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4"/>
  </p:sldMasterIdLst>
  <p:notesMasterIdLst>
    <p:notesMasterId r:id="rId14"/>
  </p:notesMasterIdLst>
  <p:handoutMasterIdLst>
    <p:handoutMasterId r:id="rId15"/>
  </p:handoutMasterIdLst>
  <p:sldIdLst>
    <p:sldId id="256" r:id="rId5"/>
    <p:sldId id="299" r:id="rId6"/>
    <p:sldId id="300" r:id="rId7"/>
    <p:sldId id="301" r:id="rId8"/>
    <p:sldId id="302" r:id="rId9"/>
    <p:sldId id="303" r:id="rId10"/>
    <p:sldId id="258" r:id="rId11"/>
    <p:sldId id="304" r:id="rId12"/>
    <p:sldId id="305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Piepgrass" initials="MP" lastIdx="1" clrIdx="0">
    <p:extLst>
      <p:ext uri="{19B8F6BF-5375-455C-9EA6-DF929625EA0E}">
        <p15:presenceInfo xmlns:p15="http://schemas.microsoft.com/office/powerpoint/2012/main" userId="3eac496d5cc0b52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6773AA-445A-487E-B17C-C5D6326F27BE}" v="167" dt="2023-04-10T02:28:43.6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53" autoAdjust="0"/>
  </p:normalViewPr>
  <p:slideViewPr>
    <p:cSldViewPr snapToGrid="0">
      <p:cViewPr varScale="1">
        <p:scale>
          <a:sx n="110" d="100"/>
          <a:sy n="110" d="100"/>
        </p:scale>
        <p:origin x="5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池畑　陽介" userId="8f710196-4e1d-4d80-b507-eb09ae9e8286" providerId="ADAL" clId="{506773AA-445A-487E-B17C-C5D6326F27BE}"/>
    <pc:docChg chg="custSel addSld delSld modSld">
      <pc:chgData name="池畑　陽介" userId="8f710196-4e1d-4d80-b507-eb09ae9e8286" providerId="ADAL" clId="{506773AA-445A-487E-B17C-C5D6326F27BE}" dt="2023-04-10T02:29:09.195" v="2527" actId="20577"/>
      <pc:docMkLst>
        <pc:docMk/>
      </pc:docMkLst>
      <pc:sldChg chg="modSp mod">
        <pc:chgData name="池畑　陽介" userId="8f710196-4e1d-4d80-b507-eb09ae9e8286" providerId="ADAL" clId="{506773AA-445A-487E-B17C-C5D6326F27BE}" dt="2023-04-10T01:36:47.337" v="2" actId="20577"/>
        <pc:sldMkLst>
          <pc:docMk/>
          <pc:sldMk cId="0" sldId="256"/>
        </pc:sldMkLst>
        <pc:spChg chg="mod">
          <ac:chgData name="池畑　陽介" userId="8f710196-4e1d-4d80-b507-eb09ae9e8286" providerId="ADAL" clId="{506773AA-445A-487E-B17C-C5D6326F27BE}" dt="2023-04-10T01:36:33.733" v="0"/>
          <ac:spMkLst>
            <pc:docMk/>
            <pc:sldMk cId="0" sldId="256"/>
            <ac:spMk id="66" creationId="{00000000-0000-0000-0000-000000000000}"/>
          </ac:spMkLst>
        </pc:spChg>
        <pc:spChg chg="mod">
          <ac:chgData name="池畑　陽介" userId="8f710196-4e1d-4d80-b507-eb09ae9e8286" providerId="ADAL" clId="{506773AA-445A-487E-B17C-C5D6326F27BE}" dt="2023-04-10T01:36:47.337" v="2" actId="20577"/>
          <ac:spMkLst>
            <pc:docMk/>
            <pc:sldMk cId="0" sldId="256"/>
            <ac:spMk id="67" creationId="{00000000-0000-0000-0000-000000000000}"/>
          </ac:spMkLst>
        </pc:spChg>
      </pc:sldChg>
      <pc:sldChg chg="addSp delSp modSp mod">
        <pc:chgData name="池畑　陽介" userId="8f710196-4e1d-4d80-b507-eb09ae9e8286" providerId="ADAL" clId="{506773AA-445A-487E-B17C-C5D6326F27BE}" dt="2023-04-10T02:29:09.195" v="2527" actId="20577"/>
        <pc:sldMkLst>
          <pc:docMk/>
          <pc:sldMk cId="0" sldId="258"/>
        </pc:sldMkLst>
        <pc:spChg chg="mod">
          <ac:chgData name="池畑　陽介" userId="8f710196-4e1d-4d80-b507-eb09ae9e8286" providerId="ADAL" clId="{506773AA-445A-487E-B17C-C5D6326F27BE}" dt="2023-04-10T02:15:27.933" v="1987" actId="20577"/>
          <ac:spMkLst>
            <pc:docMk/>
            <pc:sldMk cId="0" sldId="258"/>
            <ac:spMk id="2" creationId="{CEA63B59-E94A-50FE-B7AF-B6A2BD0E1A02}"/>
          </ac:spMkLst>
        </pc:spChg>
        <pc:spChg chg="mod">
          <ac:chgData name="池畑　陽介" userId="8f710196-4e1d-4d80-b507-eb09ae9e8286" providerId="ADAL" clId="{506773AA-445A-487E-B17C-C5D6326F27BE}" dt="2023-04-10T02:29:09.195" v="2527" actId="20577"/>
          <ac:spMkLst>
            <pc:docMk/>
            <pc:sldMk cId="0" sldId="258"/>
            <ac:spMk id="3" creationId="{1B336767-938C-7EC1-7CBA-B2A234D81387}"/>
          </ac:spMkLst>
        </pc:spChg>
        <pc:picChg chg="add del mod">
          <ac:chgData name="池畑　陽介" userId="8f710196-4e1d-4d80-b507-eb09ae9e8286" providerId="ADAL" clId="{506773AA-445A-487E-B17C-C5D6326F27BE}" dt="2023-04-10T02:15:12.100" v="1956" actId="21"/>
          <ac:picMkLst>
            <pc:docMk/>
            <pc:sldMk cId="0" sldId="258"/>
            <ac:picMk id="5" creationId="{F521C9F5-962F-A1D7-C74C-7B2C6635944D}"/>
          </ac:picMkLst>
        </pc:picChg>
      </pc:sldChg>
      <pc:sldChg chg="del">
        <pc:chgData name="池畑　陽介" userId="8f710196-4e1d-4d80-b507-eb09ae9e8286" providerId="ADAL" clId="{506773AA-445A-487E-B17C-C5D6326F27BE}" dt="2023-04-10T02:28:23.068" v="2520" actId="47"/>
        <pc:sldMkLst>
          <pc:docMk/>
          <pc:sldMk cId="1015616263" sldId="269"/>
        </pc:sldMkLst>
      </pc:sldChg>
      <pc:sldChg chg="del">
        <pc:chgData name="池畑　陽介" userId="8f710196-4e1d-4d80-b507-eb09ae9e8286" providerId="ADAL" clId="{506773AA-445A-487E-B17C-C5D6326F27BE}" dt="2023-04-10T02:28:23.068" v="2520" actId="47"/>
        <pc:sldMkLst>
          <pc:docMk/>
          <pc:sldMk cId="3684159179" sldId="295"/>
        </pc:sldMkLst>
      </pc:sldChg>
      <pc:sldChg chg="del">
        <pc:chgData name="池畑　陽介" userId="8f710196-4e1d-4d80-b507-eb09ae9e8286" providerId="ADAL" clId="{506773AA-445A-487E-B17C-C5D6326F27BE}" dt="2023-04-10T02:28:23.068" v="2520" actId="47"/>
        <pc:sldMkLst>
          <pc:docMk/>
          <pc:sldMk cId="2070576153" sldId="297"/>
        </pc:sldMkLst>
      </pc:sldChg>
      <pc:sldChg chg="del">
        <pc:chgData name="池畑　陽介" userId="8f710196-4e1d-4d80-b507-eb09ae9e8286" providerId="ADAL" clId="{506773AA-445A-487E-B17C-C5D6326F27BE}" dt="2023-04-10T02:28:23.068" v="2520" actId="47"/>
        <pc:sldMkLst>
          <pc:docMk/>
          <pc:sldMk cId="1880294217" sldId="298"/>
        </pc:sldMkLst>
      </pc:sldChg>
      <pc:sldChg chg="modSp new mod">
        <pc:chgData name="池畑　陽介" userId="8f710196-4e1d-4d80-b507-eb09ae9e8286" providerId="ADAL" clId="{506773AA-445A-487E-B17C-C5D6326F27BE}" dt="2023-04-10T01:38:36.871" v="9" actId="20577"/>
        <pc:sldMkLst>
          <pc:docMk/>
          <pc:sldMk cId="2880952213" sldId="299"/>
        </pc:sldMkLst>
        <pc:spChg chg="mod">
          <ac:chgData name="池畑　陽介" userId="8f710196-4e1d-4d80-b507-eb09ae9e8286" providerId="ADAL" clId="{506773AA-445A-487E-B17C-C5D6326F27BE}" dt="2023-04-10T01:38:36.871" v="9" actId="20577"/>
          <ac:spMkLst>
            <pc:docMk/>
            <pc:sldMk cId="2880952213" sldId="299"/>
            <ac:spMk id="2" creationId="{0E004930-1F96-1E8B-3EC6-330F6228FD78}"/>
          </ac:spMkLst>
        </pc:spChg>
        <pc:spChg chg="mod">
          <ac:chgData name="池畑　陽介" userId="8f710196-4e1d-4d80-b507-eb09ae9e8286" providerId="ADAL" clId="{506773AA-445A-487E-B17C-C5D6326F27BE}" dt="2023-04-10T01:38:20.864" v="6"/>
          <ac:spMkLst>
            <pc:docMk/>
            <pc:sldMk cId="2880952213" sldId="299"/>
            <ac:spMk id="3" creationId="{2CE2D319-3FEC-6EE0-DD4B-B2F62787885E}"/>
          </ac:spMkLst>
        </pc:spChg>
      </pc:sldChg>
      <pc:sldChg chg="addSp modSp new mod">
        <pc:chgData name="池畑　陽介" userId="8f710196-4e1d-4d80-b507-eb09ae9e8286" providerId="ADAL" clId="{506773AA-445A-487E-B17C-C5D6326F27BE}" dt="2023-04-10T01:39:23.598" v="29" actId="1076"/>
        <pc:sldMkLst>
          <pc:docMk/>
          <pc:sldMk cId="1966440090" sldId="300"/>
        </pc:sldMkLst>
        <pc:spChg chg="mod">
          <ac:chgData name="池畑　陽介" userId="8f710196-4e1d-4d80-b507-eb09ae9e8286" providerId="ADAL" clId="{506773AA-445A-487E-B17C-C5D6326F27BE}" dt="2023-04-10T01:39:10.161" v="26" actId="14100"/>
          <ac:spMkLst>
            <pc:docMk/>
            <pc:sldMk cId="1966440090" sldId="300"/>
            <ac:spMk id="2" creationId="{066CDA7B-B8A2-2B46-85E8-FC175850DE10}"/>
          </ac:spMkLst>
        </pc:spChg>
        <pc:spChg chg="mod">
          <ac:chgData name="池畑　陽介" userId="8f710196-4e1d-4d80-b507-eb09ae9e8286" providerId="ADAL" clId="{506773AA-445A-487E-B17C-C5D6326F27BE}" dt="2023-04-10T01:38:43.671" v="11"/>
          <ac:spMkLst>
            <pc:docMk/>
            <pc:sldMk cId="1966440090" sldId="300"/>
            <ac:spMk id="3" creationId="{C5B4D9BA-88A5-AC9E-486B-F69DF3F000F8}"/>
          </ac:spMkLst>
        </pc:spChg>
        <pc:spChg chg="add mod">
          <ac:chgData name="池畑　陽介" userId="8f710196-4e1d-4d80-b507-eb09ae9e8286" providerId="ADAL" clId="{506773AA-445A-487E-B17C-C5D6326F27BE}" dt="2023-04-10T01:39:23.598" v="29" actId="1076"/>
          <ac:spMkLst>
            <pc:docMk/>
            <pc:sldMk cId="1966440090" sldId="300"/>
            <ac:spMk id="13" creationId="{A25B2B73-D4EF-7061-137F-AB94285CE51B}"/>
          </ac:spMkLst>
        </pc:spChg>
        <pc:spChg chg="add mod">
          <ac:chgData name="池畑　陽介" userId="8f710196-4e1d-4d80-b507-eb09ae9e8286" providerId="ADAL" clId="{506773AA-445A-487E-B17C-C5D6326F27BE}" dt="2023-04-10T01:39:04.961" v="25"/>
          <ac:spMkLst>
            <pc:docMk/>
            <pc:sldMk cId="1966440090" sldId="300"/>
            <ac:spMk id="14" creationId="{0C3CC134-403C-93DA-E8FA-66ABEE759B62}"/>
          </ac:spMkLst>
        </pc:spChg>
        <pc:grpChg chg="add mod">
          <ac:chgData name="池畑　陽介" userId="8f710196-4e1d-4d80-b507-eb09ae9e8286" providerId="ADAL" clId="{506773AA-445A-487E-B17C-C5D6326F27BE}" dt="2023-04-10T01:39:23.598" v="29" actId="1076"/>
          <ac:grpSpMkLst>
            <pc:docMk/>
            <pc:sldMk cId="1966440090" sldId="300"/>
            <ac:grpSpMk id="8" creationId="{6DF0D5FB-4F70-9A08-C79F-A317DE7C23A0}"/>
          </ac:grpSpMkLst>
        </pc:grpChg>
        <pc:picChg chg="add mod">
          <ac:chgData name="池畑　陽介" userId="8f710196-4e1d-4d80-b507-eb09ae9e8286" providerId="ADAL" clId="{506773AA-445A-487E-B17C-C5D6326F27BE}" dt="2023-04-10T01:39:23.598" v="29" actId="1076"/>
          <ac:picMkLst>
            <pc:docMk/>
            <pc:sldMk cId="1966440090" sldId="300"/>
            <ac:picMk id="4" creationId="{5A0AD3FD-9833-916F-0B02-6D1C932DB3C7}"/>
          </ac:picMkLst>
        </pc:picChg>
        <pc:picChg chg="add mod">
          <ac:chgData name="池畑　陽介" userId="8f710196-4e1d-4d80-b507-eb09ae9e8286" providerId="ADAL" clId="{506773AA-445A-487E-B17C-C5D6326F27BE}" dt="2023-04-10T01:39:04.961" v="25"/>
          <ac:picMkLst>
            <pc:docMk/>
            <pc:sldMk cId="1966440090" sldId="300"/>
            <ac:picMk id="5" creationId="{4DF8E5ED-EB67-0B16-11A5-94037ED3EE12}"/>
          </ac:picMkLst>
        </pc:picChg>
        <pc:picChg chg="add mod">
          <ac:chgData name="池畑　陽介" userId="8f710196-4e1d-4d80-b507-eb09ae9e8286" providerId="ADAL" clId="{506773AA-445A-487E-B17C-C5D6326F27BE}" dt="2023-04-10T01:39:04.961" v="25"/>
          <ac:picMkLst>
            <pc:docMk/>
            <pc:sldMk cId="1966440090" sldId="300"/>
            <ac:picMk id="6" creationId="{3B5E1718-CEAE-64D7-A63F-38E735209D0B}"/>
          </ac:picMkLst>
        </pc:picChg>
        <pc:picChg chg="add mod">
          <ac:chgData name="池畑　陽介" userId="8f710196-4e1d-4d80-b507-eb09ae9e8286" providerId="ADAL" clId="{506773AA-445A-487E-B17C-C5D6326F27BE}" dt="2023-04-10T01:39:23.598" v="29" actId="1076"/>
          <ac:picMkLst>
            <pc:docMk/>
            <pc:sldMk cId="1966440090" sldId="300"/>
            <ac:picMk id="7" creationId="{18F4BC61-4520-393B-463B-D3C14F3E6FAE}"/>
          </ac:picMkLst>
        </pc:picChg>
        <pc:picChg chg="mod">
          <ac:chgData name="池畑　陽介" userId="8f710196-4e1d-4d80-b507-eb09ae9e8286" providerId="ADAL" clId="{506773AA-445A-487E-B17C-C5D6326F27BE}" dt="2023-04-10T01:39:23.598" v="29" actId="1076"/>
          <ac:picMkLst>
            <pc:docMk/>
            <pc:sldMk cId="1966440090" sldId="300"/>
            <ac:picMk id="9" creationId="{F2584883-DF3F-B941-787C-AE9C20497ABC}"/>
          </ac:picMkLst>
        </pc:picChg>
        <pc:picChg chg="mod">
          <ac:chgData name="池畑　陽介" userId="8f710196-4e1d-4d80-b507-eb09ae9e8286" providerId="ADAL" clId="{506773AA-445A-487E-B17C-C5D6326F27BE}" dt="2023-04-10T01:39:23.598" v="29" actId="1076"/>
          <ac:picMkLst>
            <pc:docMk/>
            <pc:sldMk cId="1966440090" sldId="300"/>
            <ac:picMk id="10" creationId="{4F7DD921-EFE4-72A5-2FD1-AD6C0CDFC541}"/>
          </ac:picMkLst>
        </pc:picChg>
        <pc:picChg chg="mod">
          <ac:chgData name="池畑　陽介" userId="8f710196-4e1d-4d80-b507-eb09ae9e8286" providerId="ADAL" clId="{506773AA-445A-487E-B17C-C5D6326F27BE}" dt="2023-04-10T01:39:23.598" v="29" actId="1076"/>
          <ac:picMkLst>
            <pc:docMk/>
            <pc:sldMk cId="1966440090" sldId="300"/>
            <ac:picMk id="11" creationId="{ED35A07D-465B-916E-480D-A7BF3556A395}"/>
          </ac:picMkLst>
        </pc:picChg>
        <pc:picChg chg="mod">
          <ac:chgData name="池畑　陽介" userId="8f710196-4e1d-4d80-b507-eb09ae9e8286" providerId="ADAL" clId="{506773AA-445A-487E-B17C-C5D6326F27BE}" dt="2023-04-10T01:39:23.598" v="29" actId="1076"/>
          <ac:picMkLst>
            <pc:docMk/>
            <pc:sldMk cId="1966440090" sldId="300"/>
            <ac:picMk id="12" creationId="{B3499A96-8ABD-9363-7A00-BDFD3AC60592}"/>
          </ac:picMkLst>
        </pc:picChg>
      </pc:sldChg>
      <pc:sldChg chg="addSp delSp modSp new mod">
        <pc:chgData name="池畑　陽介" userId="8f710196-4e1d-4d80-b507-eb09ae9e8286" providerId="ADAL" clId="{506773AA-445A-487E-B17C-C5D6326F27BE}" dt="2023-04-10T01:56:48.522" v="988" actId="20577"/>
        <pc:sldMkLst>
          <pc:docMk/>
          <pc:sldMk cId="3968120952" sldId="301"/>
        </pc:sldMkLst>
        <pc:spChg chg="mod">
          <ac:chgData name="池畑　陽介" userId="8f710196-4e1d-4d80-b507-eb09ae9e8286" providerId="ADAL" clId="{506773AA-445A-487E-B17C-C5D6326F27BE}" dt="2023-04-10T01:56:48.522" v="988" actId="20577"/>
          <ac:spMkLst>
            <pc:docMk/>
            <pc:sldMk cId="3968120952" sldId="301"/>
            <ac:spMk id="2" creationId="{D6B2456E-5478-26BC-90D4-ECA0295CE444}"/>
          </ac:spMkLst>
        </pc:spChg>
        <pc:spChg chg="mod">
          <ac:chgData name="池畑　陽介" userId="8f710196-4e1d-4d80-b507-eb09ae9e8286" providerId="ADAL" clId="{506773AA-445A-487E-B17C-C5D6326F27BE}" dt="2023-04-10T01:47:53.470" v="315" actId="20577"/>
          <ac:spMkLst>
            <pc:docMk/>
            <pc:sldMk cId="3968120952" sldId="301"/>
            <ac:spMk id="3" creationId="{304B5741-6BE3-EE75-CFD4-17DB9802E314}"/>
          </ac:spMkLst>
        </pc:spChg>
        <pc:spChg chg="add del mod">
          <ac:chgData name="池畑　陽介" userId="8f710196-4e1d-4d80-b507-eb09ae9e8286" providerId="ADAL" clId="{506773AA-445A-487E-B17C-C5D6326F27BE}" dt="2023-04-10T01:56:38.491" v="966" actId="478"/>
          <ac:spMkLst>
            <pc:docMk/>
            <pc:sldMk cId="3968120952" sldId="301"/>
            <ac:spMk id="10" creationId="{234CD4D1-43C1-2BB4-BF05-47D99A5E8090}"/>
          </ac:spMkLst>
        </pc:spChg>
        <pc:picChg chg="add del">
          <ac:chgData name="池畑　陽介" userId="8f710196-4e1d-4d80-b507-eb09ae9e8286" providerId="ADAL" clId="{506773AA-445A-487E-B17C-C5D6326F27BE}" dt="2023-04-10T01:40:26.756" v="32" actId="478"/>
          <ac:picMkLst>
            <pc:docMk/>
            <pc:sldMk cId="3968120952" sldId="301"/>
            <ac:picMk id="5" creationId="{6711BEB4-F0CD-52D2-21E5-9A47DAE16C64}"/>
          </ac:picMkLst>
        </pc:picChg>
        <pc:picChg chg="add mod">
          <ac:chgData name="池畑　陽介" userId="8f710196-4e1d-4d80-b507-eb09ae9e8286" providerId="ADAL" clId="{506773AA-445A-487E-B17C-C5D6326F27BE}" dt="2023-04-10T01:45:22.682" v="201" actId="1076"/>
          <ac:picMkLst>
            <pc:docMk/>
            <pc:sldMk cId="3968120952" sldId="301"/>
            <ac:picMk id="7" creationId="{56C2ED01-C986-96B4-BE17-B307FD05336D}"/>
          </ac:picMkLst>
        </pc:picChg>
        <pc:picChg chg="add del mod">
          <ac:chgData name="池畑　陽介" userId="8f710196-4e1d-4d80-b507-eb09ae9e8286" providerId="ADAL" clId="{506773AA-445A-487E-B17C-C5D6326F27BE}" dt="2023-04-10T01:45:31.198" v="205" actId="478"/>
          <ac:picMkLst>
            <pc:docMk/>
            <pc:sldMk cId="3968120952" sldId="301"/>
            <ac:picMk id="9" creationId="{12D63938-C0BE-C9B1-5C47-80D6A5B801F4}"/>
          </ac:picMkLst>
        </pc:picChg>
      </pc:sldChg>
      <pc:sldChg chg="addSp delSp modSp new mod">
        <pc:chgData name="池畑　陽介" userId="8f710196-4e1d-4d80-b507-eb09ae9e8286" providerId="ADAL" clId="{506773AA-445A-487E-B17C-C5D6326F27BE}" dt="2023-04-10T02:00:09.518" v="1296" actId="20577"/>
        <pc:sldMkLst>
          <pc:docMk/>
          <pc:sldMk cId="3063262170" sldId="302"/>
        </pc:sldMkLst>
        <pc:spChg chg="mod">
          <ac:chgData name="池畑　陽介" userId="8f710196-4e1d-4d80-b507-eb09ae9e8286" providerId="ADAL" clId="{506773AA-445A-487E-B17C-C5D6326F27BE}" dt="2023-04-10T02:00:09.518" v="1296" actId="20577"/>
          <ac:spMkLst>
            <pc:docMk/>
            <pc:sldMk cId="3063262170" sldId="302"/>
            <ac:spMk id="2" creationId="{5D822D86-4835-4EB9-F881-820DA8A8A414}"/>
          </ac:spMkLst>
        </pc:spChg>
        <pc:spChg chg="mod">
          <ac:chgData name="池畑　陽介" userId="8f710196-4e1d-4d80-b507-eb09ae9e8286" providerId="ADAL" clId="{506773AA-445A-487E-B17C-C5D6326F27BE}" dt="2023-04-10T01:48:06.294" v="334" actId="20577"/>
          <ac:spMkLst>
            <pc:docMk/>
            <pc:sldMk cId="3063262170" sldId="302"/>
            <ac:spMk id="3" creationId="{566711D7-B57C-2F69-F583-F94ACF3BD009}"/>
          </ac:spMkLst>
        </pc:spChg>
        <pc:picChg chg="add del mod">
          <ac:chgData name="池畑　陽介" userId="8f710196-4e1d-4d80-b507-eb09ae9e8286" providerId="ADAL" clId="{506773AA-445A-487E-B17C-C5D6326F27BE}" dt="2023-04-10T01:48:16.448" v="337" actId="478"/>
          <ac:picMkLst>
            <pc:docMk/>
            <pc:sldMk cId="3063262170" sldId="302"/>
            <ac:picMk id="5" creationId="{1C65FA49-B918-149D-54C9-73C6FE4B1E67}"/>
          </ac:picMkLst>
        </pc:picChg>
      </pc:sldChg>
      <pc:sldChg chg="addSp delSp modSp new mod modClrScheme chgLayout">
        <pc:chgData name="池畑　陽介" userId="8f710196-4e1d-4d80-b507-eb09ae9e8286" providerId="ADAL" clId="{506773AA-445A-487E-B17C-C5D6326F27BE}" dt="2023-04-10T02:28:55.185" v="2523" actId="1076"/>
        <pc:sldMkLst>
          <pc:docMk/>
          <pc:sldMk cId="3658855017" sldId="303"/>
        </pc:sldMkLst>
        <pc:spChg chg="del">
          <ac:chgData name="池畑　陽介" userId="8f710196-4e1d-4d80-b507-eb09ae9e8286" providerId="ADAL" clId="{506773AA-445A-487E-B17C-C5D6326F27BE}" dt="2023-04-10T02:00:44.819" v="1298" actId="700"/>
          <ac:spMkLst>
            <pc:docMk/>
            <pc:sldMk cId="3658855017" sldId="303"/>
            <ac:spMk id="2" creationId="{5CA0E620-5202-782E-E133-F7BD47842EC8}"/>
          </ac:spMkLst>
        </pc:spChg>
        <pc:spChg chg="del mod ord">
          <ac:chgData name="池畑　陽介" userId="8f710196-4e1d-4d80-b507-eb09ae9e8286" providerId="ADAL" clId="{506773AA-445A-487E-B17C-C5D6326F27BE}" dt="2023-04-10T02:00:44.819" v="1298" actId="700"/>
          <ac:spMkLst>
            <pc:docMk/>
            <pc:sldMk cId="3658855017" sldId="303"/>
            <ac:spMk id="3" creationId="{3166DDC1-411E-54E2-1880-89BDF9973F41}"/>
          </ac:spMkLst>
        </pc:spChg>
        <pc:spChg chg="add mod ord">
          <ac:chgData name="池畑　陽介" userId="8f710196-4e1d-4d80-b507-eb09ae9e8286" providerId="ADAL" clId="{506773AA-445A-487E-B17C-C5D6326F27BE}" dt="2023-04-10T02:01:00.799" v="1309" actId="20577"/>
          <ac:spMkLst>
            <pc:docMk/>
            <pc:sldMk cId="3658855017" sldId="303"/>
            <ac:spMk id="4" creationId="{ACF1E8DD-B89E-ED47-4F67-460CF968213A}"/>
          </ac:spMkLst>
        </pc:spChg>
        <pc:spChg chg="add mod">
          <ac:chgData name="池畑　陽介" userId="8f710196-4e1d-4d80-b507-eb09ae9e8286" providerId="ADAL" clId="{506773AA-445A-487E-B17C-C5D6326F27BE}" dt="2023-04-10T02:00:45.379" v="1299"/>
          <ac:spMkLst>
            <pc:docMk/>
            <pc:sldMk cId="3658855017" sldId="303"/>
            <ac:spMk id="5" creationId="{207DE6D0-6259-C263-0964-4DEB2941E981}"/>
          </ac:spMkLst>
        </pc:spChg>
        <pc:spChg chg="add mod">
          <ac:chgData name="池畑　陽介" userId="8f710196-4e1d-4d80-b507-eb09ae9e8286" providerId="ADAL" clId="{506773AA-445A-487E-B17C-C5D6326F27BE}" dt="2023-04-10T02:00:45.379" v="1299"/>
          <ac:spMkLst>
            <pc:docMk/>
            <pc:sldMk cId="3658855017" sldId="303"/>
            <ac:spMk id="6" creationId="{CE0628A0-DDE4-195E-ED38-3B7E7829A4F8}"/>
          </ac:spMkLst>
        </pc:spChg>
        <pc:spChg chg="add mod">
          <ac:chgData name="池畑　陽介" userId="8f710196-4e1d-4d80-b507-eb09ae9e8286" providerId="ADAL" clId="{506773AA-445A-487E-B17C-C5D6326F27BE}" dt="2023-04-10T02:00:45.379" v="1299"/>
          <ac:spMkLst>
            <pc:docMk/>
            <pc:sldMk cId="3658855017" sldId="303"/>
            <ac:spMk id="7" creationId="{8E3B13EC-917F-D542-FAF3-1B4BB72A76DF}"/>
          </ac:spMkLst>
        </pc:spChg>
        <pc:spChg chg="add mod">
          <ac:chgData name="池畑　陽介" userId="8f710196-4e1d-4d80-b507-eb09ae9e8286" providerId="ADAL" clId="{506773AA-445A-487E-B17C-C5D6326F27BE}" dt="2023-04-10T02:00:45.379" v="1299"/>
          <ac:spMkLst>
            <pc:docMk/>
            <pc:sldMk cId="3658855017" sldId="303"/>
            <ac:spMk id="9" creationId="{BF31957C-91EB-5AE8-0623-E1458631AD3A}"/>
          </ac:spMkLst>
        </pc:spChg>
        <pc:spChg chg="add mod">
          <ac:chgData name="池畑　陽介" userId="8f710196-4e1d-4d80-b507-eb09ae9e8286" providerId="ADAL" clId="{506773AA-445A-487E-B17C-C5D6326F27BE}" dt="2023-04-10T02:00:45.379" v="1299"/>
          <ac:spMkLst>
            <pc:docMk/>
            <pc:sldMk cId="3658855017" sldId="303"/>
            <ac:spMk id="11" creationId="{A99BBA2A-6A36-6DE5-C3FE-B4ED4424180E}"/>
          </ac:spMkLst>
        </pc:spChg>
        <pc:spChg chg="add mod">
          <ac:chgData name="池畑　陽介" userId="8f710196-4e1d-4d80-b507-eb09ae9e8286" providerId="ADAL" clId="{506773AA-445A-487E-B17C-C5D6326F27BE}" dt="2023-04-10T02:28:55.185" v="2523" actId="1076"/>
          <ac:spMkLst>
            <pc:docMk/>
            <pc:sldMk cId="3658855017" sldId="303"/>
            <ac:spMk id="13" creationId="{32BC6D7E-423E-EAAC-1AC3-72C0A97C74E2}"/>
          </ac:spMkLst>
        </pc:spChg>
        <pc:graphicFrameChg chg="add mod">
          <ac:chgData name="池畑　陽介" userId="8f710196-4e1d-4d80-b507-eb09ae9e8286" providerId="ADAL" clId="{506773AA-445A-487E-B17C-C5D6326F27BE}" dt="2023-04-10T02:28:43.610" v="2521" actId="167"/>
          <ac:graphicFrameMkLst>
            <pc:docMk/>
            <pc:sldMk cId="3658855017" sldId="303"/>
            <ac:graphicFrameMk id="12" creationId="{E8758C97-DEC5-E320-2027-F9976A60419D}"/>
          </ac:graphicFrameMkLst>
        </pc:graphicFrameChg>
        <pc:cxnChg chg="add mod">
          <ac:chgData name="池畑　陽介" userId="8f710196-4e1d-4d80-b507-eb09ae9e8286" providerId="ADAL" clId="{506773AA-445A-487E-B17C-C5D6326F27BE}" dt="2023-04-10T02:00:45.379" v="1299"/>
          <ac:cxnSpMkLst>
            <pc:docMk/>
            <pc:sldMk cId="3658855017" sldId="303"/>
            <ac:cxnSpMk id="8" creationId="{6C7A7317-8C24-0D91-3FA9-6AFC4167DC6E}"/>
          </ac:cxnSpMkLst>
        </pc:cxnChg>
        <pc:cxnChg chg="add mod">
          <ac:chgData name="池畑　陽介" userId="8f710196-4e1d-4d80-b507-eb09ae9e8286" providerId="ADAL" clId="{506773AA-445A-487E-B17C-C5D6326F27BE}" dt="2023-04-10T02:28:48.024" v="2522" actId="14100"/>
          <ac:cxnSpMkLst>
            <pc:docMk/>
            <pc:sldMk cId="3658855017" sldId="303"/>
            <ac:cxnSpMk id="10" creationId="{2F26417E-80BE-EA53-CE18-27838902F8F9}"/>
          </ac:cxnSpMkLst>
        </pc:cxnChg>
      </pc:sldChg>
      <pc:sldChg chg="addSp modSp new mod">
        <pc:chgData name="池畑　陽介" userId="8f710196-4e1d-4d80-b507-eb09ae9e8286" providerId="ADAL" clId="{506773AA-445A-487E-B17C-C5D6326F27BE}" dt="2023-04-10T02:28:04.994" v="2519" actId="20577"/>
        <pc:sldMkLst>
          <pc:docMk/>
          <pc:sldMk cId="4178487485" sldId="304"/>
        </pc:sldMkLst>
        <pc:spChg chg="mod">
          <ac:chgData name="池畑　陽介" userId="8f710196-4e1d-4d80-b507-eb09ae9e8286" providerId="ADAL" clId="{506773AA-445A-487E-B17C-C5D6326F27BE}" dt="2023-04-10T02:27:41.916" v="2495" actId="20577"/>
          <ac:spMkLst>
            <pc:docMk/>
            <pc:sldMk cId="4178487485" sldId="304"/>
            <ac:spMk id="2" creationId="{F83274CB-E468-8373-5767-778FB7AC499E}"/>
          </ac:spMkLst>
        </pc:spChg>
        <pc:spChg chg="mod">
          <ac:chgData name="池畑　陽介" userId="8f710196-4e1d-4d80-b507-eb09ae9e8286" providerId="ADAL" clId="{506773AA-445A-487E-B17C-C5D6326F27BE}" dt="2023-04-10T02:28:04.994" v="2519" actId="20577"/>
          <ac:spMkLst>
            <pc:docMk/>
            <pc:sldMk cId="4178487485" sldId="304"/>
            <ac:spMk id="3" creationId="{07549F65-01B5-EC3E-5B43-50CC0AEFFD49}"/>
          </ac:spMkLst>
        </pc:spChg>
        <pc:picChg chg="add mod">
          <ac:chgData name="池畑　陽介" userId="8f710196-4e1d-4d80-b507-eb09ae9e8286" providerId="ADAL" clId="{506773AA-445A-487E-B17C-C5D6326F27BE}" dt="2023-04-10T02:15:13.548" v="1957"/>
          <ac:picMkLst>
            <pc:docMk/>
            <pc:sldMk cId="4178487485" sldId="304"/>
            <ac:picMk id="4" creationId="{F5ED63A0-D051-D4AC-79AD-BB22DC278D7C}"/>
          </ac:picMkLst>
        </pc:picChg>
      </pc:sldChg>
      <pc:sldChg chg="addSp delSp modSp new mod modClrScheme chgLayout">
        <pc:chgData name="池畑　陽介" userId="8f710196-4e1d-4d80-b507-eb09ae9e8286" providerId="ADAL" clId="{506773AA-445A-487E-B17C-C5D6326F27BE}" dt="2023-04-10T02:27:00.299" v="2388" actId="20577"/>
        <pc:sldMkLst>
          <pc:docMk/>
          <pc:sldMk cId="1133232430" sldId="305"/>
        </pc:sldMkLst>
        <pc:spChg chg="del">
          <ac:chgData name="池畑　陽介" userId="8f710196-4e1d-4d80-b507-eb09ae9e8286" providerId="ADAL" clId="{506773AA-445A-487E-B17C-C5D6326F27BE}" dt="2023-04-10T02:22:10.954" v="2100" actId="700"/>
          <ac:spMkLst>
            <pc:docMk/>
            <pc:sldMk cId="1133232430" sldId="305"/>
            <ac:spMk id="2" creationId="{83B237AE-5A94-458E-24C8-D9FDB97DAFD1}"/>
          </ac:spMkLst>
        </pc:spChg>
        <pc:spChg chg="del mod ord">
          <ac:chgData name="池畑　陽介" userId="8f710196-4e1d-4d80-b507-eb09ae9e8286" providerId="ADAL" clId="{506773AA-445A-487E-B17C-C5D6326F27BE}" dt="2023-04-10T02:22:10.954" v="2100" actId="700"/>
          <ac:spMkLst>
            <pc:docMk/>
            <pc:sldMk cId="1133232430" sldId="305"/>
            <ac:spMk id="3" creationId="{496347FB-0A5F-1F56-C4CE-8AE13DCC4F6E}"/>
          </ac:spMkLst>
        </pc:spChg>
        <pc:spChg chg="add mod ord">
          <ac:chgData name="池畑　陽介" userId="8f710196-4e1d-4d80-b507-eb09ae9e8286" providerId="ADAL" clId="{506773AA-445A-487E-B17C-C5D6326F27BE}" dt="2023-04-10T02:27:00.299" v="2388" actId="20577"/>
          <ac:spMkLst>
            <pc:docMk/>
            <pc:sldMk cId="1133232430" sldId="305"/>
            <ac:spMk id="4" creationId="{E79A6F2B-D82F-2D8A-5D8D-EFD01983B30F}"/>
          </ac:spMkLst>
        </pc:spChg>
        <pc:spChg chg="add mod">
          <ac:chgData name="池畑　陽介" userId="8f710196-4e1d-4d80-b507-eb09ae9e8286" providerId="ADAL" clId="{506773AA-445A-487E-B17C-C5D6326F27BE}" dt="2023-04-10T02:25:23.466" v="2296" actId="1076"/>
          <ac:spMkLst>
            <pc:docMk/>
            <pc:sldMk cId="1133232430" sldId="305"/>
            <ac:spMk id="8" creationId="{1B0943D0-C23E-F325-ACF5-88E1D63700D4}"/>
          </ac:spMkLst>
        </pc:spChg>
        <pc:spChg chg="add mod">
          <ac:chgData name="池畑　陽介" userId="8f710196-4e1d-4d80-b507-eb09ae9e8286" providerId="ADAL" clId="{506773AA-445A-487E-B17C-C5D6326F27BE}" dt="2023-04-10T02:26:15.032" v="2330" actId="1076"/>
          <ac:spMkLst>
            <pc:docMk/>
            <pc:sldMk cId="1133232430" sldId="305"/>
            <ac:spMk id="9" creationId="{8DF6E531-3EFC-3A5A-FAAF-1D9929151E5B}"/>
          </ac:spMkLst>
        </pc:spChg>
        <pc:graphicFrameChg chg="add mod modGraphic">
          <ac:chgData name="池畑　陽介" userId="8f710196-4e1d-4d80-b507-eb09ae9e8286" providerId="ADAL" clId="{506773AA-445A-487E-B17C-C5D6326F27BE}" dt="2023-04-10T02:24:27.735" v="2254" actId="20577"/>
          <ac:graphicFrameMkLst>
            <pc:docMk/>
            <pc:sldMk cId="1133232430" sldId="305"/>
            <ac:graphicFrameMk id="5" creationId="{290E8A70-B181-8F4E-6C17-13EC40BD1497}"/>
          </ac:graphicFrameMkLst>
        </pc:graphicFrameChg>
        <pc:picChg chg="add mod">
          <ac:chgData name="池畑　陽介" userId="8f710196-4e1d-4d80-b507-eb09ae9e8286" providerId="ADAL" clId="{506773AA-445A-487E-B17C-C5D6326F27BE}" dt="2023-04-10T02:24:51.365" v="2258" actId="208"/>
          <ac:picMkLst>
            <pc:docMk/>
            <pc:sldMk cId="1133232430" sldId="305"/>
            <ac:picMk id="6" creationId="{CD544C29-2D20-C835-2C24-ABC49C0D9536}"/>
          </ac:picMkLst>
        </pc:picChg>
        <pc:picChg chg="add mod">
          <ac:chgData name="池畑　陽介" userId="8f710196-4e1d-4d80-b507-eb09ae9e8286" providerId="ADAL" clId="{506773AA-445A-487E-B17C-C5D6326F27BE}" dt="2023-04-10T02:25:02.759" v="2262" actId="1076"/>
          <ac:picMkLst>
            <pc:docMk/>
            <pc:sldMk cId="1133232430" sldId="305"/>
            <ac:picMk id="7" creationId="{625DE2EF-F68B-07FF-89EE-7D64B0B6B42E}"/>
          </ac:picMkLst>
        </pc:picChg>
      </pc:sldChg>
      <pc:sldChg chg="add del">
        <pc:chgData name="池畑　陽介" userId="8f710196-4e1d-4d80-b507-eb09ae9e8286" providerId="ADAL" clId="{506773AA-445A-487E-B17C-C5D6326F27BE}" dt="2023-04-10T01:38:08.710" v="4"/>
        <pc:sldMkLst>
          <pc:docMk/>
          <pc:sldMk cId="269687864" sldId="1308"/>
        </pc:sldMkLst>
      </pc:sldChg>
      <pc:sldChg chg="add del">
        <pc:chgData name="池畑　陽介" userId="8f710196-4e1d-4d80-b507-eb09ae9e8286" providerId="ADAL" clId="{506773AA-445A-487E-B17C-C5D6326F27BE}" dt="2023-04-10T01:38:08.710" v="4"/>
        <pc:sldMkLst>
          <pc:docMk/>
          <pc:sldMk cId="3729811177" sldId="130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9D12EB-3F0A-470E-914D-8AA582EA80E3}" type="doc">
      <dgm:prSet loTypeId="urn:microsoft.com/office/officeart/2005/8/layout/hProcess11" loCatId="process" qsTypeId="urn:microsoft.com/office/officeart/2005/8/quickstyle/simple1" qsCatId="simple" csTypeId="urn:microsoft.com/office/officeart/2005/8/colors/accent2_2" csCatId="accent2" phldr="1"/>
      <dgm:spPr/>
    </dgm:pt>
    <dgm:pt modelId="{763A42E4-761B-48DC-ADF2-DBD1C51BEFEF}">
      <dgm:prSet phldrT="[テキスト]"/>
      <dgm:spPr/>
      <dgm:t>
        <a:bodyPr/>
        <a:lstStyle/>
        <a:p>
          <a:r>
            <a:rPr kumimoji="1" lang="en-US" altLang="ja-JP" dirty="0"/>
            <a:t>Share/Check Outline</a:t>
          </a:r>
          <a:endParaRPr kumimoji="1" lang="ja-JP" altLang="en-US" dirty="0"/>
        </a:p>
      </dgm:t>
    </dgm:pt>
    <dgm:pt modelId="{8CD0D172-C430-459E-B72D-EED7268B922F}" type="parTrans" cxnId="{7B0CA8F7-DCFF-4D43-BEF4-6B2C9B4F17C1}">
      <dgm:prSet/>
      <dgm:spPr/>
      <dgm:t>
        <a:bodyPr/>
        <a:lstStyle/>
        <a:p>
          <a:endParaRPr kumimoji="1" lang="ja-JP" altLang="en-US"/>
        </a:p>
      </dgm:t>
    </dgm:pt>
    <dgm:pt modelId="{BEA9791A-779D-4538-807E-BC2895EEC102}" type="sibTrans" cxnId="{7B0CA8F7-DCFF-4D43-BEF4-6B2C9B4F17C1}">
      <dgm:prSet/>
      <dgm:spPr/>
      <dgm:t>
        <a:bodyPr/>
        <a:lstStyle/>
        <a:p>
          <a:endParaRPr kumimoji="1" lang="ja-JP" altLang="en-US"/>
        </a:p>
      </dgm:t>
    </dgm:pt>
    <dgm:pt modelId="{3C19C470-C493-4995-A1C7-5E83928F7A5E}">
      <dgm:prSet phldrT="[テキスト]"/>
      <dgm:spPr/>
      <dgm:t>
        <a:bodyPr/>
        <a:lstStyle/>
        <a:p>
          <a:r>
            <a:rPr kumimoji="1" lang="en-US" altLang="ja-JP" dirty="0"/>
            <a:t>In-house work</a:t>
          </a:r>
          <a:endParaRPr kumimoji="1" lang="ja-JP" altLang="en-US" dirty="0"/>
        </a:p>
      </dgm:t>
    </dgm:pt>
    <dgm:pt modelId="{4FA885E6-4D17-46DF-8BB8-B2D9E722DE88}" type="parTrans" cxnId="{A878BDD6-1A2D-4796-A642-129676F40EE4}">
      <dgm:prSet/>
      <dgm:spPr/>
      <dgm:t>
        <a:bodyPr/>
        <a:lstStyle/>
        <a:p>
          <a:endParaRPr kumimoji="1" lang="ja-JP" altLang="en-US"/>
        </a:p>
      </dgm:t>
    </dgm:pt>
    <dgm:pt modelId="{92BF87B1-6A27-43FD-B258-D178EC3D5D7A}" type="sibTrans" cxnId="{A878BDD6-1A2D-4796-A642-129676F40EE4}">
      <dgm:prSet/>
      <dgm:spPr/>
      <dgm:t>
        <a:bodyPr/>
        <a:lstStyle/>
        <a:p>
          <a:endParaRPr kumimoji="1" lang="ja-JP" altLang="en-US"/>
        </a:p>
      </dgm:t>
    </dgm:pt>
    <dgm:pt modelId="{57BF0568-A2C0-4DDF-90E6-B4E09F3C4CAA}">
      <dgm:prSet phldrT="[テキスト]"/>
      <dgm:spPr/>
      <dgm:t>
        <a:bodyPr/>
        <a:lstStyle/>
        <a:p>
          <a:r>
            <a:rPr kumimoji="1" lang="en-US" altLang="ja-JP" dirty="0"/>
            <a:t>Share draft</a:t>
          </a:r>
          <a:endParaRPr kumimoji="1" lang="ja-JP" altLang="en-US" dirty="0"/>
        </a:p>
      </dgm:t>
    </dgm:pt>
    <dgm:pt modelId="{00C66834-2FBC-4622-852B-25F5C2D0727A}" type="parTrans" cxnId="{2CCB8103-6DB0-465F-8B2B-29081F96FA7D}">
      <dgm:prSet/>
      <dgm:spPr/>
      <dgm:t>
        <a:bodyPr/>
        <a:lstStyle/>
        <a:p>
          <a:endParaRPr kumimoji="1" lang="ja-JP" altLang="en-US"/>
        </a:p>
      </dgm:t>
    </dgm:pt>
    <dgm:pt modelId="{4355DECC-9A6C-439B-8D90-267456B17A5A}" type="sibTrans" cxnId="{2CCB8103-6DB0-465F-8B2B-29081F96FA7D}">
      <dgm:prSet/>
      <dgm:spPr/>
      <dgm:t>
        <a:bodyPr/>
        <a:lstStyle/>
        <a:p>
          <a:endParaRPr kumimoji="1" lang="ja-JP" altLang="en-US"/>
        </a:p>
      </dgm:t>
    </dgm:pt>
    <dgm:pt modelId="{566603FB-DFA7-4FAD-905C-765780D855E2}">
      <dgm:prSet phldrT="[テキスト]"/>
      <dgm:spPr/>
      <dgm:t>
        <a:bodyPr/>
        <a:lstStyle/>
        <a:p>
          <a:r>
            <a:rPr kumimoji="1" lang="en-US" altLang="ja-JP" dirty="0"/>
            <a:t>Allocate author to excels part.</a:t>
          </a:r>
          <a:endParaRPr kumimoji="1" lang="ja-JP" altLang="en-US" dirty="0"/>
        </a:p>
      </dgm:t>
    </dgm:pt>
    <dgm:pt modelId="{BB5A4569-08C2-4983-A3D1-0E3F13DA34C6}" type="parTrans" cxnId="{D3A4FDC1-7CAC-443C-9A78-85CD6E61DAE2}">
      <dgm:prSet/>
      <dgm:spPr/>
      <dgm:t>
        <a:bodyPr/>
        <a:lstStyle/>
        <a:p>
          <a:endParaRPr kumimoji="1" lang="ja-JP" altLang="en-US"/>
        </a:p>
      </dgm:t>
    </dgm:pt>
    <dgm:pt modelId="{108E9E68-95B4-458E-838F-227DA8839EF0}" type="sibTrans" cxnId="{D3A4FDC1-7CAC-443C-9A78-85CD6E61DAE2}">
      <dgm:prSet/>
      <dgm:spPr/>
      <dgm:t>
        <a:bodyPr/>
        <a:lstStyle/>
        <a:p>
          <a:endParaRPr kumimoji="1" lang="ja-JP" altLang="en-US"/>
        </a:p>
      </dgm:t>
    </dgm:pt>
    <dgm:pt modelId="{E8BF2FAE-1320-479C-A60A-0DD099EDA8DF}">
      <dgm:prSet phldrT="[テキスト]"/>
      <dgm:spPr/>
      <dgm:t>
        <a:bodyPr/>
        <a:lstStyle/>
        <a:p>
          <a:r>
            <a:rPr kumimoji="1" lang="en-US" altLang="ja-JP" dirty="0"/>
            <a:t>Report in monthly meeting</a:t>
          </a:r>
          <a:endParaRPr kumimoji="1" lang="ja-JP" altLang="en-US" dirty="0"/>
        </a:p>
      </dgm:t>
    </dgm:pt>
    <dgm:pt modelId="{57023404-652C-475E-AF74-0F03C3EC6AD3}" type="parTrans" cxnId="{11DFB6A6-74D7-4A7C-B79D-147530269A12}">
      <dgm:prSet/>
      <dgm:spPr/>
      <dgm:t>
        <a:bodyPr/>
        <a:lstStyle/>
        <a:p>
          <a:endParaRPr kumimoji="1" lang="ja-JP" altLang="en-US"/>
        </a:p>
      </dgm:t>
    </dgm:pt>
    <dgm:pt modelId="{EBFA93CE-1A2D-4AAE-9405-919199F3E5E9}" type="sibTrans" cxnId="{11DFB6A6-74D7-4A7C-B79D-147530269A12}">
      <dgm:prSet/>
      <dgm:spPr/>
      <dgm:t>
        <a:bodyPr/>
        <a:lstStyle/>
        <a:p>
          <a:endParaRPr kumimoji="1" lang="ja-JP" altLang="en-US"/>
        </a:p>
      </dgm:t>
    </dgm:pt>
    <dgm:pt modelId="{50738FD6-1892-4F57-A0DC-4DB03E7D12E4}">
      <dgm:prSet phldrT="[テキスト]"/>
      <dgm:spPr/>
      <dgm:t>
        <a:bodyPr/>
        <a:lstStyle/>
        <a:p>
          <a:r>
            <a:rPr kumimoji="1" lang="en-US" altLang="ja-JP" dirty="0"/>
            <a:t>Review</a:t>
          </a:r>
          <a:endParaRPr kumimoji="1" lang="ja-JP" altLang="en-US" dirty="0"/>
        </a:p>
      </dgm:t>
    </dgm:pt>
    <dgm:pt modelId="{0F15061B-BE4C-4C4A-9A35-986C2202DAD5}" type="parTrans" cxnId="{23EF687E-8528-4F9D-97D4-73AA08959CB1}">
      <dgm:prSet/>
      <dgm:spPr/>
      <dgm:t>
        <a:bodyPr/>
        <a:lstStyle/>
        <a:p>
          <a:endParaRPr kumimoji="1" lang="ja-JP" altLang="en-US"/>
        </a:p>
      </dgm:t>
    </dgm:pt>
    <dgm:pt modelId="{6A3D0550-5AE9-40DA-B41D-A3A193ED6828}" type="sibTrans" cxnId="{23EF687E-8528-4F9D-97D4-73AA08959CB1}">
      <dgm:prSet/>
      <dgm:spPr/>
      <dgm:t>
        <a:bodyPr/>
        <a:lstStyle/>
        <a:p>
          <a:endParaRPr kumimoji="1" lang="ja-JP" altLang="en-US"/>
        </a:p>
      </dgm:t>
    </dgm:pt>
    <dgm:pt modelId="{3F6A8576-DA54-4159-8D84-59F3E2E52B72}">
      <dgm:prSet/>
      <dgm:spPr/>
      <dgm:t>
        <a:bodyPr/>
        <a:lstStyle/>
        <a:p>
          <a:r>
            <a:rPr kumimoji="1" lang="en-US" altLang="ja-JP" dirty="0"/>
            <a:t>Pass round in WGISS</a:t>
          </a:r>
          <a:endParaRPr kumimoji="1" lang="ja-JP" altLang="en-US" dirty="0"/>
        </a:p>
      </dgm:t>
    </dgm:pt>
    <dgm:pt modelId="{A6024814-1119-4A8E-B4A3-CD167D3427F2}" type="parTrans" cxnId="{29BB2B88-2F58-4C71-9942-238FC5831F51}">
      <dgm:prSet/>
      <dgm:spPr/>
      <dgm:t>
        <a:bodyPr/>
        <a:lstStyle/>
        <a:p>
          <a:endParaRPr kumimoji="1" lang="ja-JP" altLang="en-US"/>
        </a:p>
      </dgm:t>
    </dgm:pt>
    <dgm:pt modelId="{962344AD-7669-48CC-8F51-4F0DDEB31162}" type="sibTrans" cxnId="{29BB2B88-2F58-4C71-9942-238FC5831F51}">
      <dgm:prSet/>
      <dgm:spPr/>
      <dgm:t>
        <a:bodyPr/>
        <a:lstStyle/>
        <a:p>
          <a:endParaRPr kumimoji="1" lang="ja-JP" altLang="en-US"/>
        </a:p>
      </dgm:t>
    </dgm:pt>
    <dgm:pt modelId="{EC8CF9DF-9CE2-4827-94F3-26AFFD0DE5F8}">
      <dgm:prSet/>
      <dgm:spPr/>
      <dgm:t>
        <a:bodyPr/>
        <a:lstStyle/>
        <a:p>
          <a:r>
            <a:rPr kumimoji="1" lang="en-US" altLang="ja-JP" dirty="0"/>
            <a:t>	Publish</a:t>
          </a:r>
          <a:endParaRPr kumimoji="1" lang="ja-JP" altLang="en-US" dirty="0"/>
        </a:p>
      </dgm:t>
    </dgm:pt>
    <dgm:pt modelId="{38AB2AD6-5F28-464C-8A79-EA6F7EB3239C}" type="parTrans" cxnId="{AE34652A-3DD3-4CD3-9E5F-C34A75EC44FE}">
      <dgm:prSet/>
      <dgm:spPr/>
      <dgm:t>
        <a:bodyPr/>
        <a:lstStyle/>
        <a:p>
          <a:endParaRPr kumimoji="1" lang="ja-JP" altLang="en-US"/>
        </a:p>
      </dgm:t>
    </dgm:pt>
    <dgm:pt modelId="{05081A6C-5A2F-4EB5-B11B-ADD6B77F7B96}" type="sibTrans" cxnId="{AE34652A-3DD3-4CD3-9E5F-C34A75EC44FE}">
      <dgm:prSet/>
      <dgm:spPr/>
      <dgm:t>
        <a:bodyPr/>
        <a:lstStyle/>
        <a:p>
          <a:endParaRPr kumimoji="1" lang="ja-JP" altLang="en-US"/>
        </a:p>
      </dgm:t>
    </dgm:pt>
    <dgm:pt modelId="{B576EB8F-F88F-4C8E-A320-EC3D35BD6A89}" type="pres">
      <dgm:prSet presAssocID="{C39D12EB-3F0A-470E-914D-8AA582EA80E3}" presName="Name0" presStyleCnt="0">
        <dgm:presLayoutVars>
          <dgm:dir/>
          <dgm:resizeHandles val="exact"/>
        </dgm:presLayoutVars>
      </dgm:prSet>
      <dgm:spPr/>
    </dgm:pt>
    <dgm:pt modelId="{E1147213-8793-4285-8F4B-D567F1B5FBFF}" type="pres">
      <dgm:prSet presAssocID="{C39D12EB-3F0A-470E-914D-8AA582EA80E3}" presName="arrow" presStyleLbl="bgShp" presStyleIdx="0" presStyleCnt="1"/>
      <dgm:spPr/>
    </dgm:pt>
    <dgm:pt modelId="{DE14430F-CF7F-4B27-A700-22E9BF30255F}" type="pres">
      <dgm:prSet presAssocID="{C39D12EB-3F0A-470E-914D-8AA582EA80E3}" presName="points" presStyleCnt="0"/>
      <dgm:spPr/>
    </dgm:pt>
    <dgm:pt modelId="{6C78640C-6359-46F3-9EAD-1632D2B68352}" type="pres">
      <dgm:prSet presAssocID="{763A42E4-761B-48DC-ADF2-DBD1C51BEFEF}" presName="compositeA" presStyleCnt="0"/>
      <dgm:spPr/>
    </dgm:pt>
    <dgm:pt modelId="{1732242A-CE4A-44FA-BA40-1B67D184DAEA}" type="pres">
      <dgm:prSet presAssocID="{763A42E4-761B-48DC-ADF2-DBD1C51BEFEF}" presName="textA" presStyleLbl="revTx" presStyleIdx="0" presStyleCnt="5">
        <dgm:presLayoutVars>
          <dgm:bulletEnabled val="1"/>
        </dgm:presLayoutVars>
      </dgm:prSet>
      <dgm:spPr/>
    </dgm:pt>
    <dgm:pt modelId="{E31A373F-C0A7-4229-87AC-6FDAE5398F1F}" type="pres">
      <dgm:prSet presAssocID="{763A42E4-761B-48DC-ADF2-DBD1C51BEFEF}" presName="circleA" presStyleLbl="node1" presStyleIdx="0" presStyleCnt="5"/>
      <dgm:spPr/>
    </dgm:pt>
    <dgm:pt modelId="{64DDD1F2-F66D-4323-AE25-106438C6DDB3}" type="pres">
      <dgm:prSet presAssocID="{763A42E4-761B-48DC-ADF2-DBD1C51BEFEF}" presName="spaceA" presStyleCnt="0"/>
      <dgm:spPr/>
    </dgm:pt>
    <dgm:pt modelId="{44727BED-877B-44EA-A7EE-7C4D14C8A6B9}" type="pres">
      <dgm:prSet presAssocID="{BEA9791A-779D-4538-807E-BC2895EEC102}" presName="space" presStyleCnt="0"/>
      <dgm:spPr/>
    </dgm:pt>
    <dgm:pt modelId="{0A9DBA17-2FD6-4332-8D56-DB534F867FAC}" type="pres">
      <dgm:prSet presAssocID="{3C19C470-C493-4995-A1C7-5E83928F7A5E}" presName="compositeB" presStyleCnt="0"/>
      <dgm:spPr/>
    </dgm:pt>
    <dgm:pt modelId="{DA3CAEF0-80CD-40A2-888B-2E14B49ADD52}" type="pres">
      <dgm:prSet presAssocID="{3C19C470-C493-4995-A1C7-5E83928F7A5E}" presName="textB" presStyleLbl="revTx" presStyleIdx="1" presStyleCnt="5">
        <dgm:presLayoutVars>
          <dgm:bulletEnabled val="1"/>
        </dgm:presLayoutVars>
      </dgm:prSet>
      <dgm:spPr/>
    </dgm:pt>
    <dgm:pt modelId="{9FE83E26-CC4A-4B36-B356-7EC7D31CCEA4}" type="pres">
      <dgm:prSet presAssocID="{3C19C470-C493-4995-A1C7-5E83928F7A5E}" presName="circleB" presStyleLbl="node1" presStyleIdx="1" presStyleCnt="5"/>
      <dgm:spPr/>
    </dgm:pt>
    <dgm:pt modelId="{30292F7E-D327-4F97-BF23-18EA8EF46CB3}" type="pres">
      <dgm:prSet presAssocID="{3C19C470-C493-4995-A1C7-5E83928F7A5E}" presName="spaceB" presStyleCnt="0"/>
      <dgm:spPr/>
    </dgm:pt>
    <dgm:pt modelId="{29DBAD37-3D47-4A9D-93ED-0F3F77F74357}" type="pres">
      <dgm:prSet presAssocID="{92BF87B1-6A27-43FD-B258-D178EC3D5D7A}" presName="space" presStyleCnt="0"/>
      <dgm:spPr/>
    </dgm:pt>
    <dgm:pt modelId="{3EBF011F-84AC-494F-A2EE-8D8D2EB1CD3A}" type="pres">
      <dgm:prSet presAssocID="{57BF0568-A2C0-4DDF-90E6-B4E09F3C4CAA}" presName="compositeA" presStyleCnt="0"/>
      <dgm:spPr/>
    </dgm:pt>
    <dgm:pt modelId="{4A1F2664-AF05-48A5-BAEE-8F4E8FF27359}" type="pres">
      <dgm:prSet presAssocID="{57BF0568-A2C0-4DDF-90E6-B4E09F3C4CAA}" presName="textA" presStyleLbl="revTx" presStyleIdx="2" presStyleCnt="5">
        <dgm:presLayoutVars>
          <dgm:bulletEnabled val="1"/>
        </dgm:presLayoutVars>
      </dgm:prSet>
      <dgm:spPr/>
    </dgm:pt>
    <dgm:pt modelId="{4EB53D0B-7DED-4A84-B797-2D97B5AA486B}" type="pres">
      <dgm:prSet presAssocID="{57BF0568-A2C0-4DDF-90E6-B4E09F3C4CAA}" presName="circleA" presStyleLbl="node1" presStyleIdx="2" presStyleCnt="5"/>
      <dgm:spPr/>
    </dgm:pt>
    <dgm:pt modelId="{98ACB03E-9D3D-4215-9B1B-D5FF56ED65F6}" type="pres">
      <dgm:prSet presAssocID="{57BF0568-A2C0-4DDF-90E6-B4E09F3C4CAA}" presName="spaceA" presStyleCnt="0"/>
      <dgm:spPr/>
    </dgm:pt>
    <dgm:pt modelId="{0242662B-2321-4D8B-AA3C-76F43B5804B8}" type="pres">
      <dgm:prSet presAssocID="{4355DECC-9A6C-439B-8D90-267456B17A5A}" presName="space" presStyleCnt="0"/>
      <dgm:spPr/>
    </dgm:pt>
    <dgm:pt modelId="{46E84997-16A2-4A46-97A8-D43FDF902384}" type="pres">
      <dgm:prSet presAssocID="{50738FD6-1892-4F57-A0DC-4DB03E7D12E4}" presName="compositeB" presStyleCnt="0"/>
      <dgm:spPr/>
    </dgm:pt>
    <dgm:pt modelId="{D99C6053-1E7F-402E-B0E4-003A31E5414B}" type="pres">
      <dgm:prSet presAssocID="{50738FD6-1892-4F57-A0DC-4DB03E7D12E4}" presName="textB" presStyleLbl="revTx" presStyleIdx="3" presStyleCnt="5">
        <dgm:presLayoutVars>
          <dgm:bulletEnabled val="1"/>
        </dgm:presLayoutVars>
      </dgm:prSet>
      <dgm:spPr/>
    </dgm:pt>
    <dgm:pt modelId="{45B5C1B0-B4A3-4F13-9A4A-8E441BACCB01}" type="pres">
      <dgm:prSet presAssocID="{50738FD6-1892-4F57-A0DC-4DB03E7D12E4}" presName="circleB" presStyleLbl="node1" presStyleIdx="3" presStyleCnt="5"/>
      <dgm:spPr/>
    </dgm:pt>
    <dgm:pt modelId="{33D053A6-BEB8-468C-8FD8-9F62594428FE}" type="pres">
      <dgm:prSet presAssocID="{50738FD6-1892-4F57-A0DC-4DB03E7D12E4}" presName="spaceB" presStyleCnt="0"/>
      <dgm:spPr/>
    </dgm:pt>
    <dgm:pt modelId="{B84FC936-0CC1-4667-96E8-2A58F672C5D6}" type="pres">
      <dgm:prSet presAssocID="{6A3D0550-5AE9-40DA-B41D-A3A193ED6828}" presName="space" presStyleCnt="0"/>
      <dgm:spPr/>
    </dgm:pt>
    <dgm:pt modelId="{D5A4E395-0522-4130-BB11-6A2A1B2E9319}" type="pres">
      <dgm:prSet presAssocID="{EC8CF9DF-9CE2-4827-94F3-26AFFD0DE5F8}" presName="compositeA" presStyleCnt="0"/>
      <dgm:spPr/>
    </dgm:pt>
    <dgm:pt modelId="{59EB6FBF-9656-477B-844E-1A55F73561D7}" type="pres">
      <dgm:prSet presAssocID="{EC8CF9DF-9CE2-4827-94F3-26AFFD0DE5F8}" presName="textA" presStyleLbl="revTx" presStyleIdx="4" presStyleCnt="5">
        <dgm:presLayoutVars>
          <dgm:bulletEnabled val="1"/>
        </dgm:presLayoutVars>
      </dgm:prSet>
      <dgm:spPr/>
    </dgm:pt>
    <dgm:pt modelId="{01F5BE0A-7792-4B34-A688-24FE175FC226}" type="pres">
      <dgm:prSet presAssocID="{EC8CF9DF-9CE2-4827-94F3-26AFFD0DE5F8}" presName="circleA" presStyleLbl="node1" presStyleIdx="4" presStyleCnt="5"/>
      <dgm:spPr/>
    </dgm:pt>
    <dgm:pt modelId="{110F6004-1067-43A0-AED8-E75CDD2D415F}" type="pres">
      <dgm:prSet presAssocID="{EC8CF9DF-9CE2-4827-94F3-26AFFD0DE5F8}" presName="spaceA" presStyleCnt="0"/>
      <dgm:spPr/>
    </dgm:pt>
  </dgm:ptLst>
  <dgm:cxnLst>
    <dgm:cxn modelId="{2CCB8103-6DB0-465F-8B2B-29081F96FA7D}" srcId="{C39D12EB-3F0A-470E-914D-8AA582EA80E3}" destId="{57BF0568-A2C0-4DDF-90E6-B4E09F3C4CAA}" srcOrd="2" destOrd="0" parTransId="{00C66834-2FBC-4622-852B-25F5C2D0727A}" sibTransId="{4355DECC-9A6C-439B-8D90-267456B17A5A}"/>
    <dgm:cxn modelId="{AE34652A-3DD3-4CD3-9E5F-C34A75EC44FE}" srcId="{C39D12EB-3F0A-470E-914D-8AA582EA80E3}" destId="{EC8CF9DF-9CE2-4827-94F3-26AFFD0DE5F8}" srcOrd="4" destOrd="0" parTransId="{38AB2AD6-5F28-464C-8A79-EA6F7EB3239C}" sibTransId="{05081A6C-5A2F-4EB5-B11B-ADD6B77F7B96}"/>
    <dgm:cxn modelId="{BBD53D34-BBBB-4509-BEE0-2A105051EC54}" type="presOf" srcId="{763A42E4-761B-48DC-ADF2-DBD1C51BEFEF}" destId="{1732242A-CE4A-44FA-BA40-1B67D184DAEA}" srcOrd="0" destOrd="0" presId="urn:microsoft.com/office/officeart/2005/8/layout/hProcess11"/>
    <dgm:cxn modelId="{F5EC3937-7FCD-4252-9325-49F529939767}" type="presOf" srcId="{E8BF2FAE-1320-479C-A60A-0DD099EDA8DF}" destId="{DA3CAEF0-80CD-40A2-888B-2E14B49ADD52}" srcOrd="0" destOrd="2" presId="urn:microsoft.com/office/officeart/2005/8/layout/hProcess11"/>
    <dgm:cxn modelId="{8D743872-8BBB-40BC-ABB6-29AC8DE00CF1}" type="presOf" srcId="{566603FB-DFA7-4FAD-905C-765780D855E2}" destId="{DA3CAEF0-80CD-40A2-888B-2E14B49ADD52}" srcOrd="0" destOrd="1" presId="urn:microsoft.com/office/officeart/2005/8/layout/hProcess11"/>
    <dgm:cxn modelId="{34C1CA74-D454-4D1E-A13A-8455A0C1DEE0}" type="presOf" srcId="{C39D12EB-3F0A-470E-914D-8AA582EA80E3}" destId="{B576EB8F-F88F-4C8E-A320-EC3D35BD6A89}" srcOrd="0" destOrd="0" presId="urn:microsoft.com/office/officeart/2005/8/layout/hProcess11"/>
    <dgm:cxn modelId="{43909656-E51C-4171-A4EB-AE6FC4FFA8AA}" type="presOf" srcId="{50738FD6-1892-4F57-A0DC-4DB03E7D12E4}" destId="{D99C6053-1E7F-402E-B0E4-003A31E5414B}" srcOrd="0" destOrd="0" presId="urn:microsoft.com/office/officeart/2005/8/layout/hProcess11"/>
    <dgm:cxn modelId="{23EF687E-8528-4F9D-97D4-73AA08959CB1}" srcId="{C39D12EB-3F0A-470E-914D-8AA582EA80E3}" destId="{50738FD6-1892-4F57-A0DC-4DB03E7D12E4}" srcOrd="3" destOrd="0" parTransId="{0F15061B-BE4C-4C4A-9A35-986C2202DAD5}" sibTransId="{6A3D0550-5AE9-40DA-B41D-A3A193ED6828}"/>
    <dgm:cxn modelId="{98B9E67F-6FEC-486B-A780-408945F9160E}" type="presOf" srcId="{57BF0568-A2C0-4DDF-90E6-B4E09F3C4CAA}" destId="{4A1F2664-AF05-48A5-BAEE-8F4E8FF27359}" srcOrd="0" destOrd="0" presId="urn:microsoft.com/office/officeart/2005/8/layout/hProcess11"/>
    <dgm:cxn modelId="{29BB2B88-2F58-4C71-9942-238FC5831F51}" srcId="{50738FD6-1892-4F57-A0DC-4DB03E7D12E4}" destId="{3F6A8576-DA54-4159-8D84-59F3E2E52B72}" srcOrd="0" destOrd="0" parTransId="{A6024814-1119-4A8E-B4A3-CD167D3427F2}" sibTransId="{962344AD-7669-48CC-8F51-4F0DDEB31162}"/>
    <dgm:cxn modelId="{11DFB6A6-74D7-4A7C-B79D-147530269A12}" srcId="{3C19C470-C493-4995-A1C7-5E83928F7A5E}" destId="{E8BF2FAE-1320-479C-A60A-0DD099EDA8DF}" srcOrd="1" destOrd="0" parTransId="{57023404-652C-475E-AF74-0F03C3EC6AD3}" sibTransId="{EBFA93CE-1A2D-4AAE-9405-919199F3E5E9}"/>
    <dgm:cxn modelId="{73FC34A7-D56D-40D8-ABDD-8027D5C16A1A}" type="presOf" srcId="{3C19C470-C493-4995-A1C7-5E83928F7A5E}" destId="{DA3CAEF0-80CD-40A2-888B-2E14B49ADD52}" srcOrd="0" destOrd="0" presId="urn:microsoft.com/office/officeart/2005/8/layout/hProcess11"/>
    <dgm:cxn modelId="{01A549B3-02D3-4E39-84FB-6141A49975B6}" type="presOf" srcId="{EC8CF9DF-9CE2-4827-94F3-26AFFD0DE5F8}" destId="{59EB6FBF-9656-477B-844E-1A55F73561D7}" srcOrd="0" destOrd="0" presId="urn:microsoft.com/office/officeart/2005/8/layout/hProcess11"/>
    <dgm:cxn modelId="{D3A4FDC1-7CAC-443C-9A78-85CD6E61DAE2}" srcId="{3C19C470-C493-4995-A1C7-5E83928F7A5E}" destId="{566603FB-DFA7-4FAD-905C-765780D855E2}" srcOrd="0" destOrd="0" parTransId="{BB5A4569-08C2-4983-A3D1-0E3F13DA34C6}" sibTransId="{108E9E68-95B4-458E-838F-227DA8839EF0}"/>
    <dgm:cxn modelId="{A878BDD6-1A2D-4796-A642-129676F40EE4}" srcId="{C39D12EB-3F0A-470E-914D-8AA582EA80E3}" destId="{3C19C470-C493-4995-A1C7-5E83928F7A5E}" srcOrd="1" destOrd="0" parTransId="{4FA885E6-4D17-46DF-8BB8-B2D9E722DE88}" sibTransId="{92BF87B1-6A27-43FD-B258-D178EC3D5D7A}"/>
    <dgm:cxn modelId="{2CCB79EF-7AB6-4109-AF1D-20896D0F5A49}" type="presOf" srcId="{3F6A8576-DA54-4159-8D84-59F3E2E52B72}" destId="{D99C6053-1E7F-402E-B0E4-003A31E5414B}" srcOrd="0" destOrd="1" presId="urn:microsoft.com/office/officeart/2005/8/layout/hProcess11"/>
    <dgm:cxn modelId="{7B0CA8F7-DCFF-4D43-BEF4-6B2C9B4F17C1}" srcId="{C39D12EB-3F0A-470E-914D-8AA582EA80E3}" destId="{763A42E4-761B-48DC-ADF2-DBD1C51BEFEF}" srcOrd="0" destOrd="0" parTransId="{8CD0D172-C430-459E-B72D-EED7268B922F}" sibTransId="{BEA9791A-779D-4538-807E-BC2895EEC102}"/>
    <dgm:cxn modelId="{5A907BE9-38F4-4AEC-8EFE-8577ED95EC9D}" type="presParOf" srcId="{B576EB8F-F88F-4C8E-A320-EC3D35BD6A89}" destId="{E1147213-8793-4285-8F4B-D567F1B5FBFF}" srcOrd="0" destOrd="0" presId="urn:microsoft.com/office/officeart/2005/8/layout/hProcess11"/>
    <dgm:cxn modelId="{A1241BB7-7F06-4F92-A328-EC06F5915140}" type="presParOf" srcId="{B576EB8F-F88F-4C8E-A320-EC3D35BD6A89}" destId="{DE14430F-CF7F-4B27-A700-22E9BF30255F}" srcOrd="1" destOrd="0" presId="urn:microsoft.com/office/officeart/2005/8/layout/hProcess11"/>
    <dgm:cxn modelId="{98716522-F3F7-4677-9EDD-393482126623}" type="presParOf" srcId="{DE14430F-CF7F-4B27-A700-22E9BF30255F}" destId="{6C78640C-6359-46F3-9EAD-1632D2B68352}" srcOrd="0" destOrd="0" presId="urn:microsoft.com/office/officeart/2005/8/layout/hProcess11"/>
    <dgm:cxn modelId="{C9B088B8-B741-4DAF-9DBF-EC4F76BC723A}" type="presParOf" srcId="{6C78640C-6359-46F3-9EAD-1632D2B68352}" destId="{1732242A-CE4A-44FA-BA40-1B67D184DAEA}" srcOrd="0" destOrd="0" presId="urn:microsoft.com/office/officeart/2005/8/layout/hProcess11"/>
    <dgm:cxn modelId="{A449AC80-BD38-4650-8D37-0887EBA7CB98}" type="presParOf" srcId="{6C78640C-6359-46F3-9EAD-1632D2B68352}" destId="{E31A373F-C0A7-4229-87AC-6FDAE5398F1F}" srcOrd="1" destOrd="0" presId="urn:microsoft.com/office/officeart/2005/8/layout/hProcess11"/>
    <dgm:cxn modelId="{C0290E47-A5DC-4DC7-9A47-4452D3AC85A3}" type="presParOf" srcId="{6C78640C-6359-46F3-9EAD-1632D2B68352}" destId="{64DDD1F2-F66D-4323-AE25-106438C6DDB3}" srcOrd="2" destOrd="0" presId="urn:microsoft.com/office/officeart/2005/8/layout/hProcess11"/>
    <dgm:cxn modelId="{A1EF69D1-2535-4422-9738-862EE1BBD3DA}" type="presParOf" srcId="{DE14430F-CF7F-4B27-A700-22E9BF30255F}" destId="{44727BED-877B-44EA-A7EE-7C4D14C8A6B9}" srcOrd="1" destOrd="0" presId="urn:microsoft.com/office/officeart/2005/8/layout/hProcess11"/>
    <dgm:cxn modelId="{42D3BD9A-B0DA-46A5-A060-D1944951A6C8}" type="presParOf" srcId="{DE14430F-CF7F-4B27-A700-22E9BF30255F}" destId="{0A9DBA17-2FD6-4332-8D56-DB534F867FAC}" srcOrd="2" destOrd="0" presId="urn:microsoft.com/office/officeart/2005/8/layout/hProcess11"/>
    <dgm:cxn modelId="{615C7324-5935-48E2-B457-575B04894C65}" type="presParOf" srcId="{0A9DBA17-2FD6-4332-8D56-DB534F867FAC}" destId="{DA3CAEF0-80CD-40A2-888B-2E14B49ADD52}" srcOrd="0" destOrd="0" presId="urn:microsoft.com/office/officeart/2005/8/layout/hProcess11"/>
    <dgm:cxn modelId="{C59014C9-CCE4-4528-AEF4-77102FA9A8FB}" type="presParOf" srcId="{0A9DBA17-2FD6-4332-8D56-DB534F867FAC}" destId="{9FE83E26-CC4A-4B36-B356-7EC7D31CCEA4}" srcOrd="1" destOrd="0" presId="urn:microsoft.com/office/officeart/2005/8/layout/hProcess11"/>
    <dgm:cxn modelId="{F1D9D259-2F3A-4F74-B456-A370E82C1CD7}" type="presParOf" srcId="{0A9DBA17-2FD6-4332-8D56-DB534F867FAC}" destId="{30292F7E-D327-4F97-BF23-18EA8EF46CB3}" srcOrd="2" destOrd="0" presId="urn:microsoft.com/office/officeart/2005/8/layout/hProcess11"/>
    <dgm:cxn modelId="{44A1FBBA-987B-4C50-B23A-6016C3D7831E}" type="presParOf" srcId="{DE14430F-CF7F-4B27-A700-22E9BF30255F}" destId="{29DBAD37-3D47-4A9D-93ED-0F3F77F74357}" srcOrd="3" destOrd="0" presId="urn:microsoft.com/office/officeart/2005/8/layout/hProcess11"/>
    <dgm:cxn modelId="{05A4B2A1-51B0-4E77-85AA-122ECB09E791}" type="presParOf" srcId="{DE14430F-CF7F-4B27-A700-22E9BF30255F}" destId="{3EBF011F-84AC-494F-A2EE-8D8D2EB1CD3A}" srcOrd="4" destOrd="0" presId="urn:microsoft.com/office/officeart/2005/8/layout/hProcess11"/>
    <dgm:cxn modelId="{B3F0A582-BD80-4D74-97C2-1C4EBC84032F}" type="presParOf" srcId="{3EBF011F-84AC-494F-A2EE-8D8D2EB1CD3A}" destId="{4A1F2664-AF05-48A5-BAEE-8F4E8FF27359}" srcOrd="0" destOrd="0" presId="urn:microsoft.com/office/officeart/2005/8/layout/hProcess11"/>
    <dgm:cxn modelId="{0684DC53-A001-4D6A-9F14-0CBE61CE68BF}" type="presParOf" srcId="{3EBF011F-84AC-494F-A2EE-8D8D2EB1CD3A}" destId="{4EB53D0B-7DED-4A84-B797-2D97B5AA486B}" srcOrd="1" destOrd="0" presId="urn:microsoft.com/office/officeart/2005/8/layout/hProcess11"/>
    <dgm:cxn modelId="{DE7893FF-0C91-4B84-B786-D92C4CC1CEF1}" type="presParOf" srcId="{3EBF011F-84AC-494F-A2EE-8D8D2EB1CD3A}" destId="{98ACB03E-9D3D-4215-9B1B-D5FF56ED65F6}" srcOrd="2" destOrd="0" presId="urn:microsoft.com/office/officeart/2005/8/layout/hProcess11"/>
    <dgm:cxn modelId="{D698F415-B8CF-4B47-88CC-D901E877C294}" type="presParOf" srcId="{DE14430F-CF7F-4B27-A700-22E9BF30255F}" destId="{0242662B-2321-4D8B-AA3C-76F43B5804B8}" srcOrd="5" destOrd="0" presId="urn:microsoft.com/office/officeart/2005/8/layout/hProcess11"/>
    <dgm:cxn modelId="{243A41E2-7F65-499C-ACEF-6DF977EF4832}" type="presParOf" srcId="{DE14430F-CF7F-4B27-A700-22E9BF30255F}" destId="{46E84997-16A2-4A46-97A8-D43FDF902384}" srcOrd="6" destOrd="0" presId="urn:microsoft.com/office/officeart/2005/8/layout/hProcess11"/>
    <dgm:cxn modelId="{E8050B66-9887-4C55-933A-6F45EE6658EB}" type="presParOf" srcId="{46E84997-16A2-4A46-97A8-D43FDF902384}" destId="{D99C6053-1E7F-402E-B0E4-003A31E5414B}" srcOrd="0" destOrd="0" presId="urn:microsoft.com/office/officeart/2005/8/layout/hProcess11"/>
    <dgm:cxn modelId="{B25C51F9-E10E-46D2-A2CE-2DAE41B01E09}" type="presParOf" srcId="{46E84997-16A2-4A46-97A8-D43FDF902384}" destId="{45B5C1B0-B4A3-4F13-9A4A-8E441BACCB01}" srcOrd="1" destOrd="0" presId="urn:microsoft.com/office/officeart/2005/8/layout/hProcess11"/>
    <dgm:cxn modelId="{198A8059-E179-4B1B-89DB-3BD1BD5FB318}" type="presParOf" srcId="{46E84997-16A2-4A46-97A8-D43FDF902384}" destId="{33D053A6-BEB8-468C-8FD8-9F62594428FE}" srcOrd="2" destOrd="0" presId="urn:microsoft.com/office/officeart/2005/8/layout/hProcess11"/>
    <dgm:cxn modelId="{88EB3494-54C5-41A6-9749-601C3DF88FE3}" type="presParOf" srcId="{DE14430F-CF7F-4B27-A700-22E9BF30255F}" destId="{B84FC936-0CC1-4667-96E8-2A58F672C5D6}" srcOrd="7" destOrd="0" presId="urn:microsoft.com/office/officeart/2005/8/layout/hProcess11"/>
    <dgm:cxn modelId="{1A187225-87B7-44BF-849B-E860F0F34655}" type="presParOf" srcId="{DE14430F-CF7F-4B27-A700-22E9BF30255F}" destId="{D5A4E395-0522-4130-BB11-6A2A1B2E9319}" srcOrd="8" destOrd="0" presId="urn:microsoft.com/office/officeart/2005/8/layout/hProcess11"/>
    <dgm:cxn modelId="{C8B70550-D97F-4902-881F-020FA003F734}" type="presParOf" srcId="{D5A4E395-0522-4130-BB11-6A2A1B2E9319}" destId="{59EB6FBF-9656-477B-844E-1A55F73561D7}" srcOrd="0" destOrd="0" presId="urn:microsoft.com/office/officeart/2005/8/layout/hProcess11"/>
    <dgm:cxn modelId="{0BA0F26F-8127-475F-B355-38A1721050C6}" type="presParOf" srcId="{D5A4E395-0522-4130-BB11-6A2A1B2E9319}" destId="{01F5BE0A-7792-4B34-A688-24FE175FC226}" srcOrd="1" destOrd="0" presId="urn:microsoft.com/office/officeart/2005/8/layout/hProcess11"/>
    <dgm:cxn modelId="{B9003F6A-DF16-4CF3-9FD8-AE55D416C64D}" type="presParOf" srcId="{D5A4E395-0522-4130-BB11-6A2A1B2E9319}" destId="{110F6004-1067-43A0-AED8-E75CDD2D415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FD829D-FE1F-4A33-A208-3F9A004355D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9007E0A4-5F7F-496A-9CA6-0E043AD75A5F}">
      <dgm:prSet phldrT="[テキスト]"/>
      <dgm:spPr/>
      <dgm:t>
        <a:bodyPr/>
        <a:lstStyle/>
        <a:p>
          <a:r>
            <a:rPr kumimoji="1" lang="en-US" altLang="ja-JP" dirty="0"/>
            <a:t>Update homepage</a:t>
          </a:r>
          <a:endParaRPr kumimoji="1" lang="ja-JP" altLang="en-US" dirty="0"/>
        </a:p>
      </dgm:t>
    </dgm:pt>
    <dgm:pt modelId="{8EF2CDE2-4125-4D82-B043-8BC30EC3868C}" type="parTrans" cxnId="{FDB8FE63-E868-4163-83BE-E974086E2A39}">
      <dgm:prSet/>
      <dgm:spPr/>
      <dgm:t>
        <a:bodyPr/>
        <a:lstStyle/>
        <a:p>
          <a:endParaRPr kumimoji="1" lang="ja-JP" altLang="en-US"/>
        </a:p>
      </dgm:t>
    </dgm:pt>
    <dgm:pt modelId="{3DB71453-8D69-4062-AE68-9E17DBEAC022}" type="sibTrans" cxnId="{FDB8FE63-E868-4163-83BE-E974086E2A39}">
      <dgm:prSet/>
      <dgm:spPr/>
      <dgm:t>
        <a:bodyPr/>
        <a:lstStyle/>
        <a:p>
          <a:endParaRPr kumimoji="1" lang="ja-JP" altLang="en-US"/>
        </a:p>
      </dgm:t>
    </dgm:pt>
    <dgm:pt modelId="{4F5AD5E2-5997-4547-AE27-05B86EF27887}">
      <dgm:prSet phldrT="[テキスト]"/>
      <dgm:spPr/>
      <dgm:t>
        <a:bodyPr/>
        <a:lstStyle/>
        <a:p>
          <a:r>
            <a:rPr kumimoji="1" lang="en-US" altLang="ja-JP" dirty="0"/>
            <a:t>Collaborate with other group.</a:t>
          </a:r>
          <a:endParaRPr kumimoji="1" lang="ja-JP" altLang="en-US" dirty="0"/>
        </a:p>
      </dgm:t>
    </dgm:pt>
    <dgm:pt modelId="{E5B0D238-DCFB-49AA-BE87-003447420C23}" type="parTrans" cxnId="{8F2B5FDD-99D3-4E28-829B-AB97676EEE77}">
      <dgm:prSet/>
      <dgm:spPr/>
      <dgm:t>
        <a:bodyPr/>
        <a:lstStyle/>
        <a:p>
          <a:endParaRPr kumimoji="1" lang="ja-JP" altLang="en-US"/>
        </a:p>
      </dgm:t>
    </dgm:pt>
    <dgm:pt modelId="{5D0A32E4-0401-4279-978F-2E31B249A582}" type="sibTrans" cxnId="{8F2B5FDD-99D3-4E28-829B-AB97676EEE77}">
      <dgm:prSet/>
      <dgm:spPr/>
      <dgm:t>
        <a:bodyPr/>
        <a:lstStyle/>
        <a:p>
          <a:endParaRPr kumimoji="1" lang="ja-JP" altLang="en-US"/>
        </a:p>
      </dgm:t>
    </dgm:pt>
    <dgm:pt modelId="{26993FBB-D58A-49C7-85BC-68447123A12E}">
      <dgm:prSet phldrT="[テキスト]"/>
      <dgm:spPr/>
      <dgm:t>
        <a:bodyPr/>
        <a:lstStyle/>
        <a:p>
          <a:r>
            <a:rPr kumimoji="1" lang="en-US" altLang="ja-JP" dirty="0"/>
            <a:t>Invite presenters to WGISS.</a:t>
          </a:r>
          <a:endParaRPr kumimoji="1" lang="ja-JP" altLang="en-US" dirty="0"/>
        </a:p>
      </dgm:t>
    </dgm:pt>
    <dgm:pt modelId="{56A8096A-269A-414C-B3C1-547837E2F7F0}" type="parTrans" cxnId="{9EDEF0F5-957D-482F-B3D3-283EF806AD1F}">
      <dgm:prSet/>
      <dgm:spPr/>
      <dgm:t>
        <a:bodyPr/>
        <a:lstStyle/>
        <a:p>
          <a:endParaRPr kumimoji="1" lang="ja-JP" altLang="en-US"/>
        </a:p>
      </dgm:t>
    </dgm:pt>
    <dgm:pt modelId="{DA5AB3BA-89A7-4135-A99B-C64F07D0961B}" type="sibTrans" cxnId="{9EDEF0F5-957D-482F-B3D3-283EF806AD1F}">
      <dgm:prSet/>
      <dgm:spPr/>
      <dgm:t>
        <a:bodyPr/>
        <a:lstStyle/>
        <a:p>
          <a:endParaRPr kumimoji="1" lang="ja-JP" altLang="en-US"/>
        </a:p>
      </dgm:t>
    </dgm:pt>
    <dgm:pt modelId="{DCCCFDE4-E179-4A4A-9910-6CEDCCE09214}">
      <dgm:prSet phldrT="[テキスト]"/>
      <dgm:spPr/>
      <dgm:t>
        <a:bodyPr/>
        <a:lstStyle/>
        <a:p>
          <a:r>
            <a:rPr kumimoji="1" lang="en-US" altLang="ja-JP" dirty="0"/>
            <a:t>Update white paper</a:t>
          </a:r>
          <a:endParaRPr kumimoji="1" lang="ja-JP" altLang="en-US" dirty="0"/>
        </a:p>
      </dgm:t>
    </dgm:pt>
    <dgm:pt modelId="{36C8BCB5-9CFD-452E-8F26-25DA3E4E82BB}" type="parTrans" cxnId="{B5699159-0B87-4E89-9247-489D47F1701D}">
      <dgm:prSet/>
      <dgm:spPr/>
      <dgm:t>
        <a:bodyPr/>
        <a:lstStyle/>
        <a:p>
          <a:endParaRPr kumimoji="1" lang="ja-JP" altLang="en-US"/>
        </a:p>
      </dgm:t>
    </dgm:pt>
    <dgm:pt modelId="{6101B8BF-ABC9-4003-8836-06147099EF9A}" type="sibTrans" cxnId="{B5699159-0B87-4E89-9247-489D47F1701D}">
      <dgm:prSet/>
      <dgm:spPr/>
      <dgm:t>
        <a:bodyPr/>
        <a:lstStyle/>
        <a:p>
          <a:endParaRPr kumimoji="1" lang="ja-JP" altLang="en-US"/>
        </a:p>
      </dgm:t>
    </dgm:pt>
    <dgm:pt modelId="{3FBD798F-5C18-46CF-8EB7-7C3D90294E64}" type="pres">
      <dgm:prSet presAssocID="{61FD829D-FE1F-4A33-A208-3F9A004355DC}" presName="cycle" presStyleCnt="0">
        <dgm:presLayoutVars>
          <dgm:dir/>
          <dgm:resizeHandles val="exact"/>
        </dgm:presLayoutVars>
      </dgm:prSet>
      <dgm:spPr/>
    </dgm:pt>
    <dgm:pt modelId="{26498C2E-9236-412D-85A7-1813E08F06BA}" type="pres">
      <dgm:prSet presAssocID="{9007E0A4-5F7F-496A-9CA6-0E043AD75A5F}" presName="dummy" presStyleCnt="0"/>
      <dgm:spPr/>
    </dgm:pt>
    <dgm:pt modelId="{E2BEBA17-1D54-4495-815A-DD576382957E}" type="pres">
      <dgm:prSet presAssocID="{9007E0A4-5F7F-496A-9CA6-0E043AD75A5F}" presName="node" presStyleLbl="revTx" presStyleIdx="0" presStyleCnt="4">
        <dgm:presLayoutVars>
          <dgm:bulletEnabled val="1"/>
        </dgm:presLayoutVars>
      </dgm:prSet>
      <dgm:spPr/>
    </dgm:pt>
    <dgm:pt modelId="{C271D547-CE9C-4BC5-95AD-895812CDD698}" type="pres">
      <dgm:prSet presAssocID="{3DB71453-8D69-4062-AE68-9E17DBEAC022}" presName="sibTrans" presStyleLbl="node1" presStyleIdx="0" presStyleCnt="4"/>
      <dgm:spPr/>
    </dgm:pt>
    <dgm:pt modelId="{5270BAD2-E016-4AA7-9D24-5DB949DD2695}" type="pres">
      <dgm:prSet presAssocID="{4F5AD5E2-5997-4547-AE27-05B86EF27887}" presName="dummy" presStyleCnt="0"/>
      <dgm:spPr/>
    </dgm:pt>
    <dgm:pt modelId="{38C82230-EC1C-4478-A01F-E59BC618862D}" type="pres">
      <dgm:prSet presAssocID="{4F5AD5E2-5997-4547-AE27-05B86EF27887}" presName="node" presStyleLbl="revTx" presStyleIdx="1" presStyleCnt="4">
        <dgm:presLayoutVars>
          <dgm:bulletEnabled val="1"/>
        </dgm:presLayoutVars>
      </dgm:prSet>
      <dgm:spPr/>
    </dgm:pt>
    <dgm:pt modelId="{2CD75B82-7C6F-4900-B8C5-CB512E274C3B}" type="pres">
      <dgm:prSet presAssocID="{5D0A32E4-0401-4279-978F-2E31B249A582}" presName="sibTrans" presStyleLbl="node1" presStyleIdx="1" presStyleCnt="4"/>
      <dgm:spPr/>
    </dgm:pt>
    <dgm:pt modelId="{46060AB0-5B6C-4475-BDD6-0EB0A5C93E9C}" type="pres">
      <dgm:prSet presAssocID="{26993FBB-D58A-49C7-85BC-68447123A12E}" presName="dummy" presStyleCnt="0"/>
      <dgm:spPr/>
    </dgm:pt>
    <dgm:pt modelId="{8D5F146C-9746-40A6-A0CC-5D380474FC9F}" type="pres">
      <dgm:prSet presAssocID="{26993FBB-D58A-49C7-85BC-68447123A12E}" presName="node" presStyleLbl="revTx" presStyleIdx="2" presStyleCnt="4">
        <dgm:presLayoutVars>
          <dgm:bulletEnabled val="1"/>
        </dgm:presLayoutVars>
      </dgm:prSet>
      <dgm:spPr/>
    </dgm:pt>
    <dgm:pt modelId="{D092A225-9842-41A5-9D03-494495A0D71B}" type="pres">
      <dgm:prSet presAssocID="{DA5AB3BA-89A7-4135-A99B-C64F07D0961B}" presName="sibTrans" presStyleLbl="node1" presStyleIdx="2" presStyleCnt="4"/>
      <dgm:spPr/>
    </dgm:pt>
    <dgm:pt modelId="{BFB357ED-90EE-432E-A885-81D9A55E0B0D}" type="pres">
      <dgm:prSet presAssocID="{DCCCFDE4-E179-4A4A-9910-6CEDCCE09214}" presName="dummy" presStyleCnt="0"/>
      <dgm:spPr/>
    </dgm:pt>
    <dgm:pt modelId="{0F634625-ABA9-45FE-934B-733BAA47890A}" type="pres">
      <dgm:prSet presAssocID="{DCCCFDE4-E179-4A4A-9910-6CEDCCE09214}" presName="node" presStyleLbl="revTx" presStyleIdx="3" presStyleCnt="4">
        <dgm:presLayoutVars>
          <dgm:bulletEnabled val="1"/>
        </dgm:presLayoutVars>
      </dgm:prSet>
      <dgm:spPr/>
    </dgm:pt>
    <dgm:pt modelId="{221110E5-89AC-4D79-98F6-DE4399C31842}" type="pres">
      <dgm:prSet presAssocID="{6101B8BF-ABC9-4003-8836-06147099EF9A}" presName="sibTrans" presStyleLbl="node1" presStyleIdx="3" presStyleCnt="4"/>
      <dgm:spPr/>
    </dgm:pt>
  </dgm:ptLst>
  <dgm:cxnLst>
    <dgm:cxn modelId="{4F63D718-F93E-416C-A6F0-5B8C4E22D9C1}" type="presOf" srcId="{3DB71453-8D69-4062-AE68-9E17DBEAC022}" destId="{C271D547-CE9C-4BC5-95AD-895812CDD698}" srcOrd="0" destOrd="0" presId="urn:microsoft.com/office/officeart/2005/8/layout/cycle1"/>
    <dgm:cxn modelId="{FDB8FE63-E868-4163-83BE-E974086E2A39}" srcId="{61FD829D-FE1F-4A33-A208-3F9A004355DC}" destId="{9007E0A4-5F7F-496A-9CA6-0E043AD75A5F}" srcOrd="0" destOrd="0" parTransId="{8EF2CDE2-4125-4D82-B043-8BC30EC3868C}" sibTransId="{3DB71453-8D69-4062-AE68-9E17DBEAC022}"/>
    <dgm:cxn modelId="{600E3D52-69B2-4ED3-B011-41F621EFAD91}" type="presOf" srcId="{61FD829D-FE1F-4A33-A208-3F9A004355DC}" destId="{3FBD798F-5C18-46CF-8EB7-7C3D90294E64}" srcOrd="0" destOrd="0" presId="urn:microsoft.com/office/officeart/2005/8/layout/cycle1"/>
    <dgm:cxn modelId="{B5699159-0B87-4E89-9247-489D47F1701D}" srcId="{61FD829D-FE1F-4A33-A208-3F9A004355DC}" destId="{DCCCFDE4-E179-4A4A-9910-6CEDCCE09214}" srcOrd="3" destOrd="0" parTransId="{36C8BCB5-9CFD-452E-8F26-25DA3E4E82BB}" sibTransId="{6101B8BF-ABC9-4003-8836-06147099EF9A}"/>
    <dgm:cxn modelId="{02803B99-A521-4CAC-B085-6EF8A7E7DDA5}" type="presOf" srcId="{9007E0A4-5F7F-496A-9CA6-0E043AD75A5F}" destId="{E2BEBA17-1D54-4495-815A-DD576382957E}" srcOrd="0" destOrd="0" presId="urn:microsoft.com/office/officeart/2005/8/layout/cycle1"/>
    <dgm:cxn modelId="{7ACB73AC-70C7-4145-987E-7932AFC7ABB9}" type="presOf" srcId="{DCCCFDE4-E179-4A4A-9910-6CEDCCE09214}" destId="{0F634625-ABA9-45FE-934B-733BAA47890A}" srcOrd="0" destOrd="0" presId="urn:microsoft.com/office/officeart/2005/8/layout/cycle1"/>
    <dgm:cxn modelId="{7C7167B4-D39D-46D0-B42D-7A8CA2563EA1}" type="presOf" srcId="{4F5AD5E2-5997-4547-AE27-05B86EF27887}" destId="{38C82230-EC1C-4478-A01F-E59BC618862D}" srcOrd="0" destOrd="0" presId="urn:microsoft.com/office/officeart/2005/8/layout/cycle1"/>
    <dgm:cxn modelId="{AC7BBED4-354C-4AA1-92F7-87AFCEBB1026}" type="presOf" srcId="{26993FBB-D58A-49C7-85BC-68447123A12E}" destId="{8D5F146C-9746-40A6-A0CC-5D380474FC9F}" srcOrd="0" destOrd="0" presId="urn:microsoft.com/office/officeart/2005/8/layout/cycle1"/>
    <dgm:cxn modelId="{F9753BD8-C3D7-479A-872A-8625A35C8340}" type="presOf" srcId="{DA5AB3BA-89A7-4135-A99B-C64F07D0961B}" destId="{D092A225-9842-41A5-9D03-494495A0D71B}" srcOrd="0" destOrd="0" presId="urn:microsoft.com/office/officeart/2005/8/layout/cycle1"/>
    <dgm:cxn modelId="{8F2B5FDD-99D3-4E28-829B-AB97676EEE77}" srcId="{61FD829D-FE1F-4A33-A208-3F9A004355DC}" destId="{4F5AD5E2-5997-4547-AE27-05B86EF27887}" srcOrd="1" destOrd="0" parTransId="{E5B0D238-DCFB-49AA-BE87-003447420C23}" sibTransId="{5D0A32E4-0401-4279-978F-2E31B249A582}"/>
    <dgm:cxn modelId="{0803ABE7-2853-4994-95D6-FE126B3DB8EA}" type="presOf" srcId="{5D0A32E4-0401-4279-978F-2E31B249A582}" destId="{2CD75B82-7C6F-4900-B8C5-CB512E274C3B}" srcOrd="0" destOrd="0" presId="urn:microsoft.com/office/officeart/2005/8/layout/cycle1"/>
    <dgm:cxn modelId="{9EDEF0F5-957D-482F-B3D3-283EF806AD1F}" srcId="{61FD829D-FE1F-4A33-A208-3F9A004355DC}" destId="{26993FBB-D58A-49C7-85BC-68447123A12E}" srcOrd="2" destOrd="0" parTransId="{56A8096A-269A-414C-B3C1-547837E2F7F0}" sibTransId="{DA5AB3BA-89A7-4135-A99B-C64F07D0961B}"/>
    <dgm:cxn modelId="{0994D1F8-9981-46AE-BBC0-18366E588DD5}" type="presOf" srcId="{6101B8BF-ABC9-4003-8836-06147099EF9A}" destId="{221110E5-89AC-4D79-98F6-DE4399C31842}" srcOrd="0" destOrd="0" presId="urn:microsoft.com/office/officeart/2005/8/layout/cycle1"/>
    <dgm:cxn modelId="{D82D45B7-3B16-421A-A6F5-F1829D2092A3}" type="presParOf" srcId="{3FBD798F-5C18-46CF-8EB7-7C3D90294E64}" destId="{26498C2E-9236-412D-85A7-1813E08F06BA}" srcOrd="0" destOrd="0" presId="urn:microsoft.com/office/officeart/2005/8/layout/cycle1"/>
    <dgm:cxn modelId="{8EC0721B-86E1-4917-8374-3D1B3FD6D8F4}" type="presParOf" srcId="{3FBD798F-5C18-46CF-8EB7-7C3D90294E64}" destId="{E2BEBA17-1D54-4495-815A-DD576382957E}" srcOrd="1" destOrd="0" presId="urn:microsoft.com/office/officeart/2005/8/layout/cycle1"/>
    <dgm:cxn modelId="{8C50F7BA-3BDC-4370-902A-E08171455C2E}" type="presParOf" srcId="{3FBD798F-5C18-46CF-8EB7-7C3D90294E64}" destId="{C271D547-CE9C-4BC5-95AD-895812CDD698}" srcOrd="2" destOrd="0" presId="urn:microsoft.com/office/officeart/2005/8/layout/cycle1"/>
    <dgm:cxn modelId="{287EE0FB-32B9-4F1A-8E05-CFF75029458B}" type="presParOf" srcId="{3FBD798F-5C18-46CF-8EB7-7C3D90294E64}" destId="{5270BAD2-E016-4AA7-9D24-5DB949DD2695}" srcOrd="3" destOrd="0" presId="urn:microsoft.com/office/officeart/2005/8/layout/cycle1"/>
    <dgm:cxn modelId="{356E8473-D9E9-4E95-AD3E-0632D013AEFB}" type="presParOf" srcId="{3FBD798F-5C18-46CF-8EB7-7C3D90294E64}" destId="{38C82230-EC1C-4478-A01F-E59BC618862D}" srcOrd="4" destOrd="0" presId="urn:microsoft.com/office/officeart/2005/8/layout/cycle1"/>
    <dgm:cxn modelId="{A3228BAB-C344-4EA0-AE09-596680B2D52D}" type="presParOf" srcId="{3FBD798F-5C18-46CF-8EB7-7C3D90294E64}" destId="{2CD75B82-7C6F-4900-B8C5-CB512E274C3B}" srcOrd="5" destOrd="0" presId="urn:microsoft.com/office/officeart/2005/8/layout/cycle1"/>
    <dgm:cxn modelId="{A20487E8-731C-4D2C-91E0-DA23315FF1AF}" type="presParOf" srcId="{3FBD798F-5C18-46CF-8EB7-7C3D90294E64}" destId="{46060AB0-5B6C-4475-BDD6-0EB0A5C93E9C}" srcOrd="6" destOrd="0" presId="urn:microsoft.com/office/officeart/2005/8/layout/cycle1"/>
    <dgm:cxn modelId="{9157B42A-196F-4AB3-AD24-93EB1C507153}" type="presParOf" srcId="{3FBD798F-5C18-46CF-8EB7-7C3D90294E64}" destId="{8D5F146C-9746-40A6-A0CC-5D380474FC9F}" srcOrd="7" destOrd="0" presId="urn:microsoft.com/office/officeart/2005/8/layout/cycle1"/>
    <dgm:cxn modelId="{792A80DD-D24D-40FC-A30D-E9FCD5461A3C}" type="presParOf" srcId="{3FBD798F-5C18-46CF-8EB7-7C3D90294E64}" destId="{D092A225-9842-41A5-9D03-494495A0D71B}" srcOrd="8" destOrd="0" presId="urn:microsoft.com/office/officeart/2005/8/layout/cycle1"/>
    <dgm:cxn modelId="{C2C182E6-E007-4A40-97C2-BE0EC8A8DB5A}" type="presParOf" srcId="{3FBD798F-5C18-46CF-8EB7-7C3D90294E64}" destId="{BFB357ED-90EE-432E-A885-81D9A55E0B0D}" srcOrd="9" destOrd="0" presId="urn:microsoft.com/office/officeart/2005/8/layout/cycle1"/>
    <dgm:cxn modelId="{947A26F6-2BD6-4891-9639-2BA8551063DA}" type="presParOf" srcId="{3FBD798F-5C18-46CF-8EB7-7C3D90294E64}" destId="{0F634625-ABA9-45FE-934B-733BAA47890A}" srcOrd="10" destOrd="0" presId="urn:microsoft.com/office/officeart/2005/8/layout/cycle1"/>
    <dgm:cxn modelId="{7D9EF8C7-87F8-4511-A95A-241C4033A46E}" type="presParOf" srcId="{3FBD798F-5C18-46CF-8EB7-7C3D90294E64}" destId="{221110E5-89AC-4D79-98F6-DE4399C31842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47213-8793-4285-8F4B-D567F1B5FBFF}">
      <dsp:nvSpPr>
        <dsp:cNvPr id="0" name=""/>
        <dsp:cNvSpPr/>
      </dsp:nvSpPr>
      <dsp:spPr>
        <a:xfrm>
          <a:off x="0" y="1829515"/>
          <a:ext cx="11829001" cy="2439354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2242A-CE4A-44FA-BA40-1B67D184DAEA}">
      <dsp:nvSpPr>
        <dsp:cNvPr id="0" name=""/>
        <dsp:cNvSpPr/>
      </dsp:nvSpPr>
      <dsp:spPr>
        <a:xfrm>
          <a:off x="4678" y="0"/>
          <a:ext cx="2045527" cy="2439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/>
            <a:t>Share/Check Outline</a:t>
          </a:r>
          <a:endParaRPr kumimoji="1" lang="ja-JP" altLang="en-US" sz="2000" kern="1200" dirty="0"/>
        </a:p>
      </dsp:txBody>
      <dsp:txXfrm>
        <a:off x="4678" y="0"/>
        <a:ext cx="2045527" cy="2439354"/>
      </dsp:txXfrm>
    </dsp:sp>
    <dsp:sp modelId="{E31A373F-C0A7-4229-87AC-6FDAE5398F1F}">
      <dsp:nvSpPr>
        <dsp:cNvPr id="0" name=""/>
        <dsp:cNvSpPr/>
      </dsp:nvSpPr>
      <dsp:spPr>
        <a:xfrm>
          <a:off x="722523" y="2744273"/>
          <a:ext cx="609838" cy="6098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CAEF0-80CD-40A2-888B-2E14B49ADD52}">
      <dsp:nvSpPr>
        <dsp:cNvPr id="0" name=""/>
        <dsp:cNvSpPr/>
      </dsp:nvSpPr>
      <dsp:spPr>
        <a:xfrm>
          <a:off x="2152482" y="3659031"/>
          <a:ext cx="2045527" cy="2439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/>
            <a:t>In-house work</a:t>
          </a:r>
          <a:endParaRPr kumimoji="1" lang="ja-JP" alt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600" kern="1200" dirty="0"/>
            <a:t>Allocate author to excels part.</a:t>
          </a:r>
          <a:endParaRPr kumimoji="1" lang="ja-JP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600" kern="1200" dirty="0"/>
            <a:t>Report in monthly meeting</a:t>
          </a:r>
          <a:endParaRPr kumimoji="1" lang="ja-JP" altLang="en-US" sz="1600" kern="1200" dirty="0"/>
        </a:p>
      </dsp:txBody>
      <dsp:txXfrm>
        <a:off x="2152482" y="3659031"/>
        <a:ext cx="2045527" cy="2439354"/>
      </dsp:txXfrm>
    </dsp:sp>
    <dsp:sp modelId="{9FE83E26-CC4A-4B36-B356-7EC7D31CCEA4}">
      <dsp:nvSpPr>
        <dsp:cNvPr id="0" name=""/>
        <dsp:cNvSpPr/>
      </dsp:nvSpPr>
      <dsp:spPr>
        <a:xfrm>
          <a:off x="2870327" y="2744273"/>
          <a:ext cx="609838" cy="6098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1F2664-AF05-48A5-BAEE-8F4E8FF27359}">
      <dsp:nvSpPr>
        <dsp:cNvPr id="0" name=""/>
        <dsp:cNvSpPr/>
      </dsp:nvSpPr>
      <dsp:spPr>
        <a:xfrm>
          <a:off x="4300286" y="0"/>
          <a:ext cx="2045527" cy="2439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/>
            <a:t>Share draft</a:t>
          </a:r>
          <a:endParaRPr kumimoji="1" lang="ja-JP" altLang="en-US" sz="2000" kern="1200" dirty="0"/>
        </a:p>
      </dsp:txBody>
      <dsp:txXfrm>
        <a:off x="4300286" y="0"/>
        <a:ext cx="2045527" cy="2439354"/>
      </dsp:txXfrm>
    </dsp:sp>
    <dsp:sp modelId="{4EB53D0B-7DED-4A84-B797-2D97B5AA486B}">
      <dsp:nvSpPr>
        <dsp:cNvPr id="0" name=""/>
        <dsp:cNvSpPr/>
      </dsp:nvSpPr>
      <dsp:spPr>
        <a:xfrm>
          <a:off x="5018131" y="2744273"/>
          <a:ext cx="609838" cy="6098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9C6053-1E7F-402E-B0E4-003A31E5414B}">
      <dsp:nvSpPr>
        <dsp:cNvPr id="0" name=""/>
        <dsp:cNvSpPr/>
      </dsp:nvSpPr>
      <dsp:spPr>
        <a:xfrm>
          <a:off x="6448091" y="3659031"/>
          <a:ext cx="2045527" cy="2439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/>
            <a:t>Review</a:t>
          </a:r>
          <a:endParaRPr kumimoji="1" lang="ja-JP" alt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n-US" altLang="ja-JP" sz="1600" kern="1200" dirty="0"/>
            <a:t>Pass round in WGISS</a:t>
          </a:r>
          <a:endParaRPr kumimoji="1" lang="ja-JP" altLang="en-US" sz="1600" kern="1200" dirty="0"/>
        </a:p>
      </dsp:txBody>
      <dsp:txXfrm>
        <a:off x="6448091" y="3659031"/>
        <a:ext cx="2045527" cy="2439354"/>
      </dsp:txXfrm>
    </dsp:sp>
    <dsp:sp modelId="{45B5C1B0-B4A3-4F13-9A4A-8E441BACCB01}">
      <dsp:nvSpPr>
        <dsp:cNvPr id="0" name=""/>
        <dsp:cNvSpPr/>
      </dsp:nvSpPr>
      <dsp:spPr>
        <a:xfrm>
          <a:off x="7165935" y="2744273"/>
          <a:ext cx="609838" cy="6098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B6FBF-9656-477B-844E-1A55F73561D7}">
      <dsp:nvSpPr>
        <dsp:cNvPr id="0" name=""/>
        <dsp:cNvSpPr/>
      </dsp:nvSpPr>
      <dsp:spPr>
        <a:xfrm>
          <a:off x="8595895" y="0"/>
          <a:ext cx="2045527" cy="2439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kern="1200" dirty="0"/>
            <a:t>	Publish</a:t>
          </a:r>
          <a:endParaRPr kumimoji="1" lang="ja-JP" altLang="en-US" sz="2000" kern="1200" dirty="0"/>
        </a:p>
      </dsp:txBody>
      <dsp:txXfrm>
        <a:off x="8595895" y="0"/>
        <a:ext cx="2045527" cy="2439354"/>
      </dsp:txXfrm>
    </dsp:sp>
    <dsp:sp modelId="{01F5BE0A-7792-4B34-A688-24FE175FC226}">
      <dsp:nvSpPr>
        <dsp:cNvPr id="0" name=""/>
        <dsp:cNvSpPr/>
      </dsp:nvSpPr>
      <dsp:spPr>
        <a:xfrm>
          <a:off x="9313740" y="2744273"/>
          <a:ext cx="609838" cy="6098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EBA17-1D54-4495-815A-DD576382957E}">
      <dsp:nvSpPr>
        <dsp:cNvPr id="0" name=""/>
        <dsp:cNvSpPr/>
      </dsp:nvSpPr>
      <dsp:spPr>
        <a:xfrm>
          <a:off x="4383214" y="104083"/>
          <a:ext cx="1632771" cy="1632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Update homepage</a:t>
          </a:r>
          <a:endParaRPr kumimoji="1" lang="ja-JP" altLang="en-US" sz="2400" kern="1200" dirty="0"/>
        </a:p>
      </dsp:txBody>
      <dsp:txXfrm>
        <a:off x="4383214" y="104083"/>
        <a:ext cx="1632771" cy="1632771"/>
      </dsp:txXfrm>
    </dsp:sp>
    <dsp:sp modelId="{C271D547-CE9C-4BC5-95AD-895812CDD698}">
      <dsp:nvSpPr>
        <dsp:cNvPr id="0" name=""/>
        <dsp:cNvSpPr/>
      </dsp:nvSpPr>
      <dsp:spPr>
        <a:xfrm>
          <a:off x="1506894" y="1157"/>
          <a:ext cx="4612017" cy="4612017"/>
        </a:xfrm>
        <a:prstGeom prst="circularArrow">
          <a:avLst>
            <a:gd name="adj1" fmla="val 6903"/>
            <a:gd name="adj2" fmla="val 465466"/>
            <a:gd name="adj3" fmla="val 548936"/>
            <a:gd name="adj4" fmla="val 20585598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C82230-EC1C-4478-A01F-E59BC618862D}">
      <dsp:nvSpPr>
        <dsp:cNvPr id="0" name=""/>
        <dsp:cNvSpPr/>
      </dsp:nvSpPr>
      <dsp:spPr>
        <a:xfrm>
          <a:off x="4383214" y="2877477"/>
          <a:ext cx="1632771" cy="1632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Collaborate with other group.</a:t>
          </a:r>
          <a:endParaRPr kumimoji="1" lang="ja-JP" altLang="en-US" sz="2400" kern="1200" dirty="0"/>
        </a:p>
      </dsp:txBody>
      <dsp:txXfrm>
        <a:off x="4383214" y="2877477"/>
        <a:ext cx="1632771" cy="1632771"/>
      </dsp:txXfrm>
    </dsp:sp>
    <dsp:sp modelId="{2CD75B82-7C6F-4900-B8C5-CB512E274C3B}">
      <dsp:nvSpPr>
        <dsp:cNvPr id="0" name=""/>
        <dsp:cNvSpPr/>
      </dsp:nvSpPr>
      <dsp:spPr>
        <a:xfrm>
          <a:off x="1506894" y="1157"/>
          <a:ext cx="4612017" cy="4612017"/>
        </a:xfrm>
        <a:prstGeom prst="circularArrow">
          <a:avLst>
            <a:gd name="adj1" fmla="val 6903"/>
            <a:gd name="adj2" fmla="val 465466"/>
            <a:gd name="adj3" fmla="val 5948936"/>
            <a:gd name="adj4" fmla="val 4385598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F146C-9746-40A6-A0CC-5D380474FC9F}">
      <dsp:nvSpPr>
        <dsp:cNvPr id="0" name=""/>
        <dsp:cNvSpPr/>
      </dsp:nvSpPr>
      <dsp:spPr>
        <a:xfrm>
          <a:off x="1609820" y="2877477"/>
          <a:ext cx="1632771" cy="1632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Invite presenters to WGISS.</a:t>
          </a:r>
          <a:endParaRPr kumimoji="1" lang="ja-JP" altLang="en-US" sz="2400" kern="1200" dirty="0"/>
        </a:p>
      </dsp:txBody>
      <dsp:txXfrm>
        <a:off x="1609820" y="2877477"/>
        <a:ext cx="1632771" cy="1632771"/>
      </dsp:txXfrm>
    </dsp:sp>
    <dsp:sp modelId="{D092A225-9842-41A5-9D03-494495A0D71B}">
      <dsp:nvSpPr>
        <dsp:cNvPr id="0" name=""/>
        <dsp:cNvSpPr/>
      </dsp:nvSpPr>
      <dsp:spPr>
        <a:xfrm>
          <a:off x="1506894" y="1157"/>
          <a:ext cx="4612017" cy="4612017"/>
        </a:xfrm>
        <a:prstGeom prst="circularArrow">
          <a:avLst>
            <a:gd name="adj1" fmla="val 6903"/>
            <a:gd name="adj2" fmla="val 465466"/>
            <a:gd name="adj3" fmla="val 11348936"/>
            <a:gd name="adj4" fmla="val 9785598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34625-ABA9-45FE-934B-733BAA47890A}">
      <dsp:nvSpPr>
        <dsp:cNvPr id="0" name=""/>
        <dsp:cNvSpPr/>
      </dsp:nvSpPr>
      <dsp:spPr>
        <a:xfrm>
          <a:off x="1609820" y="104083"/>
          <a:ext cx="1632771" cy="1632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400" kern="1200" dirty="0"/>
            <a:t>Update white paper</a:t>
          </a:r>
          <a:endParaRPr kumimoji="1" lang="ja-JP" altLang="en-US" sz="2400" kern="1200" dirty="0"/>
        </a:p>
      </dsp:txBody>
      <dsp:txXfrm>
        <a:off x="1609820" y="104083"/>
        <a:ext cx="1632771" cy="1632771"/>
      </dsp:txXfrm>
    </dsp:sp>
    <dsp:sp modelId="{221110E5-89AC-4D79-98F6-DE4399C31842}">
      <dsp:nvSpPr>
        <dsp:cNvPr id="0" name=""/>
        <dsp:cNvSpPr/>
      </dsp:nvSpPr>
      <dsp:spPr>
        <a:xfrm>
          <a:off x="1506894" y="1157"/>
          <a:ext cx="4612017" cy="4612017"/>
        </a:xfrm>
        <a:prstGeom prst="circularArrow">
          <a:avLst>
            <a:gd name="adj1" fmla="val 6903"/>
            <a:gd name="adj2" fmla="val 465466"/>
            <a:gd name="adj3" fmla="val 16748936"/>
            <a:gd name="adj4" fmla="val 15185598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B4BF1356-5C50-CE8D-96D7-732DFCE5B4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067C77F-37F7-2B71-AF65-42840EC351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3EA29-03F2-4977-8A0A-A1775F2EF83C}" type="datetimeFigureOut">
              <a:rPr kumimoji="1" lang="ja-JP" altLang="en-US" smtClean="0"/>
              <a:t>2023/4/10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1EC8821-1E8C-56CB-C278-86EC7AAB16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8BB4653-B8C2-8FB0-27C2-38F7A61CF5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2F1E8-0DE1-406D-B5F7-F064B27CB9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054434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altLang="ja-JP" dirty="0"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svg"/><Relationship Id="rId2" Type="http://schemas.openxmlformats.org/officeDocument/2006/relationships/image" Target="../media/image7.png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svg"/><Relationship Id="rId15" Type="http://schemas.openxmlformats.org/officeDocument/2006/relationships/image" Target="../media/image20.png"/><Relationship Id="rId10" Type="http://schemas.openxmlformats.org/officeDocument/2006/relationships/image" Target="../media/image15.sv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326722" y="513690"/>
            <a:ext cx="10977003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altLang="ja-JP" sz="7500" dirty="0"/>
              <a:t>Proposal for AI/ML Survey in WGISS</a:t>
            </a:r>
            <a:endParaRPr sz="7500" dirty="0"/>
          </a:p>
        </p:txBody>
      </p:sp>
      <p:sp>
        <p:nvSpPr>
          <p:cNvPr id="67" name="Google Shape;67;p7"/>
          <p:cNvSpPr/>
          <p:nvPr/>
        </p:nvSpPr>
        <p:spPr>
          <a:xfrm>
            <a:off x="7222284" y="4656220"/>
            <a:ext cx="4832943" cy="2201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800" b="1" dirty="0">
                <a:solidFill>
                  <a:schemeClr val="accent1"/>
                </a:solidFill>
              </a:rPr>
              <a:t>Yousuke Ikehata, JAXA</a:t>
            </a:r>
            <a:endParaRPr sz="1800"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ID: 2023.4.</a:t>
            </a:r>
            <a:r>
              <a:rPr lang="en-GB" sz="1800" b="1" dirty="0">
                <a:solidFill>
                  <a:schemeClr val="accent1"/>
                </a:solidFill>
              </a:rPr>
              <a:t> 18</a:t>
            </a: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_14.</a:t>
            </a:r>
            <a:r>
              <a:rPr lang="en-US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45</a:t>
            </a:r>
            <a:endParaRPr sz="1800"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WGISS-55</a:t>
            </a:r>
            <a:endParaRPr sz="18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r>
              <a:rPr lang="en-GB" sz="1800" b="1" i="0" u="none" strike="noStrike" cap="none" baseline="30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GB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April 2023</a:t>
            </a:r>
            <a:endParaRPr sz="18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E004930-1F96-1E8B-3EC6-330F6228F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white paper shows a use case about Deep Learning (DL), Machine Learning (ML) and Artificial Intelligence (AI), which uses EO data.</a:t>
            </a:r>
          </a:p>
          <a:p>
            <a:r>
              <a:rPr kumimoji="1" lang="en-US" altLang="ja-JP" dirty="0"/>
              <a:t>Some CEOS agencies provide DL/ML/AI data and platforms and introduce them at WGISS meetings.</a:t>
            </a:r>
          </a:p>
          <a:p>
            <a:r>
              <a:rPr kumimoji="1" lang="en-US" altLang="ja-JP" dirty="0"/>
              <a:t>But there aren't any summarized documents.</a:t>
            </a:r>
          </a:p>
          <a:p>
            <a:r>
              <a:rPr kumimoji="1" lang="en-US" altLang="ja-JP" dirty="0"/>
              <a:t>This document can lead data users to data and platforms.</a:t>
            </a:r>
          </a:p>
          <a:p>
            <a:r>
              <a:rPr kumimoji="1" lang="en-US" altLang="ja-JP" dirty="0"/>
              <a:t>Additionally, data providers can know where to upload or what cloud is proven for DL/ML/AI dataset.</a:t>
            </a:r>
          </a:p>
          <a:p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2CE2D319-3FEC-6EE0-DD4B-B2F627878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Background and Scope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095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066CDA7B-B8A2-2B46-85E8-FC175850D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558534"/>
            <a:ext cx="11495400" cy="2371868"/>
          </a:xfrm>
        </p:spPr>
        <p:txBody>
          <a:bodyPr/>
          <a:lstStyle/>
          <a:p>
            <a:r>
              <a:rPr kumimoji="1" lang="en-US" altLang="ja-JP" dirty="0"/>
              <a:t>Who will benefit form a White paper</a:t>
            </a:r>
          </a:p>
          <a:p>
            <a:pPr lvl="1"/>
            <a:r>
              <a:rPr kumimoji="1" lang="en-US" altLang="ja-JP" dirty="0"/>
              <a:t>Data User</a:t>
            </a:r>
          </a:p>
          <a:p>
            <a:pPr lvl="2"/>
            <a:r>
              <a:rPr kumimoji="1" lang="en-US" altLang="ja-JP" dirty="0"/>
              <a:t>Student majoring in remote sensing</a:t>
            </a:r>
          </a:p>
          <a:p>
            <a:pPr lvl="2"/>
            <a:r>
              <a:rPr kumimoji="1" lang="en-US" altLang="ja-JP" dirty="0"/>
              <a:t>Data Scientist who isn’t majoring in remote sensing</a:t>
            </a:r>
          </a:p>
          <a:p>
            <a:pPr lvl="1"/>
            <a:r>
              <a:rPr kumimoji="1" lang="en-US" altLang="ja-JP" dirty="0"/>
              <a:t>Data Provider</a:t>
            </a:r>
          </a:p>
          <a:p>
            <a:pPr lvl="2"/>
            <a:r>
              <a:rPr kumimoji="1" lang="en-US" altLang="ja-JP" dirty="0"/>
              <a:t>Agency who plans to provide dataset for AI/ML newly.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C5B4D9BA-88A5-AC9E-486B-F69DF3F00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Who and Why</a:t>
            </a:r>
            <a:endParaRPr kumimoji="1" lang="ja-JP" altLang="en-US" dirty="0"/>
          </a:p>
        </p:txBody>
      </p:sp>
      <p:pic>
        <p:nvPicPr>
          <p:cNvPr id="4" name="グラフィックス 3" descr="地球: 南北アメリカ 単色塗りつぶし">
            <a:extLst>
              <a:ext uri="{FF2B5EF4-FFF2-40B4-BE49-F238E27FC236}">
                <a16:creationId xmlns:a16="http://schemas.microsoft.com/office/drawing/2014/main" id="{5A0AD3FD-9833-916F-0B02-6D1C932DB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4152" y="4813681"/>
            <a:ext cx="914400" cy="914400"/>
          </a:xfrm>
          <a:prstGeom prst="rect">
            <a:avLst/>
          </a:prstGeom>
        </p:spPr>
      </p:pic>
      <p:pic>
        <p:nvPicPr>
          <p:cNvPr id="5" name="グラフィックス 4" descr="教授 女性 枠線">
            <a:extLst>
              <a:ext uri="{FF2B5EF4-FFF2-40B4-BE49-F238E27FC236}">
                <a16:creationId xmlns:a16="http://schemas.microsoft.com/office/drawing/2014/main" id="{4DF8E5ED-EB67-0B16-11A5-94037ED3E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68988" y="4275898"/>
            <a:ext cx="914400" cy="914400"/>
          </a:xfrm>
          <a:prstGeom prst="rect">
            <a:avLst/>
          </a:prstGeom>
        </p:spPr>
      </p:pic>
      <p:pic>
        <p:nvPicPr>
          <p:cNvPr id="6" name="グラフィックス 5" descr="教授 男性 枠線">
            <a:extLst>
              <a:ext uri="{FF2B5EF4-FFF2-40B4-BE49-F238E27FC236}">
                <a16:creationId xmlns:a16="http://schemas.microsoft.com/office/drawing/2014/main" id="{3B5E1718-CEAE-64D7-A63F-38E735209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69592" y="5190298"/>
            <a:ext cx="914400" cy="914400"/>
          </a:xfrm>
          <a:prstGeom prst="rect">
            <a:avLst/>
          </a:prstGeom>
        </p:spPr>
      </p:pic>
      <p:pic>
        <p:nvPicPr>
          <p:cNvPr id="7" name="Picture 2" descr="Index of /document_management/Communications/CEOS-Logos">
            <a:extLst>
              <a:ext uri="{FF2B5EF4-FFF2-40B4-BE49-F238E27FC236}">
                <a16:creationId xmlns:a16="http://schemas.microsoft.com/office/drawing/2014/main" id="{18F4BC61-4520-393B-463B-D3C14F3E6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941" y="4824063"/>
            <a:ext cx="1496099" cy="85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DF0D5FB-4F70-9A08-C79F-A317DE7C23A0}"/>
              </a:ext>
            </a:extLst>
          </p:cNvPr>
          <p:cNvGrpSpPr/>
          <p:nvPr/>
        </p:nvGrpSpPr>
        <p:grpSpPr>
          <a:xfrm>
            <a:off x="3601868" y="4025133"/>
            <a:ext cx="3646144" cy="1899822"/>
            <a:chOff x="3040582" y="3876511"/>
            <a:chExt cx="3646144" cy="1899822"/>
          </a:xfrm>
        </p:grpSpPr>
        <p:pic>
          <p:nvPicPr>
            <p:cNvPr id="9" name="グラフィックス 8" descr="人工知能 枠線">
              <a:extLst>
                <a:ext uri="{FF2B5EF4-FFF2-40B4-BE49-F238E27FC236}">
                  <a16:creationId xmlns:a16="http://schemas.microsoft.com/office/drawing/2014/main" id="{F2584883-DF3F-B941-787C-AE9C20497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320254" y="4544556"/>
              <a:ext cx="914400" cy="914400"/>
            </a:xfrm>
            <a:prstGeom prst="rect">
              <a:avLst/>
            </a:prstGeom>
          </p:spPr>
        </p:pic>
        <p:pic>
          <p:nvPicPr>
            <p:cNvPr id="10" name="グラフィックス 9" descr="サーバー 枠線">
              <a:extLst>
                <a:ext uri="{FF2B5EF4-FFF2-40B4-BE49-F238E27FC236}">
                  <a16:creationId xmlns:a16="http://schemas.microsoft.com/office/drawing/2014/main" id="{4F7DD921-EFE4-72A5-2FD1-AD6C0CDFC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077653" y="4544556"/>
              <a:ext cx="914400" cy="914400"/>
            </a:xfrm>
            <a:prstGeom prst="rect">
              <a:avLst/>
            </a:prstGeom>
          </p:spPr>
        </p:pic>
        <p:pic>
          <p:nvPicPr>
            <p:cNvPr id="11" name="グラフィックス 10" descr="雲 枠線">
              <a:extLst>
                <a:ext uri="{FF2B5EF4-FFF2-40B4-BE49-F238E27FC236}">
                  <a16:creationId xmlns:a16="http://schemas.microsoft.com/office/drawing/2014/main" id="{ED35A07D-465B-916E-480D-A7BF3556A3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t="24850" b="23044"/>
            <a:stretch/>
          </p:blipFill>
          <p:spPr>
            <a:xfrm>
              <a:off x="3040582" y="3876511"/>
              <a:ext cx="3646144" cy="1899822"/>
            </a:xfrm>
            <a:prstGeom prst="rect">
              <a:avLst/>
            </a:prstGeom>
          </p:spPr>
        </p:pic>
        <p:pic>
          <p:nvPicPr>
            <p:cNvPr id="12" name="グラフィックス 11" descr="データベース 枠線">
              <a:extLst>
                <a:ext uri="{FF2B5EF4-FFF2-40B4-BE49-F238E27FC236}">
                  <a16:creationId xmlns:a16="http://schemas.microsoft.com/office/drawing/2014/main" id="{B3499A96-8ABD-9363-7A00-BDFD3AC60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631162" y="4544556"/>
              <a:ext cx="914400" cy="914400"/>
            </a:xfrm>
            <a:prstGeom prst="rect">
              <a:avLst/>
            </a:prstGeom>
          </p:spPr>
        </p:pic>
      </p:grpSp>
      <p:sp>
        <p:nvSpPr>
          <p:cNvPr id="13" name="矢印: 左 12">
            <a:extLst>
              <a:ext uri="{FF2B5EF4-FFF2-40B4-BE49-F238E27FC236}">
                <a16:creationId xmlns:a16="http://schemas.microsoft.com/office/drawing/2014/main" id="{A25B2B73-D4EF-7061-137F-AB94285CE51B}"/>
              </a:ext>
            </a:extLst>
          </p:cNvPr>
          <p:cNvSpPr/>
          <p:nvPr/>
        </p:nvSpPr>
        <p:spPr bwMode="auto">
          <a:xfrm>
            <a:off x="7033297" y="4856012"/>
            <a:ext cx="633919" cy="617155"/>
          </a:xfrm>
          <a:prstGeom prst="leftArrow">
            <a:avLst/>
          </a:prstGeom>
          <a:solidFill>
            <a:srgbClr val="A6D037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22275" marR="0" indent="0" algn="ctr" defTabSz="842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4" name="矢印: 左 13">
            <a:extLst>
              <a:ext uri="{FF2B5EF4-FFF2-40B4-BE49-F238E27FC236}">
                <a16:creationId xmlns:a16="http://schemas.microsoft.com/office/drawing/2014/main" id="{0C3CC134-403C-93DA-E8FA-66ABEE759B62}"/>
              </a:ext>
            </a:extLst>
          </p:cNvPr>
          <p:cNvSpPr/>
          <p:nvPr/>
        </p:nvSpPr>
        <p:spPr bwMode="auto">
          <a:xfrm>
            <a:off x="3031839" y="4813681"/>
            <a:ext cx="633919" cy="617155"/>
          </a:xfrm>
          <a:prstGeom prst="leftArrow">
            <a:avLst/>
          </a:prstGeom>
          <a:solidFill>
            <a:srgbClr val="A6D037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22275" marR="0" indent="0" algn="ctr" defTabSz="842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6440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D6B2456E-5478-26BC-90D4-ECA0295CE4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We’ve already discussed about…</a:t>
            </a:r>
          </a:p>
          <a:p>
            <a:pPr lvl="1"/>
            <a:r>
              <a:rPr kumimoji="1" lang="en-US" altLang="ja-JP" dirty="0"/>
              <a:t>Purpose, expected readers, </a:t>
            </a:r>
          </a:p>
          <a:p>
            <a:pPr lvl="1"/>
            <a:r>
              <a:rPr kumimoji="1" lang="en-US" altLang="ja-JP" dirty="0"/>
              <a:t>Sections</a:t>
            </a:r>
          </a:p>
          <a:p>
            <a:pPr lvl="1"/>
            <a:r>
              <a:rPr kumimoji="1" lang="en-US" altLang="ja-JP" dirty="0"/>
              <a:t>Outlines</a:t>
            </a:r>
          </a:p>
          <a:p>
            <a:pPr lvl="2"/>
            <a:r>
              <a:rPr kumimoji="1" lang="en-US" altLang="ja-JP" dirty="0"/>
              <a:t>Background</a:t>
            </a:r>
          </a:p>
          <a:p>
            <a:pPr lvl="2"/>
            <a:r>
              <a:rPr kumimoji="1" lang="en-US" altLang="ja-JP" dirty="0"/>
              <a:t>Methods</a:t>
            </a:r>
          </a:p>
          <a:p>
            <a:pPr lvl="2"/>
            <a:r>
              <a:rPr kumimoji="1" lang="en-US" altLang="ja-JP" dirty="0" err="1"/>
              <a:t>Usecases</a:t>
            </a:r>
            <a:endParaRPr kumimoji="1" lang="en-US" altLang="ja-JP" dirty="0"/>
          </a:p>
          <a:p>
            <a:pPr lvl="2"/>
            <a:r>
              <a:rPr kumimoji="1" lang="en-US" altLang="ja-JP" dirty="0"/>
              <a:t>Data and platforms</a:t>
            </a:r>
          </a:p>
          <a:p>
            <a:pPr lvl="2"/>
            <a:r>
              <a:rPr kumimoji="1" lang="en-US" altLang="ja-JP" dirty="0"/>
              <a:t>Conclusion</a:t>
            </a: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04B5741-6BE3-EE75-CFD4-17DB9802E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Current status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6C2ED01-C986-96B4-BE17-B307FD053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488" y="1282467"/>
            <a:ext cx="3433279" cy="486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20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5D822D86-4835-4EB9-F881-820DA8A8A4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We want to place various use cases in our white paper.</a:t>
            </a:r>
          </a:p>
          <a:p>
            <a:pPr lvl="1"/>
            <a:r>
              <a:rPr kumimoji="1" lang="en-US" altLang="ja-JP" dirty="0"/>
              <a:t>NASA, NOAA, ESA, INPE … have already introduced their studies in WGISS.</a:t>
            </a:r>
          </a:p>
          <a:p>
            <a:pPr lvl="1"/>
            <a:r>
              <a:rPr kumimoji="1" lang="en-US" altLang="ja-JP" dirty="0"/>
              <a:t>Could you write your activity about AI/ML and how about introduce your dataset and platforms?</a:t>
            </a:r>
          </a:p>
          <a:p>
            <a:r>
              <a:rPr kumimoji="1" lang="en-US" altLang="ja-JP" dirty="0"/>
              <a:t>We need supervisor about white paper.</a:t>
            </a:r>
          </a:p>
          <a:p>
            <a:pPr lvl="1"/>
            <a:r>
              <a:rPr kumimoji="1" lang="en-US" altLang="ja-JP" dirty="0"/>
              <a:t>Section about use case and platforms, data has been assigned.</a:t>
            </a:r>
          </a:p>
          <a:p>
            <a:pPr lvl="1"/>
            <a:r>
              <a:rPr kumimoji="1" lang="en-US" altLang="ja-JP" dirty="0"/>
              <a:t>But we needs comments to whole contents to refine.</a:t>
            </a:r>
          </a:p>
          <a:p>
            <a:r>
              <a:rPr kumimoji="1" lang="en-US" altLang="ja-JP" dirty="0"/>
              <a:t>We write white paper in google drive in parallel.</a:t>
            </a:r>
          </a:p>
          <a:p>
            <a:pPr lvl="1"/>
            <a:r>
              <a:rPr kumimoji="1" lang="en-US" altLang="ja-JP" dirty="0"/>
              <a:t>Please send mail to us if you want to read current version.</a:t>
            </a:r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566711D7-B57C-2F69-F583-F94ACF3BD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We need volunteers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3262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図表 11">
            <a:extLst>
              <a:ext uri="{FF2B5EF4-FFF2-40B4-BE49-F238E27FC236}">
                <a16:creationId xmlns:a16="http://schemas.microsoft.com/office/drawing/2014/main" id="{E8758C97-DEC5-E320-2027-F9976A6041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2835885"/>
              </p:ext>
            </p:extLst>
          </p:nvPr>
        </p:nvGraphicFramePr>
        <p:xfrm>
          <a:off x="362998" y="364559"/>
          <a:ext cx="11829002" cy="6098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タイトル 3">
            <a:extLst>
              <a:ext uri="{FF2B5EF4-FFF2-40B4-BE49-F238E27FC236}">
                <a16:creationId xmlns:a16="http://schemas.microsoft.com/office/drawing/2014/main" id="{ACF1E8DD-B89E-ED47-4F67-460CF968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Time line</a:t>
            </a:r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07DE6D0-6259-C263-0964-4DEB2941E981}"/>
              </a:ext>
            </a:extLst>
          </p:cNvPr>
          <p:cNvSpPr txBox="1"/>
          <p:nvPr/>
        </p:nvSpPr>
        <p:spPr>
          <a:xfrm>
            <a:off x="481899" y="1340529"/>
            <a:ext cx="1754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accent2"/>
                </a:solidFill>
              </a:rPr>
              <a:t>WGISS-54</a:t>
            </a:r>
            <a:endParaRPr kumimoji="1" lang="ja-JP" altLang="en-US" sz="2800" dirty="0">
              <a:solidFill>
                <a:schemeClr val="accent2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E0628A0-DDE4-195E-ED38-3B7E7829A4F8}"/>
              </a:ext>
            </a:extLst>
          </p:cNvPr>
          <p:cNvSpPr txBox="1"/>
          <p:nvPr/>
        </p:nvSpPr>
        <p:spPr>
          <a:xfrm>
            <a:off x="4716267" y="1340529"/>
            <a:ext cx="1754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accent2"/>
                </a:solidFill>
              </a:rPr>
              <a:t>WGISS-56</a:t>
            </a:r>
            <a:endParaRPr kumimoji="1" lang="ja-JP" altLang="en-US" sz="2800" dirty="0">
              <a:solidFill>
                <a:schemeClr val="accent2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E3B13EC-917F-D542-FAF3-1B4BB72A76DF}"/>
              </a:ext>
            </a:extLst>
          </p:cNvPr>
          <p:cNvSpPr txBox="1"/>
          <p:nvPr/>
        </p:nvSpPr>
        <p:spPr>
          <a:xfrm>
            <a:off x="9369645" y="1340529"/>
            <a:ext cx="1754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accent2"/>
                </a:solidFill>
              </a:rPr>
              <a:t>WGISS-57</a:t>
            </a:r>
            <a:endParaRPr kumimoji="1" lang="ja-JP" altLang="en-US" sz="2800" dirty="0">
              <a:solidFill>
                <a:schemeClr val="accent2"/>
              </a:solidFill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6C7A7317-8C24-0D91-3FA9-6AFC4167DC6E}"/>
              </a:ext>
            </a:extLst>
          </p:cNvPr>
          <p:cNvCxnSpPr>
            <a:stCxn id="5" idx="3"/>
            <a:endCxn id="6" idx="1"/>
          </p:cNvCxnSpPr>
          <p:nvPr/>
        </p:nvCxnSpPr>
        <p:spPr bwMode="auto">
          <a:xfrm>
            <a:off x="2235905" y="1602139"/>
            <a:ext cx="2480362" cy="0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F31957C-91EB-5AE8-0623-E1458631AD3A}"/>
              </a:ext>
            </a:extLst>
          </p:cNvPr>
          <p:cNvSpPr txBox="1"/>
          <p:nvPr/>
        </p:nvSpPr>
        <p:spPr>
          <a:xfrm>
            <a:off x="2745752" y="1570280"/>
            <a:ext cx="1585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accent1"/>
                </a:solidFill>
              </a:rPr>
              <a:t>12 month</a:t>
            </a:r>
            <a:endParaRPr kumimoji="1" lang="ja-JP" altLang="en-US" sz="2800" dirty="0">
              <a:solidFill>
                <a:schemeClr val="accent1"/>
              </a:solidFill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2F26417E-80BE-EA53-CE18-27838902F8F9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 bwMode="auto">
          <a:xfrm>
            <a:off x="6470273" y="1602139"/>
            <a:ext cx="2899372" cy="0"/>
          </a:xfrm>
          <a:prstGeom prst="straightConnector1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99BBA2A-6A36-6DE5-C3FE-B4ED4424180E}"/>
              </a:ext>
            </a:extLst>
          </p:cNvPr>
          <p:cNvSpPr txBox="1"/>
          <p:nvPr/>
        </p:nvSpPr>
        <p:spPr>
          <a:xfrm>
            <a:off x="7453644" y="1602139"/>
            <a:ext cx="1406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chemeClr val="accent1"/>
                </a:solidFill>
              </a:rPr>
              <a:t>6 month</a:t>
            </a:r>
            <a:endParaRPr kumimoji="1" lang="ja-JP" altLang="en-US" sz="2800" dirty="0">
              <a:solidFill>
                <a:schemeClr val="accent1"/>
              </a:solidFill>
            </a:endParaRPr>
          </a:p>
        </p:txBody>
      </p:sp>
      <p:sp>
        <p:nvSpPr>
          <p:cNvPr id="13" name="吹き出し: 四角形 12">
            <a:extLst>
              <a:ext uri="{FF2B5EF4-FFF2-40B4-BE49-F238E27FC236}">
                <a16:creationId xmlns:a16="http://schemas.microsoft.com/office/drawing/2014/main" id="{32BC6D7E-423E-EAAC-1AC3-72C0A97C74E2}"/>
              </a:ext>
            </a:extLst>
          </p:cNvPr>
          <p:cNvSpPr/>
          <p:nvPr/>
        </p:nvSpPr>
        <p:spPr>
          <a:xfrm>
            <a:off x="4071832" y="5517471"/>
            <a:ext cx="6407383" cy="818606"/>
          </a:xfrm>
          <a:prstGeom prst="wedgeRectCallout">
            <a:avLst>
              <a:gd name="adj1" fmla="val -49239"/>
              <a:gd name="adj2" fmla="val -1137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We’ll finish writing each use cases till </a:t>
            </a:r>
            <a:r>
              <a:rPr kumimoji="1" lang="en-US" altLang="ja-JP" b="1" u="sng" dirty="0">
                <a:solidFill>
                  <a:schemeClr val="accent2"/>
                </a:solidFill>
              </a:rPr>
              <a:t>end of July.</a:t>
            </a:r>
          </a:p>
          <a:p>
            <a:pPr algn="ctr"/>
            <a:r>
              <a:rPr kumimoji="1" lang="en-US" altLang="ja-JP" dirty="0"/>
              <a:t>After August we’ll arrange detailedness, volumes and so on.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8855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B336767-938C-7EC1-7CBA-B2A234D813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We’ll publish white paper in Spring 2024</a:t>
            </a:r>
            <a:r>
              <a:rPr lang="en-US" altLang="ja-JP" baseline="30000" dirty="0"/>
              <a:t>th</a:t>
            </a:r>
            <a:r>
              <a:rPr lang="en-US" altLang="ja-JP" dirty="0"/>
              <a:t>(WGISS-57).</a:t>
            </a:r>
          </a:p>
          <a:p>
            <a:r>
              <a:rPr lang="en-US" altLang="ja-JP" dirty="0"/>
              <a:t>White paper should be update after that.</a:t>
            </a:r>
          </a:p>
          <a:p>
            <a:pPr lvl="1"/>
            <a:r>
              <a:rPr lang="en-US" altLang="ja-JP" dirty="0"/>
              <a:t>Because AI/MLs are still evolving.</a:t>
            </a:r>
          </a:p>
          <a:p>
            <a:pPr lvl="1"/>
            <a:r>
              <a:rPr lang="en-US" altLang="ja-JP" dirty="0"/>
              <a:t>We’ll still gather use cases about AI/ML.</a:t>
            </a:r>
          </a:p>
          <a:p>
            <a:r>
              <a:rPr lang="en-US" altLang="ja-JP" dirty="0"/>
              <a:t>We want to invite/call AI/ML studies to WGISS (technology exploration session).</a:t>
            </a:r>
          </a:p>
          <a:p>
            <a:pPr lvl="1"/>
            <a:endParaRPr lang="en-US" altLang="ja-JP" dirty="0"/>
          </a:p>
          <a:p>
            <a:pPr lvl="1"/>
            <a:endParaRPr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EA63B59-E94A-50FE-B7AF-B6A2BD0E1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8" y="115003"/>
            <a:ext cx="9386864" cy="779002"/>
          </a:xfrm>
        </p:spPr>
        <p:txBody>
          <a:bodyPr/>
          <a:lstStyle/>
          <a:p>
            <a:r>
              <a:rPr lang="en-US" altLang="ja-JP" dirty="0"/>
              <a:t>After publishing white paper</a:t>
            </a:r>
            <a:endParaRPr lang="ja-JP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F83274CB-E468-8373-5767-778FB7AC49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Additionally, I want post our platforms and data in WGISS home page.</a:t>
            </a:r>
          </a:p>
          <a:p>
            <a:pPr lvl="1"/>
            <a:r>
              <a:rPr lang="en-US" altLang="ja-JP" dirty="0"/>
              <a:t>Most user doesn’t read white paper.</a:t>
            </a:r>
          </a:p>
          <a:p>
            <a:pPr lvl="1"/>
            <a:r>
              <a:rPr lang="en-US" altLang="ja-JP" dirty="0"/>
              <a:t>Home page is useful for access and use.</a:t>
            </a:r>
          </a:p>
          <a:p>
            <a:endParaRPr kumimoji="1" lang="ja-JP" altLang="en-US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07549F65-01B5-EC3E-5B43-50CC0AEFF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Post our survey.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5ED63A0-D051-D4AC-79AD-BB22DC278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112" y="4032069"/>
            <a:ext cx="3910521" cy="229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87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E79A6F2B-D82F-2D8A-5D8D-EFD01983B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Routine about AI/ML for WGISS.</a:t>
            </a:r>
            <a:endParaRPr lang="ja-JP" altLang="en-US" dirty="0"/>
          </a:p>
        </p:txBody>
      </p:sp>
      <p:graphicFrame>
        <p:nvGraphicFramePr>
          <p:cNvPr id="5" name="図表 4">
            <a:extLst>
              <a:ext uri="{FF2B5EF4-FFF2-40B4-BE49-F238E27FC236}">
                <a16:creationId xmlns:a16="http://schemas.microsoft.com/office/drawing/2014/main" id="{290E8A70-B181-8F4E-6C17-13EC40BD14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6503466"/>
              </p:ext>
            </p:extLst>
          </p:nvPr>
        </p:nvGraphicFramePr>
        <p:xfrm>
          <a:off x="2032000" y="1524000"/>
          <a:ext cx="7625806" cy="4614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CD544C29-2D20-C835-2C24-ABC49C0D95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4248" y="1633460"/>
            <a:ext cx="909809" cy="12882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25DE2EF-F68B-07FF-89EE-7D64B0B6B4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9254" y="1633459"/>
            <a:ext cx="2190800" cy="128826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B0943D0-C23E-F325-ACF5-88E1D63700D4}"/>
              </a:ext>
            </a:extLst>
          </p:cNvPr>
          <p:cNvSpPr txBox="1"/>
          <p:nvPr/>
        </p:nvSpPr>
        <p:spPr>
          <a:xfrm>
            <a:off x="8273144" y="5149334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/>
              <a:t>WGCapD, </a:t>
            </a:r>
            <a:r>
              <a:rPr kumimoji="1" lang="en-US" altLang="ja-JP" sz="1800" dirty="0" err="1"/>
              <a:t>WGDisaster</a:t>
            </a:r>
            <a:r>
              <a:rPr kumimoji="1" lang="en-US" altLang="ja-JP" sz="1800" dirty="0"/>
              <a:t>, …</a:t>
            </a:r>
            <a:endParaRPr kumimoji="1" lang="ja-JP" altLang="en-US" sz="18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DF6E531-3EFC-3A5A-FAAF-1D9929151E5B}"/>
              </a:ext>
            </a:extLst>
          </p:cNvPr>
          <p:cNvSpPr txBox="1"/>
          <p:nvPr/>
        </p:nvSpPr>
        <p:spPr>
          <a:xfrm>
            <a:off x="1710891" y="4901374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/>
              <a:t>AI/ML studies,</a:t>
            </a:r>
          </a:p>
          <a:p>
            <a:r>
              <a:rPr kumimoji="1" lang="en-US" altLang="ja-JP" sz="1800" dirty="0"/>
              <a:t>Reports.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133232430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2B5661DDB2749AF15483BF09165F3" ma:contentTypeVersion="13" ma:contentTypeDescription="Create a new document." ma:contentTypeScope="" ma:versionID="1b6a26bc71c1171c7533812516cc11f1">
  <xsd:schema xmlns:xsd="http://www.w3.org/2001/XMLSchema" xmlns:xs="http://www.w3.org/2001/XMLSchema" xmlns:p="http://schemas.microsoft.com/office/2006/metadata/properties" xmlns:ns2="36d3bf13-fdfe-447d-9435-66e50636fcb0" xmlns:ns3="000eed9a-0c4c-4d54-8c19-89a2de332603" targetNamespace="http://schemas.microsoft.com/office/2006/metadata/properties" ma:root="true" ma:fieldsID="b2968c419f414be140aceec8701d4a32" ns2:_="" ns3:_="">
    <xsd:import namespace="36d3bf13-fdfe-447d-9435-66e50636fcb0"/>
    <xsd:import namespace="000eed9a-0c4c-4d54-8c19-89a2de3326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d3bf13-fdfe-447d-9435-66e50636fc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f689b47-ed42-43f0-944d-1893b8776a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0eed9a-0c4c-4d54-8c19-89a2de33260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dc367776-ec58-48fc-a599-a0d887a3ce3e}" ma:internalName="TaxCatchAll" ma:showField="CatchAllData" ma:web="000eed9a-0c4c-4d54-8c19-89a2de3326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d3bf13-fdfe-447d-9435-66e50636fcb0">
      <Terms xmlns="http://schemas.microsoft.com/office/infopath/2007/PartnerControls"/>
    </lcf76f155ced4ddcb4097134ff3c332f>
    <TaxCatchAll xmlns="000eed9a-0c4c-4d54-8c19-89a2de332603" xsi:nil="true"/>
  </documentManagement>
</p:properties>
</file>

<file path=customXml/itemProps1.xml><?xml version="1.0" encoding="utf-8"?>
<ds:datastoreItem xmlns:ds="http://schemas.openxmlformats.org/officeDocument/2006/customXml" ds:itemID="{64AC7EAD-9450-413F-980F-925D25C3F9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0448C6-6EC7-45BC-BEC7-6A70F34DD8CF}"/>
</file>

<file path=customXml/itemProps3.xml><?xml version="1.0" encoding="utf-8"?>
<ds:datastoreItem xmlns:ds="http://schemas.openxmlformats.org/officeDocument/2006/customXml" ds:itemID="{C2BE96BB-3A6B-462A-BB17-74EF1B6E0D6B}">
  <ds:schemaRefs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36d3bf13-fdfe-447d-9435-66e50636fcb0"/>
    <ds:schemaRef ds:uri="http://schemas.openxmlformats.org/package/2006/metadata/core-properties"/>
    <ds:schemaRef ds:uri="000eed9a-0c4c-4d54-8c19-89a2de33260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6542</TotalTime>
  <Words>459</Words>
  <Application>Microsoft Office PowerPoint</Application>
  <PresentationFormat>ワイド画面</PresentationFormat>
  <Paragraphs>72</Paragraphs>
  <Slides>9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3" baseType="lpstr">
      <vt:lpstr>Noto Sans Symbols</vt:lpstr>
      <vt:lpstr>Arial</vt:lpstr>
      <vt:lpstr>Courier New</vt:lpstr>
      <vt:lpstr>ceos</vt:lpstr>
      <vt:lpstr>Proposal for AI/ML Survey in WGISS</vt:lpstr>
      <vt:lpstr>Background and Scope</vt:lpstr>
      <vt:lpstr>Who and Why</vt:lpstr>
      <vt:lpstr>Current status</vt:lpstr>
      <vt:lpstr>We need volunteers</vt:lpstr>
      <vt:lpstr>Time line</vt:lpstr>
      <vt:lpstr>After publishing white paper</vt:lpstr>
      <vt:lpstr>Post our survey.</vt:lpstr>
      <vt:lpstr>Routine about AI/ML for WGISS.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WGISS-54 Presentation Template and Guidance</dc:title>
  <dc:creator>Michelle Piepgrass</dc:creator>
  <cp:lastModifiedBy>池畑　陽介</cp:lastModifiedBy>
  <cp:revision>20</cp:revision>
  <dcterms:modified xsi:type="dcterms:W3CDTF">2023-04-10T02:29:13Z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0x010100DA62B5661DDB2749AF15483BF09165F3</vt:lpwstr>
  </property>
  <property fmtid="{D5CDD505-2E9C-101B-9397-08002B2CF9AE}" pid="3" name="MediaServiceImageTags">
    <vt:lpwstr/>
  </property>
</Properties>
</file>