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3" r:id="rId1"/>
  </p:sldMasterIdLst>
  <p:notesMasterIdLst>
    <p:notesMasterId r:id="rId9"/>
  </p:notesMasterIdLst>
  <p:sldIdLst>
    <p:sldId id="256" r:id="rId2"/>
    <p:sldId id="268" r:id="rId3"/>
    <p:sldId id="282" r:id="rId4"/>
    <p:sldId id="269" r:id="rId5"/>
    <p:sldId id="284" r:id="rId6"/>
    <p:sldId id="278" r:id="rId7"/>
    <p:sldId id="277" r:id="rId8"/>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elle Piepgrass" initials="MP" lastIdx="1" clrIdx="0">
    <p:extLst>
      <p:ext uri="{19B8F6BF-5375-455C-9EA6-DF929625EA0E}">
        <p15:presenceInfo xmlns:p15="http://schemas.microsoft.com/office/powerpoint/2012/main" userId="3eac496d5cc0b52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AE132E-F688-457A-9170-F2B345854293}" v="1" dt="2023-04-18T02:18:48.856"/>
    <p1510:client id="{91DBF51F-C7B5-4E3F-AD52-2355392DB06D}" v="7" dt="2023-04-18T09:06:57.9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839" autoAdjust="0"/>
    <p:restoredTop sz="86473" autoAdjust="0"/>
  </p:normalViewPr>
  <p:slideViewPr>
    <p:cSldViewPr snapToGrid="0">
      <p:cViewPr varScale="1">
        <p:scale>
          <a:sx n="58" d="100"/>
          <a:sy n="58" d="100"/>
        </p:scale>
        <p:origin x="728" y="12"/>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hre, Tom" userId="525ec922-1a6b-434f-b059-b63478ff1b6f" providerId="ADAL" clId="{91DBF51F-C7B5-4E3F-AD52-2355392DB06D}"/>
    <pc:docChg chg="custSel addSld delSld modSld sldOrd">
      <pc:chgData name="Sohre, Tom" userId="525ec922-1a6b-434f-b059-b63478ff1b6f" providerId="ADAL" clId="{91DBF51F-C7B5-4E3F-AD52-2355392DB06D}" dt="2023-04-18T09:17:59.356" v="3372" actId="20577"/>
      <pc:docMkLst>
        <pc:docMk/>
      </pc:docMkLst>
      <pc:sldChg chg="del">
        <pc:chgData name="Sohre, Tom" userId="525ec922-1a6b-434f-b059-b63478ff1b6f" providerId="ADAL" clId="{91DBF51F-C7B5-4E3F-AD52-2355392DB06D}" dt="2023-04-18T02:23:07.162" v="8" actId="47"/>
        <pc:sldMkLst>
          <pc:docMk/>
          <pc:sldMk cId="0" sldId="257"/>
        </pc:sldMkLst>
      </pc:sldChg>
      <pc:sldChg chg="del">
        <pc:chgData name="Sohre, Tom" userId="525ec922-1a6b-434f-b059-b63478ff1b6f" providerId="ADAL" clId="{91DBF51F-C7B5-4E3F-AD52-2355392DB06D}" dt="2023-04-18T02:23:06.351" v="7" actId="47"/>
        <pc:sldMkLst>
          <pc:docMk/>
          <pc:sldMk cId="0" sldId="259"/>
        </pc:sldMkLst>
      </pc:sldChg>
      <pc:sldChg chg="del">
        <pc:chgData name="Sohre, Tom" userId="525ec922-1a6b-434f-b059-b63478ff1b6f" providerId="ADAL" clId="{91DBF51F-C7B5-4E3F-AD52-2355392DB06D}" dt="2023-04-18T02:23:08.383" v="9" actId="47"/>
        <pc:sldMkLst>
          <pc:docMk/>
          <pc:sldMk cId="3977245231" sldId="260"/>
        </pc:sldMkLst>
      </pc:sldChg>
      <pc:sldChg chg="del">
        <pc:chgData name="Sohre, Tom" userId="525ec922-1a6b-434f-b059-b63478ff1b6f" providerId="ADAL" clId="{91DBF51F-C7B5-4E3F-AD52-2355392DB06D}" dt="2023-04-18T02:22:56.313" v="6" actId="47"/>
        <pc:sldMkLst>
          <pc:docMk/>
          <pc:sldMk cId="3501238776" sldId="265"/>
        </pc:sldMkLst>
      </pc:sldChg>
      <pc:sldChg chg="modSp add del mod ord">
        <pc:chgData name="Sohre, Tom" userId="525ec922-1a6b-434f-b059-b63478ff1b6f" providerId="ADAL" clId="{91DBF51F-C7B5-4E3F-AD52-2355392DB06D}" dt="2023-04-18T09:07:00.784" v="3141"/>
        <pc:sldMkLst>
          <pc:docMk/>
          <pc:sldMk cId="983603679" sldId="268"/>
        </pc:sldMkLst>
        <pc:spChg chg="mod">
          <ac:chgData name="Sohre, Tom" userId="525ec922-1a6b-434f-b059-b63478ff1b6f" providerId="ADAL" clId="{91DBF51F-C7B5-4E3F-AD52-2355392DB06D}" dt="2023-04-18T02:21:30.977" v="5" actId="20577"/>
          <ac:spMkLst>
            <pc:docMk/>
            <pc:sldMk cId="983603679" sldId="268"/>
            <ac:spMk id="117" creationId="{00000000-0000-0000-0000-000000000000}"/>
          </ac:spMkLst>
        </pc:spChg>
      </pc:sldChg>
      <pc:sldChg chg="addSp modSp mod">
        <pc:chgData name="Sohre, Tom" userId="525ec922-1a6b-434f-b059-b63478ff1b6f" providerId="ADAL" clId="{91DBF51F-C7B5-4E3F-AD52-2355392DB06D}" dt="2023-04-18T03:24:17.817" v="3130" actId="20577"/>
        <pc:sldMkLst>
          <pc:docMk/>
          <pc:sldMk cId="1015616263" sldId="269"/>
        </pc:sldMkLst>
        <pc:spChg chg="add mod">
          <ac:chgData name="Sohre, Tom" userId="525ec922-1a6b-434f-b059-b63478ff1b6f" providerId="ADAL" clId="{91DBF51F-C7B5-4E3F-AD52-2355392DB06D}" dt="2023-04-18T02:42:43.217" v="1782" actId="20577"/>
          <ac:spMkLst>
            <pc:docMk/>
            <pc:sldMk cId="1015616263" sldId="269"/>
            <ac:spMk id="2" creationId="{6FE5F1C4-0B41-EBA2-D3CF-2D3F10F701B7}"/>
          </ac:spMkLst>
        </pc:spChg>
        <pc:spChg chg="add mod">
          <ac:chgData name="Sohre, Tom" userId="525ec922-1a6b-434f-b059-b63478ff1b6f" providerId="ADAL" clId="{91DBF51F-C7B5-4E3F-AD52-2355392DB06D}" dt="2023-04-18T03:01:09.311" v="2334" actId="255"/>
          <ac:spMkLst>
            <pc:docMk/>
            <pc:sldMk cId="1015616263" sldId="269"/>
            <ac:spMk id="3" creationId="{409E2BEB-FEE7-C89D-F937-EB97879C4F63}"/>
          </ac:spMkLst>
        </pc:spChg>
        <pc:spChg chg="mod">
          <ac:chgData name="Sohre, Tom" userId="525ec922-1a6b-434f-b059-b63478ff1b6f" providerId="ADAL" clId="{91DBF51F-C7B5-4E3F-AD52-2355392DB06D}" dt="2023-04-18T02:55:34.208" v="2253" actId="20577"/>
          <ac:spMkLst>
            <pc:docMk/>
            <pc:sldMk cId="1015616263" sldId="269"/>
            <ac:spMk id="4" creationId="{8BF51EE5-F1E3-248C-C3C9-80FE541330A0}"/>
          </ac:spMkLst>
        </pc:spChg>
        <pc:spChg chg="mod">
          <ac:chgData name="Sohre, Tom" userId="525ec922-1a6b-434f-b059-b63478ff1b6f" providerId="ADAL" clId="{91DBF51F-C7B5-4E3F-AD52-2355392DB06D}" dt="2023-04-18T03:17:10.451" v="2614" actId="20577"/>
          <ac:spMkLst>
            <pc:docMk/>
            <pc:sldMk cId="1015616263" sldId="269"/>
            <ac:spMk id="6" creationId="{4DF39500-C929-C132-11AC-DC5E53BD3197}"/>
          </ac:spMkLst>
        </pc:spChg>
        <pc:spChg chg="mod">
          <ac:chgData name="Sohre, Tom" userId="525ec922-1a6b-434f-b059-b63478ff1b6f" providerId="ADAL" clId="{91DBF51F-C7B5-4E3F-AD52-2355392DB06D}" dt="2023-04-18T03:16:12.856" v="2612"/>
          <ac:spMkLst>
            <pc:docMk/>
            <pc:sldMk cId="1015616263" sldId="269"/>
            <ac:spMk id="8" creationId="{4C29BE55-6AA5-68FC-74F3-222E90CAC6C4}"/>
          </ac:spMkLst>
        </pc:spChg>
        <pc:spChg chg="mod">
          <ac:chgData name="Sohre, Tom" userId="525ec922-1a6b-434f-b059-b63478ff1b6f" providerId="ADAL" clId="{91DBF51F-C7B5-4E3F-AD52-2355392DB06D}" dt="2023-04-18T03:01:24.830" v="2337" actId="20577"/>
          <ac:spMkLst>
            <pc:docMk/>
            <pc:sldMk cId="1015616263" sldId="269"/>
            <ac:spMk id="9" creationId="{220BE603-ED29-5FEB-C06E-D0ED67DDA1B6}"/>
          </ac:spMkLst>
        </pc:spChg>
        <pc:spChg chg="mod">
          <ac:chgData name="Sohre, Tom" userId="525ec922-1a6b-434f-b059-b63478ff1b6f" providerId="ADAL" clId="{91DBF51F-C7B5-4E3F-AD52-2355392DB06D}" dt="2023-04-18T03:01:05.308" v="2333" actId="255"/>
          <ac:spMkLst>
            <pc:docMk/>
            <pc:sldMk cId="1015616263" sldId="269"/>
            <ac:spMk id="10" creationId="{CE3B7634-1A68-204C-E7A8-7B60D899FB3D}"/>
          </ac:spMkLst>
        </pc:spChg>
        <pc:spChg chg="mod">
          <ac:chgData name="Sohre, Tom" userId="525ec922-1a6b-434f-b059-b63478ff1b6f" providerId="ADAL" clId="{91DBF51F-C7B5-4E3F-AD52-2355392DB06D}" dt="2023-04-18T03:24:17.817" v="3130" actId="20577"/>
          <ac:spMkLst>
            <pc:docMk/>
            <pc:sldMk cId="1015616263" sldId="269"/>
            <ac:spMk id="117" creationId="{00000000-0000-0000-0000-000000000000}"/>
          </ac:spMkLst>
        </pc:spChg>
        <pc:spChg chg="mod">
          <ac:chgData name="Sohre, Tom" userId="525ec922-1a6b-434f-b059-b63478ff1b6f" providerId="ADAL" clId="{91DBF51F-C7B5-4E3F-AD52-2355392DB06D}" dt="2023-04-18T02:52:59.570" v="2214" actId="1076"/>
          <ac:spMkLst>
            <pc:docMk/>
            <pc:sldMk cId="1015616263" sldId="269"/>
            <ac:spMk id="118" creationId="{00000000-0000-0000-0000-000000000000}"/>
          </ac:spMkLst>
        </pc:spChg>
        <pc:spChg chg="mod">
          <ac:chgData name="Sohre, Tom" userId="525ec922-1a6b-434f-b059-b63478ff1b6f" providerId="ADAL" clId="{91DBF51F-C7B5-4E3F-AD52-2355392DB06D}" dt="2023-04-18T02:27:24.427" v="405" actId="1035"/>
          <ac:spMkLst>
            <pc:docMk/>
            <pc:sldMk cId="1015616263" sldId="269"/>
            <ac:spMk id="119" creationId="{00000000-0000-0000-0000-000000000000}"/>
          </ac:spMkLst>
        </pc:spChg>
        <pc:spChg chg="mod">
          <ac:chgData name="Sohre, Tom" userId="525ec922-1a6b-434f-b059-b63478ff1b6f" providerId="ADAL" clId="{91DBF51F-C7B5-4E3F-AD52-2355392DB06D}" dt="2023-04-18T02:27:26.778" v="406" actId="1035"/>
          <ac:spMkLst>
            <pc:docMk/>
            <pc:sldMk cId="1015616263" sldId="269"/>
            <ac:spMk id="120" creationId="{00000000-0000-0000-0000-000000000000}"/>
          </ac:spMkLst>
        </pc:spChg>
        <pc:spChg chg="mod">
          <ac:chgData name="Sohre, Tom" userId="525ec922-1a6b-434f-b059-b63478ff1b6f" providerId="ADAL" clId="{91DBF51F-C7B5-4E3F-AD52-2355392DB06D}" dt="2023-04-18T02:52:50.164" v="2213" actId="1036"/>
          <ac:spMkLst>
            <pc:docMk/>
            <pc:sldMk cId="1015616263" sldId="269"/>
            <ac:spMk id="121" creationId="{00000000-0000-0000-0000-000000000000}"/>
          </ac:spMkLst>
        </pc:spChg>
        <pc:spChg chg="mod">
          <ac:chgData name="Sohre, Tom" userId="525ec922-1a6b-434f-b059-b63478ff1b6f" providerId="ADAL" clId="{91DBF51F-C7B5-4E3F-AD52-2355392DB06D}" dt="2023-04-18T02:56:58.177" v="2277" actId="20577"/>
          <ac:spMkLst>
            <pc:docMk/>
            <pc:sldMk cId="1015616263" sldId="269"/>
            <ac:spMk id="122" creationId="{00000000-0000-0000-0000-000000000000}"/>
          </ac:spMkLst>
        </pc:spChg>
      </pc:sldChg>
      <pc:sldChg chg="modSp mod">
        <pc:chgData name="Sohre, Tom" userId="525ec922-1a6b-434f-b059-b63478ff1b6f" providerId="ADAL" clId="{91DBF51F-C7B5-4E3F-AD52-2355392DB06D}" dt="2023-04-18T09:03:27.898" v="3138" actId="20577"/>
        <pc:sldMkLst>
          <pc:docMk/>
          <pc:sldMk cId="2018641815" sldId="277"/>
        </pc:sldMkLst>
        <pc:spChg chg="mod">
          <ac:chgData name="Sohre, Tom" userId="525ec922-1a6b-434f-b059-b63478ff1b6f" providerId="ADAL" clId="{91DBF51F-C7B5-4E3F-AD52-2355392DB06D}" dt="2023-04-18T09:03:27.898" v="3138" actId="20577"/>
          <ac:spMkLst>
            <pc:docMk/>
            <pc:sldMk cId="2018641815" sldId="277"/>
            <ac:spMk id="2" creationId="{CD1D97A7-462C-5085-1BF1-25CF27A8F19F}"/>
          </ac:spMkLst>
        </pc:spChg>
        <pc:spChg chg="mod">
          <ac:chgData name="Sohre, Tom" userId="525ec922-1a6b-434f-b059-b63478ff1b6f" providerId="ADAL" clId="{91DBF51F-C7B5-4E3F-AD52-2355392DB06D}" dt="2023-04-18T02:23:31.943" v="40" actId="20577"/>
          <ac:spMkLst>
            <pc:docMk/>
            <pc:sldMk cId="2018641815" sldId="277"/>
            <ac:spMk id="4" creationId="{A441D4DD-B28B-3478-1833-30F81C4BF128}"/>
          </ac:spMkLst>
        </pc:spChg>
      </pc:sldChg>
      <pc:sldChg chg="addSp delSp modSp mod">
        <pc:chgData name="Sohre, Tom" userId="525ec922-1a6b-434f-b059-b63478ff1b6f" providerId="ADAL" clId="{91DBF51F-C7B5-4E3F-AD52-2355392DB06D}" dt="2023-04-18T03:24:34.498" v="3131" actId="6549"/>
        <pc:sldMkLst>
          <pc:docMk/>
          <pc:sldMk cId="24650858" sldId="278"/>
        </pc:sldMkLst>
        <pc:spChg chg="mod">
          <ac:chgData name="Sohre, Tom" userId="525ec922-1a6b-434f-b059-b63478ff1b6f" providerId="ADAL" clId="{91DBF51F-C7B5-4E3F-AD52-2355392DB06D}" dt="2023-04-18T03:06:35.213" v="2479" actId="1036"/>
          <ac:spMkLst>
            <pc:docMk/>
            <pc:sldMk cId="24650858" sldId="278"/>
            <ac:spMk id="2" creationId="{8E0297CC-93F9-CEF5-BDF0-9DC6F4D048D9}"/>
          </ac:spMkLst>
        </pc:spChg>
        <pc:spChg chg="del">
          <ac:chgData name="Sohre, Tom" userId="525ec922-1a6b-434f-b059-b63478ff1b6f" providerId="ADAL" clId="{91DBF51F-C7B5-4E3F-AD52-2355392DB06D}" dt="2023-04-18T03:02:51.291" v="2340" actId="478"/>
          <ac:spMkLst>
            <pc:docMk/>
            <pc:sldMk cId="24650858" sldId="278"/>
            <ac:spMk id="6" creationId="{959BF75D-2722-0B65-902C-323F3405E654}"/>
          </ac:spMkLst>
        </pc:spChg>
        <pc:spChg chg="add mod">
          <ac:chgData name="Sohre, Tom" userId="525ec922-1a6b-434f-b059-b63478ff1b6f" providerId="ADAL" clId="{91DBF51F-C7B5-4E3F-AD52-2355392DB06D}" dt="2023-04-18T03:08:37.501" v="2594" actId="20577"/>
          <ac:spMkLst>
            <pc:docMk/>
            <pc:sldMk cId="24650858" sldId="278"/>
            <ac:spMk id="8" creationId="{025D972A-864D-BCA1-B7E3-6F1D36A05A74}"/>
          </ac:spMkLst>
        </pc:spChg>
        <pc:spChg chg="mod">
          <ac:chgData name="Sohre, Tom" userId="525ec922-1a6b-434f-b059-b63478ff1b6f" providerId="ADAL" clId="{91DBF51F-C7B5-4E3F-AD52-2355392DB06D}" dt="2023-04-18T03:06:35.213" v="2479" actId="1036"/>
          <ac:spMkLst>
            <pc:docMk/>
            <pc:sldMk cId="24650858" sldId="278"/>
            <ac:spMk id="9" creationId="{9624D743-7AF6-CB2A-443B-72E78669031C}"/>
          </ac:spMkLst>
        </pc:spChg>
        <pc:spChg chg="mod">
          <ac:chgData name="Sohre, Tom" userId="525ec922-1a6b-434f-b059-b63478ff1b6f" providerId="ADAL" clId="{91DBF51F-C7B5-4E3F-AD52-2355392DB06D}" dt="2023-04-18T03:06:35.213" v="2479" actId="1036"/>
          <ac:spMkLst>
            <pc:docMk/>
            <pc:sldMk cId="24650858" sldId="278"/>
            <ac:spMk id="10" creationId="{C85C6D50-7381-C40F-E7F7-4684FA9A153E}"/>
          </ac:spMkLst>
        </pc:spChg>
        <pc:spChg chg="mod">
          <ac:chgData name="Sohre, Tom" userId="525ec922-1a6b-434f-b059-b63478ff1b6f" providerId="ADAL" clId="{91DBF51F-C7B5-4E3F-AD52-2355392DB06D}" dt="2023-04-18T03:06:35.213" v="2479" actId="1036"/>
          <ac:spMkLst>
            <pc:docMk/>
            <pc:sldMk cId="24650858" sldId="278"/>
            <ac:spMk id="11" creationId="{DC29FE9F-86DD-22FA-9001-BBA69AF298F4}"/>
          </ac:spMkLst>
        </pc:spChg>
        <pc:spChg chg="mod">
          <ac:chgData name="Sohre, Tom" userId="525ec922-1a6b-434f-b059-b63478ff1b6f" providerId="ADAL" clId="{91DBF51F-C7B5-4E3F-AD52-2355392DB06D}" dt="2023-04-18T03:06:35.213" v="2479" actId="1036"/>
          <ac:spMkLst>
            <pc:docMk/>
            <pc:sldMk cId="24650858" sldId="278"/>
            <ac:spMk id="12" creationId="{D3E6725C-157F-4A39-C0B0-C722EA1CA270}"/>
          </ac:spMkLst>
        </pc:spChg>
        <pc:spChg chg="mod">
          <ac:chgData name="Sohre, Tom" userId="525ec922-1a6b-434f-b059-b63478ff1b6f" providerId="ADAL" clId="{91DBF51F-C7B5-4E3F-AD52-2355392DB06D}" dt="2023-04-18T03:06:35.213" v="2479" actId="1036"/>
          <ac:spMkLst>
            <pc:docMk/>
            <pc:sldMk cId="24650858" sldId="278"/>
            <ac:spMk id="13" creationId="{CB0C82D8-D6A1-C511-F6C2-49BD78BA3FBA}"/>
          </ac:spMkLst>
        </pc:spChg>
        <pc:spChg chg="mod">
          <ac:chgData name="Sohre, Tom" userId="525ec922-1a6b-434f-b059-b63478ff1b6f" providerId="ADAL" clId="{91DBF51F-C7B5-4E3F-AD52-2355392DB06D}" dt="2023-04-18T03:06:55.507" v="2496" actId="1035"/>
          <ac:spMkLst>
            <pc:docMk/>
            <pc:sldMk cId="24650858" sldId="278"/>
            <ac:spMk id="14" creationId="{F4B48234-499D-BA7D-38B3-891181F6A7F7}"/>
          </ac:spMkLst>
        </pc:spChg>
        <pc:spChg chg="mod">
          <ac:chgData name="Sohre, Tom" userId="525ec922-1a6b-434f-b059-b63478ff1b6f" providerId="ADAL" clId="{91DBF51F-C7B5-4E3F-AD52-2355392DB06D}" dt="2023-04-18T03:07:16.590" v="2531" actId="1035"/>
          <ac:spMkLst>
            <pc:docMk/>
            <pc:sldMk cId="24650858" sldId="278"/>
            <ac:spMk id="15" creationId="{49D07129-C281-4ADC-F64F-BE02CF66B2AE}"/>
          </ac:spMkLst>
        </pc:spChg>
        <pc:spChg chg="mod">
          <ac:chgData name="Sohre, Tom" userId="525ec922-1a6b-434f-b059-b63478ff1b6f" providerId="ADAL" clId="{91DBF51F-C7B5-4E3F-AD52-2355392DB06D}" dt="2023-04-18T03:06:35.213" v="2479" actId="1036"/>
          <ac:spMkLst>
            <pc:docMk/>
            <pc:sldMk cId="24650858" sldId="278"/>
            <ac:spMk id="16" creationId="{BB68DB71-D4F3-94EB-1C2F-1B00CA00FD8E}"/>
          </ac:spMkLst>
        </pc:spChg>
        <pc:spChg chg="mod">
          <ac:chgData name="Sohre, Tom" userId="525ec922-1a6b-434f-b059-b63478ff1b6f" providerId="ADAL" clId="{91DBF51F-C7B5-4E3F-AD52-2355392DB06D}" dt="2023-04-18T03:06:35.213" v="2479" actId="1036"/>
          <ac:spMkLst>
            <pc:docMk/>
            <pc:sldMk cId="24650858" sldId="278"/>
            <ac:spMk id="17" creationId="{201BCA1C-58EB-9083-B680-226141C5FCF2}"/>
          </ac:spMkLst>
        </pc:spChg>
        <pc:spChg chg="del">
          <ac:chgData name="Sohre, Tom" userId="525ec922-1a6b-434f-b059-b63478ff1b6f" providerId="ADAL" clId="{91DBF51F-C7B5-4E3F-AD52-2355392DB06D}" dt="2023-04-18T03:04:09.870" v="2400" actId="478"/>
          <ac:spMkLst>
            <pc:docMk/>
            <pc:sldMk cId="24650858" sldId="278"/>
            <ac:spMk id="18" creationId="{E237C073-4243-ADCC-9FF9-AED32EE6B236}"/>
          </ac:spMkLst>
        </pc:spChg>
        <pc:spChg chg="del">
          <ac:chgData name="Sohre, Tom" userId="525ec922-1a6b-434f-b059-b63478ff1b6f" providerId="ADAL" clId="{91DBF51F-C7B5-4E3F-AD52-2355392DB06D}" dt="2023-04-18T03:04:13.378" v="2401" actId="478"/>
          <ac:spMkLst>
            <pc:docMk/>
            <pc:sldMk cId="24650858" sldId="278"/>
            <ac:spMk id="19" creationId="{1CC16A6C-2ACF-B87B-6F46-E159A83C84D6}"/>
          </ac:spMkLst>
        </pc:spChg>
        <pc:spChg chg="mod">
          <ac:chgData name="Sohre, Tom" userId="525ec922-1a6b-434f-b059-b63478ff1b6f" providerId="ADAL" clId="{91DBF51F-C7B5-4E3F-AD52-2355392DB06D}" dt="2023-04-18T03:06:46.988" v="2490" actId="1036"/>
          <ac:spMkLst>
            <pc:docMk/>
            <pc:sldMk cId="24650858" sldId="278"/>
            <ac:spMk id="20" creationId="{9848640B-9818-95EE-91D8-B91C3425923B}"/>
          </ac:spMkLst>
        </pc:spChg>
        <pc:spChg chg="mod">
          <ac:chgData name="Sohre, Tom" userId="525ec922-1a6b-434f-b059-b63478ff1b6f" providerId="ADAL" clId="{91DBF51F-C7B5-4E3F-AD52-2355392DB06D}" dt="2023-04-18T03:06:46.988" v="2490" actId="1036"/>
          <ac:spMkLst>
            <pc:docMk/>
            <pc:sldMk cId="24650858" sldId="278"/>
            <ac:spMk id="21" creationId="{79A6C073-3AD4-0981-A114-FDE236648D32}"/>
          </ac:spMkLst>
        </pc:spChg>
        <pc:spChg chg="mod">
          <ac:chgData name="Sohre, Tom" userId="525ec922-1a6b-434f-b059-b63478ff1b6f" providerId="ADAL" clId="{91DBF51F-C7B5-4E3F-AD52-2355392DB06D}" dt="2023-04-18T03:06:46.988" v="2490" actId="1036"/>
          <ac:spMkLst>
            <pc:docMk/>
            <pc:sldMk cId="24650858" sldId="278"/>
            <ac:spMk id="22" creationId="{30C701DB-CF96-FBA4-1011-216D1157BA76}"/>
          </ac:spMkLst>
        </pc:spChg>
        <pc:spChg chg="mod">
          <ac:chgData name="Sohre, Tom" userId="525ec922-1a6b-434f-b059-b63478ff1b6f" providerId="ADAL" clId="{91DBF51F-C7B5-4E3F-AD52-2355392DB06D}" dt="2023-04-18T03:07:05.241" v="2513" actId="1035"/>
          <ac:spMkLst>
            <pc:docMk/>
            <pc:sldMk cId="24650858" sldId="278"/>
            <ac:spMk id="23" creationId="{7B8B9C06-F237-172D-F0A0-8EBC5C8163C4}"/>
          </ac:spMkLst>
        </pc:spChg>
        <pc:spChg chg="mod">
          <ac:chgData name="Sohre, Tom" userId="525ec922-1a6b-434f-b059-b63478ff1b6f" providerId="ADAL" clId="{91DBF51F-C7B5-4E3F-AD52-2355392DB06D}" dt="2023-04-18T03:07:05.241" v="2513" actId="1035"/>
          <ac:spMkLst>
            <pc:docMk/>
            <pc:sldMk cId="24650858" sldId="278"/>
            <ac:spMk id="24" creationId="{6A9ED113-3CAE-4FA4-0970-641D8D4D8919}"/>
          </ac:spMkLst>
        </pc:spChg>
        <pc:spChg chg="mod">
          <ac:chgData name="Sohre, Tom" userId="525ec922-1a6b-434f-b059-b63478ff1b6f" providerId="ADAL" clId="{91DBF51F-C7B5-4E3F-AD52-2355392DB06D}" dt="2023-04-18T03:07:05.241" v="2513" actId="1035"/>
          <ac:spMkLst>
            <pc:docMk/>
            <pc:sldMk cId="24650858" sldId="278"/>
            <ac:spMk id="25" creationId="{0040CEDF-FD82-54B8-2D7D-F16A5BA9D191}"/>
          </ac:spMkLst>
        </pc:spChg>
        <pc:spChg chg="mod">
          <ac:chgData name="Sohre, Tom" userId="525ec922-1a6b-434f-b059-b63478ff1b6f" providerId="ADAL" clId="{91DBF51F-C7B5-4E3F-AD52-2355392DB06D}" dt="2023-04-18T03:07:16.590" v="2531" actId="1035"/>
          <ac:spMkLst>
            <pc:docMk/>
            <pc:sldMk cId="24650858" sldId="278"/>
            <ac:spMk id="26" creationId="{B6CA5592-2DFD-0E14-FF7C-69BBD8C5F1C3}"/>
          </ac:spMkLst>
        </pc:spChg>
        <pc:spChg chg="mod">
          <ac:chgData name="Sohre, Tom" userId="525ec922-1a6b-434f-b059-b63478ff1b6f" providerId="ADAL" clId="{91DBF51F-C7B5-4E3F-AD52-2355392DB06D}" dt="2023-04-18T03:07:16.590" v="2531" actId="1035"/>
          <ac:spMkLst>
            <pc:docMk/>
            <pc:sldMk cId="24650858" sldId="278"/>
            <ac:spMk id="27" creationId="{52DA5CFF-4123-CCBF-5606-E1DD23A4EA91}"/>
          </ac:spMkLst>
        </pc:spChg>
        <pc:spChg chg="mod">
          <ac:chgData name="Sohre, Tom" userId="525ec922-1a6b-434f-b059-b63478ff1b6f" providerId="ADAL" clId="{91DBF51F-C7B5-4E3F-AD52-2355392DB06D}" dt="2023-04-18T03:07:28.163" v="2561" actId="1035"/>
          <ac:spMkLst>
            <pc:docMk/>
            <pc:sldMk cId="24650858" sldId="278"/>
            <ac:spMk id="28" creationId="{18C4A5FD-F6B8-876A-96E5-039F9865B766}"/>
          </ac:spMkLst>
        </pc:spChg>
        <pc:spChg chg="mod">
          <ac:chgData name="Sohre, Tom" userId="525ec922-1a6b-434f-b059-b63478ff1b6f" providerId="ADAL" clId="{91DBF51F-C7B5-4E3F-AD52-2355392DB06D}" dt="2023-04-18T03:07:28.163" v="2561" actId="1035"/>
          <ac:spMkLst>
            <pc:docMk/>
            <pc:sldMk cId="24650858" sldId="278"/>
            <ac:spMk id="29" creationId="{31BBFBAE-9D17-A3F2-B056-0B307B1C28D3}"/>
          </ac:spMkLst>
        </pc:spChg>
        <pc:spChg chg="mod">
          <ac:chgData name="Sohre, Tom" userId="525ec922-1a6b-434f-b059-b63478ff1b6f" providerId="ADAL" clId="{91DBF51F-C7B5-4E3F-AD52-2355392DB06D}" dt="2023-04-18T03:06:55.507" v="2496" actId="1035"/>
          <ac:spMkLst>
            <pc:docMk/>
            <pc:sldMk cId="24650858" sldId="278"/>
            <ac:spMk id="30" creationId="{F557FEE6-E962-CBCA-E5F7-8AB5B217D602}"/>
          </ac:spMkLst>
        </pc:spChg>
        <pc:spChg chg="mod">
          <ac:chgData name="Sohre, Tom" userId="525ec922-1a6b-434f-b059-b63478ff1b6f" providerId="ADAL" clId="{91DBF51F-C7B5-4E3F-AD52-2355392DB06D}" dt="2023-04-18T03:06:55.507" v="2496" actId="1035"/>
          <ac:spMkLst>
            <pc:docMk/>
            <pc:sldMk cId="24650858" sldId="278"/>
            <ac:spMk id="31" creationId="{0E2FCDDF-CB7F-2290-2D6B-AC740796208C}"/>
          </ac:spMkLst>
        </pc:spChg>
        <pc:spChg chg="mod">
          <ac:chgData name="Sohre, Tom" userId="525ec922-1a6b-434f-b059-b63478ff1b6f" providerId="ADAL" clId="{91DBF51F-C7B5-4E3F-AD52-2355392DB06D}" dt="2023-04-18T03:06:55.507" v="2496" actId="1035"/>
          <ac:spMkLst>
            <pc:docMk/>
            <pc:sldMk cId="24650858" sldId="278"/>
            <ac:spMk id="96" creationId="{EA5EDC63-76B1-0764-45ED-792BA40F86CD}"/>
          </ac:spMkLst>
        </pc:spChg>
        <pc:spChg chg="add mod">
          <ac:chgData name="Sohre, Tom" userId="525ec922-1a6b-434f-b059-b63478ff1b6f" providerId="ADAL" clId="{91DBF51F-C7B5-4E3F-AD52-2355392DB06D}" dt="2023-04-18T03:09:01.900" v="2596" actId="1076"/>
          <ac:spMkLst>
            <pc:docMk/>
            <pc:sldMk cId="24650858" sldId="278"/>
            <ac:spMk id="97" creationId="{FBF11EF1-2676-49C2-AA63-D04A607CDAAA}"/>
          </ac:spMkLst>
        </pc:spChg>
        <pc:spChg chg="add mod">
          <ac:chgData name="Sohre, Tom" userId="525ec922-1a6b-434f-b059-b63478ff1b6f" providerId="ADAL" clId="{91DBF51F-C7B5-4E3F-AD52-2355392DB06D}" dt="2023-04-18T03:09:13.973" v="2598" actId="1076"/>
          <ac:spMkLst>
            <pc:docMk/>
            <pc:sldMk cId="24650858" sldId="278"/>
            <ac:spMk id="98" creationId="{8AA45D0A-1464-9E9B-937E-4B991144A0EF}"/>
          </ac:spMkLst>
        </pc:spChg>
        <pc:spChg chg="mod">
          <ac:chgData name="Sohre, Tom" userId="525ec922-1a6b-434f-b059-b63478ff1b6f" providerId="ADAL" clId="{91DBF51F-C7B5-4E3F-AD52-2355392DB06D}" dt="2023-04-18T03:24:34.498" v="3131" actId="6549"/>
          <ac:spMkLst>
            <pc:docMk/>
            <pc:sldMk cId="24650858" sldId="278"/>
            <ac:spMk id="117" creationId="{00000000-0000-0000-0000-000000000000}"/>
          </ac:spMkLst>
        </pc:spChg>
        <pc:spChg chg="mod">
          <ac:chgData name="Sohre, Tom" userId="525ec922-1a6b-434f-b059-b63478ff1b6f" providerId="ADAL" clId="{91DBF51F-C7B5-4E3F-AD52-2355392DB06D}" dt="2023-04-18T03:06:46.988" v="2490" actId="1036"/>
          <ac:spMkLst>
            <pc:docMk/>
            <pc:sldMk cId="24650858" sldId="278"/>
            <ac:spMk id="118" creationId="{00000000-0000-0000-0000-000000000000}"/>
          </ac:spMkLst>
        </pc:spChg>
        <pc:spChg chg="mod">
          <ac:chgData name="Sohre, Tom" userId="525ec922-1a6b-434f-b059-b63478ff1b6f" providerId="ADAL" clId="{91DBF51F-C7B5-4E3F-AD52-2355392DB06D}" dt="2023-04-18T03:07:56.327" v="2574" actId="14100"/>
          <ac:spMkLst>
            <pc:docMk/>
            <pc:sldMk cId="24650858" sldId="278"/>
            <ac:spMk id="119" creationId="{00000000-0000-0000-0000-000000000000}"/>
          </ac:spMkLst>
        </pc:spChg>
        <pc:spChg chg="mod">
          <ac:chgData name="Sohre, Tom" userId="525ec922-1a6b-434f-b059-b63478ff1b6f" providerId="ADAL" clId="{91DBF51F-C7B5-4E3F-AD52-2355392DB06D}" dt="2023-04-18T03:08:00.289" v="2575" actId="14100"/>
          <ac:spMkLst>
            <pc:docMk/>
            <pc:sldMk cId="24650858" sldId="278"/>
            <ac:spMk id="120" creationId="{00000000-0000-0000-0000-000000000000}"/>
          </ac:spMkLst>
        </pc:spChg>
        <pc:spChg chg="mod">
          <ac:chgData name="Sohre, Tom" userId="525ec922-1a6b-434f-b059-b63478ff1b6f" providerId="ADAL" clId="{91DBF51F-C7B5-4E3F-AD52-2355392DB06D}" dt="2023-04-18T03:06:55.507" v="2496" actId="1035"/>
          <ac:spMkLst>
            <pc:docMk/>
            <pc:sldMk cId="24650858" sldId="278"/>
            <ac:spMk id="121" creationId="{00000000-0000-0000-0000-000000000000}"/>
          </ac:spMkLst>
        </pc:spChg>
        <pc:spChg chg="mod">
          <ac:chgData name="Sohre, Tom" userId="525ec922-1a6b-434f-b059-b63478ff1b6f" providerId="ADAL" clId="{91DBF51F-C7B5-4E3F-AD52-2355392DB06D}" dt="2023-04-18T03:08:03.196" v="2576" actId="14100"/>
          <ac:spMkLst>
            <pc:docMk/>
            <pc:sldMk cId="24650858" sldId="278"/>
            <ac:spMk id="122" creationId="{00000000-0000-0000-0000-000000000000}"/>
          </ac:spMkLst>
        </pc:spChg>
      </pc:sldChg>
      <pc:sldChg chg="del">
        <pc:chgData name="Sohre, Tom" userId="525ec922-1a6b-434f-b059-b63478ff1b6f" providerId="ADAL" clId="{91DBF51F-C7B5-4E3F-AD52-2355392DB06D}" dt="2023-04-18T02:47:22.321" v="2121" actId="47"/>
        <pc:sldMkLst>
          <pc:docMk/>
          <pc:sldMk cId="1340323274" sldId="279"/>
        </pc:sldMkLst>
      </pc:sldChg>
      <pc:sldChg chg="modSp mod">
        <pc:chgData name="Sohre, Tom" userId="525ec922-1a6b-434f-b059-b63478ff1b6f" providerId="ADAL" clId="{91DBF51F-C7B5-4E3F-AD52-2355392DB06D}" dt="2023-04-18T09:17:59.356" v="3372" actId="20577"/>
        <pc:sldMkLst>
          <pc:docMk/>
          <pc:sldMk cId="3270854374" sldId="282"/>
        </pc:sldMkLst>
        <pc:spChg chg="mod">
          <ac:chgData name="Sohre, Tom" userId="525ec922-1a6b-434f-b059-b63478ff1b6f" providerId="ADAL" clId="{91DBF51F-C7B5-4E3F-AD52-2355392DB06D}" dt="2023-04-18T09:17:59.356" v="3372" actId="20577"/>
          <ac:spMkLst>
            <pc:docMk/>
            <pc:sldMk cId="3270854374" sldId="282"/>
            <ac:spMk id="3" creationId="{ADE4C851-DFA7-F311-7E9C-5F71F6AB1789}"/>
          </ac:spMkLst>
        </pc:spChg>
        <pc:spChg chg="mod">
          <ac:chgData name="Sohre, Tom" userId="525ec922-1a6b-434f-b059-b63478ff1b6f" providerId="ADAL" clId="{91DBF51F-C7B5-4E3F-AD52-2355392DB06D}" dt="2023-04-18T02:30:48.842" v="489" actId="20577"/>
          <ac:spMkLst>
            <pc:docMk/>
            <pc:sldMk cId="3270854374" sldId="282"/>
            <ac:spMk id="4" creationId="{6CEA82FD-8E0A-1C66-A8D2-3F529F23EBDE}"/>
          </ac:spMkLst>
        </pc:spChg>
      </pc:sldChg>
      <pc:sldChg chg="del">
        <pc:chgData name="Sohre, Tom" userId="525ec922-1a6b-434f-b059-b63478ff1b6f" providerId="ADAL" clId="{91DBF51F-C7B5-4E3F-AD52-2355392DB06D}" dt="2023-04-18T03:25:15.473" v="3133" actId="47"/>
        <pc:sldMkLst>
          <pc:docMk/>
          <pc:sldMk cId="1690272048" sldId="283"/>
        </pc:sldMkLst>
      </pc:sldChg>
      <pc:sldChg chg="modSp new mod">
        <pc:chgData name="Sohre, Tom" userId="525ec922-1a6b-434f-b059-b63478ff1b6f" providerId="ADAL" clId="{91DBF51F-C7B5-4E3F-AD52-2355392DB06D}" dt="2023-04-18T03:21:49.558" v="2996" actId="20577"/>
        <pc:sldMkLst>
          <pc:docMk/>
          <pc:sldMk cId="1837520854" sldId="284"/>
        </pc:sldMkLst>
        <pc:spChg chg="mod">
          <ac:chgData name="Sohre, Tom" userId="525ec922-1a6b-434f-b059-b63478ff1b6f" providerId="ADAL" clId="{91DBF51F-C7B5-4E3F-AD52-2355392DB06D}" dt="2023-04-18T03:21:49.558" v="2996" actId="20577"/>
          <ac:spMkLst>
            <pc:docMk/>
            <pc:sldMk cId="1837520854" sldId="284"/>
            <ac:spMk id="2" creationId="{FAE18FF2-57CF-621B-841C-86CB70F69BE1}"/>
          </ac:spMkLst>
        </pc:spChg>
        <pc:spChg chg="mod">
          <ac:chgData name="Sohre, Tom" userId="525ec922-1a6b-434f-b059-b63478ff1b6f" providerId="ADAL" clId="{91DBF51F-C7B5-4E3F-AD52-2355392DB06D}" dt="2023-04-18T03:18:52.864" v="2651" actId="20577"/>
          <ac:spMkLst>
            <pc:docMk/>
            <pc:sldMk cId="1837520854" sldId="284"/>
            <ac:spMk id="3" creationId="{0507912A-B8E0-2E3B-8805-F498DE7BC73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64" name="Google Shape;6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5" name="Google Shape;115;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3137207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5" name="Google Shape;115;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3052934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5" name="Google Shape;115;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89154961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Master" Target="../slideMasters/slideMaster1.xml"/><Relationship Id="rId6" Type="http://schemas.openxmlformats.org/officeDocument/2006/relationships/image" Target="../media/image1.png"/><Relationship Id="rId5" Type="http://schemas.openxmlformats.org/officeDocument/2006/relationships/image" Target="../media/image6.png"/><Relationship Id="rId4" Type="http://schemas.openxmlformats.org/officeDocument/2006/relationships/image" Target="../media/image5.jp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2326640" y="173971"/>
            <a:ext cx="9865360" cy="6646041"/>
          </a:xfrm>
          <a:prstGeom prst="rect">
            <a:avLst/>
          </a:prstGeom>
          <a:noFill/>
          <a:ln>
            <a:noFill/>
          </a:ln>
        </p:spPr>
      </p:pic>
      <p:pic>
        <p:nvPicPr>
          <p:cNvPr id="13" name="Google Shape;13;p2"/>
          <p:cNvPicPr preferRelativeResize="0"/>
          <p:nvPr/>
        </p:nvPicPr>
        <p:blipFill rotWithShape="1">
          <a:blip r:embed="rId3">
            <a:alphaModFix/>
          </a:blip>
          <a:srcRect b="-113"/>
          <a:stretch/>
        </p:blipFill>
        <p:spPr>
          <a:xfrm rot="10800000" flipH="1">
            <a:off x="2824280" y="4824248"/>
            <a:ext cx="5391556" cy="2038097"/>
          </a:xfrm>
          <a:prstGeom prst="rect">
            <a:avLst/>
          </a:prstGeom>
          <a:noFill/>
          <a:ln>
            <a:noFill/>
          </a:ln>
        </p:spPr>
      </p:pic>
      <p:pic>
        <p:nvPicPr>
          <p:cNvPr id="14" name="Google Shape;14;p2" descr="A picture containing nature&#10;&#10;Description automatically generated"/>
          <p:cNvPicPr preferRelativeResize="0"/>
          <p:nvPr/>
        </p:nvPicPr>
        <p:blipFill rotWithShape="1">
          <a:blip r:embed="rId4">
            <a:alphaModFix/>
          </a:blip>
          <a:srcRect/>
          <a:stretch/>
        </p:blipFill>
        <p:spPr>
          <a:xfrm>
            <a:off x="8477344" y="-1"/>
            <a:ext cx="3714656" cy="2686815"/>
          </a:xfrm>
          <a:prstGeom prst="rect">
            <a:avLst/>
          </a:prstGeom>
          <a:noFill/>
          <a:ln>
            <a:noFill/>
          </a:ln>
        </p:spPr>
      </p:pic>
      <p:sp>
        <p:nvSpPr>
          <p:cNvPr id="16" name="Google Shape;16;p2"/>
          <p:cNvSpPr/>
          <p:nvPr/>
        </p:nvSpPr>
        <p:spPr>
          <a:xfrm flipH="1">
            <a:off x="-4784" y="-14542"/>
            <a:ext cx="12199164" cy="6874921"/>
          </a:xfrm>
          <a:custGeom>
            <a:avLst/>
            <a:gdLst/>
            <a:ahLst/>
            <a:cxnLst/>
            <a:rect l="l" t="t" r="r" b="b"/>
            <a:pathLst>
              <a:path w="14761910" h="6836301" extrusionOk="0">
                <a:moveTo>
                  <a:pt x="11356917" y="6833935"/>
                </a:moveTo>
                <a:lnTo>
                  <a:pt x="0" y="12611"/>
                </a:lnTo>
                <a:lnTo>
                  <a:pt x="14761631" y="0"/>
                </a:lnTo>
                <a:cubicBezTo>
                  <a:pt x="14763636" y="1138989"/>
                  <a:pt x="14754117" y="2277978"/>
                  <a:pt x="14756122" y="3416967"/>
                </a:cubicBezTo>
                <a:cubicBezTo>
                  <a:pt x="14754955" y="4555956"/>
                  <a:pt x="14759552" y="5697312"/>
                  <a:pt x="14758385" y="6836301"/>
                </a:cubicBezTo>
                <a:lnTo>
                  <a:pt x="11356917" y="6833935"/>
                </a:lnTo>
                <a:close/>
              </a:path>
            </a:pathLst>
          </a:custGeom>
          <a:solidFill>
            <a:schemeClr val="accent1"/>
          </a:solidFill>
          <a:ln>
            <a:noFill/>
          </a:ln>
          <a:effectLst>
            <a:outerShdw blurRad="50800" dist="38100" dir="2700000" algn="t"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pic>
        <p:nvPicPr>
          <p:cNvPr id="17" name="Google Shape;17;p2"/>
          <p:cNvPicPr preferRelativeResize="0"/>
          <p:nvPr/>
        </p:nvPicPr>
        <p:blipFill rotWithShape="1">
          <a:blip r:embed="rId5">
            <a:alphaModFix/>
          </a:blip>
          <a:srcRect/>
          <a:stretch/>
        </p:blipFill>
        <p:spPr>
          <a:xfrm>
            <a:off x="138431" y="5311498"/>
            <a:ext cx="2738896" cy="1508514"/>
          </a:xfrm>
          <a:prstGeom prst="rect">
            <a:avLst/>
          </a:prstGeom>
          <a:noFill/>
          <a:ln>
            <a:noFill/>
          </a:ln>
          <a:effectLst>
            <a:outerShdw blurRad="50800" dist="38100" dir="2700000" algn="tl" rotWithShape="0">
              <a:srgbClr val="000000">
                <a:alpha val="40000"/>
              </a:srgbClr>
            </a:outerShdw>
          </a:effectLst>
        </p:spPr>
      </p:pic>
      <p:pic>
        <p:nvPicPr>
          <p:cNvPr id="18" name="Google Shape;18;p2"/>
          <p:cNvPicPr preferRelativeResize="0"/>
          <p:nvPr userDrawn="1"/>
        </p:nvPicPr>
        <p:blipFill rotWithShape="1">
          <a:blip r:embed="rId6">
            <a:alphaModFix amt="34000"/>
          </a:blip>
          <a:srcRect l="32582" t="2399" r="8554" b="-8773"/>
          <a:stretch/>
        </p:blipFill>
        <p:spPr>
          <a:xfrm rot="5400000">
            <a:off x="5734286" y="-1016167"/>
            <a:ext cx="5455273" cy="7480884"/>
          </a:xfrm>
          <a:prstGeom prst="rtTriangle">
            <a:avLst/>
          </a:prstGeom>
          <a:noFill/>
          <a:ln>
            <a:noFill/>
          </a:ln>
        </p:spPr>
      </p:pic>
      <p:pic>
        <p:nvPicPr>
          <p:cNvPr id="19" name="Google Shape;19;p2"/>
          <p:cNvPicPr preferRelativeResize="0"/>
          <p:nvPr/>
        </p:nvPicPr>
        <p:blipFill rotWithShape="1">
          <a:blip r:embed="rId6">
            <a:alphaModFix amt="34000"/>
          </a:blip>
          <a:srcRect l="54016" t="36081" r="11355" b="673"/>
          <a:stretch/>
        </p:blipFill>
        <p:spPr>
          <a:xfrm rot="-5400000">
            <a:off x="5792642" y="4819952"/>
            <a:ext cx="1719709" cy="2366806"/>
          </a:xfrm>
          <a:prstGeom prst="rtTriangle">
            <a:avLst/>
          </a:prstGeom>
          <a:noFill/>
          <a:ln>
            <a:noFill/>
          </a:ln>
        </p:spPr>
      </p:pic>
      <p:sp>
        <p:nvSpPr>
          <p:cNvPr id="20" name="Google Shape;20;p2"/>
          <p:cNvSpPr txBox="1">
            <a:spLocks noGrp="1"/>
          </p:cNvSpPr>
          <p:nvPr>
            <p:ph type="title"/>
          </p:nvPr>
        </p:nvSpPr>
        <p:spPr>
          <a:xfrm>
            <a:off x="176047" y="175938"/>
            <a:ext cx="6157185" cy="3972645"/>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lt1"/>
              </a:buClr>
              <a:buSzPts val="8000"/>
              <a:buFont typeface="Arial"/>
              <a:buNone/>
              <a:defRPr sz="8000" b="0"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 name="TextBox 2">
            <a:extLst>
              <a:ext uri="{FF2B5EF4-FFF2-40B4-BE49-F238E27FC236}">
                <a16:creationId xmlns:a16="http://schemas.microsoft.com/office/drawing/2014/main" id="{A185018F-F1B9-339C-BA2E-1A6C1EA98484}"/>
              </a:ext>
            </a:extLst>
          </p:cNvPr>
          <p:cNvSpPr txBox="1"/>
          <p:nvPr userDrawn="1"/>
        </p:nvSpPr>
        <p:spPr>
          <a:xfrm>
            <a:off x="5566188" y="4899149"/>
            <a:ext cx="6309360" cy="1668214"/>
          </a:xfrm>
          <a:prstGeom prst="rect">
            <a:avLst/>
          </a:prstGeom>
          <a:noFill/>
        </p:spPr>
        <p:txBody>
          <a:bodyPr wrap="square">
            <a:spAutoFit/>
          </a:bodyPr>
          <a:lstStyle/>
          <a:p>
            <a:pPr marL="0" marR="0" lvl="0" indent="0" algn="r" rtl="0">
              <a:lnSpc>
                <a:spcPct val="150000"/>
              </a:lnSpc>
              <a:spcBef>
                <a:spcPts val="0"/>
              </a:spcBef>
              <a:spcAft>
                <a:spcPts val="0"/>
              </a:spcAft>
              <a:buNone/>
            </a:pPr>
            <a:r>
              <a:rPr lang="en-GB" sz="1400" b="1" i="0" u="none" strike="noStrike" cap="none" dirty="0">
                <a:solidFill>
                  <a:schemeClr val="bg1"/>
                </a:solidFill>
                <a:latin typeface="Arial"/>
                <a:ea typeface="Arial"/>
                <a:cs typeface="Arial"/>
                <a:sym typeface="Arial"/>
              </a:rPr>
              <a:t>Tom Sohre, USGS</a:t>
            </a:r>
            <a:endParaRPr lang="en-GB" sz="1400" dirty="0">
              <a:solidFill>
                <a:schemeClr val="bg1"/>
              </a:solidFill>
            </a:endParaRPr>
          </a:p>
          <a:p>
            <a:pPr marL="0" marR="0" lvl="0" indent="0" algn="r" rtl="0">
              <a:lnSpc>
                <a:spcPct val="150000"/>
              </a:lnSpc>
              <a:spcBef>
                <a:spcPts val="0"/>
              </a:spcBef>
              <a:spcAft>
                <a:spcPts val="0"/>
              </a:spcAft>
              <a:buNone/>
            </a:pPr>
            <a:r>
              <a:rPr lang="en-GB" sz="1400" b="1" i="0" u="none" strike="noStrike" cap="none" dirty="0">
                <a:solidFill>
                  <a:schemeClr val="bg1"/>
                </a:solidFill>
                <a:latin typeface="Arial"/>
                <a:ea typeface="Arial"/>
                <a:cs typeface="Arial"/>
                <a:sym typeface="Arial"/>
              </a:rPr>
              <a:t>Agenda ID: 2023.04.18_10.40</a:t>
            </a:r>
            <a:endParaRPr lang="en-GB" sz="1400" dirty="0">
              <a:solidFill>
                <a:schemeClr val="bg1"/>
              </a:solidFill>
            </a:endParaRPr>
          </a:p>
          <a:p>
            <a:pPr marL="0" marR="0" lvl="0" indent="0" algn="r" rtl="0">
              <a:lnSpc>
                <a:spcPct val="150000"/>
              </a:lnSpc>
              <a:spcBef>
                <a:spcPts val="0"/>
              </a:spcBef>
              <a:spcAft>
                <a:spcPts val="0"/>
              </a:spcAft>
              <a:buNone/>
            </a:pPr>
            <a:r>
              <a:rPr lang="en-GB" sz="1400" b="1" i="0" u="none" strike="noStrike" cap="none" dirty="0">
                <a:solidFill>
                  <a:schemeClr val="bg1"/>
                </a:solidFill>
                <a:latin typeface="Arial"/>
                <a:ea typeface="Arial"/>
                <a:cs typeface="Arial"/>
                <a:sym typeface="Arial"/>
              </a:rPr>
              <a:t>WGISS-55</a:t>
            </a:r>
          </a:p>
          <a:p>
            <a:pPr marL="0" marR="0" lvl="0" indent="0" algn="r" rtl="0">
              <a:lnSpc>
                <a:spcPct val="150000"/>
              </a:lnSpc>
              <a:spcBef>
                <a:spcPts val="0"/>
              </a:spcBef>
              <a:spcAft>
                <a:spcPts val="0"/>
              </a:spcAft>
              <a:buNone/>
            </a:pPr>
            <a:r>
              <a:rPr lang="en-GB" sz="1400" b="1" i="0" u="none" strike="noStrike" cap="none" dirty="0">
                <a:solidFill>
                  <a:schemeClr val="bg1"/>
                </a:solidFill>
                <a:latin typeface="Arial"/>
                <a:ea typeface="Arial"/>
                <a:cs typeface="Arial"/>
                <a:sym typeface="Arial"/>
              </a:rPr>
              <a:t>Cordoba, Argentina (CONAE)</a:t>
            </a:r>
          </a:p>
          <a:p>
            <a:pPr marL="0" marR="0" lvl="0" indent="0" algn="r" rtl="0">
              <a:lnSpc>
                <a:spcPct val="150000"/>
              </a:lnSpc>
              <a:spcBef>
                <a:spcPts val="0"/>
              </a:spcBef>
              <a:spcAft>
                <a:spcPts val="0"/>
              </a:spcAft>
              <a:buNone/>
            </a:pPr>
            <a:r>
              <a:rPr lang="en-GB" sz="1400" b="1" dirty="0">
                <a:solidFill>
                  <a:schemeClr val="bg1"/>
                </a:solidFill>
              </a:rPr>
              <a:t>18-20 April 2023</a:t>
            </a:r>
            <a:endParaRPr lang="en-GB" sz="1400" b="1" i="0" u="none" strike="noStrike" cap="none" dirty="0">
              <a:solidFill>
                <a:schemeClr val="bg1"/>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21"/>
        <p:cNvGrpSpPr/>
        <p:nvPr/>
      </p:nvGrpSpPr>
      <p:grpSpPr>
        <a:xfrm>
          <a:off x="0" y="0"/>
          <a:ext cx="0" cy="0"/>
          <a:chOff x="0" y="0"/>
          <a:chExt cx="0" cy="0"/>
        </a:xfrm>
      </p:grpSpPr>
      <p:sp>
        <p:nvSpPr>
          <p:cNvPr id="22" name="Google Shape;22;p3"/>
          <p:cNvSpPr/>
          <p:nvPr/>
        </p:nvSpPr>
        <p:spPr>
          <a:xfrm>
            <a:off x="0" y="1"/>
            <a:ext cx="12192000" cy="1037492"/>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2"/>
              </a:solidFill>
              <a:latin typeface="Arial"/>
              <a:ea typeface="Arial"/>
              <a:cs typeface="Arial"/>
              <a:sym typeface="Arial"/>
            </a:endParaRPr>
          </a:p>
        </p:txBody>
      </p:sp>
      <p:pic>
        <p:nvPicPr>
          <p:cNvPr id="23" name="Google Shape;23;p3"/>
          <p:cNvPicPr preferRelativeResize="0"/>
          <p:nvPr/>
        </p:nvPicPr>
        <p:blipFill rotWithShape="1">
          <a:blip r:embed="rId2">
            <a:alphaModFix amt="34000"/>
          </a:blip>
          <a:srcRect l="51339" t="39269" r="-2839" b="35419"/>
          <a:stretch/>
        </p:blipFill>
        <p:spPr>
          <a:xfrm flipH="1">
            <a:off x="9304422" y="0"/>
            <a:ext cx="2887578" cy="1037492"/>
          </a:xfrm>
          <a:prstGeom prst="rect">
            <a:avLst/>
          </a:prstGeom>
          <a:noFill/>
          <a:ln>
            <a:noFill/>
          </a:ln>
        </p:spPr>
      </p:pic>
      <p:pic>
        <p:nvPicPr>
          <p:cNvPr id="24" name="Google Shape;24;p3"/>
          <p:cNvPicPr preferRelativeResize="0"/>
          <p:nvPr/>
        </p:nvPicPr>
        <p:blipFill rotWithShape="1">
          <a:blip r:embed="rId3">
            <a:alphaModFix/>
          </a:blip>
          <a:srcRect/>
          <a:stretch/>
        </p:blipFill>
        <p:spPr>
          <a:xfrm>
            <a:off x="9791700" y="111656"/>
            <a:ext cx="2027900" cy="803439"/>
          </a:xfrm>
          <a:prstGeom prst="rect">
            <a:avLst/>
          </a:prstGeom>
          <a:noFill/>
          <a:ln>
            <a:noFill/>
          </a:ln>
          <a:effectLst>
            <a:outerShdw blurRad="50800" dist="38100" dir="2700000" algn="tl" rotWithShape="0">
              <a:srgbClr val="000000">
                <a:alpha val="40000"/>
              </a:srgbClr>
            </a:outerShdw>
          </a:effectLst>
        </p:spPr>
      </p:pic>
      <p:sp>
        <p:nvSpPr>
          <p:cNvPr id="25" name="Google Shape;25;p3"/>
          <p:cNvSpPr/>
          <p:nvPr/>
        </p:nvSpPr>
        <p:spPr>
          <a:xfrm>
            <a:off x="-1778" y="6574604"/>
            <a:ext cx="12193777" cy="283396"/>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2"/>
              </a:solidFill>
              <a:latin typeface="Arial"/>
              <a:ea typeface="Arial"/>
              <a:cs typeface="Arial"/>
              <a:sym typeface="Arial"/>
            </a:endParaRPr>
          </a:p>
        </p:txBody>
      </p:sp>
      <p:sp>
        <p:nvSpPr>
          <p:cNvPr id="26" name="Google Shape;26;p3"/>
          <p:cNvSpPr/>
          <p:nvPr/>
        </p:nvSpPr>
        <p:spPr>
          <a:xfrm rot="10800000" flipH="1">
            <a:off x="-4504" y="6540436"/>
            <a:ext cx="12196504" cy="59527"/>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2"/>
              </a:solidFill>
              <a:latin typeface="Arial"/>
              <a:ea typeface="Arial"/>
              <a:cs typeface="Arial"/>
              <a:sym typeface="Arial"/>
            </a:endParaRPr>
          </a:p>
        </p:txBody>
      </p:sp>
      <p:sp>
        <p:nvSpPr>
          <p:cNvPr id="27" name="Google Shape;27;p3"/>
          <p:cNvSpPr txBox="1"/>
          <p:nvPr/>
        </p:nvSpPr>
        <p:spPr>
          <a:xfrm>
            <a:off x="10265664" y="6574604"/>
            <a:ext cx="1925447" cy="307777"/>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GB" sz="1400" b="1" i="0" u="none" strike="noStrike" cap="none">
                <a:solidFill>
                  <a:schemeClr val="accent1"/>
                </a:solidFill>
                <a:latin typeface="Arial"/>
                <a:ea typeface="Arial"/>
                <a:cs typeface="Arial"/>
                <a:sym typeface="Arial"/>
              </a:rPr>
              <a:t>Slide </a:t>
            </a:r>
            <a:fld id="{00000000-1234-1234-1234-123412341234}" type="slidenum">
              <a:rPr lang="en-GB" sz="1400" b="1" i="0" u="none" strike="noStrike" cap="none">
                <a:solidFill>
                  <a:schemeClr val="accent1"/>
                </a:solidFill>
                <a:latin typeface="Arial"/>
                <a:ea typeface="Arial"/>
                <a:cs typeface="Arial"/>
                <a:sym typeface="Arial"/>
              </a:rPr>
              <a:t>‹#›</a:t>
            </a:fld>
            <a:endParaRPr sz="1400" b="1" i="0" u="none" strike="noStrike" cap="none">
              <a:solidFill>
                <a:schemeClr val="accent1"/>
              </a:solidFill>
              <a:latin typeface="Arial"/>
              <a:ea typeface="Arial"/>
              <a:cs typeface="Arial"/>
              <a:sym typeface="Arial"/>
            </a:endParaRPr>
          </a:p>
        </p:txBody>
      </p:sp>
      <p:sp>
        <p:nvSpPr>
          <p:cNvPr id="28" name="Google Shape;28;p3"/>
          <p:cNvSpPr txBox="1"/>
          <p:nvPr userDrawn="1"/>
        </p:nvSpPr>
        <p:spPr>
          <a:xfrm>
            <a:off x="-24384" y="6562799"/>
            <a:ext cx="4925568" cy="307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400" b="1" i="0" u="none" strike="noStrike" cap="none" dirty="0">
                <a:solidFill>
                  <a:schemeClr val="accent1"/>
                </a:solidFill>
                <a:latin typeface="Arial"/>
                <a:ea typeface="Arial"/>
                <a:cs typeface="Arial"/>
                <a:sym typeface="Arial"/>
              </a:rPr>
              <a:t>WGISS-55, 18-20 April, 2023</a:t>
            </a:r>
            <a:endParaRPr dirty="0"/>
          </a:p>
        </p:txBody>
      </p:sp>
      <p:sp>
        <p:nvSpPr>
          <p:cNvPr id="29" name="Google Shape;29;p3"/>
          <p:cNvSpPr txBox="1">
            <a:spLocks noGrp="1"/>
          </p:cNvSpPr>
          <p:nvPr>
            <p:ph type="body" idx="1"/>
          </p:nvPr>
        </p:nvSpPr>
        <p:spPr>
          <a:xfrm>
            <a:off x="324233" y="1558533"/>
            <a:ext cx="11495400" cy="4662871"/>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Noto Sans Symbols"/>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Noto Sans Symbols"/>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Courier New"/>
              <a:buChar char="o"/>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dirty="0"/>
          </a:p>
        </p:txBody>
      </p:sp>
      <p:sp>
        <p:nvSpPr>
          <p:cNvPr id="30" name="Google Shape;30;p3"/>
          <p:cNvSpPr txBox="1">
            <a:spLocks noGrp="1"/>
          </p:cNvSpPr>
          <p:nvPr>
            <p:ph type="title"/>
          </p:nvPr>
        </p:nvSpPr>
        <p:spPr>
          <a:xfrm>
            <a:off x="176048" y="175939"/>
            <a:ext cx="9386864" cy="779002"/>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lt1"/>
              </a:buClr>
              <a:buSzPts val="4400"/>
              <a:buFont typeface="Arial"/>
              <a:buNone/>
              <a:defRPr sz="4400" b="0"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46"/>
        <p:cNvGrpSpPr/>
        <p:nvPr/>
      </p:nvGrpSpPr>
      <p:grpSpPr>
        <a:xfrm>
          <a:off x="0" y="0"/>
          <a:ext cx="0" cy="0"/>
          <a:chOff x="0" y="0"/>
          <a:chExt cx="0" cy="0"/>
        </a:xfrm>
      </p:grpSpPr>
      <p:sp>
        <p:nvSpPr>
          <p:cNvPr id="47" name="Google Shape;47;p6"/>
          <p:cNvSpPr/>
          <p:nvPr/>
        </p:nvSpPr>
        <p:spPr>
          <a:xfrm>
            <a:off x="0" y="1"/>
            <a:ext cx="12192000" cy="1037492"/>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2"/>
              </a:solidFill>
              <a:latin typeface="Arial"/>
              <a:ea typeface="Arial"/>
              <a:cs typeface="Arial"/>
              <a:sym typeface="Arial"/>
            </a:endParaRPr>
          </a:p>
        </p:txBody>
      </p:sp>
      <p:pic>
        <p:nvPicPr>
          <p:cNvPr id="48" name="Google Shape;48;p6"/>
          <p:cNvPicPr preferRelativeResize="0"/>
          <p:nvPr/>
        </p:nvPicPr>
        <p:blipFill rotWithShape="1">
          <a:blip r:embed="rId2">
            <a:alphaModFix amt="34000"/>
          </a:blip>
          <a:srcRect l="51339" t="39269" r="-2839" b="35419"/>
          <a:stretch/>
        </p:blipFill>
        <p:spPr>
          <a:xfrm flipH="1">
            <a:off x="9304422" y="0"/>
            <a:ext cx="2887578" cy="1037492"/>
          </a:xfrm>
          <a:prstGeom prst="rect">
            <a:avLst/>
          </a:prstGeom>
          <a:noFill/>
          <a:ln>
            <a:noFill/>
          </a:ln>
        </p:spPr>
      </p:pic>
      <p:pic>
        <p:nvPicPr>
          <p:cNvPr id="49" name="Google Shape;49;p6"/>
          <p:cNvPicPr preferRelativeResize="0"/>
          <p:nvPr/>
        </p:nvPicPr>
        <p:blipFill rotWithShape="1">
          <a:blip r:embed="rId3">
            <a:alphaModFix/>
          </a:blip>
          <a:srcRect/>
          <a:stretch/>
        </p:blipFill>
        <p:spPr>
          <a:xfrm>
            <a:off x="9791700" y="111656"/>
            <a:ext cx="2027900" cy="803439"/>
          </a:xfrm>
          <a:prstGeom prst="rect">
            <a:avLst/>
          </a:prstGeom>
          <a:noFill/>
          <a:ln>
            <a:noFill/>
          </a:ln>
          <a:effectLst>
            <a:outerShdw blurRad="50800" dist="38100" dir="2700000" algn="tl" rotWithShape="0">
              <a:srgbClr val="000000">
                <a:alpha val="40000"/>
              </a:srgbClr>
            </a:outerShdw>
          </a:effectLst>
        </p:spPr>
      </p:pic>
      <p:sp>
        <p:nvSpPr>
          <p:cNvPr id="50" name="Google Shape;50;p6"/>
          <p:cNvSpPr/>
          <p:nvPr/>
        </p:nvSpPr>
        <p:spPr>
          <a:xfrm>
            <a:off x="-1778" y="6574604"/>
            <a:ext cx="12193777" cy="283396"/>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2"/>
              </a:solidFill>
              <a:latin typeface="Arial"/>
              <a:ea typeface="Arial"/>
              <a:cs typeface="Arial"/>
              <a:sym typeface="Arial"/>
            </a:endParaRPr>
          </a:p>
        </p:txBody>
      </p:sp>
      <p:sp>
        <p:nvSpPr>
          <p:cNvPr id="51" name="Google Shape;51;p6"/>
          <p:cNvSpPr/>
          <p:nvPr/>
        </p:nvSpPr>
        <p:spPr>
          <a:xfrm rot="10800000" flipH="1">
            <a:off x="-4504" y="6540436"/>
            <a:ext cx="12196504" cy="59527"/>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2"/>
              </a:solidFill>
              <a:latin typeface="Arial"/>
              <a:ea typeface="Arial"/>
              <a:cs typeface="Arial"/>
              <a:sym typeface="Arial"/>
            </a:endParaRPr>
          </a:p>
        </p:txBody>
      </p:sp>
      <p:sp>
        <p:nvSpPr>
          <p:cNvPr id="52" name="Google Shape;52;p6"/>
          <p:cNvSpPr txBox="1">
            <a:spLocks noGrp="1"/>
          </p:cNvSpPr>
          <p:nvPr>
            <p:ph type="body" idx="1"/>
          </p:nvPr>
        </p:nvSpPr>
        <p:spPr>
          <a:xfrm>
            <a:off x="386632" y="1445923"/>
            <a:ext cx="5509008" cy="4775482"/>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Noto Sans"/>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Noto Sans"/>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Courier New"/>
              <a:buChar char="o"/>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53" name="Google Shape;53;p6"/>
          <p:cNvSpPr txBox="1">
            <a:spLocks noGrp="1"/>
          </p:cNvSpPr>
          <p:nvPr>
            <p:ph type="body" idx="2"/>
          </p:nvPr>
        </p:nvSpPr>
        <p:spPr>
          <a:xfrm>
            <a:off x="6296361" y="1445923"/>
            <a:ext cx="5509008" cy="4775482"/>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Noto Sans"/>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Noto Sans"/>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Courier New"/>
              <a:buChar char="o"/>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54" name="Google Shape;54;p6"/>
          <p:cNvSpPr txBox="1"/>
          <p:nvPr/>
        </p:nvSpPr>
        <p:spPr>
          <a:xfrm>
            <a:off x="10265664" y="6574604"/>
            <a:ext cx="1925447" cy="307777"/>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1400"/>
              <a:buFont typeface="Arial"/>
              <a:buNone/>
            </a:pPr>
            <a:r>
              <a:rPr lang="en-GB" sz="1400" b="1" i="0" u="none" strike="noStrike" cap="none">
                <a:solidFill>
                  <a:schemeClr val="accent1"/>
                </a:solidFill>
                <a:latin typeface="Arial"/>
                <a:ea typeface="Arial"/>
                <a:cs typeface="Arial"/>
                <a:sym typeface="Arial"/>
              </a:rPr>
              <a:t>Slide </a:t>
            </a:r>
            <a:fld id="{00000000-1234-1234-1234-123412341234}" type="slidenum">
              <a:rPr lang="en-GB" sz="1400" b="1" i="0" u="none" strike="noStrike" cap="none">
                <a:solidFill>
                  <a:schemeClr val="accent1"/>
                </a:solidFill>
                <a:latin typeface="Arial"/>
                <a:ea typeface="Arial"/>
                <a:cs typeface="Arial"/>
                <a:sym typeface="Arial"/>
              </a:rPr>
              <a:t>‹#›</a:t>
            </a:fld>
            <a:endParaRPr sz="1400" b="1" i="0" u="none" strike="noStrike" cap="none">
              <a:solidFill>
                <a:schemeClr val="accent1"/>
              </a:solidFill>
              <a:latin typeface="Arial"/>
              <a:ea typeface="Arial"/>
              <a:cs typeface="Arial"/>
              <a:sym typeface="Arial"/>
            </a:endParaRPr>
          </a:p>
        </p:txBody>
      </p:sp>
      <p:sp>
        <p:nvSpPr>
          <p:cNvPr id="55" name="Google Shape;55;p6"/>
          <p:cNvSpPr txBox="1">
            <a:spLocks noGrp="1"/>
          </p:cNvSpPr>
          <p:nvPr>
            <p:ph type="title"/>
          </p:nvPr>
        </p:nvSpPr>
        <p:spPr>
          <a:xfrm>
            <a:off x="176048" y="175939"/>
            <a:ext cx="9386864" cy="779002"/>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lt1"/>
              </a:buClr>
              <a:buSzPts val="4400"/>
              <a:buFont typeface="Arial"/>
              <a:buNone/>
              <a:defRPr sz="44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56" name="Google Shape;56;p6"/>
          <p:cNvSpPr txBox="1"/>
          <p:nvPr/>
        </p:nvSpPr>
        <p:spPr>
          <a:xfrm>
            <a:off x="-24384" y="6562799"/>
            <a:ext cx="4925568"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1400"/>
              <a:buFont typeface="Arial"/>
              <a:buNone/>
            </a:pPr>
            <a:r>
              <a:rPr lang="en-GB" b="1">
                <a:solidFill>
                  <a:schemeClr val="accent1"/>
                </a:solidFill>
              </a:rPr>
              <a:t>2022 CEOS Plenary</a:t>
            </a:r>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83610384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p:nvPr/>
        </p:nvSpPr>
        <p:spPr>
          <a:xfrm>
            <a:off x="0" y="1"/>
            <a:ext cx="12192000" cy="1037492"/>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2"/>
              </a:solidFill>
              <a:latin typeface="Arial"/>
              <a:ea typeface="Arial"/>
              <a:cs typeface="Arial"/>
              <a:sym typeface="Arial"/>
            </a:endParaRPr>
          </a:p>
        </p:txBody>
      </p:sp>
      <p:pic>
        <p:nvPicPr>
          <p:cNvPr id="7" name="Google Shape;7;p1"/>
          <p:cNvPicPr preferRelativeResize="0"/>
          <p:nvPr/>
        </p:nvPicPr>
        <p:blipFill rotWithShape="1">
          <a:blip r:embed="rId5">
            <a:alphaModFix amt="34000"/>
          </a:blip>
          <a:srcRect l="51339" t="39269" r="-2839" b="35419"/>
          <a:stretch/>
        </p:blipFill>
        <p:spPr>
          <a:xfrm flipH="1">
            <a:off x="9304422" y="0"/>
            <a:ext cx="2887578" cy="1037492"/>
          </a:xfrm>
          <a:prstGeom prst="rect">
            <a:avLst/>
          </a:prstGeom>
          <a:noFill/>
          <a:ln>
            <a:noFill/>
          </a:ln>
        </p:spPr>
      </p:pic>
      <p:pic>
        <p:nvPicPr>
          <p:cNvPr id="8" name="Google Shape;8;p1"/>
          <p:cNvPicPr preferRelativeResize="0"/>
          <p:nvPr/>
        </p:nvPicPr>
        <p:blipFill rotWithShape="1">
          <a:blip r:embed="rId6">
            <a:alphaModFix/>
          </a:blip>
          <a:srcRect/>
          <a:stretch/>
        </p:blipFill>
        <p:spPr>
          <a:xfrm>
            <a:off x="9791700" y="111656"/>
            <a:ext cx="2027900" cy="803439"/>
          </a:xfrm>
          <a:prstGeom prst="rect">
            <a:avLst/>
          </a:prstGeom>
          <a:noFill/>
          <a:ln>
            <a:noFill/>
          </a:ln>
          <a:effectLst>
            <a:outerShdw blurRad="50800" dist="38100" dir="2700000" algn="tl" rotWithShape="0">
              <a:srgbClr val="000000">
                <a:alpha val="40000"/>
              </a:srgbClr>
            </a:outerShdw>
          </a:effectLst>
        </p:spPr>
      </p:pic>
      <p:sp>
        <p:nvSpPr>
          <p:cNvPr id="9" name="Google Shape;9;p1"/>
          <p:cNvSpPr/>
          <p:nvPr/>
        </p:nvSpPr>
        <p:spPr>
          <a:xfrm>
            <a:off x="-1778" y="6574604"/>
            <a:ext cx="12193777" cy="283396"/>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2"/>
              </a:solidFill>
              <a:latin typeface="Arial"/>
              <a:ea typeface="Arial"/>
              <a:cs typeface="Arial"/>
              <a:sym typeface="Arial"/>
            </a:endParaRPr>
          </a:p>
        </p:txBody>
      </p:sp>
      <p:sp>
        <p:nvSpPr>
          <p:cNvPr id="10" name="Google Shape;10;p1"/>
          <p:cNvSpPr/>
          <p:nvPr/>
        </p:nvSpPr>
        <p:spPr>
          <a:xfrm rot="10800000" flipH="1">
            <a:off x="-4504" y="6540436"/>
            <a:ext cx="12196504" cy="59527"/>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2"/>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4" r:id="rId3"/>
  </p:sldLayoutIdLst>
  <p:hf sldNum="0" hd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sko.org/cyclo/interoperability#refI"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www.nature.com/articles/sdata201618"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7"/>
          <p:cNvSpPr txBox="1">
            <a:spLocks noGrp="1"/>
          </p:cNvSpPr>
          <p:nvPr>
            <p:ph type="title"/>
          </p:nvPr>
        </p:nvSpPr>
        <p:spPr>
          <a:xfrm>
            <a:off x="176047" y="175938"/>
            <a:ext cx="6478141" cy="397264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8000"/>
              <a:buFont typeface="Arial"/>
              <a:buNone/>
            </a:pPr>
            <a:r>
              <a:rPr lang="en-GB" sz="7500" dirty="0"/>
              <a:t>Introduction to the CEOS Interoperability Framework</a:t>
            </a:r>
            <a:endParaRPr sz="75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16"/>
          <p:cNvSpPr txBox="1">
            <a:spLocks noGrp="1"/>
          </p:cNvSpPr>
          <p:nvPr>
            <p:ph type="title"/>
          </p:nvPr>
        </p:nvSpPr>
        <p:spPr>
          <a:xfrm>
            <a:off x="176048" y="175939"/>
            <a:ext cx="9387000" cy="779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100"/>
              <a:buFont typeface="Arial"/>
              <a:buNone/>
            </a:pPr>
            <a:r>
              <a:rPr lang="en-US" dirty="0"/>
              <a:t>Interoperability Framework Initiative</a:t>
            </a:r>
            <a:endParaRPr dirty="0"/>
          </a:p>
          <a:p>
            <a:pPr marL="0" lvl="0" indent="0" algn="l" rtl="0">
              <a:lnSpc>
                <a:spcPct val="90000"/>
              </a:lnSpc>
              <a:spcBef>
                <a:spcPts val="0"/>
              </a:spcBef>
              <a:spcAft>
                <a:spcPts val="0"/>
              </a:spcAft>
              <a:buClr>
                <a:schemeClr val="dk1"/>
              </a:buClr>
              <a:buSzPts val="1100"/>
              <a:buFont typeface="Arial"/>
              <a:buNone/>
            </a:pPr>
            <a:endParaRPr dirty="0"/>
          </a:p>
          <a:p>
            <a:pPr marL="0" lvl="0" indent="0" algn="l" rtl="0">
              <a:lnSpc>
                <a:spcPct val="90000"/>
              </a:lnSpc>
              <a:spcBef>
                <a:spcPts val="0"/>
              </a:spcBef>
              <a:spcAft>
                <a:spcPts val="0"/>
              </a:spcAft>
              <a:buSzPts val="4400"/>
              <a:buNone/>
            </a:pPr>
            <a:endParaRPr dirty="0"/>
          </a:p>
        </p:txBody>
      </p:sp>
      <p:sp>
        <p:nvSpPr>
          <p:cNvPr id="2" name="Text Placeholder 1">
            <a:extLst>
              <a:ext uri="{FF2B5EF4-FFF2-40B4-BE49-F238E27FC236}">
                <a16:creationId xmlns:a16="http://schemas.microsoft.com/office/drawing/2014/main" id="{CEDD56C7-4BAF-CCE4-6690-C6AB6330A406}"/>
              </a:ext>
            </a:extLst>
          </p:cNvPr>
          <p:cNvSpPr>
            <a:spLocks noGrp="1"/>
          </p:cNvSpPr>
          <p:nvPr>
            <p:ph type="body" idx="1"/>
          </p:nvPr>
        </p:nvSpPr>
        <p:spPr>
          <a:xfrm>
            <a:off x="386631" y="1153528"/>
            <a:ext cx="11438223" cy="5067877"/>
          </a:xfrm>
        </p:spPr>
        <p:txBody>
          <a:bodyPr/>
          <a:lstStyle/>
          <a:p>
            <a:r>
              <a:rPr lang="en-US" sz="2000" b="1" dirty="0"/>
              <a:t>ACTION (CEOS-36-10):</a:t>
            </a:r>
            <a:r>
              <a:rPr lang="en-US" sz="2000" dirty="0"/>
              <a:t> WGISS is invited to propose an interoperability roadmap at SIT-38. Any CEOS member / entity wishing to contribute is invited to contact WGISS.</a:t>
            </a:r>
          </a:p>
          <a:p>
            <a:endParaRPr lang="en-US" sz="2000" dirty="0"/>
          </a:p>
          <a:p>
            <a:r>
              <a:rPr lang="en-US" sz="2000" dirty="0"/>
              <a:t>Reference Interoperability Definition(s):</a:t>
            </a:r>
            <a:endParaRPr lang="en-US" sz="2400" dirty="0"/>
          </a:p>
          <a:p>
            <a:pPr lvl="1"/>
            <a:endParaRPr lang="en-US" sz="2000" dirty="0"/>
          </a:p>
          <a:p>
            <a:pPr marL="0" marR="0" lvl="0" indent="0" algn="ctr" rtl="0">
              <a:lnSpc>
                <a:spcPct val="100000"/>
              </a:lnSpc>
              <a:spcBef>
                <a:spcPts val="0"/>
              </a:spcBef>
              <a:spcAft>
                <a:spcPts val="0"/>
              </a:spcAft>
              <a:buNone/>
            </a:pPr>
            <a:r>
              <a:rPr lang="en-US" sz="2000" b="1" i="0" u="none" strike="noStrike" cap="none" dirty="0">
                <a:solidFill>
                  <a:srgbClr val="000000"/>
                </a:solidFill>
                <a:latin typeface="Arial"/>
                <a:ea typeface="Arial"/>
                <a:cs typeface="Arial"/>
                <a:sym typeface="Arial"/>
              </a:rPr>
              <a:t>Interoperability</a:t>
            </a:r>
            <a:r>
              <a:rPr lang="en-US" sz="2000" b="0" i="0" u="none" strike="noStrike" cap="none" dirty="0">
                <a:solidFill>
                  <a:srgbClr val="000000"/>
                </a:solidFill>
                <a:latin typeface="Arial"/>
                <a:ea typeface="Arial"/>
                <a:cs typeface="Arial"/>
                <a:sym typeface="Arial"/>
              </a:rPr>
              <a:t> is the</a:t>
            </a:r>
            <a:br>
              <a:rPr lang="en-US" sz="2000" b="0" i="0" u="none" strike="noStrike" cap="none" dirty="0">
                <a:solidFill>
                  <a:srgbClr val="000000"/>
                </a:solidFill>
                <a:latin typeface="Arial"/>
                <a:ea typeface="Arial"/>
                <a:cs typeface="Arial"/>
                <a:sym typeface="Arial"/>
              </a:rPr>
            </a:br>
            <a:r>
              <a:rPr lang="en-US" sz="2000" b="0" i="0" u="none" strike="noStrike" cap="none" dirty="0">
                <a:solidFill>
                  <a:srgbClr val="000000"/>
                </a:solidFill>
                <a:latin typeface="Arial"/>
                <a:ea typeface="Arial"/>
                <a:cs typeface="Arial"/>
                <a:sym typeface="Arial"/>
              </a:rPr>
              <a:t>“</a:t>
            </a:r>
            <a:r>
              <a:rPr lang="en-US" sz="2000" b="0" i="1" u="none" strike="noStrike" cap="none" dirty="0">
                <a:solidFill>
                  <a:srgbClr val="000000"/>
                </a:solidFill>
                <a:latin typeface="Arial"/>
                <a:ea typeface="Arial"/>
                <a:cs typeface="Arial"/>
                <a:sym typeface="Arial"/>
              </a:rPr>
              <a:t>ability of two or more systems or components to </a:t>
            </a:r>
            <a:r>
              <a:rPr lang="en-US" sz="2000" b="0" i="1" u="none" strike="noStrike" cap="none" dirty="0">
                <a:solidFill>
                  <a:srgbClr val="FF0000"/>
                </a:solidFill>
                <a:latin typeface="Arial"/>
                <a:ea typeface="Arial"/>
                <a:cs typeface="Arial"/>
                <a:sym typeface="Arial"/>
              </a:rPr>
              <a:t>exchange</a:t>
            </a:r>
            <a:r>
              <a:rPr lang="en-US" sz="2000" b="0" i="1" u="none" strike="noStrike" cap="none" dirty="0">
                <a:solidFill>
                  <a:srgbClr val="000000"/>
                </a:solidFill>
                <a:latin typeface="Arial"/>
                <a:ea typeface="Arial"/>
                <a:cs typeface="Arial"/>
                <a:sym typeface="Arial"/>
              </a:rPr>
              <a:t> information</a:t>
            </a:r>
            <a:br>
              <a:rPr lang="en-US" sz="2000" b="0" i="1" u="none" strike="noStrike" cap="none" dirty="0">
                <a:solidFill>
                  <a:srgbClr val="000000"/>
                </a:solidFill>
                <a:latin typeface="Arial"/>
                <a:ea typeface="Arial"/>
                <a:cs typeface="Arial"/>
                <a:sym typeface="Arial"/>
              </a:rPr>
            </a:br>
            <a:r>
              <a:rPr lang="en-US" sz="2000" b="0" i="1" u="none" strike="noStrike" cap="none" dirty="0">
                <a:solidFill>
                  <a:srgbClr val="000000"/>
                </a:solidFill>
                <a:latin typeface="Arial"/>
                <a:ea typeface="Arial"/>
                <a:cs typeface="Arial"/>
                <a:sym typeface="Arial"/>
              </a:rPr>
              <a:t> and to </a:t>
            </a:r>
            <a:r>
              <a:rPr lang="en-US" sz="2000" b="0" i="1" u="none" strike="noStrike" cap="none" dirty="0">
                <a:solidFill>
                  <a:srgbClr val="FF0000"/>
                </a:solidFill>
                <a:latin typeface="Arial"/>
                <a:ea typeface="Arial"/>
                <a:cs typeface="Arial"/>
                <a:sym typeface="Arial"/>
              </a:rPr>
              <a:t>use</a:t>
            </a:r>
            <a:r>
              <a:rPr lang="en-US" sz="2000" b="0" i="1" u="none" strike="noStrike" cap="none" dirty="0">
                <a:solidFill>
                  <a:srgbClr val="000000"/>
                </a:solidFill>
                <a:latin typeface="Arial"/>
                <a:ea typeface="Arial"/>
                <a:cs typeface="Arial"/>
                <a:sym typeface="Arial"/>
              </a:rPr>
              <a:t> the information that has been exchanged</a:t>
            </a:r>
            <a:r>
              <a:rPr lang="en-US" sz="2000" b="0" i="0" u="none" strike="noStrike" cap="none" dirty="0">
                <a:solidFill>
                  <a:srgbClr val="000000"/>
                </a:solidFill>
                <a:latin typeface="Arial"/>
                <a:ea typeface="Arial"/>
                <a:cs typeface="Arial"/>
                <a:sym typeface="Arial"/>
              </a:rPr>
              <a:t>.”</a:t>
            </a:r>
            <a:endParaRPr lang="en-US" sz="2400" dirty="0"/>
          </a:p>
          <a:p>
            <a:pPr marL="0" marR="0" lvl="0" indent="0" algn="r" rtl="0">
              <a:lnSpc>
                <a:spcPct val="100000"/>
              </a:lnSpc>
              <a:spcBef>
                <a:spcPts val="599"/>
              </a:spcBef>
              <a:spcAft>
                <a:spcPts val="0"/>
              </a:spcAft>
              <a:buNone/>
            </a:pPr>
            <a:r>
              <a:rPr lang="en-US" sz="1100" b="0" i="0" u="none" strike="noStrike" cap="none" dirty="0">
                <a:solidFill>
                  <a:srgbClr val="000000"/>
                </a:solidFill>
                <a:latin typeface="Arial"/>
                <a:ea typeface="Arial"/>
                <a:cs typeface="Arial"/>
                <a:sym typeface="Arial"/>
              </a:rPr>
              <a:t>ISO 25964 </a:t>
            </a:r>
            <a:r>
              <a:rPr lang="en-US" sz="1100" b="0" i="1" u="none" strike="noStrike" cap="none" dirty="0">
                <a:solidFill>
                  <a:srgbClr val="000000"/>
                </a:solidFill>
                <a:latin typeface="Arial"/>
                <a:ea typeface="Arial"/>
                <a:cs typeface="Arial"/>
                <a:sym typeface="Arial"/>
              </a:rPr>
              <a:t>Thesauri and Interoperability with other Vocabularies</a:t>
            </a:r>
            <a:r>
              <a:rPr lang="en-US" sz="1100" b="0" i="0" u="none" strike="noStrike" cap="none" dirty="0">
                <a:solidFill>
                  <a:srgbClr val="000000"/>
                </a:solidFill>
                <a:latin typeface="Arial"/>
                <a:ea typeface="Arial"/>
                <a:cs typeface="Arial"/>
                <a:sym typeface="Arial"/>
              </a:rPr>
              <a:t> (</a:t>
            </a:r>
            <a:r>
              <a:rPr lang="en-US" sz="1100" b="0" i="0" u="sng" strike="noStrike" cap="none" dirty="0">
                <a:solidFill>
                  <a:srgbClr val="000000"/>
                </a:solidFill>
                <a:latin typeface="Arial"/>
                <a:ea typeface="Arial"/>
                <a:cs typeface="Arial"/>
                <a:sym typeface="Arial"/>
                <a:hlinkClick r:id="rId3">
                  <a:extLst>
                    <a:ext uri="{A12FA001-AC4F-418D-AE19-62706E023703}">
                      <ahyp:hlinkClr xmlns:ahyp="http://schemas.microsoft.com/office/drawing/2018/hyperlinkcolor" val="tx"/>
                    </a:ext>
                  </a:extLst>
                </a:hlinkClick>
              </a:rPr>
              <a:t>ISO 25964-2:2013</a:t>
            </a:r>
            <a:r>
              <a:rPr lang="en-US" sz="1100" b="0" i="0" u="none" strike="noStrike" cap="none" dirty="0">
                <a:solidFill>
                  <a:srgbClr val="000000"/>
                </a:solidFill>
                <a:latin typeface="Arial"/>
                <a:ea typeface="Arial"/>
                <a:cs typeface="Arial"/>
                <a:sym typeface="Arial"/>
              </a:rPr>
              <a:t>)</a:t>
            </a:r>
            <a:endParaRPr lang="en-US" sz="2400" dirty="0"/>
          </a:p>
          <a:p>
            <a:pPr lvl="1"/>
            <a:endParaRPr lang="en-US" sz="2000" dirty="0"/>
          </a:p>
          <a:p>
            <a:pPr marL="533400" lvl="1" indent="0" algn="ctr">
              <a:buNone/>
            </a:pPr>
            <a:r>
              <a:rPr lang="en-US" sz="2000" dirty="0"/>
              <a:t>F.A.I.R. </a:t>
            </a:r>
            <a:r>
              <a:rPr lang="en-US" sz="2000" b="1" dirty="0"/>
              <a:t>Interoperability</a:t>
            </a:r>
            <a:r>
              <a:rPr lang="en-US" sz="2000" dirty="0"/>
              <a:t>:  </a:t>
            </a:r>
            <a:r>
              <a:rPr lang="en-US" sz="2000" i="1" dirty="0"/>
              <a:t>Data is interoperable when it can be </a:t>
            </a:r>
            <a:r>
              <a:rPr lang="en-US" sz="2000" i="1" dirty="0">
                <a:solidFill>
                  <a:srgbClr val="FF0000"/>
                </a:solidFill>
              </a:rPr>
              <a:t>integrated</a:t>
            </a:r>
            <a:r>
              <a:rPr lang="en-US" sz="2000" i="1" dirty="0"/>
              <a:t> with other data and systems to leverage </a:t>
            </a:r>
            <a:r>
              <a:rPr lang="en-US" sz="2000" i="1" dirty="0">
                <a:solidFill>
                  <a:srgbClr val="FF0000"/>
                </a:solidFill>
              </a:rPr>
              <a:t>open standards and specifications</a:t>
            </a:r>
            <a:r>
              <a:rPr lang="en-US" sz="2000" i="1" dirty="0"/>
              <a:t>.</a:t>
            </a:r>
          </a:p>
          <a:p>
            <a:pPr marL="533400" lvl="1" indent="0" algn="r">
              <a:buNone/>
            </a:pPr>
            <a:r>
              <a:rPr lang="en-US" sz="1100" i="1" dirty="0">
                <a:hlinkClick r:id="rId4"/>
              </a:rPr>
              <a:t>The FAIR Guiding Principles for scientific data management and stewardship | Scientific Data (nature.com)</a:t>
            </a:r>
            <a:endParaRPr lang="en-US" sz="1100" i="1" dirty="0"/>
          </a:p>
          <a:p>
            <a:pPr marL="533400" lvl="1" indent="0" algn="r">
              <a:buNone/>
            </a:pPr>
            <a:endParaRPr lang="en-US" sz="1100" i="1" dirty="0"/>
          </a:p>
          <a:p>
            <a:pPr marL="533400" lvl="1" indent="0" algn="r">
              <a:buNone/>
            </a:pPr>
            <a:endParaRPr lang="en-US" sz="1100" i="1" dirty="0"/>
          </a:p>
          <a:p>
            <a:r>
              <a:rPr lang="en-US" sz="2000" dirty="0"/>
              <a:t>Goal to consider </a:t>
            </a:r>
            <a:r>
              <a:rPr lang="en-US" sz="2000" b="1" dirty="0">
                <a:solidFill>
                  <a:srgbClr val="FF0000"/>
                </a:solidFill>
              </a:rPr>
              <a:t>Data and Service </a:t>
            </a:r>
            <a:r>
              <a:rPr lang="en-US" sz="2000" dirty="0"/>
              <a:t>Interoperability</a:t>
            </a:r>
          </a:p>
          <a:p>
            <a:pPr lvl="1"/>
            <a:endParaRPr lang="en-US" sz="2000" dirty="0"/>
          </a:p>
        </p:txBody>
      </p:sp>
    </p:spTree>
    <p:extLst>
      <p:ext uri="{BB962C8B-B14F-4D97-AF65-F5344CB8AC3E}">
        <p14:creationId xmlns:p14="http://schemas.microsoft.com/office/powerpoint/2010/main" val="983603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DE4C851-DFA7-F311-7E9C-5F71F6AB1789}"/>
              </a:ext>
            </a:extLst>
          </p:cNvPr>
          <p:cNvSpPr>
            <a:spLocks noGrp="1"/>
          </p:cNvSpPr>
          <p:nvPr>
            <p:ph type="body" idx="2"/>
          </p:nvPr>
        </p:nvSpPr>
        <p:spPr>
          <a:xfrm>
            <a:off x="287676" y="1202076"/>
            <a:ext cx="11230556" cy="5019329"/>
          </a:xfrm>
        </p:spPr>
        <p:txBody>
          <a:bodyPr/>
          <a:lstStyle/>
          <a:p>
            <a:r>
              <a:rPr lang="en-US" sz="2000" dirty="0"/>
              <a:t>Plenary action to create a “roadmap” … but “framework” needed first</a:t>
            </a:r>
          </a:p>
          <a:p>
            <a:r>
              <a:rPr lang="en-US" sz="2000" dirty="0"/>
              <a:t>Framework comprised of multiple “Factors”</a:t>
            </a:r>
            <a:endParaRPr lang="en-US" sz="1800" dirty="0"/>
          </a:p>
          <a:p>
            <a:pPr lvl="1"/>
            <a:r>
              <a:rPr lang="en-US" sz="1800" dirty="0"/>
              <a:t>Interoperability involves all of the Factors … working together to improve interoperability</a:t>
            </a:r>
          </a:p>
          <a:p>
            <a:pPr lvl="1"/>
            <a:r>
              <a:rPr lang="en-US" sz="1800" dirty="0"/>
              <a:t>The Factors were suggested and peer reviewed through team effort</a:t>
            </a:r>
          </a:p>
          <a:p>
            <a:r>
              <a:rPr lang="en-US" sz="2000" dirty="0"/>
              <a:t>Each Factor will have a Lead (CEOS WG)</a:t>
            </a:r>
          </a:p>
          <a:p>
            <a:pPr lvl="1"/>
            <a:r>
              <a:rPr lang="en-US" sz="1800" dirty="0"/>
              <a:t>BUT… Contributions welcome (and necessary) from multiple groups</a:t>
            </a:r>
          </a:p>
          <a:p>
            <a:pPr lvl="1"/>
            <a:r>
              <a:rPr lang="en-US" sz="1800" dirty="0"/>
              <a:t>Action: Further refinement of scope (in / out) for each Factor</a:t>
            </a:r>
          </a:p>
          <a:p>
            <a:r>
              <a:rPr lang="en-US" sz="2000" dirty="0"/>
              <a:t>WGISS will have overall Leadership role for the Framework</a:t>
            </a:r>
          </a:p>
          <a:p>
            <a:pPr lvl="1"/>
            <a:r>
              <a:rPr lang="en-US" sz="1800" dirty="0"/>
              <a:t>In addition to Lead role within Factors</a:t>
            </a:r>
          </a:p>
          <a:p>
            <a:pPr lvl="1"/>
            <a:r>
              <a:rPr lang="en-US" sz="1800" dirty="0"/>
              <a:t>Action: Communication / Coordination approach</a:t>
            </a:r>
          </a:p>
          <a:p>
            <a:r>
              <a:rPr lang="en-US" sz="2000" dirty="0"/>
              <a:t>The next objective is to develop the Roadmap of activities within each Factor</a:t>
            </a:r>
          </a:p>
          <a:p>
            <a:pPr lvl="1"/>
            <a:r>
              <a:rPr lang="en-US" sz="1800" dirty="0"/>
              <a:t>Target: Leads </a:t>
            </a:r>
            <a:r>
              <a:rPr lang="en-US" sz="1800"/>
              <a:t>identify key activities </a:t>
            </a:r>
            <a:r>
              <a:rPr lang="en-US" sz="1800" dirty="0"/>
              <a:t>(2023-2025) by end of June 2023 (align to work plans)</a:t>
            </a:r>
          </a:p>
          <a:p>
            <a:pPr lvl="1"/>
            <a:r>
              <a:rPr lang="en-US" sz="1800" dirty="0"/>
              <a:t>Target: Present overall roadmap by end of September 2023 (at SIT-TW)</a:t>
            </a:r>
          </a:p>
          <a:p>
            <a:r>
              <a:rPr lang="en-US" sz="2000" dirty="0"/>
              <a:t>Future concept: Develop a Maturity Matrix that includes all Factors</a:t>
            </a:r>
          </a:p>
          <a:p>
            <a:pPr lvl="1"/>
            <a:endParaRPr lang="en-US" dirty="0"/>
          </a:p>
        </p:txBody>
      </p:sp>
      <p:sp>
        <p:nvSpPr>
          <p:cNvPr id="4" name="Title 3">
            <a:extLst>
              <a:ext uri="{FF2B5EF4-FFF2-40B4-BE49-F238E27FC236}">
                <a16:creationId xmlns:a16="http://schemas.microsoft.com/office/drawing/2014/main" id="{6CEA82FD-8E0A-1C66-A8D2-3F529F23EBDE}"/>
              </a:ext>
            </a:extLst>
          </p:cNvPr>
          <p:cNvSpPr>
            <a:spLocks noGrp="1"/>
          </p:cNvSpPr>
          <p:nvPr>
            <p:ph type="title"/>
          </p:nvPr>
        </p:nvSpPr>
        <p:spPr/>
        <p:txBody>
          <a:bodyPr/>
          <a:lstStyle/>
          <a:p>
            <a:r>
              <a:rPr lang="en-US" sz="3600" dirty="0"/>
              <a:t>Framework Concept</a:t>
            </a:r>
          </a:p>
        </p:txBody>
      </p:sp>
    </p:spTree>
    <p:extLst>
      <p:ext uri="{BB962C8B-B14F-4D97-AF65-F5344CB8AC3E}">
        <p14:creationId xmlns:p14="http://schemas.microsoft.com/office/powerpoint/2010/main" val="3270854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16"/>
          <p:cNvSpPr txBox="1">
            <a:spLocks noGrp="1"/>
          </p:cNvSpPr>
          <p:nvPr>
            <p:ph type="title"/>
          </p:nvPr>
        </p:nvSpPr>
        <p:spPr>
          <a:xfrm>
            <a:off x="176048" y="175939"/>
            <a:ext cx="9387000" cy="779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100"/>
              <a:buFont typeface="Arial"/>
              <a:buNone/>
            </a:pPr>
            <a:r>
              <a:rPr lang="en-GB" sz="3600" dirty="0"/>
              <a:t>Proposed CEOS Interoperability Framework</a:t>
            </a:r>
            <a:endParaRPr sz="3600" dirty="0"/>
          </a:p>
        </p:txBody>
      </p:sp>
      <p:sp>
        <p:nvSpPr>
          <p:cNvPr id="118" name="Google Shape;118;p16"/>
          <p:cNvSpPr txBox="1"/>
          <p:nvPr/>
        </p:nvSpPr>
        <p:spPr>
          <a:xfrm>
            <a:off x="259167" y="1138598"/>
            <a:ext cx="3303421" cy="892512"/>
          </a:xfrm>
          <a:prstGeom prst="rect">
            <a:avLst/>
          </a:prstGeom>
          <a:solidFill>
            <a:schemeClr val="accent2">
              <a:lumMod val="40000"/>
              <a:lumOff val="60000"/>
            </a:schemeClr>
          </a:solidFill>
          <a:ln w="9525" cap="flat" cmpd="sng">
            <a:solidFill>
              <a:srgbClr val="000000"/>
            </a:solidFill>
            <a:prstDash val="solid"/>
            <a:round/>
            <a:headEnd type="none" w="sm" len="sm"/>
            <a:tailEnd type="none" w="sm" len="sm"/>
          </a:ln>
        </p:spPr>
        <p:txBody>
          <a:bodyPr spcFirstLastPara="1" wrap="square" lIns="121900" tIns="121900" rIns="121900" bIns="121900" anchor="t" anchorCtr="0">
            <a:spAutoFit/>
          </a:bodyPr>
          <a:lstStyle/>
          <a:p>
            <a:pPr marL="0" marR="0" lvl="0" indent="0" algn="l" rtl="0">
              <a:lnSpc>
                <a:spcPct val="100000"/>
              </a:lnSpc>
              <a:spcBef>
                <a:spcPts val="0"/>
              </a:spcBef>
              <a:spcAft>
                <a:spcPts val="0"/>
              </a:spcAft>
              <a:buClr>
                <a:srgbClr val="000000"/>
              </a:buClr>
              <a:buSzPts val="1900"/>
              <a:buFont typeface="Arial"/>
              <a:buNone/>
            </a:pPr>
            <a:r>
              <a:rPr lang="en-GB" sz="2400" b="1" i="0" u="none" strike="noStrike" cap="none" dirty="0">
                <a:solidFill>
                  <a:srgbClr val="000000"/>
                </a:solidFill>
                <a:latin typeface="Arial"/>
                <a:ea typeface="Arial"/>
                <a:cs typeface="Arial"/>
                <a:sym typeface="Arial"/>
              </a:rPr>
              <a:t>Semantic</a:t>
            </a:r>
          </a:p>
          <a:p>
            <a:pPr>
              <a:buSzPts val="1900"/>
            </a:pPr>
            <a:r>
              <a:rPr lang="en-GB" sz="1800" dirty="0"/>
              <a:t>Lead: </a:t>
            </a:r>
            <a:r>
              <a:rPr lang="en-GB" sz="1800" dirty="0">
                <a:solidFill>
                  <a:schemeClr val="tx1"/>
                </a:solidFill>
              </a:rPr>
              <a:t>WGCV</a:t>
            </a:r>
            <a:endParaRPr lang="en-GB" sz="1800" i="0" u="none" strike="noStrike" cap="none" dirty="0">
              <a:solidFill>
                <a:schemeClr val="tx1"/>
              </a:solidFill>
              <a:latin typeface="Arial"/>
              <a:ea typeface="Arial"/>
              <a:cs typeface="Arial"/>
            </a:endParaRPr>
          </a:p>
        </p:txBody>
      </p:sp>
      <p:sp>
        <p:nvSpPr>
          <p:cNvPr id="119" name="Google Shape;119;p16"/>
          <p:cNvSpPr txBox="1"/>
          <p:nvPr/>
        </p:nvSpPr>
        <p:spPr>
          <a:xfrm>
            <a:off x="259168" y="2905765"/>
            <a:ext cx="3303424" cy="892512"/>
          </a:xfrm>
          <a:prstGeom prst="rect">
            <a:avLst/>
          </a:prstGeom>
          <a:solidFill>
            <a:schemeClr val="accent6">
              <a:lumMod val="20000"/>
              <a:lumOff val="80000"/>
            </a:schemeClr>
          </a:solidFill>
          <a:ln w="9525" cap="flat" cmpd="sng">
            <a:solidFill>
              <a:srgbClr val="000000"/>
            </a:solidFill>
            <a:prstDash val="solid"/>
            <a:round/>
            <a:headEnd type="none" w="sm" len="sm"/>
            <a:tailEnd type="none" w="sm" len="sm"/>
          </a:ln>
        </p:spPr>
        <p:txBody>
          <a:bodyPr spcFirstLastPara="1" wrap="square" lIns="121900" tIns="121900" rIns="121900" bIns="1219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900"/>
              <a:buFont typeface="Arial"/>
              <a:buNone/>
              <a:tabLst/>
              <a:defRPr/>
            </a:pPr>
            <a:r>
              <a:rPr kumimoji="0" lang="en-GB" sz="2400" b="1" i="0" u="none" strike="noStrike" kern="0" cap="none" spc="0" normalizeH="0" baseline="0" noProof="0" dirty="0">
                <a:ln>
                  <a:noFill/>
                </a:ln>
                <a:solidFill>
                  <a:srgbClr val="000000"/>
                </a:solidFill>
                <a:effectLst/>
                <a:uLnTx/>
                <a:uFillTx/>
                <a:latin typeface="Arial"/>
                <a:ea typeface="Arial"/>
                <a:cs typeface="Arial"/>
                <a:sym typeface="Arial"/>
              </a:rPr>
              <a:t>Data Architecture</a:t>
            </a:r>
          </a:p>
          <a:p>
            <a:pPr>
              <a:buSzPts val="1900"/>
              <a:defRPr/>
            </a:pPr>
            <a:r>
              <a:rPr kumimoji="0" lang="en-GB" sz="1800" b="0" i="0" u="none" strike="noStrike" kern="0" cap="none" spc="0" normalizeH="0" baseline="0" noProof="0" dirty="0">
                <a:ln>
                  <a:noFill/>
                </a:ln>
                <a:solidFill>
                  <a:srgbClr val="000000"/>
                </a:solidFill>
                <a:effectLst/>
                <a:uLnTx/>
                <a:uFillTx/>
                <a:latin typeface="Arial"/>
                <a:cs typeface="Arial"/>
                <a:sym typeface="Arial"/>
              </a:rPr>
              <a:t>Lead: </a:t>
            </a:r>
            <a:r>
              <a:rPr lang="en-GB" sz="1800" dirty="0"/>
              <a:t>CEOS-ARD OG</a:t>
            </a:r>
            <a:endParaRPr lang="en-GB" sz="1800" b="0" i="0" u="none" strike="noStrike" kern="0" cap="none" spc="0" normalizeH="0" baseline="0" noProof="0" dirty="0">
              <a:ln>
                <a:noFill/>
              </a:ln>
              <a:solidFill>
                <a:srgbClr val="000000"/>
              </a:solidFill>
              <a:effectLst/>
              <a:uLnTx/>
              <a:uFillTx/>
              <a:latin typeface="Arial"/>
              <a:ea typeface="Arial"/>
              <a:cs typeface="Arial"/>
            </a:endParaRPr>
          </a:p>
        </p:txBody>
      </p:sp>
      <p:sp>
        <p:nvSpPr>
          <p:cNvPr id="120" name="Google Shape;120;p16"/>
          <p:cNvSpPr txBox="1"/>
          <p:nvPr/>
        </p:nvSpPr>
        <p:spPr>
          <a:xfrm>
            <a:off x="259173" y="3813724"/>
            <a:ext cx="3303423" cy="892512"/>
          </a:xfrm>
          <a:prstGeom prst="rect">
            <a:avLst/>
          </a:prstGeom>
          <a:solidFill>
            <a:schemeClr val="accent5">
              <a:lumMod val="40000"/>
              <a:lumOff val="60000"/>
            </a:schemeClr>
          </a:solidFill>
          <a:ln w="9525" cap="flat" cmpd="sng">
            <a:solidFill>
              <a:srgbClr val="000000"/>
            </a:solidFill>
            <a:prstDash val="solid"/>
            <a:round/>
            <a:headEnd type="none" w="sm" len="sm"/>
            <a:tailEnd type="none" w="sm" len="sm"/>
          </a:ln>
        </p:spPr>
        <p:txBody>
          <a:bodyPr spcFirstLastPara="1" wrap="square" lIns="121900" tIns="121900" rIns="121900" bIns="1219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900"/>
              <a:buFont typeface="Arial"/>
              <a:buNone/>
              <a:tabLst/>
              <a:defRPr/>
            </a:pPr>
            <a:r>
              <a:rPr kumimoji="0" lang="en-GB" sz="2400" b="1" i="0" u="none" strike="noStrike" kern="0" cap="none" spc="0" normalizeH="0" baseline="0" noProof="0">
                <a:ln>
                  <a:noFill/>
                </a:ln>
                <a:solidFill>
                  <a:srgbClr val="000000"/>
                </a:solidFill>
                <a:effectLst/>
                <a:uLnTx/>
                <a:uFillTx/>
                <a:latin typeface="Arial"/>
                <a:ea typeface="Arial"/>
                <a:cs typeface="Arial"/>
                <a:sym typeface="Arial"/>
              </a:rPr>
              <a:t>Data Accessibility</a:t>
            </a:r>
          </a:p>
          <a:p>
            <a:pPr marL="0" marR="0" lvl="0" indent="0" algn="l" defTabSz="914400" rtl="0" eaLnBrk="1" fontAlgn="auto" latinLnBrk="0" hangingPunct="1">
              <a:lnSpc>
                <a:spcPct val="100000"/>
              </a:lnSpc>
              <a:spcBef>
                <a:spcPts val="0"/>
              </a:spcBef>
              <a:spcAft>
                <a:spcPts val="0"/>
              </a:spcAft>
              <a:buClr>
                <a:srgbClr val="000000"/>
              </a:buClr>
              <a:buSzPts val="1900"/>
              <a:buFont typeface="Arial"/>
              <a:buNone/>
              <a:tabLst/>
              <a:defRPr/>
            </a:pPr>
            <a:r>
              <a:rPr kumimoji="0" lang="en-GB" sz="1800" b="0" i="0" u="none" strike="noStrike" kern="0" cap="none" spc="0" normalizeH="0" baseline="0" noProof="0">
                <a:ln>
                  <a:noFill/>
                </a:ln>
                <a:solidFill>
                  <a:srgbClr val="000000"/>
                </a:solidFill>
                <a:effectLst/>
                <a:uLnTx/>
                <a:uFillTx/>
                <a:latin typeface="Arial"/>
                <a:cs typeface="Arial"/>
                <a:sym typeface="Arial"/>
              </a:rPr>
              <a:t>Lead: WGISS</a:t>
            </a:r>
            <a:endParaRPr kumimoji="0" lang="en-GB" sz="1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121" name="Google Shape;121;p16"/>
          <p:cNvSpPr txBox="1"/>
          <p:nvPr/>
        </p:nvSpPr>
        <p:spPr>
          <a:xfrm>
            <a:off x="251148" y="2003591"/>
            <a:ext cx="3303421" cy="892512"/>
          </a:xfrm>
          <a:prstGeom prst="rect">
            <a:avLst/>
          </a:prstGeom>
          <a:solidFill>
            <a:schemeClr val="accent1">
              <a:lumMod val="20000"/>
              <a:lumOff val="80000"/>
            </a:schemeClr>
          </a:solidFill>
          <a:ln w="9525" cap="flat" cmpd="sng">
            <a:solidFill>
              <a:srgbClr val="000000"/>
            </a:solidFill>
            <a:prstDash val="solid"/>
            <a:round/>
            <a:headEnd type="none" w="sm" len="sm"/>
            <a:tailEnd type="none" w="sm" len="sm"/>
          </a:ln>
        </p:spPr>
        <p:txBody>
          <a:bodyPr spcFirstLastPara="1" wrap="square" lIns="121900" tIns="121900" rIns="121900" bIns="1219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900"/>
              <a:buFont typeface="Arial"/>
              <a:buNone/>
              <a:tabLst/>
              <a:defRPr/>
            </a:pPr>
            <a:r>
              <a:rPr kumimoji="0" lang="en-GB" sz="2400" b="1" i="0" u="none" strike="noStrike" kern="0" cap="none" spc="0" normalizeH="0" baseline="0" noProof="0" dirty="0">
                <a:ln>
                  <a:noFill/>
                </a:ln>
                <a:solidFill>
                  <a:srgbClr val="000000"/>
                </a:solidFill>
                <a:effectLst/>
                <a:uLnTx/>
                <a:uFillTx/>
                <a:latin typeface="Arial"/>
                <a:ea typeface="Arial"/>
                <a:cs typeface="Arial"/>
                <a:sym typeface="Arial"/>
              </a:rPr>
              <a:t>Syntactic</a:t>
            </a:r>
          </a:p>
          <a:p>
            <a:pPr marL="0" marR="0" lvl="0" indent="0" algn="l" defTabSz="914400" rtl="0" eaLnBrk="1" fontAlgn="auto" latinLnBrk="0" hangingPunct="1">
              <a:lnSpc>
                <a:spcPct val="100000"/>
              </a:lnSpc>
              <a:spcBef>
                <a:spcPts val="0"/>
              </a:spcBef>
              <a:spcAft>
                <a:spcPts val="0"/>
              </a:spcAft>
              <a:buClr>
                <a:srgbClr val="000000"/>
              </a:buClr>
              <a:buSzPts val="1900"/>
              <a:buFont typeface="Arial"/>
              <a:buNone/>
              <a:tabLst/>
              <a:defRPr/>
            </a:pPr>
            <a:r>
              <a:rPr kumimoji="0" lang="en-GB" sz="1800" b="0" i="0" u="none" strike="noStrike" kern="0" cap="none" spc="0" normalizeH="0" baseline="0" noProof="0" dirty="0">
                <a:ln>
                  <a:noFill/>
                </a:ln>
                <a:solidFill>
                  <a:srgbClr val="000000"/>
                </a:solidFill>
                <a:effectLst/>
                <a:uLnTx/>
                <a:uFillTx/>
                <a:latin typeface="Arial"/>
                <a:cs typeface="Arial"/>
                <a:sym typeface="Arial"/>
              </a:rPr>
              <a:t>Lead: WGISS</a:t>
            </a:r>
            <a:endParaRPr kumimoji="0" lang="en-GB" sz="18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122" name="Google Shape;122;p16"/>
          <p:cNvSpPr txBox="1"/>
          <p:nvPr/>
        </p:nvSpPr>
        <p:spPr>
          <a:xfrm>
            <a:off x="259168" y="4706808"/>
            <a:ext cx="3303428" cy="892512"/>
          </a:xfrm>
          <a:prstGeom prst="rect">
            <a:avLst/>
          </a:prstGeom>
          <a:solidFill>
            <a:srgbClr val="FFCC99"/>
          </a:solidFill>
          <a:ln w="9525" cap="flat" cmpd="sng">
            <a:solidFill>
              <a:srgbClr val="000000"/>
            </a:solidFill>
            <a:prstDash val="solid"/>
            <a:round/>
            <a:headEnd type="none" w="sm" len="sm"/>
            <a:tailEnd type="none" w="sm" len="sm"/>
          </a:ln>
        </p:spPr>
        <p:txBody>
          <a:bodyPr spcFirstLastPara="1" wrap="square" lIns="121900" tIns="121900" rIns="121900" bIns="1219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900"/>
              <a:buFont typeface="Arial"/>
              <a:buNone/>
              <a:tabLst/>
              <a:defRPr/>
            </a:pPr>
            <a:r>
              <a:rPr kumimoji="0" lang="en-GB" sz="2400" b="1" i="0" u="none" strike="noStrike" kern="0" cap="none" spc="0" normalizeH="0" baseline="0" noProof="0" dirty="0">
                <a:ln>
                  <a:noFill/>
                </a:ln>
                <a:solidFill>
                  <a:srgbClr val="000000"/>
                </a:solidFill>
                <a:effectLst/>
                <a:uLnTx/>
                <a:uFillTx/>
                <a:latin typeface="Arial"/>
                <a:ea typeface="Arial"/>
                <a:cs typeface="Arial"/>
                <a:sym typeface="Arial"/>
              </a:rPr>
              <a:t>Data Quality</a:t>
            </a:r>
          </a:p>
          <a:p>
            <a:pPr marL="0" marR="0" lvl="0" indent="0" algn="l" defTabSz="914400" rtl="0" eaLnBrk="1" fontAlgn="auto" latinLnBrk="0" hangingPunct="1">
              <a:lnSpc>
                <a:spcPct val="100000"/>
              </a:lnSpc>
              <a:spcBef>
                <a:spcPts val="0"/>
              </a:spcBef>
              <a:spcAft>
                <a:spcPts val="0"/>
              </a:spcAft>
              <a:buClr>
                <a:srgbClr val="000000"/>
              </a:buClr>
              <a:buSzPts val="1900"/>
              <a:buFont typeface="Arial"/>
              <a:buNone/>
              <a:tabLst/>
              <a:defRPr/>
            </a:pPr>
            <a:r>
              <a:rPr kumimoji="0" lang="en-GB" sz="1800" b="0" i="0" u="none" strike="noStrike" kern="0" cap="none" spc="0" normalizeH="0" baseline="0" noProof="0" dirty="0">
                <a:ln>
                  <a:noFill/>
                </a:ln>
                <a:solidFill>
                  <a:srgbClr val="000000"/>
                </a:solidFill>
                <a:effectLst/>
                <a:uLnTx/>
                <a:uFillTx/>
                <a:latin typeface="Arial"/>
                <a:cs typeface="Arial"/>
                <a:sym typeface="Arial"/>
              </a:rPr>
              <a:t>Lead: WGCV</a:t>
            </a:r>
            <a:endParaRPr kumimoji="0" lang="en-GB" sz="18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4" name="Google Shape;121;p16">
            <a:extLst>
              <a:ext uri="{FF2B5EF4-FFF2-40B4-BE49-F238E27FC236}">
                <a16:creationId xmlns:a16="http://schemas.microsoft.com/office/drawing/2014/main" id="{8BF51EE5-F1E3-248C-C3C9-80FE541330A0}"/>
              </a:ext>
            </a:extLst>
          </p:cNvPr>
          <p:cNvSpPr txBox="1"/>
          <p:nvPr/>
        </p:nvSpPr>
        <p:spPr>
          <a:xfrm>
            <a:off x="3554565" y="2003591"/>
            <a:ext cx="8354199" cy="892512"/>
          </a:xfrm>
          <a:prstGeom prst="rect">
            <a:avLst/>
          </a:prstGeom>
          <a:solidFill>
            <a:schemeClr val="accent1">
              <a:lumMod val="20000"/>
              <a:lumOff val="80000"/>
            </a:schemeClr>
          </a:solidFill>
          <a:ln w="9525" cap="flat" cmpd="sng">
            <a:solidFill>
              <a:srgbClr val="000000"/>
            </a:solidFill>
            <a:prstDash val="solid"/>
            <a:round/>
            <a:headEnd type="none" w="sm" len="sm"/>
            <a:tailEnd type="none" w="sm" len="sm"/>
          </a:ln>
        </p:spPr>
        <p:txBody>
          <a:bodyPr spcFirstLastPara="1" wrap="square" lIns="121900" tIns="121900" rIns="121900" bIns="121900" anchor="t" anchorCtr="0">
            <a:spAutoFit/>
          </a:bodyPr>
          <a:lstStyle/>
          <a:p>
            <a:pPr>
              <a:buSzPts val="1900"/>
              <a:defRPr/>
            </a:pPr>
            <a:r>
              <a:rPr kumimoji="0" lang="en-US" sz="1050" i="0" u="none" strike="noStrike" kern="0" cap="none" spc="0" normalizeH="0" baseline="0" noProof="0" dirty="0">
                <a:ln>
                  <a:noFill/>
                </a:ln>
                <a:solidFill>
                  <a:srgbClr val="000000"/>
                </a:solidFill>
                <a:effectLst/>
                <a:uLnTx/>
                <a:uFillTx/>
                <a:latin typeface="Arial"/>
                <a:ea typeface="Arial"/>
                <a:cs typeface="Arial"/>
                <a:sym typeface="Arial"/>
              </a:rPr>
              <a:t>Syntactic interoperability refers to interoperation of the format as well as the data structure used in any stored exchanged information or service between heterogeneous IoT system entities</a:t>
            </a:r>
            <a:r>
              <a:rPr lang="en-US" sz="1050" dirty="0"/>
              <a:t>.</a:t>
            </a:r>
            <a:endParaRPr lang="en-GB" sz="1050" dirty="0">
              <a:solidFill>
                <a:srgbClr val="FF0000"/>
              </a:solidFill>
            </a:endParaRPr>
          </a:p>
          <a:p>
            <a:pPr>
              <a:buSzPts val="1900"/>
              <a:defRPr/>
            </a:pPr>
            <a:endParaRPr lang="en-GB" sz="1050" b="1" i="1" dirty="0"/>
          </a:p>
          <a:p>
            <a:pPr>
              <a:buSzPts val="1900"/>
              <a:defRPr/>
            </a:pPr>
            <a:r>
              <a:rPr lang="en-GB" sz="1050" b="1" i="1" dirty="0"/>
              <a:t>Example Focus Areas:</a:t>
            </a:r>
            <a:r>
              <a:rPr lang="en-GB" sz="1050" i="1" dirty="0"/>
              <a:t> </a:t>
            </a:r>
            <a:r>
              <a:rPr lang="en-US" sz="1050" i="1" dirty="0"/>
              <a:t>Formats, Data Language, Cloud-enabled Formats (COG, </a:t>
            </a:r>
            <a:r>
              <a:rPr lang="en-US" sz="1050" i="1" dirty="0" err="1"/>
              <a:t>NetCDF</a:t>
            </a:r>
            <a:r>
              <a:rPr lang="en-US" sz="1050" i="1" dirty="0"/>
              <a:t>, ZAR)</a:t>
            </a:r>
          </a:p>
        </p:txBody>
      </p:sp>
      <p:sp>
        <p:nvSpPr>
          <p:cNvPr id="6" name="Google Shape;121;p16">
            <a:extLst>
              <a:ext uri="{FF2B5EF4-FFF2-40B4-BE49-F238E27FC236}">
                <a16:creationId xmlns:a16="http://schemas.microsoft.com/office/drawing/2014/main" id="{4DF39500-C929-C132-11AC-DC5E53BD3197}"/>
              </a:ext>
            </a:extLst>
          </p:cNvPr>
          <p:cNvSpPr txBox="1"/>
          <p:nvPr/>
        </p:nvSpPr>
        <p:spPr>
          <a:xfrm>
            <a:off x="3550558" y="1130251"/>
            <a:ext cx="8354199" cy="884817"/>
          </a:xfrm>
          <a:prstGeom prst="rect">
            <a:avLst/>
          </a:prstGeom>
          <a:solidFill>
            <a:schemeClr val="accent2">
              <a:lumMod val="40000"/>
              <a:lumOff val="60000"/>
            </a:schemeClr>
          </a:solidFill>
          <a:ln w="9525" cap="flat" cmpd="sng">
            <a:solidFill>
              <a:srgbClr val="000000"/>
            </a:solidFill>
            <a:prstDash val="solid"/>
            <a:round/>
            <a:headEnd type="none" w="sm" len="sm"/>
            <a:tailEnd type="none" w="sm" len="sm"/>
          </a:ln>
        </p:spPr>
        <p:txBody>
          <a:bodyPr spcFirstLastPara="1" wrap="square" lIns="121900" tIns="121900" rIns="121900" bIns="121900" anchor="t" anchorCtr="0">
            <a:spAutoFit/>
          </a:bodyPr>
          <a:lstStyle/>
          <a:p>
            <a:pPr>
              <a:buSzPts val="1900"/>
              <a:defRPr/>
            </a:pPr>
            <a:r>
              <a:rPr kumimoji="0" lang="en-US" sz="1050" i="0" u="none" strike="noStrike" kern="0" cap="none" spc="0" normalizeH="0" baseline="0" noProof="0" dirty="0">
                <a:ln>
                  <a:noFill/>
                </a:ln>
                <a:solidFill>
                  <a:srgbClr val="000000"/>
                </a:solidFill>
                <a:effectLst/>
                <a:uLnTx/>
                <a:uFillTx/>
                <a:latin typeface="Arial"/>
                <a:ea typeface="Arial"/>
                <a:cs typeface="Arial"/>
                <a:sym typeface="Arial"/>
              </a:rPr>
              <a:t>Semantic interoperability is the ability of computer systems to exchange data with unambiguous, shared meaning. It is required to enable machine computable logic, inferencing, knowledge discovery, and data federation between information systems</a:t>
            </a:r>
            <a:r>
              <a:rPr lang="en-US" sz="1050" dirty="0"/>
              <a:t>.</a:t>
            </a:r>
          </a:p>
          <a:p>
            <a:pPr>
              <a:buSzPts val="1900"/>
              <a:defRPr/>
            </a:pPr>
            <a:endParaRPr lang="en-US" sz="1050" i="0" u="none" strike="noStrike" kern="0" cap="none" spc="0" normalizeH="0" baseline="0" noProof="0" dirty="0">
              <a:ln>
                <a:noFill/>
              </a:ln>
              <a:solidFill>
                <a:srgbClr val="000000"/>
              </a:solidFill>
              <a:effectLst/>
              <a:uLnTx/>
              <a:uFillTx/>
              <a:latin typeface="Arial"/>
              <a:ea typeface="Arial"/>
              <a:cs typeface="Arial"/>
            </a:endParaRPr>
          </a:p>
          <a:p>
            <a:pPr marL="0" marR="0" lvl="0" indent="0" algn="l" defTabSz="914400" rtl="0" eaLnBrk="1" fontAlgn="auto" latinLnBrk="0" hangingPunct="1">
              <a:lnSpc>
                <a:spcPct val="100000"/>
              </a:lnSpc>
              <a:spcBef>
                <a:spcPts val="0"/>
              </a:spcBef>
              <a:spcAft>
                <a:spcPts val="0"/>
              </a:spcAft>
              <a:buClr>
                <a:srgbClr val="000000"/>
              </a:buClr>
              <a:buSzPts val="1900"/>
              <a:buFont typeface="Arial"/>
              <a:buNone/>
              <a:tabLst/>
              <a:defRPr/>
            </a:pPr>
            <a:r>
              <a:rPr lang="en-GB" sz="1000" b="1" i="1" dirty="0"/>
              <a:t>Example Focus Areas:</a:t>
            </a:r>
            <a:r>
              <a:rPr lang="en-GB" sz="1000" i="1" dirty="0"/>
              <a:t> </a:t>
            </a:r>
            <a:r>
              <a:rPr lang="en-US" sz="1000" i="1" dirty="0"/>
              <a:t>Terminology, CEOS Common Dictionary</a:t>
            </a:r>
          </a:p>
        </p:txBody>
      </p:sp>
      <p:sp>
        <p:nvSpPr>
          <p:cNvPr id="8" name="Google Shape;121;p16">
            <a:extLst>
              <a:ext uri="{FF2B5EF4-FFF2-40B4-BE49-F238E27FC236}">
                <a16:creationId xmlns:a16="http://schemas.microsoft.com/office/drawing/2014/main" id="{4C29BE55-6AA5-68FC-74F3-222E90CAC6C4}"/>
              </a:ext>
            </a:extLst>
          </p:cNvPr>
          <p:cNvSpPr txBox="1"/>
          <p:nvPr/>
        </p:nvSpPr>
        <p:spPr>
          <a:xfrm>
            <a:off x="3562590" y="2909049"/>
            <a:ext cx="8354199" cy="892512"/>
          </a:xfrm>
          <a:prstGeom prst="rect">
            <a:avLst/>
          </a:prstGeom>
          <a:solidFill>
            <a:schemeClr val="accent6">
              <a:lumMod val="20000"/>
              <a:lumOff val="80000"/>
            </a:schemeClr>
          </a:solidFill>
          <a:ln w="9525" cap="flat" cmpd="sng">
            <a:solidFill>
              <a:srgbClr val="000000"/>
            </a:solidFill>
            <a:prstDash val="solid"/>
            <a:round/>
            <a:headEnd type="none" w="sm" len="sm"/>
            <a:tailEnd type="none" w="sm" len="sm"/>
          </a:ln>
        </p:spPr>
        <p:txBody>
          <a:bodyPr spcFirstLastPara="1" wrap="square" lIns="121900" tIns="121900" rIns="121900" bIns="121900" anchor="t" anchorCtr="0">
            <a:spAutoFit/>
          </a:bodyPr>
          <a:lstStyle/>
          <a:p>
            <a:pPr>
              <a:defRPr/>
            </a:pPr>
            <a:r>
              <a:rPr lang="en-US" sz="1050" dirty="0"/>
              <a:t>Data architecture describes the structure of the logical and physical data assets and data management resources. It comprises the models, policies, rules, and standards that govern the collection, storage, arrangement, integration, and use of data.</a:t>
            </a:r>
            <a:endParaRPr lang="en-GB" sz="1050" dirty="0"/>
          </a:p>
          <a:p>
            <a:pPr>
              <a:defRPr/>
            </a:pPr>
            <a:endParaRPr lang="en-GB" sz="1050" i="0" u="none" strike="noStrike" kern="0" cap="none" spc="0" normalizeH="0" baseline="0" noProof="0" dirty="0">
              <a:ln>
                <a:noFill/>
              </a:ln>
              <a:solidFill>
                <a:srgbClr val="000000"/>
              </a:solidFill>
              <a:effectLst/>
              <a:uLnTx/>
              <a:uFillTx/>
              <a:latin typeface="Arial"/>
              <a:ea typeface="Arial"/>
              <a:cs typeface="Arial"/>
            </a:endParaRPr>
          </a:p>
          <a:p>
            <a:pPr>
              <a:buSzPts val="1900"/>
              <a:defRPr/>
            </a:pPr>
            <a:r>
              <a:rPr lang="en-GB" sz="1050" b="1" i="1" dirty="0"/>
              <a:t>Example Focus Areas:</a:t>
            </a:r>
            <a:r>
              <a:rPr lang="en-GB" sz="1050" i="1" dirty="0"/>
              <a:t> Taxonomy of observational methods, Taxonomy of processing levels, </a:t>
            </a:r>
            <a:r>
              <a:rPr lang="en-US" sz="1050" i="1" dirty="0"/>
              <a:t>Ontology of data sets (products) </a:t>
            </a:r>
            <a:endParaRPr lang="en-GB" sz="1050" i="1" dirty="0"/>
          </a:p>
        </p:txBody>
      </p:sp>
      <p:sp>
        <p:nvSpPr>
          <p:cNvPr id="9" name="Google Shape;121;p16">
            <a:extLst>
              <a:ext uri="{FF2B5EF4-FFF2-40B4-BE49-F238E27FC236}">
                <a16:creationId xmlns:a16="http://schemas.microsoft.com/office/drawing/2014/main" id="{220BE603-ED29-5FEB-C06E-D0ED67DDA1B6}"/>
              </a:ext>
            </a:extLst>
          </p:cNvPr>
          <p:cNvSpPr txBox="1"/>
          <p:nvPr/>
        </p:nvSpPr>
        <p:spPr>
          <a:xfrm>
            <a:off x="3562589" y="3820074"/>
            <a:ext cx="8354199" cy="892512"/>
          </a:xfrm>
          <a:prstGeom prst="rect">
            <a:avLst/>
          </a:prstGeom>
          <a:solidFill>
            <a:schemeClr val="accent5">
              <a:lumMod val="40000"/>
              <a:lumOff val="60000"/>
            </a:schemeClr>
          </a:solidFill>
          <a:ln w="9525" cap="flat" cmpd="sng">
            <a:solidFill>
              <a:srgbClr val="000000"/>
            </a:solidFill>
            <a:prstDash val="solid"/>
            <a:round/>
            <a:headEnd type="none" w="sm" len="sm"/>
            <a:tailEnd type="none" w="sm" len="sm"/>
          </a:ln>
        </p:spPr>
        <p:txBody>
          <a:bodyPr spcFirstLastPara="1" wrap="square" lIns="121900" tIns="121900" rIns="121900" bIns="121900" anchor="t" anchorCtr="0">
            <a:spAutoFit/>
          </a:bodyPr>
          <a:lstStyle/>
          <a:p>
            <a:pPr>
              <a:defRPr/>
            </a:pPr>
            <a:r>
              <a:rPr lang="en-US" sz="1050" dirty="0"/>
              <a:t>Interoperability requires increasingly sophisticated data exchange architectures protocols, and application interfaces and standards. These provide the data tools necessary to access and share information.</a:t>
            </a:r>
            <a:endParaRPr lang="en-US" sz="1050" dirty="0">
              <a:solidFill>
                <a:srgbClr val="FF0000"/>
              </a:solidFill>
            </a:endParaRPr>
          </a:p>
          <a:p>
            <a:pPr>
              <a:defRPr/>
            </a:pPr>
            <a:endParaRPr lang="en-US" sz="1050" dirty="0"/>
          </a:p>
          <a:p>
            <a:pPr>
              <a:buSzPts val="1900"/>
              <a:defRPr/>
            </a:pPr>
            <a:r>
              <a:rPr kumimoji="0" lang="en-US" sz="1050" b="1" i="1" u="none" strike="noStrike" kern="0" cap="none" spc="0" normalizeH="0" baseline="0" noProof="0" dirty="0">
                <a:ln>
                  <a:noFill/>
                </a:ln>
                <a:solidFill>
                  <a:srgbClr val="000000"/>
                </a:solidFill>
                <a:effectLst/>
                <a:uLnTx/>
                <a:uFillTx/>
                <a:latin typeface="Arial"/>
                <a:ea typeface="Arial"/>
                <a:cs typeface="Arial"/>
                <a:sym typeface="Arial"/>
              </a:rPr>
              <a:t>Example Focus Areas:</a:t>
            </a:r>
            <a:r>
              <a:rPr kumimoji="0" lang="en-US" sz="1050" i="1" u="none" strike="noStrike" kern="0" cap="none" spc="0" normalizeH="0" baseline="0" noProof="0" dirty="0">
                <a:ln>
                  <a:noFill/>
                </a:ln>
                <a:solidFill>
                  <a:srgbClr val="000000"/>
                </a:solidFill>
                <a:effectLst/>
                <a:uLnTx/>
                <a:uFillTx/>
                <a:latin typeface="Arial"/>
                <a:ea typeface="Arial"/>
                <a:cs typeface="Arial"/>
                <a:sym typeface="Arial"/>
              </a:rPr>
              <a:t> System / Data Presentation, STAC, Cross-cloud data access and discovery</a:t>
            </a:r>
            <a:endParaRPr lang="en-US" sz="1050" i="1" u="none" strike="noStrike" kern="0" cap="none" spc="0" normalizeH="0" baseline="0" noProof="0" dirty="0">
              <a:ln>
                <a:noFill/>
              </a:ln>
              <a:solidFill>
                <a:srgbClr val="000000"/>
              </a:solidFill>
              <a:effectLst/>
              <a:uLnTx/>
              <a:uFillTx/>
              <a:latin typeface="Arial"/>
              <a:ea typeface="Arial"/>
              <a:cs typeface="Arial"/>
            </a:endParaRPr>
          </a:p>
        </p:txBody>
      </p:sp>
      <p:sp>
        <p:nvSpPr>
          <p:cNvPr id="10" name="Google Shape;121;p16">
            <a:extLst>
              <a:ext uri="{FF2B5EF4-FFF2-40B4-BE49-F238E27FC236}">
                <a16:creationId xmlns:a16="http://schemas.microsoft.com/office/drawing/2014/main" id="{CE3B7634-1A68-204C-E7A8-7B60D899FB3D}"/>
              </a:ext>
            </a:extLst>
          </p:cNvPr>
          <p:cNvSpPr txBox="1"/>
          <p:nvPr/>
        </p:nvSpPr>
        <p:spPr>
          <a:xfrm>
            <a:off x="3562588" y="4719777"/>
            <a:ext cx="8354199" cy="892512"/>
          </a:xfrm>
          <a:prstGeom prst="rect">
            <a:avLst/>
          </a:prstGeom>
          <a:solidFill>
            <a:srgbClr val="FFCC99"/>
          </a:solidFill>
          <a:ln w="9525" cap="flat" cmpd="sng">
            <a:solidFill>
              <a:srgbClr val="000000"/>
            </a:solidFill>
            <a:prstDash val="solid"/>
            <a:round/>
            <a:headEnd type="none" w="sm" len="sm"/>
            <a:tailEnd type="none" w="sm" len="sm"/>
          </a:ln>
        </p:spPr>
        <p:txBody>
          <a:bodyPr spcFirstLastPara="1" wrap="square" lIns="121900" tIns="121900" rIns="121900" bIns="121900" anchor="t" anchorCtr="0">
            <a:spAutoFit/>
          </a:bodyPr>
          <a:lstStyle/>
          <a:p>
            <a:pPr>
              <a:buSzPts val="1900"/>
              <a:defRPr/>
            </a:pPr>
            <a:r>
              <a:rPr kumimoji="0" lang="en-US" sz="1050" i="0" u="none" strike="noStrike" kern="0" cap="none" spc="0" normalizeH="0" baseline="0" noProof="0" dirty="0">
                <a:ln>
                  <a:noFill/>
                </a:ln>
                <a:solidFill>
                  <a:srgbClr val="000000"/>
                </a:solidFill>
                <a:effectLst/>
                <a:uLnTx/>
                <a:uFillTx/>
                <a:latin typeface="Arial"/>
                <a:ea typeface="Arial"/>
                <a:cs typeface="Arial"/>
                <a:sym typeface="Arial"/>
              </a:rPr>
              <a:t>References are data and schemes  that are used as benchmarks for (observational) data comparison or analysis. This could include instances such as geographic locations, product numbers, or official (authoritative) data and statistics</a:t>
            </a:r>
            <a:endParaRPr kumimoji="0" lang="en-US" sz="1050" i="0" u="none" strike="noStrike" kern="0" cap="none" spc="0" normalizeH="0" baseline="0" noProof="0" dirty="0">
              <a:ln>
                <a:noFill/>
              </a:ln>
              <a:solidFill>
                <a:srgbClr val="FF0000"/>
              </a:solidFill>
              <a:effectLst/>
              <a:uLnTx/>
              <a:uFillTx/>
              <a:latin typeface="Arial"/>
              <a:ea typeface="Arial"/>
              <a:cs typeface="Arial"/>
              <a:sym typeface="Arial"/>
            </a:endParaRPr>
          </a:p>
          <a:p>
            <a:pPr>
              <a:buSzPts val="1900"/>
              <a:defRPr/>
            </a:pPr>
            <a:endParaRPr lang="en-US" sz="1050" dirty="0"/>
          </a:p>
          <a:p>
            <a:pPr>
              <a:buSzPts val="1900"/>
              <a:defRPr/>
            </a:pPr>
            <a:r>
              <a:rPr lang="en-GB" sz="1050" b="1" i="1" dirty="0"/>
              <a:t>Example Focus Areas:</a:t>
            </a:r>
            <a:r>
              <a:rPr lang="en-GB" sz="1050" i="1" dirty="0"/>
              <a:t> Digital Elevation Models (DEM), Ground Control Points (GCPs), Grids: Discrete Global Grid System (DGGS)</a:t>
            </a:r>
          </a:p>
        </p:txBody>
      </p:sp>
      <p:sp>
        <p:nvSpPr>
          <p:cNvPr id="2" name="Google Shape;122;p16">
            <a:extLst>
              <a:ext uri="{FF2B5EF4-FFF2-40B4-BE49-F238E27FC236}">
                <a16:creationId xmlns:a16="http://schemas.microsoft.com/office/drawing/2014/main" id="{6FE5F1C4-0B41-EBA2-D3CF-2D3F10F701B7}"/>
              </a:ext>
            </a:extLst>
          </p:cNvPr>
          <p:cNvSpPr txBox="1"/>
          <p:nvPr/>
        </p:nvSpPr>
        <p:spPr>
          <a:xfrm>
            <a:off x="251148" y="5597140"/>
            <a:ext cx="3303428" cy="892512"/>
          </a:xfrm>
          <a:prstGeom prst="rect">
            <a:avLst/>
          </a:prstGeom>
          <a:solidFill>
            <a:schemeClr val="bg2">
              <a:lumMod val="20000"/>
              <a:lumOff val="80000"/>
            </a:schemeClr>
          </a:solidFill>
          <a:ln w="9525" cap="flat" cmpd="sng">
            <a:solidFill>
              <a:srgbClr val="000000"/>
            </a:solidFill>
            <a:prstDash val="solid"/>
            <a:round/>
            <a:headEnd type="none" w="sm" len="sm"/>
            <a:tailEnd type="none" w="sm" len="sm"/>
          </a:ln>
        </p:spPr>
        <p:txBody>
          <a:bodyPr spcFirstLastPara="1" wrap="square" lIns="121900" tIns="121900" rIns="121900" bIns="1219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900"/>
              <a:buFont typeface="Arial"/>
              <a:buNone/>
              <a:tabLst/>
              <a:defRPr/>
            </a:pPr>
            <a:r>
              <a:rPr kumimoji="0" lang="en-GB" sz="2400" b="1" i="0" u="none" strike="noStrike" kern="0" cap="none" spc="0" normalizeH="0" baseline="0" noProof="0" dirty="0">
                <a:ln>
                  <a:noFill/>
                </a:ln>
                <a:solidFill>
                  <a:srgbClr val="000000"/>
                </a:solidFill>
                <a:effectLst/>
                <a:uLnTx/>
                <a:uFillTx/>
                <a:latin typeface="Arial"/>
                <a:ea typeface="Arial"/>
                <a:cs typeface="Arial"/>
                <a:sym typeface="Arial"/>
              </a:rPr>
              <a:t>Data Policy</a:t>
            </a:r>
          </a:p>
          <a:p>
            <a:pPr marL="0" marR="0" lvl="0" indent="0" algn="l" defTabSz="914400" rtl="0" eaLnBrk="1" fontAlgn="auto" latinLnBrk="0" hangingPunct="1">
              <a:lnSpc>
                <a:spcPct val="100000"/>
              </a:lnSpc>
              <a:spcBef>
                <a:spcPts val="0"/>
              </a:spcBef>
              <a:spcAft>
                <a:spcPts val="0"/>
              </a:spcAft>
              <a:buClr>
                <a:srgbClr val="000000"/>
              </a:buClr>
              <a:buSzPts val="1900"/>
              <a:buFont typeface="Arial"/>
              <a:buNone/>
              <a:tabLst/>
              <a:defRPr/>
            </a:pPr>
            <a:r>
              <a:rPr kumimoji="0" lang="en-GB" sz="1800" b="0" i="0" u="none" strike="noStrike" kern="0" cap="none" spc="0" normalizeH="0" baseline="0" noProof="0" dirty="0">
                <a:ln>
                  <a:noFill/>
                </a:ln>
                <a:solidFill>
                  <a:srgbClr val="000000"/>
                </a:solidFill>
                <a:effectLst/>
                <a:uLnTx/>
                <a:uFillTx/>
                <a:latin typeface="Arial"/>
                <a:cs typeface="Arial"/>
                <a:sym typeface="Arial"/>
              </a:rPr>
              <a:t>Lead: SEO</a:t>
            </a:r>
            <a:endParaRPr kumimoji="0" lang="en-GB" sz="18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3" name="Google Shape;121;p16">
            <a:extLst>
              <a:ext uri="{FF2B5EF4-FFF2-40B4-BE49-F238E27FC236}">
                <a16:creationId xmlns:a16="http://schemas.microsoft.com/office/drawing/2014/main" id="{409E2BEB-FEE7-C89D-F937-EB97879C4F63}"/>
              </a:ext>
            </a:extLst>
          </p:cNvPr>
          <p:cNvSpPr txBox="1"/>
          <p:nvPr/>
        </p:nvSpPr>
        <p:spPr>
          <a:xfrm>
            <a:off x="3554569" y="5597716"/>
            <a:ext cx="8354199" cy="892512"/>
          </a:xfrm>
          <a:prstGeom prst="rect">
            <a:avLst/>
          </a:prstGeom>
          <a:solidFill>
            <a:schemeClr val="bg2">
              <a:lumMod val="20000"/>
              <a:lumOff val="80000"/>
            </a:schemeClr>
          </a:solidFill>
          <a:ln w="9525" cap="flat" cmpd="sng">
            <a:solidFill>
              <a:srgbClr val="000000"/>
            </a:solidFill>
            <a:prstDash val="solid"/>
            <a:round/>
            <a:headEnd type="none" w="sm" len="sm"/>
            <a:tailEnd type="none" w="sm" len="sm"/>
          </a:ln>
        </p:spPr>
        <p:txBody>
          <a:bodyPr spcFirstLastPara="1" wrap="square" lIns="121900" tIns="121900" rIns="121900" bIns="121900" anchor="t" anchorCtr="0">
            <a:spAutoFit/>
          </a:bodyPr>
          <a:lstStyle/>
          <a:p>
            <a:pPr>
              <a:buSzPts val="1900"/>
              <a:defRPr/>
            </a:pPr>
            <a:r>
              <a:rPr kumimoji="0" lang="en-US" sz="1050" i="0" u="none" strike="noStrike" kern="0" cap="none" spc="0" normalizeH="0" baseline="0" noProof="0" dirty="0">
                <a:ln>
                  <a:noFill/>
                </a:ln>
                <a:solidFill>
                  <a:srgbClr val="000000"/>
                </a:solidFill>
                <a:effectLst/>
                <a:uLnTx/>
                <a:uFillTx/>
                <a:latin typeface="Arial"/>
                <a:ea typeface="Arial"/>
                <a:cs typeface="Arial"/>
                <a:sym typeface="Arial"/>
              </a:rPr>
              <a:t>Ensuring that organizations operating under different legal frameworks, policies and strategies are able to work together and with their user communities under a common and transparent set of rules.</a:t>
            </a:r>
            <a:endParaRPr kumimoji="0" lang="en-US" sz="1050" i="0" u="none" strike="noStrike" kern="0" cap="none" spc="0" normalizeH="0" baseline="0" noProof="0" dirty="0">
              <a:ln>
                <a:noFill/>
              </a:ln>
              <a:solidFill>
                <a:srgbClr val="FF0000"/>
              </a:solidFill>
              <a:effectLst/>
              <a:uLnTx/>
              <a:uFillTx/>
              <a:latin typeface="Arial"/>
              <a:ea typeface="Arial"/>
              <a:cs typeface="Arial"/>
              <a:sym typeface="Arial"/>
            </a:endParaRPr>
          </a:p>
          <a:p>
            <a:pPr>
              <a:buSzPts val="1900"/>
              <a:defRPr/>
            </a:pPr>
            <a:endParaRPr lang="en-US" sz="1050" dirty="0"/>
          </a:p>
          <a:p>
            <a:pPr>
              <a:buSzPts val="1900"/>
              <a:defRPr/>
            </a:pPr>
            <a:r>
              <a:rPr lang="en-GB" sz="1050" b="1" i="1" dirty="0"/>
              <a:t>Example Focus Areas:</a:t>
            </a:r>
            <a:r>
              <a:rPr lang="en-GB" sz="1050" i="1" dirty="0"/>
              <a:t> </a:t>
            </a:r>
            <a:r>
              <a:rPr lang="en-US" sz="1050" i="1" dirty="0"/>
              <a:t>IPR, Access rights, User authentication, Data authenticity, Authoritativeness</a:t>
            </a:r>
          </a:p>
        </p:txBody>
      </p:sp>
    </p:spTree>
    <p:extLst>
      <p:ext uri="{BB962C8B-B14F-4D97-AF65-F5344CB8AC3E}">
        <p14:creationId xmlns:p14="http://schemas.microsoft.com/office/powerpoint/2010/main" val="10156162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AE18FF2-57CF-621B-841C-86CB70F69BE1}"/>
              </a:ext>
            </a:extLst>
          </p:cNvPr>
          <p:cNvSpPr>
            <a:spLocks noGrp="1"/>
          </p:cNvSpPr>
          <p:nvPr>
            <p:ph type="body" idx="1"/>
          </p:nvPr>
        </p:nvSpPr>
        <p:spPr>
          <a:xfrm>
            <a:off x="324233" y="1243585"/>
            <a:ext cx="11495400" cy="4977820"/>
          </a:xfrm>
        </p:spPr>
        <p:txBody>
          <a:bodyPr/>
          <a:lstStyle/>
          <a:p>
            <a:pPr marL="50800" indent="0">
              <a:buNone/>
            </a:pPr>
            <a:r>
              <a:rPr lang="en-US" dirty="0"/>
              <a:t>Action: Need to finalize for each Factor (coordinated by Lead)</a:t>
            </a:r>
          </a:p>
          <a:p>
            <a:endParaRPr lang="en-US" sz="2400" dirty="0"/>
          </a:p>
          <a:p>
            <a:r>
              <a:rPr lang="en-US" sz="2400" dirty="0"/>
              <a:t>Factor name:</a:t>
            </a:r>
          </a:p>
          <a:p>
            <a:r>
              <a:rPr lang="en-US" sz="2400" dirty="0"/>
              <a:t>Coordinator (Lead):</a:t>
            </a:r>
          </a:p>
          <a:p>
            <a:r>
              <a:rPr lang="en-US" sz="2400" dirty="0"/>
              <a:t>Collaborator(s):</a:t>
            </a:r>
          </a:p>
          <a:p>
            <a:r>
              <a:rPr lang="en-US" sz="2400" dirty="0"/>
              <a:t>Description: 1-2 paragraphs</a:t>
            </a:r>
          </a:p>
          <a:p>
            <a:r>
              <a:rPr lang="en-US" sz="2400" dirty="0"/>
              <a:t>Scope included:</a:t>
            </a:r>
          </a:p>
          <a:p>
            <a:r>
              <a:rPr lang="en-US" sz="2400" dirty="0"/>
              <a:t>Scope excluded: (if possible, identify where included … if relevant for interoperability)</a:t>
            </a:r>
          </a:p>
        </p:txBody>
      </p:sp>
      <p:sp>
        <p:nvSpPr>
          <p:cNvPr id="3" name="Title 2">
            <a:extLst>
              <a:ext uri="{FF2B5EF4-FFF2-40B4-BE49-F238E27FC236}">
                <a16:creationId xmlns:a16="http://schemas.microsoft.com/office/drawing/2014/main" id="{0507912A-B8E0-2E3B-8805-F498DE7BC730}"/>
              </a:ext>
            </a:extLst>
          </p:cNvPr>
          <p:cNvSpPr>
            <a:spLocks noGrp="1"/>
          </p:cNvSpPr>
          <p:nvPr>
            <p:ph type="title"/>
          </p:nvPr>
        </p:nvSpPr>
        <p:spPr/>
        <p:txBody>
          <a:bodyPr/>
          <a:lstStyle/>
          <a:p>
            <a:r>
              <a:rPr lang="en-US" dirty="0"/>
              <a:t>Factor Overview Template</a:t>
            </a:r>
          </a:p>
        </p:txBody>
      </p:sp>
    </p:spTree>
    <p:extLst>
      <p:ext uri="{BB962C8B-B14F-4D97-AF65-F5344CB8AC3E}">
        <p14:creationId xmlns:p14="http://schemas.microsoft.com/office/powerpoint/2010/main" val="1837520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4" name="Google Shape;122;p16">
            <a:extLst>
              <a:ext uri="{FF2B5EF4-FFF2-40B4-BE49-F238E27FC236}">
                <a16:creationId xmlns:a16="http://schemas.microsoft.com/office/drawing/2014/main" id="{54AFF0C7-9428-5369-9091-F252B564D6AB}"/>
              </a:ext>
            </a:extLst>
          </p:cNvPr>
          <p:cNvSpPr txBox="1"/>
          <p:nvPr/>
        </p:nvSpPr>
        <p:spPr>
          <a:xfrm>
            <a:off x="259168" y="1171994"/>
            <a:ext cx="11619154" cy="430847"/>
          </a:xfrm>
          <a:prstGeom prst="rect">
            <a:avLst/>
          </a:prstGeom>
          <a:solidFill>
            <a:schemeClr val="accent3"/>
          </a:solidFill>
          <a:ln w="9525" cap="flat" cmpd="sng">
            <a:solidFill>
              <a:srgbClr val="000000"/>
            </a:solidFill>
            <a:prstDash val="solid"/>
            <a:round/>
            <a:headEnd type="none" w="sm" len="sm"/>
            <a:tailEnd type="none" w="sm" len="sm"/>
          </a:ln>
        </p:spPr>
        <p:txBody>
          <a:bodyPr spcFirstLastPara="1" wrap="square" lIns="121900" tIns="121900" rIns="121900" bIns="121900" anchor="t" anchorCtr="0">
            <a:spAutoFit/>
          </a:bodyPr>
          <a:lstStyle/>
          <a:p>
            <a:pPr marL="0" marR="0" lvl="0" indent="0" algn="l" rtl="0">
              <a:lnSpc>
                <a:spcPct val="100000"/>
              </a:lnSpc>
              <a:spcBef>
                <a:spcPts val="0"/>
              </a:spcBef>
              <a:spcAft>
                <a:spcPts val="0"/>
              </a:spcAft>
              <a:buClr>
                <a:srgbClr val="000000"/>
              </a:buClr>
              <a:buSzPts val="1900"/>
              <a:buFont typeface="Arial"/>
              <a:buNone/>
            </a:pPr>
            <a:endParaRPr lang="en-GB" sz="1200" i="1" u="none" strike="noStrike" cap="none" dirty="0">
              <a:solidFill>
                <a:srgbClr val="000000"/>
              </a:solidFill>
              <a:latin typeface="Arial"/>
              <a:ea typeface="Arial"/>
              <a:cs typeface="Arial"/>
              <a:sym typeface="Arial"/>
            </a:endParaRPr>
          </a:p>
        </p:txBody>
      </p:sp>
      <p:sp>
        <p:nvSpPr>
          <p:cNvPr id="117" name="Google Shape;117;p16"/>
          <p:cNvSpPr txBox="1">
            <a:spLocks noGrp="1"/>
          </p:cNvSpPr>
          <p:nvPr>
            <p:ph type="title"/>
          </p:nvPr>
        </p:nvSpPr>
        <p:spPr>
          <a:xfrm>
            <a:off x="176048" y="175939"/>
            <a:ext cx="9387000" cy="779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100"/>
              <a:buFont typeface="Arial"/>
              <a:buNone/>
            </a:pPr>
            <a:r>
              <a:rPr lang="en-GB" sz="3600" dirty="0"/>
              <a:t>CEOS Interoperability Roadmap</a:t>
            </a:r>
            <a:endParaRPr sz="3600" dirty="0"/>
          </a:p>
        </p:txBody>
      </p:sp>
      <p:sp>
        <p:nvSpPr>
          <p:cNvPr id="118" name="Google Shape;118;p16"/>
          <p:cNvSpPr txBox="1"/>
          <p:nvPr/>
        </p:nvSpPr>
        <p:spPr>
          <a:xfrm>
            <a:off x="242705" y="2427612"/>
            <a:ext cx="11619154" cy="738623"/>
          </a:xfrm>
          <a:prstGeom prst="rect">
            <a:avLst/>
          </a:prstGeom>
          <a:solidFill>
            <a:schemeClr val="accent2">
              <a:lumMod val="40000"/>
              <a:lumOff val="60000"/>
            </a:schemeClr>
          </a:solidFill>
          <a:ln w="9525" cap="flat" cmpd="sng">
            <a:solidFill>
              <a:srgbClr val="000000"/>
            </a:solidFill>
            <a:prstDash val="solid"/>
            <a:round/>
            <a:headEnd type="none" w="sm" len="sm"/>
            <a:tailEnd type="none" w="sm" len="sm"/>
          </a:ln>
        </p:spPr>
        <p:txBody>
          <a:bodyPr spcFirstLastPara="1" wrap="square" lIns="121900" tIns="121900" rIns="121900" bIns="121900" anchor="t" anchorCtr="0">
            <a:spAutoFit/>
          </a:bodyPr>
          <a:lstStyle/>
          <a:p>
            <a:pPr marL="0" marR="0" lvl="0" indent="0" algn="l" rtl="0">
              <a:lnSpc>
                <a:spcPct val="100000"/>
              </a:lnSpc>
              <a:spcBef>
                <a:spcPts val="0"/>
              </a:spcBef>
              <a:spcAft>
                <a:spcPts val="0"/>
              </a:spcAft>
              <a:buClr>
                <a:srgbClr val="000000"/>
              </a:buClr>
              <a:buSzPts val="1900"/>
              <a:buFont typeface="Arial"/>
              <a:buNone/>
            </a:pPr>
            <a:r>
              <a:rPr lang="en-GB" sz="2000" b="1" i="0" u="none" strike="noStrike" cap="none" dirty="0">
                <a:solidFill>
                  <a:srgbClr val="000000"/>
                </a:solidFill>
                <a:latin typeface="Arial"/>
                <a:ea typeface="Arial"/>
                <a:cs typeface="Arial"/>
                <a:sym typeface="Arial"/>
              </a:rPr>
              <a:t>Semantic</a:t>
            </a:r>
            <a:endParaRPr lang="en-GB" sz="1600" b="1"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900"/>
              <a:buFont typeface="Arial"/>
              <a:buNone/>
            </a:pPr>
            <a:r>
              <a:rPr lang="en-GB" sz="1200" i="1" u="none" strike="noStrike" cap="none" dirty="0">
                <a:solidFill>
                  <a:srgbClr val="000000"/>
                </a:solidFill>
                <a:latin typeface="Arial"/>
                <a:ea typeface="Arial"/>
                <a:cs typeface="Arial"/>
                <a:sym typeface="Arial"/>
              </a:rPr>
              <a:t>Lead: WGCV</a:t>
            </a:r>
          </a:p>
        </p:txBody>
      </p:sp>
      <p:sp>
        <p:nvSpPr>
          <p:cNvPr id="119" name="Google Shape;119;p16"/>
          <p:cNvSpPr txBox="1"/>
          <p:nvPr/>
        </p:nvSpPr>
        <p:spPr>
          <a:xfrm>
            <a:off x="259168" y="3918925"/>
            <a:ext cx="11602691" cy="738623"/>
          </a:xfrm>
          <a:prstGeom prst="rect">
            <a:avLst/>
          </a:prstGeom>
          <a:solidFill>
            <a:schemeClr val="accent6">
              <a:lumMod val="20000"/>
              <a:lumOff val="80000"/>
            </a:schemeClr>
          </a:solidFill>
          <a:ln w="9525" cap="flat" cmpd="sng">
            <a:solidFill>
              <a:srgbClr val="000000"/>
            </a:solidFill>
            <a:prstDash val="solid"/>
            <a:round/>
            <a:headEnd type="none" w="sm" len="sm"/>
            <a:tailEnd type="none" w="sm" len="sm"/>
          </a:ln>
        </p:spPr>
        <p:txBody>
          <a:bodyPr spcFirstLastPara="1" wrap="square" lIns="121900" tIns="121900" rIns="121900" bIns="121900" anchor="t" anchorCtr="0">
            <a:spAutoFit/>
          </a:bodyPr>
          <a:lstStyle/>
          <a:p>
            <a:pPr marL="0" marR="0" lvl="0" indent="0" algn="l" rtl="0">
              <a:lnSpc>
                <a:spcPct val="100000"/>
              </a:lnSpc>
              <a:spcBef>
                <a:spcPts val="0"/>
              </a:spcBef>
              <a:spcAft>
                <a:spcPts val="0"/>
              </a:spcAft>
              <a:buClr>
                <a:srgbClr val="000000"/>
              </a:buClr>
              <a:buSzPts val="1900"/>
              <a:buFont typeface="Arial"/>
              <a:buNone/>
            </a:pPr>
            <a:r>
              <a:rPr lang="en-GB" sz="2000" b="1" i="0" u="none" strike="noStrike" cap="none" dirty="0">
                <a:solidFill>
                  <a:srgbClr val="000000"/>
                </a:solidFill>
                <a:latin typeface="Arial"/>
                <a:ea typeface="Arial"/>
                <a:cs typeface="Arial"/>
                <a:sym typeface="Arial"/>
              </a:rPr>
              <a:t>Data Architecture</a:t>
            </a:r>
          </a:p>
          <a:p>
            <a:pPr>
              <a:buSzPts val="1900"/>
            </a:pPr>
            <a:r>
              <a:rPr lang="en-GB" sz="1200" i="1" u="none" strike="noStrike" cap="none" dirty="0">
                <a:solidFill>
                  <a:srgbClr val="000000"/>
                </a:solidFill>
                <a:latin typeface="Arial"/>
                <a:ea typeface="Arial"/>
                <a:cs typeface="Arial"/>
                <a:sym typeface="Arial"/>
              </a:rPr>
              <a:t>Lead: CEOS-ARD OG</a:t>
            </a:r>
          </a:p>
        </p:txBody>
      </p:sp>
      <p:sp>
        <p:nvSpPr>
          <p:cNvPr id="120" name="Google Shape;120;p16"/>
          <p:cNvSpPr txBox="1"/>
          <p:nvPr/>
        </p:nvSpPr>
        <p:spPr>
          <a:xfrm>
            <a:off x="259168" y="4661190"/>
            <a:ext cx="11602691" cy="738623"/>
          </a:xfrm>
          <a:prstGeom prst="rect">
            <a:avLst/>
          </a:prstGeom>
          <a:solidFill>
            <a:schemeClr val="accent5">
              <a:lumMod val="40000"/>
              <a:lumOff val="60000"/>
            </a:schemeClr>
          </a:solidFill>
          <a:ln w="9525" cap="flat" cmpd="sng">
            <a:solidFill>
              <a:srgbClr val="000000"/>
            </a:solidFill>
            <a:prstDash val="solid"/>
            <a:round/>
            <a:headEnd type="none" w="sm" len="sm"/>
            <a:tailEnd type="none" w="sm" len="sm"/>
          </a:ln>
        </p:spPr>
        <p:txBody>
          <a:bodyPr spcFirstLastPara="1" wrap="square" lIns="121900" tIns="121900" rIns="121900" bIns="121900" anchor="t" anchorCtr="0">
            <a:spAutoFit/>
          </a:bodyPr>
          <a:lstStyle/>
          <a:p>
            <a:pPr marL="0" marR="0" lvl="0" indent="0" algn="l" rtl="0">
              <a:lnSpc>
                <a:spcPct val="100000"/>
              </a:lnSpc>
              <a:spcBef>
                <a:spcPts val="0"/>
              </a:spcBef>
              <a:spcAft>
                <a:spcPts val="0"/>
              </a:spcAft>
              <a:buClr>
                <a:srgbClr val="000000"/>
              </a:buClr>
              <a:buSzPts val="1900"/>
              <a:buFont typeface="Arial"/>
              <a:buNone/>
            </a:pPr>
            <a:r>
              <a:rPr lang="en-GB" sz="2000" b="1" i="0" u="none" strike="noStrike" cap="none" dirty="0">
                <a:solidFill>
                  <a:srgbClr val="000000"/>
                </a:solidFill>
                <a:latin typeface="Arial"/>
                <a:ea typeface="Arial"/>
                <a:cs typeface="Arial"/>
                <a:sym typeface="Arial"/>
              </a:rPr>
              <a:t>Data Accessibility</a:t>
            </a:r>
          </a:p>
          <a:p>
            <a:pPr>
              <a:buSzPts val="1900"/>
            </a:pPr>
            <a:r>
              <a:rPr lang="en-GB" sz="1200" i="1" u="none" strike="noStrike" cap="none" dirty="0">
                <a:solidFill>
                  <a:srgbClr val="000000"/>
                </a:solidFill>
                <a:latin typeface="Arial"/>
                <a:ea typeface="Arial"/>
                <a:cs typeface="Arial"/>
                <a:sym typeface="Arial"/>
              </a:rPr>
              <a:t>Lead: WGISS</a:t>
            </a:r>
          </a:p>
        </p:txBody>
      </p:sp>
      <p:sp>
        <p:nvSpPr>
          <p:cNvPr id="121" name="Google Shape;121;p16"/>
          <p:cNvSpPr txBox="1"/>
          <p:nvPr/>
        </p:nvSpPr>
        <p:spPr>
          <a:xfrm>
            <a:off x="242705" y="3176416"/>
            <a:ext cx="11619154" cy="738623"/>
          </a:xfrm>
          <a:prstGeom prst="rect">
            <a:avLst/>
          </a:prstGeom>
          <a:solidFill>
            <a:schemeClr val="accent1">
              <a:lumMod val="20000"/>
              <a:lumOff val="80000"/>
            </a:schemeClr>
          </a:solidFill>
          <a:ln w="9525" cap="flat" cmpd="sng">
            <a:solidFill>
              <a:srgbClr val="000000"/>
            </a:solidFill>
            <a:prstDash val="solid"/>
            <a:round/>
            <a:headEnd type="none" w="sm" len="sm"/>
            <a:tailEnd type="none" w="sm" len="sm"/>
          </a:ln>
        </p:spPr>
        <p:txBody>
          <a:bodyPr spcFirstLastPara="1" wrap="square" lIns="121900" tIns="121900" rIns="121900" bIns="121900" anchor="t" anchorCtr="0">
            <a:spAutoFit/>
          </a:bodyPr>
          <a:lstStyle/>
          <a:p>
            <a:pPr marL="0" marR="0" lvl="0" indent="0" algn="l" rtl="0">
              <a:lnSpc>
                <a:spcPct val="100000"/>
              </a:lnSpc>
              <a:spcBef>
                <a:spcPts val="0"/>
              </a:spcBef>
              <a:spcAft>
                <a:spcPts val="0"/>
              </a:spcAft>
              <a:buClr>
                <a:srgbClr val="000000"/>
              </a:buClr>
              <a:buSzPts val="1900"/>
              <a:buFont typeface="Arial"/>
              <a:buNone/>
            </a:pPr>
            <a:r>
              <a:rPr lang="en-GB" sz="2000" b="1" i="0" strike="noStrike" cap="none" dirty="0">
                <a:solidFill>
                  <a:srgbClr val="000000"/>
                </a:solidFill>
                <a:latin typeface="Arial"/>
                <a:ea typeface="Arial"/>
                <a:cs typeface="Arial"/>
                <a:sym typeface="Arial"/>
              </a:rPr>
              <a:t>Syntactic</a:t>
            </a:r>
            <a:endParaRPr lang="en-GB" sz="1600" b="1" i="0" strike="noStrike" cap="none" dirty="0">
              <a:solidFill>
                <a:srgbClr val="000000"/>
              </a:solidFill>
              <a:latin typeface="Arial"/>
              <a:ea typeface="Arial"/>
              <a:cs typeface="Arial"/>
              <a:sym typeface="Arial"/>
            </a:endParaRPr>
          </a:p>
          <a:p>
            <a:pPr>
              <a:buSzPts val="1900"/>
            </a:pPr>
            <a:r>
              <a:rPr lang="en-GB" sz="1200" i="1" dirty="0"/>
              <a:t>Lead: WGISS</a:t>
            </a:r>
            <a:endParaRPr lang="en-GB" sz="1600" i="1" u="none" strike="noStrike" cap="none" dirty="0">
              <a:solidFill>
                <a:srgbClr val="000000"/>
              </a:solidFill>
              <a:latin typeface="Arial"/>
              <a:ea typeface="Arial"/>
              <a:cs typeface="Arial"/>
              <a:sym typeface="Arial"/>
            </a:endParaRPr>
          </a:p>
        </p:txBody>
      </p:sp>
      <p:sp>
        <p:nvSpPr>
          <p:cNvPr id="122" name="Google Shape;122;p16"/>
          <p:cNvSpPr txBox="1"/>
          <p:nvPr/>
        </p:nvSpPr>
        <p:spPr>
          <a:xfrm>
            <a:off x="259168" y="5413033"/>
            <a:ext cx="11602691" cy="738623"/>
          </a:xfrm>
          <a:prstGeom prst="rect">
            <a:avLst/>
          </a:prstGeom>
          <a:solidFill>
            <a:srgbClr val="FFCC99"/>
          </a:solidFill>
          <a:ln w="9525" cap="flat" cmpd="sng">
            <a:solidFill>
              <a:srgbClr val="000000"/>
            </a:solidFill>
            <a:prstDash val="solid"/>
            <a:round/>
            <a:headEnd type="none" w="sm" len="sm"/>
            <a:tailEnd type="none" w="sm" len="sm"/>
          </a:ln>
        </p:spPr>
        <p:txBody>
          <a:bodyPr spcFirstLastPara="1" wrap="square" lIns="121900" tIns="121900" rIns="121900" bIns="121900" anchor="t" anchorCtr="0">
            <a:spAutoFit/>
          </a:bodyPr>
          <a:lstStyle/>
          <a:p>
            <a:pPr marL="0" marR="0" lvl="0" indent="0" algn="l" rtl="0">
              <a:lnSpc>
                <a:spcPct val="100000"/>
              </a:lnSpc>
              <a:spcBef>
                <a:spcPts val="0"/>
              </a:spcBef>
              <a:spcAft>
                <a:spcPts val="0"/>
              </a:spcAft>
              <a:buClr>
                <a:srgbClr val="000000"/>
              </a:buClr>
              <a:buSzPts val="1900"/>
              <a:buFont typeface="Arial"/>
              <a:buNone/>
            </a:pPr>
            <a:r>
              <a:rPr lang="en-GB" sz="2000" b="1" i="0" u="none" strike="noStrike" cap="none" dirty="0">
                <a:solidFill>
                  <a:srgbClr val="000000"/>
                </a:solidFill>
                <a:latin typeface="Arial"/>
                <a:ea typeface="Arial"/>
                <a:cs typeface="Arial"/>
                <a:sym typeface="Arial"/>
              </a:rPr>
              <a:t>Data Quality</a:t>
            </a:r>
          </a:p>
          <a:p>
            <a:pPr>
              <a:buSzPts val="1900"/>
            </a:pPr>
            <a:r>
              <a:rPr lang="en-GB" sz="1200" i="1" u="none" strike="noStrike" cap="none" dirty="0">
                <a:solidFill>
                  <a:srgbClr val="000000"/>
                </a:solidFill>
                <a:latin typeface="Arial"/>
                <a:ea typeface="Arial"/>
                <a:cs typeface="Arial"/>
                <a:sym typeface="Arial"/>
              </a:rPr>
              <a:t>Lead: WGCV</a:t>
            </a:r>
          </a:p>
        </p:txBody>
      </p:sp>
      <p:sp>
        <p:nvSpPr>
          <p:cNvPr id="2" name="Google Shape;118;p16">
            <a:extLst>
              <a:ext uri="{FF2B5EF4-FFF2-40B4-BE49-F238E27FC236}">
                <a16:creationId xmlns:a16="http://schemas.microsoft.com/office/drawing/2014/main" id="{8E0297CC-93F9-CEF5-BDF0-9DC6F4D048D9}"/>
              </a:ext>
            </a:extLst>
          </p:cNvPr>
          <p:cNvSpPr txBox="1"/>
          <p:nvPr/>
        </p:nvSpPr>
        <p:spPr>
          <a:xfrm>
            <a:off x="242705" y="1676363"/>
            <a:ext cx="11619154" cy="738623"/>
          </a:xfrm>
          <a:prstGeom prst="rect">
            <a:avLst/>
          </a:prstGeom>
          <a:solidFill>
            <a:schemeClr val="accent4">
              <a:lumMod val="90000"/>
            </a:schemeClr>
          </a:solidFill>
          <a:ln w="9525" cap="flat" cmpd="sng">
            <a:solidFill>
              <a:srgbClr val="000000"/>
            </a:solidFill>
            <a:prstDash val="solid"/>
            <a:round/>
            <a:headEnd type="none" w="sm" len="sm"/>
            <a:tailEnd type="none" w="sm" len="sm"/>
          </a:ln>
        </p:spPr>
        <p:txBody>
          <a:bodyPr spcFirstLastPara="1" wrap="square" lIns="121900" tIns="121900" rIns="121900" bIns="121900" anchor="t" anchorCtr="0">
            <a:spAutoFit/>
          </a:bodyPr>
          <a:lstStyle/>
          <a:p>
            <a:pPr marL="0" marR="0" lvl="0" indent="0" algn="l" rtl="0">
              <a:lnSpc>
                <a:spcPct val="100000"/>
              </a:lnSpc>
              <a:spcBef>
                <a:spcPts val="0"/>
              </a:spcBef>
              <a:spcAft>
                <a:spcPts val="0"/>
              </a:spcAft>
              <a:buClr>
                <a:srgbClr val="000000"/>
              </a:buClr>
              <a:buSzPts val="1900"/>
              <a:buFont typeface="Arial"/>
              <a:buNone/>
            </a:pPr>
            <a:r>
              <a:rPr lang="en-GB" sz="2000" b="1" strike="noStrike" cap="none" dirty="0">
                <a:solidFill>
                  <a:srgbClr val="000000"/>
                </a:solidFill>
                <a:latin typeface="Arial"/>
                <a:ea typeface="Arial"/>
                <a:cs typeface="Arial"/>
                <a:sym typeface="Arial"/>
              </a:rPr>
              <a:t>Framework</a:t>
            </a:r>
            <a:endParaRPr lang="en-GB" sz="1600" b="1"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900"/>
              <a:buFont typeface="Arial"/>
              <a:buNone/>
            </a:pPr>
            <a:r>
              <a:rPr lang="en-GB" sz="1200" i="1" dirty="0"/>
              <a:t>Lead: WGISS</a:t>
            </a:r>
            <a:endParaRPr lang="en-GB" sz="1600" i="1" u="none" strike="noStrike" cap="none" dirty="0">
              <a:solidFill>
                <a:srgbClr val="000000"/>
              </a:solidFill>
              <a:latin typeface="Arial"/>
              <a:ea typeface="Arial"/>
              <a:cs typeface="Arial"/>
              <a:sym typeface="Arial"/>
            </a:endParaRPr>
          </a:p>
        </p:txBody>
      </p:sp>
      <p:sp>
        <p:nvSpPr>
          <p:cNvPr id="3" name="TextBox 2">
            <a:extLst>
              <a:ext uri="{FF2B5EF4-FFF2-40B4-BE49-F238E27FC236}">
                <a16:creationId xmlns:a16="http://schemas.microsoft.com/office/drawing/2014/main" id="{32AAA47C-C8AD-3596-4F73-E49989215B56}"/>
              </a:ext>
            </a:extLst>
          </p:cNvPr>
          <p:cNvSpPr txBox="1"/>
          <p:nvPr/>
        </p:nvSpPr>
        <p:spPr>
          <a:xfrm>
            <a:off x="3165485" y="1212863"/>
            <a:ext cx="697627" cy="369332"/>
          </a:xfrm>
          <a:prstGeom prst="rect">
            <a:avLst/>
          </a:prstGeom>
          <a:noFill/>
        </p:spPr>
        <p:txBody>
          <a:bodyPr wrap="none" rtlCol="0">
            <a:spAutoFit/>
          </a:bodyPr>
          <a:lstStyle/>
          <a:p>
            <a:r>
              <a:rPr lang="en-US" sz="1800" b="1">
                <a:solidFill>
                  <a:schemeClr val="bg1"/>
                </a:solidFill>
              </a:rPr>
              <a:t>2023</a:t>
            </a:r>
            <a:endParaRPr lang="en-US" b="1" dirty="0">
              <a:solidFill>
                <a:schemeClr val="bg1"/>
              </a:solidFill>
            </a:endParaRPr>
          </a:p>
        </p:txBody>
      </p:sp>
      <p:sp>
        <p:nvSpPr>
          <p:cNvPr id="5" name="TextBox 4">
            <a:extLst>
              <a:ext uri="{FF2B5EF4-FFF2-40B4-BE49-F238E27FC236}">
                <a16:creationId xmlns:a16="http://schemas.microsoft.com/office/drawing/2014/main" id="{EB9F01D6-4318-40AE-332D-B9C499F7B02E}"/>
              </a:ext>
            </a:extLst>
          </p:cNvPr>
          <p:cNvSpPr txBox="1"/>
          <p:nvPr/>
        </p:nvSpPr>
        <p:spPr>
          <a:xfrm>
            <a:off x="10728210" y="1193011"/>
            <a:ext cx="697627" cy="369332"/>
          </a:xfrm>
          <a:prstGeom prst="rect">
            <a:avLst/>
          </a:prstGeom>
          <a:noFill/>
        </p:spPr>
        <p:txBody>
          <a:bodyPr wrap="none" rtlCol="0">
            <a:spAutoFit/>
          </a:bodyPr>
          <a:lstStyle/>
          <a:p>
            <a:r>
              <a:rPr lang="en-US" sz="1800" b="1" dirty="0">
                <a:solidFill>
                  <a:schemeClr val="bg1"/>
                </a:solidFill>
              </a:rPr>
              <a:t>2025</a:t>
            </a:r>
            <a:endParaRPr lang="en-US" b="1" dirty="0">
              <a:solidFill>
                <a:schemeClr val="bg1"/>
              </a:solidFill>
            </a:endParaRPr>
          </a:p>
        </p:txBody>
      </p:sp>
      <p:cxnSp>
        <p:nvCxnSpPr>
          <p:cNvPr id="7" name="Straight Arrow Connector 6">
            <a:extLst>
              <a:ext uri="{FF2B5EF4-FFF2-40B4-BE49-F238E27FC236}">
                <a16:creationId xmlns:a16="http://schemas.microsoft.com/office/drawing/2014/main" id="{497EDF8F-5677-3B0F-7D7A-025A17B8B093}"/>
              </a:ext>
            </a:extLst>
          </p:cNvPr>
          <p:cNvCxnSpPr>
            <a:cxnSpLocks/>
          </p:cNvCxnSpPr>
          <p:nvPr/>
        </p:nvCxnSpPr>
        <p:spPr>
          <a:xfrm>
            <a:off x="4024893" y="1397529"/>
            <a:ext cx="6044540" cy="0"/>
          </a:xfrm>
          <a:prstGeom prst="straightConnector1">
            <a:avLst/>
          </a:prstGeom>
          <a:ln w="38100">
            <a:solidFill>
              <a:schemeClr val="bg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DC29FE9F-86DD-22FA-9001-BBA69AF298F4}"/>
              </a:ext>
            </a:extLst>
          </p:cNvPr>
          <p:cNvSpPr txBox="1"/>
          <p:nvPr/>
        </p:nvSpPr>
        <p:spPr>
          <a:xfrm>
            <a:off x="7078227" y="1696316"/>
            <a:ext cx="1810111" cy="246221"/>
          </a:xfrm>
          <a:prstGeom prst="rect">
            <a:avLst/>
          </a:prstGeom>
          <a:solidFill>
            <a:schemeClr val="tx1">
              <a:lumMod val="50000"/>
              <a:lumOff val="50000"/>
            </a:schemeClr>
          </a:solidFill>
        </p:spPr>
        <p:txBody>
          <a:bodyPr wrap="none" rtlCol="0">
            <a:spAutoFit/>
          </a:bodyPr>
          <a:lstStyle/>
          <a:p>
            <a:pPr algn="ctr"/>
            <a:r>
              <a:rPr lang="en-US" sz="1000" dirty="0">
                <a:solidFill>
                  <a:schemeClr val="bg1"/>
                </a:solidFill>
              </a:rPr>
              <a:t>Maturity Model Development</a:t>
            </a:r>
          </a:p>
        </p:txBody>
      </p:sp>
      <p:sp>
        <p:nvSpPr>
          <p:cNvPr id="12" name="TextBox 11">
            <a:extLst>
              <a:ext uri="{FF2B5EF4-FFF2-40B4-BE49-F238E27FC236}">
                <a16:creationId xmlns:a16="http://schemas.microsoft.com/office/drawing/2014/main" id="{D3E6725C-157F-4A39-C0B0-C722EA1CA270}"/>
              </a:ext>
            </a:extLst>
          </p:cNvPr>
          <p:cNvSpPr txBox="1"/>
          <p:nvPr/>
        </p:nvSpPr>
        <p:spPr>
          <a:xfrm>
            <a:off x="5386275" y="1694711"/>
            <a:ext cx="1620957" cy="246221"/>
          </a:xfrm>
          <a:prstGeom prst="rect">
            <a:avLst/>
          </a:prstGeom>
          <a:solidFill>
            <a:schemeClr val="tx1">
              <a:lumMod val="50000"/>
              <a:lumOff val="50000"/>
            </a:schemeClr>
          </a:solidFill>
        </p:spPr>
        <p:txBody>
          <a:bodyPr wrap="none" rtlCol="0">
            <a:spAutoFit/>
          </a:bodyPr>
          <a:lstStyle/>
          <a:p>
            <a:pPr algn="ctr"/>
            <a:r>
              <a:rPr lang="en-US" sz="1000" dirty="0">
                <a:solidFill>
                  <a:schemeClr val="bg1"/>
                </a:solidFill>
              </a:rPr>
              <a:t>Stakeholder Engagement</a:t>
            </a:r>
          </a:p>
        </p:txBody>
      </p:sp>
      <p:sp>
        <p:nvSpPr>
          <p:cNvPr id="13" name="TextBox 12">
            <a:extLst>
              <a:ext uri="{FF2B5EF4-FFF2-40B4-BE49-F238E27FC236}">
                <a16:creationId xmlns:a16="http://schemas.microsoft.com/office/drawing/2014/main" id="{CB0C82D8-D6A1-C511-F6C2-49BD78BA3FBA}"/>
              </a:ext>
            </a:extLst>
          </p:cNvPr>
          <p:cNvSpPr txBox="1"/>
          <p:nvPr/>
        </p:nvSpPr>
        <p:spPr>
          <a:xfrm>
            <a:off x="8958387" y="1694007"/>
            <a:ext cx="2137124" cy="246221"/>
          </a:xfrm>
          <a:prstGeom prst="rect">
            <a:avLst/>
          </a:prstGeom>
          <a:solidFill>
            <a:schemeClr val="tx1">
              <a:lumMod val="50000"/>
              <a:lumOff val="50000"/>
            </a:schemeClr>
          </a:solidFill>
        </p:spPr>
        <p:txBody>
          <a:bodyPr wrap="square" rtlCol="0">
            <a:spAutoFit/>
          </a:bodyPr>
          <a:lstStyle/>
          <a:p>
            <a:pPr algn="ctr"/>
            <a:r>
              <a:rPr lang="en-US" sz="1000" dirty="0">
                <a:solidFill>
                  <a:schemeClr val="bg1"/>
                </a:solidFill>
              </a:rPr>
              <a:t>Capacity Building</a:t>
            </a:r>
          </a:p>
        </p:txBody>
      </p:sp>
      <p:sp>
        <p:nvSpPr>
          <p:cNvPr id="14" name="TextBox 13">
            <a:extLst>
              <a:ext uri="{FF2B5EF4-FFF2-40B4-BE49-F238E27FC236}">
                <a16:creationId xmlns:a16="http://schemas.microsoft.com/office/drawing/2014/main" id="{F4B48234-499D-BA7D-38B3-891181F6A7F7}"/>
              </a:ext>
            </a:extLst>
          </p:cNvPr>
          <p:cNvSpPr txBox="1"/>
          <p:nvPr/>
        </p:nvSpPr>
        <p:spPr>
          <a:xfrm>
            <a:off x="3017477" y="3474414"/>
            <a:ext cx="2555508" cy="246221"/>
          </a:xfrm>
          <a:prstGeom prst="rect">
            <a:avLst/>
          </a:prstGeom>
          <a:solidFill>
            <a:schemeClr val="tx1">
              <a:lumMod val="50000"/>
              <a:lumOff val="50000"/>
            </a:schemeClr>
          </a:solidFill>
        </p:spPr>
        <p:txBody>
          <a:bodyPr wrap="none" rtlCol="0">
            <a:spAutoFit/>
          </a:bodyPr>
          <a:lstStyle/>
          <a:p>
            <a:r>
              <a:rPr lang="en-US" sz="1000" dirty="0">
                <a:solidFill>
                  <a:schemeClr val="bg1"/>
                </a:solidFill>
              </a:rPr>
              <a:t>CEOS Common Data Dictionary Updates </a:t>
            </a:r>
          </a:p>
        </p:txBody>
      </p:sp>
      <p:sp>
        <p:nvSpPr>
          <p:cNvPr id="15" name="TextBox 14">
            <a:extLst>
              <a:ext uri="{FF2B5EF4-FFF2-40B4-BE49-F238E27FC236}">
                <a16:creationId xmlns:a16="http://schemas.microsoft.com/office/drawing/2014/main" id="{49D07129-C281-4ADC-F64F-BE02CF66B2AE}"/>
              </a:ext>
            </a:extLst>
          </p:cNvPr>
          <p:cNvSpPr txBox="1"/>
          <p:nvPr/>
        </p:nvSpPr>
        <p:spPr>
          <a:xfrm>
            <a:off x="3165485" y="4900087"/>
            <a:ext cx="2307042" cy="246221"/>
          </a:xfrm>
          <a:prstGeom prst="rect">
            <a:avLst/>
          </a:prstGeom>
          <a:solidFill>
            <a:schemeClr val="tx1">
              <a:lumMod val="50000"/>
              <a:lumOff val="50000"/>
            </a:schemeClr>
          </a:solidFill>
        </p:spPr>
        <p:txBody>
          <a:bodyPr wrap="none" rtlCol="0">
            <a:spAutoFit/>
          </a:bodyPr>
          <a:lstStyle/>
          <a:p>
            <a:r>
              <a:rPr lang="en-US" sz="1000" dirty="0">
                <a:solidFill>
                  <a:schemeClr val="bg1"/>
                </a:solidFill>
              </a:rPr>
              <a:t>CEOS-ARD STAC Extension Defined</a:t>
            </a:r>
          </a:p>
        </p:txBody>
      </p:sp>
      <p:sp>
        <p:nvSpPr>
          <p:cNvPr id="9" name="Star: 5 Points 8">
            <a:extLst>
              <a:ext uri="{FF2B5EF4-FFF2-40B4-BE49-F238E27FC236}">
                <a16:creationId xmlns:a16="http://schemas.microsoft.com/office/drawing/2014/main" id="{9624D743-7AF6-CB2A-443B-72E78669031C}"/>
              </a:ext>
            </a:extLst>
          </p:cNvPr>
          <p:cNvSpPr/>
          <p:nvPr/>
        </p:nvSpPr>
        <p:spPr>
          <a:xfrm>
            <a:off x="2583472" y="1690475"/>
            <a:ext cx="150920" cy="140985"/>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C85C6D50-7381-C40F-E7F7-4684FA9A153E}"/>
              </a:ext>
            </a:extLst>
          </p:cNvPr>
          <p:cNvSpPr txBox="1"/>
          <p:nvPr/>
        </p:nvSpPr>
        <p:spPr>
          <a:xfrm>
            <a:off x="2734392" y="1665825"/>
            <a:ext cx="2642070" cy="246221"/>
          </a:xfrm>
          <a:prstGeom prst="rect">
            <a:avLst/>
          </a:prstGeom>
          <a:noFill/>
        </p:spPr>
        <p:txBody>
          <a:bodyPr wrap="none" rtlCol="0">
            <a:spAutoFit/>
          </a:bodyPr>
          <a:lstStyle/>
          <a:p>
            <a:r>
              <a:rPr lang="en-US" sz="1000" dirty="0"/>
              <a:t>SIT-TW, Framework Roadmap </a:t>
            </a:r>
            <a:r>
              <a:rPr lang="en-US" sz="1000" dirty="0" err="1"/>
              <a:t>Presenation</a:t>
            </a:r>
            <a:endParaRPr lang="en-US" sz="1000" dirty="0"/>
          </a:p>
        </p:txBody>
      </p:sp>
      <p:sp>
        <p:nvSpPr>
          <p:cNvPr id="16" name="TextBox 15">
            <a:extLst>
              <a:ext uri="{FF2B5EF4-FFF2-40B4-BE49-F238E27FC236}">
                <a16:creationId xmlns:a16="http://schemas.microsoft.com/office/drawing/2014/main" id="{BB68DB71-D4F3-94EB-1C2F-1B00CA00FD8E}"/>
              </a:ext>
            </a:extLst>
          </p:cNvPr>
          <p:cNvSpPr txBox="1"/>
          <p:nvPr/>
        </p:nvSpPr>
        <p:spPr>
          <a:xfrm>
            <a:off x="3341283" y="1923377"/>
            <a:ext cx="2710999" cy="246221"/>
          </a:xfrm>
          <a:prstGeom prst="rect">
            <a:avLst/>
          </a:prstGeom>
          <a:noFill/>
        </p:spPr>
        <p:txBody>
          <a:bodyPr wrap="none" rtlCol="0">
            <a:spAutoFit/>
          </a:bodyPr>
          <a:lstStyle/>
          <a:p>
            <a:r>
              <a:rPr lang="en-US" sz="1000" dirty="0"/>
              <a:t>Plenary, Framework Roadmap Endorsement</a:t>
            </a:r>
          </a:p>
        </p:txBody>
      </p:sp>
      <p:sp>
        <p:nvSpPr>
          <p:cNvPr id="17" name="Star: 5 Points 16">
            <a:extLst>
              <a:ext uri="{FF2B5EF4-FFF2-40B4-BE49-F238E27FC236}">
                <a16:creationId xmlns:a16="http://schemas.microsoft.com/office/drawing/2014/main" id="{201BCA1C-58EB-9083-B680-226141C5FCF2}"/>
              </a:ext>
            </a:extLst>
          </p:cNvPr>
          <p:cNvSpPr/>
          <p:nvPr/>
        </p:nvSpPr>
        <p:spPr>
          <a:xfrm>
            <a:off x="3226781" y="1971477"/>
            <a:ext cx="150920" cy="140985"/>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9848640B-9818-95EE-91D8-B91C3425923B}"/>
              </a:ext>
            </a:extLst>
          </p:cNvPr>
          <p:cNvSpPr txBox="1"/>
          <p:nvPr/>
        </p:nvSpPr>
        <p:spPr>
          <a:xfrm>
            <a:off x="3999423" y="2523072"/>
            <a:ext cx="1600455" cy="246221"/>
          </a:xfrm>
          <a:prstGeom prst="rect">
            <a:avLst/>
          </a:prstGeom>
          <a:solidFill>
            <a:schemeClr val="tx1">
              <a:lumMod val="50000"/>
              <a:lumOff val="50000"/>
            </a:schemeClr>
          </a:solidFill>
        </p:spPr>
        <p:txBody>
          <a:bodyPr wrap="square" rtlCol="0">
            <a:spAutoFit/>
          </a:bodyPr>
          <a:lstStyle/>
          <a:p>
            <a:r>
              <a:rPr lang="en-US" sz="1000" dirty="0">
                <a:solidFill>
                  <a:schemeClr val="bg1"/>
                </a:solidFill>
              </a:rPr>
              <a:t>TBD Activity</a:t>
            </a:r>
          </a:p>
        </p:txBody>
      </p:sp>
      <p:sp>
        <p:nvSpPr>
          <p:cNvPr id="21" name="TextBox 20">
            <a:extLst>
              <a:ext uri="{FF2B5EF4-FFF2-40B4-BE49-F238E27FC236}">
                <a16:creationId xmlns:a16="http://schemas.microsoft.com/office/drawing/2014/main" id="{79A6C073-3AD4-0981-A114-FDE236648D32}"/>
              </a:ext>
            </a:extLst>
          </p:cNvPr>
          <p:cNvSpPr txBox="1"/>
          <p:nvPr/>
        </p:nvSpPr>
        <p:spPr>
          <a:xfrm>
            <a:off x="6068745" y="2768326"/>
            <a:ext cx="2018965" cy="246221"/>
          </a:xfrm>
          <a:prstGeom prst="rect">
            <a:avLst/>
          </a:prstGeom>
          <a:solidFill>
            <a:schemeClr val="tx1">
              <a:lumMod val="50000"/>
              <a:lumOff val="50000"/>
            </a:schemeClr>
          </a:solidFill>
        </p:spPr>
        <p:txBody>
          <a:bodyPr wrap="square" rtlCol="0">
            <a:spAutoFit/>
          </a:bodyPr>
          <a:lstStyle/>
          <a:p>
            <a:r>
              <a:rPr lang="en-US" sz="1000" dirty="0">
                <a:solidFill>
                  <a:schemeClr val="bg1"/>
                </a:solidFill>
              </a:rPr>
              <a:t>TBD Activity</a:t>
            </a:r>
          </a:p>
        </p:txBody>
      </p:sp>
      <p:sp>
        <p:nvSpPr>
          <p:cNvPr id="22" name="TextBox 21">
            <a:extLst>
              <a:ext uri="{FF2B5EF4-FFF2-40B4-BE49-F238E27FC236}">
                <a16:creationId xmlns:a16="http://schemas.microsoft.com/office/drawing/2014/main" id="{30C701DB-CF96-FBA4-1011-216D1157BA76}"/>
              </a:ext>
            </a:extLst>
          </p:cNvPr>
          <p:cNvSpPr txBox="1"/>
          <p:nvPr/>
        </p:nvSpPr>
        <p:spPr>
          <a:xfrm>
            <a:off x="8762820" y="2891437"/>
            <a:ext cx="1600455" cy="246221"/>
          </a:xfrm>
          <a:prstGeom prst="rect">
            <a:avLst/>
          </a:prstGeom>
          <a:solidFill>
            <a:schemeClr val="tx1">
              <a:lumMod val="50000"/>
              <a:lumOff val="50000"/>
            </a:schemeClr>
          </a:solidFill>
        </p:spPr>
        <p:txBody>
          <a:bodyPr wrap="square" rtlCol="0">
            <a:spAutoFit/>
          </a:bodyPr>
          <a:lstStyle/>
          <a:p>
            <a:r>
              <a:rPr lang="en-US" sz="1000" dirty="0">
                <a:solidFill>
                  <a:schemeClr val="bg1"/>
                </a:solidFill>
              </a:rPr>
              <a:t>TBD Activity</a:t>
            </a:r>
          </a:p>
        </p:txBody>
      </p:sp>
      <p:sp>
        <p:nvSpPr>
          <p:cNvPr id="23" name="TextBox 22">
            <a:extLst>
              <a:ext uri="{FF2B5EF4-FFF2-40B4-BE49-F238E27FC236}">
                <a16:creationId xmlns:a16="http://schemas.microsoft.com/office/drawing/2014/main" id="{7B8B9C06-F237-172D-F0A0-8EBC5C8163C4}"/>
              </a:ext>
            </a:extLst>
          </p:cNvPr>
          <p:cNvSpPr txBox="1"/>
          <p:nvPr/>
        </p:nvSpPr>
        <p:spPr>
          <a:xfrm>
            <a:off x="3619973" y="4090169"/>
            <a:ext cx="1600455" cy="246221"/>
          </a:xfrm>
          <a:prstGeom prst="rect">
            <a:avLst/>
          </a:prstGeom>
          <a:solidFill>
            <a:schemeClr val="tx1">
              <a:lumMod val="50000"/>
              <a:lumOff val="50000"/>
            </a:schemeClr>
          </a:solidFill>
        </p:spPr>
        <p:txBody>
          <a:bodyPr wrap="square" rtlCol="0">
            <a:spAutoFit/>
          </a:bodyPr>
          <a:lstStyle/>
          <a:p>
            <a:r>
              <a:rPr lang="en-US" sz="1000" dirty="0">
                <a:solidFill>
                  <a:schemeClr val="bg1"/>
                </a:solidFill>
              </a:rPr>
              <a:t>TBD Activity</a:t>
            </a:r>
          </a:p>
        </p:txBody>
      </p:sp>
      <p:sp>
        <p:nvSpPr>
          <p:cNvPr id="24" name="TextBox 23">
            <a:extLst>
              <a:ext uri="{FF2B5EF4-FFF2-40B4-BE49-F238E27FC236}">
                <a16:creationId xmlns:a16="http://schemas.microsoft.com/office/drawing/2014/main" id="{6A9ED113-3CAE-4FA4-0970-641D8D4D8919}"/>
              </a:ext>
            </a:extLst>
          </p:cNvPr>
          <p:cNvSpPr txBox="1"/>
          <p:nvPr/>
        </p:nvSpPr>
        <p:spPr>
          <a:xfrm>
            <a:off x="5890048" y="4288236"/>
            <a:ext cx="1600455" cy="246221"/>
          </a:xfrm>
          <a:prstGeom prst="rect">
            <a:avLst/>
          </a:prstGeom>
          <a:solidFill>
            <a:schemeClr val="tx1">
              <a:lumMod val="50000"/>
              <a:lumOff val="50000"/>
            </a:schemeClr>
          </a:solidFill>
        </p:spPr>
        <p:txBody>
          <a:bodyPr wrap="square" rtlCol="0">
            <a:spAutoFit/>
          </a:bodyPr>
          <a:lstStyle/>
          <a:p>
            <a:r>
              <a:rPr lang="en-US" sz="1000" dirty="0">
                <a:solidFill>
                  <a:schemeClr val="bg1"/>
                </a:solidFill>
              </a:rPr>
              <a:t>TBD Activity</a:t>
            </a:r>
          </a:p>
        </p:txBody>
      </p:sp>
      <p:sp>
        <p:nvSpPr>
          <p:cNvPr id="25" name="TextBox 24">
            <a:extLst>
              <a:ext uri="{FF2B5EF4-FFF2-40B4-BE49-F238E27FC236}">
                <a16:creationId xmlns:a16="http://schemas.microsoft.com/office/drawing/2014/main" id="{0040CEDF-FD82-54B8-2D7D-F16A5BA9D191}"/>
              </a:ext>
            </a:extLst>
          </p:cNvPr>
          <p:cNvSpPr txBox="1"/>
          <p:nvPr/>
        </p:nvSpPr>
        <p:spPr>
          <a:xfrm>
            <a:off x="8083957" y="4054875"/>
            <a:ext cx="1600455" cy="246221"/>
          </a:xfrm>
          <a:prstGeom prst="rect">
            <a:avLst/>
          </a:prstGeom>
          <a:solidFill>
            <a:schemeClr val="tx1">
              <a:lumMod val="50000"/>
              <a:lumOff val="50000"/>
            </a:schemeClr>
          </a:solidFill>
        </p:spPr>
        <p:txBody>
          <a:bodyPr wrap="square" rtlCol="0">
            <a:spAutoFit/>
          </a:bodyPr>
          <a:lstStyle/>
          <a:p>
            <a:r>
              <a:rPr lang="en-US" sz="1000" dirty="0">
                <a:solidFill>
                  <a:schemeClr val="bg1"/>
                </a:solidFill>
              </a:rPr>
              <a:t>TBD Activity</a:t>
            </a:r>
          </a:p>
        </p:txBody>
      </p:sp>
      <p:sp>
        <p:nvSpPr>
          <p:cNvPr id="26" name="TextBox 25">
            <a:extLst>
              <a:ext uri="{FF2B5EF4-FFF2-40B4-BE49-F238E27FC236}">
                <a16:creationId xmlns:a16="http://schemas.microsoft.com/office/drawing/2014/main" id="{B6CA5592-2DFD-0E14-FF7C-69BBD8C5F1C3}"/>
              </a:ext>
            </a:extLst>
          </p:cNvPr>
          <p:cNvSpPr txBox="1"/>
          <p:nvPr/>
        </p:nvSpPr>
        <p:spPr>
          <a:xfrm>
            <a:off x="6690275" y="4729490"/>
            <a:ext cx="1600455" cy="246221"/>
          </a:xfrm>
          <a:prstGeom prst="rect">
            <a:avLst/>
          </a:prstGeom>
          <a:solidFill>
            <a:schemeClr val="tx1">
              <a:lumMod val="50000"/>
              <a:lumOff val="50000"/>
            </a:schemeClr>
          </a:solidFill>
        </p:spPr>
        <p:txBody>
          <a:bodyPr wrap="square" rtlCol="0">
            <a:spAutoFit/>
          </a:bodyPr>
          <a:lstStyle/>
          <a:p>
            <a:r>
              <a:rPr lang="en-US" sz="1000" dirty="0">
                <a:solidFill>
                  <a:schemeClr val="bg1"/>
                </a:solidFill>
              </a:rPr>
              <a:t>TBD Activity</a:t>
            </a:r>
          </a:p>
        </p:txBody>
      </p:sp>
      <p:sp>
        <p:nvSpPr>
          <p:cNvPr id="27" name="TextBox 26">
            <a:extLst>
              <a:ext uri="{FF2B5EF4-FFF2-40B4-BE49-F238E27FC236}">
                <a16:creationId xmlns:a16="http://schemas.microsoft.com/office/drawing/2014/main" id="{52DA5CFF-4123-CCBF-5606-E1DD23A4EA91}"/>
              </a:ext>
            </a:extLst>
          </p:cNvPr>
          <p:cNvSpPr txBox="1"/>
          <p:nvPr/>
        </p:nvSpPr>
        <p:spPr>
          <a:xfrm>
            <a:off x="9029158" y="5072184"/>
            <a:ext cx="1600455" cy="246221"/>
          </a:xfrm>
          <a:prstGeom prst="rect">
            <a:avLst/>
          </a:prstGeom>
          <a:solidFill>
            <a:schemeClr val="tx1">
              <a:lumMod val="50000"/>
              <a:lumOff val="50000"/>
            </a:schemeClr>
          </a:solidFill>
        </p:spPr>
        <p:txBody>
          <a:bodyPr wrap="square" rtlCol="0">
            <a:spAutoFit/>
          </a:bodyPr>
          <a:lstStyle/>
          <a:p>
            <a:r>
              <a:rPr lang="en-US" sz="1000" dirty="0">
                <a:solidFill>
                  <a:schemeClr val="bg1"/>
                </a:solidFill>
              </a:rPr>
              <a:t>TBD Activity</a:t>
            </a:r>
          </a:p>
        </p:txBody>
      </p:sp>
      <p:sp>
        <p:nvSpPr>
          <p:cNvPr id="28" name="TextBox 27">
            <a:extLst>
              <a:ext uri="{FF2B5EF4-FFF2-40B4-BE49-F238E27FC236}">
                <a16:creationId xmlns:a16="http://schemas.microsoft.com/office/drawing/2014/main" id="{18C4A5FD-F6B8-876A-96E5-039F9865B766}"/>
              </a:ext>
            </a:extLst>
          </p:cNvPr>
          <p:cNvSpPr txBox="1"/>
          <p:nvPr/>
        </p:nvSpPr>
        <p:spPr>
          <a:xfrm>
            <a:off x="3988993" y="5586558"/>
            <a:ext cx="1600455" cy="246221"/>
          </a:xfrm>
          <a:prstGeom prst="rect">
            <a:avLst/>
          </a:prstGeom>
          <a:solidFill>
            <a:schemeClr val="tx1">
              <a:lumMod val="50000"/>
              <a:lumOff val="50000"/>
            </a:schemeClr>
          </a:solidFill>
        </p:spPr>
        <p:txBody>
          <a:bodyPr wrap="square" rtlCol="0">
            <a:spAutoFit/>
          </a:bodyPr>
          <a:lstStyle/>
          <a:p>
            <a:r>
              <a:rPr lang="en-US" sz="1000" dirty="0">
                <a:solidFill>
                  <a:schemeClr val="bg1"/>
                </a:solidFill>
              </a:rPr>
              <a:t>TBD Activity</a:t>
            </a:r>
          </a:p>
        </p:txBody>
      </p:sp>
      <p:sp>
        <p:nvSpPr>
          <p:cNvPr id="29" name="TextBox 28">
            <a:extLst>
              <a:ext uri="{FF2B5EF4-FFF2-40B4-BE49-F238E27FC236}">
                <a16:creationId xmlns:a16="http://schemas.microsoft.com/office/drawing/2014/main" id="{31BBFBAE-9D17-A3F2-B056-0B307B1C28D3}"/>
              </a:ext>
            </a:extLst>
          </p:cNvPr>
          <p:cNvSpPr txBox="1"/>
          <p:nvPr/>
        </p:nvSpPr>
        <p:spPr>
          <a:xfrm>
            <a:off x="5802326" y="5832779"/>
            <a:ext cx="1600455" cy="246221"/>
          </a:xfrm>
          <a:prstGeom prst="rect">
            <a:avLst/>
          </a:prstGeom>
          <a:solidFill>
            <a:schemeClr val="tx1">
              <a:lumMod val="50000"/>
              <a:lumOff val="50000"/>
            </a:schemeClr>
          </a:solidFill>
        </p:spPr>
        <p:txBody>
          <a:bodyPr wrap="square" rtlCol="0">
            <a:spAutoFit/>
          </a:bodyPr>
          <a:lstStyle/>
          <a:p>
            <a:r>
              <a:rPr lang="en-US" sz="1000" dirty="0">
                <a:solidFill>
                  <a:schemeClr val="bg1"/>
                </a:solidFill>
              </a:rPr>
              <a:t>TBD Activity</a:t>
            </a:r>
          </a:p>
        </p:txBody>
      </p:sp>
      <p:sp>
        <p:nvSpPr>
          <p:cNvPr id="30" name="TextBox 29">
            <a:extLst>
              <a:ext uri="{FF2B5EF4-FFF2-40B4-BE49-F238E27FC236}">
                <a16:creationId xmlns:a16="http://schemas.microsoft.com/office/drawing/2014/main" id="{F557FEE6-E962-CBCA-E5F7-8AB5B217D602}"/>
              </a:ext>
            </a:extLst>
          </p:cNvPr>
          <p:cNvSpPr txBox="1"/>
          <p:nvPr/>
        </p:nvSpPr>
        <p:spPr>
          <a:xfrm>
            <a:off x="5891949" y="3345300"/>
            <a:ext cx="1600455" cy="246221"/>
          </a:xfrm>
          <a:prstGeom prst="rect">
            <a:avLst/>
          </a:prstGeom>
          <a:solidFill>
            <a:schemeClr val="tx1">
              <a:lumMod val="50000"/>
              <a:lumOff val="50000"/>
            </a:schemeClr>
          </a:solidFill>
        </p:spPr>
        <p:txBody>
          <a:bodyPr wrap="square" rtlCol="0">
            <a:spAutoFit/>
          </a:bodyPr>
          <a:lstStyle/>
          <a:p>
            <a:r>
              <a:rPr lang="en-US" sz="1000" dirty="0">
                <a:solidFill>
                  <a:schemeClr val="bg1"/>
                </a:solidFill>
              </a:rPr>
              <a:t>TBD Activity</a:t>
            </a:r>
          </a:p>
        </p:txBody>
      </p:sp>
      <p:sp>
        <p:nvSpPr>
          <p:cNvPr id="31" name="TextBox 30">
            <a:extLst>
              <a:ext uri="{FF2B5EF4-FFF2-40B4-BE49-F238E27FC236}">
                <a16:creationId xmlns:a16="http://schemas.microsoft.com/office/drawing/2014/main" id="{0E2FCDDF-CB7F-2290-2D6B-AC740796208C}"/>
              </a:ext>
            </a:extLst>
          </p:cNvPr>
          <p:cNvSpPr txBox="1"/>
          <p:nvPr/>
        </p:nvSpPr>
        <p:spPr>
          <a:xfrm>
            <a:off x="7780366" y="3554318"/>
            <a:ext cx="1600455" cy="246221"/>
          </a:xfrm>
          <a:prstGeom prst="rect">
            <a:avLst/>
          </a:prstGeom>
          <a:solidFill>
            <a:schemeClr val="tx1">
              <a:lumMod val="50000"/>
              <a:lumOff val="50000"/>
            </a:schemeClr>
          </a:solidFill>
        </p:spPr>
        <p:txBody>
          <a:bodyPr wrap="square" rtlCol="0">
            <a:spAutoFit/>
          </a:bodyPr>
          <a:lstStyle/>
          <a:p>
            <a:r>
              <a:rPr lang="en-US" sz="1000" dirty="0">
                <a:solidFill>
                  <a:schemeClr val="bg1"/>
                </a:solidFill>
              </a:rPr>
              <a:t>TBD Activity</a:t>
            </a:r>
          </a:p>
        </p:txBody>
      </p:sp>
      <p:sp>
        <p:nvSpPr>
          <p:cNvPr id="96" name="TextBox 95">
            <a:extLst>
              <a:ext uri="{FF2B5EF4-FFF2-40B4-BE49-F238E27FC236}">
                <a16:creationId xmlns:a16="http://schemas.microsoft.com/office/drawing/2014/main" id="{EA5EDC63-76B1-0764-45ED-792BA40F86CD}"/>
              </a:ext>
            </a:extLst>
          </p:cNvPr>
          <p:cNvSpPr txBox="1"/>
          <p:nvPr/>
        </p:nvSpPr>
        <p:spPr>
          <a:xfrm>
            <a:off x="9911519" y="3295021"/>
            <a:ext cx="1600455" cy="246221"/>
          </a:xfrm>
          <a:prstGeom prst="rect">
            <a:avLst/>
          </a:prstGeom>
          <a:solidFill>
            <a:schemeClr val="tx1">
              <a:lumMod val="50000"/>
              <a:lumOff val="50000"/>
            </a:schemeClr>
          </a:solidFill>
        </p:spPr>
        <p:txBody>
          <a:bodyPr wrap="square" rtlCol="0">
            <a:spAutoFit/>
          </a:bodyPr>
          <a:lstStyle/>
          <a:p>
            <a:r>
              <a:rPr lang="en-US" sz="1000" dirty="0">
                <a:solidFill>
                  <a:schemeClr val="bg1"/>
                </a:solidFill>
              </a:rPr>
              <a:t>TBD Activity</a:t>
            </a:r>
          </a:p>
        </p:txBody>
      </p:sp>
      <p:sp>
        <p:nvSpPr>
          <p:cNvPr id="8" name="Google Shape;122;p16">
            <a:extLst>
              <a:ext uri="{FF2B5EF4-FFF2-40B4-BE49-F238E27FC236}">
                <a16:creationId xmlns:a16="http://schemas.microsoft.com/office/drawing/2014/main" id="{025D972A-864D-BCA1-B7E3-6F1D36A05A74}"/>
              </a:ext>
            </a:extLst>
          </p:cNvPr>
          <p:cNvSpPr txBox="1"/>
          <p:nvPr/>
        </p:nvSpPr>
        <p:spPr>
          <a:xfrm>
            <a:off x="250936" y="6151656"/>
            <a:ext cx="11602691" cy="738623"/>
          </a:xfrm>
          <a:prstGeom prst="rect">
            <a:avLst/>
          </a:prstGeom>
          <a:solidFill>
            <a:schemeClr val="bg2">
              <a:lumMod val="20000"/>
              <a:lumOff val="80000"/>
            </a:schemeClr>
          </a:solidFill>
          <a:ln w="9525" cap="flat" cmpd="sng">
            <a:solidFill>
              <a:srgbClr val="000000"/>
            </a:solidFill>
            <a:prstDash val="solid"/>
            <a:round/>
            <a:headEnd type="none" w="sm" len="sm"/>
            <a:tailEnd type="none" w="sm" len="sm"/>
          </a:ln>
        </p:spPr>
        <p:txBody>
          <a:bodyPr spcFirstLastPara="1" wrap="square" lIns="121900" tIns="121900" rIns="121900" bIns="121900" anchor="t" anchorCtr="0">
            <a:spAutoFit/>
          </a:bodyPr>
          <a:lstStyle/>
          <a:p>
            <a:pPr marL="0" marR="0" lvl="0" indent="0" algn="l" rtl="0">
              <a:lnSpc>
                <a:spcPct val="100000"/>
              </a:lnSpc>
              <a:spcBef>
                <a:spcPts val="0"/>
              </a:spcBef>
              <a:spcAft>
                <a:spcPts val="0"/>
              </a:spcAft>
              <a:buClr>
                <a:srgbClr val="000000"/>
              </a:buClr>
              <a:buSzPts val="1900"/>
              <a:buFont typeface="Arial"/>
              <a:buNone/>
            </a:pPr>
            <a:r>
              <a:rPr lang="en-GB" sz="2000" b="1" i="0" u="none" strike="noStrike" cap="none" dirty="0">
                <a:solidFill>
                  <a:srgbClr val="000000"/>
                </a:solidFill>
                <a:latin typeface="Arial"/>
                <a:ea typeface="Arial"/>
                <a:cs typeface="Arial"/>
                <a:sym typeface="Arial"/>
              </a:rPr>
              <a:t>Data Policy</a:t>
            </a:r>
          </a:p>
          <a:p>
            <a:pPr>
              <a:buSzPts val="1900"/>
            </a:pPr>
            <a:r>
              <a:rPr lang="en-GB" sz="1200" i="1" u="none" strike="noStrike" cap="none" dirty="0">
                <a:solidFill>
                  <a:srgbClr val="000000"/>
                </a:solidFill>
                <a:latin typeface="Arial"/>
                <a:ea typeface="Arial"/>
                <a:cs typeface="Arial"/>
                <a:sym typeface="Arial"/>
              </a:rPr>
              <a:t>Lead: </a:t>
            </a:r>
            <a:r>
              <a:rPr lang="en-GB" sz="1200" i="1" dirty="0"/>
              <a:t>SEO</a:t>
            </a:r>
            <a:endParaRPr lang="en-GB" sz="1200" i="1" u="none" strike="noStrike" cap="none" dirty="0">
              <a:solidFill>
                <a:srgbClr val="000000"/>
              </a:solidFill>
              <a:latin typeface="Arial"/>
              <a:ea typeface="Arial"/>
              <a:cs typeface="Arial"/>
              <a:sym typeface="Arial"/>
            </a:endParaRPr>
          </a:p>
        </p:txBody>
      </p:sp>
      <p:sp>
        <p:nvSpPr>
          <p:cNvPr id="97" name="TextBox 96">
            <a:extLst>
              <a:ext uri="{FF2B5EF4-FFF2-40B4-BE49-F238E27FC236}">
                <a16:creationId xmlns:a16="http://schemas.microsoft.com/office/drawing/2014/main" id="{FBF11EF1-2676-49C2-AA63-D04A607CDAAA}"/>
              </a:ext>
            </a:extLst>
          </p:cNvPr>
          <p:cNvSpPr txBox="1"/>
          <p:nvPr/>
        </p:nvSpPr>
        <p:spPr>
          <a:xfrm>
            <a:off x="4401116" y="6397856"/>
            <a:ext cx="1600455" cy="246221"/>
          </a:xfrm>
          <a:prstGeom prst="rect">
            <a:avLst/>
          </a:prstGeom>
          <a:solidFill>
            <a:schemeClr val="tx1">
              <a:lumMod val="50000"/>
              <a:lumOff val="50000"/>
            </a:schemeClr>
          </a:solidFill>
        </p:spPr>
        <p:txBody>
          <a:bodyPr wrap="square" rtlCol="0">
            <a:spAutoFit/>
          </a:bodyPr>
          <a:lstStyle/>
          <a:p>
            <a:r>
              <a:rPr lang="en-US" sz="1000" dirty="0">
                <a:solidFill>
                  <a:schemeClr val="bg1"/>
                </a:solidFill>
              </a:rPr>
              <a:t>TBD Activity</a:t>
            </a:r>
          </a:p>
        </p:txBody>
      </p:sp>
      <p:sp>
        <p:nvSpPr>
          <p:cNvPr id="98" name="TextBox 97">
            <a:extLst>
              <a:ext uri="{FF2B5EF4-FFF2-40B4-BE49-F238E27FC236}">
                <a16:creationId xmlns:a16="http://schemas.microsoft.com/office/drawing/2014/main" id="{8AA45D0A-1464-9E9B-937E-4B991144A0EF}"/>
              </a:ext>
            </a:extLst>
          </p:cNvPr>
          <p:cNvSpPr txBox="1"/>
          <p:nvPr/>
        </p:nvSpPr>
        <p:spPr>
          <a:xfrm>
            <a:off x="7428703" y="6397856"/>
            <a:ext cx="1600455" cy="246221"/>
          </a:xfrm>
          <a:prstGeom prst="rect">
            <a:avLst/>
          </a:prstGeom>
          <a:solidFill>
            <a:schemeClr val="tx1">
              <a:lumMod val="50000"/>
              <a:lumOff val="50000"/>
            </a:schemeClr>
          </a:solidFill>
        </p:spPr>
        <p:txBody>
          <a:bodyPr wrap="square" rtlCol="0">
            <a:spAutoFit/>
          </a:bodyPr>
          <a:lstStyle/>
          <a:p>
            <a:r>
              <a:rPr lang="en-US" sz="1000" dirty="0">
                <a:solidFill>
                  <a:schemeClr val="bg1"/>
                </a:solidFill>
              </a:rPr>
              <a:t>TBD Activity</a:t>
            </a:r>
          </a:p>
        </p:txBody>
      </p:sp>
    </p:spTree>
    <p:extLst>
      <p:ext uri="{BB962C8B-B14F-4D97-AF65-F5344CB8AC3E}">
        <p14:creationId xmlns:p14="http://schemas.microsoft.com/office/powerpoint/2010/main" val="246508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D1D97A7-462C-5085-1BF1-25CF27A8F19F}"/>
              </a:ext>
            </a:extLst>
          </p:cNvPr>
          <p:cNvSpPr>
            <a:spLocks noGrp="1"/>
          </p:cNvSpPr>
          <p:nvPr>
            <p:ph type="body" idx="1"/>
          </p:nvPr>
        </p:nvSpPr>
        <p:spPr>
          <a:xfrm>
            <a:off x="386632" y="1152144"/>
            <a:ext cx="11519618" cy="5069261"/>
          </a:xfrm>
        </p:spPr>
        <p:txBody>
          <a:bodyPr/>
          <a:lstStyle/>
          <a:p>
            <a:r>
              <a:rPr lang="en-US" dirty="0"/>
              <a:t>WGISS to adopt current DRAFT Framework…</a:t>
            </a:r>
          </a:p>
          <a:p>
            <a:pPr lvl="1"/>
            <a:r>
              <a:rPr lang="en-US" dirty="0">
                <a:highlight>
                  <a:srgbClr val="FFFF00"/>
                </a:highlight>
              </a:rPr>
              <a:t>Concurrence of Proposed (6) “Factors”</a:t>
            </a:r>
          </a:p>
          <a:p>
            <a:pPr lvl="1"/>
            <a:r>
              <a:rPr lang="en-US" dirty="0">
                <a:highlight>
                  <a:srgbClr val="FFFF00"/>
                </a:highlight>
              </a:rPr>
              <a:t>Assign Factors to Lead (for finalizing overview of each Factor)</a:t>
            </a:r>
          </a:p>
          <a:p>
            <a:r>
              <a:rPr lang="en-US" dirty="0"/>
              <a:t>WGISS to determine how Framework will be Led… </a:t>
            </a:r>
          </a:p>
          <a:p>
            <a:pPr lvl="1"/>
            <a:r>
              <a:rPr lang="en-US" dirty="0"/>
              <a:t>Vision: Coordination of Roadmap Development and Status; Communications</a:t>
            </a:r>
          </a:p>
          <a:p>
            <a:pPr lvl="1"/>
            <a:r>
              <a:rPr lang="en-US" dirty="0">
                <a:highlight>
                  <a:srgbClr val="FFFF00"/>
                </a:highlight>
              </a:rPr>
              <a:t>Option</a:t>
            </a:r>
            <a:r>
              <a:rPr lang="en-US" dirty="0"/>
              <a:t>: </a:t>
            </a:r>
            <a:r>
              <a:rPr lang="en-US"/>
              <a:t>WGISS Chair </a:t>
            </a:r>
            <a:r>
              <a:rPr lang="en-US" dirty="0"/>
              <a:t>Team</a:t>
            </a:r>
          </a:p>
          <a:p>
            <a:pPr lvl="1"/>
            <a:r>
              <a:rPr lang="en-US" dirty="0">
                <a:highlight>
                  <a:srgbClr val="FFFF00"/>
                </a:highlight>
              </a:rPr>
              <a:t>Option</a:t>
            </a:r>
            <a:r>
              <a:rPr lang="en-US" dirty="0"/>
              <a:t>: Revive the WGISS Interoperability Interest Group</a:t>
            </a:r>
          </a:p>
          <a:p>
            <a:r>
              <a:rPr lang="en-US" dirty="0"/>
              <a:t>Roadmap Development for WGISS-specific Roadmap Factors…</a:t>
            </a:r>
          </a:p>
          <a:p>
            <a:pPr lvl="1"/>
            <a:r>
              <a:rPr lang="en-US" dirty="0"/>
              <a:t>Syntactic</a:t>
            </a:r>
          </a:p>
          <a:p>
            <a:pPr lvl="1"/>
            <a:r>
              <a:rPr lang="en-US" dirty="0"/>
              <a:t>Data Accessibility</a:t>
            </a:r>
          </a:p>
          <a:p>
            <a:pPr lvl="1"/>
            <a:r>
              <a:rPr lang="en-US" dirty="0">
                <a:highlight>
                  <a:srgbClr val="FFFF00"/>
                </a:highlight>
              </a:rPr>
              <a:t>Question</a:t>
            </a:r>
            <a:r>
              <a:rPr lang="en-US" dirty="0"/>
              <a:t>: which IG(s) are responsible for above</a:t>
            </a:r>
          </a:p>
          <a:p>
            <a:pPr lvl="1"/>
            <a:r>
              <a:rPr lang="en-US" dirty="0">
                <a:highlight>
                  <a:srgbClr val="FFFF00"/>
                </a:highlight>
              </a:rPr>
              <a:t>Question</a:t>
            </a:r>
            <a:r>
              <a:rPr lang="en-US" dirty="0"/>
              <a:t>: how to build upon 2008 Interoperability Handbook (WGISS)</a:t>
            </a:r>
          </a:p>
          <a:p>
            <a:pPr lvl="1"/>
            <a:endParaRPr lang="en-US" dirty="0"/>
          </a:p>
        </p:txBody>
      </p:sp>
      <p:sp>
        <p:nvSpPr>
          <p:cNvPr id="4" name="Title 3">
            <a:extLst>
              <a:ext uri="{FF2B5EF4-FFF2-40B4-BE49-F238E27FC236}">
                <a16:creationId xmlns:a16="http://schemas.microsoft.com/office/drawing/2014/main" id="{A441D4DD-B28B-3478-1833-30F81C4BF128}"/>
              </a:ext>
            </a:extLst>
          </p:cNvPr>
          <p:cNvSpPr>
            <a:spLocks noGrp="1"/>
          </p:cNvSpPr>
          <p:nvPr>
            <p:ph type="title"/>
          </p:nvPr>
        </p:nvSpPr>
        <p:spPr/>
        <p:txBody>
          <a:bodyPr/>
          <a:lstStyle/>
          <a:p>
            <a:r>
              <a:rPr lang="en-US" dirty="0"/>
              <a:t>Discussion</a:t>
            </a:r>
          </a:p>
        </p:txBody>
      </p:sp>
    </p:spTree>
    <p:extLst>
      <p:ext uri="{BB962C8B-B14F-4D97-AF65-F5344CB8AC3E}">
        <p14:creationId xmlns:p14="http://schemas.microsoft.com/office/powerpoint/2010/main" val="2018641815"/>
      </p:ext>
    </p:extLst>
  </p:cSld>
  <p:clrMapOvr>
    <a:masterClrMapping/>
  </p:clrMapOvr>
</p:sld>
</file>

<file path=ppt/theme/theme1.xml><?xml version="1.0" encoding="utf-8"?>
<a:theme xmlns:a="http://schemas.openxmlformats.org/drawingml/2006/main" name="ceos">
  <a:themeElements>
    <a:clrScheme name="Custom 2">
      <a:dk1>
        <a:srgbClr val="000000"/>
      </a:dk1>
      <a:lt1>
        <a:srgbClr val="FFFFFF"/>
      </a:lt1>
      <a:dk2>
        <a:srgbClr val="44546A"/>
      </a:dk2>
      <a:lt2>
        <a:srgbClr val="E7E6E6"/>
      </a:lt2>
      <a:accent1>
        <a:srgbClr val="33445F"/>
      </a:accent1>
      <a:accent2>
        <a:srgbClr val="A3CB34"/>
      </a:accent2>
      <a:accent3>
        <a:srgbClr val="C1666B"/>
      </a:accent3>
      <a:accent4>
        <a:srgbClr val="DDDDDD"/>
      </a:accent4>
      <a:accent5>
        <a:srgbClr val="7BC0D7"/>
      </a:accent5>
      <a:accent6>
        <a:srgbClr val="D1462F"/>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1301</TotalTime>
  <Words>883</Words>
  <Application>Microsoft Office PowerPoint</Application>
  <PresentationFormat>Widescreen</PresentationFormat>
  <Paragraphs>121</Paragraphs>
  <Slides>7</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Courier New</vt:lpstr>
      <vt:lpstr>Noto Sans</vt:lpstr>
      <vt:lpstr>Noto Sans Symbols</vt:lpstr>
      <vt:lpstr>ceos</vt:lpstr>
      <vt:lpstr>Introduction to the CEOS Interoperability Framework</vt:lpstr>
      <vt:lpstr>Interoperability Framework Initiative  </vt:lpstr>
      <vt:lpstr>Framework Concept</vt:lpstr>
      <vt:lpstr>Proposed CEOS Interoperability Framework</vt:lpstr>
      <vt:lpstr>Factor Overview Template</vt:lpstr>
      <vt:lpstr>CEOS Interoperability Roadmap</vt:lpstr>
      <vt:lpstr>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WGISS-54 Presentation Template and Guidance</dc:title>
  <dc:creator>Michelle Piepgrass</dc:creator>
  <cp:lastModifiedBy>Sohre, Tom</cp:lastModifiedBy>
  <cp:revision>17</cp:revision>
  <dcterms:modified xsi:type="dcterms:W3CDTF">2023-04-18T09:17:59Z</dcterms:modified>
</cp:coreProperties>
</file>