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7"/>
  </p:notesMasterIdLst>
  <p:sldIdLst>
    <p:sldId id="256" r:id="rId2"/>
    <p:sldId id="258" r:id="rId3"/>
    <p:sldId id="261" r:id="rId4"/>
    <p:sldId id="262" r:id="rId5"/>
    <p:sldId id="263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le Piepgrass" initials="MP" lastIdx="1" clrIdx="0">
    <p:extLst>
      <p:ext uri="{19B8F6BF-5375-455C-9EA6-DF929625EA0E}">
        <p15:presenceInfo xmlns:p15="http://schemas.microsoft.com/office/powerpoint/2012/main" userId="3eac496d5cc0b52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73" autoAdjust="0"/>
  </p:normalViewPr>
  <p:slideViewPr>
    <p:cSldViewPr snapToGrid="0">
      <p:cViewPr varScale="1">
        <p:scale>
          <a:sx n="102" d="100"/>
          <a:sy n="102" d="100"/>
        </p:scale>
        <p:origin x="150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9315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3382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7234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326640" y="173971"/>
            <a:ext cx="9865360" cy="6646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b="-113"/>
          <a:stretch/>
        </p:blipFill>
        <p:spPr>
          <a:xfrm rot="10800000" flipH="1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/>
          <p:nvPr/>
        </p:nvSpPr>
        <p:spPr>
          <a:xfrm flipH="1">
            <a:off x="-4784" y="-14542"/>
            <a:ext cx="12199164" cy="6874921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8" name="Google Shape;18;p2"/>
          <p:cNvPicPr preferRelativeResize="0"/>
          <p:nvPr userDrawn="1"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3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5" name="Google Shape;25;p3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3"/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WGISS-55, 18-20 April, 2023</a:t>
            </a:r>
            <a:endParaRPr dirty="0"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4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364583" y="317340"/>
            <a:ext cx="8553174" cy="410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US" altLang="ja-JP" sz="7200" dirty="0"/>
              <a:t>CEOS Interoperability Framework</a:t>
            </a:r>
            <a:br>
              <a:rPr lang="en-US" altLang="ja-JP" sz="7200" dirty="0"/>
            </a:br>
            <a:r>
              <a:rPr lang="en-US" altLang="ja-JP" sz="4800" dirty="0"/>
              <a:t>- Session Objectives</a:t>
            </a:r>
            <a:endParaRPr sz="4800" dirty="0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939C249B-9D35-07D7-E43B-DA6DBACE576E}"/>
              </a:ext>
            </a:extLst>
          </p:cNvPr>
          <p:cNvSpPr txBox="1"/>
          <p:nvPr/>
        </p:nvSpPr>
        <p:spPr>
          <a:xfrm>
            <a:off x="5566188" y="4899149"/>
            <a:ext cx="6309360" cy="1668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Dr. Makoto NATSUISAKA, JAXA</a:t>
            </a:r>
            <a:endParaRPr lang="en-GB" sz="1400" dirty="0">
              <a:solidFill>
                <a:schemeClr val="bg1"/>
              </a:solidFill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Agenda ID: 2023.04.</a:t>
            </a:r>
            <a:r>
              <a:rPr lang="en-GB" b="1" dirty="0">
                <a:solidFill>
                  <a:schemeClr val="bg1"/>
                </a:solidFill>
              </a:rPr>
              <a:t>18</a:t>
            </a:r>
            <a:r>
              <a:rPr lang="en-GB" sz="14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_10.30</a:t>
            </a:r>
            <a:endParaRPr lang="en-GB" sz="1400" dirty="0">
              <a:solidFill>
                <a:schemeClr val="bg1"/>
              </a:solidFill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WGISS-55</a:t>
            </a: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Cordoba, Argentina (CONAE)</a:t>
            </a: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bg1"/>
                </a:solidFill>
              </a:rPr>
              <a:t>18-20 April 2023</a:t>
            </a:r>
            <a:endParaRPr lang="en-GB" sz="14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 txBox="1"/>
          <p:nvPr/>
        </p:nvSpPr>
        <p:spPr>
          <a:xfrm>
            <a:off x="385384" y="103248"/>
            <a:ext cx="8377147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Back Ground</a:t>
            </a:r>
            <a:endParaRPr dirty="0"/>
          </a:p>
        </p:txBody>
      </p:sp>
      <p:sp>
        <p:nvSpPr>
          <p:cNvPr id="80" name="Google Shape;80;p9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4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9"/>
          <p:cNvSpPr txBox="1"/>
          <p:nvPr/>
        </p:nvSpPr>
        <p:spPr>
          <a:xfrm>
            <a:off x="385385" y="1422933"/>
            <a:ext cx="11112000" cy="4401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3" marR="0" lvl="0" indent="-2143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US" sz="1600" dirty="0">
                <a:solidFill>
                  <a:schemeClr val="dk1"/>
                </a:solidFill>
              </a:rPr>
              <a:t>CEOS Interoperability Framework was proposed to 2022 SIT-TW (September 13th - 15th, 2022) by LSI-VC.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endParaRPr lang="en-US" sz="1600" dirty="0">
              <a:solidFill>
                <a:schemeClr val="dk1"/>
              </a:solidFill>
            </a:endParaRPr>
          </a:p>
          <a:p>
            <a:pPr marL="214313" marR="0" lvl="0" indent="-2143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Chair Decision at CEOS Plenary 2022: CEOS Principals confirm that coordination of interoperability related work remains within the WGISS perimeter.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endParaRPr lang="en-US"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50000"/>
              </a:lnSpc>
              <a:buClr>
                <a:schemeClr val="dk1"/>
              </a:buClr>
              <a:buSzPts val="1600"/>
            </a:pPr>
            <a:r>
              <a:rPr lang="en-US" altLang="ja-JP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【CEOS-36-10】: WGISS invited to propose an interoperability roadmap at SIT 38. Any other CEOS group/VC which wants to contribute is invited to contact WGISS.</a:t>
            </a:r>
            <a:endParaRPr lang="en-US" altLang="ja-JP" sz="1600" dirty="0"/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endParaRPr lang="en-US"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50000"/>
              </a:lnSpc>
              <a:buClr>
                <a:schemeClr val="dk1"/>
              </a:buClr>
              <a:buSzPts val="1600"/>
            </a:pPr>
            <a:r>
              <a:rPr lang="en-US" altLang="ja-JP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【CEOS-36-11】: CEOS Agencies to consider nominating individuals to the ongoing WGCV / WGISS / LSI-VC effort to define a CEOS common dictionary of terms.</a:t>
            </a:r>
            <a:r>
              <a:rPr lang="en-US" altLang="en-US" sz="1600" dirty="0">
                <a:solidFill>
                  <a:schemeClr val="dk1"/>
                </a:solidFill>
                <a:latin typeface="Arial"/>
              </a:rPr>
              <a:t>  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chemeClr val="dk1"/>
              </a:solidFill>
              <a:latin typeface="Arial"/>
            </a:endParaRPr>
          </a:p>
          <a:p>
            <a:pPr marL="214312" marR="0" lvl="0" indent="-2143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❖"/>
            </a:pP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 txBox="1"/>
          <p:nvPr/>
        </p:nvSpPr>
        <p:spPr>
          <a:xfrm>
            <a:off x="357105" y="59613"/>
            <a:ext cx="8668512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Framework Development Team</a:t>
            </a:r>
            <a:endParaRPr dirty="0"/>
          </a:p>
        </p:txBody>
      </p:sp>
      <p:sp>
        <p:nvSpPr>
          <p:cNvPr id="80" name="Google Shape;80;p9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4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9"/>
          <p:cNvSpPr txBox="1"/>
          <p:nvPr/>
        </p:nvSpPr>
        <p:spPr>
          <a:xfrm>
            <a:off x="357105" y="1441786"/>
            <a:ext cx="11112000" cy="4442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"/>
              <a:buChar char="❖"/>
            </a:pPr>
            <a:r>
              <a:rPr lang="en-US" altLang="ja-JP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WGISS invited contributors from other CEOS entities and organized the framework development team.</a:t>
            </a:r>
          </a:p>
          <a:p>
            <a:pPr marL="457200" marR="0" lvl="0" indent="-406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"/>
              <a:buChar char="❖"/>
            </a:pPr>
            <a:r>
              <a:rPr lang="en-US" altLang="ja-JP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Lead: Makoto Natsuisaka (WGISS)</a:t>
            </a:r>
          </a:p>
          <a:p>
            <a:pPr marL="457200" marR="0" lvl="0" indent="-406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"/>
              <a:buChar char="❖"/>
            </a:pPr>
            <a:r>
              <a:rPr lang="en-US" altLang="ja-JP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Contributors</a:t>
            </a:r>
          </a:p>
          <a:p>
            <a:pPr marL="50800" lvl="2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ts val="2800"/>
            </a:pPr>
            <a:r>
              <a:rPr lang="en-US" altLang="ja-JP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- WGISS: Tom Sohre</a:t>
            </a:r>
          </a:p>
          <a:p>
            <a:pPr marL="50800" lvl="2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ts val="2800"/>
            </a:pPr>
            <a:r>
              <a:rPr lang="en-US" altLang="ja-JP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- WGCV: Philippe Goryl, Paolo Castracane</a:t>
            </a:r>
          </a:p>
          <a:p>
            <a:pPr marL="50800" lvl="2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ts val="2800"/>
            </a:pPr>
            <a:r>
              <a:rPr lang="en-US" altLang="ja-JP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- LSI-VC: Steve Labahn, Peter Strobl, Ake </a:t>
            </a:r>
            <a:r>
              <a:rPr lang="en-US" altLang="ja-JP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Rosenqvist</a:t>
            </a:r>
            <a:endParaRPr lang="en-US" altLang="ja-JP"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0800" lvl="2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ts val="2800"/>
            </a:pPr>
            <a:r>
              <a:rPr lang="en-US" altLang="ja-JP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- CEOS-ARD OG: Ferran Gascon</a:t>
            </a:r>
          </a:p>
          <a:p>
            <a:pPr marL="50800" lvl="2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ts val="2800"/>
            </a:pPr>
            <a:r>
              <a:rPr lang="en-US" altLang="ja-JP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- SEO: Dave Borges</a:t>
            </a:r>
            <a:endParaRPr lang="en-US" sz="18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929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 txBox="1"/>
          <p:nvPr/>
        </p:nvSpPr>
        <p:spPr>
          <a:xfrm>
            <a:off x="450334" y="103248"/>
            <a:ext cx="8312197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Discussions</a:t>
            </a:r>
            <a:endParaRPr dirty="0"/>
          </a:p>
        </p:txBody>
      </p:sp>
      <p:sp>
        <p:nvSpPr>
          <p:cNvPr id="80" name="Google Shape;80;p9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4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Google Shape;86;p4">
            <a:extLst>
              <a:ext uri="{FF2B5EF4-FFF2-40B4-BE49-F238E27FC236}">
                <a16:creationId xmlns:a16="http://schemas.microsoft.com/office/drawing/2014/main" id="{61CBB9DC-AF0D-690D-B50E-95A238A807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2343246"/>
              </p:ext>
            </p:extLst>
          </p:nvPr>
        </p:nvGraphicFramePr>
        <p:xfrm>
          <a:off x="293802" y="1415568"/>
          <a:ext cx="11604395" cy="463970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278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7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32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Meeting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Date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Topics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39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Kick off meeting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Feb. 15, 2023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Discussed vision,  teams, topics, membership and annual process.</a:t>
                      </a:r>
                      <a:endParaRPr sz="18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WGISS, LSI-VC, CEOS ARD OG, WGCV, SEO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814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#2 meeting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Mar. 1, 2023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Discussed the components and the topics.</a:t>
                      </a:r>
                      <a:endParaRPr sz="18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WGISS, LSI-VC, CEOS ARD OG, WGCV, SEO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/>
                        <a:t>#3 meeting</a:t>
                      </a:r>
                      <a:endParaRPr sz="18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/>
                        <a:t>Mar. 17, 2023</a:t>
                      </a:r>
                      <a:endParaRPr sz="18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Draft roadmap was proposed by </a:t>
                      </a:r>
                      <a:r>
                        <a:rPr lang="en-US" altLang="ja-JP" sz="18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Tom Sohre and Steve Labahn</a:t>
                      </a:r>
                      <a:r>
                        <a:rPr lang="en-US" sz="1800" u="none" strike="noStrike" cap="none" dirty="0"/>
                        <a:t>.</a:t>
                      </a:r>
                      <a:endParaRPr sz="18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Discussed the components and the topics based on the roadmap.</a:t>
                      </a:r>
                      <a:endParaRPr sz="18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Further discussions in each VC/WG were requested.</a:t>
                      </a:r>
                      <a:endParaRPr sz="18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WGISS, LSI-VC, CEOS ARD OG, WGCV, SEO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SIT-38 side meeting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/>
                        <a:t>Mar. 28, 2023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Focus and factors were discussed.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Further discussions were requested.</a:t>
                      </a:r>
                      <a:endParaRPr sz="18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/>
                        <a:t>WGISS, LSI-VC, CEOS ARD OG, WGCV, SEO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2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SIT-38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/>
                        <a:t>Mar. 30, 2023</a:t>
                      </a:r>
                      <a:endParaRPr sz="18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Requested and approved extension of the roadmap due by the SIT-TW.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ja-JP" sz="1800" u="none" strike="noStrike" cap="none" dirty="0"/>
                        <a:t>WGISS, LSI-VC, CEOS ARD OG, WGCV, SEO</a:t>
                      </a:r>
                      <a:endParaRPr lang="en-US" altLang="ja-JP"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541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 txBox="1"/>
          <p:nvPr/>
        </p:nvSpPr>
        <p:spPr>
          <a:xfrm>
            <a:off x="357105" y="140956"/>
            <a:ext cx="8668512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Objectives of the Session</a:t>
            </a:r>
            <a:endParaRPr dirty="0"/>
          </a:p>
        </p:txBody>
      </p:sp>
      <p:sp>
        <p:nvSpPr>
          <p:cNvPr id="80" name="Google Shape;80;p9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4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9"/>
          <p:cNvSpPr txBox="1"/>
          <p:nvPr/>
        </p:nvSpPr>
        <p:spPr>
          <a:xfrm>
            <a:off x="357105" y="1413506"/>
            <a:ext cx="11112000" cy="2169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3" marR="0" lvl="0" indent="-2143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GB" sz="1800" dirty="0">
                <a:solidFill>
                  <a:schemeClr val="dk1"/>
                </a:solidFill>
              </a:rPr>
              <a:t>Share the current status; </a:t>
            </a:r>
            <a:r>
              <a:rPr lang="en-GB" sz="1800" b="1" dirty="0">
                <a:solidFill>
                  <a:srgbClr val="FF0000"/>
                </a:solidFill>
              </a:rPr>
              <a:t>Draft Roadmap </a:t>
            </a:r>
            <a:r>
              <a:rPr lang="en-GB" sz="1800" dirty="0">
                <a:solidFill>
                  <a:schemeClr val="dk1"/>
                </a:solidFill>
              </a:rPr>
              <a:t>=&gt; Presented by Tom Sohre</a:t>
            </a:r>
          </a:p>
          <a:p>
            <a:pPr marL="214313" marR="0" lvl="0" indent="-2143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US" sz="1800" dirty="0">
                <a:solidFill>
                  <a:schemeClr val="dk1"/>
                </a:solidFill>
              </a:rPr>
              <a:t>Discussions on </a:t>
            </a:r>
            <a:r>
              <a:rPr lang="en-US" sz="1800" b="1" dirty="0">
                <a:solidFill>
                  <a:srgbClr val="FF0000"/>
                </a:solidFill>
              </a:rPr>
              <a:t>“Focus” </a:t>
            </a:r>
            <a:r>
              <a:rPr lang="en-US" sz="1800" dirty="0">
                <a:solidFill>
                  <a:schemeClr val="dk1"/>
                </a:solidFill>
              </a:rPr>
              <a:t>and </a:t>
            </a:r>
            <a:r>
              <a:rPr lang="en-US" sz="1800" b="1" dirty="0">
                <a:solidFill>
                  <a:srgbClr val="FF0000"/>
                </a:solidFill>
              </a:rPr>
              <a:t>“Factor”</a:t>
            </a:r>
            <a:endParaRPr sz="1800" b="1" dirty="0">
              <a:solidFill>
                <a:srgbClr val="FF0000"/>
              </a:solidFill>
            </a:endParaRPr>
          </a:p>
          <a:p>
            <a:pPr marL="214312" marR="0" lvl="0" indent="-2143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GB" sz="1800" b="1" dirty="0">
                <a:solidFill>
                  <a:srgbClr val="FF0000"/>
                </a:solidFill>
              </a:rPr>
              <a:t>WGISS Contributions</a:t>
            </a:r>
            <a:r>
              <a:rPr lang="en-GB" sz="1800" dirty="0">
                <a:solidFill>
                  <a:schemeClr val="dk1"/>
                </a:solidFill>
              </a:rPr>
              <a:t>; Which factors should be dealt?  Who can be a contributor?</a:t>
            </a:r>
          </a:p>
          <a:p>
            <a:pPr marL="214312" marR="0" lvl="0" indent="-2143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GB" sz="1800" dirty="0">
                <a:solidFill>
                  <a:schemeClr val="dk1"/>
                </a:solidFill>
              </a:rPr>
              <a:t>Relation between Other Entities, in especially for </a:t>
            </a:r>
            <a:r>
              <a:rPr lang="en-GB" sz="1800" b="1" dirty="0">
                <a:solidFill>
                  <a:srgbClr val="FF0000"/>
                </a:solidFill>
              </a:rPr>
              <a:t>SEO regarding Cloud Issues</a:t>
            </a:r>
          </a:p>
          <a:p>
            <a:pPr marL="214312" marR="0" lvl="0" indent="-2143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GB" sz="1800" b="1" dirty="0">
                <a:solidFill>
                  <a:srgbClr val="FF0000"/>
                </a:solidFill>
              </a:rPr>
              <a:t>Roadmap</a:t>
            </a:r>
            <a:r>
              <a:rPr lang="en-GB" sz="1800" dirty="0">
                <a:solidFill>
                  <a:schemeClr val="dk1"/>
                </a:solidFill>
              </a:rPr>
              <a:t> (Time Line for 2023-2025)</a:t>
            </a:r>
            <a:r>
              <a:rPr lang="en-US" altLang="en-US" sz="1800" dirty="0">
                <a:solidFill>
                  <a:schemeClr val="dk1"/>
                </a:solidFill>
                <a:latin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0187129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1252</TotalTime>
  <Words>430</Words>
  <Application>Microsoft Office PowerPoint</Application>
  <PresentationFormat>ワイド画面</PresentationFormat>
  <Paragraphs>60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Noto Sans Symbols</vt:lpstr>
      <vt:lpstr>Arial</vt:lpstr>
      <vt:lpstr>Courier New</vt:lpstr>
      <vt:lpstr>Noto Sans</vt:lpstr>
      <vt:lpstr>ceos</vt:lpstr>
      <vt:lpstr>CEOS Interoperability Framework - Session Objectives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WGISS-54 Presentation Template and Guidance</dc:title>
  <dc:creator>Michelle Piepgrass</dc:creator>
  <cp:lastModifiedBy>夏井坂　誠</cp:lastModifiedBy>
  <cp:revision>17</cp:revision>
  <dcterms:modified xsi:type="dcterms:W3CDTF">2023-04-12T08:39:56Z</dcterms:modified>
</cp:coreProperties>
</file>