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9291638" cy="7005638"/>
  <p:defaultTextStyle>
    <a:defPPr>
      <a:defRPr lang="en-GB"/>
    </a:defPPr>
    <a:lvl1pPr algn="l" defTabSz="457200" rtl="0" fontAlgn="base">
      <a:spcBef>
        <a:spcPts val="13"/>
      </a:spcBef>
      <a:spcAft>
        <a:spcPts val="13"/>
      </a:spcAft>
      <a:buClr>
        <a:srgbClr val="000000"/>
      </a:buClr>
      <a:buSzPct val="100000"/>
      <a:buFont typeface="Times New Roman" panose="02020603050405020304" pitchFamily="18" charset="0"/>
      <a:defRPr sz="2000" b="1" kern="1200">
        <a:solidFill>
          <a:schemeClr val="bg1"/>
        </a:solidFill>
        <a:latin typeface="Arial" panose="020B0604020202020204" pitchFamily="34" charset="0"/>
        <a:ea typeface="+mn-ea"/>
        <a:cs typeface="Noto Sans CJK SC" charset="0"/>
      </a:defRPr>
    </a:lvl1pPr>
    <a:lvl2pPr marL="742950" indent="-285750" algn="l" defTabSz="457200" rtl="0" fontAlgn="base">
      <a:spcBef>
        <a:spcPts val="13"/>
      </a:spcBef>
      <a:spcAft>
        <a:spcPts val="13"/>
      </a:spcAft>
      <a:buClr>
        <a:srgbClr val="000000"/>
      </a:buClr>
      <a:buSzPct val="100000"/>
      <a:buFont typeface="Times New Roman" panose="02020603050405020304" pitchFamily="18" charset="0"/>
      <a:defRPr sz="2000" b="1" kern="1200">
        <a:solidFill>
          <a:schemeClr val="bg1"/>
        </a:solidFill>
        <a:latin typeface="Arial" panose="020B0604020202020204" pitchFamily="34" charset="0"/>
        <a:ea typeface="+mn-ea"/>
        <a:cs typeface="Noto Sans CJK SC" charset="0"/>
      </a:defRPr>
    </a:lvl2pPr>
    <a:lvl3pPr marL="1143000" indent="-228600" algn="l" defTabSz="457200" rtl="0" fontAlgn="base">
      <a:spcBef>
        <a:spcPts val="13"/>
      </a:spcBef>
      <a:spcAft>
        <a:spcPts val="13"/>
      </a:spcAft>
      <a:buClr>
        <a:srgbClr val="000000"/>
      </a:buClr>
      <a:buSzPct val="100000"/>
      <a:buFont typeface="Times New Roman" panose="02020603050405020304" pitchFamily="18" charset="0"/>
      <a:defRPr sz="2000" b="1" kern="1200">
        <a:solidFill>
          <a:schemeClr val="bg1"/>
        </a:solidFill>
        <a:latin typeface="Arial" panose="020B0604020202020204" pitchFamily="34" charset="0"/>
        <a:ea typeface="+mn-ea"/>
        <a:cs typeface="Noto Sans CJK SC" charset="0"/>
      </a:defRPr>
    </a:lvl3pPr>
    <a:lvl4pPr marL="1600200" indent="-228600" algn="l" defTabSz="457200" rtl="0" fontAlgn="base">
      <a:spcBef>
        <a:spcPts val="13"/>
      </a:spcBef>
      <a:spcAft>
        <a:spcPts val="13"/>
      </a:spcAft>
      <a:buClr>
        <a:srgbClr val="000000"/>
      </a:buClr>
      <a:buSzPct val="100000"/>
      <a:buFont typeface="Times New Roman" panose="02020603050405020304" pitchFamily="18" charset="0"/>
      <a:defRPr sz="2000" b="1" kern="1200">
        <a:solidFill>
          <a:schemeClr val="bg1"/>
        </a:solidFill>
        <a:latin typeface="Arial" panose="020B0604020202020204" pitchFamily="34" charset="0"/>
        <a:ea typeface="+mn-ea"/>
        <a:cs typeface="Noto Sans CJK SC" charset="0"/>
      </a:defRPr>
    </a:lvl4pPr>
    <a:lvl5pPr marL="2057400" indent="-228600" algn="l" defTabSz="457200" rtl="0" fontAlgn="base">
      <a:spcBef>
        <a:spcPts val="13"/>
      </a:spcBef>
      <a:spcAft>
        <a:spcPts val="13"/>
      </a:spcAft>
      <a:buClr>
        <a:srgbClr val="000000"/>
      </a:buClr>
      <a:buSzPct val="100000"/>
      <a:buFont typeface="Times New Roman" panose="02020603050405020304" pitchFamily="18" charset="0"/>
      <a:defRPr sz="2000" b="1" kern="1200">
        <a:solidFill>
          <a:schemeClr val="bg1"/>
        </a:solidFill>
        <a:latin typeface="Arial" panose="020B0604020202020204" pitchFamily="34" charset="0"/>
        <a:ea typeface="+mn-ea"/>
        <a:cs typeface="Noto Sans CJK SC" charset="0"/>
      </a:defRPr>
    </a:lvl5pPr>
    <a:lvl6pPr marL="2286000" algn="l" defTabSz="914400" rtl="0" eaLnBrk="1" latinLnBrk="0" hangingPunct="1">
      <a:defRPr sz="2000" b="1" kern="1200">
        <a:solidFill>
          <a:schemeClr val="bg1"/>
        </a:solidFill>
        <a:latin typeface="Arial" panose="020B0604020202020204" pitchFamily="34" charset="0"/>
        <a:ea typeface="+mn-ea"/>
        <a:cs typeface="Noto Sans CJK SC" charset="0"/>
      </a:defRPr>
    </a:lvl6pPr>
    <a:lvl7pPr marL="2743200" algn="l" defTabSz="914400" rtl="0" eaLnBrk="1" latinLnBrk="0" hangingPunct="1">
      <a:defRPr sz="2000" b="1" kern="1200">
        <a:solidFill>
          <a:schemeClr val="bg1"/>
        </a:solidFill>
        <a:latin typeface="Arial" panose="020B0604020202020204" pitchFamily="34" charset="0"/>
        <a:ea typeface="+mn-ea"/>
        <a:cs typeface="Noto Sans CJK SC" charset="0"/>
      </a:defRPr>
    </a:lvl7pPr>
    <a:lvl8pPr marL="3200400" algn="l" defTabSz="914400" rtl="0" eaLnBrk="1" latinLnBrk="0" hangingPunct="1">
      <a:defRPr sz="2000" b="1" kern="1200">
        <a:solidFill>
          <a:schemeClr val="bg1"/>
        </a:solidFill>
        <a:latin typeface="Arial" panose="020B0604020202020204" pitchFamily="34" charset="0"/>
        <a:ea typeface="+mn-ea"/>
        <a:cs typeface="Noto Sans CJK SC" charset="0"/>
      </a:defRPr>
    </a:lvl8pPr>
    <a:lvl9pPr marL="3657600" algn="l" defTabSz="914400" rtl="0" eaLnBrk="1" latinLnBrk="0" hangingPunct="1">
      <a:defRPr sz="2000" b="1" kern="1200">
        <a:solidFill>
          <a:schemeClr val="bg1"/>
        </a:solidFill>
        <a:latin typeface="Arial" panose="020B0604020202020204" pitchFamily="34" charset="0"/>
        <a:ea typeface="+mn-ea"/>
        <a:cs typeface="Noto Sans CJK S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965" y="4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a:extLst>
              <a:ext uri="{FF2B5EF4-FFF2-40B4-BE49-F238E27FC236}">
                <a16:creationId xmlns:a16="http://schemas.microsoft.com/office/drawing/2014/main" id="{67066488-70B4-A446-F77E-EA3FAD3563E6}"/>
              </a:ext>
            </a:extLst>
          </p:cNvPr>
          <p:cNvSpPr>
            <a:spLocks noChangeArrowheads="1"/>
          </p:cNvSpPr>
          <p:nvPr/>
        </p:nvSpPr>
        <p:spPr bwMode="auto">
          <a:xfrm>
            <a:off x="0" y="0"/>
            <a:ext cx="9291638" cy="7005638"/>
          </a:xfrm>
          <a:prstGeom prst="roundRect">
            <a:avLst>
              <a:gd name="adj" fmla="val 19"/>
            </a:avLst>
          </a:prstGeom>
          <a:solidFill>
            <a:srgbClr val="FFFFFF"/>
          </a:solid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5122" name="Text Box 2">
            <a:extLst>
              <a:ext uri="{FF2B5EF4-FFF2-40B4-BE49-F238E27FC236}">
                <a16:creationId xmlns:a16="http://schemas.microsoft.com/office/drawing/2014/main" id="{A7280C9C-DCF4-0DF2-0540-B9DFD682C2D7}"/>
              </a:ext>
            </a:extLst>
          </p:cNvPr>
          <p:cNvSpPr txBox="1">
            <a:spLocks noChangeArrowheads="1"/>
          </p:cNvSpPr>
          <p:nvPr/>
        </p:nvSpPr>
        <p:spPr bwMode="auto">
          <a:xfrm>
            <a:off x="0" y="0"/>
            <a:ext cx="4025900" cy="347663"/>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5123" name="Text Box 3">
            <a:extLst>
              <a:ext uri="{FF2B5EF4-FFF2-40B4-BE49-F238E27FC236}">
                <a16:creationId xmlns:a16="http://schemas.microsoft.com/office/drawing/2014/main" id="{7BF8B33E-0092-0A88-DF55-07EDCFD926F5}"/>
              </a:ext>
            </a:extLst>
          </p:cNvPr>
          <p:cNvSpPr txBox="1">
            <a:spLocks noChangeArrowheads="1"/>
          </p:cNvSpPr>
          <p:nvPr/>
        </p:nvSpPr>
        <p:spPr bwMode="auto">
          <a:xfrm>
            <a:off x="5264150" y="0"/>
            <a:ext cx="4025900" cy="347663"/>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18437" name="Rectangle 4">
            <a:extLst>
              <a:ext uri="{FF2B5EF4-FFF2-40B4-BE49-F238E27FC236}">
                <a16:creationId xmlns:a16="http://schemas.microsoft.com/office/drawing/2014/main" id="{6781D304-3BD9-2AB7-879C-B16EE884FF0A}"/>
              </a:ext>
            </a:extLst>
          </p:cNvPr>
          <p:cNvSpPr>
            <a:spLocks noGrp="1" noChangeArrowheads="1"/>
          </p:cNvSpPr>
          <p:nvPr>
            <p:ph type="sldImg"/>
          </p:nvPr>
        </p:nvSpPr>
        <p:spPr bwMode="auto">
          <a:xfrm>
            <a:off x="2897188" y="527050"/>
            <a:ext cx="3498850" cy="26225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AD49EBF5-4B9B-E4CE-607B-65AE8B846C37}"/>
              </a:ext>
            </a:extLst>
          </p:cNvPr>
          <p:cNvSpPr>
            <a:spLocks noGrp="1" noChangeArrowheads="1"/>
          </p:cNvSpPr>
          <p:nvPr>
            <p:ph type="body"/>
          </p:nvPr>
        </p:nvSpPr>
        <p:spPr bwMode="auto">
          <a:xfrm>
            <a:off x="1246188" y="3325813"/>
            <a:ext cx="6796087" cy="3151187"/>
          </a:xfrm>
          <a:prstGeom prst="rect">
            <a:avLst/>
          </a:prstGeom>
          <a:noFill/>
          <a:ln w="9525" cap="flat">
            <a:noFill/>
            <a:round/>
            <a:headEnd/>
            <a:tailEnd/>
          </a:ln>
          <a:effectLst/>
        </p:spPr>
        <p:txBody>
          <a:bodyPr vert="horz" wrap="square" lIns="91800" tIns="45720" rIns="91800" bIns="45720" numCol="1" anchor="t" anchorCtr="0" compatLnSpc="1">
            <a:prstTxWarp prst="textNoShape">
              <a:avLst/>
            </a:prstTxWarp>
          </a:bodyPr>
          <a:lstStyle/>
          <a:p>
            <a:pPr lvl="0"/>
            <a:endParaRPr lang="en-US" noProof="0"/>
          </a:p>
        </p:txBody>
      </p:sp>
      <p:sp>
        <p:nvSpPr>
          <p:cNvPr id="5126" name="Text Box 6">
            <a:extLst>
              <a:ext uri="{FF2B5EF4-FFF2-40B4-BE49-F238E27FC236}">
                <a16:creationId xmlns:a16="http://schemas.microsoft.com/office/drawing/2014/main" id="{15D7A4E3-49F3-E1F9-47B0-7914B997E87A}"/>
              </a:ext>
            </a:extLst>
          </p:cNvPr>
          <p:cNvSpPr txBox="1">
            <a:spLocks noChangeArrowheads="1"/>
          </p:cNvSpPr>
          <p:nvPr/>
        </p:nvSpPr>
        <p:spPr bwMode="auto">
          <a:xfrm>
            <a:off x="0" y="6656388"/>
            <a:ext cx="4025900" cy="347662"/>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5127" name="Rectangle 7">
            <a:extLst>
              <a:ext uri="{FF2B5EF4-FFF2-40B4-BE49-F238E27FC236}">
                <a16:creationId xmlns:a16="http://schemas.microsoft.com/office/drawing/2014/main" id="{549F00A0-4E51-637F-FFCE-1126E366E29B}"/>
              </a:ext>
            </a:extLst>
          </p:cNvPr>
          <p:cNvSpPr>
            <a:spLocks noGrp="1" noChangeArrowheads="1"/>
          </p:cNvSpPr>
          <p:nvPr>
            <p:ph type="sldNum"/>
          </p:nvPr>
        </p:nvSpPr>
        <p:spPr bwMode="auto">
          <a:xfrm>
            <a:off x="5264150" y="6656388"/>
            <a:ext cx="4024313" cy="346075"/>
          </a:xfrm>
          <a:prstGeom prst="rect">
            <a:avLst/>
          </a:prstGeom>
          <a:noFill/>
          <a:ln w="9525" cap="flat">
            <a:noFill/>
            <a:round/>
            <a:headEnd/>
            <a:tailEnd/>
          </a:ln>
          <a:effectLst/>
        </p:spPr>
        <p:txBody>
          <a:bodyPr vert="horz" wrap="square" lIns="91800" tIns="45720" rIns="91800" bIns="4572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100">
                <a:solidFill>
                  <a:srgbClr val="000000"/>
                </a:solidFill>
                <a:latin typeface="Times New Roman" panose="02020603050405020304" pitchFamily="18" charset="0"/>
                <a:cs typeface="Arial" panose="020B0604020202020204" pitchFamily="34" charset="0"/>
              </a:defRPr>
            </a:lvl1pPr>
          </a:lstStyle>
          <a:p>
            <a:fld id="{A9B18B02-7FC3-42C5-ACC4-0A038248657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E960EFD-8ACE-266B-95C4-F9A7332FFDB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797FFF9A-CC6A-4F91-B22C-B548F1A27A99}" type="slidenum">
              <a:rPr lang="en-US" altLang="en-US" sz="1100">
                <a:solidFill>
                  <a:srgbClr val="000000"/>
                </a:solidFill>
                <a:latin typeface="Times New Roman" panose="02020603050405020304" pitchFamily="18" charset="0"/>
              </a:rPr>
              <a:pPr eaLnBrk="1" hangingPunct="1"/>
              <a:t>1</a:t>
            </a:fld>
            <a:endParaRPr lang="en-US" altLang="en-US" sz="1100">
              <a:solidFill>
                <a:srgbClr val="000000"/>
              </a:solidFill>
              <a:latin typeface="Times New Roman" panose="02020603050405020304" pitchFamily="18" charset="0"/>
            </a:endParaRPr>
          </a:p>
        </p:txBody>
      </p:sp>
      <p:sp>
        <p:nvSpPr>
          <p:cNvPr id="19459" name="Text Box 1">
            <a:extLst>
              <a:ext uri="{FF2B5EF4-FFF2-40B4-BE49-F238E27FC236}">
                <a16:creationId xmlns:a16="http://schemas.microsoft.com/office/drawing/2014/main" id="{5E4E08B1-2328-B3DD-501E-39D9D999A7B2}"/>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4E507C93-F238-4331-AD2F-6D84969C6DE8}" type="slidenum">
              <a:rPr lang="es-AR" altLang="en-US" sz="1100">
                <a:solidFill>
                  <a:srgbClr val="000000"/>
                </a:solidFill>
                <a:latin typeface="Times New Roman" panose="02020603050405020304" pitchFamily="18" charset="0"/>
              </a:rPr>
              <a:pPr algn="r" eaLnBrk="1" hangingPunct="1">
                <a:buClrTx/>
                <a:buFontTx/>
                <a:buNone/>
              </a:pPr>
              <a:t>1</a:t>
            </a:fld>
            <a:endParaRPr lang="es-AR" altLang="en-US" sz="1100">
              <a:solidFill>
                <a:srgbClr val="000000"/>
              </a:solidFill>
              <a:latin typeface="Times New Roman" panose="02020603050405020304" pitchFamily="18" charset="0"/>
            </a:endParaRPr>
          </a:p>
        </p:txBody>
      </p:sp>
      <p:sp>
        <p:nvSpPr>
          <p:cNvPr id="19460" name="Rectangle 2">
            <a:extLst>
              <a:ext uri="{FF2B5EF4-FFF2-40B4-BE49-F238E27FC236}">
                <a16:creationId xmlns:a16="http://schemas.microsoft.com/office/drawing/2014/main" id="{5E948882-4807-35FC-F2D6-1CFC5D9EF2CD}"/>
              </a:ext>
            </a:extLst>
          </p:cNvPr>
          <p:cNvSpPr>
            <a:spLocks noChangeArrowheads="1" noTextEdit="1"/>
          </p:cNvSpPr>
          <p:nvPr>
            <p:ph type="sldImg"/>
          </p:nvPr>
        </p:nvSpPr>
        <p:spPr>
          <a:xfrm>
            <a:off x="2894013" y="531813"/>
            <a:ext cx="3500437" cy="2625725"/>
          </a:xfrm>
          <a:solidFill>
            <a:srgbClr val="FFFFFF"/>
          </a:solidFill>
          <a:ln/>
        </p:spPr>
      </p:sp>
      <p:sp>
        <p:nvSpPr>
          <p:cNvPr id="19461" name="Rectangle 3">
            <a:extLst>
              <a:ext uri="{FF2B5EF4-FFF2-40B4-BE49-F238E27FC236}">
                <a16:creationId xmlns:a16="http://schemas.microsoft.com/office/drawing/2014/main" id="{CFA3F50B-8404-52D6-4083-9C759AE947D3}"/>
              </a:ext>
            </a:extLst>
          </p:cNvPr>
          <p:cNvSpPr>
            <a:spLocks noChangeArrowheads="1"/>
          </p:cNvSpPr>
          <p:nvPr>
            <p:ph type="body" idx="1"/>
          </p:nvPr>
        </p:nvSpPr>
        <p:spPr>
          <a:xfrm>
            <a:off x="930275" y="3325813"/>
            <a:ext cx="7432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6B771A5-3F78-35AC-3321-51D66E99CB0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8A36513F-3891-4A87-AFFF-1C247133B125}" type="slidenum">
              <a:rPr lang="en-US" altLang="en-US" sz="1100">
                <a:solidFill>
                  <a:srgbClr val="000000"/>
                </a:solidFill>
                <a:latin typeface="Times New Roman" panose="02020603050405020304" pitchFamily="18" charset="0"/>
              </a:rPr>
              <a:pPr eaLnBrk="1" hangingPunct="1"/>
              <a:t>10</a:t>
            </a:fld>
            <a:endParaRPr lang="en-US" altLang="en-US" sz="1100">
              <a:solidFill>
                <a:srgbClr val="000000"/>
              </a:solidFill>
              <a:latin typeface="Times New Roman" panose="02020603050405020304" pitchFamily="18" charset="0"/>
            </a:endParaRPr>
          </a:p>
        </p:txBody>
      </p:sp>
      <p:sp>
        <p:nvSpPr>
          <p:cNvPr id="28675" name="Rectangle 1">
            <a:extLst>
              <a:ext uri="{FF2B5EF4-FFF2-40B4-BE49-F238E27FC236}">
                <a16:creationId xmlns:a16="http://schemas.microsoft.com/office/drawing/2014/main" id="{1AF504B4-4B4D-6498-3777-237899F48501}"/>
              </a:ext>
            </a:extLst>
          </p:cNvPr>
          <p:cNvSpPr>
            <a:spLocks noChangeArrowheads="1" noTextEdit="1"/>
          </p:cNvSpPr>
          <p:nvPr>
            <p:ph type="sldImg"/>
          </p:nvPr>
        </p:nvSpPr>
        <p:spPr>
          <a:xfrm>
            <a:off x="2897188" y="527050"/>
            <a:ext cx="3500437" cy="2624138"/>
          </a:xfrm>
          <a:solidFill>
            <a:srgbClr val="FFFFFF"/>
          </a:solidFill>
          <a:ln/>
        </p:spPr>
      </p:sp>
      <p:sp>
        <p:nvSpPr>
          <p:cNvPr id="28676" name="Rectangle 2">
            <a:extLst>
              <a:ext uri="{FF2B5EF4-FFF2-40B4-BE49-F238E27FC236}">
                <a16:creationId xmlns:a16="http://schemas.microsoft.com/office/drawing/2014/main" id="{E772C91A-3187-63E5-0770-98F5D62F5D4C}"/>
              </a:ext>
            </a:extLst>
          </p:cNvPr>
          <p:cNvSpPr>
            <a:spLocks noChangeArrowheads="1"/>
          </p:cNvSpPr>
          <p:nvPr>
            <p:ph type="body" idx="1"/>
          </p:nvPr>
        </p:nvSpPr>
        <p:spPr>
          <a:xfrm>
            <a:off x="1246188" y="3325813"/>
            <a:ext cx="6797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5B222AAC-5DF9-520F-1494-91A7512E67B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D70C823D-23FD-4156-AD1A-BAB0D911041C}" type="slidenum">
              <a:rPr lang="en-US" altLang="en-US" sz="1100">
                <a:solidFill>
                  <a:srgbClr val="000000"/>
                </a:solidFill>
                <a:latin typeface="Times New Roman" panose="02020603050405020304" pitchFamily="18" charset="0"/>
              </a:rPr>
              <a:pPr eaLnBrk="1" hangingPunct="1"/>
              <a:t>11</a:t>
            </a:fld>
            <a:endParaRPr lang="en-US" altLang="en-US" sz="1100">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74514285-5E16-5132-07F4-E4F0F8019B42}"/>
              </a:ext>
            </a:extLst>
          </p:cNvPr>
          <p:cNvSpPr>
            <a:spLocks noChangeArrowheads="1" noTextEdit="1"/>
          </p:cNvSpPr>
          <p:nvPr>
            <p:ph type="sldImg"/>
          </p:nvPr>
        </p:nvSpPr>
        <p:spPr>
          <a:xfrm>
            <a:off x="2897188" y="527050"/>
            <a:ext cx="3500437" cy="2624138"/>
          </a:xfrm>
          <a:solidFill>
            <a:srgbClr val="FFFFFF"/>
          </a:solidFill>
          <a:ln/>
        </p:spPr>
      </p:sp>
      <p:sp>
        <p:nvSpPr>
          <p:cNvPr id="29700" name="Rectangle 2">
            <a:extLst>
              <a:ext uri="{FF2B5EF4-FFF2-40B4-BE49-F238E27FC236}">
                <a16:creationId xmlns:a16="http://schemas.microsoft.com/office/drawing/2014/main" id="{5CC822DF-D17A-A23A-ACA6-451960427EE8}"/>
              </a:ext>
            </a:extLst>
          </p:cNvPr>
          <p:cNvSpPr>
            <a:spLocks noChangeArrowheads="1"/>
          </p:cNvSpPr>
          <p:nvPr>
            <p:ph type="body" idx="1"/>
          </p:nvPr>
        </p:nvSpPr>
        <p:spPr>
          <a:xfrm>
            <a:off x="1246188" y="3325813"/>
            <a:ext cx="6797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E452F56-2946-795D-424C-6D322D8844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DA4D6546-E228-4F8D-9420-26C5AD133D85}" type="slidenum">
              <a:rPr lang="en-US" altLang="en-US" sz="1100">
                <a:solidFill>
                  <a:srgbClr val="000000"/>
                </a:solidFill>
                <a:latin typeface="Times New Roman" panose="02020603050405020304" pitchFamily="18" charset="0"/>
              </a:rPr>
              <a:pPr eaLnBrk="1" hangingPunct="1"/>
              <a:t>12</a:t>
            </a:fld>
            <a:endParaRPr lang="en-US" altLang="en-US" sz="1100">
              <a:solidFill>
                <a:srgbClr val="000000"/>
              </a:solidFill>
              <a:latin typeface="Times New Roman" panose="02020603050405020304" pitchFamily="18" charset="0"/>
            </a:endParaRPr>
          </a:p>
        </p:txBody>
      </p:sp>
      <p:sp>
        <p:nvSpPr>
          <p:cNvPr id="30723" name="Rectangle 1">
            <a:extLst>
              <a:ext uri="{FF2B5EF4-FFF2-40B4-BE49-F238E27FC236}">
                <a16:creationId xmlns:a16="http://schemas.microsoft.com/office/drawing/2014/main" id="{DF9E13E5-63A2-C449-A445-8B9C4D63C0F1}"/>
              </a:ext>
            </a:extLst>
          </p:cNvPr>
          <p:cNvSpPr>
            <a:spLocks noChangeArrowheads="1" noTextEdit="1"/>
          </p:cNvSpPr>
          <p:nvPr>
            <p:ph type="sldImg"/>
          </p:nvPr>
        </p:nvSpPr>
        <p:spPr>
          <a:xfrm>
            <a:off x="2897188" y="527050"/>
            <a:ext cx="3500437" cy="2624138"/>
          </a:xfrm>
          <a:solidFill>
            <a:srgbClr val="FFFFFF"/>
          </a:solidFill>
          <a:ln/>
        </p:spPr>
      </p:sp>
      <p:sp>
        <p:nvSpPr>
          <p:cNvPr id="30724" name="Rectangle 2">
            <a:extLst>
              <a:ext uri="{FF2B5EF4-FFF2-40B4-BE49-F238E27FC236}">
                <a16:creationId xmlns:a16="http://schemas.microsoft.com/office/drawing/2014/main" id="{DF712B96-A863-2518-1EFD-818605D35464}"/>
              </a:ext>
            </a:extLst>
          </p:cNvPr>
          <p:cNvSpPr>
            <a:spLocks noChangeArrowheads="1"/>
          </p:cNvSpPr>
          <p:nvPr>
            <p:ph type="body" idx="1"/>
          </p:nvPr>
        </p:nvSpPr>
        <p:spPr>
          <a:xfrm>
            <a:off x="1246188" y="3325813"/>
            <a:ext cx="6797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280EA1A-6BD7-F5C1-6AB8-7CB82E49A9E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0D0E6D75-5C6F-42AC-8C11-F9181F57C45D}" type="slidenum">
              <a:rPr lang="en-US" altLang="en-US" sz="1100">
                <a:solidFill>
                  <a:srgbClr val="000000"/>
                </a:solidFill>
                <a:latin typeface="Times New Roman" panose="02020603050405020304" pitchFamily="18" charset="0"/>
              </a:rPr>
              <a:pPr eaLnBrk="1" hangingPunct="1"/>
              <a:t>2</a:t>
            </a:fld>
            <a:endParaRPr lang="en-US" altLang="en-US" sz="1100">
              <a:solidFill>
                <a:srgbClr val="000000"/>
              </a:solidFill>
              <a:latin typeface="Times New Roman" panose="02020603050405020304" pitchFamily="18" charset="0"/>
            </a:endParaRPr>
          </a:p>
        </p:txBody>
      </p:sp>
      <p:sp>
        <p:nvSpPr>
          <p:cNvPr id="20483" name="Text Box 1">
            <a:extLst>
              <a:ext uri="{FF2B5EF4-FFF2-40B4-BE49-F238E27FC236}">
                <a16:creationId xmlns:a16="http://schemas.microsoft.com/office/drawing/2014/main" id="{FC92D9C4-BA8D-B4BF-FD37-115574F532EC}"/>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5E643F40-C18A-4209-99F4-05ED15FC26C2}" type="slidenum">
              <a:rPr lang="es-AR" altLang="en-US" sz="1100">
                <a:solidFill>
                  <a:srgbClr val="000000"/>
                </a:solidFill>
                <a:latin typeface="Times New Roman" panose="02020603050405020304" pitchFamily="18" charset="0"/>
              </a:rPr>
              <a:pPr algn="r" eaLnBrk="1" hangingPunct="1">
                <a:buClrTx/>
                <a:buFontTx/>
                <a:buNone/>
              </a:pPr>
              <a:t>2</a:t>
            </a:fld>
            <a:endParaRPr lang="es-AR" altLang="en-US" sz="1100">
              <a:solidFill>
                <a:srgbClr val="000000"/>
              </a:solidFill>
              <a:latin typeface="Times New Roman" panose="02020603050405020304" pitchFamily="18" charset="0"/>
            </a:endParaRPr>
          </a:p>
        </p:txBody>
      </p:sp>
      <p:sp>
        <p:nvSpPr>
          <p:cNvPr id="20484" name="Rectangle 2">
            <a:extLst>
              <a:ext uri="{FF2B5EF4-FFF2-40B4-BE49-F238E27FC236}">
                <a16:creationId xmlns:a16="http://schemas.microsoft.com/office/drawing/2014/main" id="{9D59822F-FD17-46C4-8D29-29E560B97C1E}"/>
              </a:ext>
            </a:extLst>
          </p:cNvPr>
          <p:cNvSpPr>
            <a:spLocks noChangeArrowheads="1" noTextEdit="1"/>
          </p:cNvSpPr>
          <p:nvPr>
            <p:ph type="sldImg"/>
          </p:nvPr>
        </p:nvSpPr>
        <p:spPr>
          <a:xfrm>
            <a:off x="2894013" y="531813"/>
            <a:ext cx="3500437" cy="2625725"/>
          </a:xfrm>
          <a:solidFill>
            <a:srgbClr val="FFFFFF"/>
          </a:solidFill>
          <a:ln/>
        </p:spPr>
      </p:sp>
      <p:sp>
        <p:nvSpPr>
          <p:cNvPr id="20485" name="Rectangle 3">
            <a:extLst>
              <a:ext uri="{FF2B5EF4-FFF2-40B4-BE49-F238E27FC236}">
                <a16:creationId xmlns:a16="http://schemas.microsoft.com/office/drawing/2014/main" id="{728F7864-21A7-1D96-6222-389A64620754}"/>
              </a:ext>
            </a:extLst>
          </p:cNvPr>
          <p:cNvSpPr>
            <a:spLocks noChangeArrowheads="1"/>
          </p:cNvSpPr>
          <p:nvPr>
            <p:ph type="body" idx="1"/>
          </p:nvPr>
        </p:nvSpPr>
        <p:spPr>
          <a:xfrm>
            <a:off x="930275" y="3325813"/>
            <a:ext cx="7432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D54D992-CFB3-5B13-FA1B-173987F0DA2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8595635E-860B-41CA-9CBB-6152D53B18E3}" type="slidenum">
              <a:rPr lang="en-US" altLang="en-US" sz="1100">
                <a:solidFill>
                  <a:srgbClr val="000000"/>
                </a:solidFill>
                <a:latin typeface="Times New Roman" panose="02020603050405020304" pitchFamily="18" charset="0"/>
              </a:rPr>
              <a:pPr eaLnBrk="1" hangingPunct="1"/>
              <a:t>3</a:t>
            </a:fld>
            <a:endParaRPr lang="en-US" altLang="en-US" sz="1100">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4AAB2CA7-C35C-6EA5-7B7A-2DBEDE6741ED}"/>
              </a:ext>
            </a:extLst>
          </p:cNvPr>
          <p:cNvSpPr>
            <a:spLocks noChangeArrowheads="1" noTextEdit="1"/>
          </p:cNvSpPr>
          <p:nvPr>
            <p:ph type="sldImg"/>
          </p:nvPr>
        </p:nvSpPr>
        <p:spPr>
          <a:xfrm>
            <a:off x="2897188" y="527050"/>
            <a:ext cx="3500437" cy="2624138"/>
          </a:xfrm>
          <a:solidFill>
            <a:srgbClr val="FFFFFF"/>
          </a:solidFill>
          <a:ln/>
        </p:spPr>
      </p:sp>
      <p:sp>
        <p:nvSpPr>
          <p:cNvPr id="21508" name="Rectangle 2">
            <a:extLst>
              <a:ext uri="{FF2B5EF4-FFF2-40B4-BE49-F238E27FC236}">
                <a16:creationId xmlns:a16="http://schemas.microsoft.com/office/drawing/2014/main" id="{6FA5FE1F-C100-1BC9-3F3B-B4B6BC3DDC73}"/>
              </a:ext>
            </a:extLst>
          </p:cNvPr>
          <p:cNvSpPr>
            <a:spLocks noChangeArrowheads="1"/>
          </p:cNvSpPr>
          <p:nvPr>
            <p:ph type="body" idx="1"/>
          </p:nvPr>
        </p:nvSpPr>
        <p:spPr>
          <a:xfrm>
            <a:off x="1246188" y="3325813"/>
            <a:ext cx="6797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5F7ED23-9B74-9864-16B9-C1C6809C488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B8AE34B4-7AF3-4BF6-8102-F62FFF4F21FA}" type="slidenum">
              <a:rPr lang="en-US" altLang="en-US" sz="1100">
                <a:solidFill>
                  <a:srgbClr val="000000"/>
                </a:solidFill>
                <a:latin typeface="Times New Roman" panose="02020603050405020304" pitchFamily="18" charset="0"/>
              </a:rPr>
              <a:pPr eaLnBrk="1" hangingPunct="1"/>
              <a:t>4</a:t>
            </a:fld>
            <a:endParaRPr lang="en-US" altLang="en-US" sz="1100">
              <a:solidFill>
                <a:srgbClr val="000000"/>
              </a:solidFill>
              <a:latin typeface="Times New Roman" panose="02020603050405020304" pitchFamily="18" charset="0"/>
            </a:endParaRPr>
          </a:p>
        </p:txBody>
      </p:sp>
      <p:sp>
        <p:nvSpPr>
          <p:cNvPr id="22531" name="Text Box 1">
            <a:extLst>
              <a:ext uri="{FF2B5EF4-FFF2-40B4-BE49-F238E27FC236}">
                <a16:creationId xmlns:a16="http://schemas.microsoft.com/office/drawing/2014/main" id="{BCD75386-45D4-D480-FC80-0B2CB2718A3C}"/>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A37D2C5E-5B4C-489D-9746-132490021036}" type="slidenum">
              <a:rPr lang="es-AR" altLang="en-US" sz="1100">
                <a:solidFill>
                  <a:srgbClr val="000000"/>
                </a:solidFill>
                <a:latin typeface="Times New Roman" panose="02020603050405020304" pitchFamily="18" charset="0"/>
              </a:rPr>
              <a:pPr algn="r" eaLnBrk="1" hangingPunct="1">
                <a:buClrTx/>
                <a:buFontTx/>
                <a:buNone/>
              </a:pPr>
              <a:t>4</a:t>
            </a:fld>
            <a:endParaRPr lang="es-AR" altLang="en-US" sz="1100">
              <a:solidFill>
                <a:srgbClr val="000000"/>
              </a:solidFill>
              <a:latin typeface="Times New Roman" panose="02020603050405020304" pitchFamily="18" charset="0"/>
            </a:endParaRPr>
          </a:p>
        </p:txBody>
      </p:sp>
      <p:sp>
        <p:nvSpPr>
          <p:cNvPr id="22532" name="Rectangle 2">
            <a:extLst>
              <a:ext uri="{FF2B5EF4-FFF2-40B4-BE49-F238E27FC236}">
                <a16:creationId xmlns:a16="http://schemas.microsoft.com/office/drawing/2014/main" id="{0BF7EEDC-94AB-72A1-65C1-90774A3A73F0}"/>
              </a:ext>
            </a:extLst>
          </p:cNvPr>
          <p:cNvSpPr>
            <a:spLocks noChangeArrowheads="1" noTextEdit="1"/>
          </p:cNvSpPr>
          <p:nvPr>
            <p:ph type="sldImg"/>
          </p:nvPr>
        </p:nvSpPr>
        <p:spPr>
          <a:xfrm>
            <a:off x="2892425" y="531813"/>
            <a:ext cx="3502025" cy="2625725"/>
          </a:xfrm>
          <a:solidFill>
            <a:srgbClr val="FFFFFF"/>
          </a:solidFill>
          <a:ln/>
        </p:spPr>
      </p:sp>
      <p:sp>
        <p:nvSpPr>
          <p:cNvPr id="22533" name="Rectangle 3">
            <a:extLst>
              <a:ext uri="{FF2B5EF4-FFF2-40B4-BE49-F238E27FC236}">
                <a16:creationId xmlns:a16="http://schemas.microsoft.com/office/drawing/2014/main" id="{93EC82EA-24F5-C0BC-23E6-B694302108C7}"/>
              </a:ext>
            </a:extLst>
          </p:cNvPr>
          <p:cNvSpPr>
            <a:spLocks noChangeArrowheads="1"/>
          </p:cNvSpPr>
          <p:nvPr>
            <p:ph type="body" idx="1"/>
          </p:nvPr>
        </p:nvSpPr>
        <p:spPr>
          <a:xfrm>
            <a:off x="930275" y="3325813"/>
            <a:ext cx="7429500" cy="315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126FC2F-863C-12B1-47D8-E5CD94EAE462}"/>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9E35337F-67B8-49FC-9A78-2599FC142090}" type="slidenum">
              <a:rPr lang="en-US" altLang="en-US" sz="1100">
                <a:solidFill>
                  <a:srgbClr val="000000"/>
                </a:solidFill>
                <a:latin typeface="Times New Roman" panose="02020603050405020304" pitchFamily="18" charset="0"/>
              </a:rPr>
              <a:pPr eaLnBrk="1" hangingPunct="1"/>
              <a:t>5</a:t>
            </a:fld>
            <a:endParaRPr lang="en-US" altLang="en-US" sz="1100">
              <a:solidFill>
                <a:srgbClr val="000000"/>
              </a:solidFill>
              <a:latin typeface="Times New Roman" panose="02020603050405020304" pitchFamily="18" charset="0"/>
            </a:endParaRPr>
          </a:p>
        </p:txBody>
      </p:sp>
      <p:sp>
        <p:nvSpPr>
          <p:cNvPr id="23555" name="Text Box 1">
            <a:extLst>
              <a:ext uri="{FF2B5EF4-FFF2-40B4-BE49-F238E27FC236}">
                <a16:creationId xmlns:a16="http://schemas.microsoft.com/office/drawing/2014/main" id="{9EC20335-A272-646C-DEAB-C7E28968C059}"/>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F5ABAFA0-75F3-42F0-A877-C9F6534239D1}" type="slidenum">
              <a:rPr lang="es-AR" altLang="en-US" sz="1100">
                <a:solidFill>
                  <a:srgbClr val="000000"/>
                </a:solidFill>
                <a:latin typeface="Times New Roman" panose="02020603050405020304" pitchFamily="18" charset="0"/>
              </a:rPr>
              <a:pPr algn="r" eaLnBrk="1" hangingPunct="1">
                <a:buClrTx/>
                <a:buFontTx/>
                <a:buNone/>
              </a:pPr>
              <a:t>5</a:t>
            </a:fld>
            <a:endParaRPr lang="es-AR" altLang="en-US" sz="1100">
              <a:solidFill>
                <a:srgbClr val="000000"/>
              </a:solidFill>
              <a:latin typeface="Times New Roman" panose="02020603050405020304" pitchFamily="18" charset="0"/>
            </a:endParaRPr>
          </a:p>
        </p:txBody>
      </p:sp>
      <p:sp>
        <p:nvSpPr>
          <p:cNvPr id="23556" name="Rectangle 2">
            <a:extLst>
              <a:ext uri="{FF2B5EF4-FFF2-40B4-BE49-F238E27FC236}">
                <a16:creationId xmlns:a16="http://schemas.microsoft.com/office/drawing/2014/main" id="{F3E9B27D-6B8D-5C58-9AF6-C010C6184C87}"/>
              </a:ext>
            </a:extLst>
          </p:cNvPr>
          <p:cNvSpPr>
            <a:spLocks noChangeArrowheads="1" noTextEdit="1"/>
          </p:cNvSpPr>
          <p:nvPr>
            <p:ph type="sldImg"/>
          </p:nvPr>
        </p:nvSpPr>
        <p:spPr>
          <a:xfrm>
            <a:off x="2894013" y="531813"/>
            <a:ext cx="3500437" cy="2625725"/>
          </a:xfrm>
          <a:solidFill>
            <a:srgbClr val="FFFFFF"/>
          </a:solidFill>
          <a:ln/>
        </p:spPr>
      </p:sp>
      <p:sp>
        <p:nvSpPr>
          <p:cNvPr id="23557" name="Rectangle 3">
            <a:extLst>
              <a:ext uri="{FF2B5EF4-FFF2-40B4-BE49-F238E27FC236}">
                <a16:creationId xmlns:a16="http://schemas.microsoft.com/office/drawing/2014/main" id="{DB478538-9CC3-2994-9F2A-9256AE8EEB48}"/>
              </a:ext>
            </a:extLst>
          </p:cNvPr>
          <p:cNvSpPr>
            <a:spLocks noChangeArrowheads="1"/>
          </p:cNvSpPr>
          <p:nvPr>
            <p:ph type="body" idx="1"/>
          </p:nvPr>
        </p:nvSpPr>
        <p:spPr>
          <a:xfrm>
            <a:off x="930275" y="3325813"/>
            <a:ext cx="7432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A715CA7-7387-6723-51C6-A1E9A89218E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C30E5F86-28E1-416E-B935-8F306EFAEF60}" type="slidenum">
              <a:rPr lang="en-US" altLang="en-US" sz="1100">
                <a:solidFill>
                  <a:srgbClr val="000000"/>
                </a:solidFill>
                <a:latin typeface="Times New Roman" panose="02020603050405020304" pitchFamily="18" charset="0"/>
              </a:rPr>
              <a:pPr eaLnBrk="1" hangingPunct="1"/>
              <a:t>6</a:t>
            </a:fld>
            <a:endParaRPr lang="en-US" altLang="en-US" sz="1100">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D6EEE8A3-DC82-6AF0-82EA-3F51D31E000D}"/>
              </a:ext>
            </a:extLst>
          </p:cNvPr>
          <p:cNvSpPr>
            <a:spLocks noChangeArrowheads="1" noTextEdit="1"/>
          </p:cNvSpPr>
          <p:nvPr>
            <p:ph type="sldImg"/>
          </p:nvPr>
        </p:nvSpPr>
        <p:spPr>
          <a:xfrm>
            <a:off x="2897188" y="527050"/>
            <a:ext cx="3500437" cy="2624138"/>
          </a:xfrm>
          <a:solidFill>
            <a:srgbClr val="FFFFFF"/>
          </a:solidFill>
          <a:ln/>
        </p:spPr>
      </p:sp>
      <p:sp>
        <p:nvSpPr>
          <p:cNvPr id="24580" name="Rectangle 2">
            <a:extLst>
              <a:ext uri="{FF2B5EF4-FFF2-40B4-BE49-F238E27FC236}">
                <a16:creationId xmlns:a16="http://schemas.microsoft.com/office/drawing/2014/main" id="{A67A6B39-CBFA-1201-1AAF-2811F84A5312}"/>
              </a:ext>
            </a:extLst>
          </p:cNvPr>
          <p:cNvSpPr>
            <a:spLocks noChangeArrowheads="1"/>
          </p:cNvSpPr>
          <p:nvPr>
            <p:ph type="body" idx="1"/>
          </p:nvPr>
        </p:nvSpPr>
        <p:spPr>
          <a:xfrm>
            <a:off x="1246188" y="3325813"/>
            <a:ext cx="6797675"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1B0ABAA-5C44-1990-3998-52334661C323}"/>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4C80464C-4175-4317-813E-48F5FADBDD69}" type="slidenum">
              <a:rPr lang="en-US" altLang="en-US" sz="1100">
                <a:solidFill>
                  <a:srgbClr val="000000"/>
                </a:solidFill>
                <a:latin typeface="Times New Roman" panose="02020603050405020304" pitchFamily="18" charset="0"/>
              </a:rPr>
              <a:pPr eaLnBrk="1" hangingPunct="1"/>
              <a:t>7</a:t>
            </a:fld>
            <a:endParaRPr lang="en-US" altLang="en-US" sz="1100">
              <a:solidFill>
                <a:srgbClr val="000000"/>
              </a:solidFill>
              <a:latin typeface="Times New Roman" panose="02020603050405020304" pitchFamily="18" charset="0"/>
            </a:endParaRPr>
          </a:p>
        </p:txBody>
      </p:sp>
      <p:sp>
        <p:nvSpPr>
          <p:cNvPr id="25603" name="Text Box 1">
            <a:extLst>
              <a:ext uri="{FF2B5EF4-FFF2-40B4-BE49-F238E27FC236}">
                <a16:creationId xmlns:a16="http://schemas.microsoft.com/office/drawing/2014/main" id="{D96A446D-F6D1-7780-FE21-D91E9FFD08DC}"/>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F3D5158D-603D-40E8-9F99-6010B320586C}" type="slidenum">
              <a:rPr lang="es-AR" altLang="en-US" sz="1100">
                <a:solidFill>
                  <a:srgbClr val="000000"/>
                </a:solidFill>
                <a:latin typeface="Times New Roman" panose="02020603050405020304" pitchFamily="18" charset="0"/>
              </a:rPr>
              <a:pPr algn="r" eaLnBrk="1" hangingPunct="1">
                <a:buClrTx/>
                <a:buFontTx/>
                <a:buNone/>
              </a:pPr>
              <a:t>7</a:t>
            </a:fld>
            <a:endParaRPr lang="es-AR" altLang="en-US" sz="1100">
              <a:solidFill>
                <a:srgbClr val="000000"/>
              </a:solidFill>
              <a:latin typeface="Times New Roman" panose="02020603050405020304" pitchFamily="18" charset="0"/>
            </a:endParaRPr>
          </a:p>
        </p:txBody>
      </p:sp>
      <p:sp>
        <p:nvSpPr>
          <p:cNvPr id="25604" name="Rectangle 2">
            <a:extLst>
              <a:ext uri="{FF2B5EF4-FFF2-40B4-BE49-F238E27FC236}">
                <a16:creationId xmlns:a16="http://schemas.microsoft.com/office/drawing/2014/main" id="{4BCBF013-E021-DCA1-6C82-8D0BC06F4E45}"/>
              </a:ext>
            </a:extLst>
          </p:cNvPr>
          <p:cNvSpPr>
            <a:spLocks noChangeArrowheads="1" noTextEdit="1"/>
          </p:cNvSpPr>
          <p:nvPr>
            <p:ph type="sldImg"/>
          </p:nvPr>
        </p:nvSpPr>
        <p:spPr>
          <a:xfrm>
            <a:off x="2892425" y="531813"/>
            <a:ext cx="3502025" cy="2625725"/>
          </a:xfrm>
          <a:solidFill>
            <a:srgbClr val="FFFFFF"/>
          </a:solidFill>
          <a:ln/>
        </p:spPr>
      </p:sp>
      <p:sp>
        <p:nvSpPr>
          <p:cNvPr id="25605" name="Rectangle 3">
            <a:extLst>
              <a:ext uri="{FF2B5EF4-FFF2-40B4-BE49-F238E27FC236}">
                <a16:creationId xmlns:a16="http://schemas.microsoft.com/office/drawing/2014/main" id="{8DB2544D-E36F-4667-D5FB-5F46DB58D375}"/>
              </a:ext>
            </a:extLst>
          </p:cNvPr>
          <p:cNvSpPr>
            <a:spLocks noChangeArrowheads="1"/>
          </p:cNvSpPr>
          <p:nvPr>
            <p:ph type="body" idx="1"/>
          </p:nvPr>
        </p:nvSpPr>
        <p:spPr>
          <a:xfrm>
            <a:off x="930275" y="3325813"/>
            <a:ext cx="7429500" cy="315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1A47E00-ED46-5F32-B8D0-30079EFDD75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4771B7E3-C419-4A10-AC09-0BBFA08A2B97}" type="slidenum">
              <a:rPr lang="en-US" altLang="en-US" sz="1100">
                <a:solidFill>
                  <a:srgbClr val="000000"/>
                </a:solidFill>
                <a:latin typeface="Times New Roman" panose="02020603050405020304" pitchFamily="18" charset="0"/>
              </a:rPr>
              <a:pPr eaLnBrk="1" hangingPunct="1"/>
              <a:t>8</a:t>
            </a:fld>
            <a:endParaRPr lang="en-US" altLang="en-US" sz="1100">
              <a:solidFill>
                <a:srgbClr val="000000"/>
              </a:solidFill>
              <a:latin typeface="Times New Roman" panose="02020603050405020304" pitchFamily="18" charset="0"/>
            </a:endParaRPr>
          </a:p>
        </p:txBody>
      </p:sp>
      <p:sp>
        <p:nvSpPr>
          <p:cNvPr id="26627" name="Text Box 1">
            <a:extLst>
              <a:ext uri="{FF2B5EF4-FFF2-40B4-BE49-F238E27FC236}">
                <a16:creationId xmlns:a16="http://schemas.microsoft.com/office/drawing/2014/main" id="{011F03B8-3BDD-209E-B98F-265EDAB2EAB1}"/>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CB27AF65-13F8-441D-8C84-A94D38F38F2F}" type="slidenum">
              <a:rPr lang="es-AR" altLang="en-US" sz="1100">
                <a:solidFill>
                  <a:srgbClr val="000000"/>
                </a:solidFill>
                <a:latin typeface="Times New Roman" panose="02020603050405020304" pitchFamily="18" charset="0"/>
              </a:rPr>
              <a:pPr algn="r" eaLnBrk="1" hangingPunct="1">
                <a:buClrTx/>
                <a:buFontTx/>
                <a:buNone/>
              </a:pPr>
              <a:t>8</a:t>
            </a:fld>
            <a:endParaRPr lang="es-AR" altLang="en-US" sz="1100">
              <a:solidFill>
                <a:srgbClr val="000000"/>
              </a:solidFill>
              <a:latin typeface="Times New Roman" panose="02020603050405020304" pitchFamily="18" charset="0"/>
            </a:endParaRPr>
          </a:p>
        </p:txBody>
      </p:sp>
      <p:sp>
        <p:nvSpPr>
          <p:cNvPr id="26628" name="Rectangle 2">
            <a:extLst>
              <a:ext uri="{FF2B5EF4-FFF2-40B4-BE49-F238E27FC236}">
                <a16:creationId xmlns:a16="http://schemas.microsoft.com/office/drawing/2014/main" id="{7A8DE326-A481-2FFA-5FC3-09C8C47F446C}"/>
              </a:ext>
            </a:extLst>
          </p:cNvPr>
          <p:cNvSpPr>
            <a:spLocks noChangeArrowheads="1" noTextEdit="1"/>
          </p:cNvSpPr>
          <p:nvPr>
            <p:ph type="sldImg"/>
          </p:nvPr>
        </p:nvSpPr>
        <p:spPr>
          <a:xfrm>
            <a:off x="2892425" y="531813"/>
            <a:ext cx="3502025" cy="2625725"/>
          </a:xfrm>
          <a:solidFill>
            <a:srgbClr val="FFFFFF"/>
          </a:solidFill>
          <a:ln/>
        </p:spPr>
      </p:sp>
      <p:sp>
        <p:nvSpPr>
          <p:cNvPr id="26629" name="Rectangle 3">
            <a:extLst>
              <a:ext uri="{FF2B5EF4-FFF2-40B4-BE49-F238E27FC236}">
                <a16:creationId xmlns:a16="http://schemas.microsoft.com/office/drawing/2014/main" id="{BE1479DA-D553-CD9E-810E-E00A6FE2926F}"/>
              </a:ext>
            </a:extLst>
          </p:cNvPr>
          <p:cNvSpPr>
            <a:spLocks noChangeArrowheads="1"/>
          </p:cNvSpPr>
          <p:nvPr>
            <p:ph type="body" idx="1"/>
          </p:nvPr>
        </p:nvSpPr>
        <p:spPr>
          <a:xfrm>
            <a:off x="930275" y="3325813"/>
            <a:ext cx="7429500" cy="315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E09BA014-E8BD-2D92-92E7-B099EB727477}"/>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fld id="{46C96F18-4653-411E-8759-C6DE13DB9AAF}" type="slidenum">
              <a:rPr lang="en-US" altLang="en-US" sz="1100">
                <a:solidFill>
                  <a:srgbClr val="000000"/>
                </a:solidFill>
                <a:latin typeface="Times New Roman" panose="02020603050405020304" pitchFamily="18" charset="0"/>
              </a:rPr>
              <a:pPr eaLnBrk="1" hangingPunct="1"/>
              <a:t>9</a:t>
            </a:fld>
            <a:endParaRPr lang="en-US" altLang="en-US" sz="1100">
              <a:solidFill>
                <a:srgbClr val="000000"/>
              </a:solidFill>
              <a:latin typeface="Times New Roman" panose="02020603050405020304" pitchFamily="18" charset="0"/>
            </a:endParaRPr>
          </a:p>
        </p:txBody>
      </p:sp>
      <p:sp>
        <p:nvSpPr>
          <p:cNvPr id="27651" name="Text Box 1">
            <a:extLst>
              <a:ext uri="{FF2B5EF4-FFF2-40B4-BE49-F238E27FC236}">
                <a16:creationId xmlns:a16="http://schemas.microsoft.com/office/drawing/2014/main" id="{09708E27-F058-189F-29CA-463F8E2D7F39}"/>
              </a:ext>
            </a:extLst>
          </p:cNvPr>
          <p:cNvSpPr txBox="1">
            <a:spLocks noChangeArrowheads="1"/>
          </p:cNvSpPr>
          <p:nvPr/>
        </p:nvSpPr>
        <p:spPr bwMode="auto">
          <a:xfrm>
            <a:off x="5264150" y="6656388"/>
            <a:ext cx="40259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800" rIns="91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buClrTx/>
              <a:buFontTx/>
              <a:buNone/>
            </a:pPr>
            <a:fld id="{F3C17FC5-2129-48DA-94C8-792E8BF3AE00}" type="slidenum">
              <a:rPr lang="es-AR" altLang="en-US" sz="1100">
                <a:solidFill>
                  <a:srgbClr val="000000"/>
                </a:solidFill>
                <a:latin typeface="Times New Roman" panose="02020603050405020304" pitchFamily="18" charset="0"/>
              </a:rPr>
              <a:pPr algn="r" eaLnBrk="1" hangingPunct="1">
                <a:buClrTx/>
                <a:buFontTx/>
                <a:buNone/>
              </a:pPr>
              <a:t>9</a:t>
            </a:fld>
            <a:endParaRPr lang="es-AR" altLang="en-US" sz="1100">
              <a:solidFill>
                <a:srgbClr val="000000"/>
              </a:solidFill>
              <a:latin typeface="Times New Roman" panose="02020603050405020304" pitchFamily="18" charset="0"/>
            </a:endParaRPr>
          </a:p>
        </p:txBody>
      </p:sp>
      <p:sp>
        <p:nvSpPr>
          <p:cNvPr id="27652" name="Rectangle 2">
            <a:extLst>
              <a:ext uri="{FF2B5EF4-FFF2-40B4-BE49-F238E27FC236}">
                <a16:creationId xmlns:a16="http://schemas.microsoft.com/office/drawing/2014/main" id="{140F1FDE-48DA-8774-BA92-F897B4B9E751}"/>
              </a:ext>
            </a:extLst>
          </p:cNvPr>
          <p:cNvSpPr>
            <a:spLocks noChangeArrowheads="1" noTextEdit="1"/>
          </p:cNvSpPr>
          <p:nvPr>
            <p:ph type="sldImg"/>
          </p:nvPr>
        </p:nvSpPr>
        <p:spPr>
          <a:xfrm>
            <a:off x="2892425" y="531813"/>
            <a:ext cx="3502025" cy="2625725"/>
          </a:xfrm>
          <a:solidFill>
            <a:srgbClr val="FFFFFF"/>
          </a:solidFill>
          <a:ln/>
        </p:spPr>
      </p:sp>
      <p:sp>
        <p:nvSpPr>
          <p:cNvPr id="27653" name="Rectangle 3">
            <a:extLst>
              <a:ext uri="{FF2B5EF4-FFF2-40B4-BE49-F238E27FC236}">
                <a16:creationId xmlns:a16="http://schemas.microsoft.com/office/drawing/2014/main" id="{A9F69E6D-5E52-0BE3-212E-E12FE96BC67F}"/>
              </a:ext>
            </a:extLst>
          </p:cNvPr>
          <p:cNvSpPr>
            <a:spLocks noChangeArrowheads="1"/>
          </p:cNvSpPr>
          <p:nvPr>
            <p:ph type="body" idx="1"/>
          </p:nvPr>
        </p:nvSpPr>
        <p:spPr>
          <a:xfrm>
            <a:off x="930275" y="3325813"/>
            <a:ext cx="7429500" cy="3151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22015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32527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22185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66032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507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726257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604297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796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468021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809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2908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177627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4332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70979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4073818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7">
            <a:extLst>
              <a:ext uri="{FF2B5EF4-FFF2-40B4-BE49-F238E27FC236}">
                <a16:creationId xmlns:a16="http://schemas.microsoft.com/office/drawing/2014/main" id="{06899E64-610C-B243-84DE-AD8D7BAB35FF}"/>
              </a:ext>
            </a:extLst>
          </p:cNvPr>
          <p:cNvSpPr>
            <a:spLocks noGrp="1" noChangeArrowheads="1"/>
          </p:cNvSpPr>
          <p:nvPr>
            <p:ph type="sldNum" idx="10"/>
          </p:nvPr>
        </p:nvSpPr>
        <p:spPr>
          <a:ln/>
        </p:spPr>
        <p:txBody>
          <a:bodyPr/>
          <a:lstStyle>
            <a:lvl1pPr>
              <a:defRPr/>
            </a:lvl1pPr>
          </a:lstStyle>
          <a:p>
            <a:fld id="{5A2CE0AB-BBA0-40E4-A2F4-BBABE42B4F41}" type="slidenum">
              <a:rPr lang="es-AR" altLang="en-US"/>
              <a:pPr/>
              <a:t>‹#›</a:t>
            </a:fld>
            <a:endParaRPr lang="es-AR" altLang="en-US"/>
          </a:p>
        </p:txBody>
      </p:sp>
    </p:spTree>
    <p:extLst>
      <p:ext uri="{BB962C8B-B14F-4D97-AF65-F5344CB8AC3E}">
        <p14:creationId xmlns:p14="http://schemas.microsoft.com/office/powerpoint/2010/main" val="1230793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C0431662-A791-7E76-D1AE-027AF9E2975C}"/>
              </a:ext>
            </a:extLst>
          </p:cNvPr>
          <p:cNvSpPr>
            <a:spLocks noGrp="1" noChangeArrowheads="1"/>
          </p:cNvSpPr>
          <p:nvPr>
            <p:ph type="sldNum" idx="10"/>
          </p:nvPr>
        </p:nvSpPr>
        <p:spPr>
          <a:ln/>
        </p:spPr>
        <p:txBody>
          <a:bodyPr/>
          <a:lstStyle>
            <a:lvl1pPr>
              <a:defRPr/>
            </a:lvl1pPr>
          </a:lstStyle>
          <a:p>
            <a:fld id="{59F49835-7292-481B-8CF2-5FF37ACF04C6}" type="slidenum">
              <a:rPr lang="es-AR" altLang="en-US"/>
              <a:pPr/>
              <a:t>‹#›</a:t>
            </a:fld>
            <a:endParaRPr lang="es-AR" altLang="en-US"/>
          </a:p>
        </p:txBody>
      </p:sp>
    </p:spTree>
    <p:extLst>
      <p:ext uri="{BB962C8B-B14F-4D97-AF65-F5344CB8AC3E}">
        <p14:creationId xmlns:p14="http://schemas.microsoft.com/office/powerpoint/2010/main" val="184369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7">
            <a:extLst>
              <a:ext uri="{FF2B5EF4-FFF2-40B4-BE49-F238E27FC236}">
                <a16:creationId xmlns:a16="http://schemas.microsoft.com/office/drawing/2014/main" id="{5077EF4C-2203-6787-5128-945BF8C362B3}"/>
              </a:ext>
            </a:extLst>
          </p:cNvPr>
          <p:cNvSpPr>
            <a:spLocks noGrp="1" noChangeArrowheads="1"/>
          </p:cNvSpPr>
          <p:nvPr>
            <p:ph type="sldNum" idx="10"/>
          </p:nvPr>
        </p:nvSpPr>
        <p:spPr>
          <a:ln/>
        </p:spPr>
        <p:txBody>
          <a:bodyPr/>
          <a:lstStyle>
            <a:lvl1pPr>
              <a:defRPr/>
            </a:lvl1pPr>
          </a:lstStyle>
          <a:p>
            <a:fld id="{C38A4EC5-7F73-4133-864D-56FAFA7339D4}" type="slidenum">
              <a:rPr lang="es-AR" altLang="en-US"/>
              <a:pPr/>
              <a:t>‹#›</a:t>
            </a:fld>
            <a:endParaRPr lang="es-AR" altLang="en-US"/>
          </a:p>
        </p:txBody>
      </p:sp>
    </p:spTree>
    <p:extLst>
      <p:ext uri="{BB962C8B-B14F-4D97-AF65-F5344CB8AC3E}">
        <p14:creationId xmlns:p14="http://schemas.microsoft.com/office/powerpoint/2010/main" val="2679466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7">
            <a:extLst>
              <a:ext uri="{FF2B5EF4-FFF2-40B4-BE49-F238E27FC236}">
                <a16:creationId xmlns:a16="http://schemas.microsoft.com/office/drawing/2014/main" id="{A6CB9C74-7D21-5147-08D7-C396F868A26E}"/>
              </a:ext>
            </a:extLst>
          </p:cNvPr>
          <p:cNvSpPr>
            <a:spLocks noGrp="1" noChangeArrowheads="1"/>
          </p:cNvSpPr>
          <p:nvPr>
            <p:ph type="sldNum" idx="10"/>
          </p:nvPr>
        </p:nvSpPr>
        <p:spPr>
          <a:ln/>
        </p:spPr>
        <p:txBody>
          <a:bodyPr/>
          <a:lstStyle>
            <a:lvl1pPr>
              <a:defRPr/>
            </a:lvl1pPr>
          </a:lstStyle>
          <a:p>
            <a:fld id="{19B9A317-0184-4910-BFDA-1A0E6DC06F61}" type="slidenum">
              <a:rPr lang="es-AR" altLang="en-US"/>
              <a:pPr/>
              <a:t>‹#›</a:t>
            </a:fld>
            <a:endParaRPr lang="es-AR" altLang="en-US"/>
          </a:p>
        </p:txBody>
      </p:sp>
    </p:spTree>
    <p:extLst>
      <p:ext uri="{BB962C8B-B14F-4D97-AF65-F5344CB8AC3E}">
        <p14:creationId xmlns:p14="http://schemas.microsoft.com/office/powerpoint/2010/main" val="316174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7">
            <a:extLst>
              <a:ext uri="{FF2B5EF4-FFF2-40B4-BE49-F238E27FC236}">
                <a16:creationId xmlns:a16="http://schemas.microsoft.com/office/drawing/2014/main" id="{8FA17918-1741-185E-1EFB-23C0553A7D9B}"/>
              </a:ext>
            </a:extLst>
          </p:cNvPr>
          <p:cNvSpPr>
            <a:spLocks noGrp="1" noChangeArrowheads="1"/>
          </p:cNvSpPr>
          <p:nvPr>
            <p:ph type="sldNum" idx="10"/>
          </p:nvPr>
        </p:nvSpPr>
        <p:spPr>
          <a:ln/>
        </p:spPr>
        <p:txBody>
          <a:bodyPr/>
          <a:lstStyle>
            <a:lvl1pPr>
              <a:defRPr/>
            </a:lvl1pPr>
          </a:lstStyle>
          <a:p>
            <a:fld id="{BD7B939F-F376-4AE0-84D4-27C013459FB4}" type="slidenum">
              <a:rPr lang="es-AR" altLang="en-US"/>
              <a:pPr/>
              <a:t>‹#›</a:t>
            </a:fld>
            <a:endParaRPr lang="es-AR" altLang="en-US"/>
          </a:p>
        </p:txBody>
      </p:sp>
    </p:spTree>
    <p:extLst>
      <p:ext uri="{BB962C8B-B14F-4D97-AF65-F5344CB8AC3E}">
        <p14:creationId xmlns:p14="http://schemas.microsoft.com/office/powerpoint/2010/main" val="3392026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7">
            <a:extLst>
              <a:ext uri="{FF2B5EF4-FFF2-40B4-BE49-F238E27FC236}">
                <a16:creationId xmlns:a16="http://schemas.microsoft.com/office/drawing/2014/main" id="{64D6E7FD-606D-0217-914A-CCEDE9AEC998}"/>
              </a:ext>
            </a:extLst>
          </p:cNvPr>
          <p:cNvSpPr>
            <a:spLocks noGrp="1" noChangeArrowheads="1"/>
          </p:cNvSpPr>
          <p:nvPr>
            <p:ph type="sldNum" idx="10"/>
          </p:nvPr>
        </p:nvSpPr>
        <p:spPr>
          <a:ln/>
        </p:spPr>
        <p:txBody>
          <a:bodyPr/>
          <a:lstStyle>
            <a:lvl1pPr>
              <a:defRPr/>
            </a:lvl1pPr>
          </a:lstStyle>
          <a:p>
            <a:fld id="{40E8786E-A86D-404B-93FB-D0DE92EF53FF}" type="slidenum">
              <a:rPr lang="es-AR" altLang="en-US"/>
              <a:pPr/>
              <a:t>‹#›</a:t>
            </a:fld>
            <a:endParaRPr lang="es-AR" altLang="en-US"/>
          </a:p>
        </p:txBody>
      </p:sp>
    </p:spTree>
    <p:extLst>
      <p:ext uri="{BB962C8B-B14F-4D97-AF65-F5344CB8AC3E}">
        <p14:creationId xmlns:p14="http://schemas.microsoft.com/office/powerpoint/2010/main" val="15906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F58F71B-6977-B219-6C2A-E18EACF651C9}"/>
              </a:ext>
            </a:extLst>
          </p:cNvPr>
          <p:cNvSpPr>
            <a:spLocks noGrp="1" noChangeArrowheads="1"/>
          </p:cNvSpPr>
          <p:nvPr>
            <p:ph type="sldNum" idx="10"/>
          </p:nvPr>
        </p:nvSpPr>
        <p:spPr>
          <a:ln/>
        </p:spPr>
        <p:txBody>
          <a:bodyPr/>
          <a:lstStyle>
            <a:lvl1pPr>
              <a:defRPr/>
            </a:lvl1pPr>
          </a:lstStyle>
          <a:p>
            <a:fld id="{1BABF395-F1A8-4ECE-8E10-EDC5C9704F2E}" type="slidenum">
              <a:rPr lang="es-AR" altLang="en-US"/>
              <a:pPr/>
              <a:t>‹#›</a:t>
            </a:fld>
            <a:endParaRPr lang="es-AR" altLang="en-US"/>
          </a:p>
        </p:txBody>
      </p:sp>
    </p:spTree>
    <p:extLst>
      <p:ext uri="{BB962C8B-B14F-4D97-AF65-F5344CB8AC3E}">
        <p14:creationId xmlns:p14="http://schemas.microsoft.com/office/powerpoint/2010/main" val="110900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659101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851AE1C3-70D2-19B4-1F41-8C375BA44270}"/>
              </a:ext>
            </a:extLst>
          </p:cNvPr>
          <p:cNvSpPr>
            <a:spLocks noGrp="1" noChangeArrowheads="1"/>
          </p:cNvSpPr>
          <p:nvPr>
            <p:ph type="sldNum" idx="10"/>
          </p:nvPr>
        </p:nvSpPr>
        <p:spPr>
          <a:ln/>
        </p:spPr>
        <p:txBody>
          <a:bodyPr/>
          <a:lstStyle>
            <a:lvl1pPr>
              <a:defRPr/>
            </a:lvl1pPr>
          </a:lstStyle>
          <a:p>
            <a:fld id="{8FA43BC6-0DE8-4DE9-B172-EAB964FB5A68}" type="slidenum">
              <a:rPr lang="es-AR" altLang="en-US"/>
              <a:pPr/>
              <a:t>‹#›</a:t>
            </a:fld>
            <a:endParaRPr lang="es-AR" altLang="en-US"/>
          </a:p>
        </p:txBody>
      </p:sp>
    </p:spTree>
    <p:extLst>
      <p:ext uri="{BB962C8B-B14F-4D97-AF65-F5344CB8AC3E}">
        <p14:creationId xmlns:p14="http://schemas.microsoft.com/office/powerpoint/2010/main" val="2936229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B61622E1-6311-AF05-EC55-0D85C9EC70CE}"/>
              </a:ext>
            </a:extLst>
          </p:cNvPr>
          <p:cNvSpPr>
            <a:spLocks noGrp="1" noChangeArrowheads="1"/>
          </p:cNvSpPr>
          <p:nvPr>
            <p:ph type="sldNum" idx="10"/>
          </p:nvPr>
        </p:nvSpPr>
        <p:spPr>
          <a:ln/>
        </p:spPr>
        <p:txBody>
          <a:bodyPr/>
          <a:lstStyle>
            <a:lvl1pPr>
              <a:defRPr/>
            </a:lvl1pPr>
          </a:lstStyle>
          <a:p>
            <a:fld id="{220A3690-24BB-40A7-8E86-C21C9C66CEF5}" type="slidenum">
              <a:rPr lang="es-AR" altLang="en-US"/>
              <a:pPr/>
              <a:t>‹#›</a:t>
            </a:fld>
            <a:endParaRPr lang="es-AR" altLang="en-US"/>
          </a:p>
        </p:txBody>
      </p:sp>
    </p:spTree>
    <p:extLst>
      <p:ext uri="{BB962C8B-B14F-4D97-AF65-F5344CB8AC3E}">
        <p14:creationId xmlns:p14="http://schemas.microsoft.com/office/powerpoint/2010/main" val="2366949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3657F469-22D6-80F1-86A2-9AC076BCA777}"/>
              </a:ext>
            </a:extLst>
          </p:cNvPr>
          <p:cNvSpPr>
            <a:spLocks noGrp="1" noChangeArrowheads="1"/>
          </p:cNvSpPr>
          <p:nvPr>
            <p:ph type="sldNum" idx="10"/>
          </p:nvPr>
        </p:nvSpPr>
        <p:spPr>
          <a:ln/>
        </p:spPr>
        <p:txBody>
          <a:bodyPr/>
          <a:lstStyle>
            <a:lvl1pPr>
              <a:defRPr/>
            </a:lvl1pPr>
          </a:lstStyle>
          <a:p>
            <a:fld id="{65899059-A9AF-43F9-B958-5C39485FCA16}" type="slidenum">
              <a:rPr lang="es-AR" altLang="en-US"/>
              <a:pPr/>
              <a:t>‹#›</a:t>
            </a:fld>
            <a:endParaRPr lang="es-AR" altLang="en-US"/>
          </a:p>
        </p:txBody>
      </p:sp>
    </p:spTree>
    <p:extLst>
      <p:ext uri="{BB962C8B-B14F-4D97-AF65-F5344CB8AC3E}">
        <p14:creationId xmlns:p14="http://schemas.microsoft.com/office/powerpoint/2010/main" val="711295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10DFB3C1-E6B5-F48A-E7F3-7B0BEF11C24D}"/>
              </a:ext>
            </a:extLst>
          </p:cNvPr>
          <p:cNvSpPr>
            <a:spLocks noGrp="1" noChangeArrowheads="1"/>
          </p:cNvSpPr>
          <p:nvPr>
            <p:ph type="sldNum" idx="10"/>
          </p:nvPr>
        </p:nvSpPr>
        <p:spPr>
          <a:ln/>
        </p:spPr>
        <p:txBody>
          <a:bodyPr/>
          <a:lstStyle>
            <a:lvl1pPr>
              <a:defRPr/>
            </a:lvl1pPr>
          </a:lstStyle>
          <a:p>
            <a:fld id="{4F019B67-2153-4473-A986-6537EA4419ED}" type="slidenum">
              <a:rPr lang="es-AR" altLang="en-US"/>
              <a:pPr/>
              <a:t>‹#›</a:t>
            </a:fld>
            <a:endParaRPr lang="es-AR" altLang="en-US"/>
          </a:p>
        </p:txBody>
      </p:sp>
    </p:spTree>
    <p:extLst>
      <p:ext uri="{BB962C8B-B14F-4D97-AF65-F5344CB8AC3E}">
        <p14:creationId xmlns:p14="http://schemas.microsoft.com/office/powerpoint/2010/main" val="2076227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7">
            <a:extLst>
              <a:ext uri="{FF2B5EF4-FFF2-40B4-BE49-F238E27FC236}">
                <a16:creationId xmlns:a16="http://schemas.microsoft.com/office/drawing/2014/main" id="{3E1E799B-6AFD-F941-BDB1-7CB78A5F7CF1}"/>
              </a:ext>
            </a:extLst>
          </p:cNvPr>
          <p:cNvSpPr>
            <a:spLocks noGrp="1" noChangeArrowheads="1"/>
          </p:cNvSpPr>
          <p:nvPr>
            <p:ph type="sldNum" idx="10"/>
          </p:nvPr>
        </p:nvSpPr>
        <p:spPr>
          <a:ln/>
        </p:spPr>
        <p:txBody>
          <a:bodyPr/>
          <a:lstStyle>
            <a:lvl1pPr>
              <a:defRPr/>
            </a:lvl1pPr>
          </a:lstStyle>
          <a:p>
            <a:fld id="{832B0173-5876-4987-AB0D-49B9DD212CAA}" type="slidenum">
              <a:rPr lang="es-AR" altLang="en-US"/>
              <a:pPr/>
              <a:t>‹#›</a:t>
            </a:fld>
            <a:endParaRPr lang="es-AR" altLang="en-US"/>
          </a:p>
        </p:txBody>
      </p:sp>
    </p:spTree>
    <p:extLst>
      <p:ext uri="{BB962C8B-B14F-4D97-AF65-F5344CB8AC3E}">
        <p14:creationId xmlns:p14="http://schemas.microsoft.com/office/powerpoint/2010/main" val="4231785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D7E0255F-332C-B487-CA12-740FBE89EE25}"/>
              </a:ext>
            </a:extLst>
          </p:cNvPr>
          <p:cNvSpPr>
            <a:spLocks noGrp="1" noChangeArrowheads="1"/>
          </p:cNvSpPr>
          <p:nvPr>
            <p:ph type="sldNum" idx="10"/>
          </p:nvPr>
        </p:nvSpPr>
        <p:spPr>
          <a:ln/>
        </p:spPr>
        <p:txBody>
          <a:bodyPr/>
          <a:lstStyle>
            <a:lvl1pPr>
              <a:defRPr/>
            </a:lvl1pPr>
          </a:lstStyle>
          <a:p>
            <a:fld id="{D5B7263E-EB88-494F-AC8A-B923A99ED115}" type="slidenum">
              <a:rPr lang="es-AR" altLang="en-US"/>
              <a:pPr/>
              <a:t>‹#›</a:t>
            </a:fld>
            <a:endParaRPr lang="es-AR" altLang="en-US"/>
          </a:p>
        </p:txBody>
      </p:sp>
    </p:spTree>
    <p:extLst>
      <p:ext uri="{BB962C8B-B14F-4D97-AF65-F5344CB8AC3E}">
        <p14:creationId xmlns:p14="http://schemas.microsoft.com/office/powerpoint/2010/main" val="34404074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7">
            <a:extLst>
              <a:ext uri="{FF2B5EF4-FFF2-40B4-BE49-F238E27FC236}">
                <a16:creationId xmlns:a16="http://schemas.microsoft.com/office/drawing/2014/main" id="{94BBE6B2-E2EB-E070-174F-BB44C4DC9319}"/>
              </a:ext>
            </a:extLst>
          </p:cNvPr>
          <p:cNvSpPr>
            <a:spLocks noGrp="1" noChangeArrowheads="1"/>
          </p:cNvSpPr>
          <p:nvPr>
            <p:ph type="sldNum" idx="10"/>
          </p:nvPr>
        </p:nvSpPr>
        <p:spPr>
          <a:ln/>
        </p:spPr>
        <p:txBody>
          <a:bodyPr/>
          <a:lstStyle>
            <a:lvl1pPr>
              <a:defRPr/>
            </a:lvl1pPr>
          </a:lstStyle>
          <a:p>
            <a:fld id="{918098F1-6275-4A2F-98EE-74A2B28B6B9D}" type="slidenum">
              <a:rPr lang="es-AR" altLang="en-US"/>
              <a:pPr/>
              <a:t>‹#›</a:t>
            </a:fld>
            <a:endParaRPr lang="es-AR" altLang="en-US"/>
          </a:p>
        </p:txBody>
      </p:sp>
    </p:spTree>
    <p:extLst>
      <p:ext uri="{BB962C8B-B14F-4D97-AF65-F5344CB8AC3E}">
        <p14:creationId xmlns:p14="http://schemas.microsoft.com/office/powerpoint/2010/main" val="37895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7">
            <a:extLst>
              <a:ext uri="{FF2B5EF4-FFF2-40B4-BE49-F238E27FC236}">
                <a16:creationId xmlns:a16="http://schemas.microsoft.com/office/drawing/2014/main" id="{070D3508-D91D-303B-9B4F-9445E5B6E242}"/>
              </a:ext>
            </a:extLst>
          </p:cNvPr>
          <p:cNvSpPr>
            <a:spLocks noGrp="1" noChangeArrowheads="1"/>
          </p:cNvSpPr>
          <p:nvPr>
            <p:ph type="sldNum" idx="10"/>
          </p:nvPr>
        </p:nvSpPr>
        <p:spPr>
          <a:ln/>
        </p:spPr>
        <p:txBody>
          <a:bodyPr/>
          <a:lstStyle>
            <a:lvl1pPr>
              <a:defRPr/>
            </a:lvl1pPr>
          </a:lstStyle>
          <a:p>
            <a:fld id="{5110B67A-72A9-4EA6-8A00-DE936408DEAC}" type="slidenum">
              <a:rPr lang="es-AR" altLang="en-US"/>
              <a:pPr/>
              <a:t>‹#›</a:t>
            </a:fld>
            <a:endParaRPr lang="es-AR" altLang="en-US"/>
          </a:p>
        </p:txBody>
      </p:sp>
    </p:spTree>
    <p:extLst>
      <p:ext uri="{BB962C8B-B14F-4D97-AF65-F5344CB8AC3E}">
        <p14:creationId xmlns:p14="http://schemas.microsoft.com/office/powerpoint/2010/main" val="267811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7">
            <a:extLst>
              <a:ext uri="{FF2B5EF4-FFF2-40B4-BE49-F238E27FC236}">
                <a16:creationId xmlns:a16="http://schemas.microsoft.com/office/drawing/2014/main" id="{FBB2929C-B681-F7BE-56A2-5C341AFD9263}"/>
              </a:ext>
            </a:extLst>
          </p:cNvPr>
          <p:cNvSpPr>
            <a:spLocks noGrp="1" noChangeArrowheads="1"/>
          </p:cNvSpPr>
          <p:nvPr>
            <p:ph type="sldNum" idx="10"/>
          </p:nvPr>
        </p:nvSpPr>
        <p:spPr>
          <a:ln/>
        </p:spPr>
        <p:txBody>
          <a:bodyPr/>
          <a:lstStyle>
            <a:lvl1pPr>
              <a:defRPr/>
            </a:lvl1pPr>
          </a:lstStyle>
          <a:p>
            <a:fld id="{13960FD8-5B38-4FEA-9F42-B50BF808074E}" type="slidenum">
              <a:rPr lang="es-AR" altLang="en-US"/>
              <a:pPr/>
              <a:t>‹#›</a:t>
            </a:fld>
            <a:endParaRPr lang="es-AR" altLang="en-US"/>
          </a:p>
        </p:txBody>
      </p:sp>
    </p:spTree>
    <p:extLst>
      <p:ext uri="{BB962C8B-B14F-4D97-AF65-F5344CB8AC3E}">
        <p14:creationId xmlns:p14="http://schemas.microsoft.com/office/powerpoint/2010/main" val="1225135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Rectangle 7">
            <a:extLst>
              <a:ext uri="{FF2B5EF4-FFF2-40B4-BE49-F238E27FC236}">
                <a16:creationId xmlns:a16="http://schemas.microsoft.com/office/drawing/2014/main" id="{5196441B-CAF4-B239-0771-714EB2196F40}"/>
              </a:ext>
            </a:extLst>
          </p:cNvPr>
          <p:cNvSpPr>
            <a:spLocks noGrp="1" noChangeArrowheads="1"/>
          </p:cNvSpPr>
          <p:nvPr>
            <p:ph type="sldNum" idx="10"/>
          </p:nvPr>
        </p:nvSpPr>
        <p:spPr>
          <a:ln/>
        </p:spPr>
        <p:txBody>
          <a:bodyPr/>
          <a:lstStyle>
            <a:lvl1pPr>
              <a:defRPr/>
            </a:lvl1pPr>
          </a:lstStyle>
          <a:p>
            <a:fld id="{7AFE0128-7FB0-4581-A2C0-FD306CEE0FDB}" type="slidenum">
              <a:rPr lang="es-AR" altLang="en-US"/>
              <a:pPr/>
              <a:t>‹#›</a:t>
            </a:fld>
            <a:endParaRPr lang="es-AR" altLang="en-US"/>
          </a:p>
        </p:txBody>
      </p:sp>
    </p:spTree>
    <p:extLst>
      <p:ext uri="{BB962C8B-B14F-4D97-AF65-F5344CB8AC3E}">
        <p14:creationId xmlns:p14="http://schemas.microsoft.com/office/powerpoint/2010/main" val="172267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764408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F00A3D9-3A47-0603-E5B6-EF5CE14EF9B7}"/>
              </a:ext>
            </a:extLst>
          </p:cNvPr>
          <p:cNvSpPr>
            <a:spLocks noGrp="1" noChangeArrowheads="1"/>
          </p:cNvSpPr>
          <p:nvPr>
            <p:ph type="sldNum" idx="10"/>
          </p:nvPr>
        </p:nvSpPr>
        <p:spPr>
          <a:ln/>
        </p:spPr>
        <p:txBody>
          <a:bodyPr/>
          <a:lstStyle>
            <a:lvl1pPr>
              <a:defRPr/>
            </a:lvl1pPr>
          </a:lstStyle>
          <a:p>
            <a:fld id="{2F265ABD-F182-45A4-AA58-2D950E82018B}" type="slidenum">
              <a:rPr lang="es-AR" altLang="en-US"/>
              <a:pPr/>
              <a:t>‹#›</a:t>
            </a:fld>
            <a:endParaRPr lang="es-AR" altLang="en-US"/>
          </a:p>
        </p:txBody>
      </p:sp>
    </p:spTree>
    <p:extLst>
      <p:ext uri="{BB962C8B-B14F-4D97-AF65-F5344CB8AC3E}">
        <p14:creationId xmlns:p14="http://schemas.microsoft.com/office/powerpoint/2010/main" val="4008271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6B70100E-4E34-61AE-F79A-6C164D63D320}"/>
              </a:ext>
            </a:extLst>
          </p:cNvPr>
          <p:cNvSpPr>
            <a:spLocks noGrp="1" noChangeArrowheads="1"/>
          </p:cNvSpPr>
          <p:nvPr>
            <p:ph type="sldNum" idx="10"/>
          </p:nvPr>
        </p:nvSpPr>
        <p:spPr>
          <a:ln/>
        </p:spPr>
        <p:txBody>
          <a:bodyPr/>
          <a:lstStyle>
            <a:lvl1pPr>
              <a:defRPr/>
            </a:lvl1pPr>
          </a:lstStyle>
          <a:p>
            <a:fld id="{F942D51C-96C6-4CC0-90E8-4CC3AF7F3FA8}" type="slidenum">
              <a:rPr lang="es-AR" altLang="en-US"/>
              <a:pPr/>
              <a:t>‹#›</a:t>
            </a:fld>
            <a:endParaRPr lang="es-AR" altLang="en-US"/>
          </a:p>
        </p:txBody>
      </p:sp>
    </p:spTree>
    <p:extLst>
      <p:ext uri="{BB962C8B-B14F-4D97-AF65-F5344CB8AC3E}">
        <p14:creationId xmlns:p14="http://schemas.microsoft.com/office/powerpoint/2010/main" val="400821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D8DCB57E-04ED-BC2E-FFF5-B580D7384AE6}"/>
              </a:ext>
            </a:extLst>
          </p:cNvPr>
          <p:cNvSpPr>
            <a:spLocks noGrp="1" noChangeArrowheads="1"/>
          </p:cNvSpPr>
          <p:nvPr>
            <p:ph type="sldNum" idx="10"/>
          </p:nvPr>
        </p:nvSpPr>
        <p:spPr>
          <a:ln/>
        </p:spPr>
        <p:txBody>
          <a:bodyPr/>
          <a:lstStyle>
            <a:lvl1pPr>
              <a:defRPr/>
            </a:lvl1pPr>
          </a:lstStyle>
          <a:p>
            <a:fld id="{3680A05B-527C-45EA-AC16-84376BE93A5B}" type="slidenum">
              <a:rPr lang="es-AR" altLang="en-US"/>
              <a:pPr/>
              <a:t>‹#›</a:t>
            </a:fld>
            <a:endParaRPr lang="es-AR" altLang="en-US"/>
          </a:p>
        </p:txBody>
      </p:sp>
    </p:spTree>
    <p:extLst>
      <p:ext uri="{BB962C8B-B14F-4D97-AF65-F5344CB8AC3E}">
        <p14:creationId xmlns:p14="http://schemas.microsoft.com/office/powerpoint/2010/main" val="1299815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991F9520-66E0-30BF-1567-AF8E25B7A319}"/>
              </a:ext>
            </a:extLst>
          </p:cNvPr>
          <p:cNvSpPr>
            <a:spLocks noGrp="1" noChangeArrowheads="1"/>
          </p:cNvSpPr>
          <p:nvPr>
            <p:ph type="sldNum" idx="10"/>
          </p:nvPr>
        </p:nvSpPr>
        <p:spPr>
          <a:ln/>
        </p:spPr>
        <p:txBody>
          <a:bodyPr/>
          <a:lstStyle>
            <a:lvl1pPr>
              <a:defRPr/>
            </a:lvl1pPr>
          </a:lstStyle>
          <a:p>
            <a:fld id="{C4C77778-3D4D-48B7-BA89-E803B7AA4327}" type="slidenum">
              <a:rPr lang="es-AR" altLang="en-US"/>
              <a:pPr/>
              <a:t>‹#›</a:t>
            </a:fld>
            <a:endParaRPr lang="es-AR" altLang="en-US"/>
          </a:p>
        </p:txBody>
      </p:sp>
    </p:spTree>
    <p:extLst>
      <p:ext uri="{BB962C8B-B14F-4D97-AF65-F5344CB8AC3E}">
        <p14:creationId xmlns:p14="http://schemas.microsoft.com/office/powerpoint/2010/main" val="159996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B909CF9E-6743-AE4F-5AB2-188606443243}"/>
              </a:ext>
            </a:extLst>
          </p:cNvPr>
          <p:cNvSpPr>
            <a:spLocks noGrp="1" noChangeArrowheads="1"/>
          </p:cNvSpPr>
          <p:nvPr>
            <p:ph type="sldNum" idx="10"/>
          </p:nvPr>
        </p:nvSpPr>
        <p:spPr>
          <a:ln/>
        </p:spPr>
        <p:txBody>
          <a:bodyPr/>
          <a:lstStyle>
            <a:lvl1pPr>
              <a:defRPr/>
            </a:lvl1pPr>
          </a:lstStyle>
          <a:p>
            <a:fld id="{077CEA06-4B1F-47C0-89F3-8B60ED714735}" type="slidenum">
              <a:rPr lang="es-AR" altLang="en-US"/>
              <a:pPr/>
              <a:t>‹#›</a:t>
            </a:fld>
            <a:endParaRPr lang="es-AR" altLang="en-US"/>
          </a:p>
        </p:txBody>
      </p:sp>
    </p:spTree>
    <p:extLst>
      <p:ext uri="{BB962C8B-B14F-4D97-AF65-F5344CB8AC3E}">
        <p14:creationId xmlns:p14="http://schemas.microsoft.com/office/powerpoint/2010/main" val="259096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383150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25660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26950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1909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Text Box 1">
            <a:extLst>
              <a:ext uri="{FF2B5EF4-FFF2-40B4-BE49-F238E27FC236}">
                <a16:creationId xmlns:a16="http://schemas.microsoft.com/office/drawing/2014/main" id="{A2E11B65-3E8D-A1A3-91B3-8572CA9D3B95}"/>
              </a:ext>
            </a:extLst>
          </p:cNvPr>
          <p:cNvSpPr txBox="1">
            <a:spLocks noChangeArrowheads="1"/>
          </p:cNvSpPr>
          <p:nvPr/>
        </p:nvSpPr>
        <p:spPr bwMode="auto">
          <a:xfrm>
            <a:off x="8140700" y="6672263"/>
            <a:ext cx="1077913" cy="239712"/>
          </a:xfrm>
          <a:prstGeom prst="rect">
            <a:avLst/>
          </a:prstGeom>
          <a:noFill/>
          <a:ln w="9525" cap="flat">
            <a:noFill/>
            <a:round/>
            <a:headEnd/>
            <a:tailEnd/>
          </a:ln>
          <a:effectLst/>
        </p:spPr>
        <p:txBody>
          <a:bodyPr lIns="90000" tIns="46800" rIns="90000" bIns="46800">
            <a:spAutoFit/>
          </a:bodyPr>
          <a:lstStyle>
            <a:lvl1pPr marL="457200" indent="-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lnSpc>
                <a:spcPct val="80000"/>
              </a:lnSpc>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fld id="{AF66506D-E61D-4BD4-B9BA-A1A533BC2782}" type="slidenum">
              <a:rPr lang="en-US" altLang="en-US" sz="1200" b="0">
                <a:solidFill>
                  <a:srgbClr val="006699"/>
                </a:solidFill>
                <a:latin typeface="Times New Roman" panose="02020603050405020304" pitchFamily="18" charset="0"/>
                <a:cs typeface="Times New Roman" panose="02020603050405020304" pitchFamily="18" charset="0"/>
              </a:rPr>
              <a:pPr algn="r" eaLnBrk="1" hangingPunct="1">
                <a:lnSpc>
                  <a:spcPct val="80000"/>
                </a:lnSpc>
                <a:buClrTx/>
                <a:buFontTx/>
                <a:buNone/>
              </a:pPr>
              <a:t>‹#›</a:t>
            </a:fld>
            <a:endParaRPr lang="en-US" altLang="en-US" sz="1200" b="0">
              <a:solidFill>
                <a:srgbClr val="006699"/>
              </a:solidFill>
              <a:latin typeface="Times New Roman" panose="02020603050405020304" pitchFamily="18" charset="0"/>
              <a:cs typeface="Times New Roman" panose="02020603050405020304" pitchFamily="18" charset="0"/>
            </a:endParaRPr>
          </a:p>
        </p:txBody>
      </p:sp>
      <p:sp>
        <p:nvSpPr>
          <p:cNvPr id="1026" name="Line 2">
            <a:extLst>
              <a:ext uri="{FF2B5EF4-FFF2-40B4-BE49-F238E27FC236}">
                <a16:creationId xmlns:a16="http://schemas.microsoft.com/office/drawing/2014/main" id="{C2779956-DF2B-4BE0-497F-FDA5DDF9C62A}"/>
              </a:ext>
            </a:extLst>
          </p:cNvPr>
          <p:cNvSpPr>
            <a:spLocks noChangeShapeType="1"/>
          </p:cNvSpPr>
          <p:nvPr/>
        </p:nvSpPr>
        <p:spPr bwMode="auto">
          <a:xfrm>
            <a:off x="0" y="738188"/>
            <a:ext cx="9144000" cy="1587"/>
          </a:xfrm>
          <a:prstGeom prst="line">
            <a:avLst/>
          </a:prstGeom>
          <a:noFill/>
          <a:ln w="44280" cap="flat">
            <a:solidFill>
              <a:srgbClr val="006699"/>
            </a:solidFill>
            <a:miter lim="800000"/>
            <a:headEnd/>
            <a:tailEnd/>
          </a:ln>
          <a:effectLst/>
        </p:spPr>
        <p:txBody>
          <a:bodyPr/>
          <a:lstStyle/>
          <a:p>
            <a:pPr>
              <a:buFont typeface="Times New Roman" pitchFamily="16" charset="0"/>
              <a:buNone/>
              <a:defRPr/>
            </a:pPr>
            <a:endParaRPr lang="en-US">
              <a:latin typeface="Arial" charset="0"/>
              <a:cs typeface="Arial" charset="0"/>
            </a:endParaRPr>
          </a:p>
        </p:txBody>
      </p:sp>
      <p:pic>
        <p:nvPicPr>
          <p:cNvPr id="1028" name="Picture 3">
            <a:extLst>
              <a:ext uri="{FF2B5EF4-FFF2-40B4-BE49-F238E27FC236}">
                <a16:creationId xmlns:a16="http://schemas.microsoft.com/office/drawing/2014/main" id="{36EB12B3-7682-2EB0-D328-DBD8FB53BA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463" y="0"/>
            <a:ext cx="11572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mj-lt"/>
          <a:ea typeface="+mj-ea"/>
          <a:cs typeface="+mj-cs"/>
        </a:defRPr>
      </a:lvl1pPr>
      <a:lvl2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2pPr>
      <a:lvl3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3pPr>
      <a:lvl4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4pPr>
      <a:lvl5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5pPr>
      <a:lvl6pPr marL="25146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6pPr>
      <a:lvl7pPr marL="29718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7pPr>
      <a:lvl8pPr marL="34290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8pPr>
      <a:lvl9pPr marL="38862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9pPr>
    </p:titleStyle>
    <p:bodyStyle>
      <a:lvl1pPr marL="342900" indent="-34290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b="1">
          <a:solidFill>
            <a:srgbClr val="000000"/>
          </a:solidFill>
          <a:latin typeface="+mn-lt"/>
          <a:ea typeface="+mn-ea"/>
          <a:cs typeface="+mn-cs"/>
        </a:defRPr>
      </a:lvl1pPr>
      <a:lvl2pPr marL="742950" indent="-28575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a:solidFill>
            <a:srgbClr val="000000"/>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4pPr>
      <a:lvl5pPr marL="20574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5pPr>
      <a:lvl6pPr marL="25146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Text Box 1">
            <a:extLst>
              <a:ext uri="{FF2B5EF4-FFF2-40B4-BE49-F238E27FC236}">
                <a16:creationId xmlns:a16="http://schemas.microsoft.com/office/drawing/2014/main" id="{9BEEE318-6F96-0995-AF1A-0742DCC624B0}"/>
              </a:ext>
            </a:extLst>
          </p:cNvPr>
          <p:cNvSpPr txBox="1">
            <a:spLocks noChangeArrowheads="1"/>
          </p:cNvSpPr>
          <p:nvPr/>
        </p:nvSpPr>
        <p:spPr bwMode="auto">
          <a:xfrm>
            <a:off x="8140700" y="6672263"/>
            <a:ext cx="1077913" cy="239712"/>
          </a:xfrm>
          <a:prstGeom prst="rect">
            <a:avLst/>
          </a:prstGeom>
          <a:noFill/>
          <a:ln w="9525" cap="flat">
            <a:noFill/>
            <a:round/>
            <a:headEnd/>
            <a:tailEnd/>
          </a:ln>
          <a:effectLst/>
        </p:spPr>
        <p:txBody>
          <a:bodyPr lIns="90000" tIns="46800" rIns="90000" bIns="46800">
            <a:spAutoFit/>
          </a:bodyPr>
          <a:lstStyle>
            <a:lvl1pPr marL="457200" indent="-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lnSpc>
                <a:spcPct val="80000"/>
              </a:lnSpc>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fld id="{731B0EA9-3EE7-4747-A538-06B476AF1ECD}" type="slidenum">
              <a:rPr lang="en-US" altLang="en-US" sz="1200" b="0">
                <a:solidFill>
                  <a:srgbClr val="006699"/>
                </a:solidFill>
                <a:latin typeface="Times New Roman" panose="02020603050405020304" pitchFamily="18" charset="0"/>
                <a:cs typeface="Times New Roman" panose="02020603050405020304" pitchFamily="18" charset="0"/>
              </a:rPr>
              <a:pPr algn="r" eaLnBrk="1" hangingPunct="1">
                <a:lnSpc>
                  <a:spcPct val="80000"/>
                </a:lnSpc>
                <a:buClrTx/>
                <a:buFontTx/>
                <a:buNone/>
              </a:pPr>
              <a:t>‹#›</a:t>
            </a:fld>
            <a:endParaRPr lang="en-US" altLang="en-US" sz="1200" b="0">
              <a:solidFill>
                <a:srgbClr val="006699"/>
              </a:solidFill>
              <a:latin typeface="Times New Roman" panose="02020603050405020304" pitchFamily="18" charset="0"/>
              <a:cs typeface="Times New Roman" panose="02020603050405020304" pitchFamily="18" charset="0"/>
            </a:endParaRPr>
          </a:p>
        </p:txBody>
      </p:sp>
      <p:sp>
        <p:nvSpPr>
          <p:cNvPr id="2050" name="Line 2">
            <a:extLst>
              <a:ext uri="{FF2B5EF4-FFF2-40B4-BE49-F238E27FC236}">
                <a16:creationId xmlns:a16="http://schemas.microsoft.com/office/drawing/2014/main" id="{E6F37A01-CD44-D0C3-D7E2-0BD0841E55DA}"/>
              </a:ext>
            </a:extLst>
          </p:cNvPr>
          <p:cNvSpPr>
            <a:spLocks noChangeShapeType="1"/>
          </p:cNvSpPr>
          <p:nvPr/>
        </p:nvSpPr>
        <p:spPr bwMode="auto">
          <a:xfrm>
            <a:off x="0" y="738188"/>
            <a:ext cx="9144000" cy="1587"/>
          </a:xfrm>
          <a:prstGeom prst="line">
            <a:avLst/>
          </a:prstGeom>
          <a:noFill/>
          <a:ln w="44280" cap="flat">
            <a:solidFill>
              <a:srgbClr val="006699"/>
            </a:solidFill>
            <a:miter lim="800000"/>
            <a:headEnd/>
            <a:tailEnd/>
          </a:ln>
          <a:effectLst/>
        </p:spPr>
        <p:txBody>
          <a:bodyPr/>
          <a:lstStyle/>
          <a:p>
            <a:pPr>
              <a:buFont typeface="Times New Roman" pitchFamily="16" charset="0"/>
              <a:buNone/>
              <a:defRPr/>
            </a:pPr>
            <a:endParaRPr lang="en-US">
              <a:latin typeface="Arial" charset="0"/>
              <a:cs typeface="Arial" charset="0"/>
            </a:endParaRPr>
          </a:p>
        </p:txBody>
      </p:sp>
      <p:pic>
        <p:nvPicPr>
          <p:cNvPr id="2052" name="Picture 3">
            <a:extLst>
              <a:ext uri="{FF2B5EF4-FFF2-40B4-BE49-F238E27FC236}">
                <a16:creationId xmlns:a16="http://schemas.microsoft.com/office/drawing/2014/main" id="{B187D0B0-1C52-563D-75F1-1A6C6CD2A6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463" y="0"/>
            <a:ext cx="11572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53" name="Picture 5">
            <a:extLst>
              <a:ext uri="{FF2B5EF4-FFF2-40B4-BE49-F238E27FC236}">
                <a16:creationId xmlns:a16="http://schemas.microsoft.com/office/drawing/2014/main" id="{7820F869-222F-0E32-C506-FF88CA9D540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0600" y="6340475"/>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mj-lt"/>
          <a:ea typeface="+mj-ea"/>
          <a:cs typeface="+mj-cs"/>
        </a:defRPr>
      </a:lvl1pPr>
      <a:lvl2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2pPr>
      <a:lvl3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3pPr>
      <a:lvl4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4pPr>
      <a:lvl5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5pPr>
      <a:lvl6pPr marL="25146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6pPr>
      <a:lvl7pPr marL="29718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7pPr>
      <a:lvl8pPr marL="34290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8pPr>
      <a:lvl9pPr marL="38862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9pPr>
    </p:titleStyle>
    <p:bodyStyle>
      <a:lvl1pPr marL="342900" indent="-34290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b="1">
          <a:solidFill>
            <a:srgbClr val="000000"/>
          </a:solidFill>
          <a:latin typeface="+mn-lt"/>
          <a:ea typeface="+mn-ea"/>
          <a:cs typeface="+mn-cs"/>
        </a:defRPr>
      </a:lvl1pPr>
      <a:lvl2pPr marL="742950" indent="-28575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a:solidFill>
            <a:srgbClr val="000000"/>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4pPr>
      <a:lvl5pPr marL="20574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5pPr>
      <a:lvl6pPr marL="25146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C69585B-F145-A657-BB22-431C6DEB8AFD}"/>
              </a:ext>
            </a:extLst>
          </p:cNvPr>
          <p:cNvSpPr txBox="1">
            <a:spLocks noChangeArrowheads="1"/>
          </p:cNvSpPr>
          <p:nvPr/>
        </p:nvSpPr>
        <p:spPr bwMode="auto">
          <a:xfrm>
            <a:off x="8140700" y="6672263"/>
            <a:ext cx="1077913" cy="239712"/>
          </a:xfrm>
          <a:prstGeom prst="rect">
            <a:avLst/>
          </a:prstGeom>
          <a:noFill/>
          <a:ln w="9525" cap="flat">
            <a:noFill/>
            <a:round/>
            <a:headEnd/>
            <a:tailEnd/>
          </a:ln>
          <a:effectLst/>
        </p:spPr>
        <p:txBody>
          <a:bodyPr lIns="90000" tIns="46800" rIns="90000" bIns="46800">
            <a:spAutoFit/>
          </a:bodyPr>
          <a:lstStyle>
            <a:lvl1pPr marL="457200" indent="-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lnSpc>
                <a:spcPct val="80000"/>
              </a:lnSpc>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fld id="{FFC91B1D-0DC8-4139-8F04-BF970782BDF2}" type="slidenum">
              <a:rPr lang="en-US" altLang="en-US" sz="1200" b="0">
                <a:solidFill>
                  <a:srgbClr val="006699"/>
                </a:solidFill>
                <a:latin typeface="Times New Roman" panose="02020603050405020304" pitchFamily="18" charset="0"/>
                <a:cs typeface="Times New Roman" panose="02020603050405020304" pitchFamily="18" charset="0"/>
              </a:rPr>
              <a:pPr algn="r" eaLnBrk="1" hangingPunct="1">
                <a:lnSpc>
                  <a:spcPct val="80000"/>
                </a:lnSpc>
                <a:buClrTx/>
                <a:buFontTx/>
                <a:buNone/>
              </a:pPr>
              <a:t>‹#›</a:t>
            </a:fld>
            <a:endParaRPr lang="en-US" altLang="en-US" sz="1200" b="0">
              <a:solidFill>
                <a:srgbClr val="006699"/>
              </a:solidFill>
              <a:latin typeface="Times New Roman" panose="02020603050405020304" pitchFamily="18" charset="0"/>
              <a:cs typeface="Times New Roman" panose="02020603050405020304" pitchFamily="18" charset="0"/>
            </a:endParaRPr>
          </a:p>
        </p:txBody>
      </p:sp>
      <p:sp>
        <p:nvSpPr>
          <p:cNvPr id="3074" name="Line 2">
            <a:extLst>
              <a:ext uri="{FF2B5EF4-FFF2-40B4-BE49-F238E27FC236}">
                <a16:creationId xmlns:a16="http://schemas.microsoft.com/office/drawing/2014/main" id="{4636D479-559D-A445-D1EE-93D2E2911005}"/>
              </a:ext>
            </a:extLst>
          </p:cNvPr>
          <p:cNvSpPr>
            <a:spLocks noChangeShapeType="1"/>
          </p:cNvSpPr>
          <p:nvPr/>
        </p:nvSpPr>
        <p:spPr bwMode="auto">
          <a:xfrm>
            <a:off x="0" y="738188"/>
            <a:ext cx="9144000" cy="1587"/>
          </a:xfrm>
          <a:prstGeom prst="line">
            <a:avLst/>
          </a:prstGeom>
          <a:noFill/>
          <a:ln w="44280" cap="flat">
            <a:solidFill>
              <a:srgbClr val="006699"/>
            </a:solidFill>
            <a:miter lim="800000"/>
            <a:headEnd/>
            <a:tailEnd/>
          </a:ln>
          <a:effectLst/>
        </p:spPr>
        <p:txBody>
          <a:bodyPr/>
          <a:lstStyle/>
          <a:p>
            <a:pPr>
              <a:buFont typeface="Times New Roman" pitchFamily="16" charset="0"/>
              <a:buNone/>
              <a:defRPr/>
            </a:pPr>
            <a:endParaRPr lang="en-US">
              <a:latin typeface="Arial" charset="0"/>
              <a:cs typeface="Arial" charset="0"/>
            </a:endParaRPr>
          </a:p>
        </p:txBody>
      </p:sp>
      <p:pic>
        <p:nvPicPr>
          <p:cNvPr id="3076" name="Picture 3">
            <a:extLst>
              <a:ext uri="{FF2B5EF4-FFF2-40B4-BE49-F238E27FC236}">
                <a16:creationId xmlns:a16="http://schemas.microsoft.com/office/drawing/2014/main" id="{115E39B9-80E2-B47E-7679-48ADF53E390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463" y="0"/>
            <a:ext cx="11572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7" name="Picture 4">
            <a:extLst>
              <a:ext uri="{FF2B5EF4-FFF2-40B4-BE49-F238E27FC236}">
                <a16:creationId xmlns:a16="http://schemas.microsoft.com/office/drawing/2014/main" id="{EAA116F3-8E3F-9BA3-7880-3E43A2DE739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8565" t="19547" r="8286" b="22269"/>
          <a:stretch>
            <a:fillRect/>
          </a:stretch>
        </p:blipFill>
        <p:spPr bwMode="auto">
          <a:xfrm>
            <a:off x="130175" y="92075"/>
            <a:ext cx="24685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 Box 5">
            <a:extLst>
              <a:ext uri="{FF2B5EF4-FFF2-40B4-BE49-F238E27FC236}">
                <a16:creationId xmlns:a16="http://schemas.microsoft.com/office/drawing/2014/main" id="{CBC91E22-A316-E753-704A-F3E2B9C10586}"/>
              </a:ext>
            </a:extLst>
          </p:cNvPr>
          <p:cNvSpPr txBox="1">
            <a:spLocks noChangeArrowheads="1"/>
          </p:cNvSpPr>
          <p:nvPr/>
        </p:nvSpPr>
        <p:spPr bwMode="auto">
          <a:xfrm>
            <a:off x="457200" y="6246813"/>
            <a:ext cx="2125663" cy="469900"/>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3078" name="Text Box 6">
            <a:extLst>
              <a:ext uri="{FF2B5EF4-FFF2-40B4-BE49-F238E27FC236}">
                <a16:creationId xmlns:a16="http://schemas.microsoft.com/office/drawing/2014/main" id="{6790D2F8-5B2C-E793-6944-315BFBBC1952}"/>
              </a:ext>
            </a:extLst>
          </p:cNvPr>
          <p:cNvSpPr txBox="1">
            <a:spLocks noChangeArrowheads="1"/>
          </p:cNvSpPr>
          <p:nvPr/>
        </p:nvSpPr>
        <p:spPr bwMode="auto">
          <a:xfrm>
            <a:off x="3127375" y="6246813"/>
            <a:ext cx="2895600" cy="469900"/>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3079" name="Rectangle 7">
            <a:extLst>
              <a:ext uri="{FF2B5EF4-FFF2-40B4-BE49-F238E27FC236}">
                <a16:creationId xmlns:a16="http://schemas.microsoft.com/office/drawing/2014/main" id="{0C7FD62D-4CA8-A6B9-B898-C71EA5DFAC99}"/>
              </a:ext>
            </a:extLst>
          </p:cNvPr>
          <p:cNvSpPr>
            <a:spLocks noGrp="1" noChangeArrowheads="1"/>
          </p:cNvSpPr>
          <p:nvPr>
            <p:ph type="sldNum"/>
          </p:nvPr>
        </p:nvSpPr>
        <p:spPr bwMode="auto">
          <a:xfrm>
            <a:off x="6556375" y="6246813"/>
            <a:ext cx="2125663" cy="468312"/>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hangingPunct="0">
              <a:buSzPct val="45000"/>
              <a:buFont typeface="Wingdings" panose="05000000000000000000" pitchFamily="2" charset="2"/>
              <a:buNone/>
              <a:defRPr sz="2400">
                <a:solidFill>
                  <a:srgbClr val="000000"/>
                </a:solidFill>
                <a:latin typeface="Times New Roman" panose="02020603050405020304" pitchFamily="18" charset="0"/>
              </a:defRPr>
            </a:lvl1pPr>
          </a:lstStyle>
          <a:p>
            <a:fld id="{5449C7B4-7E05-40C4-AEE5-C86ACB8A3904}" type="slidenum">
              <a:rPr lang="es-AR" altLang="en-US"/>
              <a:pPr/>
              <a:t>‹#›</a:t>
            </a:fld>
            <a:endParaRPr lang="es-AR"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mj-lt"/>
          <a:ea typeface="+mj-ea"/>
          <a:cs typeface="+mj-cs"/>
        </a:defRPr>
      </a:lvl1pPr>
      <a:lvl2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2pPr>
      <a:lvl3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3pPr>
      <a:lvl4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4pPr>
      <a:lvl5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5pPr>
      <a:lvl6pPr marL="25146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6pPr>
      <a:lvl7pPr marL="29718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7pPr>
      <a:lvl8pPr marL="34290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8pPr>
      <a:lvl9pPr marL="38862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9pPr>
    </p:titleStyle>
    <p:bodyStyle>
      <a:lvl1pPr marL="342900" indent="-34290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b="1">
          <a:solidFill>
            <a:srgbClr val="000000"/>
          </a:solidFill>
          <a:latin typeface="+mn-lt"/>
          <a:ea typeface="+mn-ea"/>
          <a:cs typeface="+mn-cs"/>
        </a:defRPr>
      </a:lvl1pPr>
      <a:lvl2pPr marL="742950" indent="-28575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a:solidFill>
            <a:srgbClr val="000000"/>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4pPr>
      <a:lvl5pPr marL="20574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5pPr>
      <a:lvl6pPr marL="25146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A53A1B6-8B80-0713-3EEE-BEAFBB82E94B}"/>
              </a:ext>
            </a:extLst>
          </p:cNvPr>
          <p:cNvSpPr txBox="1">
            <a:spLocks noChangeArrowheads="1"/>
          </p:cNvSpPr>
          <p:nvPr/>
        </p:nvSpPr>
        <p:spPr bwMode="auto">
          <a:xfrm>
            <a:off x="8140700" y="6672263"/>
            <a:ext cx="1077913" cy="239712"/>
          </a:xfrm>
          <a:prstGeom prst="rect">
            <a:avLst/>
          </a:prstGeom>
          <a:noFill/>
          <a:ln w="9525" cap="flat">
            <a:noFill/>
            <a:round/>
            <a:headEnd/>
            <a:tailEnd/>
          </a:ln>
          <a:effectLst/>
        </p:spPr>
        <p:txBody>
          <a:bodyPr lIns="90000" tIns="46800" rIns="90000" bIns="46800">
            <a:spAutoFit/>
          </a:bodyPr>
          <a:lstStyle>
            <a:lvl1pPr marL="457200" indent="-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r" eaLnBrk="1" hangingPunct="1">
              <a:lnSpc>
                <a:spcPct val="80000"/>
              </a:lnSpc>
              <a:buClrTx/>
              <a:buFontTx/>
              <a:buNone/>
            </a:pPr>
            <a:r>
              <a:rPr lang="en-US" altLang="en-US" sz="1200" b="0">
                <a:solidFill>
                  <a:srgbClr val="000000"/>
                </a:solidFill>
                <a:latin typeface="Times New Roman" panose="02020603050405020304" pitchFamily="18" charset="0"/>
                <a:cs typeface="Times New Roman" panose="02020603050405020304" pitchFamily="18" charset="0"/>
              </a:rPr>
              <a:t> </a:t>
            </a:r>
            <a:fld id="{D506E109-0735-412D-8847-79B283C068FD}" type="slidenum">
              <a:rPr lang="en-US" altLang="en-US" sz="1200" b="0">
                <a:solidFill>
                  <a:srgbClr val="006699"/>
                </a:solidFill>
                <a:latin typeface="Times New Roman" panose="02020603050405020304" pitchFamily="18" charset="0"/>
                <a:cs typeface="Times New Roman" panose="02020603050405020304" pitchFamily="18" charset="0"/>
              </a:rPr>
              <a:pPr algn="r" eaLnBrk="1" hangingPunct="1">
                <a:lnSpc>
                  <a:spcPct val="80000"/>
                </a:lnSpc>
                <a:buClrTx/>
                <a:buFontTx/>
                <a:buNone/>
              </a:pPr>
              <a:t>‹#›</a:t>
            </a:fld>
            <a:endParaRPr lang="en-US" altLang="en-US" sz="1200" b="0">
              <a:solidFill>
                <a:srgbClr val="006699"/>
              </a:solidFill>
              <a:latin typeface="Times New Roman" panose="02020603050405020304" pitchFamily="18" charset="0"/>
              <a:cs typeface="Times New Roman" panose="02020603050405020304" pitchFamily="18" charset="0"/>
            </a:endParaRPr>
          </a:p>
        </p:txBody>
      </p:sp>
      <p:sp>
        <p:nvSpPr>
          <p:cNvPr id="4098" name="Line 2">
            <a:extLst>
              <a:ext uri="{FF2B5EF4-FFF2-40B4-BE49-F238E27FC236}">
                <a16:creationId xmlns:a16="http://schemas.microsoft.com/office/drawing/2014/main" id="{C28CBC36-57E4-B5F7-7A8C-63240654F3E2}"/>
              </a:ext>
            </a:extLst>
          </p:cNvPr>
          <p:cNvSpPr>
            <a:spLocks noChangeShapeType="1"/>
          </p:cNvSpPr>
          <p:nvPr/>
        </p:nvSpPr>
        <p:spPr bwMode="auto">
          <a:xfrm>
            <a:off x="0" y="738188"/>
            <a:ext cx="9144000" cy="1587"/>
          </a:xfrm>
          <a:prstGeom prst="line">
            <a:avLst/>
          </a:prstGeom>
          <a:noFill/>
          <a:ln w="44280" cap="flat">
            <a:solidFill>
              <a:srgbClr val="006699"/>
            </a:solidFill>
            <a:miter lim="800000"/>
            <a:headEnd/>
            <a:tailEnd/>
          </a:ln>
          <a:effectLst/>
        </p:spPr>
        <p:txBody>
          <a:bodyPr/>
          <a:lstStyle/>
          <a:p>
            <a:pPr>
              <a:buFont typeface="Times New Roman" pitchFamily="16" charset="0"/>
              <a:buNone/>
              <a:defRPr/>
            </a:pPr>
            <a:endParaRPr lang="en-US">
              <a:latin typeface="Arial" charset="0"/>
              <a:cs typeface="Arial" charset="0"/>
            </a:endParaRPr>
          </a:p>
        </p:txBody>
      </p:sp>
      <p:pic>
        <p:nvPicPr>
          <p:cNvPr id="4100" name="Picture 3">
            <a:extLst>
              <a:ext uri="{FF2B5EF4-FFF2-40B4-BE49-F238E27FC236}">
                <a16:creationId xmlns:a16="http://schemas.microsoft.com/office/drawing/2014/main" id="{C5030BE8-636A-311E-18AE-4F02556F49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463" y="0"/>
            <a:ext cx="11572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1" name="Text Box 5">
            <a:extLst>
              <a:ext uri="{FF2B5EF4-FFF2-40B4-BE49-F238E27FC236}">
                <a16:creationId xmlns:a16="http://schemas.microsoft.com/office/drawing/2014/main" id="{686371B1-3D6B-5891-1D9A-258F96F578CB}"/>
              </a:ext>
            </a:extLst>
          </p:cNvPr>
          <p:cNvSpPr txBox="1">
            <a:spLocks noChangeArrowheads="1"/>
          </p:cNvSpPr>
          <p:nvPr/>
        </p:nvSpPr>
        <p:spPr bwMode="auto">
          <a:xfrm>
            <a:off x="457200" y="6246813"/>
            <a:ext cx="2125663" cy="469900"/>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4102" name="Text Box 6">
            <a:extLst>
              <a:ext uri="{FF2B5EF4-FFF2-40B4-BE49-F238E27FC236}">
                <a16:creationId xmlns:a16="http://schemas.microsoft.com/office/drawing/2014/main" id="{9BBFB4A0-0D15-308D-805D-556570C0C3DE}"/>
              </a:ext>
            </a:extLst>
          </p:cNvPr>
          <p:cNvSpPr txBox="1">
            <a:spLocks noChangeArrowheads="1"/>
          </p:cNvSpPr>
          <p:nvPr/>
        </p:nvSpPr>
        <p:spPr bwMode="auto">
          <a:xfrm>
            <a:off x="3127375" y="6246813"/>
            <a:ext cx="2895600" cy="469900"/>
          </a:xfrm>
          <a:prstGeom prst="rect">
            <a:avLst/>
          </a:prstGeom>
          <a:noFill/>
          <a:ln w="9525" cap="flat">
            <a:noFill/>
            <a:round/>
            <a:headEnd/>
            <a:tailEnd/>
          </a:ln>
          <a:effectLst/>
        </p:spPr>
        <p:txBody>
          <a:bodyPr wrap="none" anchor="ctr"/>
          <a:lstStyle/>
          <a:p>
            <a:pPr>
              <a:buFont typeface="Times New Roman" pitchFamily="16" charset="0"/>
              <a:buNone/>
              <a:defRPr/>
            </a:pPr>
            <a:endParaRPr lang="en-US">
              <a:latin typeface="Arial" charset="0"/>
              <a:cs typeface="Arial" charset="0"/>
            </a:endParaRPr>
          </a:p>
        </p:txBody>
      </p:sp>
      <p:sp>
        <p:nvSpPr>
          <p:cNvPr id="4103" name="Rectangle 7">
            <a:extLst>
              <a:ext uri="{FF2B5EF4-FFF2-40B4-BE49-F238E27FC236}">
                <a16:creationId xmlns:a16="http://schemas.microsoft.com/office/drawing/2014/main" id="{EB5AC31F-6C07-A63F-40A1-A15C45FAEB6F}"/>
              </a:ext>
            </a:extLst>
          </p:cNvPr>
          <p:cNvSpPr>
            <a:spLocks noGrp="1" noChangeArrowheads="1"/>
          </p:cNvSpPr>
          <p:nvPr>
            <p:ph type="sldNum"/>
          </p:nvPr>
        </p:nvSpPr>
        <p:spPr bwMode="auto">
          <a:xfrm>
            <a:off x="6556375" y="6246813"/>
            <a:ext cx="2125663" cy="468312"/>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hangingPunct="0">
              <a:buSzPct val="45000"/>
              <a:buFont typeface="Wingdings" panose="05000000000000000000" pitchFamily="2" charset="2"/>
              <a:buNone/>
              <a:defRPr sz="2400">
                <a:solidFill>
                  <a:srgbClr val="000000"/>
                </a:solidFill>
                <a:latin typeface="Times New Roman" panose="02020603050405020304" pitchFamily="18" charset="0"/>
              </a:defRPr>
            </a:lvl1pPr>
          </a:lstStyle>
          <a:p>
            <a:fld id="{621AB86A-F03C-4B0A-B8DD-05CE43377701}" type="slidenum">
              <a:rPr lang="es-AR" altLang="en-US"/>
              <a:pPr/>
              <a:t>‹#›</a:t>
            </a:fld>
            <a:endParaRPr lang="es-AR"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mj-lt"/>
          <a:ea typeface="+mj-ea"/>
          <a:cs typeface="+mj-cs"/>
        </a:defRPr>
      </a:lvl1pPr>
      <a:lvl2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2pPr>
      <a:lvl3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3pPr>
      <a:lvl4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4pPr>
      <a:lvl5pPr algn="ctr" defTabSz="457200" rtl="0" eaLnBrk="0" fontAlgn="base" hangingPunct="0">
        <a:spcBef>
          <a:spcPts val="13"/>
        </a:spcBef>
        <a:spcAft>
          <a:spcPts val="13"/>
        </a:spcAft>
        <a:buClr>
          <a:srgbClr val="000000"/>
        </a:buClr>
        <a:buSzPct val="100000"/>
        <a:buFont typeface="Times New Roman" panose="02020603050405020304" pitchFamily="18" charset="0"/>
        <a:defRPr sz="2000" b="1" i="1">
          <a:solidFill>
            <a:srgbClr val="1F497D"/>
          </a:solidFill>
          <a:latin typeface="Arial" charset="0"/>
          <a:ea typeface="Noto Sans CJK SC" charset="0"/>
          <a:cs typeface="Noto Sans CJK SC" charset="0"/>
        </a:defRPr>
      </a:lvl5pPr>
      <a:lvl6pPr marL="25146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6pPr>
      <a:lvl7pPr marL="29718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7pPr>
      <a:lvl8pPr marL="34290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8pPr>
      <a:lvl9pPr marL="3886200" indent="-228600" algn="ctr" defTabSz="457200" rtl="0" eaLnBrk="0" fontAlgn="base" hangingPunct="0">
        <a:spcBef>
          <a:spcPts val="13"/>
        </a:spcBef>
        <a:spcAft>
          <a:spcPts val="13"/>
        </a:spcAft>
        <a:buClr>
          <a:srgbClr val="000000"/>
        </a:buClr>
        <a:buSzPct val="100000"/>
        <a:buFont typeface="Times New Roman" pitchFamily="16" charset="0"/>
        <a:defRPr sz="2000" b="1" i="1">
          <a:solidFill>
            <a:srgbClr val="1F497D"/>
          </a:solidFill>
          <a:latin typeface="Arial" charset="0"/>
          <a:ea typeface="Noto Sans CJK SC" charset="0"/>
          <a:cs typeface="Noto Sans CJK SC" charset="0"/>
        </a:defRPr>
      </a:lvl9pPr>
    </p:titleStyle>
    <p:bodyStyle>
      <a:lvl1pPr marL="342900" indent="-34290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b="1">
          <a:solidFill>
            <a:srgbClr val="000000"/>
          </a:solidFill>
          <a:latin typeface="+mn-lt"/>
          <a:ea typeface="+mn-ea"/>
          <a:cs typeface="+mn-cs"/>
        </a:defRPr>
      </a:lvl1pPr>
      <a:lvl2pPr marL="742950" indent="-285750" algn="l" defTabSz="457200" rtl="0" eaLnBrk="0" fontAlgn="base" hangingPunct="0">
        <a:spcBef>
          <a:spcPts val="513"/>
        </a:spcBef>
        <a:spcAft>
          <a:spcPts val="13"/>
        </a:spcAft>
        <a:buClr>
          <a:srgbClr val="000000"/>
        </a:buClr>
        <a:buSzPct val="100000"/>
        <a:buFont typeface="Times New Roman" panose="02020603050405020304" pitchFamily="18" charset="0"/>
        <a:buChar char="–"/>
        <a:defRPr sz="2000">
          <a:solidFill>
            <a:srgbClr val="000000"/>
          </a:solidFill>
          <a:latin typeface="+mn-lt"/>
          <a:ea typeface="+mn-ea"/>
          <a:cs typeface="+mn-cs"/>
        </a:defRPr>
      </a:lvl2pPr>
      <a:lvl3pPr marL="1143000" indent="-228600" algn="l" defTabSz="457200" rtl="0" eaLnBrk="0" fontAlgn="base" hangingPunct="0">
        <a:spcBef>
          <a:spcPts val="613"/>
        </a:spcBef>
        <a:spcAft>
          <a:spcPts val="13"/>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4pPr>
      <a:lvl5pPr marL="2057400" indent="-228600" algn="l" defTabSz="457200" rtl="0" eaLnBrk="0" fontAlgn="base" hangingPunct="0">
        <a:spcBef>
          <a:spcPts val="413"/>
        </a:spcBef>
        <a:spcAft>
          <a:spcPts val="13"/>
        </a:spcAft>
        <a:buClr>
          <a:srgbClr val="000000"/>
        </a:buClr>
        <a:buSzPct val="100000"/>
        <a:buFont typeface="Times New Roman" panose="02020603050405020304" pitchFamily="18" charset="0"/>
        <a:buChar char="»"/>
        <a:defRPr sz="1600">
          <a:solidFill>
            <a:srgbClr val="000000"/>
          </a:solidFill>
          <a:latin typeface="+mn-lt"/>
          <a:ea typeface="+mn-ea"/>
          <a:cs typeface="+mn-cs"/>
        </a:defRPr>
      </a:lvl5pPr>
      <a:lvl6pPr marL="25146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6pPr>
      <a:lvl7pPr marL="29718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7pPr>
      <a:lvl8pPr marL="34290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8pPr>
      <a:lvl9pPr marL="3886200" indent="-228600" algn="l" defTabSz="457200" rtl="0" eaLnBrk="0" fontAlgn="base" hangingPunct="0">
        <a:spcBef>
          <a:spcPts val="413"/>
        </a:spcBef>
        <a:spcAft>
          <a:spcPts val="13"/>
        </a:spcAft>
        <a:buClr>
          <a:srgbClr val="000000"/>
        </a:buClr>
        <a:buSzPct val="100000"/>
        <a:buFont typeface="Times New Roman" pitchFamily="16" charset="0"/>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smn.gob.ar/"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s://turismo.buenosaires.gob.ar/en"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hyperlink" Target="https://goo.gl/maps/QgEpFX5rxDFVNFPa7" TargetMode="External"/><Relationship Id="rId4" Type="http://schemas.openxmlformats.org/officeDocument/2006/relationships/hyperlink" Target="http://c3.mincyt.gob.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cgHXMWww93o" TargetMode="Externa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cnyor.cancilleria.gob.ar/en/visas-2" TargetMode="External"/><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hyperlink" Target="https://cnyor.cancilleria.gob.ar/en/node/1817" TargetMode="External"/><Relationship Id="rId4" Type="http://schemas.openxmlformats.org/officeDocument/2006/relationships/hyperlink" Target="https://cnyor.cancilleria.gob.ar/en/countries-list-do-not-require-tourist-visa-when-visiting-argentin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vainhotel.com/en/" TargetMode="External"/><Relationship Id="rId3" Type="http://schemas.openxmlformats.org/officeDocument/2006/relationships/hyperlink" Target="https://www.wyndhamhotels.com/dazzler/destinations" TargetMode="External"/><Relationship Id="rId7" Type="http://schemas.openxmlformats.org/officeDocument/2006/relationships/hyperlink" Target="https://www.malabiahouse.com.ar/" TargetMode="External"/><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hyperlink" Target="https://www.nusshotel.com/" TargetMode="External"/><Relationship Id="rId5" Type="http://schemas.openxmlformats.org/officeDocument/2006/relationships/hyperlink" Target="http://www.basohotel.com/" TargetMode="External"/><Relationship Id="rId4" Type="http://schemas.openxmlformats.org/officeDocument/2006/relationships/hyperlink" Target="http://www.kristahotel.com.a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lfrulla@conae.gov.ar" TargetMode="External"/><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hyperlink" Target="mailto:hlozza@conae.gov.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07C6F9CC-FB51-04DF-D527-07E5D2F97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7463"/>
            <a:ext cx="912336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Text Box 2">
            <a:extLst>
              <a:ext uri="{FF2B5EF4-FFF2-40B4-BE49-F238E27FC236}">
                <a16:creationId xmlns:a16="http://schemas.microsoft.com/office/drawing/2014/main" id="{3611772C-EA3E-CF21-14B5-9FA415C4150D}"/>
              </a:ext>
            </a:extLst>
          </p:cNvPr>
          <p:cNvSpPr txBox="1">
            <a:spLocks noChangeArrowheads="1"/>
          </p:cNvSpPr>
          <p:nvPr/>
        </p:nvSpPr>
        <p:spPr bwMode="auto">
          <a:xfrm>
            <a:off x="762000" y="1658938"/>
            <a:ext cx="76962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9pPr>
          </a:lstStyle>
          <a:p>
            <a:pPr algn="ctr" eaLnBrk="1" hangingPunct="1">
              <a:spcBef>
                <a:spcPts val="450"/>
              </a:spcBef>
              <a:spcAft>
                <a:spcPts val="450"/>
              </a:spcAft>
              <a:buClrTx/>
              <a:buFontTx/>
              <a:buNone/>
            </a:pPr>
            <a:r>
              <a:rPr lang="es-AR" altLang="en-US" sz="3200" b="0">
                <a:solidFill>
                  <a:srgbClr val="CCCCCC"/>
                </a:solidFill>
              </a:rPr>
              <a:t>WGISS – 55</a:t>
            </a:r>
          </a:p>
          <a:p>
            <a:pPr algn="ctr" eaLnBrk="1" hangingPunct="1">
              <a:lnSpc>
                <a:spcPct val="140000"/>
              </a:lnSpc>
              <a:spcBef>
                <a:spcPts val="450"/>
              </a:spcBef>
              <a:spcAft>
                <a:spcPts val="450"/>
              </a:spcAft>
              <a:buClrTx/>
              <a:buFontTx/>
              <a:buNone/>
            </a:pPr>
            <a:r>
              <a:rPr lang="es-AR" altLang="en-US" b="0">
                <a:solidFill>
                  <a:srgbClr val="CCCCCC"/>
                </a:solidFill>
              </a:rPr>
              <a:t>Hosted by</a:t>
            </a:r>
          </a:p>
          <a:p>
            <a:pPr algn="ctr" eaLnBrk="1" hangingPunct="1">
              <a:lnSpc>
                <a:spcPct val="140000"/>
              </a:lnSpc>
              <a:spcBef>
                <a:spcPts val="450"/>
              </a:spcBef>
              <a:spcAft>
                <a:spcPts val="450"/>
              </a:spcAft>
              <a:buClrTx/>
              <a:buFontTx/>
              <a:buNone/>
            </a:pPr>
            <a:r>
              <a:rPr lang="es-AR" altLang="en-US" sz="2400" b="0">
                <a:solidFill>
                  <a:srgbClr val="CCCCCC"/>
                </a:solidFill>
              </a:rPr>
              <a:t>Comisión Nacional de Actividades Espaciales (CONAE)</a:t>
            </a:r>
          </a:p>
          <a:p>
            <a:pPr algn="ctr" eaLnBrk="1" hangingPunct="1">
              <a:lnSpc>
                <a:spcPct val="140000"/>
              </a:lnSpc>
              <a:spcBef>
                <a:spcPts val="450"/>
              </a:spcBef>
              <a:spcAft>
                <a:spcPts val="450"/>
              </a:spcAft>
              <a:buClrTx/>
              <a:buFontTx/>
              <a:buNone/>
            </a:pPr>
            <a:r>
              <a:rPr lang="es-AR" altLang="en-US" sz="2400" b="0">
                <a:solidFill>
                  <a:srgbClr val="CCCCCC"/>
                </a:solidFill>
              </a:rPr>
              <a:t>Buenos Aires, Argentina</a:t>
            </a:r>
          </a:p>
          <a:p>
            <a:pPr algn="ctr" eaLnBrk="1" hangingPunct="1">
              <a:lnSpc>
                <a:spcPct val="140000"/>
              </a:lnSpc>
              <a:spcBef>
                <a:spcPts val="450"/>
              </a:spcBef>
              <a:spcAft>
                <a:spcPts val="450"/>
              </a:spcAft>
              <a:buClrTx/>
              <a:buFontTx/>
              <a:buNone/>
            </a:pPr>
            <a:r>
              <a:rPr lang="es-AR" altLang="en-US" sz="2400" b="0">
                <a:solidFill>
                  <a:srgbClr val="CCCCCC"/>
                </a:solidFill>
              </a:rPr>
              <a:t>April, 2023</a:t>
            </a:r>
          </a:p>
        </p:txBody>
      </p:sp>
      <p:pic>
        <p:nvPicPr>
          <p:cNvPr id="5124" name="Picture 3">
            <a:extLst>
              <a:ext uri="{FF2B5EF4-FFF2-40B4-BE49-F238E27FC236}">
                <a16:creationId xmlns:a16="http://schemas.microsoft.com/office/drawing/2014/main" id="{413074DA-8512-AB25-D1AD-085323DDF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36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B5DFC7D4-AFA5-2380-31AC-C77F16A461CB}"/>
              </a:ext>
            </a:extLst>
          </p:cNvPr>
          <p:cNvSpPr txBox="1">
            <a:spLocks noChangeArrowheads="1"/>
          </p:cNvSpPr>
          <p:nvPr/>
        </p:nvSpPr>
        <p:spPr bwMode="auto">
          <a:xfrm>
            <a:off x="304800" y="1263650"/>
            <a:ext cx="8229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14000"/>
              </a:lnSpc>
              <a:buClrTx/>
              <a:buFontTx/>
              <a:buNone/>
            </a:pPr>
            <a:r>
              <a:rPr lang="en-US" altLang="en-US" b="0">
                <a:solidFill>
                  <a:srgbClr val="000000"/>
                </a:solidFill>
              </a:rPr>
              <a:t>The local currency is the Argentine peso (ARS). Please notice that locally, the same symbol as for the dollar ($) is used for the peso. Don't be confused, in shops and restaurants prices expressed using the $ symbol are in Argentine pesos always, unless stated otherwise. US dollars are usually referred to using the symbol: U$S.</a:t>
            </a: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r>
              <a:rPr lang="en-US" altLang="en-US" b="0">
                <a:solidFill>
                  <a:srgbClr val="000000"/>
                </a:solidFill>
              </a:rPr>
              <a:t>It is easy to exchange money in Buenos Aires at casas de cambio (bureaux de change/currency exchanges) and at most banks - note that you'll need to provide identification. Local currency can also be withdrawn 24 hours a day from ATMs. Some shops, hotels and restaurants may accept cash payments in US dollars or euros.</a:t>
            </a: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r>
              <a:rPr lang="en-US" altLang="en-US" b="0">
                <a:solidFill>
                  <a:srgbClr val="000000"/>
                </a:solidFill>
              </a:rPr>
              <a:t>Most large shops and restaurants accept credit or debit cards. For more information, please visit this link </a:t>
            </a:r>
          </a:p>
          <a:p>
            <a:pPr algn="just" eaLnBrk="1" hangingPunct="1">
              <a:lnSpc>
                <a:spcPct val="114000"/>
              </a:lnSpc>
              <a:buClrTx/>
              <a:buFontTx/>
              <a:buNone/>
            </a:pPr>
            <a:r>
              <a:rPr lang="en-US" altLang="en-US" b="0">
                <a:solidFill>
                  <a:srgbClr val="000000"/>
                </a:solidFill>
              </a:rPr>
              <a:t>(https://turismo.buenosaires.gob.ar/en/article/money ).</a:t>
            </a:r>
          </a:p>
          <a:p>
            <a:pPr eaLnBrk="1" hangingPunct="1">
              <a:buClrTx/>
              <a:buFontTx/>
              <a:buNone/>
            </a:pPr>
            <a:endParaRPr lang="en-US" altLang="en-US" b="0">
              <a:solidFill>
                <a:srgbClr val="000000"/>
              </a:solidFill>
            </a:endParaRPr>
          </a:p>
        </p:txBody>
      </p:sp>
      <p:sp>
        <p:nvSpPr>
          <p:cNvPr id="14339" name="Text Box 2">
            <a:extLst>
              <a:ext uri="{FF2B5EF4-FFF2-40B4-BE49-F238E27FC236}">
                <a16:creationId xmlns:a16="http://schemas.microsoft.com/office/drawing/2014/main" id="{93C5B151-6A83-CFA7-6F9F-3D67510F7D42}"/>
              </a:ext>
            </a:extLst>
          </p:cNvPr>
          <p:cNvSpPr txBox="1">
            <a:spLocks noChangeArrowheads="1"/>
          </p:cNvSpPr>
          <p:nvPr/>
        </p:nvSpPr>
        <p:spPr bwMode="auto">
          <a:xfrm>
            <a:off x="2743200" y="322263"/>
            <a:ext cx="5203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Money and ATMs currency</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6D48154A-2276-A499-46A7-2C0D60FA2541}"/>
              </a:ext>
            </a:extLst>
          </p:cNvPr>
          <p:cNvSpPr txBox="1">
            <a:spLocks noChangeArrowheads="1"/>
          </p:cNvSpPr>
          <p:nvPr/>
        </p:nvSpPr>
        <p:spPr bwMode="auto">
          <a:xfrm>
            <a:off x="457200" y="901700"/>
            <a:ext cx="83058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14000"/>
              </a:lnSpc>
              <a:buClrTx/>
              <a:buFontTx/>
              <a:buNone/>
            </a:pPr>
            <a:r>
              <a:rPr lang="en-US" altLang="en-US" b="0">
                <a:solidFill>
                  <a:srgbClr val="000000"/>
                </a:solidFill>
              </a:rPr>
              <a:t>Type I sockets</a:t>
            </a: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r>
              <a:rPr lang="en-US" altLang="en-US" b="0">
                <a:solidFill>
                  <a:srgbClr val="000000"/>
                </a:solidFill>
              </a:rPr>
              <a:t>AC current outlets in Argentina are 220V, 50Hz. The standard outlet has three pins with a layout like in China (type I socket). Most sockets accommodate both the two-pin European (type I socket compatible with type E and F sockets, "two thin round pins") like plugs and the three-pin plugs (see figure).</a:t>
            </a: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endParaRPr lang="en-US" altLang="en-US" b="0">
              <a:solidFill>
                <a:srgbClr val="000000"/>
              </a:solidFill>
            </a:endParaRPr>
          </a:p>
          <a:p>
            <a:pPr algn="just" eaLnBrk="1" hangingPunct="1">
              <a:lnSpc>
                <a:spcPct val="114000"/>
              </a:lnSpc>
              <a:buClrTx/>
              <a:buFontTx/>
              <a:buNone/>
            </a:pPr>
            <a:r>
              <a:rPr lang="en-US" altLang="en-US" b="0">
                <a:solidFill>
                  <a:srgbClr val="000000"/>
                </a:solidFill>
              </a:rPr>
              <a:t>Note: in most of the cases, this small adapter could be enough: </a:t>
            </a:r>
          </a:p>
        </p:txBody>
      </p:sp>
      <p:sp>
        <p:nvSpPr>
          <p:cNvPr id="15363" name="Text Box 2">
            <a:extLst>
              <a:ext uri="{FF2B5EF4-FFF2-40B4-BE49-F238E27FC236}">
                <a16:creationId xmlns:a16="http://schemas.microsoft.com/office/drawing/2014/main" id="{BEF857A4-6763-FDC5-CE95-0D02BE06E89F}"/>
              </a:ext>
            </a:extLst>
          </p:cNvPr>
          <p:cNvSpPr txBox="1">
            <a:spLocks noChangeArrowheads="1"/>
          </p:cNvSpPr>
          <p:nvPr/>
        </p:nvSpPr>
        <p:spPr bwMode="auto">
          <a:xfrm>
            <a:off x="2971800" y="215900"/>
            <a:ext cx="407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Electricity</a:t>
            </a:r>
          </a:p>
        </p:txBody>
      </p:sp>
      <p:pic>
        <p:nvPicPr>
          <p:cNvPr id="15364" name="Picture 3">
            <a:extLst>
              <a:ext uri="{FF2B5EF4-FFF2-40B4-BE49-F238E27FC236}">
                <a16:creationId xmlns:a16="http://schemas.microsoft.com/office/drawing/2014/main" id="{E01A924F-1914-8F7A-694A-185A37243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8" y="3311525"/>
            <a:ext cx="2932112"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365" name="Picture 4">
            <a:extLst>
              <a:ext uri="{FF2B5EF4-FFF2-40B4-BE49-F238E27FC236}">
                <a16:creationId xmlns:a16="http://schemas.microsoft.com/office/drawing/2014/main" id="{FC2C8FF0-CF95-B12E-9B4A-FA1594B78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813" y="5591175"/>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5A37EAA6-67EC-1397-C6AE-0CEACF821840}"/>
              </a:ext>
            </a:extLst>
          </p:cNvPr>
          <p:cNvSpPr txBox="1">
            <a:spLocks noChangeArrowheads="1"/>
          </p:cNvSpPr>
          <p:nvPr/>
        </p:nvSpPr>
        <p:spPr bwMode="auto">
          <a:xfrm>
            <a:off x="533400" y="1438275"/>
            <a:ext cx="8077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Fall!</a:t>
            </a:r>
          </a:p>
          <a:p>
            <a:pPr algn="just" eaLnBrk="1" hangingPunct="1">
              <a:lnSpc>
                <a:spcPct val="150000"/>
              </a:lnSpc>
              <a:buClrTx/>
              <a:buFontTx/>
              <a:buNone/>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Argentina and Buenos Aires are located in the southern hemisphere, so in April we are in autumn with a very mild weather . Temperature in Buenos Aires during this month is usually lower than 22°C (72°F) and higher than 12°C (53°F). You can visit the National Weather Forecast (</a:t>
            </a:r>
            <a:r>
              <a:rPr lang="en-US" altLang="en-US" b="0">
                <a:solidFill>
                  <a:srgbClr val="000000"/>
                </a:solidFill>
                <a:hlinkClick r:id="rId3"/>
              </a:rPr>
              <a:t>https://www.smn.gob.ar/</a:t>
            </a:r>
            <a:r>
              <a:rPr lang="en-US" altLang="en-US" b="0">
                <a:solidFill>
                  <a:srgbClr val="000000"/>
                </a:solidFill>
              </a:rPr>
              <a:t> ).</a:t>
            </a:r>
          </a:p>
          <a:p>
            <a:pPr eaLnBrk="1" hangingPunct="1">
              <a:lnSpc>
                <a:spcPct val="150000"/>
              </a:lnSpc>
              <a:buClrTx/>
              <a:buFontTx/>
              <a:buNone/>
            </a:pPr>
            <a:endParaRPr lang="en-US" altLang="en-US" b="0">
              <a:solidFill>
                <a:srgbClr val="000000"/>
              </a:solidFill>
            </a:endParaRPr>
          </a:p>
        </p:txBody>
      </p:sp>
      <p:sp>
        <p:nvSpPr>
          <p:cNvPr id="16387" name="Text Box 2">
            <a:extLst>
              <a:ext uri="{FF2B5EF4-FFF2-40B4-BE49-F238E27FC236}">
                <a16:creationId xmlns:a16="http://schemas.microsoft.com/office/drawing/2014/main" id="{0D084D1C-5994-88FF-BE99-393544B3F2C0}"/>
              </a:ext>
            </a:extLst>
          </p:cNvPr>
          <p:cNvSpPr txBox="1">
            <a:spLocks noChangeArrowheads="1"/>
          </p:cNvSpPr>
          <p:nvPr/>
        </p:nvSpPr>
        <p:spPr bwMode="auto">
          <a:xfrm>
            <a:off x="2917825" y="215900"/>
            <a:ext cx="40878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Weather</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CuadroTexto">
            <a:extLst>
              <a:ext uri="{FF2B5EF4-FFF2-40B4-BE49-F238E27FC236}">
                <a16:creationId xmlns:a16="http://schemas.microsoft.com/office/drawing/2014/main" id="{46B5A46B-ED7E-CCEA-E19C-C5F48A377A94}"/>
              </a:ext>
            </a:extLst>
          </p:cNvPr>
          <p:cNvSpPr txBox="1">
            <a:spLocks noChangeArrowheads="1"/>
          </p:cNvSpPr>
          <p:nvPr/>
        </p:nvSpPr>
        <p:spPr bwMode="auto">
          <a:xfrm>
            <a:off x="1219200" y="2286000"/>
            <a:ext cx="6172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en-US" altLang="en-US" sz="3200">
                <a:solidFill>
                  <a:schemeClr val="tx1"/>
                </a:solidFill>
              </a:rPr>
              <a:t>We wish you a pleasant stay in Buenos Aires!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CFF2C87B-9DA6-0411-AD68-C892FCAE6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3538" y="4360863"/>
            <a:ext cx="623887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7" name="Picture 2">
            <a:extLst>
              <a:ext uri="{FF2B5EF4-FFF2-40B4-BE49-F238E27FC236}">
                <a16:creationId xmlns:a16="http://schemas.microsoft.com/office/drawing/2014/main" id="{46053A45-9D52-E2A1-5610-0D30A9EE9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46575"/>
            <a:ext cx="4622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148" name="Picture 3">
            <a:extLst>
              <a:ext uri="{FF2B5EF4-FFF2-40B4-BE49-F238E27FC236}">
                <a16:creationId xmlns:a16="http://schemas.microsoft.com/office/drawing/2014/main" id="{77586B15-485F-ECE0-667E-CA69CE615D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8350"/>
            <a:ext cx="91424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9" name="Text Box 4">
            <a:extLst>
              <a:ext uri="{FF2B5EF4-FFF2-40B4-BE49-F238E27FC236}">
                <a16:creationId xmlns:a16="http://schemas.microsoft.com/office/drawing/2014/main" id="{45D350D2-6C11-AE06-CE20-1F2E373A1F6F}"/>
              </a:ext>
            </a:extLst>
          </p:cNvPr>
          <p:cNvSpPr txBox="1">
            <a:spLocks noChangeArrowheads="1"/>
          </p:cNvSpPr>
          <p:nvPr/>
        </p:nvSpPr>
        <p:spPr bwMode="auto">
          <a:xfrm>
            <a:off x="2984500" y="161925"/>
            <a:ext cx="49768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a:solidFill>
                  <a:srgbClr val="000000"/>
                </a:solidFill>
              </a:rPr>
              <a:t>Buenos Aires City, Argentina</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CD6F8F10-5DEE-9B0C-F735-821B4EA6ED44}"/>
              </a:ext>
            </a:extLst>
          </p:cNvPr>
          <p:cNvSpPr txBox="1">
            <a:spLocks noChangeArrowheads="1"/>
          </p:cNvSpPr>
          <p:nvPr/>
        </p:nvSpPr>
        <p:spPr bwMode="auto">
          <a:xfrm>
            <a:off x="304800" y="857250"/>
            <a:ext cx="85344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608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50000"/>
              </a:lnSpc>
              <a:buClrTx/>
              <a:buFontTx/>
              <a:buNone/>
            </a:pPr>
            <a:r>
              <a:rPr lang="en-US" altLang="en-US" b="0">
                <a:solidFill>
                  <a:srgbClr val="000000"/>
                </a:solidFill>
              </a:rPr>
              <a:t>Buenos Aires City (Ciudad Autónoma de Buenos Aires) is the capital of Argentina. Please do not confuse it with the province of Buenos Aires, which covers a much larger area of the country. In some places and services the city is listed by its acronym, CABA.</a:t>
            </a:r>
          </a:p>
          <a:p>
            <a:pPr algn="just" eaLnBrk="1" hangingPunct="1">
              <a:lnSpc>
                <a:spcPct val="150000"/>
              </a:lnSpc>
              <a:buClrTx/>
              <a:buFontTx/>
              <a:buNone/>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Buenos Aires City is globally known for Tango dance and music. Its gastronomy is also famous offering tasty menus of exclusive products from the Pampas, Andes and Patagonia regions. Many cultural activities and options are available, or you can take a walk to enjoy 200 years of stunning architecture.  </a:t>
            </a:r>
          </a:p>
          <a:p>
            <a:pPr algn="just" eaLnBrk="1" hangingPunct="1">
              <a:lnSpc>
                <a:spcPct val="150000"/>
              </a:lnSpc>
              <a:buClrTx/>
              <a:buFontTx/>
              <a:buNone/>
            </a:pPr>
            <a:r>
              <a:rPr lang="en-US" altLang="en-US" b="0">
                <a:solidFill>
                  <a:srgbClr val="000000"/>
                </a:solidFill>
              </a:rPr>
              <a:t>Toursim: </a:t>
            </a:r>
            <a:r>
              <a:rPr lang="en-US" altLang="en-US" b="0" u="sng">
                <a:solidFill>
                  <a:srgbClr val="0000FF"/>
                </a:solidFill>
                <a:hlinkClick r:id="rId3"/>
              </a:rPr>
              <a:t>https://turismo.buenosaires.gob.ar/en</a:t>
            </a:r>
          </a:p>
          <a:p>
            <a:pPr algn="just" eaLnBrk="1" hangingPunct="1">
              <a:lnSpc>
                <a:spcPct val="150000"/>
              </a:lnSpc>
              <a:buClrTx/>
              <a:buFontTx/>
              <a:buNone/>
            </a:pPr>
            <a:endParaRPr lang="en-US" altLang="en-US" b="0" u="sng">
              <a:solidFill>
                <a:srgbClr val="000000"/>
              </a:solidFill>
            </a:endParaRPr>
          </a:p>
          <a:p>
            <a:pPr eaLnBrk="1" hangingPunct="1">
              <a:lnSpc>
                <a:spcPct val="150000"/>
              </a:lnSpc>
              <a:buClrTx/>
              <a:buFontTx/>
              <a:buNone/>
            </a:pPr>
            <a:endParaRPr lang="en-US" altLang="en-US" b="0" u="sng">
              <a:solidFill>
                <a:srgbClr val="000000"/>
              </a:solidFill>
            </a:endParaRPr>
          </a:p>
          <a:p>
            <a:pPr eaLnBrk="1" hangingPunct="1">
              <a:lnSpc>
                <a:spcPct val="150000"/>
              </a:lnSpc>
              <a:buClrTx/>
              <a:buFontTx/>
              <a:buNone/>
            </a:pPr>
            <a:r>
              <a:rPr lang="en-US" altLang="en-US" b="0" u="sng">
                <a:solidFill>
                  <a:srgbClr val="0000FF"/>
                </a:solidFill>
                <a:hlinkClick r:id="rId3"/>
              </a:rPr>
              <a:t> </a:t>
            </a:r>
          </a:p>
        </p:txBody>
      </p:sp>
      <p:sp>
        <p:nvSpPr>
          <p:cNvPr id="7171" name="Text Box 2">
            <a:extLst>
              <a:ext uri="{FF2B5EF4-FFF2-40B4-BE49-F238E27FC236}">
                <a16:creationId xmlns:a16="http://schemas.microsoft.com/office/drawing/2014/main" id="{62A5456A-BAE9-D5A6-6DF5-0FCA4303E0F3}"/>
              </a:ext>
            </a:extLst>
          </p:cNvPr>
          <p:cNvSpPr txBox="1">
            <a:spLocks noChangeArrowheads="1"/>
          </p:cNvSpPr>
          <p:nvPr/>
        </p:nvSpPr>
        <p:spPr bwMode="auto">
          <a:xfrm>
            <a:off x="2984500" y="161925"/>
            <a:ext cx="497681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a:solidFill>
                  <a:srgbClr val="000000"/>
                </a:solidFill>
              </a:rPr>
              <a:t>Buenos Aires City, Argentina</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a:extLst>
              <a:ext uri="{FF2B5EF4-FFF2-40B4-BE49-F238E27FC236}">
                <a16:creationId xmlns:a16="http://schemas.microsoft.com/office/drawing/2014/main" id="{2BFEFC3D-B745-C5A0-FB80-B5FFDE2D036D}"/>
              </a:ext>
            </a:extLst>
          </p:cNvPr>
          <p:cNvSpPr txBox="1">
            <a:spLocks noChangeArrowheads="1"/>
          </p:cNvSpPr>
          <p:nvPr/>
        </p:nvSpPr>
        <p:spPr bwMode="auto">
          <a:xfrm>
            <a:off x="304800" y="812800"/>
            <a:ext cx="84582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50000"/>
              </a:lnSpc>
              <a:buClrTx/>
              <a:buFontTx/>
              <a:buNone/>
            </a:pPr>
            <a:r>
              <a:rPr lang="en-US" altLang="en-US" b="0">
                <a:solidFill>
                  <a:srgbClr val="000000"/>
                </a:solidFill>
              </a:rPr>
              <a:t>Most international flights arrive at Ministro Pistarini International Airport, best known as Ezeiza (EZE), which is 32 km (20 miles) away from downtown Buenos Aires, a journey of about 50 minutes long. </a:t>
            </a:r>
          </a:p>
          <a:p>
            <a:pPr algn="just" eaLnBrk="1" hangingPunct="1">
              <a:lnSpc>
                <a:spcPct val="150000"/>
              </a:lnSpc>
              <a:buClrTx/>
              <a:buFontTx/>
              <a:buNone/>
            </a:pPr>
            <a:r>
              <a:rPr lang="en-US" altLang="en-US" b="0">
                <a:solidFill>
                  <a:srgbClr val="000000"/>
                </a:solidFill>
              </a:rPr>
              <a:t>For more information about the airport and flights, please visit the official website: </a:t>
            </a:r>
            <a:r>
              <a:rPr lang="en-US" altLang="en-US" b="0" u="sng">
                <a:solidFill>
                  <a:srgbClr val="0000FF"/>
                </a:solidFill>
              </a:rPr>
              <a:t>http://www.aa2000.com.ar/ezeiza</a:t>
            </a:r>
            <a:endParaRPr lang="en-US" altLang="en-US" b="0">
              <a:solidFill>
                <a:srgbClr val="000000"/>
              </a:solidFill>
            </a:endParaRPr>
          </a:p>
          <a:p>
            <a:pPr algn="just" eaLnBrk="1" hangingPunct="1">
              <a:lnSpc>
                <a:spcPct val="150000"/>
              </a:lnSpc>
              <a:buClrTx/>
              <a:buFontTx/>
              <a:buNone/>
            </a:pPr>
            <a:r>
              <a:rPr lang="en-US" altLang="en-US" b="0">
                <a:solidFill>
                  <a:srgbClr val="000000"/>
                </a:solidFill>
              </a:rPr>
              <a:t>There is also a domestic in Buenos Aires: Jorge Newbery Airport, best known as Aeroparque (AEP).</a:t>
            </a:r>
          </a:p>
          <a:p>
            <a:pPr algn="just" eaLnBrk="1" hangingPunct="1">
              <a:lnSpc>
                <a:spcPct val="150000"/>
              </a:lnSpc>
              <a:buClrTx/>
              <a:buFontTx/>
              <a:buNone/>
            </a:pPr>
            <a:r>
              <a:rPr lang="en-US" altLang="en-US" b="0" u="sng">
                <a:solidFill>
                  <a:srgbClr val="000000"/>
                </a:solidFill>
              </a:rPr>
              <a:t>To the city centre</a:t>
            </a:r>
            <a:r>
              <a:rPr lang="en-US" altLang="en-US" b="0">
                <a:solidFill>
                  <a:srgbClr val="000000"/>
                </a:solidFill>
              </a:rPr>
              <a:t>:</a:t>
            </a:r>
          </a:p>
          <a:p>
            <a:pPr algn="just" eaLnBrk="1" hangingPunct="1">
              <a:lnSpc>
                <a:spcPct val="150000"/>
              </a:lnSpc>
              <a:buClrTx/>
              <a:buFontTx/>
              <a:buNone/>
            </a:pPr>
            <a:r>
              <a:rPr lang="en-US" altLang="en-US" b="0">
                <a:solidFill>
                  <a:srgbClr val="000000"/>
                </a:solidFill>
              </a:rPr>
              <a:t>Once you get to the airport, you have several options to reach the city center : </a:t>
            </a:r>
            <a:r>
              <a:rPr lang="en-US" altLang="en-US" b="0" u="sng">
                <a:solidFill>
                  <a:srgbClr val="0000FF"/>
                </a:solidFill>
              </a:rPr>
              <a:t>http://www.aa2000.com.ar/ezeiza/Transporte?qa=EZE</a:t>
            </a:r>
            <a:endParaRPr lang="en-US" altLang="en-US" b="0">
              <a:solidFill>
                <a:srgbClr val="000000"/>
              </a:solidFill>
            </a:endParaRPr>
          </a:p>
          <a:p>
            <a:pPr algn="just" eaLnBrk="1" hangingPunct="1">
              <a:lnSpc>
                <a:spcPct val="150000"/>
              </a:lnSpc>
              <a:buClrTx/>
              <a:buFontTx/>
              <a:buNone/>
            </a:pPr>
            <a:r>
              <a:rPr lang="en-US" altLang="en-US" b="0">
                <a:solidFill>
                  <a:srgbClr val="000000"/>
                </a:solidFill>
              </a:rPr>
              <a:t>- Taxi “Ezeiza”: </a:t>
            </a:r>
            <a:r>
              <a:rPr lang="en-US" altLang="en-US" b="0" u="sng">
                <a:solidFill>
                  <a:srgbClr val="0000FF"/>
                </a:solidFill>
              </a:rPr>
              <a:t>http://www.taxiezeiza.com.ar/</a:t>
            </a:r>
            <a:endParaRPr lang="en-US" altLang="en-US" b="0">
              <a:solidFill>
                <a:srgbClr val="000000"/>
              </a:solidFill>
            </a:endParaRPr>
          </a:p>
          <a:p>
            <a:pPr algn="just" eaLnBrk="1" hangingPunct="1">
              <a:lnSpc>
                <a:spcPct val="150000"/>
              </a:lnSpc>
              <a:buClrTx/>
              <a:buSzTx/>
              <a:buFontTx/>
              <a:buNone/>
            </a:pPr>
            <a:r>
              <a:rPr lang="en-US" altLang="en-US" b="0">
                <a:solidFill>
                  <a:srgbClr val="000000"/>
                </a:solidFill>
              </a:rPr>
              <a:t>- Shuttle/Bus/remis: “Manuel Tienda León” </a:t>
            </a:r>
            <a:r>
              <a:rPr lang="en-US" altLang="en-US" b="0" u="sng">
                <a:solidFill>
                  <a:srgbClr val="0000FF"/>
                </a:solidFill>
              </a:rPr>
              <a:t>https://www.tiendaleon.com/</a:t>
            </a:r>
          </a:p>
          <a:p>
            <a:pPr eaLnBrk="1" hangingPunct="1">
              <a:buClrTx/>
              <a:buFontTx/>
              <a:buNone/>
            </a:pPr>
            <a:endParaRPr lang="en-US" altLang="en-US" b="0">
              <a:solidFill>
                <a:srgbClr val="000000"/>
              </a:solidFill>
            </a:endParaRPr>
          </a:p>
        </p:txBody>
      </p:sp>
      <p:sp>
        <p:nvSpPr>
          <p:cNvPr id="8195" name="Text Box 2">
            <a:extLst>
              <a:ext uri="{FF2B5EF4-FFF2-40B4-BE49-F238E27FC236}">
                <a16:creationId xmlns:a16="http://schemas.microsoft.com/office/drawing/2014/main" id="{D1881392-F531-12A5-1259-574BB9F25300}"/>
              </a:ext>
            </a:extLst>
          </p:cNvPr>
          <p:cNvSpPr txBox="1">
            <a:spLocks noChangeArrowheads="1"/>
          </p:cNvSpPr>
          <p:nvPr/>
        </p:nvSpPr>
        <p:spPr bwMode="auto">
          <a:xfrm>
            <a:off x="3389313" y="161925"/>
            <a:ext cx="3078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Travel</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1CDD1C7-9276-D248-EA36-831F24F41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927100"/>
            <a:ext cx="6275387"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19" name="Text Box 2">
            <a:extLst>
              <a:ext uri="{FF2B5EF4-FFF2-40B4-BE49-F238E27FC236}">
                <a16:creationId xmlns:a16="http://schemas.microsoft.com/office/drawing/2014/main" id="{C20948CA-0FA0-3A03-8050-A6096ABE30DC}"/>
              </a:ext>
            </a:extLst>
          </p:cNvPr>
          <p:cNvSpPr txBox="1">
            <a:spLocks noChangeArrowheads="1"/>
          </p:cNvSpPr>
          <p:nvPr/>
        </p:nvSpPr>
        <p:spPr bwMode="auto">
          <a:xfrm>
            <a:off x="0" y="1866900"/>
            <a:ext cx="2890838"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lnSpc>
                <a:spcPct val="150000"/>
              </a:lnSpc>
            </a:pPr>
            <a:r>
              <a:rPr lang="en-US" altLang="en-US" b="0">
                <a:solidFill>
                  <a:srgbClr val="000000"/>
                </a:solidFill>
              </a:rPr>
              <a:t>The meeting will be held in “Centro Cultural de la Ciencia – (C3)” in Palermo, a lively neighborhood of Buenos Aires city. </a:t>
            </a:r>
            <a:r>
              <a:rPr lang="en-US" altLang="en-US" b="0">
                <a:solidFill>
                  <a:srgbClr val="000000"/>
                </a:solidFill>
                <a:hlinkClick r:id="rId4"/>
              </a:rPr>
              <a:t>http://c3.mincyt.gob.ar/</a:t>
            </a:r>
          </a:p>
          <a:p>
            <a:pPr eaLnBrk="1" hangingPunct="1">
              <a:lnSpc>
                <a:spcPct val="150000"/>
              </a:lnSpc>
              <a:buClrTx/>
              <a:buFontTx/>
              <a:buNone/>
            </a:pPr>
            <a:r>
              <a:rPr lang="es-AR" altLang="en-US" sz="1800" b="0">
                <a:solidFill>
                  <a:srgbClr val="000000"/>
                </a:solidFill>
              </a:rPr>
              <a:t>Godoy Cruz 2270, CABA</a:t>
            </a:r>
          </a:p>
          <a:p>
            <a:pPr eaLnBrk="1" hangingPunct="1">
              <a:lnSpc>
                <a:spcPct val="150000"/>
              </a:lnSpc>
              <a:buClrTx/>
              <a:buSzTx/>
              <a:buFontTx/>
              <a:buNone/>
            </a:pPr>
            <a:r>
              <a:rPr lang="es-AR" altLang="en-US" sz="1800" b="0">
                <a:solidFill>
                  <a:srgbClr val="000000"/>
                </a:solidFill>
                <a:hlinkClick r:id="rId5"/>
              </a:rPr>
              <a:t>https://goo.gl/maps/QgEpFX5rxDFVNFPa7</a:t>
            </a:r>
          </a:p>
          <a:p>
            <a:pPr eaLnBrk="1" hangingPunct="1">
              <a:lnSpc>
                <a:spcPct val="150000"/>
              </a:lnSpc>
              <a:buClrTx/>
              <a:buSzTx/>
              <a:buFontTx/>
              <a:buNone/>
            </a:pPr>
            <a:endParaRPr lang="es-AR" altLang="en-US" sz="1800" b="0">
              <a:solidFill>
                <a:srgbClr val="000000"/>
              </a:solidFill>
            </a:endParaRPr>
          </a:p>
        </p:txBody>
      </p:sp>
      <p:sp>
        <p:nvSpPr>
          <p:cNvPr id="9220" name="Text Box 3">
            <a:extLst>
              <a:ext uri="{FF2B5EF4-FFF2-40B4-BE49-F238E27FC236}">
                <a16:creationId xmlns:a16="http://schemas.microsoft.com/office/drawing/2014/main" id="{B2101DD1-A76C-55A0-E134-18DD5A05AAFF}"/>
              </a:ext>
            </a:extLst>
          </p:cNvPr>
          <p:cNvSpPr txBox="1">
            <a:spLocks noChangeArrowheads="1"/>
          </p:cNvSpPr>
          <p:nvPr/>
        </p:nvSpPr>
        <p:spPr bwMode="auto">
          <a:xfrm>
            <a:off x="3173413" y="161925"/>
            <a:ext cx="42624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Meeting venue</a:t>
            </a:r>
          </a:p>
        </p:txBody>
      </p:sp>
      <p:pic>
        <p:nvPicPr>
          <p:cNvPr id="9221" name="Picture 4">
            <a:extLst>
              <a:ext uri="{FF2B5EF4-FFF2-40B4-BE49-F238E27FC236}">
                <a16:creationId xmlns:a16="http://schemas.microsoft.com/office/drawing/2014/main" id="{D8C32A34-F8BC-2BDD-8893-F50E1E5C24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8176" r="53468" b="79021"/>
          <a:stretch>
            <a:fillRect/>
          </a:stretch>
        </p:blipFill>
        <p:spPr bwMode="auto">
          <a:xfrm>
            <a:off x="0" y="914400"/>
            <a:ext cx="280987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7EAF49C-6CB8-F2FC-16C7-BE94C5473107}"/>
              </a:ext>
            </a:extLst>
          </p:cNvPr>
          <p:cNvSpPr>
            <a:spLocks noChangeArrowheads="1"/>
          </p:cNvSpPr>
          <p:nvPr/>
        </p:nvSpPr>
        <p:spPr bwMode="auto">
          <a:xfrm>
            <a:off x="0" y="865188"/>
            <a:ext cx="4330700"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algn="just" eaLnBrk="1" hangingPunct="1">
              <a:buClrTx/>
              <a:buFontTx/>
              <a:buNone/>
            </a:pPr>
            <a:r>
              <a:rPr lang="en-US" altLang="en-US" b="0">
                <a:solidFill>
                  <a:srgbClr val="000000"/>
                </a:solidFill>
              </a:rPr>
              <a:t>The Palermo subway station is at 300m and connects in 15’ to the town center. (Look for the “Subte D” signal and Catedral-Cathedral directions).</a:t>
            </a:r>
          </a:p>
          <a:p>
            <a:pPr algn="just" eaLnBrk="1" hangingPunct="1">
              <a:buClrTx/>
              <a:buFontTx/>
              <a:buNone/>
            </a:pPr>
            <a:endParaRPr lang="es-AR" altLang="en-US" b="0">
              <a:solidFill>
                <a:srgbClr val="000000"/>
              </a:solidFill>
            </a:endParaRPr>
          </a:p>
          <a:p>
            <a:pPr algn="just" eaLnBrk="1" hangingPunct="1">
              <a:buClrTx/>
              <a:buSzTx/>
              <a:buFontTx/>
              <a:buNone/>
            </a:pPr>
            <a:r>
              <a:rPr lang="en-US" altLang="en-US" b="0">
                <a:solidFill>
                  <a:srgbClr val="000000"/>
                </a:solidFill>
              </a:rPr>
              <a:t>For Public transport (bus/subte) you will need a “SUBE” travelcard. </a:t>
            </a:r>
            <a:r>
              <a:rPr lang="en-US" altLang="en-US" b="0" u="sng">
                <a:solidFill>
                  <a:srgbClr val="0000FF"/>
                </a:solidFill>
                <a:hlinkClick r:id="rId3"/>
              </a:rPr>
              <a:t>https://youtu.be/cgHXMWww93o</a:t>
            </a:r>
          </a:p>
          <a:p>
            <a:pPr algn="just" eaLnBrk="1" hangingPunct="1">
              <a:buClrTx/>
              <a:buSzTx/>
              <a:buFontTx/>
              <a:buNone/>
            </a:pPr>
            <a:endParaRPr lang="en-US" altLang="en-US" b="0" u="sng">
              <a:solidFill>
                <a:srgbClr val="0000FF"/>
              </a:solidFill>
              <a:hlinkClick r:id="rId3"/>
            </a:endParaRPr>
          </a:p>
          <a:p>
            <a:pPr algn="just" eaLnBrk="1" hangingPunct="1">
              <a:buClrTx/>
              <a:buFontTx/>
              <a:buNone/>
            </a:pPr>
            <a:r>
              <a:rPr lang="en-US" altLang="en-US" b="0">
                <a:solidFill>
                  <a:srgbClr val="000000"/>
                </a:solidFill>
              </a:rPr>
              <a:t>You can buy one at the station booth. The metro does not run between 11:00PM and 5:30AM approximately. On Saturdays starts at 6:00AM and on Sundays at 8:00AM. There are many bus lines, also, connecting to the town center running all night long.</a:t>
            </a:r>
          </a:p>
        </p:txBody>
      </p:sp>
      <p:sp>
        <p:nvSpPr>
          <p:cNvPr id="10243" name="Text Box 2">
            <a:extLst>
              <a:ext uri="{FF2B5EF4-FFF2-40B4-BE49-F238E27FC236}">
                <a16:creationId xmlns:a16="http://schemas.microsoft.com/office/drawing/2014/main" id="{BFA002F5-E116-DE77-5023-347C623F95E1}"/>
              </a:ext>
            </a:extLst>
          </p:cNvPr>
          <p:cNvSpPr txBox="1">
            <a:spLocks noChangeArrowheads="1"/>
          </p:cNvSpPr>
          <p:nvPr/>
        </p:nvSpPr>
        <p:spPr bwMode="auto">
          <a:xfrm>
            <a:off x="2932113" y="201613"/>
            <a:ext cx="4651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Public transport</a:t>
            </a:r>
          </a:p>
        </p:txBody>
      </p:sp>
      <p:pic>
        <p:nvPicPr>
          <p:cNvPr id="10244" name="Picture 3">
            <a:extLst>
              <a:ext uri="{FF2B5EF4-FFF2-40B4-BE49-F238E27FC236}">
                <a16:creationId xmlns:a16="http://schemas.microsoft.com/office/drawing/2014/main" id="{492401CB-CE11-D60C-B52B-E77C5F306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433" t="14153" r="31479" b="6250"/>
          <a:stretch>
            <a:fillRect/>
          </a:stretch>
        </p:blipFill>
        <p:spPr bwMode="auto">
          <a:xfrm>
            <a:off x="4378325" y="1035050"/>
            <a:ext cx="476567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5" name="Oval 4">
            <a:extLst>
              <a:ext uri="{FF2B5EF4-FFF2-40B4-BE49-F238E27FC236}">
                <a16:creationId xmlns:a16="http://schemas.microsoft.com/office/drawing/2014/main" id="{E8CB13FF-D3A2-65E4-3687-456168932F82}"/>
              </a:ext>
            </a:extLst>
          </p:cNvPr>
          <p:cNvSpPr>
            <a:spLocks noChangeArrowheads="1"/>
          </p:cNvSpPr>
          <p:nvPr/>
        </p:nvSpPr>
        <p:spPr bwMode="auto">
          <a:xfrm>
            <a:off x="7019925" y="1155700"/>
            <a:ext cx="1182688" cy="700088"/>
          </a:xfrm>
          <a:prstGeom prst="ellipse">
            <a:avLst/>
          </a:prstGeom>
          <a:noFill/>
          <a:ln w="44280">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
        <p:nvSpPr>
          <p:cNvPr id="10246" name="Oval 5">
            <a:extLst>
              <a:ext uri="{FF2B5EF4-FFF2-40B4-BE49-F238E27FC236}">
                <a16:creationId xmlns:a16="http://schemas.microsoft.com/office/drawing/2014/main" id="{6D1224E5-6895-B1A2-7219-6D1693449E2C}"/>
              </a:ext>
            </a:extLst>
          </p:cNvPr>
          <p:cNvSpPr>
            <a:spLocks noChangeArrowheads="1"/>
          </p:cNvSpPr>
          <p:nvPr/>
        </p:nvSpPr>
        <p:spPr bwMode="auto">
          <a:xfrm>
            <a:off x="4940300" y="5705475"/>
            <a:ext cx="1182688" cy="700088"/>
          </a:xfrm>
          <a:prstGeom prst="ellipse">
            <a:avLst/>
          </a:prstGeom>
          <a:noFill/>
          <a:ln w="44280">
            <a:solidFill>
              <a:srgbClr val="558ED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3CB9EE87-8A3F-E89F-6655-D04198EE1044}"/>
              </a:ext>
            </a:extLst>
          </p:cNvPr>
          <p:cNvSpPr txBox="1">
            <a:spLocks noChangeArrowheads="1"/>
          </p:cNvSpPr>
          <p:nvPr/>
        </p:nvSpPr>
        <p:spPr bwMode="auto">
          <a:xfrm>
            <a:off x="457200" y="838200"/>
            <a:ext cx="81534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50000"/>
              </a:lnSpc>
            </a:pPr>
            <a:r>
              <a:rPr lang="en-US" altLang="en-US" b="0">
                <a:solidFill>
                  <a:srgbClr val="000000"/>
                </a:solidFill>
              </a:rPr>
              <a:t>Requirements for all travelers regarding COVID-19:</a:t>
            </a:r>
          </a:p>
          <a:p>
            <a:pPr algn="just" eaLnBrk="1" hangingPunct="1">
              <a:lnSpc>
                <a:spcPct val="150000"/>
              </a:lnSpc>
            </a:pPr>
            <a:r>
              <a:rPr lang="en-US" altLang="en-US" b="0">
                <a:solidFill>
                  <a:srgbClr val="000000"/>
                </a:solidFill>
                <a:hlinkClick r:id="rId3"/>
              </a:rPr>
              <a:t>https://cnyor.cancilleria.gob.ar/en/visas-2</a:t>
            </a:r>
            <a:endParaRPr lang="en-US" altLang="en-US" b="0">
              <a:solidFill>
                <a:srgbClr val="000000"/>
              </a:solidFill>
            </a:endParaRPr>
          </a:p>
          <a:p>
            <a:pPr algn="just" eaLnBrk="1" hangingPunct="1">
              <a:lnSpc>
                <a:spcPct val="150000"/>
              </a:lnSpc>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Individuals holding passports issued by the following countries do not require a visa to enter Argentina for tourism purposes:</a:t>
            </a:r>
          </a:p>
          <a:p>
            <a:pPr algn="just" eaLnBrk="1" hangingPunct="1">
              <a:lnSpc>
                <a:spcPct val="150000"/>
              </a:lnSpc>
              <a:buClrTx/>
              <a:buSzTx/>
              <a:buFontTx/>
              <a:buNone/>
            </a:pPr>
            <a:r>
              <a:rPr lang="en-US" altLang="en-US" b="0">
                <a:solidFill>
                  <a:srgbClr val="000000"/>
                </a:solidFill>
                <a:hlinkClick r:id="rId4"/>
              </a:rPr>
              <a:t>https://cnyor.cancilleria.gob.ar/en/countries-list-do-not-require-tourist-visa-when-visiting-argentina</a:t>
            </a:r>
            <a:endParaRPr lang="en-US" altLang="en-US" b="0">
              <a:solidFill>
                <a:srgbClr val="000000"/>
              </a:solidFill>
            </a:endParaRPr>
          </a:p>
          <a:p>
            <a:pPr algn="just" eaLnBrk="1" hangingPunct="1">
              <a:lnSpc>
                <a:spcPct val="150000"/>
              </a:lnSpc>
              <a:buClrTx/>
              <a:buSzTx/>
              <a:buFontTx/>
              <a:buNone/>
            </a:pPr>
            <a:endParaRPr lang="en-US" altLang="en-US" b="0">
              <a:solidFill>
                <a:srgbClr val="000000"/>
              </a:solidFill>
            </a:endParaRPr>
          </a:p>
          <a:p>
            <a:pPr algn="just" eaLnBrk="1" hangingPunct="1">
              <a:lnSpc>
                <a:spcPct val="150000"/>
              </a:lnSpc>
              <a:buClrTx/>
              <a:buSzTx/>
              <a:buFontTx/>
              <a:buNone/>
            </a:pPr>
            <a:r>
              <a:rPr lang="en-US" altLang="en-US" b="0">
                <a:solidFill>
                  <a:srgbClr val="000000"/>
                </a:solidFill>
              </a:rPr>
              <a:t>If your country is not on the list, you will need a visa to enter Argentina. More information about the requirements and instructions on how to apply can be found in:</a:t>
            </a:r>
          </a:p>
          <a:p>
            <a:pPr algn="just" eaLnBrk="1" hangingPunct="1">
              <a:lnSpc>
                <a:spcPct val="150000"/>
              </a:lnSpc>
              <a:buClrTx/>
              <a:buSzTx/>
              <a:buFontTx/>
              <a:buNone/>
            </a:pPr>
            <a:r>
              <a:rPr lang="en-US" altLang="en-US" b="0">
                <a:solidFill>
                  <a:srgbClr val="000000"/>
                </a:solidFill>
                <a:hlinkClick r:id="rId5"/>
              </a:rPr>
              <a:t>https://cnyor.cancilleria.gob.ar/en/node/1817</a:t>
            </a:r>
            <a:endParaRPr lang="en-US" altLang="en-US" b="0">
              <a:solidFill>
                <a:srgbClr val="000000"/>
              </a:solidFill>
            </a:endParaRPr>
          </a:p>
        </p:txBody>
      </p:sp>
      <p:sp>
        <p:nvSpPr>
          <p:cNvPr id="11267" name="Text Box 2">
            <a:extLst>
              <a:ext uri="{FF2B5EF4-FFF2-40B4-BE49-F238E27FC236}">
                <a16:creationId xmlns:a16="http://schemas.microsoft.com/office/drawing/2014/main" id="{0D259493-8295-720F-1019-6AF6FB0D7BE9}"/>
              </a:ext>
            </a:extLst>
          </p:cNvPr>
          <p:cNvSpPr txBox="1">
            <a:spLocks noChangeArrowheads="1"/>
          </p:cNvSpPr>
          <p:nvPr/>
        </p:nvSpPr>
        <p:spPr bwMode="auto">
          <a:xfrm>
            <a:off x="3092450" y="255588"/>
            <a:ext cx="4505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Visa information</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a:extLst>
              <a:ext uri="{FF2B5EF4-FFF2-40B4-BE49-F238E27FC236}">
                <a16:creationId xmlns:a16="http://schemas.microsoft.com/office/drawing/2014/main" id="{C70E9C32-7814-E069-95B8-D14095AB4B21}"/>
              </a:ext>
            </a:extLst>
          </p:cNvPr>
          <p:cNvSpPr txBox="1">
            <a:spLocks noChangeArrowheads="1"/>
          </p:cNvSpPr>
          <p:nvPr/>
        </p:nvSpPr>
        <p:spPr bwMode="auto">
          <a:xfrm>
            <a:off x="685800" y="893763"/>
            <a:ext cx="7772400"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n-US" altLang="en-US" b="0" u="sng">
                <a:solidFill>
                  <a:srgbClr val="000000"/>
                </a:solidFill>
              </a:rPr>
              <a:t>A list of hotels nearby the Workshop venue:</a:t>
            </a:r>
          </a:p>
          <a:p>
            <a:pPr eaLnBrk="1" hangingPunct="1">
              <a:buClrTx/>
              <a:buFontTx/>
              <a:buNone/>
            </a:pPr>
            <a:endParaRPr lang="en-US" altLang="en-US" b="0">
              <a:solidFill>
                <a:srgbClr val="000000"/>
              </a:solidFill>
            </a:endParaRPr>
          </a:p>
          <a:p>
            <a:pPr eaLnBrk="1" hangingPunct="1">
              <a:buClrTx/>
              <a:buFontTx/>
              <a:buNone/>
            </a:pPr>
            <a:r>
              <a:rPr lang="en-US" altLang="en-US" b="0">
                <a:solidFill>
                  <a:srgbClr val="000000"/>
                </a:solidFill>
              </a:rPr>
              <a:t>Whyndham Dazzler Palermo </a:t>
            </a:r>
            <a:r>
              <a:rPr lang="en-US" altLang="en-US" b="0" u="sng">
                <a:solidFill>
                  <a:srgbClr val="0000FF"/>
                </a:solidFill>
                <a:hlinkClick r:id="rId3"/>
              </a:rPr>
              <a:t>https://www.wyndhamhotels.com/dazzler/destinations</a:t>
            </a:r>
          </a:p>
          <a:p>
            <a:pPr eaLnBrk="1" hangingPunct="1">
              <a:buClrTx/>
              <a:buFontTx/>
              <a:buNone/>
            </a:pPr>
            <a:endParaRPr lang="en-US" altLang="en-US" b="0">
              <a:solidFill>
                <a:srgbClr val="000000"/>
              </a:solidFill>
            </a:endParaRPr>
          </a:p>
          <a:p>
            <a:pPr eaLnBrk="1" hangingPunct="1">
              <a:buClrTx/>
              <a:buFontTx/>
              <a:buNone/>
            </a:pPr>
            <a:r>
              <a:rPr lang="en-US" altLang="en-US" b="0">
                <a:solidFill>
                  <a:srgbClr val="000000"/>
                </a:solidFill>
              </a:rPr>
              <a:t>Krista Boutique Hotel </a:t>
            </a:r>
            <a:r>
              <a:rPr lang="en-US" altLang="en-US" b="0" u="sng">
                <a:solidFill>
                  <a:srgbClr val="0000FF"/>
                </a:solidFill>
                <a:hlinkClick r:id="rId4"/>
              </a:rPr>
              <a:t>http://www.kristahotel.com.ar</a:t>
            </a:r>
          </a:p>
          <a:p>
            <a:pPr eaLnBrk="1" hangingPunct="1">
              <a:buClrTx/>
              <a:buFontTx/>
              <a:buNone/>
            </a:pPr>
            <a:endParaRPr lang="en-US" altLang="en-US" b="0">
              <a:solidFill>
                <a:srgbClr val="000000"/>
              </a:solidFill>
            </a:endParaRPr>
          </a:p>
          <a:p>
            <a:pPr eaLnBrk="1" hangingPunct="1">
              <a:buClrTx/>
              <a:buFontTx/>
              <a:buNone/>
            </a:pPr>
            <a:r>
              <a:rPr lang="en-US" altLang="en-US" b="0">
                <a:solidFill>
                  <a:srgbClr val="000000"/>
                </a:solidFill>
              </a:rPr>
              <a:t>BA Sohotel </a:t>
            </a:r>
            <a:r>
              <a:rPr lang="en-US" altLang="en-US" b="0" u="sng">
                <a:solidFill>
                  <a:srgbClr val="0000FF"/>
                </a:solidFill>
                <a:hlinkClick r:id="rId5"/>
              </a:rPr>
              <a:t>http://www.basohotel.com/</a:t>
            </a:r>
          </a:p>
          <a:p>
            <a:pPr eaLnBrk="1" hangingPunct="1">
              <a:buClrTx/>
              <a:buFontTx/>
              <a:buNone/>
            </a:pPr>
            <a:endParaRPr lang="en-US" altLang="en-US" b="0">
              <a:solidFill>
                <a:srgbClr val="000000"/>
              </a:solidFill>
            </a:endParaRPr>
          </a:p>
          <a:p>
            <a:pPr eaLnBrk="1" hangingPunct="1">
              <a:buClrTx/>
              <a:buSzTx/>
              <a:buFontTx/>
              <a:buNone/>
            </a:pPr>
            <a:r>
              <a:rPr lang="en-US" altLang="en-US" b="0">
                <a:solidFill>
                  <a:srgbClr val="000000"/>
                </a:solidFill>
              </a:rPr>
              <a:t>Nuss </a:t>
            </a:r>
            <a:r>
              <a:rPr lang="en-US" altLang="en-US" b="0">
                <a:solidFill>
                  <a:srgbClr val="000000"/>
                </a:solidFill>
                <a:hlinkClick r:id="rId6"/>
              </a:rPr>
              <a:t>https://www.nusshotel.com/</a:t>
            </a:r>
            <a:endParaRPr lang="en-US" altLang="en-US" b="0">
              <a:solidFill>
                <a:srgbClr val="000000"/>
              </a:solidFill>
            </a:endParaRPr>
          </a:p>
          <a:p>
            <a:pPr eaLnBrk="1" hangingPunct="1">
              <a:buClrTx/>
              <a:buFontTx/>
              <a:buNone/>
            </a:pPr>
            <a:endParaRPr lang="en-US" altLang="en-US" b="0">
              <a:solidFill>
                <a:srgbClr val="000000"/>
              </a:solidFill>
            </a:endParaRPr>
          </a:p>
          <a:p>
            <a:pPr eaLnBrk="1" hangingPunct="1">
              <a:buClrTx/>
              <a:buSzTx/>
              <a:buFontTx/>
              <a:buNone/>
            </a:pPr>
            <a:r>
              <a:rPr lang="en-US" altLang="en-US" b="0">
                <a:solidFill>
                  <a:srgbClr val="000000"/>
                </a:solidFill>
              </a:rPr>
              <a:t>Malabia House </a:t>
            </a:r>
            <a:r>
              <a:rPr lang="en-US" altLang="en-US" b="0">
                <a:solidFill>
                  <a:srgbClr val="000000"/>
                </a:solidFill>
                <a:hlinkClick r:id="rId7"/>
              </a:rPr>
              <a:t>https://www.malabiahouse.com.ar/</a:t>
            </a:r>
            <a:endParaRPr lang="en-US" altLang="en-US" b="0">
              <a:solidFill>
                <a:srgbClr val="000000"/>
              </a:solidFill>
            </a:endParaRPr>
          </a:p>
          <a:p>
            <a:pPr eaLnBrk="1" hangingPunct="1">
              <a:buClrTx/>
              <a:buFontTx/>
              <a:buNone/>
            </a:pPr>
            <a:endParaRPr lang="en-US" altLang="en-US" b="0">
              <a:solidFill>
                <a:srgbClr val="000000"/>
              </a:solidFill>
            </a:endParaRPr>
          </a:p>
          <a:p>
            <a:pPr eaLnBrk="1" hangingPunct="1">
              <a:buClrTx/>
              <a:buSzTx/>
              <a:buFontTx/>
              <a:buNone/>
            </a:pPr>
            <a:r>
              <a:rPr lang="en-US" altLang="en-US" b="0">
                <a:solidFill>
                  <a:srgbClr val="000000"/>
                </a:solidFill>
              </a:rPr>
              <a:t>Vain Boutique hotel </a:t>
            </a:r>
            <a:r>
              <a:rPr lang="en-US" altLang="en-US" b="0">
                <a:solidFill>
                  <a:srgbClr val="000000"/>
                </a:solidFill>
                <a:hlinkClick r:id="rId8"/>
              </a:rPr>
              <a:t>https://www.vainhotel.com/en/</a:t>
            </a:r>
            <a:endParaRPr lang="en-US" altLang="en-US" b="0">
              <a:solidFill>
                <a:srgbClr val="000000"/>
              </a:solidFill>
            </a:endParaRPr>
          </a:p>
          <a:p>
            <a:pPr eaLnBrk="1" hangingPunct="1">
              <a:buClrTx/>
              <a:buFontTx/>
              <a:buNone/>
            </a:pPr>
            <a:endParaRPr lang="en-US" altLang="en-US" b="0">
              <a:solidFill>
                <a:srgbClr val="000000"/>
              </a:solidFill>
            </a:endParaRPr>
          </a:p>
          <a:p>
            <a:pPr eaLnBrk="1" hangingPunct="1">
              <a:buClrTx/>
              <a:buFontTx/>
              <a:buNone/>
            </a:pPr>
            <a:r>
              <a:rPr lang="en-US" altLang="en-US" b="0">
                <a:solidFill>
                  <a:srgbClr val="000000"/>
                </a:solidFill>
              </a:rPr>
              <a:t>Hotel Cristoforo Colombo </a:t>
            </a:r>
            <a:r>
              <a:rPr lang="en-US" altLang="en-US" b="0" u="sng">
                <a:solidFill>
                  <a:srgbClr val="0000FF"/>
                </a:solidFill>
              </a:rPr>
              <a:t>http://www.hotelcc.com.ar/</a:t>
            </a:r>
          </a:p>
          <a:p>
            <a:pPr eaLnBrk="1" hangingPunct="1">
              <a:buClrTx/>
              <a:buFontTx/>
              <a:buNone/>
            </a:pPr>
            <a:endParaRPr lang="es-AR" altLang="en-US" b="0">
              <a:solidFill>
                <a:srgbClr val="000000"/>
              </a:solidFill>
            </a:endParaRPr>
          </a:p>
        </p:txBody>
      </p:sp>
      <p:sp>
        <p:nvSpPr>
          <p:cNvPr id="12291" name="Text Box 2">
            <a:extLst>
              <a:ext uri="{FF2B5EF4-FFF2-40B4-BE49-F238E27FC236}">
                <a16:creationId xmlns:a16="http://schemas.microsoft.com/office/drawing/2014/main" id="{CA3700A4-9ECF-0998-01FE-534FE9C1675C}"/>
              </a:ext>
            </a:extLst>
          </p:cNvPr>
          <p:cNvSpPr txBox="1">
            <a:spLocks noChangeArrowheads="1"/>
          </p:cNvSpPr>
          <p:nvPr/>
        </p:nvSpPr>
        <p:spPr bwMode="auto">
          <a:xfrm>
            <a:off x="2890838" y="188913"/>
            <a:ext cx="4598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sz="2400">
                <a:solidFill>
                  <a:srgbClr val="000000"/>
                </a:solidFill>
              </a:rPr>
              <a:t>Accomodation</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AA3DB2C4-00A7-68F2-DBC9-66DB7309CA3F}"/>
              </a:ext>
            </a:extLst>
          </p:cNvPr>
          <p:cNvSpPr txBox="1">
            <a:spLocks noChangeArrowheads="1"/>
          </p:cNvSpPr>
          <p:nvPr/>
        </p:nvSpPr>
        <p:spPr bwMode="auto">
          <a:xfrm>
            <a:off x="381000" y="762000"/>
            <a:ext cx="81534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10058400" algn="l"/>
              </a:tabLst>
              <a:defRPr sz="2000" b="1">
                <a:solidFill>
                  <a:schemeClr val="bg1"/>
                </a:solidFill>
                <a:latin typeface="Arial" panose="020B0604020202020204" pitchFamily="34" charset="0"/>
                <a:cs typeface="Noto Sans CJK SC" charset="0"/>
              </a:defRPr>
            </a:lvl9pPr>
          </a:lstStyle>
          <a:p>
            <a:pPr algn="just" eaLnBrk="1" hangingPunct="1">
              <a:lnSpc>
                <a:spcPct val="150000"/>
              </a:lnSpc>
              <a:buClrTx/>
              <a:buFontTx/>
              <a:buNone/>
            </a:pPr>
            <a:r>
              <a:rPr lang="en-US" altLang="en-US" b="0">
                <a:solidFill>
                  <a:srgbClr val="000000"/>
                </a:solidFill>
              </a:rPr>
              <a:t>For further help concerning the Scientific Organization of the Workshop you may contact Dr. Laura Frulla or Dr. Homero Lozza.</a:t>
            </a:r>
          </a:p>
          <a:p>
            <a:pPr algn="just" eaLnBrk="1" hangingPunct="1">
              <a:lnSpc>
                <a:spcPct val="150000"/>
              </a:lnSpc>
              <a:buClrTx/>
              <a:buFontTx/>
              <a:buNone/>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Contact:</a:t>
            </a:r>
          </a:p>
          <a:p>
            <a:pPr algn="just" eaLnBrk="1" hangingPunct="1">
              <a:lnSpc>
                <a:spcPct val="150000"/>
              </a:lnSpc>
              <a:buClrTx/>
              <a:buFontTx/>
              <a:buNone/>
            </a:pPr>
            <a:r>
              <a:rPr lang="en-US" altLang="en-US" b="0">
                <a:solidFill>
                  <a:srgbClr val="000000"/>
                </a:solidFill>
              </a:rPr>
              <a:t>Dra. Laura Frulla</a:t>
            </a:r>
          </a:p>
          <a:p>
            <a:pPr algn="just" eaLnBrk="1" hangingPunct="1">
              <a:lnSpc>
                <a:spcPct val="150000"/>
              </a:lnSpc>
              <a:buClrTx/>
              <a:buFontTx/>
              <a:buNone/>
            </a:pPr>
            <a:r>
              <a:rPr lang="en-US" altLang="en-US" b="0">
                <a:solidFill>
                  <a:srgbClr val="000000"/>
                </a:solidFill>
              </a:rPr>
              <a:t>CONAE</a:t>
            </a:r>
          </a:p>
          <a:p>
            <a:pPr algn="just" eaLnBrk="1" hangingPunct="1">
              <a:lnSpc>
                <a:spcPct val="150000"/>
              </a:lnSpc>
              <a:buClrTx/>
              <a:buFontTx/>
              <a:buNone/>
            </a:pPr>
            <a:r>
              <a:rPr lang="en-US" altLang="en-US" b="0">
                <a:solidFill>
                  <a:srgbClr val="000000"/>
                </a:solidFill>
              </a:rPr>
              <a:t>Av. Paseo Colón 751, 1</a:t>
            </a:r>
            <a:r>
              <a:rPr lang="en-US" altLang="en-US" b="0" baseline="30000">
                <a:solidFill>
                  <a:srgbClr val="000000"/>
                </a:solidFill>
              </a:rPr>
              <a:t>st</a:t>
            </a:r>
            <a:r>
              <a:rPr lang="en-US" altLang="en-US" b="0">
                <a:solidFill>
                  <a:srgbClr val="000000"/>
                </a:solidFill>
              </a:rPr>
              <a:t> floor, Of. 12, CABA, Argentina</a:t>
            </a:r>
          </a:p>
          <a:p>
            <a:pPr algn="just" eaLnBrk="1" hangingPunct="1">
              <a:lnSpc>
                <a:spcPct val="150000"/>
              </a:lnSpc>
              <a:buClrTx/>
              <a:buFontTx/>
              <a:buNone/>
            </a:pPr>
            <a:r>
              <a:rPr lang="en-US" altLang="en-US" b="0">
                <a:solidFill>
                  <a:srgbClr val="000000"/>
                </a:solidFill>
              </a:rPr>
              <a:t>Email: </a:t>
            </a:r>
            <a:r>
              <a:rPr lang="en-US" altLang="en-US" b="0" u="sng">
                <a:solidFill>
                  <a:srgbClr val="0000FF"/>
                </a:solidFill>
                <a:hlinkClick r:id="rId3"/>
              </a:rPr>
              <a:t>lfrulla@conae.gov.ar</a:t>
            </a:r>
            <a:endParaRPr lang="en-US" altLang="en-US" b="0" u="sng">
              <a:solidFill>
                <a:srgbClr val="0000FF"/>
              </a:solidFill>
            </a:endParaRPr>
          </a:p>
          <a:p>
            <a:pPr algn="just" eaLnBrk="1" hangingPunct="1">
              <a:lnSpc>
                <a:spcPct val="150000"/>
              </a:lnSpc>
              <a:buClrTx/>
              <a:buFontTx/>
              <a:buNone/>
            </a:pPr>
            <a:endParaRPr lang="en-US" altLang="en-US" b="0">
              <a:solidFill>
                <a:srgbClr val="000000"/>
              </a:solidFill>
            </a:endParaRPr>
          </a:p>
          <a:p>
            <a:pPr algn="just" eaLnBrk="1" hangingPunct="1">
              <a:lnSpc>
                <a:spcPct val="150000"/>
              </a:lnSpc>
              <a:buClrTx/>
              <a:buFontTx/>
              <a:buNone/>
            </a:pPr>
            <a:r>
              <a:rPr lang="en-US" altLang="en-US" b="0">
                <a:solidFill>
                  <a:srgbClr val="000000"/>
                </a:solidFill>
              </a:rPr>
              <a:t>Dr. Homero Lozza</a:t>
            </a:r>
          </a:p>
          <a:p>
            <a:pPr algn="just" eaLnBrk="1" hangingPunct="1">
              <a:lnSpc>
                <a:spcPct val="150000"/>
              </a:lnSpc>
              <a:buClrTx/>
              <a:buFontTx/>
              <a:buNone/>
            </a:pPr>
            <a:r>
              <a:rPr lang="en-US" altLang="en-US" b="0">
                <a:solidFill>
                  <a:srgbClr val="000000"/>
                </a:solidFill>
              </a:rPr>
              <a:t>CONAE</a:t>
            </a:r>
          </a:p>
          <a:p>
            <a:pPr algn="just" eaLnBrk="1" hangingPunct="1">
              <a:lnSpc>
                <a:spcPct val="150000"/>
              </a:lnSpc>
              <a:buClrTx/>
              <a:buFontTx/>
              <a:buNone/>
            </a:pPr>
            <a:r>
              <a:rPr lang="en-US" altLang="en-US" b="0">
                <a:solidFill>
                  <a:srgbClr val="000000"/>
                </a:solidFill>
              </a:rPr>
              <a:t>Av. Paseo Colón 751, 1</a:t>
            </a:r>
            <a:r>
              <a:rPr lang="en-US" altLang="en-US" b="0" baseline="30000">
                <a:solidFill>
                  <a:srgbClr val="000000"/>
                </a:solidFill>
              </a:rPr>
              <a:t>st</a:t>
            </a:r>
            <a:r>
              <a:rPr lang="en-US" altLang="en-US" b="0">
                <a:solidFill>
                  <a:srgbClr val="000000"/>
                </a:solidFill>
              </a:rPr>
              <a:t> floor, Of. 13, CABA, Argentina</a:t>
            </a:r>
          </a:p>
          <a:p>
            <a:pPr algn="just" eaLnBrk="1" hangingPunct="1">
              <a:lnSpc>
                <a:spcPct val="150000"/>
              </a:lnSpc>
              <a:buClrTx/>
              <a:buFontTx/>
              <a:buNone/>
            </a:pPr>
            <a:r>
              <a:rPr lang="en-US" altLang="en-US" b="0">
                <a:solidFill>
                  <a:srgbClr val="000000"/>
                </a:solidFill>
              </a:rPr>
              <a:t>Email: </a:t>
            </a:r>
            <a:r>
              <a:rPr lang="en-US" altLang="en-US" b="0" u="sng">
                <a:solidFill>
                  <a:srgbClr val="0000FF"/>
                </a:solidFill>
                <a:hlinkClick r:id="rId4"/>
              </a:rPr>
              <a:t>hlozza@conae.gov.ar</a:t>
            </a:r>
          </a:p>
          <a:p>
            <a:pPr algn="just" eaLnBrk="1" hangingPunct="1">
              <a:lnSpc>
                <a:spcPct val="150000"/>
              </a:lnSpc>
              <a:buClrTx/>
              <a:buFontTx/>
              <a:buNone/>
            </a:pPr>
            <a:r>
              <a:rPr lang="en-US" altLang="en-US" b="0">
                <a:solidFill>
                  <a:srgbClr val="000000"/>
                </a:solidFill>
              </a:rPr>
              <a:t> </a:t>
            </a:r>
          </a:p>
        </p:txBody>
      </p:sp>
      <p:sp>
        <p:nvSpPr>
          <p:cNvPr id="13315" name="Text Box 2">
            <a:extLst>
              <a:ext uri="{FF2B5EF4-FFF2-40B4-BE49-F238E27FC236}">
                <a16:creationId xmlns:a16="http://schemas.microsoft.com/office/drawing/2014/main" id="{33D52F87-8D25-2838-A3F2-3F2CC88911B4}"/>
              </a:ext>
            </a:extLst>
          </p:cNvPr>
          <p:cNvSpPr txBox="1">
            <a:spLocks noChangeArrowheads="1"/>
          </p:cNvSpPr>
          <p:nvPr/>
        </p:nvSpPr>
        <p:spPr bwMode="auto">
          <a:xfrm>
            <a:off x="3160713" y="228600"/>
            <a:ext cx="473233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5pPr>
            <a:lvl6pPr marL="25146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6pPr>
            <a:lvl7pPr marL="29718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7pPr>
            <a:lvl8pPr marL="34290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8pPr>
            <a:lvl9pPr marL="3886200" indent="-228600" defTabSz="457200" eaLnBrk="0" fontAlgn="base" hangingPunct="0">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chemeClr val="bg1"/>
                </a:solidFill>
                <a:latin typeface="Arial" panose="020B0604020202020204" pitchFamily="34" charset="0"/>
                <a:cs typeface="Noto Sans CJK SC" charset="0"/>
              </a:defRPr>
            </a:lvl9pPr>
          </a:lstStyle>
          <a:p>
            <a:pPr eaLnBrk="1" hangingPunct="1">
              <a:buClrTx/>
              <a:buFontTx/>
              <a:buNone/>
            </a:pPr>
            <a:r>
              <a:rPr lang="es-AR" altLang="en-US">
                <a:solidFill>
                  <a:srgbClr val="000000"/>
                </a:solidFill>
              </a:rPr>
              <a:t>Further questions</a:t>
            </a:r>
          </a:p>
        </p:txBody>
      </p:sp>
    </p:spTree>
  </p:cSld>
  <p:clrMapOvr>
    <a:masterClrMapping/>
  </p:clrMapOvr>
  <p:transition spd="slow"/>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a de Office">
  <a:themeElements>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Tema de Office">
      <a:majorFont>
        <a:latin typeface="Arial"/>
        <a:ea typeface="Noto Sans CJK SC"/>
        <a:cs typeface="Noto Sans CJK SC"/>
      </a:majorFont>
      <a:minorFont>
        <a:latin typeface="Arial"/>
        <a:ea typeface="Noto Sans CJK SC"/>
        <a:cs typeface="Noto Sans CJK S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3"/>
          </a:spcBef>
          <a:spcAft>
            <a:spcPts val="13"/>
          </a:spcAft>
          <a:buClr>
            <a:srgbClr val="000000"/>
          </a:buClr>
          <a:buSzPct val="100000"/>
          <a:buFont typeface="Times New Roman" pitchFamily="16" charset="0"/>
          <a:buNone/>
          <a:tabLst/>
          <a:defRPr kumimoji="0" lang="en-GB" sz="2000" b="1"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2532</TotalTime>
  <Words>1110</Words>
  <Application>Microsoft Office PowerPoint</Application>
  <PresentationFormat>On-screen Show (4:3)</PresentationFormat>
  <Paragraphs>113</Paragraphs>
  <Slides>13</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Noto Sans CJK SC</vt:lpstr>
      <vt:lpstr>Times New Roman</vt:lpstr>
      <vt:lpstr>Wingdings</vt:lpstr>
      <vt:lpstr>Tema de Office</vt:lpstr>
      <vt:lpstr>1_Tema de Office</vt:lpstr>
      <vt:lpstr>2_Tema de Office</vt:lpstr>
      <vt:lpstr>3_Tema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SAR P/L CDR</dc:subject>
  <dc:creator>LauraF</dc:creator>
  <cp:lastModifiedBy>Michelle Piepgrass</cp:lastModifiedBy>
  <cp:revision>165</cp:revision>
  <cp:lastPrinted>2016-09-05T10:24:04Z</cp:lastPrinted>
  <dcterms:created xsi:type="dcterms:W3CDTF">2016-09-02T16:33:05Z</dcterms:created>
  <dcterms:modified xsi:type="dcterms:W3CDTF">2022-09-16T00:12:46Z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0">
    <vt:lpwstr>61</vt:lpwstr>
  </property>
  <property fmtid="{D5CDD505-2E9C-101B-9397-08002B2CF9AE}" pid="3" name="Comments0">
    <vt:lpwstr/>
  </property>
  <property fmtid="{D5CDD505-2E9C-101B-9397-08002B2CF9AE}" pid="4" name="Cover Date">
    <vt:lpwstr>2004-02-22T00:00:00Z</vt:lpwstr>
  </property>
  <property fmtid="{D5CDD505-2E9C-101B-9397-08002B2CF9AE}" pid="5" name="Custodian">
    <vt:lpwstr>52</vt:lpwstr>
  </property>
  <property fmtid="{D5CDD505-2E9C-101B-9397-08002B2CF9AE}" pid="6" name="Description0">
    <vt:lpwstr/>
  </property>
  <property fmtid="{D5CDD505-2E9C-101B-9397-08002B2CF9AE}" pid="7" name="Document Level">
    <vt:lpwstr>Level 2=Project</vt:lpwstr>
  </property>
  <property fmtid="{D5CDD505-2E9C-101B-9397-08002B2CF9AE}" pid="8" name="Document Type">
    <vt:lpwstr/>
  </property>
  <property fmtid="{D5CDD505-2E9C-101B-9397-08002B2CF9AE}" pid="9" name="Expected Release Gate">
    <vt:lpwstr/>
  </property>
  <property fmtid="{D5CDD505-2E9C-101B-9397-08002B2CF9AE}" pid="10" name="Keywords0">
    <vt:lpwstr/>
  </property>
  <property fmtid="{D5CDD505-2E9C-101B-9397-08002B2CF9AE}" pid="11" name="Project ID">
    <vt:lpwstr/>
  </property>
  <property fmtid="{D5CDD505-2E9C-101B-9397-08002B2CF9AE}" pid="12" name="Public Release Clearance Number">
    <vt:lpwstr/>
  </property>
  <property fmtid="{D5CDD505-2E9C-101B-9397-08002B2CF9AE}" pid="13" name="Title0">
    <vt:lpwstr>Aq/SAC-D PMSR Agenda</vt:lpwstr>
  </property>
  <property fmtid="{D5CDD505-2E9C-101B-9397-08002B2CF9AE}" pid="14" name="WBS Level 2">
    <vt:lpwstr>2-Project System</vt:lpwstr>
  </property>
</Properties>
</file>