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5"/>
  </p:notesMasterIdLst>
  <p:sldIdLst>
    <p:sldId id="256" r:id="rId2"/>
    <p:sldId id="341" r:id="rId3"/>
    <p:sldId id="258" r:id="rId4"/>
    <p:sldId id="340" r:id="rId5"/>
    <p:sldId id="333" r:id="rId6"/>
    <p:sldId id="331" r:id="rId7"/>
    <p:sldId id="332" r:id="rId8"/>
    <p:sldId id="338" r:id="rId9"/>
    <p:sldId id="334" r:id="rId10"/>
    <p:sldId id="335" r:id="rId11"/>
    <p:sldId id="336" r:id="rId12"/>
    <p:sldId id="339" r:id="rId13"/>
    <p:sldId id="337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Piepgrass" initials="MP" lastIdx="1" clrIdx="0">
    <p:extLst>
      <p:ext uri="{19B8F6BF-5375-455C-9EA6-DF929625EA0E}">
        <p15:presenceInfo xmlns:p15="http://schemas.microsoft.com/office/powerpoint/2012/main" userId="3eac496d5cc0b52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854"/>
    <a:srgbClr val="3D4752"/>
    <a:srgbClr val="A3CB34"/>
    <a:srgbClr val="334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9"/>
    <p:restoredTop sz="94719"/>
  </p:normalViewPr>
  <p:slideViewPr>
    <p:cSldViewPr snapToGrid="0">
      <p:cViewPr varScale="1">
        <p:scale>
          <a:sx n="117" d="100"/>
          <a:sy n="117" d="100"/>
        </p:scale>
        <p:origin x="208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D6AFBE-DDA9-4F6D-94BF-595F0BABCB9B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346512CF-3061-4715-846B-35CDB22FA6E2}">
      <dgm:prSet phldrT="[Text]"/>
      <dgm:spPr/>
      <dgm:t>
        <a:bodyPr/>
        <a:lstStyle/>
        <a:p>
          <a:r>
            <a:rPr lang="en-AU" dirty="0"/>
            <a:t>Exploratory Data Analysis</a:t>
          </a:r>
        </a:p>
      </dgm:t>
    </dgm:pt>
    <dgm:pt modelId="{7BC6D367-911E-43D9-BB1A-AFB2049E956F}" type="parTrans" cxnId="{8DCEA905-3840-4732-BE6A-FD3CDCBFC263}">
      <dgm:prSet/>
      <dgm:spPr/>
      <dgm:t>
        <a:bodyPr/>
        <a:lstStyle/>
        <a:p>
          <a:endParaRPr lang="en-AU"/>
        </a:p>
      </dgm:t>
    </dgm:pt>
    <dgm:pt modelId="{BAC9B128-F7C0-4215-9957-BF1EAB51660A}" type="sibTrans" cxnId="{8DCEA905-3840-4732-BE6A-FD3CDCBFC263}">
      <dgm:prSet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AU"/>
        </a:p>
      </dgm:t>
    </dgm:pt>
    <dgm:pt modelId="{0AB181D6-B27C-4B66-94F0-A10C677E0228}">
      <dgm:prSet phldrT="[Text]"/>
      <dgm:spPr/>
      <dgm:t>
        <a:bodyPr/>
        <a:lstStyle/>
        <a:p>
          <a:r>
            <a:rPr lang="en-AU" dirty="0"/>
            <a:t>Web Mapping Services</a:t>
          </a:r>
        </a:p>
      </dgm:t>
    </dgm:pt>
    <dgm:pt modelId="{800A02CE-F882-4222-8A17-31DCCA5C4106}" type="parTrans" cxnId="{F8DCFE62-A099-4FAA-8112-1FA81953275D}">
      <dgm:prSet/>
      <dgm:spPr/>
      <dgm:t>
        <a:bodyPr/>
        <a:lstStyle/>
        <a:p>
          <a:endParaRPr lang="en-AU"/>
        </a:p>
      </dgm:t>
    </dgm:pt>
    <dgm:pt modelId="{DCE5FC25-CFAF-40D5-AEE3-E768B1D3EA8B}" type="sibTrans" cxnId="{F8DCFE62-A099-4FAA-8112-1FA81953275D}">
      <dgm:prSet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AU"/>
        </a:p>
      </dgm:t>
    </dgm:pt>
    <dgm:pt modelId="{F7BE61FC-94B5-47AB-8620-FA04309F963C}">
      <dgm:prSet phldrT="[Text]"/>
      <dgm:spPr/>
      <dgm:t>
        <a:bodyPr/>
        <a:lstStyle/>
        <a:p>
          <a:r>
            <a:rPr lang="en-AU" dirty="0"/>
            <a:t>Dashboards</a:t>
          </a:r>
        </a:p>
      </dgm:t>
    </dgm:pt>
    <dgm:pt modelId="{2D1AFD18-8BCF-4FCD-B65E-3F2B8E2D8F65}" type="parTrans" cxnId="{4B3D2593-624B-4472-B1CC-423CB48D20C3}">
      <dgm:prSet/>
      <dgm:spPr/>
      <dgm:t>
        <a:bodyPr/>
        <a:lstStyle/>
        <a:p>
          <a:endParaRPr lang="en-AU"/>
        </a:p>
      </dgm:t>
    </dgm:pt>
    <dgm:pt modelId="{C9AA8D08-4815-46A6-AE77-DF60A3F64964}" type="sibTrans" cxnId="{4B3D2593-624B-4472-B1CC-423CB48D20C3}">
      <dgm:prSet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AU"/>
        </a:p>
      </dgm:t>
    </dgm:pt>
    <dgm:pt modelId="{BD8F3443-1C20-4BFA-9FFB-B081929902F1}">
      <dgm:prSet phldrT="[Text]"/>
      <dgm:spPr/>
      <dgm:t>
        <a:bodyPr/>
        <a:lstStyle/>
        <a:p>
          <a:r>
            <a:rPr lang="en-AU" dirty="0"/>
            <a:t>Web Applications</a:t>
          </a:r>
        </a:p>
      </dgm:t>
    </dgm:pt>
    <dgm:pt modelId="{4278AEAF-9FB0-47BE-9F7F-4B62D3C79F88}" type="parTrans" cxnId="{505FE068-8B01-44E1-8B59-58B0DA41A2D2}">
      <dgm:prSet/>
      <dgm:spPr/>
      <dgm:t>
        <a:bodyPr/>
        <a:lstStyle/>
        <a:p>
          <a:endParaRPr lang="en-AU"/>
        </a:p>
      </dgm:t>
    </dgm:pt>
    <dgm:pt modelId="{2FD590FA-9C13-4681-B159-FBD6E787F63B}" type="sibTrans" cxnId="{505FE068-8B01-44E1-8B59-58B0DA41A2D2}">
      <dgm:prSet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AU"/>
        </a:p>
      </dgm:t>
    </dgm:pt>
    <dgm:pt modelId="{6DD0C116-C1E1-44E7-AA53-35FE8A6E1EF6}">
      <dgm:prSet phldrT="[Text]"/>
      <dgm:spPr/>
      <dgm:t>
        <a:bodyPr/>
        <a:lstStyle/>
        <a:p>
          <a:r>
            <a:rPr lang="en-AU" dirty="0"/>
            <a:t>Scalable Production Workflows</a:t>
          </a:r>
        </a:p>
      </dgm:t>
    </dgm:pt>
    <dgm:pt modelId="{4DA62B72-724D-4B2A-A2BC-A8BEA84130C1}" type="parTrans" cxnId="{7A40D6CE-852A-4373-830C-C1787E291D2E}">
      <dgm:prSet/>
      <dgm:spPr/>
      <dgm:t>
        <a:bodyPr/>
        <a:lstStyle/>
        <a:p>
          <a:endParaRPr lang="en-AU"/>
        </a:p>
      </dgm:t>
    </dgm:pt>
    <dgm:pt modelId="{887893B6-0F7A-4D2B-991B-319EBCA39332}" type="sibTrans" cxnId="{7A40D6CE-852A-4373-830C-C1787E291D2E}">
      <dgm:prSet/>
      <dgm:spPr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AU"/>
        </a:p>
      </dgm:t>
    </dgm:pt>
    <dgm:pt modelId="{77E2628B-6C7B-45C1-9D0B-1B8689644603}" type="pres">
      <dgm:prSet presAssocID="{1ED6AFBE-DDA9-4F6D-94BF-595F0BABCB9B}" presName="Name0" presStyleCnt="0">
        <dgm:presLayoutVars>
          <dgm:chMax val="21"/>
          <dgm:chPref val="21"/>
        </dgm:presLayoutVars>
      </dgm:prSet>
      <dgm:spPr/>
    </dgm:pt>
    <dgm:pt modelId="{EEA0E9D4-2D61-4815-B589-F77F0980AD2A}" type="pres">
      <dgm:prSet presAssocID="{346512CF-3061-4715-846B-35CDB22FA6E2}" presName="text1" presStyleCnt="0"/>
      <dgm:spPr/>
    </dgm:pt>
    <dgm:pt modelId="{141D2435-010F-4316-AB37-0694709E6943}" type="pres">
      <dgm:prSet presAssocID="{346512CF-3061-4715-846B-35CDB22FA6E2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0ECB0FF5-C953-4905-918C-777B986A3773}" type="pres">
      <dgm:prSet presAssocID="{346512CF-3061-4715-846B-35CDB22FA6E2}" presName="textaccent1" presStyleCnt="0"/>
      <dgm:spPr/>
    </dgm:pt>
    <dgm:pt modelId="{4D212FC1-4CCE-4756-B16D-41D33878BB9E}" type="pres">
      <dgm:prSet presAssocID="{346512CF-3061-4715-846B-35CDB22FA6E2}" presName="accentRepeatNode" presStyleLbl="solidAlignAcc1" presStyleIdx="0" presStyleCnt="10"/>
      <dgm:spPr/>
    </dgm:pt>
    <dgm:pt modelId="{E73AD8E3-3F47-4C0D-86D0-AF0C22BFC3A9}" type="pres">
      <dgm:prSet presAssocID="{BAC9B128-F7C0-4215-9957-BF1EAB51660A}" presName="image1" presStyleCnt="0"/>
      <dgm:spPr/>
    </dgm:pt>
    <dgm:pt modelId="{676B9E2F-DEC4-4399-962D-7D40A749CC81}" type="pres">
      <dgm:prSet presAssocID="{BAC9B128-F7C0-4215-9957-BF1EAB51660A}" presName="imageRepeatNode" presStyleLbl="alignAcc1" presStyleIdx="0" presStyleCnt="5"/>
      <dgm:spPr/>
    </dgm:pt>
    <dgm:pt modelId="{64BCB8E8-D14A-4827-809E-5DF415D437E9}" type="pres">
      <dgm:prSet presAssocID="{BAC9B128-F7C0-4215-9957-BF1EAB51660A}" presName="imageaccent1" presStyleCnt="0"/>
      <dgm:spPr/>
    </dgm:pt>
    <dgm:pt modelId="{87B31125-6456-42A9-B410-30E7FB34A9F6}" type="pres">
      <dgm:prSet presAssocID="{BAC9B128-F7C0-4215-9957-BF1EAB51660A}" presName="accentRepeatNode" presStyleLbl="solidAlignAcc1" presStyleIdx="1" presStyleCnt="10"/>
      <dgm:spPr/>
    </dgm:pt>
    <dgm:pt modelId="{08FB541B-9BFA-428E-83DA-82C69EB09116}" type="pres">
      <dgm:prSet presAssocID="{0AB181D6-B27C-4B66-94F0-A10C677E0228}" presName="text2" presStyleCnt="0"/>
      <dgm:spPr/>
    </dgm:pt>
    <dgm:pt modelId="{84165A4C-93F4-4886-AC8E-13B08C73312F}" type="pres">
      <dgm:prSet presAssocID="{0AB181D6-B27C-4B66-94F0-A10C677E0228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705F3F38-D4F6-44E0-AE9A-564A69CE9609}" type="pres">
      <dgm:prSet presAssocID="{0AB181D6-B27C-4B66-94F0-A10C677E0228}" presName="textaccent2" presStyleCnt="0"/>
      <dgm:spPr/>
    </dgm:pt>
    <dgm:pt modelId="{2179D221-25F3-4158-A987-115520FC167E}" type="pres">
      <dgm:prSet presAssocID="{0AB181D6-B27C-4B66-94F0-A10C677E0228}" presName="accentRepeatNode" presStyleLbl="solidAlignAcc1" presStyleIdx="2" presStyleCnt="10"/>
      <dgm:spPr/>
    </dgm:pt>
    <dgm:pt modelId="{878B5F6F-575D-4204-B59C-2157EFAD1DC6}" type="pres">
      <dgm:prSet presAssocID="{DCE5FC25-CFAF-40D5-AEE3-E768B1D3EA8B}" presName="image2" presStyleCnt="0"/>
      <dgm:spPr/>
    </dgm:pt>
    <dgm:pt modelId="{A9A88BFF-0502-4D2C-A923-E76AC246E191}" type="pres">
      <dgm:prSet presAssocID="{DCE5FC25-CFAF-40D5-AEE3-E768B1D3EA8B}" presName="imageRepeatNode" presStyleLbl="alignAcc1" presStyleIdx="1" presStyleCnt="5"/>
      <dgm:spPr/>
    </dgm:pt>
    <dgm:pt modelId="{7B60594A-6C50-4319-9C75-151DEE932CFF}" type="pres">
      <dgm:prSet presAssocID="{DCE5FC25-CFAF-40D5-AEE3-E768B1D3EA8B}" presName="imageaccent2" presStyleCnt="0"/>
      <dgm:spPr/>
    </dgm:pt>
    <dgm:pt modelId="{B57B071E-1392-434E-B060-0858F659FB1F}" type="pres">
      <dgm:prSet presAssocID="{DCE5FC25-CFAF-40D5-AEE3-E768B1D3EA8B}" presName="accentRepeatNode" presStyleLbl="solidAlignAcc1" presStyleIdx="3" presStyleCnt="10"/>
      <dgm:spPr/>
    </dgm:pt>
    <dgm:pt modelId="{03370D55-CDAB-4F6A-A7BC-68D843EEE8A8}" type="pres">
      <dgm:prSet presAssocID="{F7BE61FC-94B5-47AB-8620-FA04309F963C}" presName="text3" presStyleCnt="0"/>
      <dgm:spPr/>
    </dgm:pt>
    <dgm:pt modelId="{CA30D454-FED4-4687-A881-545B266C7725}" type="pres">
      <dgm:prSet presAssocID="{F7BE61FC-94B5-47AB-8620-FA04309F963C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D9E78F1D-13BA-4D60-A599-FD8B0F40DFE5}" type="pres">
      <dgm:prSet presAssocID="{F7BE61FC-94B5-47AB-8620-FA04309F963C}" presName="textaccent3" presStyleCnt="0"/>
      <dgm:spPr/>
    </dgm:pt>
    <dgm:pt modelId="{2E1C8294-6D8C-486E-97F2-09125965198B}" type="pres">
      <dgm:prSet presAssocID="{F7BE61FC-94B5-47AB-8620-FA04309F963C}" presName="accentRepeatNode" presStyleLbl="solidAlignAcc1" presStyleIdx="4" presStyleCnt="10"/>
      <dgm:spPr/>
    </dgm:pt>
    <dgm:pt modelId="{DC21B4D5-8019-49C8-8174-11CCA11E2D36}" type="pres">
      <dgm:prSet presAssocID="{C9AA8D08-4815-46A6-AE77-DF60A3F64964}" presName="image3" presStyleCnt="0"/>
      <dgm:spPr/>
    </dgm:pt>
    <dgm:pt modelId="{845D3303-BB9E-4FE1-8581-1359761A8A57}" type="pres">
      <dgm:prSet presAssocID="{C9AA8D08-4815-46A6-AE77-DF60A3F64964}" presName="imageRepeatNode" presStyleLbl="alignAcc1" presStyleIdx="2" presStyleCnt="5"/>
      <dgm:spPr/>
    </dgm:pt>
    <dgm:pt modelId="{5A351DE3-AC73-48F6-B9EC-8A1DA4CEAD7C}" type="pres">
      <dgm:prSet presAssocID="{C9AA8D08-4815-46A6-AE77-DF60A3F64964}" presName="imageaccent3" presStyleCnt="0"/>
      <dgm:spPr/>
    </dgm:pt>
    <dgm:pt modelId="{8D5EFA76-2B05-4FC5-87BA-BD7B0B5CB892}" type="pres">
      <dgm:prSet presAssocID="{C9AA8D08-4815-46A6-AE77-DF60A3F64964}" presName="accentRepeatNode" presStyleLbl="solidAlignAcc1" presStyleIdx="5" presStyleCnt="10"/>
      <dgm:spPr/>
    </dgm:pt>
    <dgm:pt modelId="{5C9767F2-E888-4C09-BAA9-B10946DAE54A}" type="pres">
      <dgm:prSet presAssocID="{BD8F3443-1C20-4BFA-9FFB-B081929902F1}" presName="text4" presStyleCnt="0"/>
      <dgm:spPr/>
    </dgm:pt>
    <dgm:pt modelId="{933BAEC3-8E44-476E-9FEC-C2106503EF24}" type="pres">
      <dgm:prSet presAssocID="{BD8F3443-1C20-4BFA-9FFB-B081929902F1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7358A31B-6201-4DCF-99C7-6CB743DEF548}" type="pres">
      <dgm:prSet presAssocID="{BD8F3443-1C20-4BFA-9FFB-B081929902F1}" presName="textaccent4" presStyleCnt="0"/>
      <dgm:spPr/>
    </dgm:pt>
    <dgm:pt modelId="{0D0CCDEA-50F0-4DBE-8AF7-7E0F03305ECC}" type="pres">
      <dgm:prSet presAssocID="{BD8F3443-1C20-4BFA-9FFB-B081929902F1}" presName="accentRepeatNode" presStyleLbl="solidAlignAcc1" presStyleIdx="6" presStyleCnt="10"/>
      <dgm:spPr/>
    </dgm:pt>
    <dgm:pt modelId="{2ADAEFD1-2FDC-485E-B279-56376F681AB2}" type="pres">
      <dgm:prSet presAssocID="{2FD590FA-9C13-4681-B159-FBD6E787F63B}" presName="image4" presStyleCnt="0"/>
      <dgm:spPr/>
    </dgm:pt>
    <dgm:pt modelId="{CC357D79-8057-4D95-85A5-C0C8C9D01811}" type="pres">
      <dgm:prSet presAssocID="{2FD590FA-9C13-4681-B159-FBD6E787F63B}" presName="imageRepeatNode" presStyleLbl="alignAcc1" presStyleIdx="3" presStyleCnt="5"/>
      <dgm:spPr/>
    </dgm:pt>
    <dgm:pt modelId="{C6627FA8-FF2A-4AFD-B1EA-A79A55A95365}" type="pres">
      <dgm:prSet presAssocID="{2FD590FA-9C13-4681-B159-FBD6E787F63B}" presName="imageaccent4" presStyleCnt="0"/>
      <dgm:spPr/>
    </dgm:pt>
    <dgm:pt modelId="{B68D1134-F303-4417-A62C-D129568A444A}" type="pres">
      <dgm:prSet presAssocID="{2FD590FA-9C13-4681-B159-FBD6E787F63B}" presName="accentRepeatNode" presStyleLbl="solidAlignAcc1" presStyleIdx="7" presStyleCnt="10"/>
      <dgm:spPr/>
    </dgm:pt>
    <dgm:pt modelId="{7E4BFFB9-2E0A-418D-83E3-C4D9DDA37A09}" type="pres">
      <dgm:prSet presAssocID="{6DD0C116-C1E1-44E7-AA53-35FE8A6E1EF6}" presName="text5" presStyleCnt="0"/>
      <dgm:spPr/>
    </dgm:pt>
    <dgm:pt modelId="{6E280762-FEC0-4CA5-A7BF-1CE1C7020F2D}" type="pres">
      <dgm:prSet presAssocID="{6DD0C116-C1E1-44E7-AA53-35FE8A6E1EF6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BE43AA0A-F9D2-4260-AAFE-41C089A69F0A}" type="pres">
      <dgm:prSet presAssocID="{6DD0C116-C1E1-44E7-AA53-35FE8A6E1EF6}" presName="textaccent5" presStyleCnt="0"/>
      <dgm:spPr/>
    </dgm:pt>
    <dgm:pt modelId="{4CD06551-A531-4F23-9A45-2281321671AD}" type="pres">
      <dgm:prSet presAssocID="{6DD0C116-C1E1-44E7-AA53-35FE8A6E1EF6}" presName="accentRepeatNode" presStyleLbl="solidAlignAcc1" presStyleIdx="8" presStyleCnt="10"/>
      <dgm:spPr/>
    </dgm:pt>
    <dgm:pt modelId="{836CD89B-C85F-496B-82F1-E719EB40D374}" type="pres">
      <dgm:prSet presAssocID="{887893B6-0F7A-4D2B-991B-319EBCA39332}" presName="image5" presStyleCnt="0"/>
      <dgm:spPr/>
    </dgm:pt>
    <dgm:pt modelId="{5B33EB91-7183-413B-9F04-FC7B4E99E8B0}" type="pres">
      <dgm:prSet presAssocID="{887893B6-0F7A-4D2B-991B-319EBCA39332}" presName="imageRepeatNode" presStyleLbl="alignAcc1" presStyleIdx="4" presStyleCnt="5"/>
      <dgm:spPr/>
    </dgm:pt>
    <dgm:pt modelId="{1061BEE6-2658-4850-B2F3-949AC8C435FF}" type="pres">
      <dgm:prSet presAssocID="{887893B6-0F7A-4D2B-991B-319EBCA39332}" presName="imageaccent5" presStyleCnt="0"/>
      <dgm:spPr/>
    </dgm:pt>
    <dgm:pt modelId="{47C64C58-349A-49A1-AF19-1E57CB831AD7}" type="pres">
      <dgm:prSet presAssocID="{887893B6-0F7A-4D2B-991B-319EBCA39332}" presName="accentRepeatNode" presStyleLbl="solidAlignAcc1" presStyleIdx="9" presStyleCnt="10"/>
      <dgm:spPr/>
    </dgm:pt>
  </dgm:ptLst>
  <dgm:cxnLst>
    <dgm:cxn modelId="{15685401-BFE8-408C-B234-A8C037E08BE0}" type="presOf" srcId="{2FD590FA-9C13-4681-B159-FBD6E787F63B}" destId="{CC357D79-8057-4D95-85A5-C0C8C9D01811}" srcOrd="0" destOrd="0" presId="urn:microsoft.com/office/officeart/2008/layout/HexagonCluster"/>
    <dgm:cxn modelId="{8DCEA905-3840-4732-BE6A-FD3CDCBFC263}" srcId="{1ED6AFBE-DDA9-4F6D-94BF-595F0BABCB9B}" destId="{346512CF-3061-4715-846B-35CDB22FA6E2}" srcOrd="0" destOrd="0" parTransId="{7BC6D367-911E-43D9-BB1A-AFB2049E956F}" sibTransId="{BAC9B128-F7C0-4215-9957-BF1EAB51660A}"/>
    <dgm:cxn modelId="{5CFA613B-0272-4A66-96EF-125586E995CC}" type="presOf" srcId="{887893B6-0F7A-4D2B-991B-319EBCA39332}" destId="{5B33EB91-7183-413B-9F04-FC7B4E99E8B0}" srcOrd="0" destOrd="0" presId="urn:microsoft.com/office/officeart/2008/layout/HexagonCluster"/>
    <dgm:cxn modelId="{9E385452-78DD-4E8C-B218-C048CC1C61BF}" type="presOf" srcId="{F7BE61FC-94B5-47AB-8620-FA04309F963C}" destId="{CA30D454-FED4-4687-A881-545B266C7725}" srcOrd="0" destOrd="0" presId="urn:microsoft.com/office/officeart/2008/layout/HexagonCluster"/>
    <dgm:cxn modelId="{DCA18F5B-BDE1-4A44-AEED-6452A03D9337}" type="presOf" srcId="{1ED6AFBE-DDA9-4F6D-94BF-595F0BABCB9B}" destId="{77E2628B-6C7B-45C1-9D0B-1B8689644603}" srcOrd="0" destOrd="0" presId="urn:microsoft.com/office/officeart/2008/layout/HexagonCluster"/>
    <dgm:cxn modelId="{F8DCFE62-A099-4FAA-8112-1FA81953275D}" srcId="{1ED6AFBE-DDA9-4F6D-94BF-595F0BABCB9B}" destId="{0AB181D6-B27C-4B66-94F0-A10C677E0228}" srcOrd="1" destOrd="0" parTransId="{800A02CE-F882-4222-8A17-31DCCA5C4106}" sibTransId="{DCE5FC25-CFAF-40D5-AEE3-E768B1D3EA8B}"/>
    <dgm:cxn modelId="{505FE068-8B01-44E1-8B59-58B0DA41A2D2}" srcId="{1ED6AFBE-DDA9-4F6D-94BF-595F0BABCB9B}" destId="{BD8F3443-1C20-4BFA-9FFB-B081929902F1}" srcOrd="3" destOrd="0" parTransId="{4278AEAF-9FB0-47BE-9F7F-4B62D3C79F88}" sibTransId="{2FD590FA-9C13-4681-B159-FBD6E787F63B}"/>
    <dgm:cxn modelId="{221C9C83-D51D-41CE-8D53-1EE04E00B4CC}" type="presOf" srcId="{6DD0C116-C1E1-44E7-AA53-35FE8A6E1EF6}" destId="{6E280762-FEC0-4CA5-A7BF-1CE1C7020F2D}" srcOrd="0" destOrd="0" presId="urn:microsoft.com/office/officeart/2008/layout/HexagonCluster"/>
    <dgm:cxn modelId="{4B3D2593-624B-4472-B1CC-423CB48D20C3}" srcId="{1ED6AFBE-DDA9-4F6D-94BF-595F0BABCB9B}" destId="{F7BE61FC-94B5-47AB-8620-FA04309F963C}" srcOrd="2" destOrd="0" parTransId="{2D1AFD18-8BCF-4FCD-B65E-3F2B8E2D8F65}" sibTransId="{C9AA8D08-4815-46A6-AE77-DF60A3F64964}"/>
    <dgm:cxn modelId="{9133EE94-C017-459E-9A11-2FFFF415EEB9}" type="presOf" srcId="{0AB181D6-B27C-4B66-94F0-A10C677E0228}" destId="{84165A4C-93F4-4886-AC8E-13B08C73312F}" srcOrd="0" destOrd="0" presId="urn:microsoft.com/office/officeart/2008/layout/HexagonCluster"/>
    <dgm:cxn modelId="{A5D20E9C-E5B3-43F3-A2F0-AE808ADF611D}" type="presOf" srcId="{BAC9B128-F7C0-4215-9957-BF1EAB51660A}" destId="{676B9E2F-DEC4-4399-962D-7D40A749CC81}" srcOrd="0" destOrd="0" presId="urn:microsoft.com/office/officeart/2008/layout/HexagonCluster"/>
    <dgm:cxn modelId="{46489AAA-903A-4C2D-907A-762CE2BCC54E}" type="presOf" srcId="{BD8F3443-1C20-4BFA-9FFB-B081929902F1}" destId="{933BAEC3-8E44-476E-9FEC-C2106503EF24}" srcOrd="0" destOrd="0" presId="urn:microsoft.com/office/officeart/2008/layout/HexagonCluster"/>
    <dgm:cxn modelId="{E8534AC5-A9C1-4B80-B641-B3334D1193BA}" type="presOf" srcId="{C9AA8D08-4815-46A6-AE77-DF60A3F64964}" destId="{845D3303-BB9E-4FE1-8581-1359761A8A57}" srcOrd="0" destOrd="0" presId="urn:microsoft.com/office/officeart/2008/layout/HexagonCluster"/>
    <dgm:cxn modelId="{3A08FECB-74C7-4B9B-A03B-3FB49B66C071}" type="presOf" srcId="{DCE5FC25-CFAF-40D5-AEE3-E768B1D3EA8B}" destId="{A9A88BFF-0502-4D2C-A923-E76AC246E191}" srcOrd="0" destOrd="0" presId="urn:microsoft.com/office/officeart/2008/layout/HexagonCluster"/>
    <dgm:cxn modelId="{7A40D6CE-852A-4373-830C-C1787E291D2E}" srcId="{1ED6AFBE-DDA9-4F6D-94BF-595F0BABCB9B}" destId="{6DD0C116-C1E1-44E7-AA53-35FE8A6E1EF6}" srcOrd="4" destOrd="0" parTransId="{4DA62B72-724D-4B2A-A2BC-A8BEA84130C1}" sibTransId="{887893B6-0F7A-4D2B-991B-319EBCA39332}"/>
    <dgm:cxn modelId="{BE709FE7-2DA8-4EDF-BB85-E97AED268BBE}" type="presOf" srcId="{346512CF-3061-4715-846B-35CDB22FA6E2}" destId="{141D2435-010F-4316-AB37-0694709E6943}" srcOrd="0" destOrd="0" presId="urn:microsoft.com/office/officeart/2008/layout/HexagonCluster"/>
    <dgm:cxn modelId="{3B2CF1F9-B5FB-479F-BC34-5872F5AB8B6B}" type="presParOf" srcId="{77E2628B-6C7B-45C1-9D0B-1B8689644603}" destId="{EEA0E9D4-2D61-4815-B589-F77F0980AD2A}" srcOrd="0" destOrd="0" presId="urn:microsoft.com/office/officeart/2008/layout/HexagonCluster"/>
    <dgm:cxn modelId="{DECFED5F-0F2F-4E48-8D93-12B44C7731C7}" type="presParOf" srcId="{EEA0E9D4-2D61-4815-B589-F77F0980AD2A}" destId="{141D2435-010F-4316-AB37-0694709E6943}" srcOrd="0" destOrd="0" presId="urn:microsoft.com/office/officeart/2008/layout/HexagonCluster"/>
    <dgm:cxn modelId="{1BAB14C6-CB39-4479-8521-E5C5AD5870EA}" type="presParOf" srcId="{77E2628B-6C7B-45C1-9D0B-1B8689644603}" destId="{0ECB0FF5-C953-4905-918C-777B986A3773}" srcOrd="1" destOrd="0" presId="urn:microsoft.com/office/officeart/2008/layout/HexagonCluster"/>
    <dgm:cxn modelId="{EB15E861-E6A6-4A08-AE54-0933C4AB8115}" type="presParOf" srcId="{0ECB0FF5-C953-4905-918C-777B986A3773}" destId="{4D212FC1-4CCE-4756-B16D-41D33878BB9E}" srcOrd="0" destOrd="0" presId="urn:microsoft.com/office/officeart/2008/layout/HexagonCluster"/>
    <dgm:cxn modelId="{9CD00FE4-0694-4C09-B785-09B88768FD26}" type="presParOf" srcId="{77E2628B-6C7B-45C1-9D0B-1B8689644603}" destId="{E73AD8E3-3F47-4C0D-86D0-AF0C22BFC3A9}" srcOrd="2" destOrd="0" presId="urn:microsoft.com/office/officeart/2008/layout/HexagonCluster"/>
    <dgm:cxn modelId="{C8E1D1C8-A7BD-42BB-BA20-CB4E67A4F813}" type="presParOf" srcId="{E73AD8E3-3F47-4C0D-86D0-AF0C22BFC3A9}" destId="{676B9E2F-DEC4-4399-962D-7D40A749CC81}" srcOrd="0" destOrd="0" presId="urn:microsoft.com/office/officeart/2008/layout/HexagonCluster"/>
    <dgm:cxn modelId="{6376ABB4-699B-47A5-9BEF-BFE66336BC41}" type="presParOf" srcId="{77E2628B-6C7B-45C1-9D0B-1B8689644603}" destId="{64BCB8E8-D14A-4827-809E-5DF415D437E9}" srcOrd="3" destOrd="0" presId="urn:microsoft.com/office/officeart/2008/layout/HexagonCluster"/>
    <dgm:cxn modelId="{4C89D7C6-1C42-45F8-801B-287F16171EA3}" type="presParOf" srcId="{64BCB8E8-D14A-4827-809E-5DF415D437E9}" destId="{87B31125-6456-42A9-B410-30E7FB34A9F6}" srcOrd="0" destOrd="0" presId="urn:microsoft.com/office/officeart/2008/layout/HexagonCluster"/>
    <dgm:cxn modelId="{9F8B7DC9-45BA-4080-9FDE-9F9A8D1531AD}" type="presParOf" srcId="{77E2628B-6C7B-45C1-9D0B-1B8689644603}" destId="{08FB541B-9BFA-428E-83DA-82C69EB09116}" srcOrd="4" destOrd="0" presId="urn:microsoft.com/office/officeart/2008/layout/HexagonCluster"/>
    <dgm:cxn modelId="{6C2AD5BF-C831-4A4E-9D08-E96308E16780}" type="presParOf" srcId="{08FB541B-9BFA-428E-83DA-82C69EB09116}" destId="{84165A4C-93F4-4886-AC8E-13B08C73312F}" srcOrd="0" destOrd="0" presId="urn:microsoft.com/office/officeart/2008/layout/HexagonCluster"/>
    <dgm:cxn modelId="{56543244-ACC9-4958-8DBF-31268C52B69C}" type="presParOf" srcId="{77E2628B-6C7B-45C1-9D0B-1B8689644603}" destId="{705F3F38-D4F6-44E0-AE9A-564A69CE9609}" srcOrd="5" destOrd="0" presId="urn:microsoft.com/office/officeart/2008/layout/HexagonCluster"/>
    <dgm:cxn modelId="{C215AEAA-7024-4D18-A7B8-B163CE4849A1}" type="presParOf" srcId="{705F3F38-D4F6-44E0-AE9A-564A69CE9609}" destId="{2179D221-25F3-4158-A987-115520FC167E}" srcOrd="0" destOrd="0" presId="urn:microsoft.com/office/officeart/2008/layout/HexagonCluster"/>
    <dgm:cxn modelId="{5805E1F5-C97E-4264-9F48-BE6E2ED02559}" type="presParOf" srcId="{77E2628B-6C7B-45C1-9D0B-1B8689644603}" destId="{878B5F6F-575D-4204-B59C-2157EFAD1DC6}" srcOrd="6" destOrd="0" presId="urn:microsoft.com/office/officeart/2008/layout/HexagonCluster"/>
    <dgm:cxn modelId="{6D1B8A69-52ED-4E55-8E09-02FA6E6060B4}" type="presParOf" srcId="{878B5F6F-575D-4204-B59C-2157EFAD1DC6}" destId="{A9A88BFF-0502-4D2C-A923-E76AC246E191}" srcOrd="0" destOrd="0" presId="urn:microsoft.com/office/officeart/2008/layout/HexagonCluster"/>
    <dgm:cxn modelId="{767EFF5B-107C-451A-9216-82D2A94746AD}" type="presParOf" srcId="{77E2628B-6C7B-45C1-9D0B-1B8689644603}" destId="{7B60594A-6C50-4319-9C75-151DEE932CFF}" srcOrd="7" destOrd="0" presId="urn:microsoft.com/office/officeart/2008/layout/HexagonCluster"/>
    <dgm:cxn modelId="{21E7E43D-3586-4422-A03E-F40B52FCA2D7}" type="presParOf" srcId="{7B60594A-6C50-4319-9C75-151DEE932CFF}" destId="{B57B071E-1392-434E-B060-0858F659FB1F}" srcOrd="0" destOrd="0" presId="urn:microsoft.com/office/officeart/2008/layout/HexagonCluster"/>
    <dgm:cxn modelId="{BE10CC55-5BC7-4D4C-A06C-DBB20F5E3674}" type="presParOf" srcId="{77E2628B-6C7B-45C1-9D0B-1B8689644603}" destId="{03370D55-CDAB-4F6A-A7BC-68D843EEE8A8}" srcOrd="8" destOrd="0" presId="urn:microsoft.com/office/officeart/2008/layout/HexagonCluster"/>
    <dgm:cxn modelId="{998E35C6-9A5F-40F0-9F47-07BFDF4A3F9D}" type="presParOf" srcId="{03370D55-CDAB-4F6A-A7BC-68D843EEE8A8}" destId="{CA30D454-FED4-4687-A881-545B266C7725}" srcOrd="0" destOrd="0" presId="urn:microsoft.com/office/officeart/2008/layout/HexagonCluster"/>
    <dgm:cxn modelId="{965FA281-D490-4225-964F-A3B57DE8351F}" type="presParOf" srcId="{77E2628B-6C7B-45C1-9D0B-1B8689644603}" destId="{D9E78F1D-13BA-4D60-A599-FD8B0F40DFE5}" srcOrd="9" destOrd="0" presId="urn:microsoft.com/office/officeart/2008/layout/HexagonCluster"/>
    <dgm:cxn modelId="{4A5603B1-14D5-4824-B8CA-AE1E1D760312}" type="presParOf" srcId="{D9E78F1D-13BA-4D60-A599-FD8B0F40DFE5}" destId="{2E1C8294-6D8C-486E-97F2-09125965198B}" srcOrd="0" destOrd="0" presId="urn:microsoft.com/office/officeart/2008/layout/HexagonCluster"/>
    <dgm:cxn modelId="{51BFD8D6-B8F6-4974-9E6A-34C45B5E3CE5}" type="presParOf" srcId="{77E2628B-6C7B-45C1-9D0B-1B8689644603}" destId="{DC21B4D5-8019-49C8-8174-11CCA11E2D36}" srcOrd="10" destOrd="0" presId="urn:microsoft.com/office/officeart/2008/layout/HexagonCluster"/>
    <dgm:cxn modelId="{6DA03618-0DA6-45E1-A230-AE41A4811C41}" type="presParOf" srcId="{DC21B4D5-8019-49C8-8174-11CCA11E2D36}" destId="{845D3303-BB9E-4FE1-8581-1359761A8A57}" srcOrd="0" destOrd="0" presId="urn:microsoft.com/office/officeart/2008/layout/HexagonCluster"/>
    <dgm:cxn modelId="{CD0A6E89-8784-4203-9503-667F5AE2777F}" type="presParOf" srcId="{77E2628B-6C7B-45C1-9D0B-1B8689644603}" destId="{5A351DE3-AC73-48F6-B9EC-8A1DA4CEAD7C}" srcOrd="11" destOrd="0" presId="urn:microsoft.com/office/officeart/2008/layout/HexagonCluster"/>
    <dgm:cxn modelId="{8DF43107-8979-46F9-80E9-129CB4CC89A0}" type="presParOf" srcId="{5A351DE3-AC73-48F6-B9EC-8A1DA4CEAD7C}" destId="{8D5EFA76-2B05-4FC5-87BA-BD7B0B5CB892}" srcOrd="0" destOrd="0" presId="urn:microsoft.com/office/officeart/2008/layout/HexagonCluster"/>
    <dgm:cxn modelId="{13F678D4-5114-4AED-8C3D-B9F0428BBA66}" type="presParOf" srcId="{77E2628B-6C7B-45C1-9D0B-1B8689644603}" destId="{5C9767F2-E888-4C09-BAA9-B10946DAE54A}" srcOrd="12" destOrd="0" presId="urn:microsoft.com/office/officeart/2008/layout/HexagonCluster"/>
    <dgm:cxn modelId="{DA2217A9-31B1-40E3-9B07-D70168844094}" type="presParOf" srcId="{5C9767F2-E888-4C09-BAA9-B10946DAE54A}" destId="{933BAEC3-8E44-476E-9FEC-C2106503EF24}" srcOrd="0" destOrd="0" presId="urn:microsoft.com/office/officeart/2008/layout/HexagonCluster"/>
    <dgm:cxn modelId="{8489CA36-80D4-4EFC-BBAC-E23B062C4650}" type="presParOf" srcId="{77E2628B-6C7B-45C1-9D0B-1B8689644603}" destId="{7358A31B-6201-4DCF-99C7-6CB743DEF548}" srcOrd="13" destOrd="0" presId="urn:microsoft.com/office/officeart/2008/layout/HexagonCluster"/>
    <dgm:cxn modelId="{66565CC2-7AE7-4410-B704-327D820F95FB}" type="presParOf" srcId="{7358A31B-6201-4DCF-99C7-6CB743DEF548}" destId="{0D0CCDEA-50F0-4DBE-8AF7-7E0F03305ECC}" srcOrd="0" destOrd="0" presId="urn:microsoft.com/office/officeart/2008/layout/HexagonCluster"/>
    <dgm:cxn modelId="{508B9CDD-8D5C-42EA-A4F1-4F769D92DF15}" type="presParOf" srcId="{77E2628B-6C7B-45C1-9D0B-1B8689644603}" destId="{2ADAEFD1-2FDC-485E-B279-56376F681AB2}" srcOrd="14" destOrd="0" presId="urn:microsoft.com/office/officeart/2008/layout/HexagonCluster"/>
    <dgm:cxn modelId="{FC40C26C-3E8E-4935-8FC0-EF6D8BEA78E5}" type="presParOf" srcId="{2ADAEFD1-2FDC-485E-B279-56376F681AB2}" destId="{CC357D79-8057-4D95-85A5-C0C8C9D01811}" srcOrd="0" destOrd="0" presId="urn:microsoft.com/office/officeart/2008/layout/HexagonCluster"/>
    <dgm:cxn modelId="{5AE9E32A-C2AC-495B-8258-F4C20B378572}" type="presParOf" srcId="{77E2628B-6C7B-45C1-9D0B-1B8689644603}" destId="{C6627FA8-FF2A-4AFD-B1EA-A79A55A95365}" srcOrd="15" destOrd="0" presId="urn:microsoft.com/office/officeart/2008/layout/HexagonCluster"/>
    <dgm:cxn modelId="{6A5DCCF5-4F20-4CFD-BF9D-D8065FA47C81}" type="presParOf" srcId="{C6627FA8-FF2A-4AFD-B1EA-A79A55A95365}" destId="{B68D1134-F303-4417-A62C-D129568A444A}" srcOrd="0" destOrd="0" presId="urn:microsoft.com/office/officeart/2008/layout/HexagonCluster"/>
    <dgm:cxn modelId="{70A167CB-664D-4EF1-9909-D9D3FF5DCDE9}" type="presParOf" srcId="{77E2628B-6C7B-45C1-9D0B-1B8689644603}" destId="{7E4BFFB9-2E0A-418D-83E3-C4D9DDA37A09}" srcOrd="16" destOrd="0" presId="urn:microsoft.com/office/officeart/2008/layout/HexagonCluster"/>
    <dgm:cxn modelId="{0F65E4F0-25CF-4CF2-8EB8-8A0A71AC68BA}" type="presParOf" srcId="{7E4BFFB9-2E0A-418D-83E3-C4D9DDA37A09}" destId="{6E280762-FEC0-4CA5-A7BF-1CE1C7020F2D}" srcOrd="0" destOrd="0" presId="urn:microsoft.com/office/officeart/2008/layout/HexagonCluster"/>
    <dgm:cxn modelId="{581A6269-5A90-4717-8704-569C5EB0FBC7}" type="presParOf" srcId="{77E2628B-6C7B-45C1-9D0B-1B8689644603}" destId="{BE43AA0A-F9D2-4260-AAFE-41C089A69F0A}" srcOrd="17" destOrd="0" presId="urn:microsoft.com/office/officeart/2008/layout/HexagonCluster"/>
    <dgm:cxn modelId="{92AA4DE1-9981-4AB2-9367-83376C0060C0}" type="presParOf" srcId="{BE43AA0A-F9D2-4260-AAFE-41C089A69F0A}" destId="{4CD06551-A531-4F23-9A45-2281321671AD}" srcOrd="0" destOrd="0" presId="urn:microsoft.com/office/officeart/2008/layout/HexagonCluster"/>
    <dgm:cxn modelId="{3066BE3B-B43A-4B2B-BDB7-D310FF805034}" type="presParOf" srcId="{77E2628B-6C7B-45C1-9D0B-1B8689644603}" destId="{836CD89B-C85F-496B-82F1-E719EB40D374}" srcOrd="18" destOrd="0" presId="urn:microsoft.com/office/officeart/2008/layout/HexagonCluster"/>
    <dgm:cxn modelId="{B7BE6EE9-086A-4474-8D0E-4099B0DB132C}" type="presParOf" srcId="{836CD89B-C85F-496B-82F1-E719EB40D374}" destId="{5B33EB91-7183-413B-9F04-FC7B4E99E8B0}" srcOrd="0" destOrd="0" presId="urn:microsoft.com/office/officeart/2008/layout/HexagonCluster"/>
    <dgm:cxn modelId="{37FFB4B5-038F-43CA-B5CA-66AE205919B4}" type="presParOf" srcId="{77E2628B-6C7B-45C1-9D0B-1B8689644603}" destId="{1061BEE6-2658-4850-B2F3-949AC8C435FF}" srcOrd="19" destOrd="0" presId="urn:microsoft.com/office/officeart/2008/layout/HexagonCluster"/>
    <dgm:cxn modelId="{393F1970-42F4-4271-AD70-A6191B4FD343}" type="presParOf" srcId="{1061BEE6-2658-4850-B2F3-949AC8C435FF}" destId="{47C64C58-349A-49A1-AF19-1E57CB831AD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D2435-010F-4316-AB37-0694709E6943}">
      <dsp:nvSpPr>
        <dsp:cNvPr id="0" name=""/>
        <dsp:cNvSpPr/>
      </dsp:nvSpPr>
      <dsp:spPr>
        <a:xfrm>
          <a:off x="1367576" y="2947680"/>
          <a:ext cx="1589186" cy="136436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Exploratory Data Analysis</a:t>
          </a:r>
        </a:p>
      </dsp:txBody>
      <dsp:txXfrm>
        <a:off x="1613705" y="3158989"/>
        <a:ext cx="1096928" cy="941746"/>
      </dsp:txXfrm>
    </dsp:sp>
    <dsp:sp modelId="{4D212FC1-4CCE-4756-B16D-41D33878BB9E}">
      <dsp:nvSpPr>
        <dsp:cNvPr id="0" name=""/>
        <dsp:cNvSpPr/>
      </dsp:nvSpPr>
      <dsp:spPr>
        <a:xfrm>
          <a:off x="1405494" y="3557776"/>
          <a:ext cx="185377" cy="15978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B9E2F-DEC4-4399-962D-7D40A749CC81}">
      <dsp:nvSpPr>
        <dsp:cNvPr id="0" name=""/>
        <dsp:cNvSpPr/>
      </dsp:nvSpPr>
      <dsp:spPr>
        <a:xfrm>
          <a:off x="0" y="2193412"/>
          <a:ext cx="1589186" cy="13643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B31125-6456-42A9-B410-30E7FB34A9F6}">
      <dsp:nvSpPr>
        <dsp:cNvPr id="0" name=""/>
        <dsp:cNvSpPr/>
      </dsp:nvSpPr>
      <dsp:spPr>
        <a:xfrm>
          <a:off x="1088668" y="3376563"/>
          <a:ext cx="185377" cy="15978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165A4C-93F4-4886-AC8E-13B08C73312F}">
      <dsp:nvSpPr>
        <dsp:cNvPr id="0" name=""/>
        <dsp:cNvSpPr/>
      </dsp:nvSpPr>
      <dsp:spPr>
        <a:xfrm>
          <a:off x="2735153" y="2189054"/>
          <a:ext cx="1589186" cy="136436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Web Mapping Services</a:t>
          </a:r>
        </a:p>
      </dsp:txBody>
      <dsp:txXfrm>
        <a:off x="2981282" y="2400363"/>
        <a:ext cx="1096928" cy="941746"/>
      </dsp:txXfrm>
    </dsp:sp>
    <dsp:sp modelId="{2179D221-25F3-4158-A987-115520FC167E}">
      <dsp:nvSpPr>
        <dsp:cNvPr id="0" name=""/>
        <dsp:cNvSpPr/>
      </dsp:nvSpPr>
      <dsp:spPr>
        <a:xfrm>
          <a:off x="3828878" y="3369300"/>
          <a:ext cx="185377" cy="15978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88BFF-0502-4D2C-A923-E76AC246E191}">
      <dsp:nvSpPr>
        <dsp:cNvPr id="0" name=""/>
        <dsp:cNvSpPr/>
      </dsp:nvSpPr>
      <dsp:spPr>
        <a:xfrm>
          <a:off x="4101888" y="2944775"/>
          <a:ext cx="1589186" cy="13643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B071E-1392-434E-B060-0858F659FB1F}">
      <dsp:nvSpPr>
        <dsp:cNvPr id="0" name=""/>
        <dsp:cNvSpPr/>
      </dsp:nvSpPr>
      <dsp:spPr>
        <a:xfrm>
          <a:off x="4140648" y="3551966"/>
          <a:ext cx="185377" cy="15978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0D454-FED4-4687-A881-545B266C7725}">
      <dsp:nvSpPr>
        <dsp:cNvPr id="0" name=""/>
        <dsp:cNvSpPr/>
      </dsp:nvSpPr>
      <dsp:spPr>
        <a:xfrm>
          <a:off x="1367576" y="1439144"/>
          <a:ext cx="1589186" cy="136436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Dashboards</a:t>
          </a:r>
        </a:p>
      </dsp:txBody>
      <dsp:txXfrm>
        <a:off x="1613705" y="1650453"/>
        <a:ext cx="1096928" cy="941746"/>
      </dsp:txXfrm>
    </dsp:sp>
    <dsp:sp modelId="{2E1C8294-6D8C-486E-97F2-09125965198B}">
      <dsp:nvSpPr>
        <dsp:cNvPr id="0" name=""/>
        <dsp:cNvSpPr/>
      </dsp:nvSpPr>
      <dsp:spPr>
        <a:xfrm>
          <a:off x="2456245" y="1464928"/>
          <a:ext cx="185377" cy="15978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D3303-BB9E-4FE1-8581-1359761A8A57}">
      <dsp:nvSpPr>
        <dsp:cNvPr id="0" name=""/>
        <dsp:cNvSpPr/>
      </dsp:nvSpPr>
      <dsp:spPr>
        <a:xfrm>
          <a:off x="2735153" y="680519"/>
          <a:ext cx="1589186" cy="13643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EFA76-2B05-4FC5-87BA-BD7B0B5CB892}">
      <dsp:nvSpPr>
        <dsp:cNvPr id="0" name=""/>
        <dsp:cNvSpPr/>
      </dsp:nvSpPr>
      <dsp:spPr>
        <a:xfrm>
          <a:off x="2779812" y="1285168"/>
          <a:ext cx="185377" cy="15978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BAEC3-8E44-476E-9FEC-C2106503EF24}">
      <dsp:nvSpPr>
        <dsp:cNvPr id="0" name=""/>
        <dsp:cNvSpPr/>
      </dsp:nvSpPr>
      <dsp:spPr>
        <a:xfrm>
          <a:off x="4101888" y="1436239"/>
          <a:ext cx="1589186" cy="136436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Web Applications</a:t>
          </a:r>
        </a:p>
      </dsp:txBody>
      <dsp:txXfrm>
        <a:off x="4348017" y="1647548"/>
        <a:ext cx="1096928" cy="941746"/>
      </dsp:txXfrm>
    </dsp:sp>
    <dsp:sp modelId="{0D0CCDEA-50F0-4DBE-8AF7-7E0F03305ECC}">
      <dsp:nvSpPr>
        <dsp:cNvPr id="0" name=""/>
        <dsp:cNvSpPr/>
      </dsp:nvSpPr>
      <dsp:spPr>
        <a:xfrm>
          <a:off x="5477048" y="2040888"/>
          <a:ext cx="185377" cy="15978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57D79-8057-4D95-85A5-C0C8C9D01811}">
      <dsp:nvSpPr>
        <dsp:cNvPr id="0" name=""/>
        <dsp:cNvSpPr/>
      </dsp:nvSpPr>
      <dsp:spPr>
        <a:xfrm>
          <a:off x="5469465" y="2203217"/>
          <a:ext cx="1589186" cy="13643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D1134-F303-4417-A62C-D129568A444A}">
      <dsp:nvSpPr>
        <dsp:cNvPr id="0" name=""/>
        <dsp:cNvSpPr/>
      </dsp:nvSpPr>
      <dsp:spPr>
        <a:xfrm>
          <a:off x="5779550" y="2227912"/>
          <a:ext cx="185377" cy="15978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80762-FEC0-4CA5-A7BF-1CE1C7020F2D}">
      <dsp:nvSpPr>
        <dsp:cNvPr id="0" name=""/>
        <dsp:cNvSpPr/>
      </dsp:nvSpPr>
      <dsp:spPr>
        <a:xfrm>
          <a:off x="5469465" y="695045"/>
          <a:ext cx="1589186" cy="136436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Scalable Production Workflows</a:t>
          </a:r>
        </a:p>
      </dsp:txBody>
      <dsp:txXfrm>
        <a:off x="5715594" y="906354"/>
        <a:ext cx="1096928" cy="941746"/>
      </dsp:txXfrm>
    </dsp:sp>
    <dsp:sp modelId="{4CD06551-A531-4F23-9A45-2281321671AD}">
      <dsp:nvSpPr>
        <dsp:cNvPr id="0" name=""/>
        <dsp:cNvSpPr/>
      </dsp:nvSpPr>
      <dsp:spPr>
        <a:xfrm>
          <a:off x="6844625" y="1306594"/>
          <a:ext cx="185377" cy="15978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33EB91-7183-413B-9F04-FC7B4E99E8B0}">
      <dsp:nvSpPr>
        <dsp:cNvPr id="0" name=""/>
        <dsp:cNvSpPr/>
      </dsp:nvSpPr>
      <dsp:spPr>
        <a:xfrm>
          <a:off x="6837042" y="1456213"/>
          <a:ext cx="1589186" cy="13643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C64C58-349A-49A1-AF19-1E57CB831AD7}">
      <dsp:nvSpPr>
        <dsp:cNvPr id="0" name=""/>
        <dsp:cNvSpPr/>
      </dsp:nvSpPr>
      <dsp:spPr>
        <a:xfrm>
          <a:off x="7153868" y="1486717"/>
          <a:ext cx="185377" cy="15978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96215-5E4C-414D-A8DB-C38AA7CF7C2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641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96215-5E4C-414D-A8DB-C38AA7CF7C2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70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7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WGISS-54, 4-7 October 2022</a:t>
            </a:r>
            <a:endParaRPr dirty="0"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Google Shape;28;p3">
            <a:extLst>
              <a:ext uri="{FF2B5EF4-FFF2-40B4-BE49-F238E27FC236}">
                <a16:creationId xmlns:a16="http://schemas.microsoft.com/office/drawing/2014/main" id="{FEA3079A-CFCF-F0C7-BECB-5534DD327D67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WGISS-54, 4-7 October 2022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Google Shape;28;p3">
            <a:extLst>
              <a:ext uri="{FF2B5EF4-FFF2-40B4-BE49-F238E27FC236}">
                <a16:creationId xmlns:a16="http://schemas.microsoft.com/office/drawing/2014/main" id="{FF7FCFBF-7E19-7D2D-41E6-681E2BCDB5E6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WGISS-54, 4-7 October 2022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Google Shape;28;p3">
            <a:extLst>
              <a:ext uri="{FF2B5EF4-FFF2-40B4-BE49-F238E27FC236}">
                <a16:creationId xmlns:a16="http://schemas.microsoft.com/office/drawing/2014/main" id="{52B68D06-87BE-FC38-8E50-54EC97A72E50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WGISS-54, 4-7 October 2022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2501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8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15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dataobservatory.ne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eumetsat.int/product/EO:EUM:DAT:0409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s://data.eumetsat.int/product/EO:EUM:DAT:0556" TargetMode="External"/><Relationship Id="rId4" Type="http://schemas.openxmlformats.org/officeDocument/2006/relationships/hyperlink" Target="https://data.eumetsat.int/product/EO:EUM:DAT:0407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dirty="0"/>
              <a:t>EAIL</a:t>
            </a:r>
            <a:br>
              <a:rPr lang="en-AU" dirty="0"/>
            </a:br>
            <a:r>
              <a:rPr lang="en-AU" dirty="0"/>
              <a:t>Use-cases and vision</a:t>
            </a:r>
          </a:p>
        </p:txBody>
      </p:sp>
      <p:sp>
        <p:nvSpPr>
          <p:cNvPr id="67" name="Google Shape;67;p7"/>
          <p:cNvSpPr/>
          <p:nvPr/>
        </p:nvSpPr>
        <p:spPr>
          <a:xfrm>
            <a:off x="7222284" y="4656220"/>
            <a:ext cx="4832943" cy="220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Jonathan Hodge, </a:t>
            </a:r>
            <a:r>
              <a:rPr lang="en-AU" sz="18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CSIRO Chile</a:t>
            </a:r>
            <a:endParaRPr sz="1800"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ID: 2022.10.06_10.00</a:t>
            </a:r>
            <a:endParaRPr sz="1800"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WGISS-54</a:t>
            </a:r>
            <a:endParaRPr sz="18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Tokyo, Japan (JAXA)</a:t>
            </a:r>
            <a:endParaRPr sz="18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3-7 </a:t>
            </a:r>
            <a:r>
              <a:rPr lang="en-GB" sz="1800" b="1" dirty="0">
                <a:solidFill>
                  <a:schemeClr val="accent1"/>
                </a:solidFill>
              </a:rPr>
              <a:t>Octo</a:t>
            </a:r>
            <a:r>
              <a:rPr lang="en-GB" sz="18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ber 2022</a:t>
            </a:r>
            <a:endParaRPr sz="18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DCA3E3-D130-7AE9-1F45-43BE998C5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GPU processing with AWS GPU nodes</a:t>
            </a:r>
          </a:p>
          <a:p>
            <a:endParaRPr lang="en-US" dirty="0"/>
          </a:p>
          <a:p>
            <a:r>
              <a:rPr lang="en-US" dirty="0"/>
              <a:t>Additional scientific programming options with R</a:t>
            </a:r>
          </a:p>
          <a:p>
            <a:endParaRPr lang="en-US" dirty="0"/>
          </a:p>
          <a:p>
            <a:r>
              <a:rPr lang="en-US" dirty="0"/>
              <a:t>New machine learning capabilities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04CC8C-AE61-F4D8-2F88-7F87A2CB6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&amp; potential analytics capabilities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5DD21D-1031-6BB0-2591-519701133202}"/>
              </a:ext>
            </a:extLst>
          </p:cNvPr>
          <p:cNvGrpSpPr/>
          <p:nvPr/>
        </p:nvGrpSpPr>
        <p:grpSpPr>
          <a:xfrm>
            <a:off x="9481929" y="1558533"/>
            <a:ext cx="2082741" cy="688661"/>
            <a:chOff x="8899454" y="1558533"/>
            <a:chExt cx="2426678" cy="802384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6D75A90F-BAC9-F6A0-87BE-3F0D61BDF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20" t="13126" r="21920" b="13126"/>
            <a:stretch/>
          </p:blipFill>
          <p:spPr bwMode="auto">
            <a:xfrm>
              <a:off x="10285998" y="1591475"/>
              <a:ext cx="1040134" cy="769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6322F3A3-38BD-7543-85F9-0F5D7FFEA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9454" y="1793123"/>
              <a:ext cx="926962" cy="554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51B784-6D19-C3FC-2937-C13A0096223F}"/>
                </a:ext>
              </a:extLst>
            </p:cNvPr>
            <p:cNvSpPr txBox="1"/>
            <p:nvPr/>
          </p:nvSpPr>
          <p:spPr>
            <a:xfrm>
              <a:off x="9872523" y="1558533"/>
              <a:ext cx="528937" cy="753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/>
                <a:t>+</a:t>
              </a:r>
            </a:p>
          </p:txBody>
        </p:sp>
      </p:grpSp>
      <p:pic>
        <p:nvPicPr>
          <p:cNvPr id="5130" name="Picture 10" descr="GitHub - tensorflow/tensorflow: An Open Source Machine Learning Framework  for Everyone">
            <a:extLst>
              <a:ext uri="{FF2B5EF4-FFF2-40B4-BE49-F238E27FC236}">
                <a16:creationId xmlns:a16="http://schemas.microsoft.com/office/drawing/2014/main" id="{146B76D4-B543-D22C-D80A-9B0FA6A31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018" y="4319926"/>
            <a:ext cx="2576335" cy="86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eras: the Python deep learning API">
            <a:extLst>
              <a:ext uri="{FF2B5EF4-FFF2-40B4-BE49-F238E27FC236}">
                <a16:creationId xmlns:a16="http://schemas.microsoft.com/office/drawing/2014/main" id="{0FB4044F-DBC7-09A0-B3F6-96C467AA2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5671" y="4529087"/>
            <a:ext cx="1538619" cy="44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APIDS + Dask | RAPIDS">
            <a:extLst>
              <a:ext uri="{FF2B5EF4-FFF2-40B4-BE49-F238E27FC236}">
                <a16:creationId xmlns:a16="http://schemas.microsoft.com/office/drawing/2014/main" id="{23D357F4-788C-9124-23B6-1EA6CEFD8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2224" y="4487569"/>
            <a:ext cx="1551576" cy="52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Welcome to PyTorch Tutorials — PyTorch Tutorials 1.12.1+cu102 documentation">
            <a:extLst>
              <a:ext uri="{FF2B5EF4-FFF2-40B4-BE49-F238E27FC236}">
                <a16:creationId xmlns:a16="http://schemas.microsoft.com/office/drawing/2014/main" id="{CB14CB05-BFC6-3BCF-C05A-66983BD75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6160" y="4494678"/>
            <a:ext cx="1746388" cy="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A3B0D49-FBBD-FBED-8A2D-5E8A6745D7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68767" y="5386255"/>
            <a:ext cx="2087300" cy="582503"/>
          </a:xfrm>
          <a:prstGeom prst="rect">
            <a:avLst/>
          </a:prstGeom>
        </p:spPr>
      </p:pic>
      <p:pic>
        <p:nvPicPr>
          <p:cNvPr id="5140" name="Picture 20" descr="Top 10 Python Libraries - InterviewBit">
            <a:extLst>
              <a:ext uri="{FF2B5EF4-FFF2-40B4-BE49-F238E27FC236}">
                <a16:creationId xmlns:a16="http://schemas.microsoft.com/office/drawing/2014/main" id="{69D5432B-5980-A7C8-5B82-DD958DFF9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42452" y="5426655"/>
            <a:ext cx="878954" cy="50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Logo">
            <a:extLst>
              <a:ext uri="{FF2B5EF4-FFF2-40B4-BE49-F238E27FC236}">
                <a16:creationId xmlns:a16="http://schemas.microsoft.com/office/drawing/2014/main" id="{2366DF2F-43C7-6676-2BA5-311029EA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6996" y="5413879"/>
            <a:ext cx="1370193" cy="52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>
            <a:extLst>
              <a:ext uri="{FF2B5EF4-FFF2-40B4-BE49-F238E27FC236}">
                <a16:creationId xmlns:a16="http://schemas.microsoft.com/office/drawing/2014/main" id="{D356DF91-4C79-625E-974A-31361010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3575" y="5360660"/>
            <a:ext cx="928806" cy="63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A23100F-8CBF-4DBD-8CE9-FBE2E2B69B67}"/>
              </a:ext>
            </a:extLst>
          </p:cNvPr>
          <p:cNvGrpSpPr/>
          <p:nvPr/>
        </p:nvGrpSpPr>
        <p:grpSpPr>
          <a:xfrm>
            <a:off x="9542196" y="2520436"/>
            <a:ext cx="2005320" cy="878619"/>
            <a:chOff x="9542196" y="2520436"/>
            <a:chExt cx="2005320" cy="87861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50EAF25-45F2-6EA7-05A7-1F4FA3984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693729" y="2629551"/>
              <a:ext cx="853787" cy="660388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B14F42D4-B48A-2148-5E32-6914967BD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2196" y="2520436"/>
              <a:ext cx="758419" cy="878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AB157F-C972-D553-B007-75D5E9F650B6}"/>
                </a:ext>
              </a:extLst>
            </p:cNvPr>
            <p:cNvSpPr txBox="1"/>
            <p:nvPr/>
          </p:nvSpPr>
          <p:spPr>
            <a:xfrm>
              <a:off x="10277511" y="263658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/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751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352656-5434-DD60-929E-386BC3D97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Detecting and resolving issues in third-party catalogues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/>
              <a:t>Some data catalogues are a “best effort” initiative which inevitably can contain small but significant errors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/>
              <a:t>New workflows are in development to identify and respond to these errors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/>
              <a:t>Should be fixed at source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/>
              <a:t>Current issues affect in particular Sentinel 2 and Landsat 8/9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User support and training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New ML and GPU capabilities bring huge opportunities but will require a deeper level of support and discussion</a:t>
            </a:r>
          </a:p>
          <a:p>
            <a:r>
              <a:rPr lang="en-US" dirty="0"/>
              <a:t>Financing and ongoing support</a:t>
            </a:r>
          </a:p>
          <a:p>
            <a:pPr lvl="1">
              <a:buFont typeface="Wingdings" pitchFamily="2" charset="2"/>
              <a:buChar char="§"/>
            </a:pPr>
            <a:endParaRPr lang="en-US" dirty="0"/>
          </a:p>
          <a:p>
            <a:pPr lvl="1"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7983B1-834A-B718-3D28-931F57C4A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issues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183421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128147-2F31-0046-7E2B-68ADF206E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Updates to backend infrastructure in October/November 2022</a:t>
            </a:r>
          </a:p>
          <a:p>
            <a:r>
              <a:rPr lang="en-US" dirty="0"/>
              <a:t>Improvements to existing data holdings in October 2022, </a:t>
            </a:r>
            <a:r>
              <a:rPr lang="en-US" dirty="0" err="1"/>
              <a:t>prioritising</a:t>
            </a:r>
            <a:r>
              <a:rPr lang="en-US" dirty="0"/>
              <a:t> current issues with Sentinel 2 and Landsat 8/9</a:t>
            </a:r>
          </a:p>
          <a:p>
            <a:r>
              <a:rPr lang="en-US" dirty="0"/>
              <a:t>Addition of demonstration datasets for Sentinel 1 and Sentinel 3</a:t>
            </a:r>
          </a:p>
          <a:p>
            <a:r>
              <a:rPr lang="en-US" dirty="0"/>
              <a:t>Need to </a:t>
            </a:r>
            <a:r>
              <a:rPr lang="en-US" dirty="0" err="1"/>
              <a:t>prioritise</a:t>
            </a:r>
            <a:r>
              <a:rPr lang="en-US" dirty="0"/>
              <a:t> new data products and new capabilities based on user interests and requirements</a:t>
            </a:r>
          </a:p>
          <a:p>
            <a:r>
              <a:rPr lang="en-US" dirty="0"/>
              <a:t>Need to identify options for ongoing operation of EAIL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5AB07B-3DCB-31B4-58EB-0800B8CD9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</p:spTree>
    <p:extLst>
      <p:ext uri="{BB962C8B-B14F-4D97-AF65-F5344CB8AC3E}">
        <p14:creationId xmlns:p14="http://schemas.microsoft.com/office/powerpoint/2010/main" val="4218758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7F463C-2115-F2CA-32DA-12193169C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to supporting an array of current use cases, these new capabilities could enable improved functionality, including: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/>
              <a:t>Analysis, modelling and integration of Cal/Val data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/>
              <a:t>Dynamic analytics via web-based processing services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/>
              <a:t>Improved aquatic remote sensing products and inter-comparisons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/>
              <a:t>Improved classification options (via ML as well as with new radar products)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/>
              <a:t>Multi-platform analyses and product generation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27568D-732E-F618-794F-97D223B36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use cases</a:t>
            </a:r>
          </a:p>
        </p:txBody>
      </p:sp>
    </p:spTree>
    <p:extLst>
      <p:ext uri="{BB962C8B-B14F-4D97-AF65-F5344CB8AC3E}">
        <p14:creationId xmlns:p14="http://schemas.microsoft.com/office/powerpoint/2010/main" val="1505531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C95171-F2A3-4905-EFE8-C6603781A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dirty="0"/>
              <a:t>The Earth Analytics Interoperability Laboratory (EAIL) has been operating for the last two years</a:t>
            </a:r>
          </a:p>
          <a:p>
            <a:pPr lvl="0"/>
            <a:r>
              <a:rPr lang="en-AU" dirty="0"/>
              <a:t>Significant data updates have occurred over the last 6 months including increased coverage and new products</a:t>
            </a:r>
          </a:p>
          <a:p>
            <a:pPr lvl="0"/>
            <a:r>
              <a:rPr lang="en-AU" dirty="0"/>
              <a:t>There are a range of potential data sources, services and applications which could be added to EAIL if there is interest</a:t>
            </a:r>
          </a:p>
          <a:p>
            <a:pPr lvl="0"/>
            <a:r>
              <a:rPr lang="en-AU" dirty="0"/>
              <a:t>New capabilities could include significant enhancements in Machine Learning and GPU capabilities</a:t>
            </a:r>
          </a:p>
          <a:p>
            <a:pPr lvl="0"/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6E64FC-BE6E-01D4-4F68-14D048492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70219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468DDB7-0986-C243-A79A-ECDC99F537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0807435"/>
              </p:ext>
            </p:extLst>
          </p:nvPr>
        </p:nvGraphicFramePr>
        <p:xfrm>
          <a:off x="1558009" y="1755865"/>
          <a:ext cx="8426229" cy="4992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ubtitle 4">
            <a:extLst>
              <a:ext uri="{FF2B5EF4-FFF2-40B4-BE49-F238E27FC236}">
                <a16:creationId xmlns:a16="http://schemas.microsoft.com/office/drawing/2014/main" id="{574CFDC7-1BB1-BDD8-041B-6D94D082A176}"/>
              </a:ext>
            </a:extLst>
          </p:cNvPr>
          <p:cNvSpPr txBox="1">
            <a:spLocks/>
          </p:cNvSpPr>
          <p:nvPr/>
        </p:nvSpPr>
        <p:spPr>
          <a:xfrm>
            <a:off x="970591" y="6199935"/>
            <a:ext cx="9601067" cy="365264"/>
          </a:xfrm>
          <a:prstGeom prst="rect">
            <a:avLst/>
          </a:prstGeom>
        </p:spPr>
        <p:txBody>
          <a:bodyPr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800"/>
              </a:spcBef>
              <a:buNone/>
            </a:pPr>
            <a:r>
              <a:rPr lang="en-AU" sz="2000" dirty="0">
                <a:solidFill>
                  <a:schemeClr val="accent1"/>
                </a:solidFill>
                <a:latin typeface="Calibri"/>
              </a:rPr>
              <a:t>Powered by Open Data Cube and the Python data science ecosystem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E27051-9CAF-B499-B5D2-864E6EE2E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269561"/>
            <a:ext cx="11495400" cy="4951843"/>
          </a:xfrm>
        </p:spPr>
        <p:txBody>
          <a:bodyPr/>
          <a:lstStyle/>
          <a:p>
            <a:pPr lvl="0"/>
            <a:r>
              <a:rPr lang="en-AU" dirty="0"/>
              <a:t>EAIL is built using the Open Data Cube software and CSIRO’s Earth Analytics, Science and Innovation platform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86CB66-6B08-ECC4-0206-D579A95A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ym typeface="Arial"/>
              </a:rPr>
              <a:t>EAIL update and vision</a:t>
            </a:r>
            <a:endParaRPr lang="en-US" dirty="0"/>
          </a:p>
        </p:txBody>
      </p:sp>
      <p:pic>
        <p:nvPicPr>
          <p:cNvPr id="8194" name="Picture 2" descr="Brand | Open Data Cube">
            <a:extLst>
              <a:ext uri="{FF2B5EF4-FFF2-40B4-BE49-F238E27FC236}">
                <a16:creationId xmlns:a16="http://schemas.microsoft.com/office/drawing/2014/main" id="{2882AF09-90CA-101A-53DC-A24B814F7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0557" y="2695436"/>
            <a:ext cx="1309463" cy="79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3E072B4-A8C8-6369-E930-0DC5854E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6079" y="3789475"/>
            <a:ext cx="758419" cy="87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F16DDF33-E52D-65AF-9BB2-02693C66A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076" y="4969410"/>
            <a:ext cx="994424" cy="61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095C64-4A43-EC78-6B08-DC6DEBC6E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EAIL is operated by CSIRO Chile with significant support from the Chilean Data Observatory, a public-private-academic partnership founded by the Chilean Government (Ministry of Science, Ministry of Economy), Adolfo Ibáñez University and AWS.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CAD9B3-93D1-CB5A-8786-27B83CAF0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94327B-6F5F-C6F5-578A-C00FB2BF5FCA}"/>
              </a:ext>
            </a:extLst>
          </p:cNvPr>
          <p:cNvSpPr txBox="1"/>
          <p:nvPr/>
        </p:nvSpPr>
        <p:spPr>
          <a:xfrm>
            <a:off x="3001073" y="5575073"/>
            <a:ext cx="6141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www.dataobservatory.net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2E757EC1-58FB-DB5D-DBB0-5CEC2612C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2" t="31573" r="6242" b="31573"/>
          <a:stretch/>
        </p:blipFill>
        <p:spPr bwMode="auto">
          <a:xfrm>
            <a:off x="3362960" y="4187005"/>
            <a:ext cx="5466080" cy="12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021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CE47A08-0704-DF5D-037D-D2BB7BDDE0F6}"/>
              </a:ext>
            </a:extLst>
          </p:cNvPr>
          <p:cNvGrpSpPr/>
          <p:nvPr/>
        </p:nvGrpSpPr>
        <p:grpSpPr>
          <a:xfrm>
            <a:off x="1646314" y="2606400"/>
            <a:ext cx="8742404" cy="1729479"/>
            <a:chOff x="1646314" y="2606400"/>
            <a:chExt cx="8742404" cy="17294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69CBF5-3150-4E6C-E5E7-1E378C862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6314" y="2606400"/>
              <a:ext cx="2185200" cy="172947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0F7F05-E832-4C18-8104-8186EAA30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1512" y="2606400"/>
              <a:ext cx="2185200" cy="172947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7CD4C8-9473-EB41-57A3-836BF7987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8320" y="2606400"/>
              <a:ext cx="2185200" cy="172947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A03389-E153-8B9A-3B0D-6F2C32A4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3518" y="2606400"/>
              <a:ext cx="2185200" cy="1729479"/>
            </a:xfrm>
            <a:prstGeom prst="rect">
              <a:avLst/>
            </a:prstGeom>
          </p:spPr>
        </p:pic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CDC9C15E-9380-FF8E-EA64-A120E6832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258135"/>
              </p:ext>
            </p:extLst>
          </p:nvPr>
        </p:nvGraphicFramePr>
        <p:xfrm>
          <a:off x="1646314" y="1249124"/>
          <a:ext cx="8744012" cy="51123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86003">
                  <a:extLst>
                    <a:ext uri="{9D8B030D-6E8A-4147-A177-3AD203B41FA5}">
                      <a16:colId xmlns:a16="http://schemas.microsoft.com/office/drawing/2014/main" val="3068221352"/>
                    </a:ext>
                  </a:extLst>
                </a:gridCol>
                <a:gridCol w="2186003">
                  <a:extLst>
                    <a:ext uri="{9D8B030D-6E8A-4147-A177-3AD203B41FA5}">
                      <a16:colId xmlns:a16="http://schemas.microsoft.com/office/drawing/2014/main" val="3103640842"/>
                    </a:ext>
                  </a:extLst>
                </a:gridCol>
                <a:gridCol w="2186003">
                  <a:extLst>
                    <a:ext uri="{9D8B030D-6E8A-4147-A177-3AD203B41FA5}">
                      <a16:colId xmlns:a16="http://schemas.microsoft.com/office/drawing/2014/main" val="888010763"/>
                    </a:ext>
                  </a:extLst>
                </a:gridCol>
                <a:gridCol w="2186003">
                  <a:extLst>
                    <a:ext uri="{9D8B030D-6E8A-4147-A177-3AD203B41FA5}">
                      <a16:colId xmlns:a16="http://schemas.microsoft.com/office/drawing/2014/main" val="2938921892"/>
                    </a:ext>
                  </a:extLst>
                </a:gridCol>
              </a:tblGrid>
              <a:tr h="3396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Landsat 5</a:t>
                      </a:r>
                    </a:p>
                  </a:txBody>
                  <a:tcPr anchor="ctr">
                    <a:solidFill>
                      <a:srgbClr val="3344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Landsat 7</a:t>
                      </a:r>
                    </a:p>
                  </a:txBody>
                  <a:tcPr anchor="ctr">
                    <a:solidFill>
                      <a:srgbClr val="3344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Landsat 8</a:t>
                      </a:r>
                    </a:p>
                  </a:txBody>
                  <a:tcPr anchor="ctr">
                    <a:solidFill>
                      <a:srgbClr val="3344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Landsat 9</a:t>
                      </a:r>
                    </a:p>
                  </a:txBody>
                  <a:tcPr anchor="ctr">
                    <a:solidFill>
                      <a:srgbClr val="3344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69736"/>
                  </a:ext>
                </a:extLst>
              </a:tr>
              <a:tr h="10090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793939"/>
                  </a:ext>
                </a:extLst>
              </a:tr>
              <a:tr h="1745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36940049"/>
                  </a:ext>
                </a:extLst>
              </a:tr>
              <a:tr h="100902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Contiguous USA</a:t>
                      </a:r>
                    </a:p>
                    <a:p>
                      <a:pPr algn="ctr"/>
                      <a:r>
                        <a:rPr lang="en-US" dirty="0"/>
                        <a:t>Bay of Bengal</a:t>
                      </a:r>
                    </a:p>
                  </a:txBody>
                  <a:tcPr anchor="ctr"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Contiguous USA</a:t>
                      </a:r>
                    </a:p>
                    <a:p>
                      <a:pPr algn="ctr"/>
                      <a:r>
                        <a:rPr lang="en-US" dirty="0"/>
                        <a:t>Bay of Bengal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USA</a:t>
                      </a:r>
                    </a:p>
                    <a:p>
                      <a:pPr algn="ctr"/>
                      <a:r>
                        <a:rPr lang="en-US" dirty="0"/>
                        <a:t>Canada</a:t>
                      </a:r>
                    </a:p>
                    <a:p>
                      <a:pPr algn="ctr"/>
                      <a:r>
                        <a:rPr lang="en-US" dirty="0"/>
                        <a:t>Bay of Bengal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USA</a:t>
                      </a:r>
                    </a:p>
                    <a:p>
                      <a:pPr algn="ctr"/>
                      <a:r>
                        <a:rPr lang="en-US" dirty="0"/>
                        <a:t>Canada</a:t>
                      </a:r>
                    </a:p>
                    <a:p>
                      <a:pPr algn="ctr"/>
                      <a:r>
                        <a:rPr lang="en-US" dirty="0"/>
                        <a:t>Bay of Bengal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108371"/>
                  </a:ext>
                </a:extLst>
              </a:tr>
              <a:tr h="100902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1984 – 2011</a:t>
                      </a:r>
                    </a:p>
                  </a:txBody>
                  <a:tcPr anchor="ctr"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1999 – 2022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2013 – 2022</a:t>
                      </a:r>
                    </a:p>
                    <a:p>
                      <a:pPr algn="ctr"/>
                      <a:r>
                        <a:rPr lang="en-US" dirty="0"/>
                        <a:t>updated daily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 – 2022</a:t>
                      </a:r>
                    </a:p>
                    <a:p>
                      <a:pPr algn="ctr"/>
                      <a:r>
                        <a:rPr lang="en-US" dirty="0"/>
                        <a:t>updated daily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170880"/>
                  </a:ext>
                </a:extLst>
              </a:tr>
            </a:tbl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A4AA772A-AB05-390B-112E-A2510DD5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update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0A8281-20D4-5D1D-508F-CEAA5E5DF320}"/>
              </a:ext>
            </a:extLst>
          </p:cNvPr>
          <p:cNvGrpSpPr/>
          <p:nvPr/>
        </p:nvGrpSpPr>
        <p:grpSpPr>
          <a:xfrm>
            <a:off x="2366320" y="1740199"/>
            <a:ext cx="7383151" cy="735121"/>
            <a:chOff x="2366320" y="1740199"/>
            <a:chExt cx="7383151" cy="735121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96DC921-951A-E584-1076-E245F4F9F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171" y="1823377"/>
              <a:ext cx="853146" cy="56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28256DE1-1F96-9EE8-8241-43FCC3BFE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731" y="1823377"/>
              <a:ext cx="1079932" cy="568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AE0F901-CDA4-F8E2-4E44-217BE6494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320" y="1740199"/>
              <a:ext cx="730944" cy="735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DB359F93-F233-1455-BF41-356B6855A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829" y="1823377"/>
              <a:ext cx="1009642" cy="568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4422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C7C37D2-8416-D1E2-1022-819FC323E4E9}"/>
              </a:ext>
            </a:extLst>
          </p:cNvPr>
          <p:cNvGrpSpPr/>
          <p:nvPr/>
        </p:nvGrpSpPr>
        <p:grpSpPr>
          <a:xfrm>
            <a:off x="1646314" y="2606400"/>
            <a:ext cx="8742404" cy="1730112"/>
            <a:chOff x="1646314" y="2606400"/>
            <a:chExt cx="8742404" cy="17301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C60356-4430-7BF3-BFC1-9777E0D23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6314" y="2606400"/>
              <a:ext cx="2186002" cy="173011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1A67F6-E5D8-FFA4-CFBE-C80EC3576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2317" y="2606400"/>
              <a:ext cx="2185200" cy="172947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5A2F354-52D2-93F6-A1D0-0D79F297F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8320" y="2606400"/>
              <a:ext cx="2185200" cy="172947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C57258-947F-1DDE-B470-5D09D3E9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03519" y="2606400"/>
              <a:ext cx="2185199" cy="1729477"/>
            </a:xfrm>
            <a:prstGeom prst="rect">
              <a:avLst/>
            </a:prstGeom>
          </p:spPr>
        </p:pic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CDC9C15E-9380-FF8E-EA64-A120E6832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564486"/>
              </p:ext>
            </p:extLst>
          </p:nvPr>
        </p:nvGraphicFramePr>
        <p:xfrm>
          <a:off x="1646314" y="1249124"/>
          <a:ext cx="8744012" cy="51123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86003">
                  <a:extLst>
                    <a:ext uri="{9D8B030D-6E8A-4147-A177-3AD203B41FA5}">
                      <a16:colId xmlns:a16="http://schemas.microsoft.com/office/drawing/2014/main" val="3068221352"/>
                    </a:ext>
                  </a:extLst>
                </a:gridCol>
                <a:gridCol w="2186003">
                  <a:extLst>
                    <a:ext uri="{9D8B030D-6E8A-4147-A177-3AD203B41FA5}">
                      <a16:colId xmlns:a16="http://schemas.microsoft.com/office/drawing/2014/main" val="3103640842"/>
                    </a:ext>
                  </a:extLst>
                </a:gridCol>
                <a:gridCol w="2186003">
                  <a:extLst>
                    <a:ext uri="{9D8B030D-6E8A-4147-A177-3AD203B41FA5}">
                      <a16:colId xmlns:a16="http://schemas.microsoft.com/office/drawing/2014/main" val="888010763"/>
                    </a:ext>
                  </a:extLst>
                </a:gridCol>
                <a:gridCol w="2186003">
                  <a:extLst>
                    <a:ext uri="{9D8B030D-6E8A-4147-A177-3AD203B41FA5}">
                      <a16:colId xmlns:a16="http://schemas.microsoft.com/office/drawing/2014/main" val="2938921892"/>
                    </a:ext>
                  </a:extLst>
                </a:gridCol>
              </a:tblGrid>
              <a:tr h="3396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Sentinel 1</a:t>
                      </a:r>
                    </a:p>
                  </a:txBody>
                  <a:tcPr anchor="ctr">
                    <a:solidFill>
                      <a:srgbClr val="3344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Sentinel 2</a:t>
                      </a:r>
                    </a:p>
                  </a:txBody>
                  <a:tcPr anchor="ctr">
                    <a:solidFill>
                      <a:srgbClr val="3344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NASADEM</a:t>
                      </a:r>
                    </a:p>
                  </a:txBody>
                  <a:tcPr anchor="ctr">
                    <a:solidFill>
                      <a:srgbClr val="3344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Copernicus DEM</a:t>
                      </a:r>
                    </a:p>
                  </a:txBody>
                  <a:tcPr anchor="ctr">
                    <a:solidFill>
                      <a:srgbClr val="3344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69736"/>
                  </a:ext>
                </a:extLst>
              </a:tr>
              <a:tr h="10090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793939"/>
                  </a:ext>
                </a:extLst>
              </a:tr>
              <a:tr h="1745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36940049"/>
                  </a:ext>
                </a:extLst>
              </a:tr>
              <a:tr h="100902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Focus areas in USA, Canada, South America, eastern Europe</a:t>
                      </a:r>
                    </a:p>
                  </a:txBody>
                  <a:tcPr anchor="ctr"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Continental USA</a:t>
                      </a:r>
                    </a:p>
                    <a:p>
                      <a:pPr algn="ctr"/>
                      <a:r>
                        <a:rPr lang="en-US" dirty="0"/>
                        <a:t>Bay of Bengal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Contiguous USA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USA</a:t>
                      </a:r>
                    </a:p>
                    <a:p>
                      <a:pPr algn="ctr"/>
                      <a:r>
                        <a:rPr lang="en-US" dirty="0"/>
                        <a:t>Canada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108371"/>
                  </a:ext>
                </a:extLst>
              </a:tr>
              <a:tr h="100902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 – 2021</a:t>
                      </a:r>
                    </a:p>
                  </a:txBody>
                  <a:tcPr anchor="ctr"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 – 2022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latest version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latest version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3344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170880"/>
                  </a:ext>
                </a:extLst>
              </a:tr>
            </a:tbl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A4AA772A-AB05-390B-112E-A2510DD5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update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A7BDFB-2ACE-F013-3B6E-4CBE1F2D7914}"/>
              </a:ext>
            </a:extLst>
          </p:cNvPr>
          <p:cNvGrpSpPr/>
          <p:nvPr/>
        </p:nvGrpSpPr>
        <p:grpSpPr>
          <a:xfrm>
            <a:off x="2373442" y="1823377"/>
            <a:ext cx="7208265" cy="568765"/>
            <a:chOff x="2373442" y="1823377"/>
            <a:chExt cx="7208265" cy="568765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C5401D3-D51C-7EB3-BB27-685D3B28B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98745" y="1863190"/>
              <a:ext cx="853146" cy="489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9510B28-13D8-6589-0FF0-23A6BA070B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6826939" y="1823377"/>
              <a:ext cx="568765" cy="568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925837B8-CE2A-5FF7-BDD4-9574EC2B40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73442" y="1868984"/>
              <a:ext cx="730944" cy="477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31EF2331-D8E1-4073-A48B-5C740A07A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9012942" y="1823377"/>
              <a:ext cx="568765" cy="568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9394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247E41D-14DA-B934-82D4-6D0E0B96F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8451" y="2254272"/>
            <a:ext cx="2059462" cy="81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7ED19-5B3D-8E61-D090-E8C25BC73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272209"/>
            <a:ext cx="10320576" cy="4949195"/>
          </a:xfrm>
        </p:spPr>
        <p:txBody>
          <a:bodyPr/>
          <a:lstStyle/>
          <a:p>
            <a:r>
              <a:rPr lang="en-US" dirty="0"/>
              <a:t>Sentinel 3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New data workflows to process Sentinel 3 data from EUMETSAT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Currently tested with: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OLCI Level 1B full resolution (</a:t>
            </a:r>
            <a:r>
              <a:rPr lang="en-US" b="1" dirty="0"/>
              <a:t>OL_1_EFR </a:t>
            </a:r>
            <a:r>
              <a:rPr lang="en-US" dirty="0"/>
              <a:t>- </a:t>
            </a:r>
            <a:r>
              <a:rPr lang="en-US" dirty="0">
                <a:hlinkClick r:id="rId3"/>
              </a:rPr>
              <a:t>EO:EUM:DAT:0409</a:t>
            </a:r>
            <a:r>
              <a:rPr lang="en-US" dirty="0"/>
              <a:t>)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OLCI Level 2 full resolution (</a:t>
            </a:r>
            <a:r>
              <a:rPr lang="en-US" b="1" dirty="0"/>
              <a:t>OL_2_WFR </a:t>
            </a:r>
            <a:r>
              <a:rPr lang="en-US" dirty="0"/>
              <a:t>- </a:t>
            </a:r>
            <a:r>
              <a:rPr lang="en-US" dirty="0">
                <a:hlinkClick r:id="rId4"/>
              </a:rPr>
              <a:t>EO:EUM:DAT:0407</a:t>
            </a:r>
            <a:r>
              <a:rPr lang="en-US" dirty="0"/>
              <a:t>)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OLCI Level 2 full resolution reprocessed (</a:t>
            </a:r>
            <a:r>
              <a:rPr lang="en-US" b="1" dirty="0"/>
              <a:t>OL_2_WFR </a:t>
            </a:r>
            <a:r>
              <a:rPr lang="en-US" dirty="0"/>
              <a:t>- </a:t>
            </a:r>
            <a:r>
              <a:rPr lang="en-US" dirty="0">
                <a:hlinkClick r:id="rId5"/>
              </a:rPr>
              <a:t>EO:EUM:DAT:0556</a:t>
            </a:r>
            <a:r>
              <a:rPr lang="en-US" dirty="0"/>
              <a:t>)</a:t>
            </a:r>
          </a:p>
          <a:p>
            <a:pPr lvl="2"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Sentinel 1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Significant work has gone into testing and confirming new Sentinel 1 products to ensure the best possible result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New capabilities can include: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Customised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RTC backscatter</a:t>
            </a:r>
          </a:p>
          <a:p>
            <a:pPr lvl="2">
              <a:buFont typeface="Wingdings" pitchFamily="2" charset="2"/>
              <a:buChar char="§"/>
            </a:pPr>
            <a:r>
              <a:rPr lang="en-A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AU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olarimetric decomposition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AE912-CF87-FCAD-CA16-DC3598B3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data sources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6D0B1AA-BD15-7ADD-7631-3E47EA86E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90008" y="5031651"/>
            <a:ext cx="1696347" cy="110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74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7ED19-5B3D-8E61-D090-E8C25BC73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Numerous other data sources either under development or in operation in related projects which could benefit EAIL, including:</a:t>
            </a:r>
          </a:p>
          <a:p>
            <a:pPr lvl="1">
              <a:buFont typeface="Wingdings" pitchFamily="2" charset="2"/>
              <a:buChar char="§"/>
            </a:pPr>
            <a:r>
              <a:rPr lang="en-AU" dirty="0"/>
              <a:t>MODIS (numerous products)</a:t>
            </a:r>
          </a:p>
          <a:p>
            <a:pPr lvl="1">
              <a:buFont typeface="Wingdings" pitchFamily="2" charset="2"/>
              <a:buChar char="§"/>
            </a:pPr>
            <a:r>
              <a:rPr lang="en-AU" dirty="0"/>
              <a:t>Sentinel 5P</a:t>
            </a:r>
          </a:p>
          <a:p>
            <a:pPr lvl="1">
              <a:buFont typeface="Wingdings" pitchFamily="2" charset="2"/>
              <a:buChar char="§"/>
            </a:pPr>
            <a:r>
              <a:rPr lang="en-AU" dirty="0"/>
              <a:t>GEDI</a:t>
            </a:r>
          </a:p>
          <a:p>
            <a:pPr lvl="1">
              <a:buFont typeface="Wingdings" pitchFamily="2" charset="2"/>
              <a:buChar char="§"/>
            </a:pPr>
            <a:endParaRPr lang="en-AU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Related projects (e.g. </a:t>
            </a:r>
            <a:r>
              <a:rPr lang="en-US" dirty="0" err="1"/>
              <a:t>Aquawatch</a:t>
            </a:r>
            <a:r>
              <a:rPr lang="en-US" dirty="0"/>
              <a:t> Australia) are improving integration with time-series data sources, enabling improved connection with sensor and </a:t>
            </a:r>
            <a:r>
              <a:rPr lang="en-US" dirty="0" err="1"/>
              <a:t>cal</a:t>
            </a:r>
            <a:r>
              <a:rPr lang="en-US" dirty="0"/>
              <a:t>/</a:t>
            </a:r>
            <a:r>
              <a:rPr lang="en-US" dirty="0" err="1"/>
              <a:t>val</a:t>
            </a:r>
            <a:r>
              <a:rPr lang="en-US" dirty="0"/>
              <a:t> data.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AE912-CF87-FCAD-CA16-DC3598B3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data sources</a:t>
            </a:r>
          </a:p>
        </p:txBody>
      </p:sp>
    </p:spTree>
    <p:extLst>
      <p:ext uri="{BB962C8B-B14F-4D97-AF65-F5344CB8AC3E}">
        <p14:creationId xmlns:p14="http://schemas.microsoft.com/office/powerpoint/2010/main" val="37949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8E3C05-EA64-6B6D-E3D2-39C2B541E0FA}"/>
              </a:ext>
            </a:extLst>
          </p:cNvPr>
          <p:cNvSpPr/>
          <p:nvPr/>
        </p:nvSpPr>
        <p:spPr>
          <a:xfrm>
            <a:off x="8316184" y="4006355"/>
            <a:ext cx="3549600" cy="2215049"/>
          </a:xfrm>
          <a:prstGeom prst="rect">
            <a:avLst/>
          </a:prstGeom>
          <a:solidFill>
            <a:srgbClr val="3F4854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Untitled" descr="Untitled">
            <a:hlinkClick r:id="" action="ppaction://media"/>
            <a:extLst>
              <a:ext uri="{FF2B5EF4-FFF2-40B4-BE49-F238E27FC236}">
                <a16:creationId xmlns:a16="http://schemas.microsoft.com/office/drawing/2014/main" id="{1D9406B8-82BF-60DE-1CD4-75D9CA1133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699.18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184" y="4124935"/>
            <a:ext cx="3549600" cy="1996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5FC0E-1CE0-8BDA-AFC6-F7698D6E99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6184" y="4006355"/>
            <a:ext cx="3548258" cy="2214000"/>
          </a:xfrm>
          <a:prstGeom prst="rect">
            <a:avLst/>
          </a:prstGeom>
          <a:effectLst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5616E-2919-44CE-327B-70DE2AF9B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558533"/>
            <a:ext cx="7991951" cy="4662871"/>
          </a:xfrm>
        </p:spPr>
        <p:txBody>
          <a:bodyPr/>
          <a:lstStyle/>
          <a:p>
            <a:r>
              <a:rPr lang="en-US" dirty="0"/>
              <a:t>OWS service layer ready for implementation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WMS, WMTS and WCS services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Exposes data cube layers to the outside world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Supports multiple styling options, band combinations and index generation</a:t>
            </a:r>
          </a:p>
          <a:p>
            <a:pPr marL="50800" indent="0">
              <a:buNone/>
            </a:pPr>
            <a:endParaRPr lang="en-US" dirty="0"/>
          </a:p>
          <a:p>
            <a:r>
              <a:rPr lang="en-US" dirty="0" err="1"/>
              <a:t>Terriamap</a:t>
            </a:r>
            <a:r>
              <a:rPr lang="en-US" dirty="0"/>
              <a:t> web visualization tool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Connects directly to WMS services above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Supports over 30 data and services type including time-series data and processing services (WPS)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97DA25-CFAD-B368-B5D8-471F092E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application capabilities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C6A69-43B5-A1C6-D666-07DD6E8DA9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184" y="1558533"/>
            <a:ext cx="3551583" cy="209050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78BE15-5EA2-EF92-14AC-B24F952FB5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520" y="1674751"/>
            <a:ext cx="2972910" cy="185807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22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1765</TotalTime>
  <Words>733</Words>
  <Application>Microsoft Macintosh PowerPoint</Application>
  <PresentationFormat>Widescreen</PresentationFormat>
  <Paragraphs>120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Courier New</vt:lpstr>
      <vt:lpstr>Noto Sans Symbols</vt:lpstr>
      <vt:lpstr>Wingdings</vt:lpstr>
      <vt:lpstr>ceos</vt:lpstr>
      <vt:lpstr>EAIL Use-cases and vision</vt:lpstr>
      <vt:lpstr>Summary</vt:lpstr>
      <vt:lpstr>EAIL update and vision</vt:lpstr>
      <vt:lpstr>EAIL</vt:lpstr>
      <vt:lpstr>Data update</vt:lpstr>
      <vt:lpstr>Data update</vt:lpstr>
      <vt:lpstr>Potential data sources</vt:lpstr>
      <vt:lpstr>Potential data sources</vt:lpstr>
      <vt:lpstr>Potential application capabilities</vt:lpstr>
      <vt:lpstr>New &amp; potential analytics capabilities</vt:lpstr>
      <vt:lpstr>Current issues and challenges</vt:lpstr>
      <vt:lpstr>What’s next</vt:lpstr>
      <vt:lpstr>Future use cases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WGISS-54 Presentation Template and Guidance</dc:title>
  <dc:creator>Michelle Piepgrass</dc:creator>
  <cp:lastModifiedBy>Jonathan Hodge</cp:lastModifiedBy>
  <cp:revision>30</cp:revision>
  <dcterms:modified xsi:type="dcterms:W3CDTF">2022-10-01T19:49:01Z</dcterms:modified>
</cp:coreProperties>
</file>