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1"/>
  </p:notesMasterIdLst>
  <p:sldIdLst>
    <p:sldId id="256" r:id="rId2"/>
    <p:sldId id="262" r:id="rId3"/>
    <p:sldId id="263" r:id="rId4"/>
    <p:sldId id="264" r:id="rId5"/>
    <p:sldId id="257" r:id="rId6"/>
    <p:sldId id="258" r:id="rId7"/>
    <p:sldId id="274" r:id="rId8"/>
    <p:sldId id="259" r:id="rId9"/>
    <p:sldId id="260" r:id="rId10"/>
    <p:sldId id="261"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4937234-3963-364D-8944-DCEA0EEE5B99}">
          <p14:sldIdLst>
            <p14:sldId id="256"/>
            <p14:sldId id="262"/>
            <p14:sldId id="263"/>
            <p14:sldId id="264"/>
            <p14:sldId id="257"/>
            <p14:sldId id="258"/>
            <p14:sldId id="274"/>
            <p14:sldId id="259"/>
            <p14:sldId id="260"/>
            <p14:sldId id="261"/>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1337E-2276-DB43-B1BA-CD0F091AFE78}" v="143" dt="2022-10-04T13:05:26.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0"/>
    <p:restoredTop sz="94694"/>
  </p:normalViewPr>
  <p:slideViewPr>
    <p:cSldViewPr snapToGrid="0">
      <p:cViewPr varScale="1">
        <p:scale>
          <a:sx n="117" d="100"/>
          <a:sy n="117"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Castracane" userId="79409e68-a20d-42e3-af0c-ad1c5702f6f2" providerId="ADAL" clId="{6561337E-2276-DB43-B1BA-CD0F091AFE78}"/>
    <pc:docChg chg="undo custSel addSld delSld modSld addSection delSection modSection">
      <pc:chgData name="Paolo Castracane" userId="79409e68-a20d-42e3-af0c-ad1c5702f6f2" providerId="ADAL" clId="{6561337E-2276-DB43-B1BA-CD0F091AFE78}" dt="2022-10-04T13:06:31.391" v="2338" actId="1076"/>
      <pc:docMkLst>
        <pc:docMk/>
      </pc:docMkLst>
      <pc:sldChg chg="modSp mod">
        <pc:chgData name="Paolo Castracane" userId="79409e68-a20d-42e3-af0c-ad1c5702f6f2" providerId="ADAL" clId="{6561337E-2276-DB43-B1BA-CD0F091AFE78}" dt="2022-09-30T10:24:39.461" v="2184" actId="1076"/>
        <pc:sldMkLst>
          <pc:docMk/>
          <pc:sldMk cId="0" sldId="256"/>
        </pc:sldMkLst>
        <pc:spChg chg="mod">
          <ac:chgData name="Paolo Castracane" userId="79409e68-a20d-42e3-af0c-ad1c5702f6f2" providerId="ADAL" clId="{6561337E-2276-DB43-B1BA-CD0F091AFE78}" dt="2022-09-28T15:16:42.148" v="1676" actId="20577"/>
          <ac:spMkLst>
            <pc:docMk/>
            <pc:sldMk cId="0" sldId="256"/>
            <ac:spMk id="66" creationId="{00000000-0000-0000-0000-000000000000}"/>
          </ac:spMkLst>
        </pc:spChg>
        <pc:spChg chg="mod">
          <ac:chgData name="Paolo Castracane" userId="79409e68-a20d-42e3-af0c-ad1c5702f6f2" providerId="ADAL" clId="{6561337E-2276-DB43-B1BA-CD0F091AFE78}" dt="2022-09-30T10:24:39.461" v="2184" actId="1076"/>
          <ac:spMkLst>
            <pc:docMk/>
            <pc:sldMk cId="0" sldId="256"/>
            <ac:spMk id="67" creationId="{00000000-0000-0000-0000-000000000000}"/>
          </ac:spMkLst>
        </pc:spChg>
      </pc:sldChg>
      <pc:sldChg chg="addSp delSp modSp mod">
        <pc:chgData name="Paolo Castracane" userId="79409e68-a20d-42e3-af0c-ad1c5702f6f2" providerId="ADAL" clId="{6561337E-2276-DB43-B1BA-CD0F091AFE78}" dt="2022-09-21T13:10:29.199" v="107" actId="478"/>
        <pc:sldMkLst>
          <pc:docMk/>
          <pc:sldMk cId="0" sldId="257"/>
        </pc:sldMkLst>
        <pc:spChg chg="add del mod">
          <ac:chgData name="Paolo Castracane" userId="79409e68-a20d-42e3-af0c-ad1c5702f6f2" providerId="ADAL" clId="{6561337E-2276-DB43-B1BA-CD0F091AFE78}" dt="2022-09-21T13:07:10.233" v="79"/>
          <ac:spMkLst>
            <pc:docMk/>
            <pc:sldMk cId="0" sldId="257"/>
            <ac:spMk id="2" creationId="{7A29D15E-984D-3F02-8AF0-0CAAFF9D6726}"/>
          </ac:spMkLst>
        </pc:spChg>
        <pc:spChg chg="add mod">
          <ac:chgData name="Paolo Castracane" userId="79409e68-a20d-42e3-af0c-ad1c5702f6f2" providerId="ADAL" clId="{6561337E-2276-DB43-B1BA-CD0F091AFE78}" dt="2022-09-21T13:09:34.443" v="99" actId="2711"/>
          <ac:spMkLst>
            <pc:docMk/>
            <pc:sldMk cId="0" sldId="257"/>
            <ac:spMk id="3" creationId="{B43F055B-B459-7F48-A471-E42E5B08FDAD}"/>
          </ac:spMkLst>
        </pc:spChg>
        <pc:spChg chg="add del mod">
          <ac:chgData name="Paolo Castracane" userId="79409e68-a20d-42e3-af0c-ad1c5702f6f2" providerId="ADAL" clId="{6561337E-2276-DB43-B1BA-CD0F091AFE78}" dt="2022-09-21T13:10:27.656" v="106"/>
          <ac:spMkLst>
            <pc:docMk/>
            <pc:sldMk cId="0" sldId="257"/>
            <ac:spMk id="4" creationId="{81833229-6570-39B8-D020-F662670AC2FB}"/>
          </ac:spMkLst>
        </pc:spChg>
        <pc:spChg chg="add del mod">
          <ac:chgData name="Paolo Castracane" userId="79409e68-a20d-42e3-af0c-ad1c5702f6f2" providerId="ADAL" clId="{6561337E-2276-DB43-B1BA-CD0F091AFE78}" dt="2022-09-21T13:10:29.199" v="107" actId="478"/>
          <ac:spMkLst>
            <pc:docMk/>
            <pc:sldMk cId="0" sldId="257"/>
            <ac:spMk id="72" creationId="{00000000-0000-0000-0000-000000000000}"/>
          </ac:spMkLst>
        </pc:spChg>
        <pc:spChg chg="del mod">
          <ac:chgData name="Paolo Castracane" userId="79409e68-a20d-42e3-af0c-ad1c5702f6f2" providerId="ADAL" clId="{6561337E-2276-DB43-B1BA-CD0F091AFE78}" dt="2022-09-21T13:06:50.553" v="75" actId="478"/>
          <ac:spMkLst>
            <pc:docMk/>
            <pc:sldMk cId="0" sldId="257"/>
            <ac:spMk id="74" creationId="{00000000-0000-0000-0000-000000000000}"/>
          </ac:spMkLst>
        </pc:spChg>
      </pc:sldChg>
      <pc:sldChg chg="addSp delSp modSp mod modNotes">
        <pc:chgData name="Paolo Castracane" userId="79409e68-a20d-42e3-af0c-ad1c5702f6f2" providerId="ADAL" clId="{6561337E-2276-DB43-B1BA-CD0F091AFE78}" dt="2022-09-21T13:09:19.675" v="98" actId="14100"/>
        <pc:sldMkLst>
          <pc:docMk/>
          <pc:sldMk cId="0" sldId="258"/>
        </pc:sldMkLst>
        <pc:spChg chg="add mod">
          <ac:chgData name="Paolo Castracane" userId="79409e68-a20d-42e3-af0c-ad1c5702f6f2" providerId="ADAL" clId="{6561337E-2276-DB43-B1BA-CD0F091AFE78}" dt="2022-09-21T13:08:38.593" v="90" actId="1076"/>
          <ac:spMkLst>
            <pc:docMk/>
            <pc:sldMk cId="0" sldId="258"/>
            <ac:spMk id="2" creationId="{EDFBCE59-1D1E-3ED7-34A9-19A6A4B16C3E}"/>
          </ac:spMkLst>
        </pc:spChg>
        <pc:spChg chg="add del mod">
          <ac:chgData name="Paolo Castracane" userId="79409e68-a20d-42e3-af0c-ad1c5702f6f2" providerId="ADAL" clId="{6561337E-2276-DB43-B1BA-CD0F091AFE78}" dt="2022-09-21T13:08:35.686" v="89" actId="478"/>
          <ac:spMkLst>
            <pc:docMk/>
            <pc:sldMk cId="0" sldId="258"/>
            <ac:spMk id="4" creationId="{91048B20-3B05-4C65-6B63-58E43E9C84F3}"/>
          </ac:spMkLst>
        </pc:spChg>
        <pc:spChg chg="add mod">
          <ac:chgData name="Paolo Castracane" userId="79409e68-a20d-42e3-af0c-ad1c5702f6f2" providerId="ADAL" clId="{6561337E-2276-DB43-B1BA-CD0F091AFE78}" dt="2022-09-21T13:09:19.675" v="98" actId="14100"/>
          <ac:spMkLst>
            <pc:docMk/>
            <pc:sldMk cId="0" sldId="258"/>
            <ac:spMk id="5" creationId="{E42E07A8-E018-F74D-9043-57FCF04445F1}"/>
          </ac:spMkLst>
        </pc:spChg>
        <pc:spChg chg="del mod">
          <ac:chgData name="Paolo Castracane" userId="79409e68-a20d-42e3-af0c-ad1c5702f6f2" providerId="ADAL" clId="{6561337E-2276-DB43-B1BA-CD0F091AFE78}" dt="2022-09-21T13:08:42.210" v="92" actId="478"/>
          <ac:spMkLst>
            <pc:docMk/>
            <pc:sldMk cId="0" sldId="258"/>
            <ac:spMk id="79" creationId="{00000000-0000-0000-0000-000000000000}"/>
          </ac:spMkLst>
        </pc:spChg>
        <pc:spChg chg="del">
          <ac:chgData name="Paolo Castracane" userId="79409e68-a20d-42e3-af0c-ad1c5702f6f2" providerId="ADAL" clId="{6561337E-2276-DB43-B1BA-CD0F091AFE78}" dt="2022-09-21T13:08:33.066" v="87" actId="478"/>
          <ac:spMkLst>
            <pc:docMk/>
            <pc:sldMk cId="0" sldId="258"/>
            <ac:spMk id="80" creationId="{00000000-0000-0000-0000-000000000000}"/>
          </ac:spMkLst>
        </pc:spChg>
      </pc:sldChg>
      <pc:sldChg chg="addSp delSp modSp mod">
        <pc:chgData name="Paolo Castracane" userId="79409e68-a20d-42e3-af0c-ad1c5702f6f2" providerId="ADAL" clId="{6561337E-2276-DB43-B1BA-CD0F091AFE78}" dt="2022-09-21T13:17:02.337" v="153" actId="1076"/>
        <pc:sldMkLst>
          <pc:docMk/>
          <pc:sldMk cId="0" sldId="259"/>
        </pc:sldMkLst>
        <pc:spChg chg="add mod">
          <ac:chgData name="Paolo Castracane" userId="79409e68-a20d-42e3-af0c-ad1c5702f6f2" providerId="ADAL" clId="{6561337E-2276-DB43-B1BA-CD0F091AFE78}" dt="2022-09-21T13:11:25.366" v="116" actId="1076"/>
          <ac:spMkLst>
            <pc:docMk/>
            <pc:sldMk cId="0" sldId="259"/>
            <ac:spMk id="2" creationId="{616E8683-63CB-B608-AF3B-95618FF10BE2}"/>
          </ac:spMkLst>
        </pc:spChg>
        <pc:spChg chg="add del mod">
          <ac:chgData name="Paolo Castracane" userId="79409e68-a20d-42e3-af0c-ad1c5702f6f2" providerId="ADAL" clId="{6561337E-2276-DB43-B1BA-CD0F091AFE78}" dt="2022-09-21T13:14:04.157" v="128" actId="478"/>
          <ac:spMkLst>
            <pc:docMk/>
            <pc:sldMk cId="0" sldId="259"/>
            <ac:spMk id="3" creationId="{1E9DD26F-8BF8-854E-A5F7-96A140700697}"/>
          </ac:spMkLst>
        </pc:spChg>
        <pc:spChg chg="add del mod">
          <ac:chgData name="Paolo Castracane" userId="79409e68-a20d-42e3-af0c-ad1c5702f6f2" providerId="ADAL" clId="{6561337E-2276-DB43-B1BA-CD0F091AFE78}" dt="2022-09-21T13:15:38.871" v="146"/>
          <ac:spMkLst>
            <pc:docMk/>
            <pc:sldMk cId="0" sldId="259"/>
            <ac:spMk id="8" creationId="{A41D7182-BFF0-DE75-4AF0-3FD84A16EC08}"/>
          </ac:spMkLst>
        </pc:spChg>
        <pc:spChg chg="add mod">
          <ac:chgData name="Paolo Castracane" userId="79409e68-a20d-42e3-af0c-ad1c5702f6f2" providerId="ADAL" clId="{6561337E-2276-DB43-B1BA-CD0F091AFE78}" dt="2022-09-21T13:17:02.337" v="153" actId="1076"/>
          <ac:spMkLst>
            <pc:docMk/>
            <pc:sldMk cId="0" sldId="259"/>
            <ac:spMk id="9" creationId="{1E9DD26F-8BF8-854E-A5F7-96A140700697}"/>
          </ac:spMkLst>
        </pc:spChg>
        <pc:spChg chg="del">
          <ac:chgData name="Paolo Castracane" userId="79409e68-a20d-42e3-af0c-ad1c5702f6f2" providerId="ADAL" clId="{6561337E-2276-DB43-B1BA-CD0F091AFE78}" dt="2022-09-21T13:10:35.406" v="108" actId="478"/>
          <ac:spMkLst>
            <pc:docMk/>
            <pc:sldMk cId="0" sldId="259"/>
            <ac:spMk id="85" creationId="{00000000-0000-0000-0000-000000000000}"/>
          </ac:spMkLst>
        </pc:spChg>
        <pc:spChg chg="del">
          <ac:chgData name="Paolo Castracane" userId="79409e68-a20d-42e3-af0c-ad1c5702f6f2" providerId="ADAL" clId="{6561337E-2276-DB43-B1BA-CD0F091AFE78}" dt="2022-09-21T13:11:29.593" v="117" actId="478"/>
          <ac:spMkLst>
            <pc:docMk/>
            <pc:sldMk cId="0" sldId="259"/>
            <ac:spMk id="87" creationId="{00000000-0000-0000-0000-000000000000}"/>
          </ac:spMkLst>
        </pc:spChg>
        <pc:picChg chg="add del mod">
          <ac:chgData name="Paolo Castracane" userId="79409e68-a20d-42e3-af0c-ad1c5702f6f2" providerId="ADAL" clId="{6561337E-2276-DB43-B1BA-CD0F091AFE78}" dt="2022-09-21T13:14:00.340" v="125" actId="478"/>
          <ac:picMkLst>
            <pc:docMk/>
            <pc:sldMk cId="0" sldId="259"/>
            <ac:picMk id="4" creationId="{304CA651-C2E1-4C4E-F1A1-E2D293A1C4C9}"/>
          </ac:picMkLst>
        </pc:picChg>
        <pc:picChg chg="add del mod">
          <ac:chgData name="Paolo Castracane" userId="79409e68-a20d-42e3-af0c-ad1c5702f6f2" providerId="ADAL" clId="{6561337E-2276-DB43-B1BA-CD0F091AFE78}" dt="2022-09-21T13:14:01.619" v="126" actId="478"/>
          <ac:picMkLst>
            <pc:docMk/>
            <pc:sldMk cId="0" sldId="259"/>
            <ac:picMk id="5" creationId="{DE1A9082-C00B-AFA7-4EC2-6DC95C19E19B}"/>
          </ac:picMkLst>
        </pc:picChg>
        <pc:picChg chg="add mod">
          <ac:chgData name="Paolo Castracane" userId="79409e68-a20d-42e3-af0c-ad1c5702f6f2" providerId="ADAL" clId="{6561337E-2276-DB43-B1BA-CD0F091AFE78}" dt="2022-09-21T13:14:39.696" v="133" actId="14100"/>
          <ac:picMkLst>
            <pc:docMk/>
            <pc:sldMk cId="0" sldId="259"/>
            <ac:picMk id="6" creationId="{304CA651-C2E1-4C4E-F1A1-E2D293A1C4C9}"/>
          </ac:picMkLst>
        </pc:picChg>
        <pc:picChg chg="add mod">
          <ac:chgData name="Paolo Castracane" userId="79409e68-a20d-42e3-af0c-ad1c5702f6f2" providerId="ADAL" clId="{6561337E-2276-DB43-B1BA-CD0F091AFE78}" dt="2022-09-21T13:14:54.140" v="136" actId="14100"/>
          <ac:picMkLst>
            <pc:docMk/>
            <pc:sldMk cId="0" sldId="259"/>
            <ac:picMk id="7" creationId="{F6E3CB32-8E3B-3390-80CF-37260B76E14A}"/>
          </ac:picMkLst>
        </pc:picChg>
      </pc:sldChg>
      <pc:sldChg chg="addSp delSp modSp mod">
        <pc:chgData name="Paolo Castracane" userId="79409e68-a20d-42e3-af0c-ad1c5702f6f2" providerId="ADAL" clId="{6561337E-2276-DB43-B1BA-CD0F091AFE78}" dt="2022-09-21T13:20:13.685" v="170" actId="1076"/>
        <pc:sldMkLst>
          <pc:docMk/>
          <pc:sldMk cId="0" sldId="260"/>
        </pc:sldMkLst>
        <pc:spChg chg="add del mod">
          <ac:chgData name="Paolo Castracane" userId="79409e68-a20d-42e3-af0c-ad1c5702f6f2" providerId="ADAL" clId="{6561337E-2276-DB43-B1BA-CD0F091AFE78}" dt="2022-09-21T13:18:43.995" v="155" actId="478"/>
          <ac:spMkLst>
            <pc:docMk/>
            <pc:sldMk cId="0" sldId="260"/>
            <ac:spMk id="3" creationId="{8FFDE8DA-1061-3F35-80F7-DE5F7181EC18}"/>
          </ac:spMkLst>
        </pc:spChg>
        <pc:spChg chg="add mod">
          <ac:chgData name="Paolo Castracane" userId="79409e68-a20d-42e3-af0c-ad1c5702f6f2" providerId="ADAL" clId="{6561337E-2276-DB43-B1BA-CD0F091AFE78}" dt="2022-09-21T13:19:02.843" v="158" actId="14100"/>
          <ac:spMkLst>
            <pc:docMk/>
            <pc:sldMk cId="0" sldId="260"/>
            <ac:spMk id="4" creationId="{21A4FB39-C0F3-5681-4D58-44F74BFB34C9}"/>
          </ac:spMkLst>
        </pc:spChg>
        <pc:spChg chg="add mod">
          <ac:chgData name="Paolo Castracane" userId="79409e68-a20d-42e3-af0c-ad1c5702f6f2" providerId="ADAL" clId="{6561337E-2276-DB43-B1BA-CD0F091AFE78}" dt="2022-09-21T13:20:13.685" v="170" actId="1076"/>
          <ac:spMkLst>
            <pc:docMk/>
            <pc:sldMk cId="0" sldId="260"/>
            <ac:spMk id="6" creationId="{A373E01B-0D3D-191B-30C7-156DAA0A819E}"/>
          </ac:spMkLst>
        </pc:spChg>
        <pc:spChg chg="del">
          <ac:chgData name="Paolo Castracane" userId="79409e68-a20d-42e3-af0c-ad1c5702f6f2" providerId="ADAL" clId="{6561337E-2276-DB43-B1BA-CD0F091AFE78}" dt="2022-09-21T13:19:06.271" v="159" actId="478"/>
          <ac:spMkLst>
            <pc:docMk/>
            <pc:sldMk cId="0" sldId="260"/>
            <ac:spMk id="92" creationId="{00000000-0000-0000-0000-000000000000}"/>
          </ac:spMkLst>
        </pc:spChg>
        <pc:spChg chg="del">
          <ac:chgData name="Paolo Castracane" userId="79409e68-a20d-42e3-af0c-ad1c5702f6f2" providerId="ADAL" clId="{6561337E-2276-DB43-B1BA-CD0F091AFE78}" dt="2022-09-21T13:18:41.577" v="154" actId="478"/>
          <ac:spMkLst>
            <pc:docMk/>
            <pc:sldMk cId="0" sldId="260"/>
            <ac:spMk id="93" creationId="{00000000-0000-0000-0000-000000000000}"/>
          </ac:spMkLst>
        </pc:spChg>
        <pc:picChg chg="add mod">
          <ac:chgData name="Paolo Castracane" userId="79409e68-a20d-42e3-af0c-ad1c5702f6f2" providerId="ADAL" clId="{6561337E-2276-DB43-B1BA-CD0F091AFE78}" dt="2022-09-21T13:19:30.538" v="164" actId="1076"/>
          <ac:picMkLst>
            <pc:docMk/>
            <pc:sldMk cId="0" sldId="260"/>
            <ac:picMk id="5" creationId="{2CD1166A-0766-AD53-49CC-E9B613A4C29A}"/>
          </ac:picMkLst>
        </pc:picChg>
      </pc:sldChg>
      <pc:sldChg chg="addSp delSp modSp new mod modAnim">
        <pc:chgData name="Paolo Castracane" userId="79409e68-a20d-42e3-af0c-ad1c5702f6f2" providerId="ADAL" clId="{6561337E-2276-DB43-B1BA-CD0F091AFE78}" dt="2022-09-22T12:36:13.260" v="1633" actId="14100"/>
        <pc:sldMkLst>
          <pc:docMk/>
          <pc:sldMk cId="1236265080" sldId="261"/>
        </pc:sldMkLst>
        <pc:spChg chg="del">
          <ac:chgData name="Paolo Castracane" userId="79409e68-a20d-42e3-af0c-ad1c5702f6f2" providerId="ADAL" clId="{6561337E-2276-DB43-B1BA-CD0F091AFE78}" dt="2022-09-21T13:30:00.556" v="179" actId="478"/>
          <ac:spMkLst>
            <pc:docMk/>
            <pc:sldMk cId="1236265080" sldId="261"/>
            <ac:spMk id="2" creationId="{09392D7A-6BC1-34E3-549B-70E6854C4E0D}"/>
          </ac:spMkLst>
        </pc:spChg>
        <pc:spChg chg="del">
          <ac:chgData name="Paolo Castracane" userId="79409e68-a20d-42e3-af0c-ad1c5702f6f2" providerId="ADAL" clId="{6561337E-2276-DB43-B1BA-CD0F091AFE78}" dt="2022-09-21T13:29:20.692" v="172" actId="478"/>
          <ac:spMkLst>
            <pc:docMk/>
            <pc:sldMk cId="1236265080" sldId="261"/>
            <ac:spMk id="3" creationId="{055877F1-340F-543F-47A2-DF04F3D2DAF0}"/>
          </ac:spMkLst>
        </pc:spChg>
        <pc:spChg chg="add mod">
          <ac:chgData name="Paolo Castracane" userId="79409e68-a20d-42e3-af0c-ad1c5702f6f2" providerId="ADAL" clId="{6561337E-2276-DB43-B1BA-CD0F091AFE78}" dt="2022-09-22T12:35:29.434" v="1625" actId="1076"/>
          <ac:spMkLst>
            <pc:docMk/>
            <pc:sldMk cId="1236265080" sldId="261"/>
            <ac:spMk id="4" creationId="{A2058EDE-7186-310F-8862-A8E862640FBA}"/>
          </ac:spMkLst>
        </pc:spChg>
        <pc:spChg chg="add mod">
          <ac:chgData name="Paolo Castracane" userId="79409e68-a20d-42e3-af0c-ad1c5702f6f2" providerId="ADAL" clId="{6561337E-2276-DB43-B1BA-CD0F091AFE78}" dt="2022-09-22T12:35:42.519" v="1628" actId="14100"/>
          <ac:spMkLst>
            <pc:docMk/>
            <pc:sldMk cId="1236265080" sldId="261"/>
            <ac:spMk id="10" creationId="{15100691-CE85-BC67-F973-1350A97BC961}"/>
          </ac:spMkLst>
        </pc:spChg>
        <pc:spChg chg="add mod">
          <ac:chgData name="Paolo Castracane" userId="79409e68-a20d-42e3-af0c-ad1c5702f6f2" providerId="ADAL" clId="{6561337E-2276-DB43-B1BA-CD0F091AFE78}" dt="2022-09-21T16:18:34.487" v="315" actId="164"/>
          <ac:spMkLst>
            <pc:docMk/>
            <pc:sldMk cId="1236265080" sldId="261"/>
            <ac:spMk id="34" creationId="{BD480C20-0ED1-A3E4-0815-3C0332137FAD}"/>
          </ac:spMkLst>
        </pc:spChg>
        <pc:spChg chg="add mod">
          <ac:chgData name="Paolo Castracane" userId="79409e68-a20d-42e3-af0c-ad1c5702f6f2" providerId="ADAL" clId="{6561337E-2276-DB43-B1BA-CD0F091AFE78}" dt="2022-09-21T16:18:34.487" v="315" actId="164"/>
          <ac:spMkLst>
            <pc:docMk/>
            <pc:sldMk cId="1236265080" sldId="261"/>
            <ac:spMk id="35" creationId="{1F3C9AAF-151F-B876-3AAB-910E5CB9F76C}"/>
          </ac:spMkLst>
        </pc:spChg>
        <pc:grpChg chg="add del mod">
          <ac:chgData name="Paolo Castracane" userId="79409e68-a20d-42e3-af0c-ad1c5702f6f2" providerId="ADAL" clId="{6561337E-2276-DB43-B1BA-CD0F091AFE78}" dt="2022-09-21T16:14:14.838" v="257" actId="165"/>
          <ac:grpSpMkLst>
            <pc:docMk/>
            <pc:sldMk cId="1236265080" sldId="261"/>
            <ac:grpSpMk id="31" creationId="{60C6CCA9-FFB1-936F-1D5E-87569C92160D}"/>
          </ac:grpSpMkLst>
        </pc:grpChg>
        <pc:grpChg chg="add mod">
          <ac:chgData name="Paolo Castracane" userId="79409e68-a20d-42e3-af0c-ad1c5702f6f2" providerId="ADAL" clId="{6561337E-2276-DB43-B1BA-CD0F091AFE78}" dt="2022-09-22T12:36:13.260" v="1633" actId="14100"/>
          <ac:grpSpMkLst>
            <pc:docMk/>
            <pc:sldMk cId="1236265080" sldId="261"/>
            <ac:grpSpMk id="36" creationId="{5D13A2BC-03B5-8872-9001-D3C9084554EA}"/>
          </ac:grpSpMkLst>
        </pc:grpChg>
        <pc:graphicFrameChg chg="add del mod modGraphic">
          <ac:chgData name="Paolo Castracane" userId="79409e68-a20d-42e3-af0c-ad1c5702f6f2" providerId="ADAL" clId="{6561337E-2276-DB43-B1BA-CD0F091AFE78}" dt="2022-09-21T14:17:14.961" v="212" actId="21"/>
          <ac:graphicFrameMkLst>
            <pc:docMk/>
            <pc:sldMk cId="1236265080" sldId="261"/>
            <ac:graphicFrameMk id="8" creationId="{D656721F-EFE0-D587-2DA7-6EDECC4EAB2C}"/>
          </ac:graphicFrameMkLst>
        </pc:graphicFrameChg>
        <pc:picChg chg="add mod">
          <ac:chgData name="Paolo Castracane" userId="79409e68-a20d-42e3-af0c-ad1c5702f6f2" providerId="ADAL" clId="{6561337E-2276-DB43-B1BA-CD0F091AFE78}" dt="2022-09-22T12:35:25.719" v="1624" actId="14100"/>
          <ac:picMkLst>
            <pc:docMk/>
            <pc:sldMk cId="1236265080" sldId="261"/>
            <ac:picMk id="3" creationId="{B96CC248-AB6B-C47F-92BE-B4110C59DF9B}"/>
          </ac:picMkLst>
        </pc:picChg>
        <pc:picChg chg="add del mod topLvl">
          <ac:chgData name="Paolo Castracane" userId="79409e68-a20d-42e3-af0c-ad1c5702f6f2" providerId="ADAL" clId="{6561337E-2276-DB43-B1BA-CD0F091AFE78}" dt="2022-09-22T12:31:23.128" v="1610" actId="478"/>
          <ac:picMkLst>
            <pc:docMk/>
            <pc:sldMk cId="1236265080" sldId="261"/>
            <ac:picMk id="6" creationId="{622CDDCC-B38D-F37C-5EBA-C2FFB983175E}"/>
          </ac:picMkLst>
        </pc:picChg>
        <pc:picChg chg="add mod topLvl">
          <ac:chgData name="Paolo Castracane" userId="79409e68-a20d-42e3-af0c-ad1c5702f6f2" providerId="ADAL" clId="{6561337E-2276-DB43-B1BA-CD0F091AFE78}" dt="2022-09-21T16:18:34.487" v="315" actId="164"/>
          <ac:picMkLst>
            <pc:docMk/>
            <pc:sldMk cId="1236265080" sldId="261"/>
            <ac:picMk id="9" creationId="{B5BF50B3-32B3-1C75-961A-EF4B2381634E}"/>
          </ac:picMkLst>
        </pc:picChg>
        <pc:picChg chg="add mod topLvl">
          <ac:chgData name="Paolo Castracane" userId="79409e68-a20d-42e3-af0c-ad1c5702f6f2" providerId="ADAL" clId="{6561337E-2276-DB43-B1BA-CD0F091AFE78}" dt="2022-09-21T16:18:34.487" v="315" actId="164"/>
          <ac:picMkLst>
            <pc:docMk/>
            <pc:sldMk cId="1236265080" sldId="261"/>
            <ac:picMk id="12" creationId="{206592D9-DE49-7DD7-FAA3-822AF3666B3B}"/>
          </ac:picMkLst>
        </pc:picChg>
        <pc:picChg chg="add mod">
          <ac:chgData name="Paolo Castracane" userId="79409e68-a20d-42e3-af0c-ad1c5702f6f2" providerId="ADAL" clId="{6561337E-2276-DB43-B1BA-CD0F091AFE78}" dt="2022-09-21T16:18:34.487" v="315" actId="164"/>
          <ac:picMkLst>
            <pc:docMk/>
            <pc:sldMk cId="1236265080" sldId="261"/>
            <ac:picMk id="22" creationId="{5E95B344-F314-E9F7-FD46-1C14BA20F5C3}"/>
          </ac:picMkLst>
        </pc:picChg>
        <pc:cxnChg chg="add del mod topLvl">
          <ac:chgData name="Paolo Castracane" userId="79409e68-a20d-42e3-af0c-ad1c5702f6f2" providerId="ADAL" clId="{6561337E-2276-DB43-B1BA-CD0F091AFE78}" dt="2022-09-21T16:15:10.933" v="264" actId="478"/>
          <ac:cxnSpMkLst>
            <pc:docMk/>
            <pc:sldMk cId="1236265080" sldId="261"/>
            <ac:cxnSpMk id="14" creationId="{7F3DB48E-BB38-C454-CA47-2615795FBEE6}"/>
          </ac:cxnSpMkLst>
        </pc:cxnChg>
        <pc:cxnChg chg="add del mod topLvl">
          <ac:chgData name="Paolo Castracane" userId="79409e68-a20d-42e3-af0c-ad1c5702f6f2" providerId="ADAL" clId="{6561337E-2276-DB43-B1BA-CD0F091AFE78}" dt="2022-09-21T16:15:12.732" v="265" actId="478"/>
          <ac:cxnSpMkLst>
            <pc:docMk/>
            <pc:sldMk cId="1236265080" sldId="261"/>
            <ac:cxnSpMk id="16" creationId="{459B26F5-4C36-E0AE-348A-14AFC564BAAE}"/>
          </ac:cxnSpMkLst>
        </pc:cxnChg>
        <pc:cxnChg chg="add del mod topLvl">
          <ac:chgData name="Paolo Castracane" userId="79409e68-a20d-42e3-af0c-ad1c5702f6f2" providerId="ADAL" clId="{6561337E-2276-DB43-B1BA-CD0F091AFE78}" dt="2022-09-21T16:15:21.058" v="269" actId="478"/>
          <ac:cxnSpMkLst>
            <pc:docMk/>
            <pc:sldMk cId="1236265080" sldId="261"/>
            <ac:cxnSpMk id="18" creationId="{EF6955B1-53D1-143A-04C5-77A634DCEC03}"/>
          </ac:cxnSpMkLst>
        </pc:cxnChg>
        <pc:cxnChg chg="add del mod topLvl">
          <ac:chgData name="Paolo Castracane" userId="79409e68-a20d-42e3-af0c-ad1c5702f6f2" providerId="ADAL" clId="{6561337E-2276-DB43-B1BA-CD0F091AFE78}" dt="2022-09-21T16:15:23.018" v="270" actId="478"/>
          <ac:cxnSpMkLst>
            <pc:docMk/>
            <pc:sldMk cId="1236265080" sldId="261"/>
            <ac:cxnSpMk id="20" creationId="{AF888437-F824-D218-2401-1C6B12B0DC3D}"/>
          </ac:cxnSpMkLst>
        </pc:cxnChg>
        <pc:cxnChg chg="add del mod">
          <ac:chgData name="Paolo Castracane" userId="79409e68-a20d-42e3-af0c-ad1c5702f6f2" providerId="ADAL" clId="{6561337E-2276-DB43-B1BA-CD0F091AFE78}" dt="2022-09-21T16:15:32.828" v="273" actId="478"/>
          <ac:cxnSpMkLst>
            <pc:docMk/>
            <pc:sldMk cId="1236265080" sldId="261"/>
            <ac:cxnSpMk id="24" creationId="{9049E202-0877-A6B9-51B8-7C5F0818CB7C}"/>
          </ac:cxnSpMkLst>
        </pc:cxnChg>
        <pc:cxnChg chg="add del mod">
          <ac:chgData name="Paolo Castracane" userId="79409e68-a20d-42e3-af0c-ad1c5702f6f2" providerId="ADAL" clId="{6561337E-2276-DB43-B1BA-CD0F091AFE78}" dt="2022-09-21T16:15:14.694" v="266" actId="478"/>
          <ac:cxnSpMkLst>
            <pc:docMk/>
            <pc:sldMk cId="1236265080" sldId="261"/>
            <ac:cxnSpMk id="26" creationId="{F4A34EFB-5DB3-4F0B-BCDB-577455F389A3}"/>
          </ac:cxnSpMkLst>
        </pc:cxnChg>
        <pc:cxnChg chg="add del mod topLvl">
          <ac:chgData name="Paolo Castracane" userId="79409e68-a20d-42e3-af0c-ad1c5702f6f2" providerId="ADAL" clId="{6561337E-2276-DB43-B1BA-CD0F091AFE78}" dt="2022-09-21T16:15:18.066" v="268" actId="478"/>
          <ac:cxnSpMkLst>
            <pc:docMk/>
            <pc:sldMk cId="1236265080" sldId="261"/>
            <ac:cxnSpMk id="28" creationId="{310B9224-625F-C9A2-4586-2E80AF4BC61B}"/>
          </ac:cxnSpMkLst>
        </pc:cxnChg>
        <pc:cxnChg chg="add del mod topLvl">
          <ac:chgData name="Paolo Castracane" userId="79409e68-a20d-42e3-af0c-ad1c5702f6f2" providerId="ADAL" clId="{6561337E-2276-DB43-B1BA-CD0F091AFE78}" dt="2022-09-21T16:15:16.831" v="267" actId="478"/>
          <ac:cxnSpMkLst>
            <pc:docMk/>
            <pc:sldMk cId="1236265080" sldId="261"/>
            <ac:cxnSpMk id="30" creationId="{FB8E4705-CB43-0814-37FB-89DBDB6F3EE5}"/>
          </ac:cxnSpMkLst>
        </pc:cxnChg>
      </pc:sldChg>
      <pc:sldChg chg="addSp delSp modSp new del mod">
        <pc:chgData name="Paolo Castracane" userId="79409e68-a20d-42e3-af0c-ad1c5702f6f2" providerId="ADAL" clId="{6561337E-2276-DB43-B1BA-CD0F091AFE78}" dt="2022-09-21T16:05:30.792" v="234" actId="2696"/>
        <pc:sldMkLst>
          <pc:docMk/>
          <pc:sldMk cId="230573049" sldId="262"/>
        </pc:sldMkLst>
        <pc:spChg chg="del mod">
          <ac:chgData name="Paolo Castracane" userId="79409e68-a20d-42e3-af0c-ad1c5702f6f2" providerId="ADAL" clId="{6561337E-2276-DB43-B1BA-CD0F091AFE78}" dt="2022-09-21T14:14:13.732" v="190" actId="478"/>
          <ac:spMkLst>
            <pc:docMk/>
            <pc:sldMk cId="230573049" sldId="262"/>
            <ac:spMk id="2" creationId="{FB33945C-21C2-0AC2-DF16-96FC7B3B4654}"/>
          </ac:spMkLst>
        </pc:spChg>
        <pc:spChg chg="del">
          <ac:chgData name="Paolo Castracane" userId="79409e68-a20d-42e3-af0c-ad1c5702f6f2" providerId="ADAL" clId="{6561337E-2276-DB43-B1BA-CD0F091AFE78}" dt="2022-09-21T14:14:32.665" v="195" actId="478"/>
          <ac:spMkLst>
            <pc:docMk/>
            <pc:sldMk cId="230573049" sldId="262"/>
            <ac:spMk id="3" creationId="{5C35B069-7034-7921-30F0-2B69A22238D3}"/>
          </ac:spMkLst>
        </pc:spChg>
        <pc:picChg chg="add del mod">
          <ac:chgData name="Paolo Castracane" userId="79409e68-a20d-42e3-af0c-ad1c5702f6f2" providerId="ADAL" clId="{6561337E-2276-DB43-B1BA-CD0F091AFE78}" dt="2022-09-21T16:05:24.801" v="233" actId="478"/>
          <ac:picMkLst>
            <pc:docMk/>
            <pc:sldMk cId="230573049" sldId="262"/>
            <ac:picMk id="5" creationId="{0D3357ED-E94E-E251-1801-8084D3DDCFA9}"/>
          </ac:picMkLst>
        </pc:picChg>
      </pc:sldChg>
      <pc:sldChg chg="addSp modSp new mod">
        <pc:chgData name="Paolo Castracane" userId="79409e68-a20d-42e3-af0c-ad1c5702f6f2" providerId="ADAL" clId="{6561337E-2276-DB43-B1BA-CD0F091AFE78}" dt="2022-09-22T08:49:43.449" v="794" actId="1076"/>
        <pc:sldMkLst>
          <pc:docMk/>
          <pc:sldMk cId="3927756926" sldId="262"/>
        </pc:sldMkLst>
        <pc:spChg chg="mod">
          <ac:chgData name="Paolo Castracane" userId="79409e68-a20d-42e3-af0c-ad1c5702f6f2" providerId="ADAL" clId="{6561337E-2276-DB43-B1BA-CD0F091AFE78}" dt="2022-09-22T08:49:23.534" v="791"/>
          <ac:spMkLst>
            <pc:docMk/>
            <pc:sldMk cId="3927756926" sldId="262"/>
            <ac:spMk id="2" creationId="{846B1320-2068-2772-1D6B-8BBF87B201E5}"/>
          </ac:spMkLst>
        </pc:spChg>
        <pc:spChg chg="mod">
          <ac:chgData name="Paolo Castracane" userId="79409e68-a20d-42e3-af0c-ad1c5702f6f2" providerId="ADAL" clId="{6561337E-2276-DB43-B1BA-CD0F091AFE78}" dt="2022-09-22T08:13:06.062" v="491" actId="20577"/>
          <ac:spMkLst>
            <pc:docMk/>
            <pc:sldMk cId="3927756926" sldId="262"/>
            <ac:spMk id="3" creationId="{AD4F2C44-C6B5-F5BA-46B3-03A6F611D6A1}"/>
          </ac:spMkLst>
        </pc:spChg>
        <pc:spChg chg="mod">
          <ac:chgData name="Paolo Castracane" userId="79409e68-a20d-42e3-af0c-ad1c5702f6f2" providerId="ADAL" clId="{6561337E-2276-DB43-B1BA-CD0F091AFE78}" dt="2022-09-22T08:49:35.889" v="792"/>
          <ac:spMkLst>
            <pc:docMk/>
            <pc:sldMk cId="3927756926" sldId="262"/>
            <ac:spMk id="5" creationId="{15AE1449-5EDA-FF54-A239-4E9BE746EE1E}"/>
          </ac:spMkLst>
        </pc:spChg>
        <pc:spChg chg="mod">
          <ac:chgData name="Paolo Castracane" userId="79409e68-a20d-42e3-af0c-ad1c5702f6f2" providerId="ADAL" clId="{6561337E-2276-DB43-B1BA-CD0F091AFE78}" dt="2022-09-22T08:49:35.889" v="792"/>
          <ac:spMkLst>
            <pc:docMk/>
            <pc:sldMk cId="3927756926" sldId="262"/>
            <ac:spMk id="6" creationId="{DD5E896C-4519-4307-6591-63FD3171730A}"/>
          </ac:spMkLst>
        </pc:spChg>
        <pc:spChg chg="mod">
          <ac:chgData name="Paolo Castracane" userId="79409e68-a20d-42e3-af0c-ad1c5702f6f2" providerId="ADAL" clId="{6561337E-2276-DB43-B1BA-CD0F091AFE78}" dt="2022-09-22T08:49:35.889" v="792"/>
          <ac:spMkLst>
            <pc:docMk/>
            <pc:sldMk cId="3927756926" sldId="262"/>
            <ac:spMk id="9" creationId="{0CD7106F-1A75-7700-A074-70B0E82F06B2}"/>
          </ac:spMkLst>
        </pc:spChg>
        <pc:spChg chg="mod">
          <ac:chgData name="Paolo Castracane" userId="79409e68-a20d-42e3-af0c-ad1c5702f6f2" providerId="ADAL" clId="{6561337E-2276-DB43-B1BA-CD0F091AFE78}" dt="2022-09-22T08:49:35.889" v="792"/>
          <ac:spMkLst>
            <pc:docMk/>
            <pc:sldMk cId="3927756926" sldId="262"/>
            <ac:spMk id="10" creationId="{A85E89A1-C981-5664-16B7-BD1515AE6E11}"/>
          </ac:spMkLst>
        </pc:spChg>
        <pc:spChg chg="mod">
          <ac:chgData name="Paolo Castracane" userId="79409e68-a20d-42e3-af0c-ad1c5702f6f2" providerId="ADAL" clId="{6561337E-2276-DB43-B1BA-CD0F091AFE78}" dt="2022-09-22T08:49:35.889" v="792"/>
          <ac:spMkLst>
            <pc:docMk/>
            <pc:sldMk cId="3927756926" sldId="262"/>
            <ac:spMk id="11" creationId="{A8FEBF0C-EDEB-C1AA-616D-FB8502AC5B85}"/>
          </ac:spMkLst>
        </pc:spChg>
        <pc:grpChg chg="add mod">
          <ac:chgData name="Paolo Castracane" userId="79409e68-a20d-42e3-af0c-ad1c5702f6f2" providerId="ADAL" clId="{6561337E-2276-DB43-B1BA-CD0F091AFE78}" dt="2022-09-22T08:49:43.449" v="794" actId="1076"/>
          <ac:grpSpMkLst>
            <pc:docMk/>
            <pc:sldMk cId="3927756926" sldId="262"/>
            <ac:grpSpMk id="4" creationId="{68E39E65-946D-D227-69E3-00CDA7F77F80}"/>
          </ac:grpSpMkLst>
        </pc:grpChg>
        <pc:picChg chg="mod">
          <ac:chgData name="Paolo Castracane" userId="79409e68-a20d-42e3-af0c-ad1c5702f6f2" providerId="ADAL" clId="{6561337E-2276-DB43-B1BA-CD0F091AFE78}" dt="2022-09-22T08:49:35.889" v="792"/>
          <ac:picMkLst>
            <pc:docMk/>
            <pc:sldMk cId="3927756926" sldId="262"/>
            <ac:picMk id="7" creationId="{9F6CC070-E1E5-8C06-F6C6-5D90ED3BB73D}"/>
          </ac:picMkLst>
        </pc:picChg>
        <pc:picChg chg="mod">
          <ac:chgData name="Paolo Castracane" userId="79409e68-a20d-42e3-af0c-ad1c5702f6f2" providerId="ADAL" clId="{6561337E-2276-DB43-B1BA-CD0F091AFE78}" dt="2022-09-22T08:49:35.889" v="792"/>
          <ac:picMkLst>
            <pc:docMk/>
            <pc:sldMk cId="3927756926" sldId="262"/>
            <ac:picMk id="8" creationId="{D7D82979-CE2E-F51A-B684-560F204BB2A9}"/>
          </ac:picMkLst>
        </pc:picChg>
      </pc:sldChg>
      <pc:sldChg chg="addSp delSp modSp new mod">
        <pc:chgData name="Paolo Castracane" userId="79409e68-a20d-42e3-af0c-ad1c5702f6f2" providerId="ADAL" clId="{6561337E-2276-DB43-B1BA-CD0F091AFE78}" dt="2022-09-22T08:57:43.179" v="877" actId="113"/>
        <pc:sldMkLst>
          <pc:docMk/>
          <pc:sldMk cId="3915745318" sldId="263"/>
        </pc:sldMkLst>
        <pc:spChg chg="mod">
          <ac:chgData name="Paolo Castracane" userId="79409e68-a20d-42e3-af0c-ad1c5702f6f2" providerId="ADAL" clId="{6561337E-2276-DB43-B1BA-CD0F091AFE78}" dt="2022-09-22T08:57:43.179" v="877" actId="113"/>
          <ac:spMkLst>
            <pc:docMk/>
            <pc:sldMk cId="3915745318" sldId="263"/>
            <ac:spMk id="2" creationId="{D1A4751E-25F7-E378-8C90-BC1DE8501DDA}"/>
          </ac:spMkLst>
        </pc:spChg>
        <pc:spChg chg="mod">
          <ac:chgData name="Paolo Castracane" userId="79409e68-a20d-42e3-af0c-ad1c5702f6f2" providerId="ADAL" clId="{6561337E-2276-DB43-B1BA-CD0F091AFE78}" dt="2022-09-22T08:53:54.517" v="823" actId="20577"/>
          <ac:spMkLst>
            <pc:docMk/>
            <pc:sldMk cId="3915745318" sldId="263"/>
            <ac:spMk id="3" creationId="{2C261149-F93A-9D17-4C95-B0D58E26825F}"/>
          </ac:spMkLst>
        </pc:spChg>
        <pc:spChg chg="add del mod">
          <ac:chgData name="Paolo Castracane" userId="79409e68-a20d-42e3-af0c-ad1c5702f6f2" providerId="ADAL" clId="{6561337E-2276-DB43-B1BA-CD0F091AFE78}" dt="2022-09-22T08:56:01.161" v="836"/>
          <ac:spMkLst>
            <pc:docMk/>
            <pc:sldMk cId="3915745318" sldId="263"/>
            <ac:spMk id="4" creationId="{B7791679-753B-F918-ED13-44C8E5FB0F19}"/>
          </ac:spMkLst>
        </pc:spChg>
        <pc:spChg chg="add del mod">
          <ac:chgData name="Paolo Castracane" userId="79409e68-a20d-42e3-af0c-ad1c5702f6f2" providerId="ADAL" clId="{6561337E-2276-DB43-B1BA-CD0F091AFE78}" dt="2022-09-22T08:56:01.161" v="836"/>
          <ac:spMkLst>
            <pc:docMk/>
            <pc:sldMk cId="3915745318" sldId="263"/>
            <ac:spMk id="5" creationId="{4666861B-F7D0-6F3C-D898-CA73EA892808}"/>
          </ac:spMkLst>
        </pc:spChg>
      </pc:sldChg>
      <pc:sldChg chg="addSp delSp modSp new mod modAnim">
        <pc:chgData name="Paolo Castracane" userId="79409e68-a20d-42e3-af0c-ad1c5702f6f2" providerId="ADAL" clId="{6561337E-2276-DB43-B1BA-CD0F091AFE78}" dt="2022-09-22T09:24:09.360" v="1482"/>
        <pc:sldMkLst>
          <pc:docMk/>
          <pc:sldMk cId="949352099" sldId="264"/>
        </pc:sldMkLst>
        <pc:spChg chg="del">
          <ac:chgData name="Paolo Castracane" userId="79409e68-a20d-42e3-af0c-ad1c5702f6f2" providerId="ADAL" clId="{6561337E-2276-DB43-B1BA-CD0F091AFE78}" dt="2022-09-22T08:58:59.092" v="904" actId="478"/>
          <ac:spMkLst>
            <pc:docMk/>
            <pc:sldMk cId="949352099" sldId="264"/>
            <ac:spMk id="2" creationId="{EAB5181E-C001-643A-7318-77D9C2E09478}"/>
          </ac:spMkLst>
        </pc:spChg>
        <pc:spChg chg="mod">
          <ac:chgData name="Paolo Castracane" userId="79409e68-a20d-42e3-af0c-ad1c5702f6f2" providerId="ADAL" clId="{6561337E-2276-DB43-B1BA-CD0F091AFE78}" dt="2022-09-22T08:58:54.785" v="903" actId="20577"/>
          <ac:spMkLst>
            <pc:docMk/>
            <pc:sldMk cId="949352099" sldId="264"/>
            <ac:spMk id="3" creationId="{8D44903F-BEB8-F303-DC8E-ABA17C1B3CDE}"/>
          </ac:spMkLst>
        </pc:spChg>
        <pc:spChg chg="add mod">
          <ac:chgData name="Paolo Castracane" userId="79409e68-a20d-42e3-af0c-ad1c5702f6f2" providerId="ADAL" clId="{6561337E-2276-DB43-B1BA-CD0F091AFE78}" dt="2022-09-22T09:18:43.999" v="1459" actId="164"/>
          <ac:spMkLst>
            <pc:docMk/>
            <pc:sldMk cId="949352099" sldId="264"/>
            <ac:spMk id="12" creationId="{973DD8CE-C644-83DB-6F34-2CB6868F82AD}"/>
          </ac:spMkLst>
        </pc:spChg>
        <pc:spChg chg="add mod">
          <ac:chgData name="Paolo Castracane" userId="79409e68-a20d-42e3-af0c-ad1c5702f6f2" providerId="ADAL" clId="{6561337E-2276-DB43-B1BA-CD0F091AFE78}" dt="2022-09-22T09:21:54.268" v="1475" actId="1076"/>
          <ac:spMkLst>
            <pc:docMk/>
            <pc:sldMk cId="949352099" sldId="264"/>
            <ac:spMk id="13" creationId="{1305DE42-91BE-1AEF-10B2-BCA2C998F020}"/>
          </ac:spMkLst>
        </pc:spChg>
        <pc:spChg chg="add mod">
          <ac:chgData name="Paolo Castracane" userId="79409e68-a20d-42e3-af0c-ad1c5702f6f2" providerId="ADAL" clId="{6561337E-2276-DB43-B1BA-CD0F091AFE78}" dt="2022-09-22T09:15:22.339" v="1441" actId="1076"/>
          <ac:spMkLst>
            <pc:docMk/>
            <pc:sldMk cId="949352099" sldId="264"/>
            <ac:spMk id="14" creationId="{39AB67E9-9574-4FF8-692D-F39A3CB9A3ED}"/>
          </ac:spMkLst>
        </pc:spChg>
        <pc:spChg chg="add mod">
          <ac:chgData name="Paolo Castracane" userId="79409e68-a20d-42e3-af0c-ad1c5702f6f2" providerId="ADAL" clId="{6561337E-2276-DB43-B1BA-CD0F091AFE78}" dt="2022-09-22T09:15:26.059" v="1442" actId="1076"/>
          <ac:spMkLst>
            <pc:docMk/>
            <pc:sldMk cId="949352099" sldId="264"/>
            <ac:spMk id="15" creationId="{B7C7EE6B-BE65-818C-4DFD-E8F4D314C05F}"/>
          </ac:spMkLst>
        </pc:spChg>
        <pc:spChg chg="add mod">
          <ac:chgData name="Paolo Castracane" userId="79409e68-a20d-42e3-af0c-ad1c5702f6f2" providerId="ADAL" clId="{6561337E-2276-DB43-B1BA-CD0F091AFE78}" dt="2022-09-22T09:15:30.429" v="1443" actId="1076"/>
          <ac:spMkLst>
            <pc:docMk/>
            <pc:sldMk cId="949352099" sldId="264"/>
            <ac:spMk id="16" creationId="{EBE33F12-3B6E-9BDD-853C-95D343DE19C7}"/>
          </ac:spMkLst>
        </pc:spChg>
        <pc:spChg chg="add del mod">
          <ac:chgData name="Paolo Castracane" userId="79409e68-a20d-42e3-af0c-ad1c5702f6f2" providerId="ADAL" clId="{6561337E-2276-DB43-B1BA-CD0F091AFE78}" dt="2022-09-22T09:16:04.744" v="1453" actId="478"/>
          <ac:spMkLst>
            <pc:docMk/>
            <pc:sldMk cId="949352099" sldId="264"/>
            <ac:spMk id="17" creationId="{B180B76B-6D40-D1C0-06C1-EC0DCA1D26D3}"/>
          </ac:spMkLst>
        </pc:spChg>
        <pc:spChg chg="add mod">
          <ac:chgData name="Paolo Castracane" userId="79409e68-a20d-42e3-af0c-ad1c5702f6f2" providerId="ADAL" clId="{6561337E-2276-DB43-B1BA-CD0F091AFE78}" dt="2022-09-22T09:18:43.999" v="1459" actId="164"/>
          <ac:spMkLst>
            <pc:docMk/>
            <pc:sldMk cId="949352099" sldId="264"/>
            <ac:spMk id="18" creationId="{2A6382B1-3F9D-BE55-FD87-FB790DFEC83A}"/>
          </ac:spMkLst>
        </pc:spChg>
        <pc:spChg chg="add mod">
          <ac:chgData name="Paolo Castracane" userId="79409e68-a20d-42e3-af0c-ad1c5702f6f2" providerId="ADAL" clId="{6561337E-2276-DB43-B1BA-CD0F091AFE78}" dt="2022-09-22T09:20:08.102" v="1465" actId="164"/>
          <ac:spMkLst>
            <pc:docMk/>
            <pc:sldMk cId="949352099" sldId="264"/>
            <ac:spMk id="20" creationId="{16A817D5-44C5-9AEE-6704-88DE1FC34B9F}"/>
          </ac:spMkLst>
        </pc:spChg>
        <pc:spChg chg="add mod">
          <ac:chgData name="Paolo Castracane" userId="79409e68-a20d-42e3-af0c-ad1c5702f6f2" providerId="ADAL" clId="{6561337E-2276-DB43-B1BA-CD0F091AFE78}" dt="2022-09-22T09:20:45.859" v="1472" actId="207"/>
          <ac:spMkLst>
            <pc:docMk/>
            <pc:sldMk cId="949352099" sldId="264"/>
            <ac:spMk id="22" creationId="{9D026192-465D-7C51-1B68-445213707636}"/>
          </ac:spMkLst>
        </pc:spChg>
        <pc:spChg chg="add mod">
          <ac:chgData name="Paolo Castracane" userId="79409e68-a20d-42e3-af0c-ad1c5702f6f2" providerId="ADAL" clId="{6561337E-2276-DB43-B1BA-CD0F091AFE78}" dt="2022-09-22T09:23:30.964" v="1478" actId="207"/>
          <ac:spMkLst>
            <pc:docMk/>
            <pc:sldMk cId="949352099" sldId="264"/>
            <ac:spMk id="23" creationId="{55DE6377-66B6-2201-8AFD-4BD8C08C8550}"/>
          </ac:spMkLst>
        </pc:spChg>
        <pc:spChg chg="add mod">
          <ac:chgData name="Paolo Castracane" userId="79409e68-a20d-42e3-af0c-ad1c5702f6f2" providerId="ADAL" clId="{6561337E-2276-DB43-B1BA-CD0F091AFE78}" dt="2022-09-22T09:24:01.123" v="1481" actId="207"/>
          <ac:spMkLst>
            <pc:docMk/>
            <pc:sldMk cId="949352099" sldId="264"/>
            <ac:spMk id="24" creationId="{1FCDB1CD-3E48-4359-2FE8-02B1EA72C3CE}"/>
          </ac:spMkLst>
        </pc:spChg>
        <pc:grpChg chg="add mod">
          <ac:chgData name="Paolo Castracane" userId="79409e68-a20d-42e3-af0c-ad1c5702f6f2" providerId="ADAL" clId="{6561337E-2276-DB43-B1BA-CD0F091AFE78}" dt="2022-09-22T09:18:43.999" v="1459" actId="164"/>
          <ac:grpSpMkLst>
            <pc:docMk/>
            <pc:sldMk cId="949352099" sldId="264"/>
            <ac:grpSpMk id="19" creationId="{52F98F08-5800-E47C-5723-B019C4E412FB}"/>
          </ac:grpSpMkLst>
        </pc:grpChg>
        <pc:grpChg chg="add mod">
          <ac:chgData name="Paolo Castracane" userId="79409e68-a20d-42e3-af0c-ad1c5702f6f2" providerId="ADAL" clId="{6561337E-2276-DB43-B1BA-CD0F091AFE78}" dt="2022-09-22T09:20:08.102" v="1465" actId="164"/>
          <ac:grpSpMkLst>
            <pc:docMk/>
            <pc:sldMk cId="949352099" sldId="264"/>
            <ac:grpSpMk id="21" creationId="{4DEB6E29-E4A0-A6CD-7BA7-C0371811EA99}"/>
          </ac:grpSpMkLst>
        </pc:grpChg>
        <pc:picChg chg="add mod">
          <ac:chgData name="Paolo Castracane" userId="79409e68-a20d-42e3-af0c-ad1c5702f6f2" providerId="ADAL" clId="{6561337E-2276-DB43-B1BA-CD0F091AFE78}" dt="2022-09-22T09:05:24.246" v="931" actId="1076"/>
          <ac:picMkLst>
            <pc:docMk/>
            <pc:sldMk cId="949352099" sldId="264"/>
            <ac:picMk id="5" creationId="{8C701942-E269-EB39-2402-55467EFBB3FB}"/>
          </ac:picMkLst>
        </pc:picChg>
        <pc:picChg chg="add mod">
          <ac:chgData name="Paolo Castracane" userId="79409e68-a20d-42e3-af0c-ad1c5702f6f2" providerId="ADAL" clId="{6561337E-2276-DB43-B1BA-CD0F091AFE78}" dt="2022-09-22T09:04:01.177" v="917" actId="14100"/>
          <ac:picMkLst>
            <pc:docMk/>
            <pc:sldMk cId="949352099" sldId="264"/>
            <ac:picMk id="7" creationId="{651FE7CD-F8ED-C760-085F-E9BAAB16EB92}"/>
          </ac:picMkLst>
        </pc:picChg>
        <pc:picChg chg="add mod">
          <ac:chgData name="Paolo Castracane" userId="79409e68-a20d-42e3-af0c-ad1c5702f6f2" providerId="ADAL" clId="{6561337E-2276-DB43-B1BA-CD0F091AFE78}" dt="2022-09-22T09:04:18.490" v="923" actId="14100"/>
          <ac:picMkLst>
            <pc:docMk/>
            <pc:sldMk cId="949352099" sldId="264"/>
            <ac:picMk id="9" creationId="{F15D36A8-68CE-A25A-A0B6-95FDC5A572A5}"/>
          </ac:picMkLst>
        </pc:picChg>
        <pc:picChg chg="add mod">
          <ac:chgData name="Paolo Castracane" userId="79409e68-a20d-42e3-af0c-ad1c5702f6f2" providerId="ADAL" clId="{6561337E-2276-DB43-B1BA-CD0F091AFE78}" dt="2022-09-22T09:04:38.372" v="929" actId="14100"/>
          <ac:picMkLst>
            <pc:docMk/>
            <pc:sldMk cId="949352099" sldId="264"/>
            <ac:picMk id="11" creationId="{39E6D67B-7914-785F-C201-1E1D0591C5E7}"/>
          </ac:picMkLst>
        </pc:picChg>
      </pc:sldChg>
      <pc:sldChg chg="addSp delSp modSp add mod delAnim modAnim">
        <pc:chgData name="Paolo Castracane" userId="79409e68-a20d-42e3-af0c-ad1c5702f6f2" providerId="ADAL" clId="{6561337E-2276-DB43-B1BA-CD0F091AFE78}" dt="2022-09-22T12:48:09.804" v="1675"/>
        <pc:sldMkLst>
          <pc:docMk/>
          <pc:sldMk cId="1355522664" sldId="265"/>
        </pc:sldMkLst>
        <pc:spChg chg="add mod">
          <ac:chgData name="Paolo Castracane" userId="79409e68-a20d-42e3-af0c-ad1c5702f6f2" providerId="ADAL" clId="{6561337E-2276-DB43-B1BA-CD0F091AFE78}" dt="2022-09-22T12:38:23.418" v="1643" actId="1076"/>
          <ac:spMkLst>
            <pc:docMk/>
            <pc:sldMk cId="1355522664" sldId="265"/>
            <ac:spMk id="2" creationId="{C32383DD-9DA6-5FCE-771C-551F136BF96E}"/>
          </ac:spMkLst>
        </pc:spChg>
        <pc:spChg chg="add mod">
          <ac:chgData name="Paolo Castracane" userId="79409e68-a20d-42e3-af0c-ad1c5702f6f2" providerId="ADAL" clId="{6561337E-2276-DB43-B1BA-CD0F091AFE78}" dt="2022-09-22T09:38:15.866" v="1524" actId="1076"/>
          <ac:spMkLst>
            <pc:docMk/>
            <pc:sldMk cId="1355522664" sldId="265"/>
            <ac:spMk id="7" creationId="{0AA0FF20-D005-B94B-4D71-47BF794ABDC1}"/>
          </ac:spMkLst>
        </pc:spChg>
        <pc:spChg chg="add mod">
          <ac:chgData name="Paolo Castracane" userId="79409e68-a20d-42e3-af0c-ad1c5702f6f2" providerId="ADAL" clId="{6561337E-2276-DB43-B1BA-CD0F091AFE78}" dt="2022-09-22T09:38:15.866" v="1524" actId="1076"/>
          <ac:spMkLst>
            <pc:docMk/>
            <pc:sldMk cId="1355522664" sldId="265"/>
            <ac:spMk id="8" creationId="{51F346A1-CC89-8E5C-B55D-3271374B9200}"/>
          </ac:spMkLst>
        </pc:spChg>
        <pc:spChg chg="del">
          <ac:chgData name="Paolo Castracane" userId="79409e68-a20d-42e3-af0c-ad1c5702f6f2" providerId="ADAL" clId="{6561337E-2276-DB43-B1BA-CD0F091AFE78}" dt="2022-09-22T09:26:56.397" v="1487" actId="478"/>
          <ac:spMkLst>
            <pc:docMk/>
            <pc:sldMk cId="1355522664" sldId="265"/>
            <ac:spMk id="10" creationId="{15100691-CE85-BC67-F973-1350A97BC961}"/>
          </ac:spMkLst>
        </pc:spChg>
        <pc:spChg chg="add del mod">
          <ac:chgData name="Paolo Castracane" userId="79409e68-a20d-42e3-af0c-ad1c5702f6f2" providerId="ADAL" clId="{6561337E-2276-DB43-B1BA-CD0F091AFE78}" dt="2022-09-22T09:39:16.269" v="1527" actId="767"/>
          <ac:spMkLst>
            <pc:docMk/>
            <pc:sldMk cId="1355522664" sldId="265"/>
            <ac:spMk id="16" creationId="{C509D977-4061-F7F5-8A2D-3E48B2A1D004}"/>
          </ac:spMkLst>
        </pc:spChg>
        <pc:spChg chg="add mod">
          <ac:chgData name="Paolo Castracane" userId="79409e68-a20d-42e3-af0c-ad1c5702f6f2" providerId="ADAL" clId="{6561337E-2276-DB43-B1BA-CD0F091AFE78}" dt="2022-09-22T12:37:33.126" v="1640" actId="1076"/>
          <ac:spMkLst>
            <pc:docMk/>
            <pc:sldMk cId="1355522664" sldId="265"/>
            <ac:spMk id="17" creationId="{713723A5-C299-6CA2-5419-38F0EA446D18}"/>
          </ac:spMkLst>
        </pc:spChg>
        <pc:spChg chg="add mod">
          <ac:chgData name="Paolo Castracane" userId="79409e68-a20d-42e3-af0c-ad1c5702f6f2" providerId="ADAL" clId="{6561337E-2276-DB43-B1BA-CD0F091AFE78}" dt="2022-09-22T09:41:40.850" v="1550" actId="14100"/>
          <ac:spMkLst>
            <pc:docMk/>
            <pc:sldMk cId="1355522664" sldId="265"/>
            <ac:spMk id="23" creationId="{CCD2D798-841F-BB43-AFDB-BE8F5C221CA6}"/>
          </ac:spMkLst>
        </pc:spChg>
        <pc:grpChg chg="del">
          <ac:chgData name="Paolo Castracane" userId="79409e68-a20d-42e3-af0c-ad1c5702f6f2" providerId="ADAL" clId="{6561337E-2276-DB43-B1BA-CD0F091AFE78}" dt="2022-09-22T09:26:44.654" v="1484" actId="478"/>
          <ac:grpSpMkLst>
            <pc:docMk/>
            <pc:sldMk cId="1355522664" sldId="265"/>
            <ac:grpSpMk id="36" creationId="{5D13A2BC-03B5-8872-9001-D3C9084554EA}"/>
          </ac:grpSpMkLst>
        </pc:grpChg>
        <pc:picChg chg="add mod">
          <ac:chgData name="Paolo Castracane" userId="79409e68-a20d-42e3-af0c-ad1c5702f6f2" providerId="ADAL" clId="{6561337E-2276-DB43-B1BA-CD0F091AFE78}" dt="2022-09-22T09:35:08.831" v="1499" actId="1076"/>
          <ac:picMkLst>
            <pc:docMk/>
            <pc:sldMk cId="1355522664" sldId="265"/>
            <ac:picMk id="5" creationId="{6F1E427E-17AC-AB32-D15D-F4D63811FD08}"/>
          </ac:picMkLst>
        </pc:picChg>
        <pc:picChg chg="add del mod">
          <ac:chgData name="Paolo Castracane" userId="79409e68-a20d-42e3-af0c-ad1c5702f6f2" providerId="ADAL" clId="{6561337E-2276-DB43-B1BA-CD0F091AFE78}" dt="2022-09-22T12:31:32.053" v="1611" actId="478"/>
          <ac:picMkLst>
            <pc:docMk/>
            <pc:sldMk cId="1355522664" sldId="265"/>
            <ac:picMk id="6" creationId="{622CDDCC-B38D-F37C-5EBA-C2FFB983175E}"/>
          </ac:picMkLst>
        </pc:picChg>
        <pc:picChg chg="add mod">
          <ac:chgData name="Paolo Castracane" userId="79409e68-a20d-42e3-af0c-ad1c5702f6f2" providerId="ADAL" clId="{6561337E-2276-DB43-B1BA-CD0F091AFE78}" dt="2022-09-22T12:45:37.622" v="1667" actId="1038"/>
          <ac:picMkLst>
            <pc:docMk/>
            <pc:sldMk cId="1355522664" sldId="265"/>
            <ac:picMk id="9" creationId="{A59F31AB-C2EE-149C-678C-4F07941D3D8E}"/>
          </ac:picMkLst>
        </pc:picChg>
        <pc:picChg chg="add mod">
          <ac:chgData name="Paolo Castracane" userId="79409e68-a20d-42e3-af0c-ad1c5702f6f2" providerId="ADAL" clId="{6561337E-2276-DB43-B1BA-CD0F091AFE78}" dt="2022-09-22T12:39:50.097" v="1654" actId="1035"/>
          <ac:picMkLst>
            <pc:docMk/>
            <pc:sldMk cId="1355522664" sldId="265"/>
            <ac:picMk id="11" creationId="{F8A07646-7A6B-1837-8468-0313E3A95B48}"/>
          </ac:picMkLst>
        </pc:picChg>
        <pc:picChg chg="add del mod">
          <ac:chgData name="Paolo Castracane" userId="79409e68-a20d-42e3-af0c-ad1c5702f6f2" providerId="ADAL" clId="{6561337E-2276-DB43-B1BA-CD0F091AFE78}" dt="2022-09-22T09:36:39.710" v="1516" actId="478"/>
          <ac:picMkLst>
            <pc:docMk/>
            <pc:sldMk cId="1355522664" sldId="265"/>
            <ac:picMk id="13" creationId="{E8F19C9F-6C90-B307-7BD5-C976A77E889A}"/>
          </ac:picMkLst>
        </pc:picChg>
        <pc:picChg chg="add del mod">
          <ac:chgData name="Paolo Castracane" userId="79409e68-a20d-42e3-af0c-ad1c5702f6f2" providerId="ADAL" clId="{6561337E-2276-DB43-B1BA-CD0F091AFE78}" dt="2022-09-22T12:38:37.775" v="1645" actId="478"/>
          <ac:picMkLst>
            <pc:docMk/>
            <pc:sldMk cId="1355522664" sldId="265"/>
            <ac:picMk id="15" creationId="{A2CA1032-B97A-8B00-09E7-5A91B93DE5C5}"/>
          </ac:picMkLst>
        </pc:picChg>
        <pc:picChg chg="add mod">
          <ac:chgData name="Paolo Castracane" userId="79409e68-a20d-42e3-af0c-ad1c5702f6f2" providerId="ADAL" clId="{6561337E-2276-DB43-B1BA-CD0F091AFE78}" dt="2022-09-22T09:41:20.183" v="1546" actId="1076"/>
          <ac:picMkLst>
            <pc:docMk/>
            <pc:sldMk cId="1355522664" sldId="265"/>
            <ac:picMk id="19" creationId="{634877A5-C4CB-A890-F5BF-C83B5F188821}"/>
          </ac:picMkLst>
        </pc:picChg>
        <pc:picChg chg="add mod">
          <ac:chgData name="Paolo Castracane" userId="79409e68-a20d-42e3-af0c-ad1c5702f6f2" providerId="ADAL" clId="{6561337E-2276-DB43-B1BA-CD0F091AFE78}" dt="2022-09-22T09:41:23.236" v="1547" actId="1076"/>
          <ac:picMkLst>
            <pc:docMk/>
            <pc:sldMk cId="1355522664" sldId="265"/>
            <ac:picMk id="21" creationId="{94E4EE00-822F-3275-EB9D-BB955B6DD76B}"/>
          </ac:picMkLst>
        </pc:picChg>
      </pc:sldChg>
      <pc:sldChg chg="addSp delSp modSp new mod modAnim">
        <pc:chgData name="Paolo Castracane" userId="79409e68-a20d-42e3-af0c-ad1c5702f6f2" providerId="ADAL" clId="{6561337E-2276-DB43-B1BA-CD0F091AFE78}" dt="2022-09-22T09:46:49.322" v="1609"/>
        <pc:sldMkLst>
          <pc:docMk/>
          <pc:sldMk cId="2738969253" sldId="266"/>
        </pc:sldMkLst>
        <pc:spChg chg="del">
          <ac:chgData name="Paolo Castracane" userId="79409e68-a20d-42e3-af0c-ad1c5702f6f2" providerId="ADAL" clId="{6561337E-2276-DB43-B1BA-CD0F091AFE78}" dt="2022-09-22T09:44:21.646" v="1594" actId="478"/>
          <ac:spMkLst>
            <pc:docMk/>
            <pc:sldMk cId="2738969253" sldId="266"/>
            <ac:spMk id="2" creationId="{BBBF6C26-490F-61FE-3FB5-E88FE120895C}"/>
          </ac:spMkLst>
        </pc:spChg>
        <pc:spChg chg="mod">
          <ac:chgData name="Paolo Castracane" userId="79409e68-a20d-42e3-af0c-ad1c5702f6f2" providerId="ADAL" clId="{6561337E-2276-DB43-B1BA-CD0F091AFE78}" dt="2022-09-22T09:44:19.280" v="1593" actId="14100"/>
          <ac:spMkLst>
            <pc:docMk/>
            <pc:sldMk cId="2738969253" sldId="266"/>
            <ac:spMk id="3" creationId="{7F02418A-0D7D-0DC6-602C-BA2B0AA173C9}"/>
          </ac:spMkLst>
        </pc:spChg>
        <pc:picChg chg="add mod">
          <ac:chgData name="Paolo Castracane" userId="79409e68-a20d-42e3-af0c-ad1c5702f6f2" providerId="ADAL" clId="{6561337E-2276-DB43-B1BA-CD0F091AFE78}" dt="2022-09-22T09:46:13.558" v="1598" actId="1076"/>
          <ac:picMkLst>
            <pc:docMk/>
            <pc:sldMk cId="2738969253" sldId="266"/>
            <ac:picMk id="5" creationId="{8E7605E9-FFCC-D20D-D538-318386EC0429}"/>
          </ac:picMkLst>
        </pc:picChg>
        <pc:picChg chg="add mod">
          <ac:chgData name="Paolo Castracane" userId="79409e68-a20d-42e3-af0c-ad1c5702f6f2" providerId="ADAL" clId="{6561337E-2276-DB43-B1BA-CD0F091AFE78}" dt="2022-09-22T09:46:42.231" v="1608" actId="1076"/>
          <ac:picMkLst>
            <pc:docMk/>
            <pc:sldMk cId="2738969253" sldId="266"/>
            <ac:picMk id="7" creationId="{B801A760-AFEA-D7ED-2ACD-750BD1B18286}"/>
          </ac:picMkLst>
        </pc:picChg>
      </pc:sldChg>
      <pc:sldChg chg="addSp delSp modSp new mod">
        <pc:chgData name="Paolo Castracane" userId="79409e68-a20d-42e3-af0c-ad1c5702f6f2" providerId="ADAL" clId="{6561337E-2276-DB43-B1BA-CD0F091AFE78}" dt="2022-09-30T09:50:52.942" v="1815" actId="114"/>
        <pc:sldMkLst>
          <pc:docMk/>
          <pc:sldMk cId="3930641323" sldId="267"/>
        </pc:sldMkLst>
        <pc:spChg chg="del">
          <ac:chgData name="Paolo Castracane" userId="79409e68-a20d-42e3-af0c-ad1c5702f6f2" providerId="ADAL" clId="{6561337E-2276-DB43-B1BA-CD0F091AFE78}" dt="2022-09-30T09:41:31.845" v="1684" actId="478"/>
          <ac:spMkLst>
            <pc:docMk/>
            <pc:sldMk cId="3930641323" sldId="267"/>
            <ac:spMk id="2" creationId="{A63167D3-9874-1150-05B0-B40C10EB2127}"/>
          </ac:spMkLst>
        </pc:spChg>
        <pc:spChg chg="mod">
          <ac:chgData name="Paolo Castracane" userId="79409e68-a20d-42e3-af0c-ad1c5702f6f2" providerId="ADAL" clId="{6561337E-2276-DB43-B1BA-CD0F091AFE78}" dt="2022-09-30T09:41:23.947" v="1683" actId="255"/>
          <ac:spMkLst>
            <pc:docMk/>
            <pc:sldMk cId="3930641323" sldId="267"/>
            <ac:spMk id="3" creationId="{E2E284FA-64A9-4D86-144A-5F8587C7A9DB}"/>
          </ac:spMkLst>
        </pc:spChg>
        <pc:spChg chg="add mod">
          <ac:chgData name="Paolo Castracane" userId="79409e68-a20d-42e3-af0c-ad1c5702f6f2" providerId="ADAL" clId="{6561337E-2276-DB43-B1BA-CD0F091AFE78}" dt="2022-09-30T09:47:49.019" v="1734" actId="1036"/>
          <ac:spMkLst>
            <pc:docMk/>
            <pc:sldMk cId="3930641323" sldId="267"/>
            <ac:spMk id="4" creationId="{995961DB-5744-84AE-31FF-336F67704AC9}"/>
          </ac:spMkLst>
        </pc:spChg>
        <pc:spChg chg="add mod">
          <ac:chgData name="Paolo Castracane" userId="79409e68-a20d-42e3-af0c-ad1c5702f6f2" providerId="ADAL" clId="{6561337E-2276-DB43-B1BA-CD0F091AFE78}" dt="2022-09-30T09:50:52.942" v="1815" actId="114"/>
          <ac:spMkLst>
            <pc:docMk/>
            <pc:sldMk cId="3930641323" sldId="267"/>
            <ac:spMk id="7" creationId="{E166736F-74CE-4D8A-A5C3-109EEE08B14A}"/>
          </ac:spMkLst>
        </pc:spChg>
        <pc:picChg chg="add mod">
          <ac:chgData name="Paolo Castracane" userId="79409e68-a20d-42e3-af0c-ad1c5702f6f2" providerId="ADAL" clId="{6561337E-2276-DB43-B1BA-CD0F091AFE78}" dt="2022-09-30T09:47:49.019" v="1734" actId="1036"/>
          <ac:picMkLst>
            <pc:docMk/>
            <pc:sldMk cId="3930641323" sldId="267"/>
            <ac:picMk id="5" creationId="{439E8B4D-8337-E8C3-52C1-DC403309359A}"/>
          </ac:picMkLst>
        </pc:picChg>
        <pc:picChg chg="add mod">
          <ac:chgData name="Paolo Castracane" userId="79409e68-a20d-42e3-af0c-ad1c5702f6f2" providerId="ADAL" clId="{6561337E-2276-DB43-B1BA-CD0F091AFE78}" dt="2022-09-30T09:50:43.627" v="1814" actId="1076"/>
          <ac:picMkLst>
            <pc:docMk/>
            <pc:sldMk cId="3930641323" sldId="267"/>
            <ac:picMk id="6" creationId="{D682315E-067F-2988-28AA-B8603BA027BD}"/>
          </ac:picMkLst>
        </pc:picChg>
      </pc:sldChg>
      <pc:sldChg chg="addSp delSp modSp new mod">
        <pc:chgData name="Paolo Castracane" userId="79409e68-a20d-42e3-af0c-ad1c5702f6f2" providerId="ADAL" clId="{6561337E-2276-DB43-B1BA-CD0F091AFE78}" dt="2022-09-30T09:52:39.444" v="1835"/>
        <pc:sldMkLst>
          <pc:docMk/>
          <pc:sldMk cId="759750535" sldId="268"/>
        </pc:sldMkLst>
        <pc:spChg chg="del mod">
          <ac:chgData name="Paolo Castracane" userId="79409e68-a20d-42e3-af0c-ad1c5702f6f2" providerId="ADAL" clId="{6561337E-2276-DB43-B1BA-CD0F091AFE78}" dt="2022-09-30T09:51:52.964" v="1830" actId="478"/>
          <ac:spMkLst>
            <pc:docMk/>
            <pc:sldMk cId="759750535" sldId="268"/>
            <ac:spMk id="2" creationId="{7625B351-6A52-FCA4-D2CC-4B0FB0F63E01}"/>
          </ac:spMkLst>
        </pc:spChg>
        <pc:spChg chg="mod">
          <ac:chgData name="Paolo Castracane" userId="79409e68-a20d-42e3-af0c-ad1c5702f6f2" providerId="ADAL" clId="{6561337E-2276-DB43-B1BA-CD0F091AFE78}" dt="2022-09-30T09:51:27.290" v="1828" actId="20577"/>
          <ac:spMkLst>
            <pc:docMk/>
            <pc:sldMk cId="759750535" sldId="268"/>
            <ac:spMk id="3" creationId="{9663E333-2FCA-9CE8-351A-9F9280D2CADD}"/>
          </ac:spMkLst>
        </pc:spChg>
        <pc:spChg chg="add mod">
          <ac:chgData name="Paolo Castracane" userId="79409e68-a20d-42e3-af0c-ad1c5702f6f2" providerId="ADAL" clId="{6561337E-2276-DB43-B1BA-CD0F091AFE78}" dt="2022-09-30T09:52:39.444" v="1835"/>
          <ac:spMkLst>
            <pc:docMk/>
            <pc:sldMk cId="759750535" sldId="268"/>
            <ac:spMk id="6" creationId="{C96F4AC2-859F-221D-0E2B-0B5564AB6673}"/>
          </ac:spMkLst>
        </pc:spChg>
        <pc:graphicFrameChg chg="add mod">
          <ac:chgData name="Paolo Castracane" userId="79409e68-a20d-42e3-af0c-ad1c5702f6f2" providerId="ADAL" clId="{6561337E-2276-DB43-B1BA-CD0F091AFE78}" dt="2022-09-30T09:52:28.061" v="1834" actId="1076"/>
          <ac:graphicFrameMkLst>
            <pc:docMk/>
            <pc:sldMk cId="759750535" sldId="268"/>
            <ac:graphicFrameMk id="4" creationId="{FAD2A728-0BCD-7F47-F2CE-DDB3CCAFDA85}"/>
          </ac:graphicFrameMkLst>
        </pc:graphicFrameChg>
        <pc:picChg chg="add mod">
          <ac:chgData name="Paolo Castracane" userId="79409e68-a20d-42e3-af0c-ad1c5702f6f2" providerId="ADAL" clId="{6561337E-2276-DB43-B1BA-CD0F091AFE78}" dt="2022-09-30T09:52:39.444" v="1835"/>
          <ac:picMkLst>
            <pc:docMk/>
            <pc:sldMk cId="759750535" sldId="268"/>
            <ac:picMk id="5" creationId="{2B3F6E20-8834-6684-CACE-BD9C87547E4D}"/>
          </ac:picMkLst>
        </pc:picChg>
      </pc:sldChg>
      <pc:sldChg chg="addSp delSp modSp new mod">
        <pc:chgData name="Paolo Castracane" userId="79409e68-a20d-42e3-af0c-ad1c5702f6f2" providerId="ADAL" clId="{6561337E-2276-DB43-B1BA-CD0F091AFE78}" dt="2022-09-30T09:54:21.978" v="1905"/>
        <pc:sldMkLst>
          <pc:docMk/>
          <pc:sldMk cId="1644332153" sldId="269"/>
        </pc:sldMkLst>
        <pc:spChg chg="del mod">
          <ac:chgData name="Paolo Castracane" userId="79409e68-a20d-42e3-af0c-ad1c5702f6f2" providerId="ADAL" clId="{6561337E-2276-DB43-B1BA-CD0F091AFE78}" dt="2022-09-30T09:53:27.891" v="1856" actId="478"/>
          <ac:spMkLst>
            <pc:docMk/>
            <pc:sldMk cId="1644332153" sldId="269"/>
            <ac:spMk id="2" creationId="{54EC5526-52BE-3810-FE0C-4FE667710F01}"/>
          </ac:spMkLst>
        </pc:spChg>
        <pc:spChg chg="mod">
          <ac:chgData name="Paolo Castracane" userId="79409e68-a20d-42e3-af0c-ad1c5702f6f2" providerId="ADAL" clId="{6561337E-2276-DB43-B1BA-CD0F091AFE78}" dt="2022-09-30T09:53:09.626" v="1854" actId="20577"/>
          <ac:spMkLst>
            <pc:docMk/>
            <pc:sldMk cId="1644332153" sldId="269"/>
            <ac:spMk id="3" creationId="{EE0B8C03-6702-4E67-2746-AE093C877962}"/>
          </ac:spMkLst>
        </pc:spChg>
        <pc:spChg chg="add del mod">
          <ac:chgData name="Paolo Castracane" userId="79409e68-a20d-42e3-af0c-ad1c5702f6f2" providerId="ADAL" clId="{6561337E-2276-DB43-B1BA-CD0F091AFE78}" dt="2022-09-30T09:53:34.139" v="1858"/>
          <ac:spMkLst>
            <pc:docMk/>
            <pc:sldMk cId="1644332153" sldId="269"/>
            <ac:spMk id="4" creationId="{084426C5-E910-136B-5309-4EA508BE7364}"/>
          </ac:spMkLst>
        </pc:spChg>
        <pc:spChg chg="add del mod">
          <ac:chgData name="Paolo Castracane" userId="79409e68-a20d-42e3-af0c-ad1c5702f6f2" providerId="ADAL" clId="{6561337E-2276-DB43-B1BA-CD0F091AFE78}" dt="2022-09-30T09:53:34.139" v="1858"/>
          <ac:spMkLst>
            <pc:docMk/>
            <pc:sldMk cId="1644332153" sldId="269"/>
            <ac:spMk id="5" creationId="{4E593474-9E90-1B1B-01BD-D724AF3CC028}"/>
          </ac:spMkLst>
        </pc:spChg>
        <pc:spChg chg="add mod">
          <ac:chgData name="Paolo Castracane" userId="79409e68-a20d-42e3-af0c-ad1c5702f6f2" providerId="ADAL" clId="{6561337E-2276-DB43-B1BA-CD0F091AFE78}" dt="2022-09-30T09:54:14.015" v="1904" actId="1036"/>
          <ac:spMkLst>
            <pc:docMk/>
            <pc:sldMk cId="1644332153" sldId="269"/>
            <ac:spMk id="7" creationId="{25A45B03-8E12-7B27-2B73-226A048FD8AB}"/>
          </ac:spMkLst>
        </pc:spChg>
        <pc:spChg chg="add mod">
          <ac:chgData name="Paolo Castracane" userId="79409e68-a20d-42e3-af0c-ad1c5702f6f2" providerId="ADAL" clId="{6561337E-2276-DB43-B1BA-CD0F091AFE78}" dt="2022-09-30T09:54:14.015" v="1904" actId="1036"/>
          <ac:spMkLst>
            <pc:docMk/>
            <pc:sldMk cId="1644332153" sldId="269"/>
            <ac:spMk id="8" creationId="{68703495-BC73-2744-3E2B-EBCCFA759210}"/>
          </ac:spMkLst>
        </pc:spChg>
        <pc:spChg chg="add mod">
          <ac:chgData name="Paolo Castracane" userId="79409e68-a20d-42e3-af0c-ad1c5702f6f2" providerId="ADAL" clId="{6561337E-2276-DB43-B1BA-CD0F091AFE78}" dt="2022-09-30T09:54:21.978" v="1905"/>
          <ac:spMkLst>
            <pc:docMk/>
            <pc:sldMk cId="1644332153" sldId="269"/>
            <ac:spMk id="11" creationId="{8C3C6B2B-7BBC-0BB9-8055-718FC92C06F1}"/>
          </ac:spMkLst>
        </pc:spChg>
        <pc:picChg chg="add del mod">
          <ac:chgData name="Paolo Castracane" userId="79409e68-a20d-42e3-af0c-ad1c5702f6f2" providerId="ADAL" clId="{6561337E-2276-DB43-B1BA-CD0F091AFE78}" dt="2022-09-30T09:53:34.139" v="1858"/>
          <ac:picMkLst>
            <pc:docMk/>
            <pc:sldMk cId="1644332153" sldId="269"/>
            <ac:picMk id="6" creationId="{EFB12DAE-291E-18F9-3FF4-5B271EA7F8BC}"/>
          </ac:picMkLst>
        </pc:picChg>
        <pc:picChg chg="add mod">
          <ac:chgData name="Paolo Castracane" userId="79409e68-a20d-42e3-af0c-ad1c5702f6f2" providerId="ADAL" clId="{6561337E-2276-DB43-B1BA-CD0F091AFE78}" dt="2022-09-30T09:54:07.993" v="1885" actId="14100"/>
          <ac:picMkLst>
            <pc:docMk/>
            <pc:sldMk cId="1644332153" sldId="269"/>
            <ac:picMk id="9" creationId="{69C3286B-5407-E93B-BE36-A5F5D1D4CB44}"/>
          </ac:picMkLst>
        </pc:picChg>
        <pc:picChg chg="add mod">
          <ac:chgData name="Paolo Castracane" userId="79409e68-a20d-42e3-af0c-ad1c5702f6f2" providerId="ADAL" clId="{6561337E-2276-DB43-B1BA-CD0F091AFE78}" dt="2022-09-30T09:54:21.978" v="1905"/>
          <ac:picMkLst>
            <pc:docMk/>
            <pc:sldMk cId="1644332153" sldId="269"/>
            <ac:picMk id="10" creationId="{26790752-64C6-AADF-F81D-5744E0115CB3}"/>
          </ac:picMkLst>
        </pc:picChg>
      </pc:sldChg>
      <pc:sldChg chg="addSp delSp modSp new mod">
        <pc:chgData name="Paolo Castracane" userId="79409e68-a20d-42e3-af0c-ad1c5702f6f2" providerId="ADAL" clId="{6561337E-2276-DB43-B1BA-CD0F091AFE78}" dt="2022-09-30T09:56:34.083" v="1964" actId="1076"/>
        <pc:sldMkLst>
          <pc:docMk/>
          <pc:sldMk cId="1071906760" sldId="270"/>
        </pc:sldMkLst>
        <pc:spChg chg="del">
          <ac:chgData name="Paolo Castracane" userId="79409e68-a20d-42e3-af0c-ad1c5702f6f2" providerId="ADAL" clId="{6561337E-2276-DB43-B1BA-CD0F091AFE78}" dt="2022-09-30T09:55:27.907" v="1946" actId="478"/>
          <ac:spMkLst>
            <pc:docMk/>
            <pc:sldMk cId="1071906760" sldId="270"/>
            <ac:spMk id="2" creationId="{436A3CAE-BEF7-69BE-5A2D-122D57060BE4}"/>
          </ac:spMkLst>
        </pc:spChg>
        <pc:spChg chg="mod">
          <ac:chgData name="Paolo Castracane" userId="79409e68-a20d-42e3-af0c-ad1c5702f6f2" providerId="ADAL" clId="{6561337E-2276-DB43-B1BA-CD0F091AFE78}" dt="2022-09-30T09:55:16.681" v="1945" actId="20577"/>
          <ac:spMkLst>
            <pc:docMk/>
            <pc:sldMk cId="1071906760" sldId="270"/>
            <ac:spMk id="3" creationId="{C564C643-DE41-4C66-BEE5-AFC09DBD7E6F}"/>
          </ac:spMkLst>
        </pc:spChg>
        <pc:spChg chg="add del mod">
          <ac:chgData name="Paolo Castracane" userId="79409e68-a20d-42e3-af0c-ad1c5702f6f2" providerId="ADAL" clId="{6561337E-2276-DB43-B1BA-CD0F091AFE78}" dt="2022-09-30T09:55:33.188" v="1950"/>
          <ac:spMkLst>
            <pc:docMk/>
            <pc:sldMk cId="1071906760" sldId="270"/>
            <ac:spMk id="4" creationId="{31D19463-8CF2-458D-34D6-1E7E2160E073}"/>
          </ac:spMkLst>
        </pc:spChg>
        <pc:spChg chg="add mod">
          <ac:chgData name="Paolo Castracane" userId="79409e68-a20d-42e3-af0c-ad1c5702f6f2" providerId="ADAL" clId="{6561337E-2276-DB43-B1BA-CD0F091AFE78}" dt="2022-09-30T09:56:34.083" v="1964" actId="1076"/>
          <ac:spMkLst>
            <pc:docMk/>
            <pc:sldMk cId="1071906760" sldId="270"/>
            <ac:spMk id="5" creationId="{E6B9E1CA-C307-9A79-4A08-52610D1E36A3}"/>
          </ac:spMkLst>
        </pc:spChg>
        <pc:spChg chg="add mod">
          <ac:chgData name="Paolo Castracane" userId="79409e68-a20d-42e3-af0c-ad1c5702f6f2" providerId="ADAL" clId="{6561337E-2276-DB43-B1BA-CD0F091AFE78}" dt="2022-09-30T09:55:47.614" v="1954"/>
          <ac:spMkLst>
            <pc:docMk/>
            <pc:sldMk cId="1071906760" sldId="270"/>
            <ac:spMk id="7" creationId="{0324CCC2-20E5-E030-678D-3363FC3AEBEC}"/>
          </ac:spMkLst>
        </pc:spChg>
        <pc:picChg chg="add mod">
          <ac:chgData name="Paolo Castracane" userId="79409e68-a20d-42e3-af0c-ad1c5702f6f2" providerId="ADAL" clId="{6561337E-2276-DB43-B1BA-CD0F091AFE78}" dt="2022-09-30T09:55:47.614" v="1954"/>
          <ac:picMkLst>
            <pc:docMk/>
            <pc:sldMk cId="1071906760" sldId="270"/>
            <ac:picMk id="6" creationId="{4A8F6CEA-E607-76E0-802F-F3061F5384A6}"/>
          </ac:picMkLst>
        </pc:picChg>
      </pc:sldChg>
      <pc:sldChg chg="addSp delSp modSp new mod">
        <pc:chgData name="Paolo Castracane" userId="79409e68-a20d-42e3-af0c-ad1c5702f6f2" providerId="ADAL" clId="{6561337E-2276-DB43-B1BA-CD0F091AFE78}" dt="2022-09-30T10:48:36.685" v="2289" actId="14100"/>
        <pc:sldMkLst>
          <pc:docMk/>
          <pc:sldMk cId="3250119311" sldId="271"/>
        </pc:sldMkLst>
        <pc:spChg chg="del">
          <ac:chgData name="Paolo Castracane" userId="79409e68-a20d-42e3-af0c-ad1c5702f6f2" providerId="ADAL" clId="{6561337E-2276-DB43-B1BA-CD0F091AFE78}" dt="2022-09-30T09:56:59.051" v="1986" actId="478"/>
          <ac:spMkLst>
            <pc:docMk/>
            <pc:sldMk cId="3250119311" sldId="271"/>
            <ac:spMk id="2" creationId="{08C0A447-4AEE-0604-7463-A3A2635A4D84}"/>
          </ac:spMkLst>
        </pc:spChg>
        <pc:spChg chg="mod">
          <ac:chgData name="Paolo Castracane" userId="79409e68-a20d-42e3-af0c-ad1c5702f6f2" providerId="ADAL" clId="{6561337E-2276-DB43-B1BA-CD0F091AFE78}" dt="2022-09-30T09:56:55.812" v="1985" actId="20577"/>
          <ac:spMkLst>
            <pc:docMk/>
            <pc:sldMk cId="3250119311" sldId="271"/>
            <ac:spMk id="3" creationId="{3AAB76C9-FFE2-5FB4-F932-E04AA56DEE78}"/>
          </ac:spMkLst>
        </pc:spChg>
        <pc:spChg chg="add mod">
          <ac:chgData name="Paolo Castracane" userId="79409e68-a20d-42e3-af0c-ad1c5702f6f2" providerId="ADAL" clId="{6561337E-2276-DB43-B1BA-CD0F091AFE78}" dt="2022-09-30T10:48:36.685" v="2289" actId="14100"/>
          <ac:spMkLst>
            <pc:docMk/>
            <pc:sldMk cId="3250119311" sldId="271"/>
            <ac:spMk id="4" creationId="{DD7AD1B9-AB69-C4E2-AC8C-F87C4022B7B6}"/>
          </ac:spMkLst>
        </pc:spChg>
        <pc:spChg chg="add mod">
          <ac:chgData name="Paolo Castracane" userId="79409e68-a20d-42e3-af0c-ad1c5702f6f2" providerId="ADAL" clId="{6561337E-2276-DB43-B1BA-CD0F091AFE78}" dt="2022-09-30T09:57:30.481" v="1989"/>
          <ac:spMkLst>
            <pc:docMk/>
            <pc:sldMk cId="3250119311" sldId="271"/>
            <ac:spMk id="6" creationId="{1CF50AAE-ABF9-A608-3913-1098E39C23CB}"/>
          </ac:spMkLst>
        </pc:spChg>
        <pc:picChg chg="add mod">
          <ac:chgData name="Paolo Castracane" userId="79409e68-a20d-42e3-af0c-ad1c5702f6f2" providerId="ADAL" clId="{6561337E-2276-DB43-B1BA-CD0F091AFE78}" dt="2022-09-30T09:57:30.481" v="1989"/>
          <ac:picMkLst>
            <pc:docMk/>
            <pc:sldMk cId="3250119311" sldId="271"/>
            <ac:picMk id="5" creationId="{DEE5FED9-1998-755C-0B1D-C788F68F8A8F}"/>
          </ac:picMkLst>
        </pc:picChg>
      </pc:sldChg>
      <pc:sldChg chg="addSp delSp modSp new mod modAnim">
        <pc:chgData name="Paolo Castracane" userId="79409e68-a20d-42e3-af0c-ad1c5702f6f2" providerId="ADAL" clId="{6561337E-2276-DB43-B1BA-CD0F091AFE78}" dt="2022-09-30T10:19:43.107" v="2045"/>
        <pc:sldMkLst>
          <pc:docMk/>
          <pc:sldMk cId="3111670538" sldId="272"/>
        </pc:sldMkLst>
        <pc:spChg chg="del">
          <ac:chgData name="Paolo Castracane" userId="79409e68-a20d-42e3-af0c-ad1c5702f6f2" providerId="ADAL" clId="{6561337E-2276-DB43-B1BA-CD0F091AFE78}" dt="2022-09-30T09:58:20.279" v="2004" actId="478"/>
          <ac:spMkLst>
            <pc:docMk/>
            <pc:sldMk cId="3111670538" sldId="272"/>
            <ac:spMk id="2" creationId="{5D761A5C-DD85-F64E-2CF6-1E4A1E1B4204}"/>
          </ac:spMkLst>
        </pc:spChg>
        <pc:spChg chg="mod">
          <ac:chgData name="Paolo Castracane" userId="79409e68-a20d-42e3-af0c-ad1c5702f6f2" providerId="ADAL" clId="{6561337E-2276-DB43-B1BA-CD0F091AFE78}" dt="2022-09-30T09:58:11.279" v="2003" actId="20577"/>
          <ac:spMkLst>
            <pc:docMk/>
            <pc:sldMk cId="3111670538" sldId="272"/>
            <ac:spMk id="3" creationId="{505AAF9A-422A-E9F9-38E5-EB0FF6EB115C}"/>
          </ac:spMkLst>
        </pc:spChg>
        <pc:spChg chg="add mod">
          <ac:chgData name="Paolo Castracane" userId="79409e68-a20d-42e3-af0c-ad1c5702f6f2" providerId="ADAL" clId="{6561337E-2276-DB43-B1BA-CD0F091AFE78}" dt="2022-09-30T10:16:28.350" v="2023" actId="14100"/>
          <ac:spMkLst>
            <pc:docMk/>
            <pc:sldMk cId="3111670538" sldId="272"/>
            <ac:spMk id="5" creationId="{5FCBB7EF-A495-35E0-2E16-445D7BD89E5C}"/>
          </ac:spMkLst>
        </pc:spChg>
        <pc:spChg chg="add del mod">
          <ac:chgData name="Paolo Castracane" userId="79409e68-a20d-42e3-af0c-ad1c5702f6f2" providerId="ADAL" clId="{6561337E-2276-DB43-B1BA-CD0F091AFE78}" dt="2022-09-30T10:15:07.961" v="2010" actId="478"/>
          <ac:spMkLst>
            <pc:docMk/>
            <pc:sldMk cId="3111670538" sldId="272"/>
            <ac:spMk id="6" creationId="{C8A3F40F-67C9-4759-CDF1-0D62A626A647}"/>
          </ac:spMkLst>
        </pc:spChg>
        <pc:spChg chg="add mod">
          <ac:chgData name="Paolo Castracane" userId="79409e68-a20d-42e3-af0c-ad1c5702f6f2" providerId="ADAL" clId="{6561337E-2276-DB43-B1BA-CD0F091AFE78}" dt="2022-09-30T10:16:15.416" v="2021" actId="1076"/>
          <ac:spMkLst>
            <pc:docMk/>
            <pc:sldMk cId="3111670538" sldId="272"/>
            <ac:spMk id="8" creationId="{0C36A171-356F-72B4-90B4-8555E9CA4BA3}"/>
          </ac:spMkLst>
        </pc:spChg>
        <pc:spChg chg="add del mod">
          <ac:chgData name="Paolo Castracane" userId="79409e68-a20d-42e3-af0c-ad1c5702f6f2" providerId="ADAL" clId="{6561337E-2276-DB43-B1BA-CD0F091AFE78}" dt="2022-09-30T10:18:21.075" v="2037"/>
          <ac:spMkLst>
            <pc:docMk/>
            <pc:sldMk cId="3111670538" sldId="272"/>
            <ac:spMk id="10" creationId="{D2662DD6-A163-6661-457A-CC5DB9174854}"/>
          </ac:spMkLst>
        </pc:spChg>
        <pc:spChg chg="add mod">
          <ac:chgData name="Paolo Castracane" userId="79409e68-a20d-42e3-af0c-ad1c5702f6f2" providerId="ADAL" clId="{6561337E-2276-DB43-B1BA-CD0F091AFE78}" dt="2022-09-30T10:18:47.857" v="2042" actId="1076"/>
          <ac:spMkLst>
            <pc:docMk/>
            <pc:sldMk cId="3111670538" sldId="272"/>
            <ac:spMk id="11" creationId="{9FBC2381-E469-BEE7-1969-DE8A32952A30}"/>
          </ac:spMkLst>
        </pc:spChg>
        <pc:picChg chg="add mod">
          <ac:chgData name="Paolo Castracane" userId="79409e68-a20d-42e3-af0c-ad1c5702f6f2" providerId="ADAL" clId="{6561337E-2276-DB43-B1BA-CD0F091AFE78}" dt="2022-09-30T10:15:33.382" v="2017" actId="1037"/>
          <ac:picMkLst>
            <pc:docMk/>
            <pc:sldMk cId="3111670538" sldId="272"/>
            <ac:picMk id="4" creationId="{31ADD1D7-07EF-E25C-4CF3-29D92003C546}"/>
          </ac:picMkLst>
        </pc:picChg>
        <pc:picChg chg="add mod">
          <ac:chgData name="Paolo Castracane" userId="79409e68-a20d-42e3-af0c-ad1c5702f6f2" providerId="ADAL" clId="{6561337E-2276-DB43-B1BA-CD0F091AFE78}" dt="2022-09-30T10:15:42.841" v="2019" actId="1076"/>
          <ac:picMkLst>
            <pc:docMk/>
            <pc:sldMk cId="3111670538" sldId="272"/>
            <ac:picMk id="7" creationId="{006A29A6-62A9-E837-E112-4D9827A53072}"/>
          </ac:picMkLst>
        </pc:picChg>
        <pc:picChg chg="add mod">
          <ac:chgData name="Paolo Castracane" userId="79409e68-a20d-42e3-af0c-ad1c5702f6f2" providerId="ADAL" clId="{6561337E-2276-DB43-B1BA-CD0F091AFE78}" dt="2022-09-30T10:17:59.707" v="2035" actId="14100"/>
          <ac:picMkLst>
            <pc:docMk/>
            <pc:sldMk cId="3111670538" sldId="272"/>
            <ac:picMk id="9" creationId="{4AA0FAA3-A35C-FC50-4DEC-2F778F19CF39}"/>
          </ac:picMkLst>
        </pc:picChg>
        <pc:cxnChg chg="add mod">
          <ac:chgData name="Paolo Castracane" userId="79409e68-a20d-42e3-af0c-ad1c5702f6f2" providerId="ADAL" clId="{6561337E-2276-DB43-B1BA-CD0F091AFE78}" dt="2022-09-30T10:19:30.354" v="2044" actId="13822"/>
          <ac:cxnSpMkLst>
            <pc:docMk/>
            <pc:sldMk cId="3111670538" sldId="272"/>
            <ac:cxnSpMk id="13" creationId="{E94C42CA-B9C6-A096-F749-712CADA826A9}"/>
          </ac:cxnSpMkLst>
        </pc:cxnChg>
      </pc:sldChg>
      <pc:sldChg chg="addSp delSp modSp new mod">
        <pc:chgData name="Paolo Castracane" userId="79409e68-a20d-42e3-af0c-ad1c5702f6f2" providerId="ADAL" clId="{6561337E-2276-DB43-B1BA-CD0F091AFE78}" dt="2022-09-30T10:47:24.324" v="2288" actId="1076"/>
        <pc:sldMkLst>
          <pc:docMk/>
          <pc:sldMk cId="1656830029" sldId="273"/>
        </pc:sldMkLst>
        <pc:spChg chg="del">
          <ac:chgData name="Paolo Castracane" userId="79409e68-a20d-42e3-af0c-ad1c5702f6f2" providerId="ADAL" clId="{6561337E-2276-DB43-B1BA-CD0F091AFE78}" dt="2022-09-30T10:27:18.452" v="2197" actId="478"/>
          <ac:spMkLst>
            <pc:docMk/>
            <pc:sldMk cId="1656830029" sldId="273"/>
            <ac:spMk id="2" creationId="{9FC2C3AF-5487-2D7A-E3A2-BE9288A7932A}"/>
          </ac:spMkLst>
        </pc:spChg>
        <pc:spChg chg="mod">
          <ac:chgData name="Paolo Castracane" userId="79409e68-a20d-42e3-af0c-ad1c5702f6f2" providerId="ADAL" clId="{6561337E-2276-DB43-B1BA-CD0F091AFE78}" dt="2022-09-30T10:45:07.870" v="2277" actId="20577"/>
          <ac:spMkLst>
            <pc:docMk/>
            <pc:sldMk cId="1656830029" sldId="273"/>
            <ac:spMk id="3" creationId="{A9D4BF07-38D2-9308-E77D-C0ACD6DBB412}"/>
          </ac:spMkLst>
        </pc:spChg>
        <pc:spChg chg="add mod">
          <ac:chgData name="Paolo Castracane" userId="79409e68-a20d-42e3-af0c-ad1c5702f6f2" providerId="ADAL" clId="{6561337E-2276-DB43-B1BA-CD0F091AFE78}" dt="2022-09-30T10:47:24.324" v="2288" actId="1076"/>
          <ac:spMkLst>
            <pc:docMk/>
            <pc:sldMk cId="1656830029" sldId="273"/>
            <ac:spMk id="4" creationId="{30A76069-CA53-5407-10C1-33EF0CECA221}"/>
          </ac:spMkLst>
        </pc:spChg>
        <pc:picChg chg="add mod">
          <ac:chgData name="Paolo Castracane" userId="79409e68-a20d-42e3-af0c-ad1c5702f6f2" providerId="ADAL" clId="{6561337E-2276-DB43-B1BA-CD0F091AFE78}" dt="2022-09-30T10:47:21" v="2287" actId="1076"/>
          <ac:picMkLst>
            <pc:docMk/>
            <pc:sldMk cId="1656830029" sldId="273"/>
            <ac:picMk id="6" creationId="{CB298FDD-13D1-6E4C-3B2A-D6184AFC4A20}"/>
          </ac:picMkLst>
        </pc:picChg>
      </pc:sldChg>
      <pc:sldChg chg="modSp new del mod">
        <pc:chgData name="Paolo Castracane" userId="79409e68-a20d-42e3-af0c-ad1c5702f6f2" providerId="ADAL" clId="{6561337E-2276-DB43-B1BA-CD0F091AFE78}" dt="2022-09-30T10:26:06.221" v="2185" actId="2696"/>
        <pc:sldMkLst>
          <pc:docMk/>
          <pc:sldMk cId="3241850907" sldId="273"/>
        </pc:sldMkLst>
        <pc:spChg chg="mod">
          <ac:chgData name="Paolo Castracane" userId="79409e68-a20d-42e3-af0c-ad1c5702f6f2" providerId="ADAL" clId="{6561337E-2276-DB43-B1BA-CD0F091AFE78}" dt="2022-09-30T10:16:58.672" v="2025"/>
          <ac:spMkLst>
            <pc:docMk/>
            <pc:sldMk cId="3241850907" sldId="273"/>
            <ac:spMk id="3" creationId="{F64E4C19-CB2F-BCAA-C7B7-12415888143A}"/>
          </ac:spMkLst>
        </pc:spChg>
      </pc:sldChg>
      <pc:sldChg chg="addSp delSp modSp new mod">
        <pc:chgData name="Paolo Castracane" userId="79409e68-a20d-42e3-af0c-ad1c5702f6f2" providerId="ADAL" clId="{6561337E-2276-DB43-B1BA-CD0F091AFE78}" dt="2022-10-04T13:06:31.391" v="2338" actId="1076"/>
        <pc:sldMkLst>
          <pc:docMk/>
          <pc:sldMk cId="972480615" sldId="274"/>
        </pc:sldMkLst>
        <pc:spChg chg="del">
          <ac:chgData name="Paolo Castracane" userId="79409e68-a20d-42e3-af0c-ad1c5702f6f2" providerId="ADAL" clId="{6561337E-2276-DB43-B1BA-CD0F091AFE78}" dt="2022-10-04T13:05:20.109" v="2291" actId="478"/>
          <ac:spMkLst>
            <pc:docMk/>
            <pc:sldMk cId="972480615" sldId="274"/>
            <ac:spMk id="2" creationId="{B8475521-FE01-12A0-3EFD-68CF6E117343}"/>
          </ac:spMkLst>
        </pc:spChg>
        <pc:spChg chg="mod">
          <ac:chgData name="Paolo Castracane" userId="79409e68-a20d-42e3-af0c-ad1c5702f6f2" providerId="ADAL" clId="{6561337E-2276-DB43-B1BA-CD0F091AFE78}" dt="2022-10-04T13:05:52.029" v="2330" actId="20577"/>
          <ac:spMkLst>
            <pc:docMk/>
            <pc:sldMk cId="972480615" sldId="274"/>
            <ac:spMk id="3" creationId="{AC96D5B0-4310-35AB-44A5-57D267ABB03A}"/>
          </ac:spMkLst>
        </pc:spChg>
        <pc:spChg chg="add mod">
          <ac:chgData name="Paolo Castracane" userId="79409e68-a20d-42e3-af0c-ad1c5702f6f2" providerId="ADAL" clId="{6561337E-2276-DB43-B1BA-CD0F091AFE78}" dt="2022-10-04T13:06:31.391" v="2338" actId="1076"/>
          <ac:spMkLst>
            <pc:docMk/>
            <pc:sldMk cId="972480615" sldId="274"/>
            <ac:spMk id="4" creationId="{A1E6F05F-AC44-504D-AFD2-CD945183C35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66FDD-BE58-43C3-B8CA-29084E5AA526}"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5DBB3DB-EAAE-4650-AD56-3D5077629C14}">
      <dgm:prSet/>
      <dgm:spPr/>
      <dgm:t>
        <a:bodyPr/>
        <a:lstStyle/>
        <a:p>
          <a:pPr>
            <a:defRPr cap="all"/>
          </a:pPr>
          <a:r>
            <a:rPr lang="pl-PL"/>
            <a:t>Create a formal standard for maturity Information exchange (XML, schema)</a:t>
          </a:r>
          <a:endParaRPr lang="en-US"/>
        </a:p>
      </dgm:t>
    </dgm:pt>
    <dgm:pt modelId="{F78B39BF-532E-43E2-88E8-C6C56B2392AB}" type="parTrans" cxnId="{7A71EF8A-5E03-4CBC-8777-A3A931DC349B}">
      <dgm:prSet/>
      <dgm:spPr/>
      <dgm:t>
        <a:bodyPr/>
        <a:lstStyle/>
        <a:p>
          <a:endParaRPr lang="en-US"/>
        </a:p>
      </dgm:t>
    </dgm:pt>
    <dgm:pt modelId="{7B162902-24F6-43E9-A9C4-B4A81E9B88FD}" type="sibTrans" cxnId="{7A71EF8A-5E03-4CBC-8777-A3A931DC349B}">
      <dgm:prSet/>
      <dgm:spPr/>
      <dgm:t>
        <a:bodyPr/>
        <a:lstStyle/>
        <a:p>
          <a:endParaRPr lang="en-US"/>
        </a:p>
      </dgm:t>
    </dgm:pt>
    <dgm:pt modelId="{F858C861-53E2-4F9E-B748-96525C3BE1FA}">
      <dgm:prSet/>
      <dgm:spPr/>
      <dgm:t>
        <a:bodyPr/>
        <a:lstStyle/>
        <a:p>
          <a:pPr>
            <a:defRPr cap="all"/>
          </a:pPr>
          <a:r>
            <a:rPr lang="pl-PL"/>
            <a:t>Provide tools to read, write and author the maturity information</a:t>
          </a:r>
          <a:endParaRPr lang="en-US"/>
        </a:p>
      </dgm:t>
    </dgm:pt>
    <dgm:pt modelId="{98F9690E-368C-41EE-A5DD-5C718649CC61}" type="parTrans" cxnId="{DC31362F-40F5-4455-8998-248F711A87B7}">
      <dgm:prSet/>
      <dgm:spPr/>
      <dgm:t>
        <a:bodyPr/>
        <a:lstStyle/>
        <a:p>
          <a:endParaRPr lang="en-US"/>
        </a:p>
      </dgm:t>
    </dgm:pt>
    <dgm:pt modelId="{6E6CD898-EE54-40E6-8A37-FDB22E23A6D3}" type="sibTrans" cxnId="{DC31362F-40F5-4455-8998-248F711A87B7}">
      <dgm:prSet/>
      <dgm:spPr/>
      <dgm:t>
        <a:bodyPr/>
        <a:lstStyle/>
        <a:p>
          <a:endParaRPr lang="en-US"/>
        </a:p>
      </dgm:t>
    </dgm:pt>
    <dgm:pt modelId="{D1C967A9-96C3-407D-8ACC-52AEF9BC3EC0}">
      <dgm:prSet/>
      <dgm:spPr/>
      <dgm:t>
        <a:bodyPr/>
        <a:lstStyle/>
        <a:p>
          <a:pPr>
            <a:defRPr cap="all"/>
          </a:pPr>
          <a:r>
            <a:rPr lang="pl-PL"/>
            <a:t>Make the standard universal (Satellite products, Cal/Val data etc)</a:t>
          </a:r>
          <a:endParaRPr lang="en-US"/>
        </a:p>
      </dgm:t>
    </dgm:pt>
    <dgm:pt modelId="{311681E3-FA10-4002-A885-055A41A4D966}" type="parTrans" cxnId="{752D2932-A5F6-45B3-B46E-B1BA991806B7}">
      <dgm:prSet/>
      <dgm:spPr/>
      <dgm:t>
        <a:bodyPr/>
        <a:lstStyle/>
        <a:p>
          <a:endParaRPr lang="en-US"/>
        </a:p>
      </dgm:t>
    </dgm:pt>
    <dgm:pt modelId="{6586DBFF-C5DA-4F33-B86B-41FD4BD1ACD1}" type="sibTrans" cxnId="{752D2932-A5F6-45B3-B46E-B1BA991806B7}">
      <dgm:prSet/>
      <dgm:spPr/>
      <dgm:t>
        <a:bodyPr/>
        <a:lstStyle/>
        <a:p>
          <a:endParaRPr lang="en-US"/>
        </a:p>
      </dgm:t>
    </dgm:pt>
    <dgm:pt modelId="{226DC87A-2080-4221-BD90-937A3DF64A1A}">
      <dgm:prSet/>
      <dgm:spPr/>
      <dgm:t>
        <a:bodyPr/>
        <a:lstStyle/>
        <a:p>
          <a:pPr>
            <a:defRPr cap="all"/>
          </a:pPr>
          <a:r>
            <a:rPr lang="pl-PL"/>
            <a:t>Provide web platform and collaboration environment for authoring, browsing and reviewing product maturity information</a:t>
          </a:r>
          <a:endParaRPr lang="en-US"/>
        </a:p>
      </dgm:t>
    </dgm:pt>
    <dgm:pt modelId="{E54CB02F-A079-4B16-B61E-6EC264D0280A}" type="parTrans" cxnId="{5839DCA8-AC7E-48C2-8492-5F0DA7C3BD6D}">
      <dgm:prSet/>
      <dgm:spPr/>
      <dgm:t>
        <a:bodyPr/>
        <a:lstStyle/>
        <a:p>
          <a:endParaRPr lang="en-US"/>
        </a:p>
      </dgm:t>
    </dgm:pt>
    <dgm:pt modelId="{E4AEAED3-7437-43B3-B206-D440CB54A134}" type="sibTrans" cxnId="{5839DCA8-AC7E-48C2-8492-5F0DA7C3BD6D}">
      <dgm:prSet/>
      <dgm:spPr/>
      <dgm:t>
        <a:bodyPr/>
        <a:lstStyle/>
        <a:p>
          <a:endParaRPr lang="en-US"/>
        </a:p>
      </dgm:t>
    </dgm:pt>
    <dgm:pt modelId="{8D549353-AF76-4367-B8CE-015135955A3F}" type="pres">
      <dgm:prSet presAssocID="{11A66FDD-BE58-43C3-B8CA-29084E5AA526}" presName="root" presStyleCnt="0">
        <dgm:presLayoutVars>
          <dgm:dir/>
          <dgm:resizeHandles val="exact"/>
        </dgm:presLayoutVars>
      </dgm:prSet>
      <dgm:spPr/>
    </dgm:pt>
    <dgm:pt modelId="{787B2410-5F47-433A-A8B5-ED814BF42A3F}" type="pres">
      <dgm:prSet presAssocID="{95DBB3DB-EAAE-4650-AD56-3D5077629C14}" presName="compNode" presStyleCnt="0"/>
      <dgm:spPr/>
    </dgm:pt>
    <dgm:pt modelId="{37CB66B0-FAE9-458D-AAE1-D7177661D77D}" type="pres">
      <dgm:prSet presAssocID="{95DBB3DB-EAAE-4650-AD56-3D5077629C14}" presName="iconBgRect" presStyleLbl="bgShp" presStyleIdx="0" presStyleCnt="4"/>
      <dgm:spPr/>
    </dgm:pt>
    <dgm:pt modelId="{C32A3579-0BAB-4EA1-A961-F9A955659E54}" type="pres">
      <dgm:prSet presAssocID="{95DBB3DB-EAAE-4650-AD56-3D5077629C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87BE4411-7362-4A3D-AEC1-0412C564A660}" type="pres">
      <dgm:prSet presAssocID="{95DBB3DB-EAAE-4650-AD56-3D5077629C14}" presName="spaceRect" presStyleCnt="0"/>
      <dgm:spPr/>
    </dgm:pt>
    <dgm:pt modelId="{8446097E-F35C-4CF2-ABF1-73DAAF892980}" type="pres">
      <dgm:prSet presAssocID="{95DBB3DB-EAAE-4650-AD56-3D5077629C14}" presName="textRect" presStyleLbl="revTx" presStyleIdx="0" presStyleCnt="4">
        <dgm:presLayoutVars>
          <dgm:chMax val="1"/>
          <dgm:chPref val="1"/>
        </dgm:presLayoutVars>
      </dgm:prSet>
      <dgm:spPr/>
    </dgm:pt>
    <dgm:pt modelId="{F761E9A9-156C-4DC5-ADC1-8BE70CDE05E2}" type="pres">
      <dgm:prSet presAssocID="{7B162902-24F6-43E9-A9C4-B4A81E9B88FD}" presName="sibTrans" presStyleCnt="0"/>
      <dgm:spPr/>
    </dgm:pt>
    <dgm:pt modelId="{77511778-1C1E-48EA-AA65-4A07E9B2E32F}" type="pres">
      <dgm:prSet presAssocID="{F858C861-53E2-4F9E-B748-96525C3BE1FA}" presName="compNode" presStyleCnt="0"/>
      <dgm:spPr/>
    </dgm:pt>
    <dgm:pt modelId="{97552CDA-518F-4A61-BA3D-9AFD85E221B1}" type="pres">
      <dgm:prSet presAssocID="{F858C861-53E2-4F9E-B748-96525C3BE1FA}" presName="iconBgRect" presStyleLbl="bgShp" presStyleIdx="1" presStyleCnt="4"/>
      <dgm:spPr/>
    </dgm:pt>
    <dgm:pt modelId="{F6DB2569-6153-4DF1-AED7-5D6AABE8626F}" type="pres">
      <dgm:prSet presAssocID="{F858C861-53E2-4F9E-B748-96525C3BE1F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md Terminal with solid fill"/>
        </a:ext>
      </dgm:extLst>
    </dgm:pt>
    <dgm:pt modelId="{5DEB6D2B-215A-4D1D-A082-BEA8B7F18B50}" type="pres">
      <dgm:prSet presAssocID="{F858C861-53E2-4F9E-B748-96525C3BE1FA}" presName="spaceRect" presStyleCnt="0"/>
      <dgm:spPr/>
    </dgm:pt>
    <dgm:pt modelId="{86F3A45F-68D4-4677-BE30-0BB3F16310B2}" type="pres">
      <dgm:prSet presAssocID="{F858C861-53E2-4F9E-B748-96525C3BE1FA}" presName="textRect" presStyleLbl="revTx" presStyleIdx="1" presStyleCnt="4">
        <dgm:presLayoutVars>
          <dgm:chMax val="1"/>
          <dgm:chPref val="1"/>
        </dgm:presLayoutVars>
      </dgm:prSet>
      <dgm:spPr/>
    </dgm:pt>
    <dgm:pt modelId="{8CDCF6F5-ACF0-4A14-8F4B-5DACBA8807F9}" type="pres">
      <dgm:prSet presAssocID="{6E6CD898-EE54-40E6-8A37-FDB22E23A6D3}" presName="sibTrans" presStyleCnt="0"/>
      <dgm:spPr/>
    </dgm:pt>
    <dgm:pt modelId="{4F2DC882-E3AB-4CC9-9B03-ABC9C4497760}" type="pres">
      <dgm:prSet presAssocID="{D1C967A9-96C3-407D-8ACC-52AEF9BC3EC0}" presName="compNode" presStyleCnt="0"/>
      <dgm:spPr/>
    </dgm:pt>
    <dgm:pt modelId="{9EA366CA-28A5-4909-A719-1992F5CCF42A}" type="pres">
      <dgm:prSet presAssocID="{D1C967A9-96C3-407D-8ACC-52AEF9BC3EC0}" presName="iconBgRect" presStyleLbl="bgShp" presStyleIdx="2" presStyleCnt="4"/>
      <dgm:spPr/>
    </dgm:pt>
    <dgm:pt modelId="{5FE2D5EC-4E80-4884-B055-47FFA9665C28}" type="pres">
      <dgm:prSet presAssocID="{D1C967A9-96C3-407D-8ACC-52AEF9BC3E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60C57532-E5FD-4797-A34B-627A248792E9}" type="pres">
      <dgm:prSet presAssocID="{D1C967A9-96C3-407D-8ACC-52AEF9BC3EC0}" presName="spaceRect" presStyleCnt="0"/>
      <dgm:spPr/>
    </dgm:pt>
    <dgm:pt modelId="{AE6FCBB1-8762-408B-96AF-648CF9B70626}" type="pres">
      <dgm:prSet presAssocID="{D1C967A9-96C3-407D-8ACC-52AEF9BC3EC0}" presName="textRect" presStyleLbl="revTx" presStyleIdx="2" presStyleCnt="4">
        <dgm:presLayoutVars>
          <dgm:chMax val="1"/>
          <dgm:chPref val="1"/>
        </dgm:presLayoutVars>
      </dgm:prSet>
      <dgm:spPr/>
    </dgm:pt>
    <dgm:pt modelId="{0691858C-FD52-4D4A-AD69-58E89634AA1F}" type="pres">
      <dgm:prSet presAssocID="{6586DBFF-C5DA-4F33-B86B-41FD4BD1ACD1}" presName="sibTrans" presStyleCnt="0"/>
      <dgm:spPr/>
    </dgm:pt>
    <dgm:pt modelId="{0AE0694D-6D90-4294-B7A9-A1DC99D18632}" type="pres">
      <dgm:prSet presAssocID="{226DC87A-2080-4221-BD90-937A3DF64A1A}" presName="compNode" presStyleCnt="0"/>
      <dgm:spPr/>
    </dgm:pt>
    <dgm:pt modelId="{90CD5EE5-EB68-4B3F-8A0F-FEE5BA641564}" type="pres">
      <dgm:prSet presAssocID="{226DC87A-2080-4221-BD90-937A3DF64A1A}" presName="iconBgRect" presStyleLbl="bgShp" presStyleIdx="3" presStyleCnt="4"/>
      <dgm:spPr/>
    </dgm:pt>
    <dgm:pt modelId="{8C12FA62-D0B0-424E-9F15-A54DE4E18F3A}" type="pres">
      <dgm:prSet presAssocID="{226DC87A-2080-4221-BD90-937A3DF64A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ED686B6E-AFB6-4A55-A8EB-D36FB1C2BD7B}" type="pres">
      <dgm:prSet presAssocID="{226DC87A-2080-4221-BD90-937A3DF64A1A}" presName="spaceRect" presStyleCnt="0"/>
      <dgm:spPr/>
    </dgm:pt>
    <dgm:pt modelId="{F712888A-F129-48BA-9C3D-C6D78FB8F1DA}" type="pres">
      <dgm:prSet presAssocID="{226DC87A-2080-4221-BD90-937A3DF64A1A}" presName="textRect" presStyleLbl="revTx" presStyleIdx="3" presStyleCnt="4">
        <dgm:presLayoutVars>
          <dgm:chMax val="1"/>
          <dgm:chPref val="1"/>
        </dgm:presLayoutVars>
      </dgm:prSet>
      <dgm:spPr/>
    </dgm:pt>
  </dgm:ptLst>
  <dgm:cxnLst>
    <dgm:cxn modelId="{431AC227-8C82-41C1-B3FF-550EB4C54C07}" type="presOf" srcId="{95DBB3DB-EAAE-4650-AD56-3D5077629C14}" destId="{8446097E-F35C-4CF2-ABF1-73DAAF892980}" srcOrd="0" destOrd="0" presId="urn:microsoft.com/office/officeart/2018/5/layout/IconCircleLabelList"/>
    <dgm:cxn modelId="{DC31362F-40F5-4455-8998-248F711A87B7}" srcId="{11A66FDD-BE58-43C3-B8CA-29084E5AA526}" destId="{F858C861-53E2-4F9E-B748-96525C3BE1FA}" srcOrd="1" destOrd="0" parTransId="{98F9690E-368C-41EE-A5DD-5C718649CC61}" sibTransId="{6E6CD898-EE54-40E6-8A37-FDB22E23A6D3}"/>
    <dgm:cxn modelId="{752D2932-A5F6-45B3-B46E-B1BA991806B7}" srcId="{11A66FDD-BE58-43C3-B8CA-29084E5AA526}" destId="{D1C967A9-96C3-407D-8ACC-52AEF9BC3EC0}" srcOrd="2" destOrd="0" parTransId="{311681E3-FA10-4002-A885-055A41A4D966}" sibTransId="{6586DBFF-C5DA-4F33-B86B-41FD4BD1ACD1}"/>
    <dgm:cxn modelId="{B78D083E-225B-4FDC-9108-17C6C2A752E3}" type="presOf" srcId="{226DC87A-2080-4221-BD90-937A3DF64A1A}" destId="{F712888A-F129-48BA-9C3D-C6D78FB8F1DA}" srcOrd="0" destOrd="0" presId="urn:microsoft.com/office/officeart/2018/5/layout/IconCircleLabelList"/>
    <dgm:cxn modelId="{4283C04F-4FA1-4156-8C21-29D8A301B744}" type="presOf" srcId="{F858C861-53E2-4F9E-B748-96525C3BE1FA}" destId="{86F3A45F-68D4-4677-BE30-0BB3F16310B2}" srcOrd="0" destOrd="0" presId="urn:microsoft.com/office/officeart/2018/5/layout/IconCircleLabelList"/>
    <dgm:cxn modelId="{7A71EF8A-5E03-4CBC-8777-A3A931DC349B}" srcId="{11A66FDD-BE58-43C3-B8CA-29084E5AA526}" destId="{95DBB3DB-EAAE-4650-AD56-3D5077629C14}" srcOrd="0" destOrd="0" parTransId="{F78B39BF-532E-43E2-88E8-C6C56B2392AB}" sibTransId="{7B162902-24F6-43E9-A9C4-B4A81E9B88FD}"/>
    <dgm:cxn modelId="{DD7CF18C-F794-44D9-B42A-39694558739B}" type="presOf" srcId="{D1C967A9-96C3-407D-8ACC-52AEF9BC3EC0}" destId="{AE6FCBB1-8762-408B-96AF-648CF9B70626}" srcOrd="0" destOrd="0" presId="urn:microsoft.com/office/officeart/2018/5/layout/IconCircleLabelList"/>
    <dgm:cxn modelId="{5839DCA8-AC7E-48C2-8492-5F0DA7C3BD6D}" srcId="{11A66FDD-BE58-43C3-B8CA-29084E5AA526}" destId="{226DC87A-2080-4221-BD90-937A3DF64A1A}" srcOrd="3" destOrd="0" parTransId="{E54CB02F-A079-4B16-B61E-6EC264D0280A}" sibTransId="{E4AEAED3-7437-43B3-B206-D440CB54A134}"/>
    <dgm:cxn modelId="{DE0DD2E7-4075-4629-8F4D-FFB210A7C456}" type="presOf" srcId="{11A66FDD-BE58-43C3-B8CA-29084E5AA526}" destId="{8D549353-AF76-4367-B8CE-015135955A3F}" srcOrd="0" destOrd="0" presId="urn:microsoft.com/office/officeart/2018/5/layout/IconCircleLabelList"/>
    <dgm:cxn modelId="{BA9C282C-A8A9-4F3E-9C64-CFBBA9453C74}" type="presParOf" srcId="{8D549353-AF76-4367-B8CE-015135955A3F}" destId="{787B2410-5F47-433A-A8B5-ED814BF42A3F}" srcOrd="0" destOrd="0" presId="urn:microsoft.com/office/officeart/2018/5/layout/IconCircleLabelList"/>
    <dgm:cxn modelId="{FD4A2419-F2ED-4C28-8129-6991C3B3E16A}" type="presParOf" srcId="{787B2410-5F47-433A-A8B5-ED814BF42A3F}" destId="{37CB66B0-FAE9-458D-AAE1-D7177661D77D}" srcOrd="0" destOrd="0" presId="urn:microsoft.com/office/officeart/2018/5/layout/IconCircleLabelList"/>
    <dgm:cxn modelId="{5A123A20-5148-459D-B3BA-167573A2EA98}" type="presParOf" srcId="{787B2410-5F47-433A-A8B5-ED814BF42A3F}" destId="{C32A3579-0BAB-4EA1-A961-F9A955659E54}" srcOrd="1" destOrd="0" presId="urn:microsoft.com/office/officeart/2018/5/layout/IconCircleLabelList"/>
    <dgm:cxn modelId="{57284D7B-B415-454F-BF00-46335F5CF7ED}" type="presParOf" srcId="{787B2410-5F47-433A-A8B5-ED814BF42A3F}" destId="{87BE4411-7362-4A3D-AEC1-0412C564A660}" srcOrd="2" destOrd="0" presId="urn:microsoft.com/office/officeart/2018/5/layout/IconCircleLabelList"/>
    <dgm:cxn modelId="{C4D22B22-065B-48A7-9ACD-519E06EACCD2}" type="presParOf" srcId="{787B2410-5F47-433A-A8B5-ED814BF42A3F}" destId="{8446097E-F35C-4CF2-ABF1-73DAAF892980}" srcOrd="3" destOrd="0" presId="urn:microsoft.com/office/officeart/2018/5/layout/IconCircleLabelList"/>
    <dgm:cxn modelId="{06644A53-0357-45C7-903B-5377ADC8803D}" type="presParOf" srcId="{8D549353-AF76-4367-B8CE-015135955A3F}" destId="{F761E9A9-156C-4DC5-ADC1-8BE70CDE05E2}" srcOrd="1" destOrd="0" presId="urn:microsoft.com/office/officeart/2018/5/layout/IconCircleLabelList"/>
    <dgm:cxn modelId="{EC8531D5-A65E-40B8-9D08-C700FAAFF4B4}" type="presParOf" srcId="{8D549353-AF76-4367-B8CE-015135955A3F}" destId="{77511778-1C1E-48EA-AA65-4A07E9B2E32F}" srcOrd="2" destOrd="0" presId="urn:microsoft.com/office/officeart/2018/5/layout/IconCircleLabelList"/>
    <dgm:cxn modelId="{780E954D-9BBB-4676-AFC9-2241C1EC319A}" type="presParOf" srcId="{77511778-1C1E-48EA-AA65-4A07E9B2E32F}" destId="{97552CDA-518F-4A61-BA3D-9AFD85E221B1}" srcOrd="0" destOrd="0" presId="urn:microsoft.com/office/officeart/2018/5/layout/IconCircleLabelList"/>
    <dgm:cxn modelId="{031CED89-6E76-49A9-A39E-24C549C43304}" type="presParOf" srcId="{77511778-1C1E-48EA-AA65-4A07E9B2E32F}" destId="{F6DB2569-6153-4DF1-AED7-5D6AABE8626F}" srcOrd="1" destOrd="0" presId="urn:microsoft.com/office/officeart/2018/5/layout/IconCircleLabelList"/>
    <dgm:cxn modelId="{6C073099-CDFA-4B12-9996-4F099658F133}" type="presParOf" srcId="{77511778-1C1E-48EA-AA65-4A07E9B2E32F}" destId="{5DEB6D2B-215A-4D1D-A082-BEA8B7F18B50}" srcOrd="2" destOrd="0" presId="urn:microsoft.com/office/officeart/2018/5/layout/IconCircleLabelList"/>
    <dgm:cxn modelId="{119E0117-F237-4074-B10C-9B59BDECCC16}" type="presParOf" srcId="{77511778-1C1E-48EA-AA65-4A07E9B2E32F}" destId="{86F3A45F-68D4-4677-BE30-0BB3F16310B2}" srcOrd="3" destOrd="0" presId="urn:microsoft.com/office/officeart/2018/5/layout/IconCircleLabelList"/>
    <dgm:cxn modelId="{BCD4328F-F86E-4FEF-BB8A-103C655DD07F}" type="presParOf" srcId="{8D549353-AF76-4367-B8CE-015135955A3F}" destId="{8CDCF6F5-ACF0-4A14-8F4B-5DACBA8807F9}" srcOrd="3" destOrd="0" presId="urn:microsoft.com/office/officeart/2018/5/layout/IconCircleLabelList"/>
    <dgm:cxn modelId="{409A3D87-828E-4BF0-8906-93F25E606981}" type="presParOf" srcId="{8D549353-AF76-4367-B8CE-015135955A3F}" destId="{4F2DC882-E3AB-4CC9-9B03-ABC9C4497760}" srcOrd="4" destOrd="0" presId="urn:microsoft.com/office/officeart/2018/5/layout/IconCircleLabelList"/>
    <dgm:cxn modelId="{D5B1F607-38AE-4FD8-BDCF-72BBEE8139C4}" type="presParOf" srcId="{4F2DC882-E3AB-4CC9-9B03-ABC9C4497760}" destId="{9EA366CA-28A5-4909-A719-1992F5CCF42A}" srcOrd="0" destOrd="0" presId="urn:microsoft.com/office/officeart/2018/5/layout/IconCircleLabelList"/>
    <dgm:cxn modelId="{78E487DD-DDE0-4887-A89B-EBB97EDF90FF}" type="presParOf" srcId="{4F2DC882-E3AB-4CC9-9B03-ABC9C4497760}" destId="{5FE2D5EC-4E80-4884-B055-47FFA9665C28}" srcOrd="1" destOrd="0" presId="urn:microsoft.com/office/officeart/2018/5/layout/IconCircleLabelList"/>
    <dgm:cxn modelId="{7285B27E-2DFB-4C47-A62D-0501335BD358}" type="presParOf" srcId="{4F2DC882-E3AB-4CC9-9B03-ABC9C4497760}" destId="{60C57532-E5FD-4797-A34B-627A248792E9}" srcOrd="2" destOrd="0" presId="urn:microsoft.com/office/officeart/2018/5/layout/IconCircleLabelList"/>
    <dgm:cxn modelId="{FC846C73-53FA-4F2C-96C7-56A249E5846F}" type="presParOf" srcId="{4F2DC882-E3AB-4CC9-9B03-ABC9C4497760}" destId="{AE6FCBB1-8762-408B-96AF-648CF9B70626}" srcOrd="3" destOrd="0" presId="urn:microsoft.com/office/officeart/2018/5/layout/IconCircleLabelList"/>
    <dgm:cxn modelId="{1D510B16-2ECE-4BA2-B843-5D9903158399}" type="presParOf" srcId="{8D549353-AF76-4367-B8CE-015135955A3F}" destId="{0691858C-FD52-4D4A-AD69-58E89634AA1F}" srcOrd="5" destOrd="0" presId="urn:microsoft.com/office/officeart/2018/5/layout/IconCircleLabelList"/>
    <dgm:cxn modelId="{AACCCE4B-E247-4AAD-9DC6-290EBCAE98A1}" type="presParOf" srcId="{8D549353-AF76-4367-B8CE-015135955A3F}" destId="{0AE0694D-6D90-4294-B7A9-A1DC99D18632}" srcOrd="6" destOrd="0" presId="urn:microsoft.com/office/officeart/2018/5/layout/IconCircleLabelList"/>
    <dgm:cxn modelId="{F5667AD0-7D69-48DA-9ECF-64726AFEB8C1}" type="presParOf" srcId="{0AE0694D-6D90-4294-B7A9-A1DC99D18632}" destId="{90CD5EE5-EB68-4B3F-8A0F-FEE5BA641564}" srcOrd="0" destOrd="0" presId="urn:microsoft.com/office/officeart/2018/5/layout/IconCircleLabelList"/>
    <dgm:cxn modelId="{B0E43DE1-E61A-4692-811F-0EB2E707F16F}" type="presParOf" srcId="{0AE0694D-6D90-4294-B7A9-A1DC99D18632}" destId="{8C12FA62-D0B0-424E-9F15-A54DE4E18F3A}" srcOrd="1" destOrd="0" presId="urn:microsoft.com/office/officeart/2018/5/layout/IconCircleLabelList"/>
    <dgm:cxn modelId="{79E023A0-3FC8-44F9-BFB1-97F04E3AA344}" type="presParOf" srcId="{0AE0694D-6D90-4294-B7A9-A1DC99D18632}" destId="{ED686B6E-AFB6-4A55-A8EB-D36FB1C2BD7B}" srcOrd="2" destOrd="0" presId="urn:microsoft.com/office/officeart/2018/5/layout/IconCircleLabelList"/>
    <dgm:cxn modelId="{9BA15289-E18B-4C92-9129-FBFB05433B67}" type="presParOf" srcId="{0AE0694D-6D90-4294-B7A9-A1DC99D18632}" destId="{F712888A-F129-48BA-9C3D-C6D78FB8F1D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66B0-FAE9-458D-AAE1-D7177661D77D}">
      <dsp:nvSpPr>
        <dsp:cNvPr id="0" name=""/>
        <dsp:cNvSpPr/>
      </dsp:nvSpPr>
      <dsp:spPr>
        <a:xfrm>
          <a:off x="969209" y="1000131"/>
          <a:ext cx="1263966" cy="12639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A3579-0BAB-4EA1-A961-F9A955659E54}">
      <dsp:nvSpPr>
        <dsp:cNvPr id="0" name=""/>
        <dsp:cNvSpPr/>
      </dsp:nvSpPr>
      <dsp:spPr>
        <a:xfrm>
          <a:off x="1238579" y="1269501"/>
          <a:ext cx="725226" cy="725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46097E-F35C-4CF2-ABF1-73DAAF892980}">
      <dsp:nvSpPr>
        <dsp:cNvPr id="0" name=""/>
        <dsp:cNvSpPr/>
      </dsp:nvSpPr>
      <dsp:spPr>
        <a:xfrm>
          <a:off x="565154" y="2657792"/>
          <a:ext cx="2072076"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l-PL" sz="1100" kern="1200"/>
            <a:t>Create a formal standard for maturity Information exchange (XML, schema)</a:t>
          </a:r>
          <a:endParaRPr lang="en-US" sz="1100" kern="1200"/>
        </a:p>
      </dsp:txBody>
      <dsp:txXfrm>
        <a:off x="565154" y="2657792"/>
        <a:ext cx="2072076" cy="877500"/>
      </dsp:txXfrm>
    </dsp:sp>
    <dsp:sp modelId="{97552CDA-518F-4A61-BA3D-9AFD85E221B1}">
      <dsp:nvSpPr>
        <dsp:cNvPr id="0" name=""/>
        <dsp:cNvSpPr/>
      </dsp:nvSpPr>
      <dsp:spPr>
        <a:xfrm>
          <a:off x="3403899" y="1000131"/>
          <a:ext cx="1263966" cy="12639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B2569-6153-4DF1-AED7-5D6AABE8626F}">
      <dsp:nvSpPr>
        <dsp:cNvPr id="0" name=""/>
        <dsp:cNvSpPr/>
      </dsp:nvSpPr>
      <dsp:spPr>
        <a:xfrm>
          <a:off x="3673269" y="1269501"/>
          <a:ext cx="725226" cy="7252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F3A45F-68D4-4677-BE30-0BB3F16310B2}">
      <dsp:nvSpPr>
        <dsp:cNvPr id="0" name=""/>
        <dsp:cNvSpPr/>
      </dsp:nvSpPr>
      <dsp:spPr>
        <a:xfrm>
          <a:off x="2999844" y="2657792"/>
          <a:ext cx="2072076"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l-PL" sz="1100" kern="1200"/>
            <a:t>Provide tools to read, write and author the maturity information</a:t>
          </a:r>
          <a:endParaRPr lang="en-US" sz="1100" kern="1200"/>
        </a:p>
      </dsp:txBody>
      <dsp:txXfrm>
        <a:off x="2999844" y="2657792"/>
        <a:ext cx="2072076" cy="877500"/>
      </dsp:txXfrm>
    </dsp:sp>
    <dsp:sp modelId="{9EA366CA-28A5-4909-A719-1992F5CCF42A}">
      <dsp:nvSpPr>
        <dsp:cNvPr id="0" name=""/>
        <dsp:cNvSpPr/>
      </dsp:nvSpPr>
      <dsp:spPr>
        <a:xfrm>
          <a:off x="5838589" y="1000131"/>
          <a:ext cx="1263966" cy="12639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2D5EC-4E80-4884-B055-47FFA9665C28}">
      <dsp:nvSpPr>
        <dsp:cNvPr id="0" name=""/>
        <dsp:cNvSpPr/>
      </dsp:nvSpPr>
      <dsp:spPr>
        <a:xfrm>
          <a:off x="6107959" y="1269501"/>
          <a:ext cx="725226" cy="725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6FCBB1-8762-408B-96AF-648CF9B70626}">
      <dsp:nvSpPr>
        <dsp:cNvPr id="0" name=""/>
        <dsp:cNvSpPr/>
      </dsp:nvSpPr>
      <dsp:spPr>
        <a:xfrm>
          <a:off x="5434534" y="2657792"/>
          <a:ext cx="2072076"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l-PL" sz="1100" kern="1200"/>
            <a:t>Make the standard universal (Satellite products, Cal/Val data etc)</a:t>
          </a:r>
          <a:endParaRPr lang="en-US" sz="1100" kern="1200"/>
        </a:p>
      </dsp:txBody>
      <dsp:txXfrm>
        <a:off x="5434534" y="2657792"/>
        <a:ext cx="2072076" cy="877500"/>
      </dsp:txXfrm>
    </dsp:sp>
    <dsp:sp modelId="{90CD5EE5-EB68-4B3F-8A0F-FEE5BA641564}">
      <dsp:nvSpPr>
        <dsp:cNvPr id="0" name=""/>
        <dsp:cNvSpPr/>
      </dsp:nvSpPr>
      <dsp:spPr>
        <a:xfrm>
          <a:off x="8273279" y="1000131"/>
          <a:ext cx="1263966" cy="12639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2FA62-D0B0-424E-9F15-A54DE4E18F3A}">
      <dsp:nvSpPr>
        <dsp:cNvPr id="0" name=""/>
        <dsp:cNvSpPr/>
      </dsp:nvSpPr>
      <dsp:spPr>
        <a:xfrm>
          <a:off x="8542649" y="1269501"/>
          <a:ext cx="725226" cy="7252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12888A-F129-48BA-9C3D-C6D78FB8F1DA}">
      <dsp:nvSpPr>
        <dsp:cNvPr id="0" name=""/>
        <dsp:cNvSpPr/>
      </dsp:nvSpPr>
      <dsp:spPr>
        <a:xfrm>
          <a:off x="7869224" y="2657792"/>
          <a:ext cx="2072076"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pl-PL" sz="1100" kern="1200"/>
            <a:t>Provide web platform and collaboration environment for authoring, browsing and reviewing product maturity information</a:t>
          </a:r>
          <a:endParaRPr lang="en-US" sz="1100" kern="1200"/>
        </a:p>
      </dsp:txBody>
      <dsp:txXfrm>
        <a:off x="7869224" y="2657792"/>
        <a:ext cx="2072076" cy="877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42076404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42076404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51</a:t>
            </a:r>
            <a:r>
              <a:rPr lang="en-GB" sz="1400" b="1" i="0" u="none" strike="noStrike" cap="none">
                <a:solidFill>
                  <a:schemeClr val="accent1"/>
                </a:solidFill>
                <a:latin typeface="Arial"/>
                <a:ea typeface="Arial"/>
                <a:cs typeface="Arial"/>
                <a:sym typeface="Arial"/>
              </a:rPr>
              <a:t>, </a:t>
            </a:r>
            <a:r>
              <a:rPr lang="en-GB" b="1">
                <a:solidFill>
                  <a:schemeClr val="accent1"/>
                </a:solidFill>
              </a:rPr>
              <a:t>3-6 October 2022</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arth.esa.int/eogateway/activities/edap/edap-best-practice-guidelin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earth.esa.int/eogateway/catalog/avhrr-level-1b-local-area-coverage-imag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5270/AVH-f1i878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journals.ametsoc.org/view/journals/atot/33/11/jtech-d-16-0042_1.xml" TargetMode="External"/><Relationship Id="rId13" Type="http://schemas.openxmlformats.org/officeDocument/2006/relationships/hyperlink" Target="https://catalogue.ceda.ac.uk/uuid/67b206b17365444b8243182f04c8ba44" TargetMode="External"/><Relationship Id="rId3" Type="http://schemas.openxmlformats.org/officeDocument/2006/relationships/hyperlink" Target="https://earth.esa.int/eogateway/documents/20142/37627/Mission+Quality+Assessment+Guidelines+v2.1.pdf/f0548611-bd5f-976f-9306-8b8a0aa2e1ea" TargetMode="External"/><Relationship Id="rId7" Type="http://schemas.openxmlformats.org/officeDocument/2006/relationships/hyperlink" Target="https://journals.ametsoc.org/view/journals/atot/33/11/jtech-d-16-0044_1.xml" TargetMode="External"/><Relationship Id="rId12" Type="http://schemas.openxmlformats.org/officeDocument/2006/relationships/hyperlink" Target="https://doi.org/10.1029/2007JD009363" TargetMode="External"/><Relationship Id="rId2" Type="http://schemas.openxmlformats.org/officeDocument/2006/relationships/hyperlink" Target="https://earth.esa.int/eogateway/activities/edap/edap-best-practice-guidelines" TargetMode="External"/><Relationship Id="rId16" Type="http://schemas.openxmlformats.org/officeDocument/2006/relationships/hyperlink" Target="https://www.asprs.org/wp-content/uploads/pers/1994journal/feb/1994_feb_165-171.pdf" TargetMode="External"/><Relationship Id="rId1" Type="http://schemas.openxmlformats.org/officeDocument/2006/relationships/slideLayout" Target="../slideLayouts/slideLayout2.xml"/><Relationship Id="rId6" Type="http://schemas.openxmlformats.org/officeDocument/2006/relationships/hyperlink" Target="https://earth.esa.int/eogateway/documents/20142/37627/AVHRR-Handbook.pdf" TargetMode="External"/><Relationship Id="rId11" Type="http://schemas.openxmlformats.org/officeDocument/2006/relationships/hyperlink" Target="https://doi.org/10.5589/m08-064" TargetMode="External"/><Relationship Id="rId5" Type="http://schemas.openxmlformats.org/officeDocument/2006/relationships/hyperlink" Target="https://earth.esa.int/eogateway/catalog/avhrr-level-1b-local-area-coverage-imagery" TargetMode="External"/><Relationship Id="rId15" Type="http://schemas.openxmlformats.org/officeDocument/2006/relationships/hyperlink" Target="https://www.researchgate.net/profile/Peter-Schluessel-2/publication/239929447_Calibration_and_Validation_of_MetopATOVS_and_AVHRR_products/links/58afe7c392851cf7ae8911be/Calibration-and-Validation-of-Metop-ATOVS-and-AVHRR-products.pdf" TargetMode="External"/><Relationship Id="rId10" Type="http://schemas.openxmlformats.org/officeDocument/2006/relationships/hyperlink" Target="https://www.sciencedirect.com/science/article/pii/S0303243421000246" TargetMode="External"/><Relationship Id="rId4" Type="http://schemas.openxmlformats.org/officeDocument/2006/relationships/hyperlink" Target="https://earth.esa.int/eogateway/documents/20142/37627/Optical+Mission+Quality+Assessment+Guidelines.pdf/1c269f3f-9e54-9532-b30b-0c884de1431a" TargetMode="External"/><Relationship Id="rId9" Type="http://schemas.openxmlformats.org/officeDocument/2006/relationships/hyperlink" Target="https://doi.org/10.1016/j.jag.2021.102317" TargetMode="External"/><Relationship Id="rId14" Type="http://schemas.openxmlformats.org/officeDocument/2006/relationships/hyperlink" Target="http://cedadocs.ceda.ac.uk/1405/1/D2-2%20Report%20on%20AVHRR%20FCDR%20uncertainty.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arth.esa.int/eogateway/catalog/avhrr-level-1b-local-area-coverage-imagery"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354725" y="337200"/>
            <a:ext cx="6639000" cy="397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6000" b="0" i="0" u="none" strike="noStrike" dirty="0">
                <a:solidFill>
                  <a:schemeClr val="bg1"/>
                </a:solidFill>
                <a:effectLst/>
                <a:latin typeface="Arial" panose="020B0604020202020204" pitchFamily="34" charset="0"/>
                <a:cs typeface="Arial" panose="020B0604020202020204" pitchFamily="34" charset="0"/>
              </a:rPr>
              <a:t>AVHRR DMSMM Use Case</a:t>
            </a:r>
            <a:endParaRPr sz="6000" i="1" dirty="0">
              <a:solidFill>
                <a:schemeClr val="bg1"/>
              </a:solidFill>
              <a:latin typeface="Arial" panose="020B0604020202020204" pitchFamily="34" charset="0"/>
              <a:cs typeface="Arial" panose="020B0604020202020204" pitchFamily="34" charset="0"/>
            </a:endParaRPr>
          </a:p>
        </p:txBody>
      </p:sp>
      <p:sp>
        <p:nvSpPr>
          <p:cNvPr id="67" name="Google Shape;67;p7"/>
          <p:cNvSpPr/>
          <p:nvPr/>
        </p:nvSpPr>
        <p:spPr>
          <a:xfrm>
            <a:off x="7493561" y="3347112"/>
            <a:ext cx="4602900" cy="3510888"/>
          </a:xfrm>
          <a:prstGeom prst="rect">
            <a:avLst/>
          </a:prstGeom>
          <a:solidFill>
            <a:schemeClr val="lt1">
              <a:alpha val="52000"/>
            </a:schemeClr>
          </a:solidFill>
          <a:ln>
            <a:noFill/>
          </a:ln>
        </p:spPr>
        <p:txBody>
          <a:bodyPr spcFirstLastPara="1" wrap="square" lIns="0" tIns="0" rIns="14400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en-GB" sz="2200" b="1" dirty="0">
                <a:solidFill>
                  <a:schemeClr val="accent1"/>
                </a:solidFill>
              </a:rPr>
              <a:t>Paolo </a:t>
            </a:r>
            <a:r>
              <a:rPr lang="en-GB" sz="2200" b="1" dirty="0" err="1">
                <a:solidFill>
                  <a:schemeClr val="accent1"/>
                </a:solidFill>
              </a:rPr>
              <a:t>Castracane</a:t>
            </a:r>
            <a:r>
              <a:rPr lang="en-GB" sz="2200" b="1" dirty="0">
                <a:solidFill>
                  <a:schemeClr val="accent1"/>
                </a:solidFill>
              </a:rPr>
              <a:t> </a:t>
            </a:r>
          </a:p>
          <a:p>
            <a:pPr marL="0" marR="0" lvl="0" indent="0" algn="r" rtl="0">
              <a:lnSpc>
                <a:spcPct val="150000"/>
              </a:lnSpc>
              <a:spcBef>
                <a:spcPts val="0"/>
              </a:spcBef>
              <a:spcAft>
                <a:spcPts val="0"/>
              </a:spcAft>
              <a:buNone/>
            </a:pPr>
            <a:r>
              <a:rPr lang="en-GB" sz="2200" b="1" i="0" u="none" strike="noStrike" cap="none" dirty="0">
                <a:solidFill>
                  <a:schemeClr val="accent1"/>
                </a:solidFill>
                <a:latin typeface="Arial"/>
                <a:ea typeface="Arial"/>
                <a:cs typeface="Arial"/>
                <a:sym typeface="Arial"/>
              </a:rPr>
              <a:t>Rhea Group for ESA </a:t>
            </a:r>
            <a:endParaRPr dirty="0"/>
          </a:p>
          <a:p>
            <a:pPr marL="0" marR="0" lvl="0" indent="0" algn="r" rtl="0">
              <a:lnSpc>
                <a:spcPct val="150000"/>
              </a:lnSpc>
              <a:spcBef>
                <a:spcPts val="0"/>
              </a:spcBef>
              <a:spcAft>
                <a:spcPts val="0"/>
              </a:spcAft>
              <a:buNone/>
            </a:pPr>
            <a:r>
              <a:rPr lang="en-GB" sz="2200" b="1" i="0" u="none" strike="noStrike" cap="none" dirty="0">
                <a:solidFill>
                  <a:schemeClr val="accent1"/>
                </a:solidFill>
                <a:latin typeface="Arial"/>
                <a:ea typeface="Arial"/>
                <a:cs typeface="Arial"/>
                <a:sym typeface="Arial"/>
              </a:rPr>
              <a:t>Agenda Item #</a:t>
            </a:r>
            <a:r>
              <a:rPr lang="en-GB" sz="1400" b="1" i="0" u="none" strike="noStrike" cap="none" dirty="0">
                <a:solidFill>
                  <a:schemeClr val="accent1"/>
                </a:solidFill>
                <a:latin typeface="Arial"/>
                <a:ea typeface="Arial"/>
                <a:cs typeface="Arial"/>
                <a:sym typeface="Arial"/>
              </a:rPr>
              <a:t> </a:t>
            </a:r>
            <a:r>
              <a:rPr lang="en-GB" sz="2200" b="1" i="0" u="none" strike="noStrike" cap="none" dirty="0">
                <a:solidFill>
                  <a:schemeClr val="accent1"/>
                </a:solidFill>
                <a:latin typeface="Arial"/>
                <a:ea typeface="Arial"/>
                <a:cs typeface="Arial"/>
                <a:sym typeface="Arial"/>
              </a:rPr>
              <a:t>2022.10.</a:t>
            </a:r>
            <a:r>
              <a:rPr lang="en-GB" sz="2200" b="1" dirty="0">
                <a:solidFill>
                  <a:schemeClr val="accent1"/>
                </a:solidFill>
              </a:rPr>
              <a:t>05</a:t>
            </a:r>
            <a:r>
              <a:rPr lang="en-GB" sz="2200" b="1" i="0" u="none" strike="noStrike" cap="none" dirty="0">
                <a:solidFill>
                  <a:schemeClr val="accent1"/>
                </a:solidFill>
                <a:latin typeface="Arial"/>
                <a:ea typeface="Arial"/>
                <a:cs typeface="Arial"/>
                <a:sym typeface="Arial"/>
              </a:rPr>
              <a:t>_15.20</a:t>
            </a:r>
            <a:endParaRPr sz="2200" dirty="0"/>
          </a:p>
          <a:p>
            <a:pPr marL="0" marR="0" lvl="0" indent="0" algn="r" rtl="0">
              <a:lnSpc>
                <a:spcPct val="150000"/>
              </a:lnSpc>
              <a:spcBef>
                <a:spcPts val="0"/>
              </a:spcBef>
              <a:spcAft>
                <a:spcPts val="0"/>
              </a:spcAft>
              <a:buNone/>
            </a:pPr>
            <a:r>
              <a:rPr lang="en-GB" sz="2200" b="1" dirty="0">
                <a:solidFill>
                  <a:schemeClr val="accent1"/>
                </a:solidFill>
              </a:rPr>
              <a:t>WGCV-WGISS Joint Meeting, Tokyo, Japan</a:t>
            </a:r>
            <a:endParaRPr sz="22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2200" b="1" dirty="0">
                <a:solidFill>
                  <a:schemeClr val="accent1"/>
                </a:solidFill>
              </a:rPr>
              <a:t>5th October 2022</a:t>
            </a:r>
            <a:endParaRPr sz="22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058EDE-7186-310F-8862-A8E862640FBA}"/>
              </a:ext>
            </a:extLst>
          </p:cNvPr>
          <p:cNvSpPr>
            <a:spLocks noGrp="1"/>
          </p:cNvSpPr>
          <p:nvPr>
            <p:ph type="title"/>
          </p:nvPr>
        </p:nvSpPr>
        <p:spPr>
          <a:xfrm>
            <a:off x="185948" y="100852"/>
            <a:ext cx="8472277" cy="979593"/>
          </a:xfrm>
        </p:spPr>
        <p:txBody>
          <a:bodyPr/>
          <a:lstStyle/>
          <a:p>
            <a:r>
              <a:rPr lang="en-GB" sz="3000" dirty="0">
                <a:latin typeface="Arial" panose="020B0604020202020204" pitchFamily="34" charset="0"/>
                <a:cs typeface="Arial" panose="020B0604020202020204" pitchFamily="34" charset="0"/>
              </a:rPr>
              <a:t>CEOS WGISS Data Management &amp; Stewardship Maturity Matrix for the </a:t>
            </a:r>
            <a:r>
              <a:rPr lang="en-US" sz="3000" dirty="0">
                <a:effectLst/>
                <a:latin typeface="Arial" panose="020B0604020202020204" pitchFamily="34" charset="0"/>
                <a:ea typeface="Verdana" panose="020B0604030504040204" pitchFamily="34" charset="0"/>
                <a:cs typeface="Arial" panose="020B0604020202020204" pitchFamily="34" charset="0"/>
              </a:rPr>
              <a:t>AVHRR L1B Dataset</a:t>
            </a:r>
            <a:endParaRPr lang="en-US" sz="3000" dirty="0">
              <a:latin typeface="Arial" panose="020B0604020202020204" pitchFamily="34" charset="0"/>
              <a:cs typeface="Arial" panose="020B0604020202020204" pitchFamily="34" charset="0"/>
            </a:endParaRPr>
          </a:p>
        </p:txBody>
      </p:sp>
      <p:pic>
        <p:nvPicPr>
          <p:cNvPr id="3" name="Picture 2" descr="Table&#10;&#10;Description automatically generated with medium confidence">
            <a:extLst>
              <a:ext uri="{FF2B5EF4-FFF2-40B4-BE49-F238E27FC236}">
                <a16:creationId xmlns:a16="http://schemas.microsoft.com/office/drawing/2014/main" id="{B96CC248-AB6B-C47F-92BE-B4110C59DF9B}"/>
              </a:ext>
            </a:extLst>
          </p:cNvPr>
          <p:cNvPicPr>
            <a:picLocks noChangeAspect="1"/>
          </p:cNvPicPr>
          <p:nvPr/>
        </p:nvPicPr>
        <p:blipFill>
          <a:blip r:embed="rId2"/>
          <a:stretch>
            <a:fillRect/>
          </a:stretch>
        </p:blipFill>
        <p:spPr>
          <a:xfrm>
            <a:off x="185948" y="1073221"/>
            <a:ext cx="11619553" cy="5360235"/>
          </a:xfrm>
          <a:prstGeom prst="rect">
            <a:avLst/>
          </a:prstGeom>
        </p:spPr>
      </p:pic>
      <p:sp>
        <p:nvSpPr>
          <p:cNvPr id="10" name="Rounded Rectangle 9">
            <a:extLst>
              <a:ext uri="{FF2B5EF4-FFF2-40B4-BE49-F238E27FC236}">
                <a16:creationId xmlns:a16="http://schemas.microsoft.com/office/drawing/2014/main" id="{15100691-CE85-BC67-F973-1350A97BC961}"/>
              </a:ext>
            </a:extLst>
          </p:cNvPr>
          <p:cNvSpPr/>
          <p:nvPr/>
        </p:nvSpPr>
        <p:spPr>
          <a:xfrm>
            <a:off x="5431971" y="1080445"/>
            <a:ext cx="1970315" cy="53602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nvGrpSpPr>
          <p:cNvPr id="36" name="Group 35">
            <a:extLst>
              <a:ext uri="{FF2B5EF4-FFF2-40B4-BE49-F238E27FC236}">
                <a16:creationId xmlns:a16="http://schemas.microsoft.com/office/drawing/2014/main" id="{5D13A2BC-03B5-8872-9001-D3C9084554EA}"/>
              </a:ext>
            </a:extLst>
          </p:cNvPr>
          <p:cNvGrpSpPr/>
          <p:nvPr/>
        </p:nvGrpSpPr>
        <p:grpSpPr>
          <a:xfrm>
            <a:off x="-87086" y="100852"/>
            <a:ext cx="12355286" cy="6400962"/>
            <a:chOff x="-197704" y="399990"/>
            <a:chExt cx="12476329" cy="6077270"/>
          </a:xfrm>
        </p:grpSpPr>
        <p:pic>
          <p:nvPicPr>
            <p:cNvPr id="9" name="Picture 8" descr="Graphical user interface, text, application&#10;&#10;Description automatically generated">
              <a:extLst>
                <a:ext uri="{FF2B5EF4-FFF2-40B4-BE49-F238E27FC236}">
                  <a16:creationId xmlns:a16="http://schemas.microsoft.com/office/drawing/2014/main" id="{B5BF50B3-32B3-1C75-961A-EF4B2381634E}"/>
                </a:ext>
              </a:extLst>
            </p:cNvPr>
            <p:cNvPicPr>
              <a:picLocks noChangeAspect="1"/>
            </p:cNvPicPr>
            <p:nvPr/>
          </p:nvPicPr>
          <p:blipFill>
            <a:blip r:embed="rId3"/>
            <a:stretch>
              <a:fillRect/>
            </a:stretch>
          </p:blipFill>
          <p:spPr>
            <a:xfrm>
              <a:off x="2493378" y="399990"/>
              <a:ext cx="6628496" cy="6077270"/>
            </a:xfrm>
            <a:prstGeom prst="rect">
              <a:avLst/>
            </a:prstGeom>
          </p:spPr>
        </p:pic>
        <p:pic>
          <p:nvPicPr>
            <p:cNvPr id="12" name="Picture 11" descr="Diagram&#10;&#10;Description automatically generated">
              <a:extLst>
                <a:ext uri="{FF2B5EF4-FFF2-40B4-BE49-F238E27FC236}">
                  <a16:creationId xmlns:a16="http://schemas.microsoft.com/office/drawing/2014/main" id="{206592D9-DE49-7DD7-FAA3-822AF3666B3B}"/>
                </a:ext>
              </a:extLst>
            </p:cNvPr>
            <p:cNvPicPr>
              <a:picLocks noChangeAspect="1"/>
            </p:cNvPicPr>
            <p:nvPr/>
          </p:nvPicPr>
          <p:blipFill>
            <a:blip r:embed="rId4"/>
            <a:stretch>
              <a:fillRect/>
            </a:stretch>
          </p:blipFill>
          <p:spPr>
            <a:xfrm>
              <a:off x="-197704" y="1711883"/>
              <a:ext cx="2209800" cy="3644900"/>
            </a:xfrm>
            <a:prstGeom prst="rect">
              <a:avLst/>
            </a:prstGeom>
          </p:spPr>
        </p:pic>
        <p:sp>
          <p:nvSpPr>
            <p:cNvPr id="34" name="Right Arrow 33">
              <a:extLst>
                <a:ext uri="{FF2B5EF4-FFF2-40B4-BE49-F238E27FC236}">
                  <a16:creationId xmlns:a16="http://schemas.microsoft.com/office/drawing/2014/main" id="{BD480C20-0ED1-A3E4-0815-3C0332137FAD}"/>
                </a:ext>
              </a:extLst>
            </p:cNvPr>
            <p:cNvSpPr/>
            <p:nvPr/>
          </p:nvSpPr>
          <p:spPr>
            <a:xfrm>
              <a:off x="2030931" y="3246400"/>
              <a:ext cx="462447" cy="57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5" name="Right Arrow 34">
              <a:extLst>
                <a:ext uri="{FF2B5EF4-FFF2-40B4-BE49-F238E27FC236}">
                  <a16:creationId xmlns:a16="http://schemas.microsoft.com/office/drawing/2014/main" id="{1F3C9AAF-151F-B876-3AAB-910E5CB9F76C}"/>
                </a:ext>
              </a:extLst>
            </p:cNvPr>
            <p:cNvSpPr/>
            <p:nvPr/>
          </p:nvSpPr>
          <p:spPr>
            <a:xfrm rot="10800000">
              <a:off x="9121874" y="3041583"/>
              <a:ext cx="452822" cy="571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22" name="Picture 21" descr="Diagram, table&#10;&#10;Description automatically generated with medium confidence">
              <a:extLst>
                <a:ext uri="{FF2B5EF4-FFF2-40B4-BE49-F238E27FC236}">
                  <a16:creationId xmlns:a16="http://schemas.microsoft.com/office/drawing/2014/main" id="{5E95B344-F314-E9F7-FD46-1C14BA20F5C3}"/>
                </a:ext>
              </a:extLst>
            </p:cNvPr>
            <p:cNvPicPr>
              <a:picLocks noChangeAspect="1"/>
            </p:cNvPicPr>
            <p:nvPr/>
          </p:nvPicPr>
          <p:blipFill>
            <a:blip r:embed="rId5"/>
            <a:stretch>
              <a:fillRect/>
            </a:stretch>
          </p:blipFill>
          <p:spPr>
            <a:xfrm>
              <a:off x="9514431" y="1538629"/>
              <a:ext cx="2764194" cy="4000500"/>
            </a:xfrm>
            <a:prstGeom prst="rect">
              <a:avLst/>
            </a:prstGeom>
          </p:spPr>
        </p:pic>
      </p:grpSp>
    </p:spTree>
    <p:extLst>
      <p:ext uri="{BB962C8B-B14F-4D97-AF65-F5344CB8AC3E}">
        <p14:creationId xmlns:p14="http://schemas.microsoft.com/office/powerpoint/2010/main" val="12362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1000" fill="hold"/>
                                        <p:tgtEl>
                                          <p:spTgt spid="36"/>
                                        </p:tgtEl>
                                        <p:attrNameLst>
                                          <p:attrName>ppt_w</p:attrName>
                                        </p:attrNameLst>
                                      </p:cBhvr>
                                      <p:tavLst>
                                        <p:tav tm="0">
                                          <p:val>
                                            <p:strVal val="#ppt_w*0.70"/>
                                          </p:val>
                                        </p:tav>
                                        <p:tav tm="100000">
                                          <p:val>
                                            <p:strVal val="#ppt_w"/>
                                          </p:val>
                                        </p:tav>
                                      </p:tavLst>
                                    </p:anim>
                                    <p:anim calcmode="lin" valueType="num">
                                      <p:cBhvr>
                                        <p:cTn id="17" dur="1000" fill="hold"/>
                                        <p:tgtEl>
                                          <p:spTgt spid="36"/>
                                        </p:tgtEl>
                                        <p:attrNameLst>
                                          <p:attrName>ppt_h</p:attrName>
                                        </p:attrNameLst>
                                      </p:cBhvr>
                                      <p:tavLst>
                                        <p:tav tm="0">
                                          <p:val>
                                            <p:strVal val="#ppt_h"/>
                                          </p:val>
                                        </p:tav>
                                        <p:tav tm="100000">
                                          <p:val>
                                            <p:strVal val="#ppt_h"/>
                                          </p:val>
                                        </p:tav>
                                      </p:tavLst>
                                    </p:anim>
                                    <p:animEffect transition="in" filter="fade">
                                      <p:cBhvr>
                                        <p:cTn id="18" dur="1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058EDE-7186-310F-8862-A8E862640FBA}"/>
              </a:ext>
            </a:extLst>
          </p:cNvPr>
          <p:cNvSpPr>
            <a:spLocks noGrp="1"/>
          </p:cNvSpPr>
          <p:nvPr>
            <p:ph type="title"/>
          </p:nvPr>
        </p:nvSpPr>
        <p:spPr>
          <a:xfrm>
            <a:off x="185948" y="146799"/>
            <a:ext cx="8472277" cy="979593"/>
          </a:xfrm>
        </p:spPr>
        <p:txBody>
          <a:bodyPr/>
          <a:lstStyle/>
          <a:p>
            <a:r>
              <a:rPr lang="en-GB" sz="3000" dirty="0">
                <a:latin typeface="Arial" panose="020B0604020202020204" pitchFamily="34" charset="0"/>
                <a:cs typeface="Arial" panose="020B0604020202020204" pitchFamily="34" charset="0"/>
              </a:rPr>
              <a:t>CEOS WGISS Data Management &amp; Stewardship Maturity Matrix for the </a:t>
            </a:r>
            <a:r>
              <a:rPr lang="en-US" sz="3000" dirty="0">
                <a:effectLst/>
                <a:latin typeface="Arial" panose="020B0604020202020204" pitchFamily="34" charset="0"/>
                <a:ea typeface="Verdana" panose="020B0604030504040204" pitchFamily="34" charset="0"/>
                <a:cs typeface="Arial" panose="020B0604020202020204" pitchFamily="34" charset="0"/>
              </a:rPr>
              <a:t>AVHRR L1B Dataset</a:t>
            </a:r>
            <a:endParaRPr lang="en-US" sz="3000" dirty="0">
              <a:latin typeface="Arial" panose="020B0604020202020204" pitchFamily="34" charset="0"/>
              <a:cs typeface="Arial" panose="020B0604020202020204" pitchFamily="34" charset="0"/>
            </a:endParaRPr>
          </a:p>
        </p:txBody>
      </p:sp>
      <p:pic>
        <p:nvPicPr>
          <p:cNvPr id="9" name="Picture 8" descr="Table&#10;&#10;Description automatically generated with medium confidence">
            <a:extLst>
              <a:ext uri="{FF2B5EF4-FFF2-40B4-BE49-F238E27FC236}">
                <a16:creationId xmlns:a16="http://schemas.microsoft.com/office/drawing/2014/main" id="{A59F31AB-C2EE-149C-678C-4F07941D3D8E}"/>
              </a:ext>
            </a:extLst>
          </p:cNvPr>
          <p:cNvPicPr>
            <a:picLocks noChangeAspect="1"/>
          </p:cNvPicPr>
          <p:nvPr/>
        </p:nvPicPr>
        <p:blipFill>
          <a:blip r:embed="rId2"/>
          <a:stretch>
            <a:fillRect/>
          </a:stretch>
        </p:blipFill>
        <p:spPr>
          <a:xfrm>
            <a:off x="464299" y="1126392"/>
            <a:ext cx="11120816" cy="5130162"/>
          </a:xfrm>
          <a:prstGeom prst="rect">
            <a:avLst/>
          </a:prstGeom>
        </p:spPr>
      </p:pic>
      <p:sp>
        <p:nvSpPr>
          <p:cNvPr id="2" name="Rounded Rectangle 1">
            <a:extLst>
              <a:ext uri="{FF2B5EF4-FFF2-40B4-BE49-F238E27FC236}">
                <a16:creationId xmlns:a16="http://schemas.microsoft.com/office/drawing/2014/main" id="{C32383DD-9DA6-5FCE-771C-551F136BF96E}"/>
              </a:ext>
            </a:extLst>
          </p:cNvPr>
          <p:cNvSpPr/>
          <p:nvPr/>
        </p:nvSpPr>
        <p:spPr>
          <a:xfrm>
            <a:off x="2951425" y="1081589"/>
            <a:ext cx="953311" cy="5130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Diagram, table&#10;&#10;Description automatically generated">
            <a:extLst>
              <a:ext uri="{FF2B5EF4-FFF2-40B4-BE49-F238E27FC236}">
                <a16:creationId xmlns:a16="http://schemas.microsoft.com/office/drawing/2014/main" id="{6F1E427E-17AC-AB32-D15D-F4D63811FD08}"/>
              </a:ext>
            </a:extLst>
          </p:cNvPr>
          <p:cNvPicPr>
            <a:picLocks noChangeAspect="1"/>
          </p:cNvPicPr>
          <p:nvPr/>
        </p:nvPicPr>
        <p:blipFill>
          <a:blip r:embed="rId3"/>
          <a:stretch>
            <a:fillRect/>
          </a:stretch>
        </p:blipFill>
        <p:spPr>
          <a:xfrm>
            <a:off x="-213420" y="2001380"/>
            <a:ext cx="2033179" cy="2677624"/>
          </a:xfrm>
          <a:prstGeom prst="rect">
            <a:avLst/>
          </a:prstGeom>
        </p:spPr>
      </p:pic>
      <p:sp>
        <p:nvSpPr>
          <p:cNvPr id="7" name="Rectangle 6">
            <a:extLst>
              <a:ext uri="{FF2B5EF4-FFF2-40B4-BE49-F238E27FC236}">
                <a16:creationId xmlns:a16="http://schemas.microsoft.com/office/drawing/2014/main" id="{0AA0FF20-D005-B94B-4D71-47BF794ABDC1}"/>
              </a:ext>
            </a:extLst>
          </p:cNvPr>
          <p:cNvSpPr/>
          <p:nvPr/>
        </p:nvSpPr>
        <p:spPr>
          <a:xfrm>
            <a:off x="-291143" y="3531140"/>
            <a:ext cx="2110902" cy="612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 name="Right Arrow 7">
            <a:extLst>
              <a:ext uri="{FF2B5EF4-FFF2-40B4-BE49-F238E27FC236}">
                <a16:creationId xmlns:a16="http://schemas.microsoft.com/office/drawing/2014/main" id="{51F346A1-CC89-8E5C-B55D-3271374B9200}"/>
              </a:ext>
            </a:extLst>
          </p:cNvPr>
          <p:cNvSpPr/>
          <p:nvPr/>
        </p:nvSpPr>
        <p:spPr>
          <a:xfrm>
            <a:off x="1848940" y="3740343"/>
            <a:ext cx="350196" cy="247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7" name="Rounded Rectangle 16">
            <a:extLst>
              <a:ext uri="{FF2B5EF4-FFF2-40B4-BE49-F238E27FC236}">
                <a16:creationId xmlns:a16="http://schemas.microsoft.com/office/drawing/2014/main" id="{713723A5-C299-6CA2-5419-38F0EA446D18}"/>
              </a:ext>
            </a:extLst>
          </p:cNvPr>
          <p:cNvSpPr/>
          <p:nvPr/>
        </p:nvSpPr>
        <p:spPr>
          <a:xfrm>
            <a:off x="9798500" y="1231727"/>
            <a:ext cx="933855" cy="5130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9" name="Picture 18" descr="Graphical user interface&#10;&#10;Description automatically generated with medium confidence">
            <a:extLst>
              <a:ext uri="{FF2B5EF4-FFF2-40B4-BE49-F238E27FC236}">
                <a16:creationId xmlns:a16="http://schemas.microsoft.com/office/drawing/2014/main" id="{634877A5-C4CB-A890-F5BF-C83B5F188821}"/>
              </a:ext>
            </a:extLst>
          </p:cNvPr>
          <p:cNvPicPr>
            <a:picLocks noChangeAspect="1"/>
          </p:cNvPicPr>
          <p:nvPr/>
        </p:nvPicPr>
        <p:blipFill>
          <a:blip r:embed="rId4"/>
          <a:stretch>
            <a:fillRect/>
          </a:stretch>
        </p:blipFill>
        <p:spPr>
          <a:xfrm>
            <a:off x="7069396" y="2252353"/>
            <a:ext cx="1823664" cy="2975980"/>
          </a:xfrm>
          <a:prstGeom prst="rect">
            <a:avLst/>
          </a:prstGeom>
        </p:spPr>
      </p:pic>
      <p:sp>
        <p:nvSpPr>
          <p:cNvPr id="23" name="Right Arrow 22">
            <a:extLst>
              <a:ext uri="{FF2B5EF4-FFF2-40B4-BE49-F238E27FC236}">
                <a16:creationId xmlns:a16="http://schemas.microsoft.com/office/drawing/2014/main" id="{CCD2D798-841F-BB43-AFDB-BE8F5C221CA6}"/>
              </a:ext>
            </a:extLst>
          </p:cNvPr>
          <p:cNvSpPr/>
          <p:nvPr/>
        </p:nvSpPr>
        <p:spPr>
          <a:xfrm>
            <a:off x="8893060" y="3429000"/>
            <a:ext cx="464810" cy="435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21" name="Picture 20" descr="Text, letter&#10;&#10;Description automatically generated">
            <a:extLst>
              <a:ext uri="{FF2B5EF4-FFF2-40B4-BE49-F238E27FC236}">
                <a16:creationId xmlns:a16="http://schemas.microsoft.com/office/drawing/2014/main" id="{94E4EE00-822F-3275-EB9D-BB955B6DD76B}"/>
              </a:ext>
            </a:extLst>
          </p:cNvPr>
          <p:cNvPicPr>
            <a:picLocks noChangeAspect="1"/>
          </p:cNvPicPr>
          <p:nvPr/>
        </p:nvPicPr>
        <p:blipFill>
          <a:blip r:embed="rId5"/>
          <a:stretch>
            <a:fillRect/>
          </a:stretch>
        </p:blipFill>
        <p:spPr>
          <a:xfrm>
            <a:off x="9357870" y="766749"/>
            <a:ext cx="2803923" cy="5324502"/>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F8A07646-7A6B-1837-8468-0313E3A95B48}"/>
              </a:ext>
            </a:extLst>
          </p:cNvPr>
          <p:cNvPicPr>
            <a:picLocks noChangeAspect="1"/>
          </p:cNvPicPr>
          <p:nvPr/>
        </p:nvPicPr>
        <p:blipFill>
          <a:blip r:embed="rId6"/>
          <a:stretch>
            <a:fillRect/>
          </a:stretch>
        </p:blipFill>
        <p:spPr>
          <a:xfrm>
            <a:off x="2228317" y="114141"/>
            <a:ext cx="1857799" cy="6460830"/>
          </a:xfrm>
          <a:prstGeom prst="rect">
            <a:avLst/>
          </a:prstGeom>
        </p:spPr>
      </p:pic>
    </p:spTree>
    <p:extLst>
      <p:ext uri="{BB962C8B-B14F-4D97-AF65-F5344CB8AC3E}">
        <p14:creationId xmlns:p14="http://schemas.microsoft.com/office/powerpoint/2010/main" val="13555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8" grpId="0" animBg="1"/>
      <p:bldP spid="17" grpId="0" animBg="1"/>
      <p:bldP spid="17" grpId="1"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2418A-0D7D-0DC6-602C-BA2B0AA173C9}"/>
              </a:ext>
            </a:extLst>
          </p:cNvPr>
          <p:cNvSpPr>
            <a:spLocks noGrp="1"/>
          </p:cNvSpPr>
          <p:nvPr>
            <p:ph type="title"/>
          </p:nvPr>
        </p:nvSpPr>
        <p:spPr>
          <a:xfrm>
            <a:off x="176048" y="175939"/>
            <a:ext cx="9775348" cy="779002"/>
          </a:xfrm>
        </p:spPr>
        <p:txBody>
          <a:bodyPr/>
          <a:lstStyle/>
          <a:p>
            <a:r>
              <a:rPr lang="en-IT" dirty="0"/>
              <a:t>Maturity Matrix tool: Logical Overview</a:t>
            </a:r>
          </a:p>
        </p:txBody>
      </p:sp>
      <p:pic>
        <p:nvPicPr>
          <p:cNvPr id="5" name="Picture 4" descr="Diagram&#10;&#10;Description automatically generated">
            <a:extLst>
              <a:ext uri="{FF2B5EF4-FFF2-40B4-BE49-F238E27FC236}">
                <a16:creationId xmlns:a16="http://schemas.microsoft.com/office/drawing/2014/main" id="{8E7605E9-FFCC-D20D-D538-318386EC0429}"/>
              </a:ext>
            </a:extLst>
          </p:cNvPr>
          <p:cNvPicPr>
            <a:picLocks noChangeAspect="1"/>
          </p:cNvPicPr>
          <p:nvPr/>
        </p:nvPicPr>
        <p:blipFill>
          <a:blip r:embed="rId2"/>
          <a:stretch>
            <a:fillRect/>
          </a:stretch>
        </p:blipFill>
        <p:spPr>
          <a:xfrm>
            <a:off x="0" y="1238036"/>
            <a:ext cx="12192000" cy="4654302"/>
          </a:xfrm>
          <a:prstGeom prst="rect">
            <a:avLst/>
          </a:prstGeom>
        </p:spPr>
      </p:pic>
      <p:pic>
        <p:nvPicPr>
          <p:cNvPr id="7" name="Picture 6" descr="Diagram&#10;&#10;Description automatically generated">
            <a:extLst>
              <a:ext uri="{FF2B5EF4-FFF2-40B4-BE49-F238E27FC236}">
                <a16:creationId xmlns:a16="http://schemas.microsoft.com/office/drawing/2014/main" id="{B801A760-AFEA-D7ED-2ACD-750BD1B18286}"/>
              </a:ext>
            </a:extLst>
          </p:cNvPr>
          <p:cNvPicPr>
            <a:picLocks noChangeAspect="1"/>
          </p:cNvPicPr>
          <p:nvPr/>
        </p:nvPicPr>
        <p:blipFill>
          <a:blip r:embed="rId3"/>
          <a:stretch>
            <a:fillRect/>
          </a:stretch>
        </p:blipFill>
        <p:spPr>
          <a:xfrm>
            <a:off x="0" y="965662"/>
            <a:ext cx="12042843" cy="5605195"/>
          </a:xfrm>
          <a:prstGeom prst="rect">
            <a:avLst/>
          </a:prstGeom>
        </p:spPr>
      </p:pic>
    </p:spTree>
    <p:extLst>
      <p:ext uri="{BB962C8B-B14F-4D97-AF65-F5344CB8AC3E}">
        <p14:creationId xmlns:p14="http://schemas.microsoft.com/office/powerpoint/2010/main" val="27389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284FA-64A9-4D86-144A-5F8587C7A9DB}"/>
              </a:ext>
            </a:extLst>
          </p:cNvPr>
          <p:cNvSpPr>
            <a:spLocks noGrp="1"/>
          </p:cNvSpPr>
          <p:nvPr>
            <p:ph type="title"/>
          </p:nvPr>
        </p:nvSpPr>
        <p:spPr/>
        <p:txBody>
          <a:bodyPr/>
          <a:lstStyle/>
          <a:p>
            <a:r>
              <a:rPr lang="en-IT" sz="4000" dirty="0"/>
              <a:t>MMT </a:t>
            </a:r>
            <a:r>
              <a:rPr lang="en-US" sz="4000" dirty="0"/>
              <a:t>Proposed Overview Architecture</a:t>
            </a:r>
            <a:endParaRPr lang="en-IT" sz="4000" dirty="0"/>
          </a:p>
        </p:txBody>
      </p:sp>
      <p:sp>
        <p:nvSpPr>
          <p:cNvPr id="4" name="Content Placeholder 2">
            <a:extLst>
              <a:ext uri="{FF2B5EF4-FFF2-40B4-BE49-F238E27FC236}">
                <a16:creationId xmlns:a16="http://schemas.microsoft.com/office/drawing/2014/main" id="{995961DB-5744-84AE-31FF-336F67704AC9}"/>
              </a:ext>
            </a:extLst>
          </p:cNvPr>
          <p:cNvSpPr>
            <a:spLocks noGrp="1"/>
          </p:cNvSpPr>
          <p:nvPr/>
        </p:nvSpPr>
        <p:spPr>
          <a:xfrm>
            <a:off x="1062154" y="1984837"/>
            <a:ext cx="3678044"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err="1"/>
              <a:t>Separatation</a:t>
            </a:r>
            <a:r>
              <a:rPr lang="en-US" sz="1800" dirty="0"/>
              <a:t> of Web App and python cli tool</a:t>
            </a:r>
          </a:p>
          <a:p>
            <a:r>
              <a:rPr lang="en-US" sz="1800" dirty="0" err="1"/>
              <a:t>Cli</a:t>
            </a:r>
            <a:r>
              <a:rPr lang="en-US" sz="1800" dirty="0"/>
              <a:t> tool encapsulates all writable and readable entities of MMT lifecycle</a:t>
            </a:r>
          </a:p>
          <a:p>
            <a:r>
              <a:rPr lang="en-US" sz="1800" dirty="0"/>
              <a:t>Any interactions with XML format is via the cli tool</a:t>
            </a:r>
          </a:p>
          <a:p>
            <a:r>
              <a:rPr lang="en-US" sz="1800" dirty="0"/>
              <a:t>Web App handles the authoring and publishing of the surveys but the </a:t>
            </a:r>
            <a:r>
              <a:rPr lang="en-US" sz="1800" dirty="0" err="1"/>
              <a:t>questionaires</a:t>
            </a:r>
            <a:r>
              <a:rPr lang="en-US" sz="1800" dirty="0"/>
              <a:t> and results are saved into XML file</a:t>
            </a:r>
          </a:p>
          <a:p>
            <a:r>
              <a:rPr lang="en-US" sz="1800" dirty="0"/>
              <a:t>One XML file per product</a:t>
            </a:r>
          </a:p>
          <a:p>
            <a:r>
              <a:rPr lang="en-US" sz="1800" dirty="0"/>
              <a:t>Initially a single database of created XML files representing a single source of truth on MMT status for various products and parameters</a:t>
            </a:r>
          </a:p>
        </p:txBody>
      </p:sp>
      <p:pic>
        <p:nvPicPr>
          <p:cNvPr id="5" name="Picture 4">
            <a:extLst>
              <a:ext uri="{FF2B5EF4-FFF2-40B4-BE49-F238E27FC236}">
                <a16:creationId xmlns:a16="http://schemas.microsoft.com/office/drawing/2014/main" id="{439E8B4D-8337-E8C3-52C1-DC403309359A}"/>
              </a:ext>
            </a:extLst>
          </p:cNvPr>
          <p:cNvPicPr>
            <a:picLocks noChangeAspect="1"/>
          </p:cNvPicPr>
          <p:nvPr/>
        </p:nvPicPr>
        <p:blipFill>
          <a:blip r:embed="rId2"/>
          <a:stretch>
            <a:fillRect/>
          </a:stretch>
        </p:blipFill>
        <p:spPr>
          <a:xfrm>
            <a:off x="5116286" y="1932308"/>
            <a:ext cx="6013560" cy="4322247"/>
          </a:xfrm>
          <a:prstGeom prst="rect">
            <a:avLst/>
          </a:prstGeom>
        </p:spPr>
      </p:pic>
      <p:pic>
        <p:nvPicPr>
          <p:cNvPr id="6" name="Picture 36">
            <a:extLst>
              <a:ext uri="{FF2B5EF4-FFF2-40B4-BE49-F238E27FC236}">
                <a16:creationId xmlns:a16="http://schemas.microsoft.com/office/drawing/2014/main" id="{D682315E-067F-2988-28AA-B8603BA02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8" y="1047317"/>
            <a:ext cx="1665514" cy="6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166736F-74CE-4D8A-A5C3-109EEE08B14A}"/>
              </a:ext>
            </a:extLst>
          </p:cNvPr>
          <p:cNvSpPr txBox="1"/>
          <p:nvPr/>
        </p:nvSpPr>
        <p:spPr>
          <a:xfrm>
            <a:off x="1742982" y="1256600"/>
            <a:ext cx="8545286" cy="307777"/>
          </a:xfrm>
          <a:prstGeom prst="rect">
            <a:avLst/>
          </a:prstGeom>
          <a:noFill/>
        </p:spPr>
        <p:txBody>
          <a:bodyPr wrap="square" rtlCol="0">
            <a:spAutoFit/>
          </a:bodyPr>
          <a:lstStyle/>
          <a:p>
            <a:r>
              <a:rPr lang="en-IT" i="1" dirty="0"/>
              <a:t>Slides kindly provided by Jarek Dobrzanski and </a:t>
            </a:r>
            <a:r>
              <a:rPr lang="en-GB" b="0" i="1" u="none" strike="noStrike" dirty="0">
                <a:solidFill>
                  <a:srgbClr val="000000"/>
                </a:solidFill>
                <a:effectLst/>
                <a:latin typeface="Calibri" panose="020F0502020204030204" pitchFamily="34" charset="0"/>
              </a:rPr>
              <a:t>Fergal Keane (</a:t>
            </a:r>
            <a:r>
              <a:rPr lang="en-GB" b="0" i="1" u="none" strike="noStrike" dirty="0" err="1">
                <a:solidFill>
                  <a:srgbClr val="000000"/>
                </a:solidFill>
                <a:effectLst/>
                <a:latin typeface="Calibri" panose="020F0502020204030204" pitchFamily="34" charset="0"/>
              </a:rPr>
              <a:t>Skytek</a:t>
            </a:r>
            <a:r>
              <a:rPr lang="en-GB" b="0" i="1" u="none" strike="noStrike" dirty="0">
                <a:solidFill>
                  <a:srgbClr val="000000"/>
                </a:solidFill>
                <a:effectLst/>
                <a:latin typeface="Calibri" panose="020F0502020204030204" pitchFamily="34" charset="0"/>
              </a:rPr>
              <a:t>, Ireland https://</a:t>
            </a:r>
            <a:r>
              <a:rPr lang="en-GB" b="0" i="1" u="none" strike="noStrike" dirty="0" err="1">
                <a:solidFill>
                  <a:srgbClr val="000000"/>
                </a:solidFill>
                <a:effectLst/>
                <a:latin typeface="Calibri" panose="020F0502020204030204" pitchFamily="34" charset="0"/>
              </a:rPr>
              <a:t>skytek.com</a:t>
            </a:r>
            <a:r>
              <a:rPr lang="en-GB" b="0" i="1" u="none" strike="noStrike" dirty="0">
                <a:solidFill>
                  <a:srgbClr val="000000"/>
                </a:solidFill>
                <a:effectLst/>
                <a:latin typeface="Calibri" panose="020F0502020204030204" pitchFamily="34" charset="0"/>
              </a:rPr>
              <a:t>/)</a:t>
            </a:r>
            <a:endParaRPr lang="en-IT" i="1" dirty="0"/>
          </a:p>
        </p:txBody>
      </p:sp>
    </p:spTree>
    <p:extLst>
      <p:ext uri="{BB962C8B-B14F-4D97-AF65-F5344CB8AC3E}">
        <p14:creationId xmlns:p14="http://schemas.microsoft.com/office/powerpoint/2010/main" val="393064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3E333-2FCA-9CE8-351A-9F9280D2CADD}"/>
              </a:ext>
            </a:extLst>
          </p:cNvPr>
          <p:cNvSpPr>
            <a:spLocks noGrp="1"/>
          </p:cNvSpPr>
          <p:nvPr>
            <p:ph type="title"/>
          </p:nvPr>
        </p:nvSpPr>
        <p:spPr/>
        <p:txBody>
          <a:bodyPr/>
          <a:lstStyle/>
          <a:p>
            <a:r>
              <a:rPr lang="en-IT" dirty="0"/>
              <a:t>MMT Solution</a:t>
            </a:r>
          </a:p>
        </p:txBody>
      </p:sp>
      <p:graphicFrame>
        <p:nvGraphicFramePr>
          <p:cNvPr id="4" name="Content Placeholder 2">
            <a:extLst>
              <a:ext uri="{FF2B5EF4-FFF2-40B4-BE49-F238E27FC236}">
                <a16:creationId xmlns:a16="http://schemas.microsoft.com/office/drawing/2014/main" id="{FAD2A728-0BCD-7F47-F2CE-DDB3CCAFDA85}"/>
              </a:ext>
            </a:extLst>
          </p:cNvPr>
          <p:cNvGraphicFramePr>
            <a:graphicFrameLocks noGrp="1"/>
          </p:cNvGraphicFramePr>
          <p:nvPr>
            <p:extLst>
              <p:ext uri="{D42A27DB-BD31-4B8C-83A1-F6EECF244321}">
                <p14:modId xmlns:p14="http://schemas.microsoft.com/office/powerpoint/2010/main" val="869741600"/>
              </p:ext>
            </p:extLst>
          </p:nvPr>
        </p:nvGraphicFramePr>
        <p:xfrm>
          <a:off x="842772" y="1769913"/>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6">
            <a:extLst>
              <a:ext uri="{FF2B5EF4-FFF2-40B4-BE49-F238E27FC236}">
                <a16:creationId xmlns:a16="http://schemas.microsoft.com/office/drawing/2014/main" id="{2B3F6E20-8834-6684-CACE-BD9C87547E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68" y="1047317"/>
            <a:ext cx="1665514" cy="6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96F4AC2-859F-221D-0E2B-0B5564AB6673}"/>
              </a:ext>
            </a:extLst>
          </p:cNvPr>
          <p:cNvSpPr txBox="1"/>
          <p:nvPr/>
        </p:nvSpPr>
        <p:spPr>
          <a:xfrm>
            <a:off x="1742982" y="1256600"/>
            <a:ext cx="8545286" cy="307777"/>
          </a:xfrm>
          <a:prstGeom prst="rect">
            <a:avLst/>
          </a:prstGeom>
          <a:noFill/>
        </p:spPr>
        <p:txBody>
          <a:bodyPr wrap="square" rtlCol="0">
            <a:spAutoFit/>
          </a:bodyPr>
          <a:lstStyle/>
          <a:p>
            <a:r>
              <a:rPr lang="en-IT" i="1" dirty="0"/>
              <a:t>Slides kindly provided by Jarek Dobrzanski and </a:t>
            </a:r>
            <a:r>
              <a:rPr lang="en-GB" b="0" i="1" u="none" strike="noStrike" dirty="0">
                <a:solidFill>
                  <a:srgbClr val="000000"/>
                </a:solidFill>
                <a:effectLst/>
                <a:latin typeface="Calibri" panose="020F0502020204030204" pitchFamily="34" charset="0"/>
              </a:rPr>
              <a:t>Fergal Keane (</a:t>
            </a:r>
            <a:r>
              <a:rPr lang="en-GB" b="0" i="1" u="none" strike="noStrike" dirty="0" err="1">
                <a:solidFill>
                  <a:srgbClr val="000000"/>
                </a:solidFill>
                <a:effectLst/>
                <a:latin typeface="Calibri" panose="020F0502020204030204" pitchFamily="34" charset="0"/>
              </a:rPr>
              <a:t>Skytek</a:t>
            </a:r>
            <a:r>
              <a:rPr lang="en-GB" b="0" i="1" u="none" strike="noStrike" dirty="0">
                <a:solidFill>
                  <a:srgbClr val="000000"/>
                </a:solidFill>
                <a:effectLst/>
                <a:latin typeface="Calibri" panose="020F0502020204030204" pitchFamily="34" charset="0"/>
              </a:rPr>
              <a:t>, Ireland https://</a:t>
            </a:r>
            <a:r>
              <a:rPr lang="en-GB" b="0" i="1" u="none" strike="noStrike" dirty="0" err="1">
                <a:solidFill>
                  <a:srgbClr val="000000"/>
                </a:solidFill>
                <a:effectLst/>
                <a:latin typeface="Calibri" panose="020F0502020204030204" pitchFamily="34" charset="0"/>
              </a:rPr>
              <a:t>skytek.com</a:t>
            </a:r>
            <a:r>
              <a:rPr lang="en-GB" b="0" i="1" u="none" strike="noStrike" dirty="0">
                <a:solidFill>
                  <a:srgbClr val="000000"/>
                </a:solidFill>
                <a:effectLst/>
                <a:latin typeface="Calibri" panose="020F0502020204030204" pitchFamily="34" charset="0"/>
              </a:rPr>
              <a:t>/)</a:t>
            </a:r>
            <a:endParaRPr lang="en-IT" i="1" dirty="0"/>
          </a:p>
        </p:txBody>
      </p:sp>
    </p:spTree>
    <p:extLst>
      <p:ext uri="{BB962C8B-B14F-4D97-AF65-F5344CB8AC3E}">
        <p14:creationId xmlns:p14="http://schemas.microsoft.com/office/powerpoint/2010/main" val="75975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B8C03-6702-4E67-2746-AE093C877962}"/>
              </a:ext>
            </a:extLst>
          </p:cNvPr>
          <p:cNvSpPr>
            <a:spLocks noGrp="1"/>
          </p:cNvSpPr>
          <p:nvPr>
            <p:ph type="title"/>
          </p:nvPr>
        </p:nvSpPr>
        <p:spPr/>
        <p:txBody>
          <a:bodyPr/>
          <a:lstStyle/>
          <a:p>
            <a:r>
              <a:rPr lang="en-IT" dirty="0"/>
              <a:t>MMT Configuration </a:t>
            </a:r>
          </a:p>
        </p:txBody>
      </p:sp>
      <p:sp>
        <p:nvSpPr>
          <p:cNvPr id="7" name="Title 1">
            <a:extLst>
              <a:ext uri="{FF2B5EF4-FFF2-40B4-BE49-F238E27FC236}">
                <a16:creationId xmlns:a16="http://schemas.microsoft.com/office/drawing/2014/main" id="{25A45B03-8E12-7B27-2B73-226A048FD8AB}"/>
              </a:ext>
            </a:extLst>
          </p:cNvPr>
          <p:cNvSpPr>
            <a:spLocks noGrp="1"/>
          </p:cNvSpPr>
          <p:nvPr/>
        </p:nvSpPr>
        <p:spPr>
          <a:xfrm>
            <a:off x="838200" y="17443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t>XML Schema</a:t>
            </a:r>
            <a:endParaRPr lang="en-IE" dirty="0"/>
          </a:p>
        </p:txBody>
      </p:sp>
      <p:sp>
        <p:nvSpPr>
          <p:cNvPr id="8" name="Content Placeholder 2">
            <a:extLst>
              <a:ext uri="{FF2B5EF4-FFF2-40B4-BE49-F238E27FC236}">
                <a16:creationId xmlns:a16="http://schemas.microsoft.com/office/drawing/2014/main" id="{68703495-BC73-2744-3E2B-EBCCFA759210}"/>
              </a:ext>
            </a:extLst>
          </p:cNvPr>
          <p:cNvSpPr>
            <a:spLocks noGrp="1"/>
          </p:cNvSpPr>
          <p:nvPr/>
        </p:nvSpPr>
        <p:spPr>
          <a:xfrm>
            <a:off x="838201" y="3204803"/>
            <a:ext cx="5430520" cy="3173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The XSD schema defines the Product Maturity information</a:t>
            </a:r>
          </a:p>
          <a:p>
            <a:r>
              <a:rPr lang="pl-PL" dirty="0"/>
              <a:t>The schema is versioned</a:t>
            </a:r>
          </a:p>
          <a:p>
            <a:r>
              <a:rPr lang="pl-PL" dirty="0"/>
              <a:t>Can be using for validating the XML files describing product maturity</a:t>
            </a:r>
          </a:p>
          <a:p>
            <a:endParaRPr lang="pl-PL" dirty="0"/>
          </a:p>
          <a:p>
            <a:endParaRPr lang="en-IE" dirty="0"/>
          </a:p>
        </p:txBody>
      </p:sp>
      <p:pic>
        <p:nvPicPr>
          <p:cNvPr id="9" name="Picture 8" descr="Text&#10;&#10;Description automatically generated">
            <a:extLst>
              <a:ext uri="{FF2B5EF4-FFF2-40B4-BE49-F238E27FC236}">
                <a16:creationId xmlns:a16="http://schemas.microsoft.com/office/drawing/2014/main" id="{69C3286B-5407-E93B-BE36-A5F5D1D4CB44}"/>
              </a:ext>
            </a:extLst>
          </p:cNvPr>
          <p:cNvPicPr>
            <a:picLocks noChangeAspect="1"/>
          </p:cNvPicPr>
          <p:nvPr/>
        </p:nvPicPr>
        <p:blipFill>
          <a:blip r:embed="rId2"/>
          <a:stretch>
            <a:fillRect/>
          </a:stretch>
        </p:blipFill>
        <p:spPr>
          <a:xfrm>
            <a:off x="7069539" y="1799304"/>
            <a:ext cx="4210059" cy="4733765"/>
          </a:xfrm>
          <a:prstGeom prst="rect">
            <a:avLst/>
          </a:prstGeom>
        </p:spPr>
      </p:pic>
      <p:pic>
        <p:nvPicPr>
          <p:cNvPr id="10" name="Picture 36">
            <a:extLst>
              <a:ext uri="{FF2B5EF4-FFF2-40B4-BE49-F238E27FC236}">
                <a16:creationId xmlns:a16="http://schemas.microsoft.com/office/drawing/2014/main" id="{26790752-64C6-AADF-F81D-5744E0115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8" y="1047317"/>
            <a:ext cx="1665514" cy="6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C3C6B2B-7BBC-0BB9-8055-718FC92C06F1}"/>
              </a:ext>
            </a:extLst>
          </p:cNvPr>
          <p:cNvSpPr txBox="1"/>
          <p:nvPr/>
        </p:nvSpPr>
        <p:spPr>
          <a:xfrm>
            <a:off x="1742982" y="1256600"/>
            <a:ext cx="8545286" cy="307777"/>
          </a:xfrm>
          <a:prstGeom prst="rect">
            <a:avLst/>
          </a:prstGeom>
          <a:noFill/>
        </p:spPr>
        <p:txBody>
          <a:bodyPr wrap="square" rtlCol="0">
            <a:spAutoFit/>
          </a:bodyPr>
          <a:lstStyle/>
          <a:p>
            <a:r>
              <a:rPr lang="en-IT" i="1" dirty="0"/>
              <a:t>Slides kindly provided by Jarek Dobrzanski and </a:t>
            </a:r>
            <a:r>
              <a:rPr lang="en-GB" b="0" i="1" u="none" strike="noStrike" dirty="0">
                <a:solidFill>
                  <a:srgbClr val="000000"/>
                </a:solidFill>
                <a:effectLst/>
                <a:latin typeface="Calibri" panose="020F0502020204030204" pitchFamily="34" charset="0"/>
              </a:rPr>
              <a:t>Fergal Keane (</a:t>
            </a:r>
            <a:r>
              <a:rPr lang="en-GB" b="0" i="1" u="none" strike="noStrike" dirty="0" err="1">
                <a:solidFill>
                  <a:srgbClr val="000000"/>
                </a:solidFill>
                <a:effectLst/>
                <a:latin typeface="Calibri" panose="020F0502020204030204" pitchFamily="34" charset="0"/>
              </a:rPr>
              <a:t>Skytek</a:t>
            </a:r>
            <a:r>
              <a:rPr lang="en-GB" b="0" i="1" u="none" strike="noStrike" dirty="0">
                <a:solidFill>
                  <a:srgbClr val="000000"/>
                </a:solidFill>
                <a:effectLst/>
                <a:latin typeface="Calibri" panose="020F0502020204030204" pitchFamily="34" charset="0"/>
              </a:rPr>
              <a:t>, Ireland https://</a:t>
            </a:r>
            <a:r>
              <a:rPr lang="en-GB" b="0" i="1" u="none" strike="noStrike" dirty="0" err="1">
                <a:solidFill>
                  <a:srgbClr val="000000"/>
                </a:solidFill>
                <a:effectLst/>
                <a:latin typeface="Calibri" panose="020F0502020204030204" pitchFamily="34" charset="0"/>
              </a:rPr>
              <a:t>skytek.com</a:t>
            </a:r>
            <a:r>
              <a:rPr lang="en-GB" b="0" i="1" u="none" strike="noStrike" dirty="0">
                <a:solidFill>
                  <a:srgbClr val="000000"/>
                </a:solidFill>
                <a:effectLst/>
                <a:latin typeface="Calibri" panose="020F0502020204030204" pitchFamily="34" charset="0"/>
              </a:rPr>
              <a:t>/)</a:t>
            </a:r>
            <a:endParaRPr lang="en-IT" i="1" dirty="0"/>
          </a:p>
        </p:txBody>
      </p:sp>
    </p:spTree>
    <p:extLst>
      <p:ext uri="{BB962C8B-B14F-4D97-AF65-F5344CB8AC3E}">
        <p14:creationId xmlns:p14="http://schemas.microsoft.com/office/powerpoint/2010/main" val="164433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C643-DE41-4C66-BEE5-AFC09DBD7E6F}"/>
              </a:ext>
            </a:extLst>
          </p:cNvPr>
          <p:cNvSpPr>
            <a:spLocks noGrp="1"/>
          </p:cNvSpPr>
          <p:nvPr>
            <p:ph type="title"/>
          </p:nvPr>
        </p:nvSpPr>
        <p:spPr/>
        <p:txBody>
          <a:bodyPr/>
          <a:lstStyle/>
          <a:p>
            <a:r>
              <a:rPr lang="en-IT" dirty="0"/>
              <a:t>MMT development approach</a:t>
            </a:r>
          </a:p>
        </p:txBody>
      </p:sp>
      <p:sp>
        <p:nvSpPr>
          <p:cNvPr id="5" name="Content Placeholder 2">
            <a:extLst>
              <a:ext uri="{FF2B5EF4-FFF2-40B4-BE49-F238E27FC236}">
                <a16:creationId xmlns:a16="http://schemas.microsoft.com/office/drawing/2014/main" id="{E6B9E1CA-C307-9A79-4A08-52610D1E36A3}"/>
              </a:ext>
            </a:extLst>
          </p:cNvPr>
          <p:cNvSpPr>
            <a:spLocks noGrp="1"/>
          </p:cNvSpPr>
          <p:nvPr/>
        </p:nvSpPr>
        <p:spPr>
          <a:xfrm>
            <a:off x="606189" y="215330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Separate code repositories for Web App and the CLI tool (both are considered independent software projects)</a:t>
            </a:r>
          </a:p>
          <a:p>
            <a:r>
              <a:rPr lang="en-US" sz="2200" dirty="0">
                <a:latin typeface="Arial" panose="020B0604020202020204" pitchFamily="34" charset="0"/>
                <a:cs typeface="Arial" panose="020B0604020202020204" pitchFamily="34" charset="0"/>
              </a:rPr>
              <a:t>The CLI tool is a python dependency for the Web App</a:t>
            </a:r>
          </a:p>
          <a:p>
            <a:r>
              <a:rPr lang="en-US" sz="2200" dirty="0">
                <a:latin typeface="Arial" panose="020B0604020202020204" pitchFamily="34" charset="0"/>
                <a:cs typeface="Arial" panose="020B0604020202020204" pitchFamily="34" charset="0"/>
              </a:rPr>
              <a:t>The CLI can be used without Web App to read, modify, version and save XML files</a:t>
            </a:r>
          </a:p>
          <a:p>
            <a:r>
              <a:rPr lang="en-US" sz="2200" dirty="0">
                <a:latin typeface="Arial" panose="020B0604020202020204" pitchFamily="34" charset="0"/>
                <a:cs typeface="Arial" panose="020B0604020202020204" pitchFamily="34" charset="0"/>
              </a:rPr>
              <a:t>The versioning approach in the light of potentially multiple instances of CLI tool being used and a database representing the single source of truth about the state of MMT for any product/parameter – TBA</a:t>
            </a:r>
          </a:p>
          <a:p>
            <a:r>
              <a:rPr lang="en-US" sz="2200" dirty="0">
                <a:latin typeface="Arial" panose="020B0604020202020204" pitchFamily="34" charset="0"/>
                <a:cs typeface="Arial" panose="020B0604020202020204" pitchFamily="34" charset="0"/>
              </a:rPr>
              <a:t>A potential solution to the above – offline and online mode</a:t>
            </a:r>
          </a:p>
          <a:p>
            <a:r>
              <a:rPr lang="en-US" sz="2200" dirty="0">
                <a:latin typeface="Arial" panose="020B0604020202020204" pitchFamily="34" charset="0"/>
                <a:cs typeface="Arial" panose="020B0604020202020204" pitchFamily="34" charset="0"/>
              </a:rPr>
              <a:t>Utilizing existing GIT platforms (</a:t>
            </a:r>
            <a:r>
              <a:rPr lang="en-US" sz="2200" dirty="0" err="1">
                <a:latin typeface="Arial" panose="020B0604020202020204" pitchFamily="34" charset="0"/>
                <a:cs typeface="Arial" panose="020B0604020202020204" pitchFamily="34" charset="0"/>
              </a:rPr>
              <a:t>github</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butbucket</a:t>
            </a:r>
            <a:r>
              <a:rPr lang="en-US" sz="2200" dirty="0">
                <a:latin typeface="Arial" panose="020B0604020202020204" pitchFamily="34" charset="0"/>
                <a:cs typeface="Arial" panose="020B0604020202020204" pitchFamily="34" charset="0"/>
              </a:rPr>
              <a:t>) for XML versioning</a:t>
            </a:r>
          </a:p>
        </p:txBody>
      </p:sp>
      <p:pic>
        <p:nvPicPr>
          <p:cNvPr id="6" name="Picture 36">
            <a:extLst>
              <a:ext uri="{FF2B5EF4-FFF2-40B4-BE49-F238E27FC236}">
                <a16:creationId xmlns:a16="http://schemas.microsoft.com/office/drawing/2014/main" id="{4A8F6CEA-E607-76E0-802F-F3061F538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8" y="1047317"/>
            <a:ext cx="1665514" cy="6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324CCC2-20E5-E030-678D-3363FC3AEBEC}"/>
              </a:ext>
            </a:extLst>
          </p:cNvPr>
          <p:cNvSpPr txBox="1"/>
          <p:nvPr/>
        </p:nvSpPr>
        <p:spPr>
          <a:xfrm>
            <a:off x="1742982" y="1256600"/>
            <a:ext cx="8545286" cy="307777"/>
          </a:xfrm>
          <a:prstGeom prst="rect">
            <a:avLst/>
          </a:prstGeom>
          <a:noFill/>
        </p:spPr>
        <p:txBody>
          <a:bodyPr wrap="square" rtlCol="0">
            <a:spAutoFit/>
          </a:bodyPr>
          <a:lstStyle/>
          <a:p>
            <a:r>
              <a:rPr lang="en-IT" i="1" dirty="0"/>
              <a:t>Slides kindly provided by Jarek Dobrzanski and </a:t>
            </a:r>
            <a:r>
              <a:rPr lang="en-GB" b="0" i="1" u="none" strike="noStrike" dirty="0">
                <a:solidFill>
                  <a:srgbClr val="000000"/>
                </a:solidFill>
                <a:effectLst/>
                <a:latin typeface="Calibri" panose="020F0502020204030204" pitchFamily="34" charset="0"/>
              </a:rPr>
              <a:t>Fergal Keane (</a:t>
            </a:r>
            <a:r>
              <a:rPr lang="en-GB" b="0" i="1" u="none" strike="noStrike" dirty="0" err="1">
                <a:solidFill>
                  <a:srgbClr val="000000"/>
                </a:solidFill>
                <a:effectLst/>
                <a:latin typeface="Calibri" panose="020F0502020204030204" pitchFamily="34" charset="0"/>
              </a:rPr>
              <a:t>Skytek</a:t>
            </a:r>
            <a:r>
              <a:rPr lang="en-GB" b="0" i="1" u="none" strike="noStrike" dirty="0">
                <a:solidFill>
                  <a:srgbClr val="000000"/>
                </a:solidFill>
                <a:effectLst/>
                <a:latin typeface="Calibri" panose="020F0502020204030204" pitchFamily="34" charset="0"/>
              </a:rPr>
              <a:t>, Ireland https://</a:t>
            </a:r>
            <a:r>
              <a:rPr lang="en-GB" b="0" i="1" u="none" strike="noStrike" dirty="0" err="1">
                <a:solidFill>
                  <a:srgbClr val="000000"/>
                </a:solidFill>
                <a:effectLst/>
                <a:latin typeface="Calibri" panose="020F0502020204030204" pitchFamily="34" charset="0"/>
              </a:rPr>
              <a:t>skytek.com</a:t>
            </a:r>
            <a:r>
              <a:rPr lang="en-GB" b="0" i="1" u="none" strike="noStrike" dirty="0">
                <a:solidFill>
                  <a:srgbClr val="000000"/>
                </a:solidFill>
                <a:effectLst/>
                <a:latin typeface="Calibri" panose="020F0502020204030204" pitchFamily="34" charset="0"/>
              </a:rPr>
              <a:t>/)</a:t>
            </a:r>
            <a:endParaRPr lang="en-IT" i="1" dirty="0"/>
          </a:p>
        </p:txBody>
      </p:sp>
    </p:spTree>
    <p:extLst>
      <p:ext uri="{BB962C8B-B14F-4D97-AF65-F5344CB8AC3E}">
        <p14:creationId xmlns:p14="http://schemas.microsoft.com/office/powerpoint/2010/main" val="107190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AB76C9-FFE2-5FB4-F932-E04AA56DEE78}"/>
              </a:ext>
            </a:extLst>
          </p:cNvPr>
          <p:cNvSpPr>
            <a:spLocks noGrp="1"/>
          </p:cNvSpPr>
          <p:nvPr>
            <p:ph type="title"/>
          </p:nvPr>
        </p:nvSpPr>
        <p:spPr/>
        <p:txBody>
          <a:bodyPr/>
          <a:lstStyle/>
          <a:p>
            <a:r>
              <a:rPr lang="en-IT" dirty="0"/>
              <a:t>MMT Current Status</a:t>
            </a:r>
          </a:p>
        </p:txBody>
      </p:sp>
      <p:sp>
        <p:nvSpPr>
          <p:cNvPr id="4" name="Content Placeholder 2">
            <a:extLst>
              <a:ext uri="{FF2B5EF4-FFF2-40B4-BE49-F238E27FC236}">
                <a16:creationId xmlns:a16="http://schemas.microsoft.com/office/drawing/2014/main" id="{DD7AD1B9-AB69-C4E2-AC8C-F87C4022B7B6}"/>
              </a:ext>
            </a:extLst>
          </p:cNvPr>
          <p:cNvSpPr>
            <a:spLocks noGrp="1"/>
          </p:cNvSpPr>
          <p:nvPr/>
        </p:nvSpPr>
        <p:spPr>
          <a:xfrm>
            <a:off x="504967" y="2330723"/>
            <a:ext cx="111763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Projects set up in JIRA and Bitbucket</a:t>
            </a:r>
          </a:p>
          <a:p>
            <a:r>
              <a:rPr lang="en-US" dirty="0"/>
              <a:t>CD/CI pipelines setup for development and testing</a:t>
            </a:r>
          </a:p>
          <a:p>
            <a:r>
              <a:rPr lang="en-US" dirty="0"/>
              <a:t>Deployment pipelines for the Web App setup for AWS (terraform)</a:t>
            </a:r>
          </a:p>
          <a:p>
            <a:r>
              <a:rPr lang="en-US" dirty="0"/>
              <a:t>Development of the CLI tool in progress (python)</a:t>
            </a:r>
          </a:p>
          <a:p>
            <a:r>
              <a:rPr lang="en-US" dirty="0"/>
              <a:t>UI/UX design for the Web App in progress </a:t>
            </a:r>
          </a:p>
        </p:txBody>
      </p:sp>
      <p:pic>
        <p:nvPicPr>
          <p:cNvPr id="5" name="Picture 36">
            <a:extLst>
              <a:ext uri="{FF2B5EF4-FFF2-40B4-BE49-F238E27FC236}">
                <a16:creationId xmlns:a16="http://schemas.microsoft.com/office/drawing/2014/main" id="{DEE5FED9-1998-755C-0B1D-C788F68F8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8" y="1047317"/>
            <a:ext cx="1665514" cy="6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CF50AAE-ABF9-A608-3913-1098E39C23CB}"/>
              </a:ext>
            </a:extLst>
          </p:cNvPr>
          <p:cNvSpPr txBox="1"/>
          <p:nvPr/>
        </p:nvSpPr>
        <p:spPr>
          <a:xfrm>
            <a:off x="1742982" y="1256600"/>
            <a:ext cx="8545286" cy="307777"/>
          </a:xfrm>
          <a:prstGeom prst="rect">
            <a:avLst/>
          </a:prstGeom>
          <a:noFill/>
        </p:spPr>
        <p:txBody>
          <a:bodyPr wrap="square" rtlCol="0">
            <a:spAutoFit/>
          </a:bodyPr>
          <a:lstStyle/>
          <a:p>
            <a:r>
              <a:rPr lang="en-IT" i="1" dirty="0"/>
              <a:t>Slides kindly provided by Jarek Dobrzanski and </a:t>
            </a:r>
            <a:r>
              <a:rPr lang="en-GB" b="0" i="1" u="none" strike="noStrike" dirty="0">
                <a:solidFill>
                  <a:srgbClr val="000000"/>
                </a:solidFill>
                <a:effectLst/>
                <a:latin typeface="Calibri" panose="020F0502020204030204" pitchFamily="34" charset="0"/>
              </a:rPr>
              <a:t>Fergal Keane (</a:t>
            </a:r>
            <a:r>
              <a:rPr lang="en-GB" b="0" i="1" u="none" strike="noStrike" dirty="0" err="1">
                <a:solidFill>
                  <a:srgbClr val="000000"/>
                </a:solidFill>
                <a:effectLst/>
                <a:latin typeface="Calibri" panose="020F0502020204030204" pitchFamily="34" charset="0"/>
              </a:rPr>
              <a:t>Skytek</a:t>
            </a:r>
            <a:r>
              <a:rPr lang="en-GB" b="0" i="1" u="none" strike="noStrike" dirty="0">
                <a:solidFill>
                  <a:srgbClr val="000000"/>
                </a:solidFill>
                <a:effectLst/>
                <a:latin typeface="Calibri" panose="020F0502020204030204" pitchFamily="34" charset="0"/>
              </a:rPr>
              <a:t>, Ireland https://</a:t>
            </a:r>
            <a:r>
              <a:rPr lang="en-GB" b="0" i="1" u="none" strike="noStrike" dirty="0" err="1">
                <a:solidFill>
                  <a:srgbClr val="000000"/>
                </a:solidFill>
                <a:effectLst/>
                <a:latin typeface="Calibri" panose="020F0502020204030204" pitchFamily="34" charset="0"/>
              </a:rPr>
              <a:t>skytek.com</a:t>
            </a:r>
            <a:r>
              <a:rPr lang="en-GB" b="0" i="1" u="none" strike="noStrike" dirty="0">
                <a:solidFill>
                  <a:srgbClr val="000000"/>
                </a:solidFill>
                <a:effectLst/>
                <a:latin typeface="Calibri" panose="020F0502020204030204" pitchFamily="34" charset="0"/>
              </a:rPr>
              <a:t>/)</a:t>
            </a:r>
            <a:endParaRPr lang="en-IT" i="1" dirty="0"/>
          </a:p>
        </p:txBody>
      </p:sp>
    </p:spTree>
    <p:extLst>
      <p:ext uri="{BB962C8B-B14F-4D97-AF65-F5344CB8AC3E}">
        <p14:creationId xmlns:p14="http://schemas.microsoft.com/office/powerpoint/2010/main" val="325011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AAF9A-422A-E9F9-38E5-EB0FF6EB115C}"/>
              </a:ext>
            </a:extLst>
          </p:cNvPr>
          <p:cNvSpPr>
            <a:spLocks noGrp="1"/>
          </p:cNvSpPr>
          <p:nvPr>
            <p:ph type="title"/>
          </p:nvPr>
        </p:nvSpPr>
        <p:spPr/>
        <p:txBody>
          <a:bodyPr/>
          <a:lstStyle/>
          <a:p>
            <a:r>
              <a:rPr lang="en-IT" dirty="0"/>
              <a:t>MMT – UI/UX </a:t>
            </a:r>
          </a:p>
        </p:txBody>
      </p:sp>
      <p:pic>
        <p:nvPicPr>
          <p:cNvPr id="4" name="Picture 36">
            <a:extLst>
              <a:ext uri="{FF2B5EF4-FFF2-40B4-BE49-F238E27FC236}">
                <a16:creationId xmlns:a16="http://schemas.microsoft.com/office/drawing/2014/main" id="{31ADD1D7-07EF-E25C-4CF3-29D92003C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4" y="1047317"/>
            <a:ext cx="1665514" cy="6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FCBB7EF-A495-35E0-2E16-445D7BD89E5C}"/>
              </a:ext>
            </a:extLst>
          </p:cNvPr>
          <p:cNvSpPr txBox="1"/>
          <p:nvPr/>
        </p:nvSpPr>
        <p:spPr>
          <a:xfrm>
            <a:off x="47276" y="1793977"/>
            <a:ext cx="4370755" cy="523220"/>
          </a:xfrm>
          <a:prstGeom prst="rect">
            <a:avLst/>
          </a:prstGeom>
          <a:noFill/>
        </p:spPr>
        <p:txBody>
          <a:bodyPr wrap="square" rtlCol="0">
            <a:spAutoFit/>
          </a:bodyPr>
          <a:lstStyle/>
          <a:p>
            <a:r>
              <a:rPr lang="en-IT" i="1" dirty="0"/>
              <a:t>Slides kindly provided by Jarek Dobrzanski </a:t>
            </a:r>
          </a:p>
          <a:p>
            <a:r>
              <a:rPr lang="en-IT" i="1" dirty="0"/>
              <a:t>and </a:t>
            </a:r>
            <a:r>
              <a:rPr lang="en-GB" b="0" i="1" u="none" strike="noStrike" dirty="0">
                <a:solidFill>
                  <a:srgbClr val="000000"/>
                </a:solidFill>
                <a:effectLst/>
                <a:latin typeface="Calibri" panose="020F0502020204030204" pitchFamily="34" charset="0"/>
              </a:rPr>
              <a:t>Fergal Keane (</a:t>
            </a:r>
            <a:r>
              <a:rPr lang="en-GB" b="0" i="1" u="none" strike="noStrike" dirty="0" err="1">
                <a:solidFill>
                  <a:srgbClr val="000000"/>
                </a:solidFill>
                <a:effectLst/>
                <a:latin typeface="Calibri" panose="020F0502020204030204" pitchFamily="34" charset="0"/>
              </a:rPr>
              <a:t>Skytek</a:t>
            </a:r>
            <a:r>
              <a:rPr lang="en-GB" b="0" i="1" u="none" strike="noStrike" dirty="0">
                <a:solidFill>
                  <a:srgbClr val="000000"/>
                </a:solidFill>
                <a:effectLst/>
                <a:latin typeface="Calibri" panose="020F0502020204030204" pitchFamily="34" charset="0"/>
              </a:rPr>
              <a:t>, Ireland https://</a:t>
            </a:r>
            <a:r>
              <a:rPr lang="en-GB" b="0" i="1" u="none" strike="noStrike" dirty="0" err="1">
                <a:solidFill>
                  <a:srgbClr val="000000"/>
                </a:solidFill>
                <a:effectLst/>
                <a:latin typeface="Calibri" panose="020F0502020204030204" pitchFamily="34" charset="0"/>
              </a:rPr>
              <a:t>skytek.com</a:t>
            </a:r>
            <a:r>
              <a:rPr lang="en-GB" b="0" i="1" u="none" strike="noStrike" dirty="0">
                <a:solidFill>
                  <a:srgbClr val="000000"/>
                </a:solidFill>
                <a:effectLst/>
                <a:latin typeface="Calibri" panose="020F0502020204030204" pitchFamily="34" charset="0"/>
              </a:rPr>
              <a:t>/)</a:t>
            </a:r>
            <a:endParaRPr lang="en-IT" i="1" dirty="0"/>
          </a:p>
        </p:txBody>
      </p:sp>
      <p:pic>
        <p:nvPicPr>
          <p:cNvPr id="7" name="Content Placeholder 4" descr="Graphical user interface, website&#10;&#10;Description automatically generated">
            <a:extLst>
              <a:ext uri="{FF2B5EF4-FFF2-40B4-BE49-F238E27FC236}">
                <a16:creationId xmlns:a16="http://schemas.microsoft.com/office/drawing/2014/main" id="{006A29A6-62A9-E837-E112-4D9827A53072}"/>
              </a:ext>
            </a:extLst>
          </p:cNvPr>
          <p:cNvPicPr>
            <a:picLocks noGrp="1" noChangeAspect="1"/>
          </p:cNvPicPr>
          <p:nvPr/>
        </p:nvPicPr>
        <p:blipFill>
          <a:blip r:embed="rId3"/>
          <a:stretch>
            <a:fillRect/>
          </a:stretch>
        </p:blipFill>
        <p:spPr>
          <a:xfrm>
            <a:off x="4977014" y="0"/>
            <a:ext cx="7214986" cy="6538582"/>
          </a:xfrm>
          <a:prstGeom prst="rect">
            <a:avLst/>
          </a:prstGeom>
        </p:spPr>
      </p:pic>
      <p:sp>
        <p:nvSpPr>
          <p:cNvPr id="8" name="TextBox 6">
            <a:extLst>
              <a:ext uri="{FF2B5EF4-FFF2-40B4-BE49-F238E27FC236}">
                <a16:creationId xmlns:a16="http://schemas.microsoft.com/office/drawing/2014/main" id="{0C36A171-356F-72B4-90B4-8555E9CA4BA3}"/>
              </a:ext>
            </a:extLst>
          </p:cNvPr>
          <p:cNvSpPr txBox="1"/>
          <p:nvPr/>
        </p:nvSpPr>
        <p:spPr>
          <a:xfrm>
            <a:off x="735031" y="3031374"/>
            <a:ext cx="3683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t>Product Maturity Matrix Page</a:t>
            </a:r>
            <a:endParaRPr lang="en-IE" dirty="0"/>
          </a:p>
        </p:txBody>
      </p:sp>
      <p:pic>
        <p:nvPicPr>
          <p:cNvPr id="9" name="Content Placeholder 4" descr="Graphical user interface, website&#10;&#10;Description automatically generated">
            <a:extLst>
              <a:ext uri="{FF2B5EF4-FFF2-40B4-BE49-F238E27FC236}">
                <a16:creationId xmlns:a16="http://schemas.microsoft.com/office/drawing/2014/main" id="{4AA0FAA3-A35C-FC50-4DEC-2F778F19CF39}"/>
              </a:ext>
            </a:extLst>
          </p:cNvPr>
          <p:cNvPicPr>
            <a:picLocks noChangeAspect="1"/>
          </p:cNvPicPr>
          <p:nvPr/>
        </p:nvPicPr>
        <p:blipFill>
          <a:blip r:embed="rId4"/>
          <a:stretch>
            <a:fillRect/>
          </a:stretch>
        </p:blipFill>
        <p:spPr>
          <a:xfrm>
            <a:off x="4977014" y="0"/>
            <a:ext cx="7214986" cy="7310185"/>
          </a:xfrm>
          <a:prstGeom prst="rect">
            <a:avLst/>
          </a:prstGeom>
          <a:noFill/>
          <a:ln>
            <a:noFill/>
          </a:ln>
        </p:spPr>
      </p:pic>
      <p:sp>
        <p:nvSpPr>
          <p:cNvPr id="11" name="TextBox 5">
            <a:extLst>
              <a:ext uri="{FF2B5EF4-FFF2-40B4-BE49-F238E27FC236}">
                <a16:creationId xmlns:a16="http://schemas.microsoft.com/office/drawing/2014/main" id="{9FBC2381-E469-BEE7-1969-DE8A32952A30}"/>
              </a:ext>
            </a:extLst>
          </p:cNvPr>
          <p:cNvSpPr txBox="1"/>
          <p:nvPr/>
        </p:nvSpPr>
        <p:spPr>
          <a:xfrm>
            <a:off x="3218923" y="3578565"/>
            <a:ext cx="132578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err="1"/>
              <a:t>detail</a:t>
            </a:r>
            <a:r>
              <a:rPr lang="pl-PL" dirty="0"/>
              <a:t> info</a:t>
            </a:r>
            <a:endParaRPr lang="en-IE" dirty="0"/>
          </a:p>
        </p:txBody>
      </p:sp>
      <p:cxnSp>
        <p:nvCxnSpPr>
          <p:cNvPr id="13" name="Straight Arrow Connector 12">
            <a:extLst>
              <a:ext uri="{FF2B5EF4-FFF2-40B4-BE49-F238E27FC236}">
                <a16:creationId xmlns:a16="http://schemas.microsoft.com/office/drawing/2014/main" id="{E94C42CA-B9C6-A096-F749-712CADA826A9}"/>
              </a:ext>
            </a:extLst>
          </p:cNvPr>
          <p:cNvCxnSpPr>
            <a:stCxn id="11" idx="3"/>
          </p:cNvCxnSpPr>
          <p:nvPr/>
        </p:nvCxnSpPr>
        <p:spPr>
          <a:xfrm flipV="1">
            <a:off x="4544704" y="2456597"/>
            <a:ext cx="1173708" cy="13066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116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4BF07-38D2-9308-E77D-C0ACD6DBB412}"/>
              </a:ext>
            </a:extLst>
          </p:cNvPr>
          <p:cNvSpPr>
            <a:spLocks noGrp="1"/>
          </p:cNvSpPr>
          <p:nvPr>
            <p:ph type="title"/>
          </p:nvPr>
        </p:nvSpPr>
        <p:spPr/>
        <p:txBody>
          <a:bodyPr/>
          <a:lstStyle/>
          <a:p>
            <a:r>
              <a:rPr lang="en-IT" dirty="0"/>
              <a:t>Thanks and Discussion</a:t>
            </a:r>
          </a:p>
        </p:txBody>
      </p:sp>
      <p:sp>
        <p:nvSpPr>
          <p:cNvPr id="4" name="TextBox 3">
            <a:extLst>
              <a:ext uri="{FF2B5EF4-FFF2-40B4-BE49-F238E27FC236}">
                <a16:creationId xmlns:a16="http://schemas.microsoft.com/office/drawing/2014/main" id="{30A76069-CA53-5407-10C1-33EF0CECA221}"/>
              </a:ext>
            </a:extLst>
          </p:cNvPr>
          <p:cNvSpPr txBox="1"/>
          <p:nvPr/>
        </p:nvSpPr>
        <p:spPr>
          <a:xfrm>
            <a:off x="1612709" y="1133650"/>
            <a:ext cx="8966579" cy="923330"/>
          </a:xfrm>
          <a:prstGeom prst="rect">
            <a:avLst/>
          </a:prstGeom>
          <a:noFill/>
        </p:spPr>
        <p:txBody>
          <a:bodyPr wrap="square" rtlCol="0">
            <a:spAutoFit/>
          </a:bodyPr>
          <a:lstStyle/>
          <a:p>
            <a:pPr algn="ctr"/>
            <a:r>
              <a:rPr lang="ja-JP" altLang="en-US" sz="5400" b="1">
                <a:ln w="0"/>
                <a:solidFill>
                  <a:schemeClr val="tx1"/>
                </a:solidFill>
                <a:effectLst>
                  <a:outerShdw blurRad="38100" dist="19050" dir="2700000" algn="tl" rotWithShape="0">
                    <a:schemeClr val="dk1">
                      <a:alpha val="40000"/>
                    </a:schemeClr>
                  </a:outerShdw>
                </a:effectLst>
              </a:rPr>
              <a:t>ありがとうございました</a:t>
            </a:r>
            <a:endParaRPr lang="en-IT" sz="5400" b="1" dirty="0">
              <a:ln w="0"/>
              <a:solidFill>
                <a:schemeClr val="tx1"/>
              </a:solidFill>
              <a:effectLst>
                <a:outerShdw blurRad="38100" dist="19050" dir="2700000" algn="tl" rotWithShape="0">
                  <a:schemeClr val="dk1">
                    <a:alpha val="40000"/>
                  </a:schemeClr>
                </a:outerShdw>
              </a:effectLst>
            </a:endParaRPr>
          </a:p>
        </p:txBody>
      </p:sp>
      <p:pic>
        <p:nvPicPr>
          <p:cNvPr id="6" name="Picture 5" descr="Text&#10;&#10;Description automatically generated">
            <a:extLst>
              <a:ext uri="{FF2B5EF4-FFF2-40B4-BE49-F238E27FC236}">
                <a16:creationId xmlns:a16="http://schemas.microsoft.com/office/drawing/2014/main" id="{CB298FDD-13D1-6E4C-3B2A-D6184AFC4A20}"/>
              </a:ext>
            </a:extLst>
          </p:cNvPr>
          <p:cNvPicPr>
            <a:picLocks noChangeAspect="1"/>
          </p:cNvPicPr>
          <p:nvPr/>
        </p:nvPicPr>
        <p:blipFill>
          <a:blip r:embed="rId2"/>
          <a:stretch>
            <a:fillRect/>
          </a:stretch>
        </p:blipFill>
        <p:spPr>
          <a:xfrm>
            <a:off x="3168365" y="2262099"/>
            <a:ext cx="5855269" cy="4057194"/>
          </a:xfrm>
          <a:prstGeom prst="rect">
            <a:avLst/>
          </a:prstGeom>
        </p:spPr>
      </p:pic>
    </p:spTree>
    <p:extLst>
      <p:ext uri="{BB962C8B-B14F-4D97-AF65-F5344CB8AC3E}">
        <p14:creationId xmlns:p14="http://schemas.microsoft.com/office/powerpoint/2010/main" val="165683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6B1320-2068-2772-1D6B-8BBF87B201E5}"/>
              </a:ext>
            </a:extLst>
          </p:cNvPr>
          <p:cNvSpPr>
            <a:spLocks noGrp="1"/>
          </p:cNvSpPr>
          <p:nvPr>
            <p:ph type="body" idx="1"/>
          </p:nvPr>
        </p:nvSpPr>
        <p:spPr>
          <a:xfrm>
            <a:off x="246079" y="1277179"/>
            <a:ext cx="11495400" cy="4662871"/>
          </a:xfrm>
        </p:spPr>
        <p:txBody>
          <a:bodyPr/>
          <a:lstStyle/>
          <a:p>
            <a:pPr marL="50800" indent="0" algn="just">
              <a:buNone/>
            </a:pPr>
            <a:r>
              <a:rPr lang="en-IT" sz="2000" dirty="0"/>
              <a:t>Mission success is dependent upon quality assurance. Data Quality adds significantly to the values of datasets.</a:t>
            </a:r>
          </a:p>
          <a:p>
            <a:pPr marL="50800" indent="0" algn="just">
              <a:buNone/>
            </a:pPr>
            <a:r>
              <a:rPr lang="en-IT" sz="2000" dirty="0"/>
              <a:t>Because the commercial satellite sector grow, space agencies identified the need for systematic evaluation of commercial satellite data to understand how it may be integrated into their programmes.</a:t>
            </a:r>
          </a:p>
          <a:p>
            <a:pPr marL="50800" indent="0" algn="just">
              <a:buNone/>
            </a:pPr>
            <a:endParaRPr lang="en-IT" sz="2000" dirty="0"/>
          </a:p>
          <a:p>
            <a:pPr marL="50800" indent="0" algn="just">
              <a:buNone/>
            </a:pPr>
            <a:r>
              <a:rPr lang="en-IT" sz="2000" dirty="0"/>
              <a:t>NASA launched the CSDA Project and ESA the EDAP project to meet this need.</a:t>
            </a:r>
          </a:p>
          <a:p>
            <a:pPr marL="50800" indent="0" algn="just">
              <a:buNone/>
            </a:pPr>
            <a:r>
              <a:rPr lang="en-US" sz="2000" dirty="0">
                <a:ea typeface="Verdana"/>
              </a:rPr>
              <a:t>NASA and ESA are working toward a comprehensive ESA-NASA Evaluation Framework that will include the utility of these data for Earth science research and applications </a:t>
            </a:r>
            <a:endParaRPr lang="en-US" sz="2000" dirty="0"/>
          </a:p>
          <a:p>
            <a:pPr marL="50800" indent="0" algn="just">
              <a:buNone/>
            </a:pPr>
            <a:r>
              <a:rPr lang="en-IT" sz="2000" dirty="0"/>
              <a:t> </a:t>
            </a:r>
          </a:p>
        </p:txBody>
      </p:sp>
      <p:sp>
        <p:nvSpPr>
          <p:cNvPr id="3" name="Title 2">
            <a:extLst>
              <a:ext uri="{FF2B5EF4-FFF2-40B4-BE49-F238E27FC236}">
                <a16:creationId xmlns:a16="http://schemas.microsoft.com/office/drawing/2014/main" id="{AD4F2C44-C6B5-F5BA-46B3-03A6F611D6A1}"/>
              </a:ext>
            </a:extLst>
          </p:cNvPr>
          <p:cNvSpPr>
            <a:spLocks noGrp="1"/>
          </p:cNvSpPr>
          <p:nvPr>
            <p:ph type="title"/>
          </p:nvPr>
        </p:nvSpPr>
        <p:spPr/>
        <p:txBody>
          <a:bodyPr/>
          <a:lstStyle/>
          <a:p>
            <a:r>
              <a:rPr lang="en-IT" dirty="0"/>
              <a:t>Quality Assessment Framework</a:t>
            </a:r>
          </a:p>
        </p:txBody>
      </p:sp>
      <p:grpSp>
        <p:nvGrpSpPr>
          <p:cNvPr id="4" name="Group 3">
            <a:extLst>
              <a:ext uri="{FF2B5EF4-FFF2-40B4-BE49-F238E27FC236}">
                <a16:creationId xmlns:a16="http://schemas.microsoft.com/office/drawing/2014/main" id="{68E39E65-946D-D227-69E3-00CDA7F77F80}"/>
              </a:ext>
            </a:extLst>
          </p:cNvPr>
          <p:cNvGrpSpPr/>
          <p:nvPr/>
        </p:nvGrpSpPr>
        <p:grpSpPr>
          <a:xfrm>
            <a:off x="1901415" y="5017538"/>
            <a:ext cx="7983922" cy="689919"/>
            <a:chOff x="931594" y="760288"/>
            <a:chExt cx="7983922" cy="689919"/>
          </a:xfrm>
        </p:grpSpPr>
        <p:sp>
          <p:nvSpPr>
            <p:cNvPr id="5" name="Rounded Rectangle 4">
              <a:extLst>
                <a:ext uri="{FF2B5EF4-FFF2-40B4-BE49-F238E27FC236}">
                  <a16:creationId xmlns:a16="http://schemas.microsoft.com/office/drawing/2014/main" id="{15AE1449-5EDA-FF54-A239-4E9BE746EE1E}"/>
                </a:ext>
              </a:extLst>
            </p:cNvPr>
            <p:cNvSpPr/>
            <p:nvPr/>
          </p:nvSpPr>
          <p:spPr>
            <a:xfrm>
              <a:off x="4695843" y="781623"/>
              <a:ext cx="4192436" cy="667916"/>
            </a:xfrm>
            <a:prstGeom prst="round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DD5E896C-4519-4307-6591-63FD3171730A}"/>
                </a:ext>
              </a:extLst>
            </p:cNvPr>
            <p:cNvSpPr/>
            <p:nvPr/>
          </p:nvSpPr>
          <p:spPr>
            <a:xfrm>
              <a:off x="1162268" y="760288"/>
              <a:ext cx="2862668" cy="689919"/>
            </a:xfrm>
            <a:prstGeom prst="roundRect">
              <a:avLst/>
            </a:prstGeom>
            <a:solidFill>
              <a:schemeClr val="bg1"/>
            </a:solidFill>
            <a:ln>
              <a:solidFill>
                <a:srgbClr val="6F91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F6CC070-E1E5-8C06-F6C6-5D90ED3BB73D}"/>
                </a:ext>
              </a:extLst>
            </p:cNvPr>
            <p:cNvPicPr/>
            <p:nvPr/>
          </p:nvPicPr>
          <p:blipFill rotWithShape="1">
            <a:blip r:embed="rId2" cstate="email">
              <a:extLst>
                <a:ext uri="{28A0092B-C50C-407E-A947-70E740481C1C}">
                  <a14:useLocalDpi xmlns:a14="http://schemas.microsoft.com/office/drawing/2010/main" val="0"/>
                </a:ext>
              </a:extLst>
            </a:blip>
            <a:srcRect l="15764" t="23801" r="15350" b="24658"/>
            <a:stretch/>
          </p:blipFill>
          <p:spPr bwMode="auto">
            <a:xfrm>
              <a:off x="2719058" y="787772"/>
              <a:ext cx="1305878" cy="61341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D7D82979-CE2E-F51A-B684-560F204BB2A9}"/>
                </a:ext>
              </a:extLst>
            </p:cNvPr>
            <p:cNvPicPr/>
            <p:nvPr/>
          </p:nvPicPr>
          <p:blipFill rotWithShape="1">
            <a:blip r:embed="rId3" cstate="email">
              <a:extLst>
                <a:ext uri="{28A0092B-C50C-407E-A947-70E740481C1C}">
                  <a14:useLocalDpi xmlns:a14="http://schemas.microsoft.com/office/drawing/2010/main" val="0"/>
                </a:ext>
              </a:extLst>
            </a:blip>
            <a:srcRect l="25392" t="8918" r="25388" b="8132"/>
            <a:stretch/>
          </p:blipFill>
          <p:spPr bwMode="auto">
            <a:xfrm>
              <a:off x="4812224" y="807704"/>
              <a:ext cx="773568" cy="623771"/>
            </a:xfrm>
            <a:prstGeom prst="rect">
              <a:avLst/>
            </a:prstGeom>
            <a:noFill/>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CD7106F-1A75-7700-A074-70B0E82F06B2}"/>
                </a:ext>
              </a:extLst>
            </p:cNvPr>
            <p:cNvSpPr/>
            <p:nvPr/>
          </p:nvSpPr>
          <p:spPr>
            <a:xfrm>
              <a:off x="5543515" y="825087"/>
              <a:ext cx="3372001" cy="584775"/>
            </a:xfrm>
            <a:prstGeom prst="rect">
              <a:avLst/>
            </a:prstGeom>
          </p:spPr>
          <p:txBody>
            <a:bodyPr wrap="square">
              <a:spAutoFit/>
            </a:bodyPr>
            <a:lstStyle/>
            <a:p>
              <a:r>
                <a:rPr lang="en-GB" sz="1600" b="1" i="1" dirty="0">
                  <a:solidFill>
                    <a:srgbClr val="0B3D91"/>
                  </a:solidFill>
                  <a:latin typeface="Arial" panose="020B0604020202020204" pitchFamily="34" charset="0"/>
                  <a:cs typeface="Arial" panose="020B0604020202020204" pitchFamily="34" charset="0"/>
                </a:rPr>
                <a:t>NASA Commercial Smallsat Data Acquisition (CSDA) Program</a:t>
              </a:r>
            </a:p>
          </p:txBody>
        </p:sp>
        <p:sp>
          <p:nvSpPr>
            <p:cNvPr id="10" name="Rectangle 9">
              <a:extLst>
                <a:ext uri="{FF2B5EF4-FFF2-40B4-BE49-F238E27FC236}">
                  <a16:creationId xmlns:a16="http://schemas.microsoft.com/office/drawing/2014/main" id="{A85E89A1-C981-5664-16B7-BD1515AE6E11}"/>
                </a:ext>
              </a:extLst>
            </p:cNvPr>
            <p:cNvSpPr/>
            <p:nvPr/>
          </p:nvSpPr>
          <p:spPr>
            <a:xfrm>
              <a:off x="931594" y="909468"/>
              <a:ext cx="1830875" cy="338554"/>
            </a:xfrm>
            <a:prstGeom prst="rect">
              <a:avLst/>
            </a:prstGeom>
          </p:spPr>
          <p:txBody>
            <a:bodyPr wrap="square">
              <a:spAutoFit/>
            </a:bodyPr>
            <a:lstStyle/>
            <a:p>
              <a:pPr algn="r"/>
              <a:r>
                <a:rPr lang="en-GB" sz="1600" b="1" i="1" dirty="0">
                  <a:solidFill>
                    <a:srgbClr val="5B7723"/>
                  </a:solidFill>
                  <a:latin typeface="Arial" panose="020B0604020202020204" pitchFamily="34" charset="0"/>
                  <a:cs typeface="Arial" panose="020B0604020202020204" pitchFamily="34" charset="0"/>
                </a:rPr>
                <a:t>ESA Earthnet</a:t>
              </a:r>
            </a:p>
          </p:txBody>
        </p:sp>
        <p:sp>
          <p:nvSpPr>
            <p:cNvPr id="11" name="Left-Right Arrow 3">
              <a:extLst>
                <a:ext uri="{FF2B5EF4-FFF2-40B4-BE49-F238E27FC236}">
                  <a16:creationId xmlns:a16="http://schemas.microsoft.com/office/drawing/2014/main" id="{A8FEBF0C-EDEB-C1AA-616D-FB8502AC5B85}"/>
                </a:ext>
              </a:extLst>
            </p:cNvPr>
            <p:cNvSpPr/>
            <p:nvPr/>
          </p:nvSpPr>
          <p:spPr>
            <a:xfrm>
              <a:off x="4156245" y="998080"/>
              <a:ext cx="481407" cy="212998"/>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2775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4751E-25F7-E378-8C90-BC1DE8501DDA}"/>
              </a:ext>
            </a:extLst>
          </p:cNvPr>
          <p:cNvSpPr>
            <a:spLocks noGrp="1"/>
          </p:cNvSpPr>
          <p:nvPr>
            <p:ph type="body" idx="1"/>
          </p:nvPr>
        </p:nvSpPr>
        <p:spPr>
          <a:xfrm>
            <a:off x="176048" y="1073979"/>
            <a:ext cx="11495400" cy="2185037"/>
          </a:xfrm>
        </p:spPr>
        <p:txBody>
          <a:bodyPr/>
          <a:lstStyle/>
          <a:p>
            <a:pPr marL="285750" lvl="0" indent="-285750">
              <a:buClr>
                <a:schemeClr val="tx1"/>
              </a:buClr>
              <a:buSzPct val="100000"/>
              <a:buFont typeface="Arial" panose="020B0604020202020204" pitchFamily="34" charset="0"/>
              <a:buChar char="•"/>
            </a:pPr>
            <a:r>
              <a:rPr lang="it-IT" sz="2000" dirty="0"/>
              <a:t>EDAP: </a:t>
            </a:r>
            <a:r>
              <a:rPr lang="en-GB" sz="2000" dirty="0"/>
              <a:t>The ESA </a:t>
            </a:r>
            <a:r>
              <a:rPr lang="en-GB" sz="2000" dirty="0" err="1"/>
              <a:t>Earthnet</a:t>
            </a:r>
            <a:r>
              <a:rPr lang="en-GB" sz="2000" dirty="0"/>
              <a:t> Data Assessment Pilot (EDAP) project is intended to perform quality assessment for various EO missions.</a:t>
            </a:r>
            <a:r>
              <a:rPr lang="en-US" sz="2000" dirty="0"/>
              <a:t> </a:t>
            </a:r>
          </a:p>
          <a:p>
            <a:pPr marL="285750" indent="-285750">
              <a:buClr>
                <a:schemeClr val="tx1"/>
              </a:buClr>
              <a:buSzPct val="100000"/>
              <a:buFont typeface="Arial" panose="020B0604020202020204" pitchFamily="34" charset="0"/>
              <a:buChar char="•"/>
            </a:pPr>
            <a:r>
              <a:rPr lang="en-US" sz="2000" dirty="0"/>
              <a:t>EDAP aims to assess satellite mission data quality in the QA4EO, </a:t>
            </a:r>
            <a:r>
              <a:rPr lang="it-IT" sz="2000" dirty="0" err="1"/>
              <a:t>Earthnet</a:t>
            </a:r>
            <a:r>
              <a:rPr lang="it-IT" sz="2000" dirty="0"/>
              <a:t> and New Space </a:t>
            </a:r>
            <a:r>
              <a:rPr lang="en-GB" sz="2000" dirty="0">
                <a:latin typeface="Helv"/>
              </a:rPr>
              <a:t>(Third Party Missions – TPM) </a:t>
            </a:r>
            <a:r>
              <a:rPr lang="en-US" sz="2000" dirty="0"/>
              <a:t>context.</a:t>
            </a:r>
            <a:endParaRPr lang="it-IT" sz="2000" dirty="0"/>
          </a:p>
          <a:p>
            <a:pPr marL="285750" lvl="0" indent="-285750">
              <a:buClr>
                <a:schemeClr val="tx1"/>
              </a:buClr>
              <a:buSzPct val="100000"/>
              <a:buFont typeface="Arial" panose="020B0604020202020204" pitchFamily="34" charset="0"/>
              <a:buChar char="•"/>
            </a:pPr>
            <a:r>
              <a:rPr lang="en-US" sz="2000" dirty="0"/>
              <a:t>EDAP approach aims to define a mission quality Cal/Val Maturity Matrix (</a:t>
            </a:r>
            <a:r>
              <a:rPr lang="en-US" sz="2000" dirty="0">
                <a:hlinkClick r:id="rId2"/>
              </a:rPr>
              <a:t>EDAP Best Practice Guidelines Activity</a:t>
            </a:r>
            <a:r>
              <a:rPr lang="en-US" sz="2000" dirty="0"/>
              <a:t>).</a:t>
            </a:r>
          </a:p>
          <a:p>
            <a:pPr marL="285750" lvl="0" indent="-285750">
              <a:buClr>
                <a:schemeClr val="tx1"/>
              </a:buClr>
              <a:buSzPct val="100000"/>
              <a:buFont typeface="Arial" panose="020B0604020202020204" pitchFamily="34" charset="0"/>
              <a:buChar char="•"/>
            </a:pPr>
            <a:r>
              <a:rPr lang="en-US" sz="2000" b="1" dirty="0"/>
              <a:t>Cal/Val Maturity Matrix</a:t>
            </a:r>
          </a:p>
          <a:p>
            <a:pPr marL="0" indent="0">
              <a:buClr>
                <a:schemeClr val="tx1"/>
              </a:buClr>
              <a:buSzPct val="100000"/>
              <a:buNone/>
            </a:pPr>
            <a:r>
              <a:rPr lang="en-GB" sz="2000" dirty="0"/>
              <a:t>Assessment results are provided in a Quality Assessment Report (QA Report) which is summarised in a Cal/Val Maturity Matrix </a:t>
            </a:r>
          </a:p>
          <a:p>
            <a:pPr marL="285750" indent="-285750">
              <a:buClr>
                <a:schemeClr val="tx1"/>
              </a:buClr>
              <a:buSzPct val="100000"/>
              <a:buFont typeface="Arial" panose="020B0604020202020204" pitchFamily="34" charset="0"/>
              <a:buChar char="•"/>
            </a:pPr>
            <a:r>
              <a:rPr lang="en-GB" sz="2000" b="1" dirty="0"/>
              <a:t>Approach to Grading</a:t>
            </a:r>
          </a:p>
          <a:p>
            <a:pPr marL="0" indent="0">
              <a:buClr>
                <a:schemeClr val="tx1"/>
              </a:buClr>
              <a:buSzPct val="100000"/>
              <a:buNone/>
            </a:pPr>
            <a:r>
              <a:rPr lang="en-GB" sz="2000" dirty="0"/>
              <a:t>The assessment framework is aimed at verifying claimed mission performance and, where applicable, the mission follows community best practice to an extent that is “fit for purpose”. The particular grading criteria for each category are determined based on a logical interpretation of this principle.</a:t>
            </a:r>
            <a:endParaRPr lang="en-US" sz="2000" dirty="0"/>
          </a:p>
          <a:p>
            <a:pPr marL="50800" indent="0">
              <a:buNone/>
            </a:pPr>
            <a:endParaRPr lang="en-IT" dirty="0"/>
          </a:p>
        </p:txBody>
      </p:sp>
      <p:sp>
        <p:nvSpPr>
          <p:cNvPr id="3" name="Title 2">
            <a:extLst>
              <a:ext uri="{FF2B5EF4-FFF2-40B4-BE49-F238E27FC236}">
                <a16:creationId xmlns:a16="http://schemas.microsoft.com/office/drawing/2014/main" id="{2C261149-F93A-9D17-4C95-B0D58E26825F}"/>
              </a:ext>
            </a:extLst>
          </p:cNvPr>
          <p:cNvSpPr>
            <a:spLocks noGrp="1"/>
          </p:cNvSpPr>
          <p:nvPr>
            <p:ph type="title"/>
          </p:nvPr>
        </p:nvSpPr>
        <p:spPr/>
        <p:txBody>
          <a:bodyPr/>
          <a:lstStyle/>
          <a:p>
            <a:r>
              <a:rPr lang="en-US" sz="3000" dirty="0"/>
              <a:t>EDAP Best Practice Guidelines</a:t>
            </a:r>
            <a:endParaRPr lang="en-IT" sz="3000" dirty="0"/>
          </a:p>
        </p:txBody>
      </p:sp>
    </p:spTree>
    <p:extLst>
      <p:ext uri="{BB962C8B-B14F-4D97-AF65-F5344CB8AC3E}">
        <p14:creationId xmlns:p14="http://schemas.microsoft.com/office/powerpoint/2010/main" val="391574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4903F-BEB8-F303-DC8E-ABA17C1B3CDE}"/>
              </a:ext>
            </a:extLst>
          </p:cNvPr>
          <p:cNvSpPr>
            <a:spLocks noGrp="1"/>
          </p:cNvSpPr>
          <p:nvPr>
            <p:ph type="title"/>
          </p:nvPr>
        </p:nvSpPr>
        <p:spPr/>
        <p:txBody>
          <a:bodyPr/>
          <a:lstStyle/>
          <a:p>
            <a:r>
              <a:rPr lang="en-IT" dirty="0"/>
              <a:t>Cal/Val Maturity Matrix</a:t>
            </a:r>
          </a:p>
        </p:txBody>
      </p:sp>
      <p:pic>
        <p:nvPicPr>
          <p:cNvPr id="5" name="Picture 4" descr="Diagram, table&#10;&#10;Description automatically generated">
            <a:extLst>
              <a:ext uri="{FF2B5EF4-FFF2-40B4-BE49-F238E27FC236}">
                <a16:creationId xmlns:a16="http://schemas.microsoft.com/office/drawing/2014/main" id="{8C701942-E269-EB39-2402-55467EFBB3FB}"/>
              </a:ext>
            </a:extLst>
          </p:cNvPr>
          <p:cNvPicPr>
            <a:picLocks noChangeAspect="1"/>
          </p:cNvPicPr>
          <p:nvPr/>
        </p:nvPicPr>
        <p:blipFill>
          <a:blip r:embed="rId2"/>
          <a:stretch>
            <a:fillRect/>
          </a:stretch>
        </p:blipFill>
        <p:spPr>
          <a:xfrm>
            <a:off x="29766" y="1060450"/>
            <a:ext cx="8182709" cy="503210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651FE7CD-F8ED-C760-085F-E9BAAB16EB92}"/>
              </a:ext>
            </a:extLst>
          </p:cNvPr>
          <p:cNvPicPr>
            <a:picLocks noChangeAspect="1"/>
          </p:cNvPicPr>
          <p:nvPr/>
        </p:nvPicPr>
        <p:blipFill>
          <a:blip r:embed="rId3"/>
          <a:stretch>
            <a:fillRect/>
          </a:stretch>
        </p:blipFill>
        <p:spPr>
          <a:xfrm>
            <a:off x="10870772" y="1123137"/>
            <a:ext cx="1243075" cy="416494"/>
          </a:xfrm>
          <a:prstGeom prst="rect">
            <a:avLst/>
          </a:prstGeom>
        </p:spPr>
      </p:pic>
      <p:pic>
        <p:nvPicPr>
          <p:cNvPr id="9" name="Picture 8" descr="A blue and red logo&#10;&#10;Description automatically generated with low confidence">
            <a:extLst>
              <a:ext uri="{FF2B5EF4-FFF2-40B4-BE49-F238E27FC236}">
                <a16:creationId xmlns:a16="http://schemas.microsoft.com/office/drawing/2014/main" id="{F15D36A8-68CE-A25A-A0B6-95FDC5A572A5}"/>
              </a:ext>
            </a:extLst>
          </p:cNvPr>
          <p:cNvPicPr>
            <a:picLocks noChangeAspect="1"/>
          </p:cNvPicPr>
          <p:nvPr/>
        </p:nvPicPr>
        <p:blipFill>
          <a:blip r:embed="rId4"/>
          <a:stretch>
            <a:fillRect/>
          </a:stretch>
        </p:blipFill>
        <p:spPr>
          <a:xfrm>
            <a:off x="9741389" y="1123137"/>
            <a:ext cx="918093" cy="69003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39E6D67B-7914-785F-C201-1E1D0591C5E7}"/>
              </a:ext>
            </a:extLst>
          </p:cNvPr>
          <p:cNvPicPr>
            <a:picLocks noChangeAspect="1"/>
          </p:cNvPicPr>
          <p:nvPr/>
        </p:nvPicPr>
        <p:blipFill>
          <a:blip r:embed="rId5"/>
          <a:stretch>
            <a:fillRect/>
          </a:stretch>
        </p:blipFill>
        <p:spPr>
          <a:xfrm>
            <a:off x="8142137" y="1060450"/>
            <a:ext cx="1599251" cy="690032"/>
          </a:xfrm>
          <a:prstGeom prst="rect">
            <a:avLst/>
          </a:prstGeom>
        </p:spPr>
      </p:pic>
      <p:sp>
        <p:nvSpPr>
          <p:cNvPr id="14" name="TextBox 13">
            <a:extLst>
              <a:ext uri="{FF2B5EF4-FFF2-40B4-BE49-F238E27FC236}">
                <a16:creationId xmlns:a16="http://schemas.microsoft.com/office/drawing/2014/main" id="{39AB67E9-9574-4FF8-692D-F39A3CB9A3ED}"/>
              </a:ext>
            </a:extLst>
          </p:cNvPr>
          <p:cNvSpPr txBox="1"/>
          <p:nvPr/>
        </p:nvSpPr>
        <p:spPr>
          <a:xfrm>
            <a:off x="8212475" y="3254714"/>
            <a:ext cx="3202950" cy="738664"/>
          </a:xfrm>
          <a:prstGeom prst="rect">
            <a:avLst/>
          </a:prstGeom>
          <a:noFill/>
        </p:spPr>
        <p:txBody>
          <a:bodyPr wrap="square" rtlCol="0">
            <a:spAutoFit/>
          </a:bodyPr>
          <a:lstStyle/>
          <a:p>
            <a:r>
              <a:rPr lang="en-IT" b="1" dirty="0"/>
              <a:t>Product Information</a:t>
            </a:r>
          </a:p>
          <a:p>
            <a:r>
              <a:rPr lang="en-IT" dirty="0"/>
              <a:t>Review of descriptive information accompanying products</a:t>
            </a:r>
          </a:p>
        </p:txBody>
      </p:sp>
      <p:sp>
        <p:nvSpPr>
          <p:cNvPr id="15" name="TextBox 14">
            <a:extLst>
              <a:ext uri="{FF2B5EF4-FFF2-40B4-BE49-F238E27FC236}">
                <a16:creationId xmlns:a16="http://schemas.microsoft.com/office/drawing/2014/main" id="{B7C7EE6B-BE65-818C-4DFD-E8F4D314C05F}"/>
              </a:ext>
            </a:extLst>
          </p:cNvPr>
          <p:cNvSpPr txBox="1"/>
          <p:nvPr/>
        </p:nvSpPr>
        <p:spPr>
          <a:xfrm>
            <a:off x="8212475" y="4262530"/>
            <a:ext cx="2463204" cy="738664"/>
          </a:xfrm>
          <a:prstGeom prst="rect">
            <a:avLst/>
          </a:prstGeom>
          <a:noFill/>
        </p:spPr>
        <p:txBody>
          <a:bodyPr wrap="square" rtlCol="0">
            <a:spAutoFit/>
          </a:bodyPr>
          <a:lstStyle/>
          <a:p>
            <a:r>
              <a:rPr lang="en-IT" b="1" dirty="0"/>
              <a:t>Metrology</a:t>
            </a:r>
          </a:p>
          <a:p>
            <a:r>
              <a:rPr lang="en-IT" dirty="0"/>
              <a:t>Review of evidences for metrology characterisation</a:t>
            </a:r>
          </a:p>
        </p:txBody>
      </p:sp>
      <p:sp>
        <p:nvSpPr>
          <p:cNvPr id="16" name="TextBox 15">
            <a:extLst>
              <a:ext uri="{FF2B5EF4-FFF2-40B4-BE49-F238E27FC236}">
                <a16:creationId xmlns:a16="http://schemas.microsoft.com/office/drawing/2014/main" id="{EBE33F12-3B6E-9BDD-853C-95D343DE19C7}"/>
              </a:ext>
            </a:extLst>
          </p:cNvPr>
          <p:cNvSpPr txBox="1"/>
          <p:nvPr/>
        </p:nvSpPr>
        <p:spPr>
          <a:xfrm>
            <a:off x="8212475" y="5365531"/>
            <a:ext cx="2844097" cy="738664"/>
          </a:xfrm>
          <a:prstGeom prst="rect">
            <a:avLst/>
          </a:prstGeom>
          <a:noFill/>
        </p:spPr>
        <p:txBody>
          <a:bodyPr wrap="square" rtlCol="0">
            <a:spAutoFit/>
          </a:bodyPr>
          <a:lstStyle/>
          <a:p>
            <a:r>
              <a:rPr lang="en-IT" b="1" dirty="0"/>
              <a:t>Product Generation</a:t>
            </a:r>
          </a:p>
          <a:p>
            <a:r>
              <a:rPr lang="en-IT" dirty="0"/>
              <a:t>Review of “fitness for purpose” of product generation</a:t>
            </a:r>
          </a:p>
        </p:txBody>
      </p:sp>
      <p:grpSp>
        <p:nvGrpSpPr>
          <p:cNvPr id="19" name="Group 18">
            <a:extLst>
              <a:ext uri="{FF2B5EF4-FFF2-40B4-BE49-F238E27FC236}">
                <a16:creationId xmlns:a16="http://schemas.microsoft.com/office/drawing/2014/main" id="{52F98F08-5800-E47C-5723-B019C4E412FB}"/>
              </a:ext>
            </a:extLst>
          </p:cNvPr>
          <p:cNvGrpSpPr/>
          <p:nvPr/>
        </p:nvGrpSpPr>
        <p:grpSpPr>
          <a:xfrm>
            <a:off x="4492352" y="1123137"/>
            <a:ext cx="2641600" cy="5270194"/>
            <a:chOff x="4492352" y="1123137"/>
            <a:chExt cx="2641600" cy="5270194"/>
          </a:xfrm>
        </p:grpSpPr>
        <p:sp>
          <p:nvSpPr>
            <p:cNvPr id="12" name="TextBox 11">
              <a:extLst>
                <a:ext uri="{FF2B5EF4-FFF2-40B4-BE49-F238E27FC236}">
                  <a16:creationId xmlns:a16="http://schemas.microsoft.com/office/drawing/2014/main" id="{973DD8CE-C644-83DB-6F34-2CB6868F82AD}"/>
                </a:ext>
              </a:extLst>
            </p:cNvPr>
            <p:cNvSpPr txBox="1"/>
            <p:nvPr/>
          </p:nvSpPr>
          <p:spPr>
            <a:xfrm>
              <a:off x="4492352" y="5439224"/>
              <a:ext cx="2641600" cy="954107"/>
            </a:xfrm>
            <a:prstGeom prst="rect">
              <a:avLst/>
            </a:prstGeom>
            <a:noFill/>
          </p:spPr>
          <p:txBody>
            <a:bodyPr wrap="square" rtlCol="0">
              <a:spAutoFit/>
            </a:bodyPr>
            <a:lstStyle/>
            <a:p>
              <a:r>
                <a:rPr lang="en-IT" b="1" dirty="0"/>
                <a:t>Validation Summary</a:t>
              </a:r>
            </a:p>
            <a:p>
              <a:r>
                <a:rPr lang="en-IT" dirty="0"/>
                <a:t>Summarises validation activity undertaken by an independent assessor</a:t>
              </a:r>
            </a:p>
          </p:txBody>
        </p:sp>
        <p:sp>
          <p:nvSpPr>
            <p:cNvPr id="18" name="Rectangle 17">
              <a:extLst>
                <a:ext uri="{FF2B5EF4-FFF2-40B4-BE49-F238E27FC236}">
                  <a16:creationId xmlns:a16="http://schemas.microsoft.com/office/drawing/2014/main" id="{2A6382B1-3F9D-BE55-FD87-FB790DFEC83A}"/>
                </a:ext>
              </a:extLst>
            </p:cNvPr>
            <p:cNvSpPr/>
            <p:nvPr/>
          </p:nvSpPr>
          <p:spPr>
            <a:xfrm>
              <a:off x="4845538" y="1123137"/>
              <a:ext cx="1391139" cy="415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grpSp>
        <p:nvGrpSpPr>
          <p:cNvPr id="21" name="Group 20">
            <a:extLst>
              <a:ext uri="{FF2B5EF4-FFF2-40B4-BE49-F238E27FC236}">
                <a16:creationId xmlns:a16="http://schemas.microsoft.com/office/drawing/2014/main" id="{4DEB6E29-E4A0-A6CD-7BA7-C0371811EA99}"/>
              </a:ext>
            </a:extLst>
          </p:cNvPr>
          <p:cNvGrpSpPr/>
          <p:nvPr/>
        </p:nvGrpSpPr>
        <p:grpSpPr>
          <a:xfrm>
            <a:off x="156592" y="1123137"/>
            <a:ext cx="11796406" cy="1997001"/>
            <a:chOff x="156592" y="1123137"/>
            <a:chExt cx="11796406" cy="1997001"/>
          </a:xfrm>
        </p:grpSpPr>
        <p:sp>
          <p:nvSpPr>
            <p:cNvPr id="13" name="TextBox 12">
              <a:extLst>
                <a:ext uri="{FF2B5EF4-FFF2-40B4-BE49-F238E27FC236}">
                  <a16:creationId xmlns:a16="http://schemas.microsoft.com/office/drawing/2014/main" id="{1305DE42-91BE-1AEF-10B2-BCA2C998F020}"/>
                </a:ext>
              </a:extLst>
            </p:cNvPr>
            <p:cNvSpPr txBox="1"/>
            <p:nvPr/>
          </p:nvSpPr>
          <p:spPr>
            <a:xfrm>
              <a:off x="8204856" y="2381474"/>
              <a:ext cx="3748142" cy="738664"/>
            </a:xfrm>
            <a:prstGeom prst="rect">
              <a:avLst/>
            </a:prstGeom>
            <a:noFill/>
          </p:spPr>
          <p:txBody>
            <a:bodyPr wrap="none" rtlCol="0">
              <a:spAutoFit/>
            </a:bodyPr>
            <a:lstStyle/>
            <a:p>
              <a:r>
                <a:rPr lang="en-IT" b="1" dirty="0"/>
                <a:t>Data Provider Documentation Review</a:t>
              </a:r>
            </a:p>
            <a:p>
              <a:r>
                <a:rPr lang="en-IT" dirty="0"/>
                <a:t>Review of mission/data quality as evidenced </a:t>
              </a:r>
            </a:p>
            <a:p>
              <a:r>
                <a:rPr lang="en-IT" dirty="0"/>
                <a:t>by its documentation</a:t>
              </a:r>
            </a:p>
          </p:txBody>
        </p:sp>
        <p:sp>
          <p:nvSpPr>
            <p:cNvPr id="20" name="Rectangle 19">
              <a:extLst>
                <a:ext uri="{FF2B5EF4-FFF2-40B4-BE49-F238E27FC236}">
                  <a16:creationId xmlns:a16="http://schemas.microsoft.com/office/drawing/2014/main" id="{16A817D5-44C5-9AEE-6704-88DE1FC34B9F}"/>
                </a:ext>
              </a:extLst>
            </p:cNvPr>
            <p:cNvSpPr/>
            <p:nvPr/>
          </p:nvSpPr>
          <p:spPr>
            <a:xfrm>
              <a:off x="156592" y="1123137"/>
              <a:ext cx="4580778" cy="416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sp>
        <p:nvSpPr>
          <p:cNvPr id="22" name="Rectangle 21">
            <a:extLst>
              <a:ext uri="{FF2B5EF4-FFF2-40B4-BE49-F238E27FC236}">
                <a16:creationId xmlns:a16="http://schemas.microsoft.com/office/drawing/2014/main" id="{9D026192-465D-7C51-1B68-445213707636}"/>
              </a:ext>
            </a:extLst>
          </p:cNvPr>
          <p:cNvSpPr/>
          <p:nvPr/>
        </p:nvSpPr>
        <p:spPr>
          <a:xfrm>
            <a:off x="117680" y="1539631"/>
            <a:ext cx="1545748" cy="3735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3" name="Rectangle 22">
            <a:extLst>
              <a:ext uri="{FF2B5EF4-FFF2-40B4-BE49-F238E27FC236}">
                <a16:creationId xmlns:a16="http://schemas.microsoft.com/office/drawing/2014/main" id="{55DE6377-66B6-2201-8AFD-4BD8C08C8550}"/>
              </a:ext>
            </a:extLst>
          </p:cNvPr>
          <p:cNvSpPr/>
          <p:nvPr/>
        </p:nvSpPr>
        <p:spPr>
          <a:xfrm>
            <a:off x="1663428" y="1539631"/>
            <a:ext cx="1517517" cy="4552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4" name="Rectangle 23">
            <a:extLst>
              <a:ext uri="{FF2B5EF4-FFF2-40B4-BE49-F238E27FC236}">
                <a16:creationId xmlns:a16="http://schemas.microsoft.com/office/drawing/2014/main" id="{1FCDB1CD-3E48-4359-2FE8-02B1EA72C3CE}"/>
              </a:ext>
            </a:extLst>
          </p:cNvPr>
          <p:cNvSpPr/>
          <p:nvPr/>
        </p:nvSpPr>
        <p:spPr>
          <a:xfrm>
            <a:off x="3180945" y="1539631"/>
            <a:ext cx="1556425" cy="3735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9493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94020" y="145892"/>
            <a:ext cx="866851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a:solidFill>
                  <a:schemeClr val="bg1"/>
                </a:solidFill>
                <a:latin typeface="Arial" panose="020B0604020202020204" pitchFamily="34" charset="0"/>
                <a:ea typeface="Verdana" panose="020B0604030504040204" pitchFamily="34" charset="0"/>
                <a:cs typeface="Arial" panose="020B0604020202020204" pitchFamily="34" charset="0"/>
              </a:rPr>
              <a:t>Use case: </a:t>
            </a:r>
            <a:r>
              <a:rPr lang="en-US" sz="4000" dirty="0">
                <a:solidFill>
                  <a:schemeClr val="bg1"/>
                </a:solidFill>
                <a:effectLst/>
                <a:latin typeface="Arial" panose="020B0604020202020204" pitchFamily="34" charset="0"/>
                <a:ea typeface="Verdana" panose="020B0604030504040204" pitchFamily="34" charset="0"/>
                <a:cs typeface="Arial" panose="020B0604020202020204" pitchFamily="34" charset="0"/>
              </a:rPr>
              <a:t>AVHRR L1B Dataset</a:t>
            </a:r>
            <a:endParaRPr sz="4000" dirty="0">
              <a:solidFill>
                <a:schemeClr val="bg1"/>
              </a:solidFill>
              <a:latin typeface="Arial" panose="020B0604020202020204" pitchFamily="34" charset="0"/>
              <a:cs typeface="Arial" panose="020B0604020202020204" pitchFamily="34" charset="0"/>
            </a:endParaRPr>
          </a:p>
        </p:txBody>
      </p:sp>
      <p:sp>
        <p:nvSpPr>
          <p:cNvPr id="73" name="Google Shape;73;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5</a:t>
            </a:fld>
            <a:endParaRPr sz="1400" b="1">
              <a:solidFill>
                <a:schemeClr val="accen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B43F055B-B459-7F48-A471-E42E5B08FDAD}"/>
              </a:ext>
            </a:extLst>
          </p:cNvPr>
          <p:cNvSpPr>
            <a:spLocks noGrp="1"/>
          </p:cNvSpPr>
          <p:nvPr/>
        </p:nvSpPr>
        <p:spPr bwMode="auto">
          <a:xfrm>
            <a:off x="457200" y="1517399"/>
            <a:ext cx="11364686" cy="4393544"/>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GB" sz="2000" b="0" i="0" u="none" strike="noStrike" dirty="0">
                <a:solidFill>
                  <a:srgbClr val="000000"/>
                </a:solidFill>
                <a:effectLst/>
                <a:latin typeface="Arial" panose="020B0604020202020204" pitchFamily="34" charset="0"/>
                <a:ea typeface="Verdana" panose="020B0604030504040204" pitchFamily="34" charset="0"/>
                <a:cs typeface="Arial" panose="020B0604020202020204" pitchFamily="34" charset="0"/>
              </a:rPr>
              <a:t>European Space Agency, 2020, </a:t>
            </a:r>
            <a:r>
              <a:rPr lang="en-GB" sz="2000" b="0" i="0" u="none" strike="noStrike" dirty="0">
                <a:solidFill>
                  <a:srgbClr val="000000"/>
                </a:solidFill>
                <a:effectLst/>
                <a:latin typeface="Arial" panose="020B0604020202020204" pitchFamily="34" charset="0"/>
                <a:ea typeface="Verdana" panose="020B0604030504040204" pitchFamily="34" charset="0"/>
                <a:cs typeface="Arial" panose="020B0604020202020204" pitchFamily="34" charset="0"/>
                <a:hlinkClick r:id="rId3"/>
              </a:rPr>
              <a:t>AVHRR Level 1B European Data Set</a:t>
            </a:r>
            <a:r>
              <a:rPr lang="en-GB" sz="2000" b="0" i="0" u="none" strike="noStrike" dirty="0">
                <a:solidFill>
                  <a:srgbClr val="000000"/>
                </a:solidFill>
                <a:effectLst/>
                <a:latin typeface="Arial" panose="020B0604020202020204" pitchFamily="34" charset="0"/>
                <a:ea typeface="Verdana" panose="020B0604030504040204" pitchFamily="34" charset="0"/>
                <a:cs typeface="Arial" panose="020B0604020202020204" pitchFamily="34" charset="0"/>
              </a:rPr>
              <a:t>. Version 1.0</a:t>
            </a:r>
            <a:endParaRPr lang="en-IT" sz="2000" dirty="0">
              <a:solidFill>
                <a:srgbClr val="003247"/>
              </a:solidFill>
              <a:effectLst/>
              <a:latin typeface="Arial" panose="020B0604020202020204" pitchFamily="34" charset="0"/>
              <a:ea typeface="Verdana" panose="020B0604030504040204" pitchFamily="34" charset="0"/>
              <a:cs typeface="Arial" panose="020B0604020202020204" pitchFamily="34" charset="0"/>
            </a:endParaRPr>
          </a:p>
          <a:p>
            <a:endParaRPr lang="en-IT" sz="2000" dirty="0">
              <a:solidFill>
                <a:srgbClr val="003247"/>
              </a:solidFill>
              <a:effectLst/>
              <a:latin typeface="Arial" panose="020B0604020202020204" pitchFamily="34" charset="0"/>
              <a:ea typeface="Verdana" panose="020B0604030504040204" pitchFamily="34" charset="0"/>
              <a:cs typeface="Arial" panose="020B0604020202020204" pitchFamily="34" charset="0"/>
            </a:endParaRPr>
          </a:p>
          <a:p>
            <a:r>
              <a:rPr lang="en-IT" sz="2000" dirty="0">
                <a:solidFill>
                  <a:srgbClr val="003247"/>
                </a:solidFill>
                <a:effectLst/>
                <a:latin typeface="Arial" panose="020B0604020202020204" pitchFamily="34" charset="0"/>
                <a:ea typeface="Verdana" panose="020B0604030504040204" pitchFamily="34" charset="0"/>
                <a:cs typeface="Arial" panose="020B0604020202020204" pitchFamily="34" charset="0"/>
              </a:rPr>
              <a:t>DATA SET SPECIFICATIONS</a:t>
            </a:r>
            <a:endParaRPr lang="en-IT" sz="2000" dirty="0">
              <a:effectLst/>
              <a:latin typeface="Arial" panose="020B0604020202020204" pitchFamily="34" charset="0"/>
              <a:ea typeface="Verdana" panose="020B0604030504040204" pitchFamily="34" charset="0"/>
              <a:cs typeface="Arial" panose="020B0604020202020204" pitchFamily="34" charset="0"/>
            </a:endParaRPr>
          </a:p>
          <a:p>
            <a:pPr>
              <a:spcBef>
                <a:spcPts val="0"/>
              </a:spcBef>
              <a:spcAft>
                <a:spcPts val="0"/>
              </a:spcAft>
            </a:pPr>
            <a:r>
              <a:rPr lang="en-IT" sz="200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Digital Object Identifier (DOI):</a:t>
            </a:r>
            <a:endParaRPr lang="en-IT" sz="2000" dirty="0">
              <a:effectLst/>
              <a:latin typeface="Arial" panose="020B0604020202020204" pitchFamily="34" charset="0"/>
              <a:ea typeface="Verdana" panose="020B0604030504040204" pitchFamily="34" charset="0"/>
              <a:cs typeface="Arial" panose="020B0604020202020204" pitchFamily="34" charset="0"/>
            </a:endParaRPr>
          </a:p>
          <a:p>
            <a:pPr marL="342900" lvl="0" indent="-342900">
              <a:spcBef>
                <a:spcPts val="0"/>
              </a:spcBef>
              <a:buSzPts val="1000"/>
              <a:buFont typeface="Symbol" pitchFamily="2" charset="2"/>
              <a:buChar char=""/>
              <a:tabLst>
                <a:tab pos="457200" algn="l"/>
              </a:tabLst>
            </a:pPr>
            <a:r>
              <a:rPr lang="en-IT" sz="2000" dirty="0">
                <a:solidFill>
                  <a:srgbClr val="000000"/>
                </a:solidFill>
                <a:effectLst/>
                <a:latin typeface="Arial" panose="020B0604020202020204" pitchFamily="34" charset="0"/>
                <a:ea typeface="Verdana" panose="020B0604030504040204" pitchFamily="34" charset="0"/>
                <a:cs typeface="Arial" panose="020B0604020202020204" pitchFamily="34" charset="0"/>
              </a:rPr>
              <a:t>European Space Agency, 2020, AVHRR Level 1B European Data Set. Version 1.0. </a:t>
            </a:r>
            <a:r>
              <a:rPr lang="en-IT" sz="2000" dirty="0">
                <a:solidFill>
                  <a:srgbClr val="65B6F0"/>
                </a:solidFill>
                <a:effectLst/>
                <a:latin typeface="Arial" panose="020B0604020202020204" pitchFamily="34" charset="0"/>
                <a:ea typeface="Verdana" panose="020B0604030504040204" pitchFamily="34" charset="0"/>
                <a:cs typeface="Arial" panose="020B0604020202020204" pitchFamily="34" charset="0"/>
                <a:hlinkClick r:id="rId4"/>
              </a:rPr>
              <a:t>https://doi.org/10.5270/AVH-f1i8784</a:t>
            </a:r>
            <a:endParaRPr lang="en-IT" sz="20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a:spcBef>
                <a:spcPts val="0"/>
              </a:spcBef>
              <a:spcAft>
                <a:spcPts val="0"/>
              </a:spcAft>
            </a:pPr>
            <a:endParaRPr lang="en-IT" sz="2000" dirty="0">
              <a:solidFill>
                <a:srgbClr val="003247"/>
              </a:solidFill>
              <a:effectLst/>
              <a:latin typeface="Arial" panose="020B0604020202020204" pitchFamily="34" charset="0"/>
              <a:ea typeface="Verdana" panose="020B0604030504040204" pitchFamily="34" charset="0"/>
              <a:cs typeface="Arial" panose="020B0604020202020204" pitchFamily="34" charset="0"/>
            </a:endParaRPr>
          </a:p>
          <a:p>
            <a:pPr>
              <a:spcBef>
                <a:spcPts val="0"/>
              </a:spcBef>
              <a:spcAft>
                <a:spcPts val="0"/>
              </a:spcAft>
            </a:pPr>
            <a:r>
              <a:rPr lang="en-IT" sz="2000" dirty="0">
                <a:solidFill>
                  <a:srgbClr val="003247"/>
                </a:solidFill>
                <a:effectLst/>
                <a:latin typeface="Arial" panose="020B0604020202020204" pitchFamily="34" charset="0"/>
                <a:ea typeface="Verdana" panose="020B0604030504040204" pitchFamily="34" charset="0"/>
                <a:cs typeface="Arial" panose="020B0604020202020204" pitchFamily="34" charset="0"/>
              </a:rPr>
              <a:t>PROCESSING LEVEL</a:t>
            </a:r>
            <a:r>
              <a:rPr lang="en-IT" sz="2000" dirty="0">
                <a:latin typeface="Arial" panose="020B0604020202020204" pitchFamily="34" charset="0"/>
                <a:ea typeface="Verdana" panose="020B0604030504040204" pitchFamily="34" charset="0"/>
                <a:cs typeface="Arial" panose="020B0604020202020204" pitchFamily="34" charset="0"/>
              </a:rPr>
              <a:t>: </a:t>
            </a:r>
            <a:r>
              <a:rPr lang="en-IT" sz="2000" dirty="0">
                <a:solidFill>
                  <a:srgbClr val="000000"/>
                </a:solidFill>
                <a:effectLst/>
                <a:latin typeface="Arial" panose="020B0604020202020204" pitchFamily="34" charset="0"/>
                <a:ea typeface="Verdana" panose="020B0604030504040204" pitchFamily="34" charset="0"/>
                <a:cs typeface="Arial" panose="020B0604020202020204" pitchFamily="34" charset="0"/>
              </a:rPr>
              <a:t>level 1b </a:t>
            </a:r>
            <a:endParaRPr lang="en-IT" sz="2000" dirty="0">
              <a:effectLst/>
              <a:latin typeface="Arial" panose="020B0604020202020204" pitchFamily="34" charset="0"/>
              <a:ea typeface="Verdana" panose="020B0604030504040204" pitchFamily="34" charset="0"/>
              <a:cs typeface="Arial" panose="020B0604020202020204" pitchFamily="34" charset="0"/>
            </a:endParaRPr>
          </a:p>
          <a:p>
            <a:pPr>
              <a:spcBef>
                <a:spcPts val="0"/>
              </a:spcBef>
              <a:spcAft>
                <a:spcPts val="0"/>
              </a:spcAft>
            </a:pPr>
            <a:endParaRPr lang="en-IT" sz="2000" dirty="0">
              <a:solidFill>
                <a:srgbClr val="003247"/>
              </a:solidFill>
              <a:effectLst/>
              <a:latin typeface="Arial" panose="020B0604020202020204" pitchFamily="34" charset="0"/>
              <a:ea typeface="Verdana" panose="020B0604030504040204" pitchFamily="34" charset="0"/>
              <a:cs typeface="Arial" panose="020B0604020202020204" pitchFamily="34" charset="0"/>
            </a:endParaRPr>
          </a:p>
          <a:p>
            <a:pPr>
              <a:spcBef>
                <a:spcPts val="0"/>
              </a:spcBef>
              <a:spcAft>
                <a:spcPts val="0"/>
              </a:spcAft>
            </a:pPr>
            <a:r>
              <a:rPr lang="en-IT" sz="2000" dirty="0">
                <a:solidFill>
                  <a:srgbClr val="003247"/>
                </a:solidFill>
                <a:effectLst/>
                <a:latin typeface="Arial" panose="020B0604020202020204" pitchFamily="34" charset="0"/>
                <a:ea typeface="Verdana" panose="020B0604030504040204" pitchFamily="34" charset="0"/>
                <a:cs typeface="Arial" panose="020B0604020202020204" pitchFamily="34" charset="0"/>
              </a:rPr>
              <a:t>APPLICABLE TERMS &amp; CONDITIONS</a:t>
            </a:r>
            <a:endParaRPr lang="en-IT" sz="2000" dirty="0">
              <a:effectLst/>
              <a:latin typeface="Arial" panose="020B0604020202020204" pitchFamily="34" charset="0"/>
              <a:ea typeface="Verdana" panose="020B0604030504040204" pitchFamily="34" charset="0"/>
              <a:cs typeface="Arial" panose="020B0604020202020204" pitchFamily="34" charset="0"/>
            </a:endParaRPr>
          </a:p>
          <a:p>
            <a:pPr>
              <a:spcBef>
                <a:spcPts val="0"/>
              </a:spcBef>
              <a:spcAft>
                <a:spcPts val="750"/>
              </a:spcAft>
            </a:pPr>
            <a:r>
              <a:rPr lang="en-IT" sz="2000" dirty="0">
                <a:solidFill>
                  <a:srgbClr val="000000"/>
                </a:solidFill>
                <a:effectLst/>
                <a:latin typeface="Arial" panose="020B0604020202020204" pitchFamily="34" charset="0"/>
                <a:ea typeface="Verdana" panose="020B0604030504040204" pitchFamily="34" charset="0"/>
                <a:cs typeface="Arial" panose="020B0604020202020204" pitchFamily="34" charset="0"/>
              </a:rPr>
              <a:t>Utilisation of this data is subject to the Terms and Conditions for ESA's Third Party Missions scheme</a:t>
            </a:r>
            <a:endParaRPr lang="en-IT" sz="2000" dirty="0">
              <a:effectLst/>
              <a:latin typeface="Arial" panose="020B0604020202020204" pitchFamily="34" charset="0"/>
              <a:ea typeface="Verdana" panose="020B0604030504040204" pitchFamily="34" charset="0"/>
              <a:cs typeface="Arial" panose="020B0604020202020204" pitchFamily="34" charset="0"/>
            </a:endParaRPr>
          </a:p>
          <a:p>
            <a:endParaRPr lang="en-GB" dirty="0"/>
          </a:p>
          <a:p>
            <a:endParaRPr lang="en-GB"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Google Shape;72;p8">
            <a:extLst>
              <a:ext uri="{FF2B5EF4-FFF2-40B4-BE49-F238E27FC236}">
                <a16:creationId xmlns:a16="http://schemas.microsoft.com/office/drawing/2014/main" id="{EDFBCE59-1D1E-3ED7-34A9-19A6A4B16C3E}"/>
              </a:ext>
            </a:extLst>
          </p:cNvPr>
          <p:cNvSpPr txBox="1"/>
          <p:nvPr/>
        </p:nvSpPr>
        <p:spPr>
          <a:xfrm>
            <a:off x="324233" y="159363"/>
            <a:ext cx="866851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a:solidFill>
                  <a:schemeClr val="bg1"/>
                </a:solidFill>
                <a:latin typeface="Arial" panose="020B0604020202020204" pitchFamily="34" charset="0"/>
                <a:ea typeface="Verdana" panose="020B0604030504040204" pitchFamily="34" charset="0"/>
                <a:cs typeface="Arial" panose="020B0604020202020204" pitchFamily="34" charset="0"/>
              </a:rPr>
              <a:t>Use case: </a:t>
            </a:r>
            <a:r>
              <a:rPr lang="en-US" sz="4000" dirty="0">
                <a:solidFill>
                  <a:schemeClr val="bg1"/>
                </a:solidFill>
                <a:effectLst/>
                <a:latin typeface="Arial" panose="020B0604020202020204" pitchFamily="34" charset="0"/>
                <a:ea typeface="Verdana" panose="020B0604030504040204" pitchFamily="34" charset="0"/>
                <a:cs typeface="Arial" panose="020B0604020202020204" pitchFamily="34" charset="0"/>
              </a:rPr>
              <a:t>AVHRR L1B Dataset</a:t>
            </a:r>
            <a:endParaRPr sz="4000" dirty="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42E07A8-E018-F74D-9043-57FCF04445F1}"/>
              </a:ext>
            </a:extLst>
          </p:cNvPr>
          <p:cNvSpPr>
            <a:spLocks noGrp="1"/>
          </p:cNvSpPr>
          <p:nvPr/>
        </p:nvSpPr>
        <p:spPr bwMode="auto">
          <a:xfrm>
            <a:off x="324233" y="1386771"/>
            <a:ext cx="11780681" cy="3823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Spatial coverage: </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European Dataset: 90 N, 35 S, -30 W, 70 E / Out of Europe (1KM-project): 90 N, 90 S, -180 W, 180 E</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Temporal coverage: </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European Dataset: 1981-01-01 - 2020-12-31 / Out of Europe (1KM-project): 1992-01-01 - 1999-12-31</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Date of launch:</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2018-10-19, 1979-07-27 </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Operators:</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NOAA, EUMETSAT </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Mission status:</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historicalArchive</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Orbit height:</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804 - 870 km</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Orbit type:</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Sun-synchronous</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Swath width:</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3000 km</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Current Processor Version:</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1.0</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Resolution:</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Low Resolution - LR (500 - 1200 m)</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Wavelengths:</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VIS (0.40 - 0.75 µm), NIR (0.75 - 1.30 µm), SWIR (1.3 - 3.0 µm), MWIR (3.0 - 6.0 µm), TIR (6.0 - 15.0 µnm)</a:t>
            </a:r>
            <a:endParaRPr lang="en-IT" dirty="0">
              <a:effectLst/>
              <a:latin typeface="Arial" panose="020B0604020202020204" pitchFamily="34" charset="0"/>
              <a:ea typeface="Verdana" panose="020B0604030504040204" pitchFamily="34" charset="0"/>
              <a:cs typeface="Arial" panose="020B0604020202020204" pitchFamily="34" charset="0"/>
            </a:endParaRPr>
          </a:p>
          <a:p>
            <a:r>
              <a:rPr lang="en-IT" b="1" dirty="0">
                <a:solidFill>
                  <a:srgbClr val="000000"/>
                </a:solidFill>
                <a:effectLst/>
                <a:latin typeface="Arial" panose="020B0604020202020204" pitchFamily="34" charset="0"/>
                <a:ea typeface="Verdana" panose="020B0604030504040204" pitchFamily="34" charset="0"/>
                <a:cs typeface="Arial" panose="020B0604020202020204" pitchFamily="34" charset="0"/>
              </a:rPr>
              <a:t>Product types:</a:t>
            </a:r>
            <a:r>
              <a:rPr lang="en-IT" dirty="0">
                <a:solidFill>
                  <a:srgbClr val="000000"/>
                </a:solidFill>
                <a:effectLst/>
                <a:latin typeface="Arial" panose="020B0604020202020204" pitchFamily="34" charset="0"/>
                <a:ea typeface="Verdana" panose="020B0604030504040204" pitchFamily="34" charset="0"/>
                <a:cs typeface="Arial" panose="020B0604020202020204" pitchFamily="34" charset="0"/>
              </a:rPr>
              <a:t>AVH_L1B_1P</a:t>
            </a:r>
            <a:endParaRPr lang="en-IT" dirty="0">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96D5B0-4310-35AB-44A5-57D267ABB03A}"/>
              </a:ext>
            </a:extLst>
          </p:cNvPr>
          <p:cNvSpPr>
            <a:spLocks noGrp="1"/>
          </p:cNvSpPr>
          <p:nvPr>
            <p:ph type="title"/>
          </p:nvPr>
        </p:nvSpPr>
        <p:spPr/>
        <p:txBody>
          <a:bodyPr/>
          <a:lstStyle/>
          <a:p>
            <a:r>
              <a:rPr lang="en-IT" dirty="0"/>
              <a:t>Use Case: AVHRR L1B Dataset</a:t>
            </a:r>
          </a:p>
        </p:txBody>
      </p:sp>
      <p:sp>
        <p:nvSpPr>
          <p:cNvPr id="4" name="TextBox 3">
            <a:extLst>
              <a:ext uri="{FF2B5EF4-FFF2-40B4-BE49-F238E27FC236}">
                <a16:creationId xmlns:a16="http://schemas.microsoft.com/office/drawing/2014/main" id="{A1E6F05F-AC44-504D-AFD2-CD945183C35B}"/>
              </a:ext>
            </a:extLst>
          </p:cNvPr>
          <p:cNvSpPr txBox="1"/>
          <p:nvPr/>
        </p:nvSpPr>
        <p:spPr>
          <a:xfrm>
            <a:off x="176048" y="1204308"/>
            <a:ext cx="11745685" cy="5001369"/>
          </a:xfrm>
          <a:prstGeom prst="rect">
            <a:avLst/>
          </a:prstGeom>
          <a:noFill/>
          <a:ln w="12700" cmpd="sng">
            <a:noFill/>
          </a:ln>
        </p:spPr>
        <p:txBody>
          <a:bodyPr wrap="square" rtlCol="0">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GB" sz="1100" b="1" dirty="0">
                <a:latin typeface="Georgia" panose="02040502050405020303" pitchFamily="18" charset="0"/>
                <a:cs typeface="Calibri" panose="020F0502020204030204" pitchFamily="34" charset="0"/>
              </a:rPr>
              <a:t>References:</a:t>
            </a:r>
          </a:p>
          <a:p>
            <a:r>
              <a:rPr lang="en-GB" sz="1100" dirty="0">
                <a:latin typeface="Georgia" panose="02040502050405020303" pitchFamily="18" charset="0"/>
              </a:rPr>
              <a:t> </a:t>
            </a:r>
            <a:endParaRPr lang="en-IT" sz="1100" dirty="0">
              <a:latin typeface="Georgia" panose="02040502050405020303" pitchFamily="18" charset="0"/>
            </a:endParaRPr>
          </a:p>
          <a:p>
            <a:pPr marL="223838" lvl="0" indent="-219075" fontAlgn="base">
              <a:buSzPts val="1200"/>
              <a:buFont typeface="Georgia" panose="02040502050405020303" pitchFamily="18" charset="0"/>
              <a:buAutoNum type="arabicPeriod"/>
            </a:pPr>
            <a:r>
              <a:rPr lang="en-US" sz="1100" kern="1800" dirty="0">
                <a:solidFill>
                  <a:srgbClr val="000000"/>
                </a:solidFill>
                <a:effectLst/>
                <a:latin typeface="Georgia" panose="02040502050405020303" pitchFamily="18" charset="0"/>
                <a:ea typeface="Times New Roman" panose="02020603050405020304" pitchFamily="18" charset="0"/>
              </a:rPr>
              <a:t>EDAP Best Practice Guidelines website </a:t>
            </a:r>
            <a:r>
              <a:rPr lang="en-US" sz="1100" kern="1800" dirty="0">
                <a:solidFill>
                  <a:srgbClr val="0563C1"/>
                </a:solidFill>
                <a:effectLst/>
                <a:latin typeface="Georgia" panose="02040502050405020303" pitchFamily="18" charset="0"/>
                <a:ea typeface="Times New Roman" panose="02020603050405020304" pitchFamily="18" charset="0"/>
                <a:hlinkClick r:id="rId2"/>
              </a:rPr>
              <a:t>https://earth.esa.int/eogateway/activities/edap/edap-best-practice-guidelines</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kern="1800" dirty="0">
                <a:solidFill>
                  <a:srgbClr val="000000"/>
                </a:solidFill>
                <a:effectLst/>
                <a:latin typeface="Georgia" panose="02040502050405020303" pitchFamily="18" charset="0"/>
                <a:ea typeface="Times New Roman" panose="02020603050405020304" pitchFamily="18" charset="0"/>
              </a:rPr>
              <a:t>EDAP Mission Quality Assessment Guidelines: </a:t>
            </a:r>
            <a:r>
              <a:rPr lang="en-US" sz="1100" dirty="0">
                <a:solidFill>
                  <a:srgbClr val="65B6F0"/>
                </a:solidFill>
                <a:effectLst/>
                <a:latin typeface="Georgia" panose="02040502050405020303" pitchFamily="18" charset="0"/>
                <a:ea typeface="Times New Roman" panose="02020603050405020304" pitchFamily="18" charset="0"/>
                <a:hlinkClick r:id="rId3"/>
              </a:rPr>
              <a:t>Mission Quality Assessment Guidelines v2.1</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EDAP Optical Mission Quality Assessment Guidelines: </a:t>
            </a:r>
            <a:r>
              <a:rPr lang="en-US" sz="1100" dirty="0">
                <a:solidFill>
                  <a:srgbClr val="000000"/>
                </a:solidFill>
                <a:effectLst/>
                <a:latin typeface="Georgia" panose="02040502050405020303" pitchFamily="18" charset="0"/>
                <a:ea typeface="Times New Roman" panose="02020603050405020304" pitchFamily="18" charset="0"/>
                <a:hlinkClick r:id="rId4"/>
              </a:rPr>
              <a:t>Optical Mission Quality Assessment Guidelines v2.1</a:t>
            </a:r>
            <a:r>
              <a:rPr lang="en-US" sz="1100" dirty="0">
                <a:solidFill>
                  <a:srgbClr val="003247"/>
                </a:solidFill>
                <a:effectLst/>
                <a:latin typeface="Georgia" panose="02040502050405020303" pitchFamily="18" charset="0"/>
                <a:ea typeface="Times New Roman" panose="02020603050405020304" pitchFamily="18" charset="0"/>
              </a:rPr>
              <a:t> </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AVHRR Level 1B Local Area Coverage Imagery: </a:t>
            </a:r>
            <a:r>
              <a:rPr lang="en-US" sz="1100" dirty="0">
                <a:solidFill>
                  <a:srgbClr val="0563C1"/>
                </a:solidFill>
                <a:effectLst/>
                <a:latin typeface="Georgia" panose="02040502050405020303" pitchFamily="18" charset="0"/>
                <a:ea typeface="Times New Roman" panose="02020603050405020304" pitchFamily="18" charset="0"/>
                <a:hlinkClick r:id="rId5"/>
              </a:rPr>
              <a:t>AVHRR L1B LAC</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AVHRR handbook </a:t>
            </a:r>
            <a:r>
              <a:rPr lang="en-US" sz="1100" dirty="0">
                <a:solidFill>
                  <a:srgbClr val="000000"/>
                </a:solidFill>
                <a:effectLst/>
                <a:latin typeface="Georgia" panose="02040502050405020303" pitchFamily="18" charset="0"/>
                <a:ea typeface="Times New Roman" panose="02020603050405020304" pitchFamily="18" charset="0"/>
                <a:hlinkClick r:id="rId6"/>
              </a:rPr>
              <a:t>PDF</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Bhatt, R., </a:t>
            </a:r>
            <a:r>
              <a:rPr lang="en-US" sz="1100" dirty="0" err="1">
                <a:solidFill>
                  <a:srgbClr val="000000"/>
                </a:solidFill>
                <a:effectLst/>
                <a:latin typeface="Georgia" panose="02040502050405020303" pitchFamily="18" charset="0"/>
                <a:ea typeface="Times New Roman" panose="02020603050405020304" pitchFamily="18" charset="0"/>
              </a:rPr>
              <a:t>Doelling</a:t>
            </a:r>
            <a:r>
              <a:rPr lang="en-US" sz="1100" dirty="0">
                <a:solidFill>
                  <a:srgbClr val="000000"/>
                </a:solidFill>
                <a:effectLst/>
                <a:latin typeface="Georgia" panose="02040502050405020303" pitchFamily="18" charset="0"/>
                <a:ea typeface="Times New Roman" panose="02020603050405020304" pitchFamily="18" charset="0"/>
              </a:rPr>
              <a:t>, D. R., </a:t>
            </a:r>
            <a:r>
              <a:rPr lang="en-US" sz="1100" dirty="0" err="1">
                <a:solidFill>
                  <a:srgbClr val="000000"/>
                </a:solidFill>
                <a:effectLst/>
                <a:latin typeface="Georgia" panose="02040502050405020303" pitchFamily="18" charset="0"/>
                <a:ea typeface="Times New Roman" panose="02020603050405020304" pitchFamily="18" charset="0"/>
              </a:rPr>
              <a:t>Scarino</a:t>
            </a:r>
            <a:r>
              <a:rPr lang="en-US" sz="1100" dirty="0">
                <a:solidFill>
                  <a:srgbClr val="000000"/>
                </a:solidFill>
                <a:effectLst/>
                <a:latin typeface="Georgia" panose="02040502050405020303" pitchFamily="18" charset="0"/>
                <a:ea typeface="Times New Roman" panose="02020603050405020304" pitchFamily="18" charset="0"/>
              </a:rPr>
              <a:t>, B. R., Gopalan, A., Haney, C. O., </a:t>
            </a:r>
            <a:r>
              <a:rPr lang="en-US" sz="1100" dirty="0" err="1">
                <a:solidFill>
                  <a:srgbClr val="000000"/>
                </a:solidFill>
                <a:effectLst/>
                <a:latin typeface="Georgia" panose="02040502050405020303" pitchFamily="18" charset="0"/>
                <a:ea typeface="Times New Roman" panose="02020603050405020304" pitchFamily="18" charset="0"/>
              </a:rPr>
              <a:t>Minnis</a:t>
            </a:r>
            <a:r>
              <a:rPr lang="en-US" sz="1100" dirty="0">
                <a:solidFill>
                  <a:srgbClr val="000000"/>
                </a:solidFill>
                <a:effectLst/>
                <a:latin typeface="Georgia" panose="02040502050405020303" pitchFamily="18" charset="0"/>
                <a:ea typeface="Times New Roman" panose="02020603050405020304" pitchFamily="18" charset="0"/>
              </a:rPr>
              <a:t>, P., &amp; </a:t>
            </a:r>
            <a:r>
              <a:rPr lang="en-US" sz="1100" dirty="0" err="1">
                <a:solidFill>
                  <a:srgbClr val="000000"/>
                </a:solidFill>
                <a:effectLst/>
                <a:latin typeface="Georgia" panose="02040502050405020303" pitchFamily="18" charset="0"/>
                <a:ea typeface="Times New Roman" panose="02020603050405020304" pitchFamily="18" charset="0"/>
              </a:rPr>
              <a:t>Bedka</a:t>
            </a:r>
            <a:r>
              <a:rPr lang="en-US" sz="1100" dirty="0">
                <a:solidFill>
                  <a:srgbClr val="000000"/>
                </a:solidFill>
                <a:effectLst/>
                <a:latin typeface="Georgia" panose="02040502050405020303" pitchFamily="18" charset="0"/>
                <a:ea typeface="Times New Roman" panose="02020603050405020304" pitchFamily="18" charset="0"/>
              </a:rPr>
              <a:t>, K. M. (2016). A Consistent AVHRR Visible Calibration Record Based on Multiple Methods Applicable for the NOAA Degrading Orbits. Part I: Methodology, </a:t>
            </a:r>
            <a:r>
              <a:rPr lang="en-US" sz="1100" i="1" dirty="0">
                <a:solidFill>
                  <a:srgbClr val="000000"/>
                </a:solidFill>
                <a:effectLst/>
                <a:latin typeface="Georgia" panose="02040502050405020303" pitchFamily="18" charset="0"/>
                <a:ea typeface="Times New Roman" panose="02020603050405020304" pitchFamily="18" charset="0"/>
              </a:rPr>
              <a:t>Journal of Atmospheric and Oceanic Technology</a:t>
            </a:r>
            <a:r>
              <a:rPr lang="en-US" sz="1100" dirty="0">
                <a:solidFill>
                  <a:srgbClr val="000000"/>
                </a:solidFill>
                <a:effectLst/>
                <a:latin typeface="Georgia" panose="02040502050405020303" pitchFamily="18" charset="0"/>
                <a:ea typeface="Times New Roman" panose="02020603050405020304" pitchFamily="18" charset="0"/>
              </a:rPr>
              <a:t>, </a:t>
            </a:r>
            <a:r>
              <a:rPr lang="en-US" sz="1100" i="1" dirty="0">
                <a:solidFill>
                  <a:srgbClr val="000000"/>
                </a:solidFill>
                <a:effectLst/>
                <a:latin typeface="Georgia" panose="02040502050405020303" pitchFamily="18" charset="0"/>
                <a:ea typeface="Times New Roman" panose="02020603050405020304" pitchFamily="18" charset="0"/>
              </a:rPr>
              <a:t>33</a:t>
            </a:r>
            <a:r>
              <a:rPr lang="en-US" sz="1100" dirty="0">
                <a:solidFill>
                  <a:srgbClr val="000000"/>
                </a:solidFill>
                <a:effectLst/>
                <a:latin typeface="Georgia" panose="02040502050405020303" pitchFamily="18" charset="0"/>
                <a:ea typeface="Times New Roman" panose="02020603050405020304" pitchFamily="18" charset="0"/>
              </a:rPr>
              <a:t>(11), 2499-2515. Retrieved Sep 5, 2022, from </a:t>
            </a:r>
            <a:r>
              <a:rPr lang="en-US" sz="1100" strike="noStrike" dirty="0">
                <a:solidFill>
                  <a:srgbClr val="000000"/>
                </a:solidFill>
                <a:effectLst/>
                <a:latin typeface="Georgia" panose="02040502050405020303" pitchFamily="18" charset="0"/>
                <a:ea typeface="Times New Roman" panose="02020603050405020304" pitchFamily="18" charset="0"/>
                <a:hlinkClick r:id="rId7"/>
              </a:rPr>
              <a:t>https://journals.ametsoc.org/view/journals/atot/33/11/jtech-d-16-0044_1.xml</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err="1">
                <a:solidFill>
                  <a:srgbClr val="000000"/>
                </a:solidFill>
                <a:effectLst/>
                <a:latin typeface="Georgia" panose="02040502050405020303" pitchFamily="18" charset="0"/>
                <a:ea typeface="Times New Roman" panose="02020603050405020304" pitchFamily="18" charset="0"/>
              </a:rPr>
              <a:t>Doelling</a:t>
            </a:r>
            <a:r>
              <a:rPr lang="en-US" sz="1100" dirty="0">
                <a:solidFill>
                  <a:srgbClr val="000000"/>
                </a:solidFill>
                <a:effectLst/>
                <a:latin typeface="Georgia" panose="02040502050405020303" pitchFamily="18" charset="0"/>
                <a:ea typeface="Times New Roman" panose="02020603050405020304" pitchFamily="18" charset="0"/>
              </a:rPr>
              <a:t>, D. R., Bhatt, R., </a:t>
            </a:r>
            <a:r>
              <a:rPr lang="en-US" sz="1100" dirty="0" err="1">
                <a:solidFill>
                  <a:srgbClr val="000000"/>
                </a:solidFill>
                <a:effectLst/>
                <a:latin typeface="Georgia" panose="02040502050405020303" pitchFamily="18" charset="0"/>
                <a:ea typeface="Times New Roman" panose="02020603050405020304" pitchFamily="18" charset="0"/>
              </a:rPr>
              <a:t>Scarino</a:t>
            </a:r>
            <a:r>
              <a:rPr lang="en-US" sz="1100" dirty="0">
                <a:solidFill>
                  <a:srgbClr val="000000"/>
                </a:solidFill>
                <a:effectLst/>
                <a:latin typeface="Georgia" panose="02040502050405020303" pitchFamily="18" charset="0"/>
                <a:ea typeface="Times New Roman" panose="02020603050405020304" pitchFamily="18" charset="0"/>
              </a:rPr>
              <a:t>, B. R., Gopalan, A., Haney, C. O., </a:t>
            </a:r>
            <a:r>
              <a:rPr lang="en-US" sz="1100" dirty="0" err="1">
                <a:solidFill>
                  <a:srgbClr val="000000"/>
                </a:solidFill>
                <a:effectLst/>
                <a:latin typeface="Georgia" panose="02040502050405020303" pitchFamily="18" charset="0"/>
                <a:ea typeface="Times New Roman" panose="02020603050405020304" pitchFamily="18" charset="0"/>
              </a:rPr>
              <a:t>Minnis</a:t>
            </a:r>
            <a:r>
              <a:rPr lang="en-US" sz="1100" dirty="0">
                <a:solidFill>
                  <a:srgbClr val="000000"/>
                </a:solidFill>
                <a:effectLst/>
                <a:latin typeface="Georgia" panose="02040502050405020303" pitchFamily="18" charset="0"/>
                <a:ea typeface="Times New Roman" panose="02020603050405020304" pitchFamily="18" charset="0"/>
              </a:rPr>
              <a:t>, P., &amp; </a:t>
            </a:r>
            <a:r>
              <a:rPr lang="en-US" sz="1100" dirty="0" err="1">
                <a:solidFill>
                  <a:srgbClr val="000000"/>
                </a:solidFill>
                <a:effectLst/>
                <a:latin typeface="Georgia" panose="02040502050405020303" pitchFamily="18" charset="0"/>
                <a:ea typeface="Times New Roman" panose="02020603050405020304" pitchFamily="18" charset="0"/>
              </a:rPr>
              <a:t>Bedka</a:t>
            </a:r>
            <a:r>
              <a:rPr lang="en-US" sz="1100" dirty="0">
                <a:solidFill>
                  <a:srgbClr val="000000"/>
                </a:solidFill>
                <a:effectLst/>
                <a:latin typeface="Georgia" panose="02040502050405020303" pitchFamily="18" charset="0"/>
                <a:ea typeface="Times New Roman" panose="02020603050405020304" pitchFamily="18" charset="0"/>
              </a:rPr>
              <a:t>, K. M. (2016). A Consistent AVHRR Visible Calibration Record Based on Multiple Methods Applicable for the NOAA Degrading Orbits. Part II: Validation, </a:t>
            </a:r>
            <a:r>
              <a:rPr lang="en-US" sz="1100" i="1" dirty="0">
                <a:solidFill>
                  <a:srgbClr val="000000"/>
                </a:solidFill>
                <a:effectLst/>
                <a:latin typeface="Georgia" panose="02040502050405020303" pitchFamily="18" charset="0"/>
                <a:ea typeface="Times New Roman" panose="02020603050405020304" pitchFamily="18" charset="0"/>
              </a:rPr>
              <a:t>Journal of Atmospheric and Oceanic Technology</a:t>
            </a:r>
            <a:r>
              <a:rPr lang="en-US" sz="1100" dirty="0">
                <a:solidFill>
                  <a:srgbClr val="000000"/>
                </a:solidFill>
                <a:effectLst/>
                <a:latin typeface="Georgia" panose="02040502050405020303" pitchFamily="18" charset="0"/>
                <a:ea typeface="Times New Roman" panose="02020603050405020304" pitchFamily="18" charset="0"/>
              </a:rPr>
              <a:t>, </a:t>
            </a:r>
            <a:r>
              <a:rPr lang="en-US" sz="1100" i="1" dirty="0">
                <a:solidFill>
                  <a:srgbClr val="000000"/>
                </a:solidFill>
                <a:effectLst/>
                <a:latin typeface="Georgia" panose="02040502050405020303" pitchFamily="18" charset="0"/>
                <a:ea typeface="Times New Roman" panose="02020603050405020304" pitchFamily="18" charset="0"/>
              </a:rPr>
              <a:t>33</a:t>
            </a:r>
            <a:r>
              <a:rPr lang="en-US" sz="1100" dirty="0">
                <a:solidFill>
                  <a:srgbClr val="000000"/>
                </a:solidFill>
                <a:effectLst/>
                <a:latin typeface="Georgia" panose="02040502050405020303" pitchFamily="18" charset="0"/>
                <a:ea typeface="Times New Roman" panose="02020603050405020304" pitchFamily="18" charset="0"/>
              </a:rPr>
              <a:t>(11), 2517-2534. Retrieved Sep 5, 2022, from </a:t>
            </a:r>
            <a:r>
              <a:rPr lang="en-US" sz="1100" strike="noStrike" dirty="0">
                <a:solidFill>
                  <a:srgbClr val="000000"/>
                </a:solidFill>
                <a:effectLst/>
                <a:latin typeface="Georgia" panose="02040502050405020303" pitchFamily="18" charset="0"/>
                <a:ea typeface="Times New Roman" panose="02020603050405020304" pitchFamily="18" charset="0"/>
                <a:hlinkClick r:id="rId8"/>
              </a:rPr>
              <a:t>https://journals.ametsoc.org/view/journals/atot/33/11/jtech-d-16-0042_1.xml</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Andres Santamaria-Artigas, Eric F. </a:t>
            </a:r>
            <a:r>
              <a:rPr lang="en-US" sz="1100" dirty="0" err="1">
                <a:solidFill>
                  <a:srgbClr val="000000"/>
                </a:solidFill>
                <a:effectLst/>
                <a:latin typeface="Georgia" panose="02040502050405020303" pitchFamily="18" charset="0"/>
                <a:ea typeface="Times New Roman" panose="02020603050405020304" pitchFamily="18" charset="0"/>
              </a:rPr>
              <a:t>Vermote</a:t>
            </a:r>
            <a:r>
              <a:rPr lang="en-US" sz="1100" dirty="0">
                <a:solidFill>
                  <a:srgbClr val="000000"/>
                </a:solidFill>
                <a:effectLst/>
                <a:latin typeface="Georgia" panose="02040502050405020303" pitchFamily="18" charset="0"/>
                <a:ea typeface="Times New Roman" panose="02020603050405020304" pitchFamily="18" charset="0"/>
              </a:rPr>
              <a:t>, Belen </a:t>
            </a:r>
            <a:r>
              <a:rPr lang="en-US" sz="1100" dirty="0" err="1">
                <a:solidFill>
                  <a:srgbClr val="000000"/>
                </a:solidFill>
                <a:effectLst/>
                <a:latin typeface="Georgia" panose="02040502050405020303" pitchFamily="18" charset="0"/>
                <a:ea typeface="Times New Roman" panose="02020603050405020304" pitchFamily="18" charset="0"/>
              </a:rPr>
              <a:t>Franch</a:t>
            </a:r>
            <a:r>
              <a:rPr lang="en-US" sz="1100" dirty="0">
                <a:solidFill>
                  <a:srgbClr val="000000"/>
                </a:solidFill>
                <a:effectLst/>
                <a:latin typeface="Georgia" panose="02040502050405020303" pitchFamily="18" charset="0"/>
                <a:ea typeface="Times New Roman" panose="02020603050405020304" pitchFamily="18" charset="0"/>
              </a:rPr>
              <a:t>, Jean-Claude Roger, </a:t>
            </a:r>
            <a:r>
              <a:rPr lang="en-US" sz="1100" dirty="0" err="1">
                <a:solidFill>
                  <a:srgbClr val="000000"/>
                </a:solidFill>
                <a:effectLst/>
                <a:latin typeface="Georgia" panose="02040502050405020303" pitchFamily="18" charset="0"/>
                <a:ea typeface="Times New Roman" panose="02020603050405020304" pitchFamily="18" charset="0"/>
              </a:rPr>
              <a:t>Sergii</a:t>
            </a:r>
            <a:r>
              <a:rPr lang="en-US" sz="1100" dirty="0">
                <a:solidFill>
                  <a:srgbClr val="000000"/>
                </a:solidFill>
                <a:effectLst/>
                <a:latin typeface="Georgia" panose="02040502050405020303" pitchFamily="18" charset="0"/>
                <a:ea typeface="Times New Roman" panose="02020603050405020304" pitchFamily="18" charset="0"/>
              </a:rPr>
              <a:t> </a:t>
            </a:r>
            <a:r>
              <a:rPr lang="en-US" sz="1100" dirty="0" err="1">
                <a:solidFill>
                  <a:srgbClr val="000000"/>
                </a:solidFill>
                <a:effectLst/>
                <a:latin typeface="Georgia" panose="02040502050405020303" pitchFamily="18" charset="0"/>
                <a:ea typeface="Times New Roman" panose="02020603050405020304" pitchFamily="18" charset="0"/>
              </a:rPr>
              <a:t>Skakun</a:t>
            </a:r>
            <a:r>
              <a:rPr lang="en-US" sz="1100" dirty="0">
                <a:solidFill>
                  <a:srgbClr val="000000"/>
                </a:solidFill>
                <a:effectLst/>
                <a:latin typeface="Georgia" panose="02040502050405020303" pitchFamily="18" charset="0"/>
                <a:ea typeface="Times New Roman" panose="02020603050405020304" pitchFamily="18" charset="0"/>
              </a:rPr>
              <a:t>. Evaluation of the AVHRR surface reflectance long term data record between 1984 and 2011, International Journal of Applied Earth Observation and </a:t>
            </a:r>
            <a:r>
              <a:rPr lang="en-US" sz="1100" dirty="0" err="1">
                <a:solidFill>
                  <a:srgbClr val="000000"/>
                </a:solidFill>
                <a:effectLst/>
                <a:latin typeface="Georgia" panose="02040502050405020303" pitchFamily="18" charset="0"/>
                <a:ea typeface="Times New Roman" panose="02020603050405020304" pitchFamily="18" charset="0"/>
              </a:rPr>
              <a:t>Geoinformation,Volume</a:t>
            </a:r>
            <a:r>
              <a:rPr lang="en-US" sz="1100" dirty="0">
                <a:solidFill>
                  <a:srgbClr val="000000"/>
                </a:solidFill>
                <a:effectLst/>
                <a:latin typeface="Georgia" panose="02040502050405020303" pitchFamily="18" charset="0"/>
                <a:ea typeface="Times New Roman" panose="02020603050405020304" pitchFamily="18" charset="0"/>
              </a:rPr>
              <a:t> 98, 2021,102317,ISSN 1569-8432, </a:t>
            </a:r>
            <a:r>
              <a:rPr lang="en-US" sz="1100" dirty="0">
                <a:solidFill>
                  <a:srgbClr val="000000"/>
                </a:solidFill>
                <a:effectLst/>
                <a:latin typeface="Georgia" panose="02040502050405020303" pitchFamily="18" charset="0"/>
                <a:ea typeface="Times New Roman" panose="02020603050405020304" pitchFamily="18" charset="0"/>
                <a:hlinkClick r:id="rId9"/>
              </a:rPr>
              <a:t>https://doi.org/10.1016/j.jag.2021.102317</a:t>
            </a:r>
            <a:r>
              <a:rPr lang="en-US" sz="1100" dirty="0">
                <a:solidFill>
                  <a:srgbClr val="000000"/>
                </a:solidFill>
                <a:effectLst/>
                <a:latin typeface="Georgia" panose="02040502050405020303" pitchFamily="18" charset="0"/>
                <a:ea typeface="Times New Roman" panose="02020603050405020304" pitchFamily="18" charset="0"/>
              </a:rPr>
              <a:t> (</a:t>
            </a:r>
            <a:r>
              <a:rPr lang="en-US" sz="1100" dirty="0">
                <a:solidFill>
                  <a:srgbClr val="000000"/>
                </a:solidFill>
                <a:effectLst/>
                <a:latin typeface="Georgia" panose="02040502050405020303" pitchFamily="18" charset="0"/>
                <a:ea typeface="Times New Roman" panose="02020603050405020304" pitchFamily="18" charset="0"/>
                <a:hlinkClick r:id="rId10"/>
              </a:rPr>
              <a:t>https://www.sciencedirect.com/science/article/pii/S0303243421000246</a:t>
            </a:r>
            <a:r>
              <a:rPr lang="en-US" sz="1100" dirty="0">
                <a:solidFill>
                  <a:srgbClr val="000000"/>
                </a:solidFill>
                <a:effectLst/>
                <a:latin typeface="Georgia" panose="02040502050405020303" pitchFamily="18" charset="0"/>
                <a:ea typeface="Times New Roman" panose="02020603050405020304" pitchFamily="18" charset="0"/>
              </a:rPr>
              <a:t>)</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Michael Schmidt, Edward A King &amp; Tim R McVicar (2008). Assessing the geometric accuracy of AVHRR data processed with a state vector based navigation system, Canadian Journal of Remote Sensing, 34:5, 496-508, DOI: </a:t>
            </a:r>
            <a:r>
              <a:rPr lang="en-US" sz="1100" dirty="0">
                <a:solidFill>
                  <a:srgbClr val="000000"/>
                </a:solidFill>
                <a:effectLst/>
                <a:latin typeface="Georgia" panose="02040502050405020303" pitchFamily="18" charset="0"/>
                <a:ea typeface="Times New Roman" panose="02020603050405020304" pitchFamily="18" charset="0"/>
                <a:hlinkClick r:id="rId11"/>
              </a:rPr>
              <a:t>10.5589/m08-064</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Cao, C., </a:t>
            </a:r>
            <a:r>
              <a:rPr lang="en-US" sz="1100" dirty="0" err="1">
                <a:solidFill>
                  <a:srgbClr val="000000"/>
                </a:solidFill>
                <a:effectLst/>
                <a:latin typeface="Georgia" panose="02040502050405020303" pitchFamily="18" charset="0"/>
                <a:ea typeface="Times New Roman" panose="02020603050405020304" pitchFamily="18" charset="0"/>
              </a:rPr>
              <a:t>Xiong</a:t>
            </a:r>
            <a:r>
              <a:rPr lang="en-US" sz="1100" dirty="0">
                <a:solidFill>
                  <a:srgbClr val="000000"/>
                </a:solidFill>
                <a:effectLst/>
                <a:latin typeface="Georgia" panose="02040502050405020303" pitchFamily="18" charset="0"/>
                <a:ea typeface="Times New Roman" panose="02020603050405020304" pitchFamily="18" charset="0"/>
              </a:rPr>
              <a:t>, X., Wu, A., and Wu, X. (2008), Assessing the consistency of AVHRR and MODIS L1B reflectance for generating Fundamental Climate Data Records, J. </a:t>
            </a:r>
            <a:r>
              <a:rPr lang="en-US" sz="1100" dirty="0" err="1">
                <a:solidFill>
                  <a:srgbClr val="000000"/>
                </a:solidFill>
                <a:effectLst/>
                <a:latin typeface="Georgia" panose="02040502050405020303" pitchFamily="18" charset="0"/>
                <a:ea typeface="Times New Roman" panose="02020603050405020304" pitchFamily="18" charset="0"/>
              </a:rPr>
              <a:t>Geophys</a:t>
            </a:r>
            <a:r>
              <a:rPr lang="en-US" sz="1100" dirty="0">
                <a:solidFill>
                  <a:srgbClr val="000000"/>
                </a:solidFill>
                <a:effectLst/>
                <a:latin typeface="Georgia" panose="02040502050405020303" pitchFamily="18" charset="0"/>
                <a:ea typeface="Times New Roman" panose="02020603050405020304" pitchFamily="18" charset="0"/>
              </a:rPr>
              <a:t>. Res., 113, D09114, doi:</a:t>
            </a:r>
            <a:r>
              <a:rPr lang="en-US" sz="1100" strike="noStrike" dirty="0">
                <a:solidFill>
                  <a:srgbClr val="000000"/>
                </a:solidFill>
                <a:effectLst/>
                <a:latin typeface="Georgia" panose="02040502050405020303" pitchFamily="18" charset="0"/>
                <a:ea typeface="Times New Roman" panose="02020603050405020304" pitchFamily="18" charset="0"/>
                <a:hlinkClick r:id="rId12" tooltip="Link to external resource: 10.1029/2007JD009363"/>
              </a:rPr>
              <a:t>10.1029/2007JD009363</a:t>
            </a:r>
            <a:r>
              <a:rPr lang="en-US" sz="1100" dirty="0">
                <a:solidFill>
                  <a:srgbClr val="000000"/>
                </a:solidFill>
                <a:effectLst/>
                <a:latin typeface="Georgia" panose="02040502050405020303" pitchFamily="18" charset="0"/>
                <a:ea typeface="Times New Roman" panose="02020603050405020304" pitchFamily="18" charset="0"/>
              </a:rPr>
              <a:t>.</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AVHRR L1 Product Generation Specification. EUMETSAT. EUM.EPS.SYS.SPE.990004. 18 December 2013. https://</a:t>
            </a:r>
            <a:r>
              <a:rPr lang="en-US" sz="1100" dirty="0" err="1">
                <a:solidFill>
                  <a:srgbClr val="000000"/>
                </a:solidFill>
                <a:effectLst/>
                <a:latin typeface="Georgia" panose="02040502050405020303" pitchFamily="18" charset="0"/>
                <a:ea typeface="Times New Roman" panose="02020603050405020304" pitchFamily="18" charset="0"/>
              </a:rPr>
              <a:t>www.eumetsat.int</a:t>
            </a:r>
            <a:r>
              <a:rPr lang="en-US" sz="1100" dirty="0">
                <a:solidFill>
                  <a:srgbClr val="000000"/>
                </a:solidFill>
                <a:effectLst/>
                <a:latin typeface="Georgia" panose="02040502050405020303" pitchFamily="18" charset="0"/>
                <a:ea typeface="Times New Roman" panose="02020603050405020304" pitchFamily="18" charset="0"/>
              </a:rPr>
              <a:t>/media/38128</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AVHRR Level 1b Product Guide. EUMETSAT. EUM/OPS-EPS/MAN/04/0029. 21 January 2011. https://www-</a:t>
            </a:r>
            <a:r>
              <a:rPr lang="en-US" sz="1100" dirty="0" err="1">
                <a:solidFill>
                  <a:srgbClr val="000000"/>
                </a:solidFill>
                <a:effectLst/>
                <a:latin typeface="Georgia" panose="02040502050405020303" pitchFamily="18" charset="0"/>
                <a:ea typeface="Times New Roman" panose="02020603050405020304" pitchFamily="18" charset="0"/>
              </a:rPr>
              <a:t>cdn.eumetsat.int</a:t>
            </a:r>
            <a:r>
              <a:rPr lang="en-US" sz="1100" dirty="0">
                <a:solidFill>
                  <a:srgbClr val="000000"/>
                </a:solidFill>
                <a:effectLst/>
                <a:latin typeface="Georgia" panose="02040502050405020303" pitchFamily="18" charset="0"/>
                <a:ea typeface="Times New Roman" panose="02020603050405020304" pitchFamily="18" charset="0"/>
              </a:rPr>
              <a:t>/files/2020-04/pdf_avhrr_l1b_product_guide.pdf </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err="1">
                <a:solidFill>
                  <a:srgbClr val="000000"/>
                </a:solidFill>
                <a:effectLst/>
                <a:latin typeface="Georgia" panose="02040502050405020303" pitchFamily="18" charset="0"/>
                <a:ea typeface="Times New Roman" panose="02020603050405020304" pitchFamily="18" charset="0"/>
              </a:rPr>
              <a:t>Mittaz</a:t>
            </a:r>
            <a:r>
              <a:rPr lang="en-US" sz="1100" dirty="0">
                <a:solidFill>
                  <a:srgbClr val="000000"/>
                </a:solidFill>
                <a:effectLst/>
                <a:latin typeface="Georgia" panose="02040502050405020303" pitchFamily="18" charset="0"/>
                <a:ea typeface="Times New Roman" panose="02020603050405020304" pitchFamily="18" charset="0"/>
              </a:rPr>
              <a:t>, J.; Taylor, M.; </a:t>
            </a:r>
            <a:r>
              <a:rPr lang="en-US" sz="1100" dirty="0" err="1">
                <a:solidFill>
                  <a:srgbClr val="000000"/>
                </a:solidFill>
                <a:effectLst/>
                <a:latin typeface="Georgia" panose="02040502050405020303" pitchFamily="18" charset="0"/>
                <a:ea typeface="Times New Roman" panose="02020603050405020304" pitchFamily="18" charset="0"/>
              </a:rPr>
              <a:t>Desmons</a:t>
            </a:r>
            <a:r>
              <a:rPr lang="en-US" sz="1100" dirty="0">
                <a:solidFill>
                  <a:srgbClr val="000000"/>
                </a:solidFill>
                <a:effectLst/>
                <a:latin typeface="Georgia" panose="02040502050405020303" pitchFamily="18" charset="0"/>
                <a:ea typeface="Times New Roman" panose="02020603050405020304" pitchFamily="18" charset="0"/>
              </a:rPr>
              <a:t>, M.; </a:t>
            </a:r>
            <a:r>
              <a:rPr lang="en-US" sz="1100" dirty="0" err="1">
                <a:solidFill>
                  <a:srgbClr val="000000"/>
                </a:solidFill>
                <a:effectLst/>
                <a:latin typeface="Georgia" panose="02040502050405020303" pitchFamily="18" charset="0"/>
                <a:ea typeface="Times New Roman" panose="02020603050405020304" pitchFamily="18" charset="0"/>
              </a:rPr>
              <a:t>Mollard</a:t>
            </a:r>
            <a:r>
              <a:rPr lang="en-US" sz="1100" dirty="0">
                <a:solidFill>
                  <a:srgbClr val="000000"/>
                </a:solidFill>
                <a:effectLst/>
                <a:latin typeface="Georgia" panose="02040502050405020303" pitchFamily="18" charset="0"/>
                <a:ea typeface="Times New Roman" panose="02020603050405020304" pitchFamily="18" charset="0"/>
              </a:rPr>
              <a:t>, J.; Merchant, C.J. (2019): FIDUCEO: Fundamental Climate Data Record of recalibrated brightness temperatures for the Advanced Very-High-Resolution Radiometer (AVHRR) with metrologically-traceable uncertainty estimates, 1998 - 2016, v1.0. Centre for Environmental Data Analysis, date of citation. </a:t>
            </a:r>
            <a:r>
              <a:rPr lang="en-US" sz="1100" strike="noStrike" dirty="0">
                <a:solidFill>
                  <a:srgbClr val="000000"/>
                </a:solidFill>
                <a:effectLst/>
                <a:latin typeface="Georgia" panose="02040502050405020303" pitchFamily="18" charset="0"/>
                <a:ea typeface="Times New Roman" panose="02020603050405020304" pitchFamily="18" charset="0"/>
                <a:hlinkClick r:id="rId13"/>
              </a:rPr>
              <a:t>https://catalogue.ceda.ac.uk/uuid/67b206b17365444b8243182f04c8ba44</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err="1">
                <a:solidFill>
                  <a:srgbClr val="000000"/>
                </a:solidFill>
                <a:effectLst/>
                <a:latin typeface="Georgia" panose="02040502050405020303" pitchFamily="18" charset="0"/>
                <a:ea typeface="Times New Roman" panose="02020603050405020304" pitchFamily="18" charset="0"/>
              </a:rPr>
              <a:t>Taylor,M</a:t>
            </a:r>
            <a:r>
              <a:rPr lang="en-US" sz="1100" dirty="0">
                <a:solidFill>
                  <a:srgbClr val="000000"/>
                </a:solidFill>
                <a:effectLst/>
                <a:latin typeface="Georgia" panose="02040502050405020303" pitchFamily="18" charset="0"/>
                <a:ea typeface="Times New Roman" panose="02020603050405020304" pitchFamily="18" charset="0"/>
              </a:rPr>
              <a:t>; </a:t>
            </a:r>
            <a:r>
              <a:rPr lang="en-US" sz="1100" dirty="0" err="1">
                <a:solidFill>
                  <a:srgbClr val="000000"/>
                </a:solidFill>
                <a:effectLst/>
                <a:latin typeface="Georgia" panose="02040502050405020303" pitchFamily="18" charset="0"/>
                <a:ea typeface="Times New Roman" panose="02020603050405020304" pitchFamily="18" charset="0"/>
              </a:rPr>
              <a:t>Mittaz</a:t>
            </a:r>
            <a:r>
              <a:rPr lang="en-US" sz="1100" dirty="0">
                <a:solidFill>
                  <a:srgbClr val="000000"/>
                </a:solidFill>
                <a:effectLst/>
                <a:latin typeface="Georgia" panose="02040502050405020303" pitchFamily="18" charset="0"/>
                <a:ea typeface="Times New Roman" panose="02020603050405020304" pitchFamily="18" charset="0"/>
              </a:rPr>
              <a:t>, J.; </a:t>
            </a:r>
            <a:r>
              <a:rPr lang="en-US" sz="1100" dirty="0" err="1">
                <a:solidFill>
                  <a:srgbClr val="000000"/>
                </a:solidFill>
                <a:effectLst/>
                <a:latin typeface="Georgia" panose="02040502050405020303" pitchFamily="18" charset="0"/>
                <a:ea typeface="Times New Roman" panose="02020603050405020304" pitchFamily="18" charset="0"/>
              </a:rPr>
              <a:t>Desmons,M</a:t>
            </a:r>
            <a:r>
              <a:rPr lang="en-US" sz="1100" dirty="0">
                <a:solidFill>
                  <a:srgbClr val="000000"/>
                </a:solidFill>
                <a:effectLst/>
                <a:latin typeface="Georgia" panose="02040502050405020303" pitchFamily="18" charset="0"/>
                <a:ea typeface="Times New Roman" panose="02020603050405020304" pitchFamily="18" charset="0"/>
              </a:rPr>
              <a:t>.; </a:t>
            </a:r>
            <a:r>
              <a:rPr lang="en-US" sz="1100" dirty="0" err="1">
                <a:solidFill>
                  <a:srgbClr val="000000"/>
                </a:solidFill>
                <a:effectLst/>
                <a:latin typeface="Georgia" panose="02040502050405020303" pitchFamily="18" charset="0"/>
                <a:ea typeface="Times New Roman" panose="02020603050405020304" pitchFamily="18" charset="0"/>
              </a:rPr>
              <a:t>Woolliams,E</a:t>
            </a:r>
            <a:r>
              <a:rPr lang="en-US" sz="1100" dirty="0">
                <a:solidFill>
                  <a:srgbClr val="000000"/>
                </a:solidFill>
                <a:effectLst/>
                <a:latin typeface="Georgia" panose="02040502050405020303" pitchFamily="18" charset="0"/>
                <a:ea typeface="Times New Roman" panose="02020603050405020304" pitchFamily="18" charset="0"/>
              </a:rPr>
              <a:t>. D2.2 (AVHRR): </a:t>
            </a:r>
            <a:r>
              <a:rPr lang="en-US" sz="1100" dirty="0">
                <a:solidFill>
                  <a:srgbClr val="0563C1"/>
                </a:solidFill>
                <a:effectLst/>
                <a:latin typeface="Georgia" panose="02040502050405020303" pitchFamily="18" charset="0"/>
                <a:ea typeface="Times New Roman" panose="02020603050405020304" pitchFamily="18" charset="0"/>
                <a:hlinkClick r:id="rId14"/>
              </a:rPr>
              <a:t>Report on the AVHRR FCDR uncertainty</a:t>
            </a:r>
            <a:r>
              <a:rPr lang="en-US" sz="1100" dirty="0">
                <a:solidFill>
                  <a:srgbClr val="000000"/>
                </a:solidFill>
                <a:effectLst/>
                <a:latin typeface="Georgia" panose="02040502050405020303" pitchFamily="18" charset="0"/>
                <a:ea typeface="Times New Roman" panose="02020603050405020304" pitchFamily="18" charset="0"/>
              </a:rPr>
              <a:t>.7</a:t>
            </a:r>
            <a:r>
              <a:rPr lang="en-US" sz="1100" baseline="30000" dirty="0">
                <a:solidFill>
                  <a:srgbClr val="000000"/>
                </a:solidFill>
                <a:effectLst/>
                <a:latin typeface="Georgia" panose="02040502050405020303" pitchFamily="18" charset="0"/>
                <a:ea typeface="Times New Roman" panose="02020603050405020304" pitchFamily="18" charset="0"/>
              </a:rPr>
              <a:t>th</a:t>
            </a:r>
            <a:r>
              <a:rPr lang="en-US" sz="1100" dirty="0">
                <a:solidFill>
                  <a:srgbClr val="000000"/>
                </a:solidFill>
                <a:effectLst/>
                <a:latin typeface="Georgia" panose="02040502050405020303" pitchFamily="18" charset="0"/>
                <a:ea typeface="Times New Roman" panose="02020603050405020304" pitchFamily="18" charset="0"/>
              </a:rPr>
              <a:t> Aug.2019 v1.1a. FIDUCEO. </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a:solidFill>
                  <a:srgbClr val="000000"/>
                </a:solidFill>
                <a:effectLst/>
                <a:latin typeface="Georgia" panose="02040502050405020303" pitchFamily="18" charset="0"/>
                <a:ea typeface="Times New Roman" panose="02020603050405020304" pitchFamily="18" charset="0"/>
              </a:rPr>
              <a:t> McKernan, Eamonn &amp; </a:t>
            </a:r>
            <a:r>
              <a:rPr lang="en-US" sz="1100" dirty="0" err="1">
                <a:solidFill>
                  <a:srgbClr val="000000"/>
                </a:solidFill>
                <a:effectLst/>
                <a:latin typeface="Georgia" panose="02040502050405020303" pitchFamily="18" charset="0"/>
                <a:ea typeface="Times New Roman" panose="02020603050405020304" pitchFamily="18" charset="0"/>
              </a:rPr>
              <a:t>Montagner</a:t>
            </a:r>
            <a:r>
              <a:rPr lang="en-US" sz="1100" dirty="0">
                <a:solidFill>
                  <a:srgbClr val="000000"/>
                </a:solidFill>
                <a:effectLst/>
                <a:latin typeface="Georgia" panose="02040502050405020303" pitchFamily="18" charset="0"/>
                <a:ea typeface="Times New Roman" panose="02020603050405020304" pitchFamily="18" charset="0"/>
              </a:rPr>
              <a:t>, Francois &amp; </a:t>
            </a:r>
            <a:r>
              <a:rPr lang="en-US" sz="1100" dirty="0" err="1">
                <a:solidFill>
                  <a:srgbClr val="000000"/>
                </a:solidFill>
                <a:effectLst/>
                <a:latin typeface="Georgia" panose="02040502050405020303" pitchFamily="18" charset="0"/>
                <a:ea typeface="Times New Roman" panose="02020603050405020304" pitchFamily="18" charset="0"/>
              </a:rPr>
              <a:t>Klaes</a:t>
            </a:r>
            <a:r>
              <a:rPr lang="en-US" sz="1100" dirty="0">
                <a:solidFill>
                  <a:srgbClr val="000000"/>
                </a:solidFill>
                <a:effectLst/>
                <a:latin typeface="Georgia" panose="02040502050405020303" pitchFamily="18" charset="0"/>
                <a:ea typeface="Times New Roman" panose="02020603050405020304" pitchFamily="18" charset="0"/>
              </a:rPr>
              <a:t>, Dieter &amp; </a:t>
            </a:r>
            <a:r>
              <a:rPr lang="en-US" sz="1100" dirty="0" err="1">
                <a:solidFill>
                  <a:srgbClr val="000000"/>
                </a:solidFill>
                <a:effectLst/>
                <a:latin typeface="Georgia" panose="02040502050405020303" pitchFamily="18" charset="0"/>
                <a:ea typeface="Times New Roman" panose="02020603050405020304" pitchFamily="18" charset="0"/>
              </a:rPr>
              <a:t>Schluessel</a:t>
            </a:r>
            <a:r>
              <a:rPr lang="en-US" sz="1100" dirty="0">
                <a:solidFill>
                  <a:srgbClr val="000000"/>
                </a:solidFill>
                <a:effectLst/>
                <a:latin typeface="Georgia" panose="02040502050405020303" pitchFamily="18" charset="0"/>
                <a:ea typeface="Times New Roman" panose="02020603050405020304" pitchFamily="18" charset="0"/>
              </a:rPr>
              <a:t>, Peter &amp; Buhler, Yves. (2005). </a:t>
            </a:r>
            <a:r>
              <a:rPr lang="en-US" sz="1100" dirty="0">
                <a:solidFill>
                  <a:srgbClr val="0563C1"/>
                </a:solidFill>
                <a:effectLst/>
                <a:latin typeface="Georgia" panose="02040502050405020303" pitchFamily="18" charset="0"/>
                <a:ea typeface="Times New Roman" panose="02020603050405020304" pitchFamily="18" charset="0"/>
                <a:hlinkClick r:id="rId15"/>
              </a:rPr>
              <a:t>Calibration and Validation of Metop/ATOVS and AVHRR products</a:t>
            </a:r>
            <a:r>
              <a:rPr lang="en-US" sz="1100" dirty="0">
                <a:solidFill>
                  <a:srgbClr val="000000"/>
                </a:solidFill>
                <a:effectLst/>
                <a:latin typeface="Georgia" panose="02040502050405020303" pitchFamily="18" charset="0"/>
                <a:ea typeface="Times New Roman" panose="02020603050405020304" pitchFamily="18" charset="0"/>
              </a:rPr>
              <a:t>. </a:t>
            </a:r>
            <a:endParaRPr lang="en-IT" sz="1100" dirty="0">
              <a:effectLst/>
              <a:latin typeface="Georgia" panose="02040502050405020303" pitchFamily="18" charset="0"/>
              <a:ea typeface="Times New Roman" panose="02020603050405020304" pitchFamily="18" charset="0"/>
            </a:endParaRPr>
          </a:p>
          <a:p>
            <a:pPr marL="223838" lvl="0" indent="-219075" fontAlgn="base">
              <a:buSzPts val="1200"/>
              <a:buFont typeface="Georgia" panose="02040502050405020303" pitchFamily="18" charset="0"/>
              <a:buAutoNum type="arabicPeriod"/>
            </a:pPr>
            <a:r>
              <a:rPr lang="en-US" sz="1100" dirty="0" err="1">
                <a:solidFill>
                  <a:srgbClr val="000000"/>
                </a:solidFill>
                <a:effectLst/>
                <a:latin typeface="Georgia" panose="02040502050405020303" pitchFamily="18" charset="0"/>
                <a:ea typeface="Times New Roman" panose="02020603050405020304" pitchFamily="18" charset="0"/>
              </a:rPr>
              <a:t>Liping</a:t>
            </a:r>
            <a:r>
              <a:rPr lang="en-US" sz="1100" dirty="0">
                <a:solidFill>
                  <a:srgbClr val="000000"/>
                </a:solidFill>
                <a:effectLst/>
                <a:latin typeface="Georgia" panose="02040502050405020303" pitchFamily="18" charset="0"/>
                <a:ea typeface="Times New Roman" panose="02020603050405020304" pitchFamily="18" charset="0"/>
              </a:rPr>
              <a:t> Di and Donald C. </a:t>
            </a:r>
            <a:r>
              <a:rPr lang="en-US" sz="1100" dirty="0" err="1">
                <a:solidFill>
                  <a:srgbClr val="000000"/>
                </a:solidFill>
                <a:effectLst/>
                <a:latin typeface="Georgia" panose="02040502050405020303" pitchFamily="18" charset="0"/>
                <a:ea typeface="Times New Roman" panose="02020603050405020304" pitchFamily="18" charset="0"/>
              </a:rPr>
              <a:t>Rundquist</a:t>
            </a:r>
            <a:r>
              <a:rPr lang="en-US" sz="1100" dirty="0">
                <a:solidFill>
                  <a:srgbClr val="000000"/>
                </a:solidFill>
                <a:effectLst/>
                <a:latin typeface="Georgia" panose="02040502050405020303" pitchFamily="18" charset="0"/>
                <a:ea typeface="Times New Roman" panose="02020603050405020304" pitchFamily="18" charset="0"/>
              </a:rPr>
              <a:t>. </a:t>
            </a:r>
            <a:r>
              <a:rPr lang="en-US" sz="1100" dirty="0">
                <a:solidFill>
                  <a:srgbClr val="0563C1"/>
                </a:solidFill>
                <a:effectLst/>
                <a:latin typeface="Georgia" panose="02040502050405020303" pitchFamily="18" charset="0"/>
                <a:ea typeface="Times New Roman" panose="02020603050405020304" pitchFamily="18" charset="0"/>
                <a:hlinkClick r:id="rId16"/>
              </a:rPr>
              <a:t>A One-Step Algorithm for Correction and</a:t>
            </a:r>
            <a:r>
              <a:rPr lang="en-IT" sz="1100" dirty="0">
                <a:latin typeface="Georgia" panose="02040502050405020303" pitchFamily="18" charset="0"/>
                <a:ea typeface="Times New Roman" panose="02020603050405020304" pitchFamily="18" charset="0"/>
                <a:hlinkClick r:id="rId16"/>
              </a:rPr>
              <a:t> </a:t>
            </a:r>
            <a:r>
              <a:rPr lang="en-US" sz="1100" dirty="0">
                <a:solidFill>
                  <a:srgbClr val="0563C1"/>
                </a:solidFill>
                <a:effectLst/>
                <a:latin typeface="Georgia" panose="02040502050405020303" pitchFamily="18" charset="0"/>
                <a:ea typeface="Times New Roman" panose="02020603050405020304" pitchFamily="18" charset="0"/>
                <a:hlinkClick r:id="rId16"/>
              </a:rPr>
              <a:t>Calibratioon of AVHRR Level lb Data</a:t>
            </a:r>
            <a:r>
              <a:rPr lang="en-US" sz="1100" dirty="0">
                <a:solidFill>
                  <a:srgbClr val="000000"/>
                </a:solidFill>
                <a:effectLst/>
                <a:latin typeface="Georgia" panose="02040502050405020303" pitchFamily="18" charset="0"/>
                <a:ea typeface="Times New Roman" panose="02020603050405020304" pitchFamily="18" charset="0"/>
              </a:rPr>
              <a:t>. PE&amp;R, 1994</a:t>
            </a:r>
            <a:endParaRPr lang="en-IT" sz="1100" dirty="0">
              <a:effectLst/>
              <a:latin typeface="Georgia" panose="02040502050405020303" pitchFamily="18" charset="0"/>
              <a:ea typeface="Times New Roman" panose="02020603050405020304" pitchFamily="18" charset="0"/>
            </a:endParaRPr>
          </a:p>
          <a:p>
            <a:endParaRPr lang="en-GB" sz="11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97248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8</a:t>
            </a:fld>
            <a:endParaRPr sz="1400" b="1">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616E8683-63CB-B608-AF3B-95618FF10BE2}"/>
              </a:ext>
            </a:extLst>
          </p:cNvPr>
          <p:cNvSpPr>
            <a:spLocks noGrp="1"/>
          </p:cNvSpPr>
          <p:nvPr>
            <p:ph type="title"/>
          </p:nvPr>
        </p:nvSpPr>
        <p:spPr>
          <a:xfrm>
            <a:off x="0" y="415280"/>
            <a:ext cx="9966121" cy="307777"/>
          </a:xfrm>
        </p:spPr>
        <p:txBody>
          <a:bodyPr/>
          <a:lstStyle/>
          <a:p>
            <a:r>
              <a:rPr lang="en-US" sz="2800" dirty="0">
                <a:effectLst/>
                <a:latin typeface="Verdana" panose="020B0604030504040204" pitchFamily="34" charset="0"/>
                <a:ea typeface="Verdana" panose="020B0604030504040204" pitchFamily="34" charset="0"/>
                <a:cs typeface="Verdana" panose="020B0604030504040204" pitchFamily="34" charset="0"/>
              </a:rPr>
              <a:t>AVHRR L1B Dataset </a:t>
            </a:r>
            <a:r>
              <a:rPr lang="en-US" sz="2800" dirty="0"/>
              <a:t>- </a:t>
            </a:r>
            <a:r>
              <a:rPr lang="en-GB" sz="2800" dirty="0"/>
              <a:t>Cal/Val Maturity Matrix - in progress </a:t>
            </a:r>
            <a:endParaRPr lang="en-GB" sz="2800" b="1" dirty="0"/>
          </a:p>
        </p:txBody>
      </p:sp>
      <p:pic>
        <p:nvPicPr>
          <p:cNvPr id="6" name="Picture 5" descr="Table&#10;&#10;Description automatically generated">
            <a:extLst>
              <a:ext uri="{FF2B5EF4-FFF2-40B4-BE49-F238E27FC236}">
                <a16:creationId xmlns:a16="http://schemas.microsoft.com/office/drawing/2014/main" id="{304CA651-C2E1-4C4E-F1A1-E2D293A1C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430"/>
            <a:ext cx="3952157" cy="5535174"/>
          </a:xfrm>
          <a:prstGeom prst="rect">
            <a:avLst/>
          </a:prstGeom>
        </p:spPr>
      </p:pic>
      <p:pic>
        <p:nvPicPr>
          <p:cNvPr id="7" name="Picture 6" descr="Text, letter&#10;&#10;Description automatically generated">
            <a:extLst>
              <a:ext uri="{FF2B5EF4-FFF2-40B4-BE49-F238E27FC236}">
                <a16:creationId xmlns:a16="http://schemas.microsoft.com/office/drawing/2014/main" id="{F6E3CB32-8E3B-3390-80CF-37260B76E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27" y="1267050"/>
            <a:ext cx="2800547" cy="4687872"/>
          </a:xfrm>
          <a:prstGeom prst="rect">
            <a:avLst/>
          </a:prstGeom>
        </p:spPr>
      </p:pic>
      <p:sp>
        <p:nvSpPr>
          <p:cNvPr id="9" name="TextBox 9">
            <a:extLst>
              <a:ext uri="{FF2B5EF4-FFF2-40B4-BE49-F238E27FC236}">
                <a16:creationId xmlns:a16="http://schemas.microsoft.com/office/drawing/2014/main" id="{1E9DD26F-8BF8-854E-A5F7-96A140700697}"/>
              </a:ext>
            </a:extLst>
          </p:cNvPr>
          <p:cNvSpPr txBox="1"/>
          <p:nvPr/>
        </p:nvSpPr>
        <p:spPr>
          <a:xfrm>
            <a:off x="7130169" y="1467074"/>
            <a:ext cx="4514144" cy="4247317"/>
          </a:xfrm>
          <a:prstGeom prst="rect">
            <a:avLst/>
          </a:prstGeom>
          <a:noFill/>
          <a:ln w="12700" cmpd="sng">
            <a:solidFill>
              <a:schemeClr val="tx1"/>
            </a:solidFill>
          </a:ln>
        </p:spPr>
        <p:txBody>
          <a:bodyPr wrap="square" rtlCol="0">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sz="1000" b="1" dirty="0"/>
              <a:t>Executive Summary</a:t>
            </a:r>
          </a:p>
          <a:p>
            <a:endParaRPr lang="en-US" sz="1000" dirty="0"/>
          </a:p>
          <a:p>
            <a:r>
              <a:rPr lang="en-US" sz="1000" dirty="0">
                <a:solidFill>
                  <a:srgbClr val="000000"/>
                </a:solidFill>
                <a:effectLst/>
                <a:latin typeface="Georgia" panose="02040502050405020303" pitchFamily="18" charset="0"/>
                <a:ea typeface="Times New Roman" panose="02020603050405020304" pitchFamily="18" charset="0"/>
              </a:rPr>
              <a:t>This is a preliminary analysis Regarding the </a:t>
            </a:r>
            <a:r>
              <a:rPr lang="en-IT" sz="1000" u="sng" dirty="0">
                <a:solidFill>
                  <a:srgbClr val="0563C1"/>
                </a:solidFill>
                <a:effectLst/>
                <a:latin typeface="Georgia" panose="02040502050405020303" pitchFamily="18" charset="0"/>
                <a:ea typeface="Times New Roman" panose="02020603050405020304" pitchFamily="18" charset="0"/>
                <a:hlinkClick r:id="rId5"/>
              </a:rPr>
              <a:t>AVHRR L1B </a:t>
            </a:r>
            <a:r>
              <a:rPr lang="en-US" sz="1000" u="sng" dirty="0">
                <a:solidFill>
                  <a:srgbClr val="0563C1"/>
                </a:solidFill>
                <a:effectLst/>
                <a:latin typeface="Georgia" panose="02040502050405020303" pitchFamily="18" charset="0"/>
                <a:ea typeface="Times New Roman" panose="02020603050405020304" pitchFamily="18" charset="0"/>
                <a:hlinkClick r:id="rId5"/>
              </a:rPr>
              <a:t>LAC (Local Coverage Imagery)</a:t>
            </a:r>
            <a:r>
              <a:rPr lang="en-US" sz="1000" dirty="0">
                <a:solidFill>
                  <a:srgbClr val="000000"/>
                </a:solidFill>
                <a:effectLst/>
                <a:latin typeface="Georgia" panose="02040502050405020303" pitchFamily="18" charset="0"/>
                <a:ea typeface="Times New Roman" panose="02020603050405020304" pitchFamily="18" charset="0"/>
              </a:rPr>
              <a:t> to be confirmed by a further assessment by AVHRR sensor experts.</a:t>
            </a:r>
            <a:endParaRPr lang="en-IT" sz="1000" dirty="0">
              <a:effectLst/>
              <a:latin typeface="Times New Roman" panose="02020603050405020304" pitchFamily="18" charset="0"/>
              <a:ea typeface="Times New Roman" panose="02020603050405020304" pitchFamily="18" charset="0"/>
            </a:endParaRPr>
          </a:p>
          <a:p>
            <a:pPr algn="just"/>
            <a:r>
              <a:rPr lang="en-GB" sz="1000" dirty="0">
                <a:solidFill>
                  <a:srgbClr val="000000"/>
                </a:solidFill>
                <a:effectLst/>
                <a:latin typeface="Georgia" panose="02040502050405020303" pitchFamily="18" charset="0"/>
                <a:ea typeface="Times New Roman" panose="02020603050405020304" pitchFamily="18" charset="0"/>
              </a:rPr>
              <a:t> </a:t>
            </a:r>
            <a:endParaRPr lang="en-IT" sz="1000" dirty="0">
              <a:effectLst/>
              <a:latin typeface="Times New Roman" panose="02020603050405020304" pitchFamily="18" charset="0"/>
              <a:ea typeface="Times New Roman" panose="02020603050405020304" pitchFamily="18" charset="0"/>
            </a:endParaRPr>
          </a:p>
          <a:p>
            <a:pPr algn="just"/>
            <a:r>
              <a:rPr lang="en-GB" sz="1000" dirty="0">
                <a:solidFill>
                  <a:srgbClr val="000000"/>
                </a:solidFill>
                <a:effectLst/>
                <a:latin typeface="Georgia" panose="02040502050405020303" pitchFamily="18" charset="0"/>
                <a:ea typeface="Times New Roman" panose="02020603050405020304" pitchFamily="18" charset="0"/>
              </a:rPr>
              <a:t>With nearly 4 decades of continuous and global measurements, AVHRR data represent the backbone of EO optical data. With this important inheritance it appears difficult to evaluate these historical data with modern methods.</a:t>
            </a:r>
            <a:endParaRPr lang="en-IT" sz="1000" dirty="0">
              <a:effectLst/>
              <a:latin typeface="Times New Roman" panose="02020603050405020304" pitchFamily="18" charset="0"/>
              <a:ea typeface="Times New Roman" panose="02020603050405020304" pitchFamily="18" charset="0"/>
            </a:endParaRPr>
          </a:p>
          <a:p>
            <a:pPr algn="just"/>
            <a:r>
              <a:rPr lang="en-IT" sz="1000" dirty="0">
                <a:effectLst/>
                <a:latin typeface="Georgia" panose="02040502050405020303" pitchFamily="18" charset="0"/>
                <a:ea typeface="Times New Roman" panose="02020603050405020304" pitchFamily="18" charset="0"/>
              </a:rPr>
              <a:t> </a:t>
            </a:r>
            <a:endParaRPr lang="en-IT" sz="1000" dirty="0">
              <a:effectLst/>
              <a:latin typeface="Times New Roman" panose="02020603050405020304" pitchFamily="18" charset="0"/>
              <a:ea typeface="Times New Roman" panose="02020603050405020304" pitchFamily="18" charset="0"/>
            </a:endParaRPr>
          </a:p>
          <a:p>
            <a:pPr algn="just"/>
            <a:r>
              <a:rPr lang="en-US" sz="1000" dirty="0" err="1">
                <a:effectLst/>
                <a:latin typeface="Georgia" panose="02040502050405020303" pitchFamily="18" charset="0"/>
                <a:ea typeface="Times New Roman" panose="02020603050405020304" pitchFamily="18" charset="0"/>
              </a:rPr>
              <a:t>Neverthless</a:t>
            </a:r>
            <a:r>
              <a:rPr lang="en-US" sz="1000" dirty="0">
                <a:effectLst/>
                <a:latin typeface="Georgia" panose="02040502050405020303" pitchFamily="18" charset="0"/>
                <a:ea typeface="Times New Roman" panose="02020603050405020304" pitchFamily="18" charset="0"/>
              </a:rPr>
              <a:t>, we can assert that t</a:t>
            </a:r>
            <a:r>
              <a:rPr lang="en-IT" sz="1000" dirty="0">
                <a:effectLst/>
                <a:latin typeface="Georgia" panose="02040502050405020303" pitchFamily="18" charset="0"/>
                <a:ea typeface="Times New Roman" panose="02020603050405020304" pitchFamily="18" charset="0"/>
              </a:rPr>
              <a:t>he AVHRR level 1B files provided as EO-SIP are a valuable source to generate long time series of many different Essential Climate Variables (ECVs) but require a careful and precise pre-processing. This includes the calibration of channel 1, 2 and 3A, which have no on-board calibration source but also the proper calibration of the thermal channels 3B, 4 and 5. Furthermore, some effort is needed for precise geocoding including orthorectification of the AVHRR data to guarantee a geocoding accuracy of better than 1/3 of pixel as required by GCOS. After these steps, the data can be used to retrieve snow cover extent, albedo, fire activity, aerosol optical depth, vegetation dynamics, lake surface water temperature and many more. </a:t>
            </a:r>
            <a:r>
              <a:rPr lang="en-IT" sz="1000" dirty="0">
                <a:solidFill>
                  <a:srgbClr val="000000"/>
                </a:solidFill>
                <a:effectLst/>
                <a:latin typeface="Georgia" panose="02040502050405020303" pitchFamily="18" charset="0"/>
                <a:ea typeface="Times New Roman" panose="02020603050405020304" pitchFamily="18" charset="0"/>
              </a:rPr>
              <a:t> </a:t>
            </a:r>
            <a:endParaRPr lang="en-IT" sz="1000" dirty="0">
              <a:effectLst/>
              <a:latin typeface="Times New Roman" panose="02020603050405020304" pitchFamily="18" charset="0"/>
              <a:ea typeface="Times New Roman" panose="02020603050405020304" pitchFamily="18" charset="0"/>
            </a:endParaRPr>
          </a:p>
          <a:p>
            <a:pPr algn="just"/>
            <a:r>
              <a:rPr lang="en-GB" sz="1000" dirty="0">
                <a:solidFill>
                  <a:srgbClr val="000000"/>
                </a:solidFill>
                <a:effectLst/>
                <a:latin typeface="Georgia" panose="02040502050405020303" pitchFamily="18" charset="0"/>
                <a:ea typeface="Times New Roman" panose="02020603050405020304" pitchFamily="18" charset="0"/>
              </a:rPr>
              <a:t> </a:t>
            </a:r>
            <a:endParaRPr lang="en-IT" sz="1000" dirty="0">
              <a:effectLst/>
              <a:latin typeface="Times New Roman" panose="02020603050405020304" pitchFamily="18" charset="0"/>
              <a:ea typeface="Times New Roman" panose="02020603050405020304" pitchFamily="18" charset="0"/>
            </a:endParaRPr>
          </a:p>
          <a:p>
            <a:pPr algn="just"/>
            <a:r>
              <a:rPr lang="en-US" sz="1000" dirty="0">
                <a:effectLst/>
                <a:latin typeface="Georgia" panose="02040502050405020303" pitchFamily="18" charset="0"/>
                <a:ea typeface="Times New Roman" panose="02020603050405020304" pitchFamily="18" charset="0"/>
              </a:rPr>
              <a:t>A number of papers are related to Cal/Val activities, with several methods and a good compliance with the </a:t>
            </a:r>
            <a:r>
              <a:rPr lang="en-IT" sz="1000" dirty="0">
                <a:effectLst/>
                <a:latin typeface="Georgia" panose="02040502050405020303" pitchFamily="18" charset="0"/>
                <a:ea typeface="Times New Roman" panose="02020603050405020304" pitchFamily="18" charset="0"/>
                <a:cs typeface="Calibri" panose="020F0502020204030204" pitchFamily="34" charset="0"/>
              </a:rPr>
              <a:t>Claimed mission performance</a:t>
            </a:r>
            <a:r>
              <a:rPr lang="en-US" sz="1000" dirty="0">
                <a:effectLst/>
                <a:latin typeface="Georgia" panose="02040502050405020303" pitchFamily="18" charset="0"/>
                <a:ea typeface="Times New Roman" panose="02020603050405020304" pitchFamily="18" charset="0"/>
                <a:cs typeface="Calibri" panose="020F0502020204030204" pitchFamily="34" charset="0"/>
              </a:rPr>
              <a:t>.</a:t>
            </a:r>
            <a:r>
              <a:rPr lang="en-US" sz="1000" dirty="0">
                <a:effectLst/>
                <a:latin typeface="Georgia" panose="02040502050405020303" pitchFamily="18" charset="0"/>
                <a:ea typeface="Times New Roman" panose="02020603050405020304" pitchFamily="18" charset="0"/>
              </a:rPr>
              <a:t> </a:t>
            </a:r>
            <a:endParaRPr lang="en-IT" sz="1000" dirty="0">
              <a:effectLst/>
              <a:latin typeface="Times New Roman" panose="02020603050405020304" pitchFamily="18" charset="0"/>
              <a:ea typeface="Times New Roman" panose="02020603050405020304" pitchFamily="18" charset="0"/>
            </a:endParaRPr>
          </a:p>
          <a:p>
            <a:pPr algn="just"/>
            <a:r>
              <a:rPr lang="en-GB" sz="1000" dirty="0">
                <a:solidFill>
                  <a:srgbClr val="000000"/>
                </a:solidFill>
                <a:effectLst/>
                <a:latin typeface="Georgia" panose="02040502050405020303" pitchFamily="18" charset="0"/>
                <a:ea typeface="Times New Roman" panose="02020603050405020304" pitchFamily="18" charset="0"/>
              </a:rPr>
              <a:t> </a:t>
            </a:r>
            <a:endParaRPr lang="en-IT" sz="1000" dirty="0">
              <a:effectLst/>
              <a:latin typeface="Times New Roman" panose="02020603050405020304" pitchFamily="18" charset="0"/>
              <a:ea typeface="Times New Roman" panose="02020603050405020304" pitchFamily="18" charset="0"/>
            </a:endParaRPr>
          </a:p>
          <a:p>
            <a:pPr algn="just"/>
            <a:r>
              <a:rPr lang="en-GB" sz="1000" dirty="0">
                <a:solidFill>
                  <a:srgbClr val="000000"/>
                </a:solidFill>
                <a:effectLst/>
                <a:latin typeface="Georgia" panose="02040502050405020303" pitchFamily="18" charset="0"/>
                <a:ea typeface="Times New Roman" panose="02020603050405020304" pitchFamily="18" charset="0"/>
              </a:rPr>
              <a:t>Thanks to the FIDUCEO project a lot of information have been collected in terms of metrological </a:t>
            </a:r>
            <a:r>
              <a:rPr lang="en-GB" sz="1000" dirty="0" err="1">
                <a:solidFill>
                  <a:srgbClr val="000000"/>
                </a:solidFill>
                <a:effectLst/>
                <a:latin typeface="Georgia" panose="02040502050405020303" pitchFamily="18" charset="0"/>
                <a:ea typeface="Times New Roman" panose="02020603050405020304" pitchFamily="18" charset="0"/>
              </a:rPr>
              <a:t>treaceability</a:t>
            </a:r>
            <a:r>
              <a:rPr lang="en-GB" sz="1000" dirty="0">
                <a:solidFill>
                  <a:srgbClr val="000000"/>
                </a:solidFill>
                <a:effectLst/>
                <a:latin typeface="Georgia" panose="02040502050405020303" pitchFamily="18" charset="0"/>
                <a:ea typeface="Times New Roman" panose="02020603050405020304" pitchFamily="18" charset="0"/>
              </a:rPr>
              <a:t> and Uncertainty Characterization with the aim to exploit the data as </a:t>
            </a:r>
            <a:r>
              <a:rPr lang="en-IT" sz="1000" dirty="0">
                <a:effectLst/>
                <a:latin typeface="Georgia" panose="02040502050405020303" pitchFamily="18" charset="0"/>
                <a:ea typeface="Times New Roman" panose="02020603050405020304" pitchFamily="18" charset="0"/>
              </a:rPr>
              <a:t>FCDRs</a:t>
            </a:r>
            <a:r>
              <a:rPr lang="en-US" sz="1000" dirty="0">
                <a:effectLst/>
                <a:latin typeface="Georgia" panose="02040502050405020303" pitchFamily="18" charset="0"/>
                <a:ea typeface="Times New Roman" panose="02020603050405020304" pitchFamily="18" charset="0"/>
              </a:rPr>
              <a:t> (Fiducial Climate Data Records).  </a:t>
            </a:r>
            <a:endParaRPr lang="en-IT" sz="1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Title 1">
            <a:extLst>
              <a:ext uri="{FF2B5EF4-FFF2-40B4-BE49-F238E27FC236}">
                <a16:creationId xmlns:a16="http://schemas.microsoft.com/office/drawing/2014/main" id="{21A4FB39-C0F3-5681-4D58-44F74BFB34C9}"/>
              </a:ext>
            </a:extLst>
          </p:cNvPr>
          <p:cNvSpPr>
            <a:spLocks noGrp="1"/>
          </p:cNvSpPr>
          <p:nvPr>
            <p:ph type="title"/>
          </p:nvPr>
        </p:nvSpPr>
        <p:spPr>
          <a:xfrm>
            <a:off x="205074" y="130098"/>
            <a:ext cx="9224676" cy="584775"/>
          </a:xfrm>
        </p:spPr>
        <p:txBody>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AVHRR L1B Dataset </a:t>
            </a:r>
            <a:r>
              <a:rPr lang="en-US" sz="3000" dirty="0"/>
              <a:t>- </a:t>
            </a:r>
            <a:r>
              <a:rPr lang="en-GB" sz="3000" dirty="0"/>
              <a:t>Cal/Val Maturity Matrix </a:t>
            </a:r>
            <a:br>
              <a:rPr lang="en-GB" sz="3000" dirty="0"/>
            </a:br>
            <a:r>
              <a:rPr lang="en-GB" sz="3000" b="1" u="sng" dirty="0"/>
              <a:t>in progress to be evaluated by experts</a:t>
            </a:r>
          </a:p>
        </p:txBody>
      </p:sp>
      <p:pic>
        <p:nvPicPr>
          <p:cNvPr id="5" name="Picture 4" descr="Diagram&#10;&#10;Description automatically generated">
            <a:extLst>
              <a:ext uri="{FF2B5EF4-FFF2-40B4-BE49-F238E27FC236}">
                <a16:creationId xmlns:a16="http://schemas.microsoft.com/office/drawing/2014/main" id="{2CD1166A-0766-AD53-49CC-E9B613A4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31" y="1250819"/>
            <a:ext cx="11723738" cy="4356361"/>
          </a:xfrm>
          <a:prstGeom prst="rect">
            <a:avLst/>
          </a:prstGeom>
        </p:spPr>
      </p:pic>
      <p:sp>
        <p:nvSpPr>
          <p:cNvPr id="6" name="TextBox 5">
            <a:extLst>
              <a:ext uri="{FF2B5EF4-FFF2-40B4-BE49-F238E27FC236}">
                <a16:creationId xmlns:a16="http://schemas.microsoft.com/office/drawing/2014/main" id="{A373E01B-0D3D-191B-30C7-156DAA0A819E}"/>
              </a:ext>
            </a:extLst>
          </p:cNvPr>
          <p:cNvSpPr txBox="1"/>
          <p:nvPr/>
        </p:nvSpPr>
        <p:spPr>
          <a:xfrm>
            <a:off x="2748979" y="5943071"/>
            <a:ext cx="6952234" cy="400110"/>
          </a:xfrm>
          <a:prstGeom prst="rect">
            <a:avLst/>
          </a:prstGeom>
          <a:noFill/>
          <a:ln w="12700" cmpd="sng">
            <a:noFill/>
          </a:ln>
        </p:spPr>
        <p:txBody>
          <a:bodyPr wrap="square" rtlCol="0">
            <a:spAutoFit/>
          </a:bodyPr>
          <a:lstStyle/>
          <a:p>
            <a:r>
              <a:rPr lang="en-US" sz="2000" dirty="0">
                <a:latin typeface="Arial" panose="020B0604020202020204" pitchFamily="34" charset="0"/>
                <a:cs typeface="Arial" panose="020B0604020202020204" pitchFamily="34" charset="0"/>
              </a:rPr>
              <a:t>Cal/Val Maturity Matrix Summary for AVHRR L1B Dataset</a:t>
            </a:r>
            <a:endParaRPr lang="en-GB" sz="20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2065</Words>
  <Application>Microsoft Macintosh PowerPoint</Application>
  <PresentationFormat>Widescreen</PresentationFormat>
  <Paragraphs>141</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Courier New</vt:lpstr>
      <vt:lpstr>Georgia</vt:lpstr>
      <vt:lpstr>Helv</vt:lpstr>
      <vt:lpstr>Noto Sans Symbols</vt:lpstr>
      <vt:lpstr>Symbol</vt:lpstr>
      <vt:lpstr>Times New Roman</vt:lpstr>
      <vt:lpstr>Verdana</vt:lpstr>
      <vt:lpstr>ceos</vt:lpstr>
      <vt:lpstr>AVHRR DMSMM Use Case</vt:lpstr>
      <vt:lpstr>Quality Assessment Framework</vt:lpstr>
      <vt:lpstr>EDAP Best Practice Guidelines</vt:lpstr>
      <vt:lpstr>Cal/Val Maturity Matrix</vt:lpstr>
      <vt:lpstr>PowerPoint Presentation</vt:lpstr>
      <vt:lpstr>PowerPoint Presentation</vt:lpstr>
      <vt:lpstr>Use Case: AVHRR L1B Dataset</vt:lpstr>
      <vt:lpstr>AVHRR L1B Dataset - Cal/Val Maturity Matrix - in progress </vt:lpstr>
      <vt:lpstr>AVHRR L1B Dataset - Cal/Val Maturity Matrix  in progress to be evaluated by experts</vt:lpstr>
      <vt:lpstr>CEOS WGISS Data Management &amp; Stewardship Maturity Matrix for the AVHRR L1B Dataset</vt:lpstr>
      <vt:lpstr>CEOS WGISS Data Management &amp; Stewardship Maturity Matrix for the AVHRR L1B Dataset</vt:lpstr>
      <vt:lpstr>Maturity Matrix tool: Logical Overview</vt:lpstr>
      <vt:lpstr>MMT Proposed Overview Architecture</vt:lpstr>
      <vt:lpstr>MMT Solution</vt:lpstr>
      <vt:lpstr>MMT Configuration </vt:lpstr>
      <vt:lpstr>MMT development approach</vt:lpstr>
      <vt:lpstr>MMT Current Status</vt:lpstr>
      <vt:lpstr>MMT – UI/UX </vt:lpstr>
      <vt:lpstr>Thanks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AVHRR DMSMM Use Cases</dc:title>
  <cp:lastModifiedBy>Paolo Castracane</cp:lastModifiedBy>
  <cp:revision>1</cp:revision>
  <dcterms:modified xsi:type="dcterms:W3CDTF">2022-10-04T13:06:35Z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2022-09-21T12:59:56Z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b31f834f-1026-4b05-8a42-eb8c899ab426</vt:lpwstr>
  </property>
  <property fmtid="{D5CDD505-2E9C-101B-9397-08002B2CF9AE}" pid="8" name="MSIP_Label_3976fa30-1907-4356-8241-62ea5e1c0256_ContentBits">
    <vt:lpwstr>0</vt:lpwstr>
  </property>
</Properties>
</file>