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8269E23D-B069-494F-8D1B-3BC30EF6D743}">
          <p14:sldIdLst>
            <p14:sldId id="256"/>
            <p14:sldId id="257"/>
          </p14:sldIdLst>
        </p14:section>
        <p14:section name="Cal/Val Portal Overview" id="{A7221E0E-5F00-A14E-90BB-4114CB0D91FC}">
          <p14:sldIdLst>
            <p14:sldId id="258"/>
          </p14:sldIdLst>
        </p14:section>
        <p14:section name="CEOS WGCV" id="{1C14425D-6BB8-AF4A-8F46-812638F877F0}">
          <p14:sldIdLst>
            <p14:sldId id="259"/>
            <p14:sldId id="261"/>
            <p14:sldId id="262"/>
          </p14:sldIdLst>
        </p14:section>
        <p14:section name="Cal/Val Portal Utilities" id="{910AB71F-86DD-184E-B817-9F65F87222F1}">
          <p14:sldIdLst>
            <p14:sldId id="260"/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340CA-8FE4-3D47-A4F0-BCCAA6042776}" v="27" dt="2022-09-26T08:16:49.5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3"/>
    <p:restoredTop sz="94653"/>
  </p:normalViewPr>
  <p:slideViewPr>
    <p:cSldViewPr snapToGrid="0">
      <p:cViewPr varScale="1">
        <p:scale>
          <a:sx n="131" d="100"/>
          <a:sy n="131" d="100"/>
        </p:scale>
        <p:origin x="19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o Castracane" userId="79409e68-a20d-42e3-af0c-ad1c5702f6f2" providerId="ADAL" clId="{67B340CA-8FE4-3D47-A4F0-BCCAA6042776}"/>
    <pc:docChg chg="undo custSel addSld modSld addSection modSection">
      <pc:chgData name="Paolo Castracane" userId="79409e68-a20d-42e3-af0c-ad1c5702f6f2" providerId="ADAL" clId="{67B340CA-8FE4-3D47-A4F0-BCCAA6042776}" dt="2022-09-26T08:33:56.192" v="1417" actId="255"/>
      <pc:docMkLst>
        <pc:docMk/>
      </pc:docMkLst>
      <pc:sldChg chg="modSp mod">
        <pc:chgData name="Paolo Castracane" userId="79409e68-a20d-42e3-af0c-ad1c5702f6f2" providerId="ADAL" clId="{67B340CA-8FE4-3D47-A4F0-BCCAA6042776}" dt="2022-09-26T08:33:56.192" v="1417" actId="255"/>
        <pc:sldMkLst>
          <pc:docMk/>
          <pc:sldMk cId="0" sldId="256"/>
        </pc:sldMkLst>
        <pc:spChg chg="mod">
          <ac:chgData name="Paolo Castracane" userId="79409e68-a20d-42e3-af0c-ad1c5702f6f2" providerId="ADAL" clId="{67B340CA-8FE4-3D47-A4F0-BCCAA6042776}" dt="2022-09-26T08:33:56.192" v="1417" actId="255"/>
          <ac:spMkLst>
            <pc:docMk/>
            <pc:sldMk cId="0" sldId="256"/>
            <ac:spMk id="66" creationId="{00000000-0000-0000-0000-000000000000}"/>
          </ac:spMkLst>
        </pc:spChg>
        <pc:spChg chg="mod">
          <ac:chgData name="Paolo Castracane" userId="79409e68-a20d-42e3-af0c-ad1c5702f6f2" providerId="ADAL" clId="{67B340CA-8FE4-3D47-A4F0-BCCAA6042776}" dt="2022-09-26T07:50:15.593" v="1346" actId="3064"/>
          <ac:spMkLst>
            <pc:docMk/>
            <pc:sldMk cId="0" sldId="256"/>
            <ac:spMk id="67" creationId="{00000000-0000-0000-0000-000000000000}"/>
          </ac:spMkLst>
        </pc:spChg>
      </pc:sldChg>
      <pc:sldChg chg="addSp delSp modSp mod">
        <pc:chgData name="Paolo Castracane" userId="79409e68-a20d-42e3-af0c-ad1c5702f6f2" providerId="ADAL" clId="{67B340CA-8FE4-3D47-A4F0-BCCAA6042776}" dt="2022-09-26T08:16:02.359" v="1355" actId="255"/>
        <pc:sldMkLst>
          <pc:docMk/>
          <pc:sldMk cId="0" sldId="257"/>
        </pc:sldMkLst>
        <pc:spChg chg="add mod">
          <ac:chgData name="Paolo Castracane" userId="79409e68-a20d-42e3-af0c-ad1c5702f6f2" providerId="ADAL" clId="{67B340CA-8FE4-3D47-A4F0-BCCAA6042776}" dt="2022-09-20T09:57:17.177" v="559" actId="122"/>
          <ac:spMkLst>
            <pc:docMk/>
            <pc:sldMk cId="0" sldId="257"/>
            <ac:spMk id="8" creationId="{8C35615C-1893-E0D1-2B27-9CD4F667A9A6}"/>
          </ac:spMkLst>
        </pc:spChg>
        <pc:spChg chg="add mod">
          <ac:chgData name="Paolo Castracane" userId="79409e68-a20d-42e3-af0c-ad1c5702f6f2" providerId="ADAL" clId="{67B340CA-8FE4-3D47-A4F0-BCCAA6042776}" dt="2022-09-20T09:57:36.632" v="579" actId="20577"/>
          <ac:spMkLst>
            <pc:docMk/>
            <pc:sldMk cId="0" sldId="257"/>
            <ac:spMk id="9" creationId="{A7A1B345-A7C3-F6B3-48FC-8026D890DFB7}"/>
          </ac:spMkLst>
        </pc:spChg>
        <pc:spChg chg="add mod">
          <ac:chgData name="Paolo Castracane" userId="79409e68-a20d-42e3-af0c-ad1c5702f6f2" providerId="ADAL" clId="{67B340CA-8FE4-3D47-A4F0-BCCAA6042776}" dt="2022-09-20T09:57:53.870" v="599" actId="20577"/>
          <ac:spMkLst>
            <pc:docMk/>
            <pc:sldMk cId="0" sldId="257"/>
            <ac:spMk id="10" creationId="{5F530F13-3BEE-9B97-E2F7-6EEFCA27E229}"/>
          </ac:spMkLst>
        </pc:spChg>
        <pc:spChg chg="mod">
          <ac:chgData name="Paolo Castracane" userId="79409e68-a20d-42e3-af0c-ad1c5702f6f2" providerId="ADAL" clId="{67B340CA-8FE4-3D47-A4F0-BCCAA6042776}" dt="2022-09-26T08:16:02.359" v="1355" actId="255"/>
          <ac:spMkLst>
            <pc:docMk/>
            <pc:sldMk cId="0" sldId="257"/>
            <ac:spMk id="72" creationId="{00000000-0000-0000-0000-000000000000}"/>
          </ac:spMkLst>
        </pc:spChg>
        <pc:spChg chg="del mod">
          <ac:chgData name="Paolo Castracane" userId="79409e68-a20d-42e3-af0c-ad1c5702f6f2" providerId="ADAL" clId="{67B340CA-8FE4-3D47-A4F0-BCCAA6042776}" dt="2022-09-20T08:18:45.546" v="514" actId="478"/>
          <ac:spMkLst>
            <pc:docMk/>
            <pc:sldMk cId="0" sldId="257"/>
            <ac:spMk id="74" creationId="{00000000-0000-0000-0000-000000000000}"/>
          </ac:spMkLst>
        </pc:spChg>
        <pc:graphicFrameChg chg="add mod modGraphic">
          <ac:chgData name="Paolo Castracane" userId="79409e68-a20d-42e3-af0c-ad1c5702f6f2" providerId="ADAL" clId="{67B340CA-8FE4-3D47-A4F0-BCCAA6042776}" dt="2022-09-20T09:45:01.436" v="535"/>
          <ac:graphicFrameMkLst>
            <pc:docMk/>
            <pc:sldMk cId="0" sldId="257"/>
            <ac:graphicFrameMk id="3" creationId="{CDE8CFA9-E9A4-457C-A71D-ABC8DEDAB480}"/>
          </ac:graphicFrameMkLst>
        </pc:graphicFrameChg>
        <pc:graphicFrameChg chg="add mod modGraphic">
          <ac:chgData name="Paolo Castracane" userId="79409e68-a20d-42e3-af0c-ad1c5702f6f2" providerId="ADAL" clId="{67B340CA-8FE4-3D47-A4F0-BCCAA6042776}" dt="2022-09-20T09:45:05.824" v="537"/>
          <ac:graphicFrameMkLst>
            <pc:docMk/>
            <pc:sldMk cId="0" sldId="257"/>
            <ac:graphicFrameMk id="5" creationId="{FC8D63A1-B2CE-01F0-F140-524BAD161842}"/>
          </ac:graphicFrameMkLst>
        </pc:graphicFrameChg>
        <pc:graphicFrameChg chg="add mod modGraphic">
          <ac:chgData name="Paolo Castracane" userId="79409e68-a20d-42e3-af0c-ad1c5702f6f2" providerId="ADAL" clId="{67B340CA-8FE4-3D47-A4F0-BCCAA6042776}" dt="2022-09-20T09:56:50.238" v="548"/>
          <ac:graphicFrameMkLst>
            <pc:docMk/>
            <pc:sldMk cId="0" sldId="257"/>
            <ac:graphicFrameMk id="7" creationId="{B159C91B-1EA8-0542-F913-DF088B906E1F}"/>
          </ac:graphicFrameMkLst>
        </pc:graphicFrameChg>
      </pc:sldChg>
      <pc:sldChg chg="addSp modSp mod">
        <pc:chgData name="Paolo Castracane" userId="79409e68-a20d-42e3-af0c-ad1c5702f6f2" providerId="ADAL" clId="{67B340CA-8FE4-3D47-A4F0-BCCAA6042776}" dt="2022-09-26T08:17:03.004" v="1367" actId="14100"/>
        <pc:sldMkLst>
          <pc:docMk/>
          <pc:sldMk cId="0" sldId="258"/>
        </pc:sldMkLst>
        <pc:spChg chg="mod">
          <ac:chgData name="Paolo Castracane" userId="79409e68-a20d-42e3-af0c-ad1c5702f6f2" providerId="ADAL" clId="{67B340CA-8FE4-3D47-A4F0-BCCAA6042776}" dt="2022-09-26T08:17:03.004" v="1367" actId="14100"/>
          <ac:spMkLst>
            <pc:docMk/>
            <pc:sldMk cId="0" sldId="258"/>
            <ac:spMk id="79" creationId="{00000000-0000-0000-0000-000000000000}"/>
          </ac:spMkLst>
        </pc:spChg>
        <pc:spChg chg="mod">
          <ac:chgData name="Paolo Castracane" userId="79409e68-a20d-42e3-af0c-ad1c5702f6f2" providerId="ADAL" clId="{67B340CA-8FE4-3D47-A4F0-BCCAA6042776}" dt="2022-09-20T08:00:47.559" v="211" actId="1076"/>
          <ac:spMkLst>
            <pc:docMk/>
            <pc:sldMk cId="0" sldId="258"/>
            <ac:spMk id="80" creationId="{00000000-0000-0000-0000-000000000000}"/>
          </ac:spMkLst>
        </pc:spChg>
        <pc:picChg chg="add mod">
          <ac:chgData name="Paolo Castracane" userId="79409e68-a20d-42e3-af0c-ad1c5702f6f2" providerId="ADAL" clId="{67B340CA-8FE4-3D47-A4F0-BCCAA6042776}" dt="2022-09-20T08:00:24.154" v="207" actId="1076"/>
          <ac:picMkLst>
            <pc:docMk/>
            <pc:sldMk cId="0" sldId="258"/>
            <ac:picMk id="3" creationId="{F984357F-3B49-C437-CE14-74F2CE22C787}"/>
          </ac:picMkLst>
        </pc:picChg>
      </pc:sldChg>
      <pc:sldChg chg="addSp delSp modSp mod">
        <pc:chgData name="Paolo Castracane" userId="79409e68-a20d-42e3-af0c-ad1c5702f6f2" providerId="ADAL" clId="{67B340CA-8FE4-3D47-A4F0-BCCAA6042776}" dt="2022-09-20T08:57:31.926" v="529" actId="20577"/>
        <pc:sldMkLst>
          <pc:docMk/>
          <pc:sldMk cId="0" sldId="259"/>
        </pc:sldMkLst>
        <pc:spChg chg="add mod">
          <ac:chgData name="Paolo Castracane" userId="79409e68-a20d-42e3-af0c-ad1c5702f6f2" providerId="ADAL" clId="{67B340CA-8FE4-3D47-A4F0-BCCAA6042776}" dt="2022-09-20T08:57:31.926" v="529" actId="20577"/>
          <ac:spMkLst>
            <pc:docMk/>
            <pc:sldMk cId="0" sldId="259"/>
            <ac:spMk id="4" creationId="{C3A190F3-CBD7-1BD6-7BB9-745B8F10A08E}"/>
          </ac:spMkLst>
        </pc:spChg>
        <pc:spChg chg="mod">
          <ac:chgData name="Paolo Castracane" userId="79409e68-a20d-42e3-af0c-ad1c5702f6f2" providerId="ADAL" clId="{67B340CA-8FE4-3D47-A4F0-BCCAA6042776}" dt="2022-09-20T07:46:05.938" v="118" actId="20577"/>
          <ac:spMkLst>
            <pc:docMk/>
            <pc:sldMk cId="0" sldId="259"/>
            <ac:spMk id="85" creationId="{00000000-0000-0000-0000-000000000000}"/>
          </ac:spMkLst>
        </pc:spChg>
        <pc:spChg chg="del">
          <ac:chgData name="Paolo Castracane" userId="79409e68-a20d-42e3-af0c-ad1c5702f6f2" providerId="ADAL" clId="{67B340CA-8FE4-3D47-A4F0-BCCAA6042776}" dt="2022-09-20T08:01:22.287" v="212" actId="478"/>
          <ac:spMkLst>
            <pc:docMk/>
            <pc:sldMk cId="0" sldId="259"/>
            <ac:spMk id="87" creationId="{00000000-0000-0000-0000-000000000000}"/>
          </ac:spMkLst>
        </pc:spChg>
        <pc:picChg chg="add mod">
          <ac:chgData name="Paolo Castracane" userId="79409e68-a20d-42e3-af0c-ad1c5702f6f2" providerId="ADAL" clId="{67B340CA-8FE4-3D47-A4F0-BCCAA6042776}" dt="2022-09-20T08:03:30.563" v="218" actId="1076"/>
          <ac:picMkLst>
            <pc:docMk/>
            <pc:sldMk cId="0" sldId="259"/>
            <ac:picMk id="3" creationId="{5AF26D95-DD8A-6FE6-EC32-C515BFB6DBF0}"/>
          </ac:picMkLst>
        </pc:picChg>
      </pc:sldChg>
      <pc:sldChg chg="addSp modSp mod">
        <pc:chgData name="Paolo Castracane" userId="79409e68-a20d-42e3-af0c-ad1c5702f6f2" providerId="ADAL" clId="{67B340CA-8FE4-3D47-A4F0-BCCAA6042776}" dt="2022-09-20T13:04:32.491" v="1189" actId="20577"/>
        <pc:sldMkLst>
          <pc:docMk/>
          <pc:sldMk cId="0" sldId="260"/>
        </pc:sldMkLst>
        <pc:spChg chg="mod">
          <ac:chgData name="Paolo Castracane" userId="79409e68-a20d-42e3-af0c-ad1c5702f6f2" providerId="ADAL" clId="{67B340CA-8FE4-3D47-A4F0-BCCAA6042776}" dt="2022-09-20T13:04:32.491" v="1189" actId="20577"/>
          <ac:spMkLst>
            <pc:docMk/>
            <pc:sldMk cId="0" sldId="260"/>
            <ac:spMk id="92" creationId="{00000000-0000-0000-0000-000000000000}"/>
          </ac:spMkLst>
        </pc:spChg>
        <pc:spChg chg="mod">
          <ac:chgData name="Paolo Castracane" userId="79409e68-a20d-42e3-af0c-ad1c5702f6f2" providerId="ADAL" clId="{67B340CA-8FE4-3D47-A4F0-BCCAA6042776}" dt="2022-09-20T07:47:23.953" v="159" actId="20577"/>
          <ac:spMkLst>
            <pc:docMk/>
            <pc:sldMk cId="0" sldId="260"/>
            <ac:spMk id="93" creationId="{00000000-0000-0000-0000-000000000000}"/>
          </ac:spMkLst>
        </pc:spChg>
        <pc:picChg chg="add mod">
          <ac:chgData name="Paolo Castracane" userId="79409e68-a20d-42e3-af0c-ad1c5702f6f2" providerId="ADAL" clId="{67B340CA-8FE4-3D47-A4F0-BCCAA6042776}" dt="2022-09-20T09:56:18.645" v="545" actId="1076"/>
          <ac:picMkLst>
            <pc:docMk/>
            <pc:sldMk cId="0" sldId="260"/>
            <ac:picMk id="3" creationId="{AC7CE4EF-4990-5560-530E-DFC39993B2A1}"/>
          </ac:picMkLst>
        </pc:picChg>
      </pc:sldChg>
      <pc:sldChg chg="addSp delSp modSp new mod">
        <pc:chgData name="Paolo Castracane" userId="79409e68-a20d-42e3-af0c-ad1c5702f6f2" providerId="ADAL" clId="{67B340CA-8FE4-3D47-A4F0-BCCAA6042776}" dt="2022-09-20T10:15:50.199" v="647" actId="478"/>
        <pc:sldMkLst>
          <pc:docMk/>
          <pc:sldMk cId="1974044045" sldId="261"/>
        </pc:sldMkLst>
        <pc:spChg chg="del mod">
          <ac:chgData name="Paolo Castracane" userId="79409e68-a20d-42e3-af0c-ad1c5702f6f2" providerId="ADAL" clId="{67B340CA-8FE4-3D47-A4F0-BCCAA6042776}" dt="2022-09-20T10:15:50.199" v="647" actId="478"/>
          <ac:spMkLst>
            <pc:docMk/>
            <pc:sldMk cId="1974044045" sldId="261"/>
            <ac:spMk id="2" creationId="{6E6AF70B-E9C2-4D72-15E4-BB3471A77947}"/>
          </ac:spMkLst>
        </pc:spChg>
        <pc:spChg chg="mod">
          <ac:chgData name="Paolo Castracane" userId="79409e68-a20d-42e3-af0c-ad1c5702f6f2" providerId="ADAL" clId="{67B340CA-8FE4-3D47-A4F0-BCCAA6042776}" dt="2022-09-20T08:18:12.318" v="499" actId="20577"/>
          <ac:spMkLst>
            <pc:docMk/>
            <pc:sldMk cId="1974044045" sldId="261"/>
            <ac:spMk id="3" creationId="{26B4CF52-1E38-2D20-5E71-FC4F5C307D02}"/>
          </ac:spMkLst>
        </pc:spChg>
        <pc:picChg chg="add mod">
          <ac:chgData name="Paolo Castracane" userId="79409e68-a20d-42e3-af0c-ad1c5702f6f2" providerId="ADAL" clId="{67B340CA-8FE4-3D47-A4F0-BCCAA6042776}" dt="2022-09-20T10:15:04.444" v="636" actId="1076"/>
          <ac:picMkLst>
            <pc:docMk/>
            <pc:sldMk cId="1974044045" sldId="261"/>
            <ac:picMk id="5" creationId="{3331BECD-D4F2-324D-E62F-CCBFDFA6319B}"/>
          </ac:picMkLst>
        </pc:picChg>
        <pc:picChg chg="add mod">
          <ac:chgData name="Paolo Castracane" userId="79409e68-a20d-42e3-af0c-ad1c5702f6f2" providerId="ADAL" clId="{67B340CA-8FE4-3D47-A4F0-BCCAA6042776}" dt="2022-09-20T10:15:33.365" v="644" actId="1076"/>
          <ac:picMkLst>
            <pc:docMk/>
            <pc:sldMk cId="1974044045" sldId="261"/>
            <ac:picMk id="7" creationId="{BA8AEB8B-BC5B-AC8D-02B2-E7A08290B6F0}"/>
          </ac:picMkLst>
        </pc:picChg>
        <pc:picChg chg="add mod">
          <ac:chgData name="Paolo Castracane" userId="79409e68-a20d-42e3-af0c-ad1c5702f6f2" providerId="ADAL" clId="{67B340CA-8FE4-3D47-A4F0-BCCAA6042776}" dt="2022-09-20T10:15:36.454" v="645" actId="1076"/>
          <ac:picMkLst>
            <pc:docMk/>
            <pc:sldMk cId="1974044045" sldId="261"/>
            <ac:picMk id="9" creationId="{057529CC-9E6C-4E5F-6E12-F9C36CDC4B93}"/>
          </ac:picMkLst>
        </pc:picChg>
        <pc:picChg chg="add mod">
          <ac:chgData name="Paolo Castracane" userId="79409e68-a20d-42e3-af0c-ad1c5702f6f2" providerId="ADAL" clId="{67B340CA-8FE4-3D47-A4F0-BCCAA6042776}" dt="2022-09-20T10:15:29.680" v="643" actId="1076"/>
          <ac:picMkLst>
            <pc:docMk/>
            <pc:sldMk cId="1974044045" sldId="261"/>
            <ac:picMk id="11" creationId="{36439A61-A3D2-5160-59FF-6F4140FA2DF0}"/>
          </ac:picMkLst>
        </pc:picChg>
      </pc:sldChg>
      <pc:sldChg chg="addSp delSp modSp new mod">
        <pc:chgData name="Paolo Castracane" userId="79409e68-a20d-42e3-af0c-ad1c5702f6f2" providerId="ADAL" clId="{67B340CA-8FE4-3D47-A4F0-BCCAA6042776}" dt="2022-09-20T12:30:49.002" v="669" actId="1076"/>
        <pc:sldMkLst>
          <pc:docMk/>
          <pc:sldMk cId="3688293418" sldId="262"/>
        </pc:sldMkLst>
        <pc:spChg chg="del mod">
          <ac:chgData name="Paolo Castracane" userId="79409e68-a20d-42e3-af0c-ad1c5702f6f2" providerId="ADAL" clId="{67B340CA-8FE4-3D47-A4F0-BCCAA6042776}" dt="2022-09-20T12:29:40.472" v="651" actId="478"/>
          <ac:spMkLst>
            <pc:docMk/>
            <pc:sldMk cId="3688293418" sldId="262"/>
            <ac:spMk id="2" creationId="{CA465287-A4AA-0C6B-4064-A2B305F7656F}"/>
          </ac:spMkLst>
        </pc:spChg>
        <pc:spChg chg="mod">
          <ac:chgData name="Paolo Castracane" userId="79409e68-a20d-42e3-af0c-ad1c5702f6f2" providerId="ADAL" clId="{67B340CA-8FE4-3D47-A4F0-BCCAA6042776}" dt="2022-09-20T08:18:26.256" v="512" actId="20577"/>
          <ac:spMkLst>
            <pc:docMk/>
            <pc:sldMk cId="3688293418" sldId="262"/>
            <ac:spMk id="3" creationId="{4C9A94A3-F1DD-2185-2365-4A6E5A8EC3F6}"/>
          </ac:spMkLst>
        </pc:spChg>
        <pc:picChg chg="add mod">
          <ac:chgData name="Paolo Castracane" userId="79409e68-a20d-42e3-af0c-ad1c5702f6f2" providerId="ADAL" clId="{67B340CA-8FE4-3D47-A4F0-BCCAA6042776}" dt="2022-09-20T12:30:49.002" v="669" actId="1076"/>
          <ac:picMkLst>
            <pc:docMk/>
            <pc:sldMk cId="3688293418" sldId="262"/>
            <ac:picMk id="5" creationId="{C2D2AB7D-E0DA-6957-52FA-74E6C461F151}"/>
          </ac:picMkLst>
        </pc:picChg>
        <pc:picChg chg="add mod">
          <ac:chgData name="Paolo Castracane" userId="79409e68-a20d-42e3-af0c-ad1c5702f6f2" providerId="ADAL" clId="{67B340CA-8FE4-3D47-A4F0-BCCAA6042776}" dt="2022-09-20T12:30:42.246" v="668" actId="1076"/>
          <ac:picMkLst>
            <pc:docMk/>
            <pc:sldMk cId="3688293418" sldId="262"/>
            <ac:picMk id="7" creationId="{D2F6D8B2-1C52-934F-3B20-371CF786E0B7}"/>
          </ac:picMkLst>
        </pc:picChg>
        <pc:picChg chg="add mod">
          <ac:chgData name="Paolo Castracane" userId="79409e68-a20d-42e3-af0c-ad1c5702f6f2" providerId="ADAL" clId="{67B340CA-8FE4-3D47-A4F0-BCCAA6042776}" dt="2022-09-20T12:30:25.298" v="667" actId="1076"/>
          <ac:picMkLst>
            <pc:docMk/>
            <pc:sldMk cId="3688293418" sldId="262"/>
            <ac:picMk id="9" creationId="{2F2F052B-F217-8E32-AAE4-AB66FC9F0D37}"/>
          </ac:picMkLst>
        </pc:picChg>
      </pc:sldChg>
      <pc:sldChg chg="addSp delSp modSp new mod modNotesTx">
        <pc:chgData name="Paolo Castracane" userId="79409e68-a20d-42e3-af0c-ad1c5702f6f2" providerId="ADAL" clId="{67B340CA-8FE4-3D47-A4F0-BCCAA6042776}" dt="2022-09-20T13:07:15.885" v="1256" actId="2085"/>
        <pc:sldMkLst>
          <pc:docMk/>
          <pc:sldMk cId="854267130" sldId="263"/>
        </pc:sldMkLst>
        <pc:spChg chg="del">
          <ac:chgData name="Paolo Castracane" userId="79409e68-a20d-42e3-af0c-ad1c5702f6f2" providerId="ADAL" clId="{67B340CA-8FE4-3D47-A4F0-BCCAA6042776}" dt="2022-09-20T12:35:48.087" v="698" actId="478"/>
          <ac:spMkLst>
            <pc:docMk/>
            <pc:sldMk cId="854267130" sldId="263"/>
            <ac:spMk id="2" creationId="{5AA0B2DE-73C9-7DD8-D32C-6F9CA43D58FC}"/>
          </ac:spMkLst>
        </pc:spChg>
        <pc:spChg chg="mod">
          <ac:chgData name="Paolo Castracane" userId="79409e68-a20d-42e3-af0c-ad1c5702f6f2" providerId="ADAL" clId="{67B340CA-8FE4-3D47-A4F0-BCCAA6042776}" dt="2022-09-20T12:35:44.741" v="697" actId="20577"/>
          <ac:spMkLst>
            <pc:docMk/>
            <pc:sldMk cId="854267130" sldId="263"/>
            <ac:spMk id="3" creationId="{343BBE44-E80D-C01F-80A2-05E0FBF9B0C9}"/>
          </ac:spMkLst>
        </pc:spChg>
        <pc:spChg chg="add mod">
          <ac:chgData name="Paolo Castracane" userId="79409e68-a20d-42e3-af0c-ad1c5702f6f2" providerId="ADAL" clId="{67B340CA-8FE4-3D47-A4F0-BCCAA6042776}" dt="2022-09-20T13:07:15.885" v="1256" actId="2085"/>
          <ac:spMkLst>
            <pc:docMk/>
            <pc:sldMk cId="854267130" sldId="263"/>
            <ac:spMk id="8" creationId="{8F1155BE-9217-CCAE-ADE7-EF4192B5CF89}"/>
          </ac:spMkLst>
        </pc:spChg>
        <pc:picChg chg="add mod">
          <ac:chgData name="Paolo Castracane" userId="79409e68-a20d-42e3-af0c-ad1c5702f6f2" providerId="ADAL" clId="{67B340CA-8FE4-3D47-A4F0-BCCAA6042776}" dt="2022-09-20T13:05:01.854" v="1190" actId="1076"/>
          <ac:picMkLst>
            <pc:docMk/>
            <pc:sldMk cId="854267130" sldId="263"/>
            <ac:picMk id="5" creationId="{1CF553C1-EF67-33A9-F058-35BFD34E4595}"/>
          </ac:picMkLst>
        </pc:picChg>
        <pc:picChg chg="add mod">
          <ac:chgData name="Paolo Castracane" userId="79409e68-a20d-42e3-af0c-ad1c5702f6f2" providerId="ADAL" clId="{67B340CA-8FE4-3D47-A4F0-BCCAA6042776}" dt="2022-09-20T12:36:51.184" v="727" actId="1036"/>
          <ac:picMkLst>
            <pc:docMk/>
            <pc:sldMk cId="854267130" sldId="263"/>
            <ac:picMk id="7" creationId="{C1F6B7AE-8625-DAEB-044F-D93C568D6D2F}"/>
          </ac:picMkLst>
        </pc:picChg>
      </pc:sldChg>
      <pc:sldChg chg="addSp delSp modSp new mod">
        <pc:chgData name="Paolo Castracane" userId="79409e68-a20d-42e3-af0c-ad1c5702f6f2" providerId="ADAL" clId="{67B340CA-8FE4-3D47-A4F0-BCCAA6042776}" dt="2022-09-20T12:38:45.414" v="782" actId="1076"/>
        <pc:sldMkLst>
          <pc:docMk/>
          <pc:sldMk cId="3323201160" sldId="264"/>
        </pc:sldMkLst>
        <pc:spChg chg="del">
          <ac:chgData name="Paolo Castracane" userId="79409e68-a20d-42e3-af0c-ad1c5702f6f2" providerId="ADAL" clId="{67B340CA-8FE4-3D47-A4F0-BCCAA6042776}" dt="2022-09-20T12:37:47.795" v="746" actId="478"/>
          <ac:spMkLst>
            <pc:docMk/>
            <pc:sldMk cId="3323201160" sldId="264"/>
            <ac:spMk id="2" creationId="{955901B6-CD4F-E0F6-6282-8A1124D5A421}"/>
          </ac:spMkLst>
        </pc:spChg>
        <pc:spChg chg="mod">
          <ac:chgData name="Paolo Castracane" userId="79409e68-a20d-42e3-af0c-ad1c5702f6f2" providerId="ADAL" clId="{67B340CA-8FE4-3D47-A4F0-BCCAA6042776}" dt="2022-09-20T12:37:42.937" v="745" actId="20577"/>
          <ac:spMkLst>
            <pc:docMk/>
            <pc:sldMk cId="3323201160" sldId="264"/>
            <ac:spMk id="3" creationId="{96618BE5-D549-1435-F940-046467F41270}"/>
          </ac:spMkLst>
        </pc:spChg>
        <pc:picChg chg="add mod">
          <ac:chgData name="Paolo Castracane" userId="79409e68-a20d-42e3-af0c-ad1c5702f6f2" providerId="ADAL" clId="{67B340CA-8FE4-3D47-A4F0-BCCAA6042776}" dt="2022-09-20T12:38:45.414" v="782" actId="1076"/>
          <ac:picMkLst>
            <pc:docMk/>
            <pc:sldMk cId="3323201160" sldId="264"/>
            <ac:picMk id="5" creationId="{DA3DD998-84BF-54B6-F954-F0603BF1088D}"/>
          </ac:picMkLst>
        </pc:picChg>
        <pc:picChg chg="add mod">
          <ac:chgData name="Paolo Castracane" userId="79409e68-a20d-42e3-af0c-ad1c5702f6f2" providerId="ADAL" clId="{67B340CA-8FE4-3D47-A4F0-BCCAA6042776}" dt="2022-09-20T12:38:35.987" v="780" actId="1037"/>
          <ac:picMkLst>
            <pc:docMk/>
            <pc:sldMk cId="3323201160" sldId="264"/>
            <ac:picMk id="7" creationId="{C45F0667-53D7-26EA-78AE-4E850008EB0F}"/>
          </ac:picMkLst>
        </pc:picChg>
      </pc:sldChg>
      <pc:sldChg chg="addSp delSp modSp new mod">
        <pc:chgData name="Paolo Castracane" userId="79409e68-a20d-42e3-af0c-ad1c5702f6f2" providerId="ADAL" clId="{67B340CA-8FE4-3D47-A4F0-BCCAA6042776}" dt="2022-09-20T12:45:59.276" v="821" actId="1076"/>
        <pc:sldMkLst>
          <pc:docMk/>
          <pc:sldMk cId="1595948277" sldId="265"/>
        </pc:sldMkLst>
        <pc:spChg chg="del">
          <ac:chgData name="Paolo Castracane" userId="79409e68-a20d-42e3-af0c-ad1c5702f6f2" providerId="ADAL" clId="{67B340CA-8FE4-3D47-A4F0-BCCAA6042776}" dt="2022-09-20T12:40:07.796" v="810" actId="478"/>
          <ac:spMkLst>
            <pc:docMk/>
            <pc:sldMk cId="1595948277" sldId="265"/>
            <ac:spMk id="2" creationId="{B157E463-C3B8-0EB3-993B-A9F346EA38EA}"/>
          </ac:spMkLst>
        </pc:spChg>
        <pc:spChg chg="mod">
          <ac:chgData name="Paolo Castracane" userId="79409e68-a20d-42e3-af0c-ad1c5702f6f2" providerId="ADAL" clId="{67B340CA-8FE4-3D47-A4F0-BCCAA6042776}" dt="2022-09-20T12:40:05.116" v="809" actId="20577"/>
          <ac:spMkLst>
            <pc:docMk/>
            <pc:sldMk cId="1595948277" sldId="265"/>
            <ac:spMk id="3" creationId="{9098B270-9AEB-F2CF-BA7F-7DE3B26041A7}"/>
          </ac:spMkLst>
        </pc:spChg>
        <pc:picChg chg="add mod">
          <ac:chgData name="Paolo Castracane" userId="79409e68-a20d-42e3-af0c-ad1c5702f6f2" providerId="ADAL" clId="{67B340CA-8FE4-3D47-A4F0-BCCAA6042776}" dt="2022-09-20T12:45:59.276" v="821" actId="1076"/>
          <ac:picMkLst>
            <pc:docMk/>
            <pc:sldMk cId="1595948277" sldId="265"/>
            <ac:picMk id="5" creationId="{542955B6-C5DB-E7C6-6D46-72FB5CD92980}"/>
          </ac:picMkLst>
        </pc:picChg>
        <pc:picChg chg="add mod">
          <ac:chgData name="Paolo Castracane" userId="79409e68-a20d-42e3-af0c-ad1c5702f6f2" providerId="ADAL" clId="{67B340CA-8FE4-3D47-A4F0-BCCAA6042776}" dt="2022-09-20T12:45:57.391" v="820" actId="1076"/>
          <ac:picMkLst>
            <pc:docMk/>
            <pc:sldMk cId="1595948277" sldId="265"/>
            <ac:picMk id="7" creationId="{16BD5D74-2AAF-F24D-F113-C4EDB0E9C6AE}"/>
          </ac:picMkLst>
        </pc:picChg>
      </pc:sldChg>
      <pc:sldChg chg="addSp delSp modSp new mod">
        <pc:chgData name="Paolo Castracane" userId="79409e68-a20d-42e3-af0c-ad1c5702f6f2" providerId="ADAL" clId="{67B340CA-8FE4-3D47-A4F0-BCCAA6042776}" dt="2022-09-20T12:48:57.593" v="896" actId="1038"/>
        <pc:sldMkLst>
          <pc:docMk/>
          <pc:sldMk cId="1313117655" sldId="266"/>
        </pc:sldMkLst>
        <pc:spChg chg="del">
          <ac:chgData name="Paolo Castracane" userId="79409e68-a20d-42e3-af0c-ad1c5702f6f2" providerId="ADAL" clId="{67B340CA-8FE4-3D47-A4F0-BCCAA6042776}" dt="2022-09-20T12:46:53.302" v="851" actId="478"/>
          <ac:spMkLst>
            <pc:docMk/>
            <pc:sldMk cId="1313117655" sldId="266"/>
            <ac:spMk id="2" creationId="{418B0DEE-F15C-B36A-96D4-86A76F885919}"/>
          </ac:spMkLst>
        </pc:spChg>
        <pc:spChg chg="mod">
          <ac:chgData name="Paolo Castracane" userId="79409e68-a20d-42e3-af0c-ad1c5702f6f2" providerId="ADAL" clId="{67B340CA-8FE4-3D47-A4F0-BCCAA6042776}" dt="2022-09-20T12:46:49.618" v="850" actId="20577"/>
          <ac:spMkLst>
            <pc:docMk/>
            <pc:sldMk cId="1313117655" sldId="266"/>
            <ac:spMk id="3" creationId="{F6812F32-D7C0-277D-795C-B18A87CABC26}"/>
          </ac:spMkLst>
        </pc:spChg>
        <pc:picChg chg="add mod">
          <ac:chgData name="Paolo Castracane" userId="79409e68-a20d-42e3-af0c-ad1c5702f6f2" providerId="ADAL" clId="{67B340CA-8FE4-3D47-A4F0-BCCAA6042776}" dt="2022-09-20T12:47:13.004" v="858" actId="1076"/>
          <ac:picMkLst>
            <pc:docMk/>
            <pc:sldMk cId="1313117655" sldId="266"/>
            <ac:picMk id="5" creationId="{608B800A-3014-57AC-2EFA-FDF2B5B59B70}"/>
          </ac:picMkLst>
        </pc:picChg>
        <pc:picChg chg="add del mod">
          <ac:chgData name="Paolo Castracane" userId="79409e68-a20d-42e3-af0c-ad1c5702f6f2" providerId="ADAL" clId="{67B340CA-8FE4-3D47-A4F0-BCCAA6042776}" dt="2022-09-20T12:48:33.927" v="863"/>
          <ac:picMkLst>
            <pc:docMk/>
            <pc:sldMk cId="1313117655" sldId="266"/>
            <ac:picMk id="7" creationId="{52B2BF6B-788C-068E-2BDB-036531F2DC34}"/>
          </ac:picMkLst>
        </pc:picChg>
        <pc:picChg chg="add mod">
          <ac:chgData name="Paolo Castracane" userId="79409e68-a20d-42e3-af0c-ad1c5702f6f2" providerId="ADAL" clId="{67B340CA-8FE4-3D47-A4F0-BCCAA6042776}" dt="2022-09-20T12:48:57.593" v="896" actId="1038"/>
          <ac:picMkLst>
            <pc:docMk/>
            <pc:sldMk cId="1313117655" sldId="266"/>
            <ac:picMk id="9" creationId="{483BA9FB-4C43-C432-E1DC-E517AD55265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42076404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542076404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09096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</a:rPr>
              <a:t>WGCV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b="1">
                <a:solidFill>
                  <a:schemeClr val="accent1"/>
                </a:solidFill>
              </a:rPr>
              <a:t>51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b="1">
                <a:solidFill>
                  <a:schemeClr val="accent1"/>
                </a:solidFill>
              </a:rPr>
              <a:t>3-6 October 2022</a:t>
            </a: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WGCV-51, 3-6 October 2022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WGCV-51, 3-6 October 2022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WGCV-51, 3-6 October 2022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90.png"/><Relationship Id="rId5" Type="http://schemas.openxmlformats.org/officeDocument/2006/relationships/image" Target="../media/image70.png"/><Relationship Id="rId10" Type="http://schemas.openxmlformats.org/officeDocument/2006/relationships/slide" Target="slide7.xml"/><Relationship Id="rId4" Type="http://schemas.openxmlformats.org/officeDocument/2006/relationships/slide" Target="slide3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lvalportal.ceos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pvs.gsfc.nasa.gov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354725" y="337200"/>
            <a:ext cx="66390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ESA EO Portal, CEOS CAL/VAL Portal, CEOS MIM Database: Status, Synergies and Improvements.</a:t>
            </a:r>
            <a:endParaRPr sz="4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607029" y="4185527"/>
            <a:ext cx="4484451" cy="267247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txBody>
          <a:bodyPr spcFirstLastPara="1" wrap="square" lIns="72000" tIns="0" rIns="10800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accent1"/>
              </a:solidFill>
            </a:endParaRPr>
          </a:p>
          <a:p>
            <a:pPr marL="179388" marR="0" lvl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38650" algn="l"/>
              </a:tabLst>
            </a:pPr>
            <a:r>
              <a:rPr lang="en-GB" sz="1800" b="1" dirty="0">
                <a:solidFill>
                  <a:schemeClr val="accent1"/>
                </a:solidFill>
              </a:rPr>
              <a:t>P. </a:t>
            </a:r>
            <a:r>
              <a:rPr lang="en-GB" sz="1800" b="1" dirty="0" err="1">
                <a:solidFill>
                  <a:schemeClr val="accent1"/>
                </a:solidFill>
              </a:rPr>
              <a:t>Castracane</a:t>
            </a:r>
            <a:r>
              <a:rPr lang="en-GB" sz="1800" b="1" dirty="0">
                <a:solidFill>
                  <a:schemeClr val="accent1"/>
                </a:solidFill>
              </a:rPr>
              <a:t>, M. </a:t>
            </a:r>
            <a:r>
              <a:rPr lang="en-GB" sz="1800" b="1" dirty="0" err="1">
                <a:solidFill>
                  <a:schemeClr val="accent1"/>
                </a:solidFill>
              </a:rPr>
              <a:t>Steventon</a:t>
            </a:r>
            <a:r>
              <a:rPr lang="en-GB" sz="1800" b="1" dirty="0">
                <a:solidFill>
                  <a:schemeClr val="accent1"/>
                </a:solidFill>
              </a:rPr>
              <a:t> / G. Dyke</a:t>
            </a:r>
          </a:p>
          <a:p>
            <a:pPr marL="134938" marR="0" lvl="0" indent="-381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38650" algn="l"/>
              </a:tabLst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Item #</a:t>
            </a:r>
            <a:endParaRPr dirty="0"/>
          </a:p>
          <a:p>
            <a:pPr marL="179388" marR="0" lvl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38650" algn="l"/>
              </a:tabLst>
            </a:pPr>
            <a:r>
              <a:rPr lang="en-GB" sz="2200" b="1" dirty="0">
                <a:solidFill>
                  <a:schemeClr val="accent1"/>
                </a:solidFill>
              </a:rPr>
              <a:t>WGCV-51, Tokyo, Japan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388" marR="0" lvl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438650" algn="l"/>
              </a:tabLst>
            </a:pPr>
            <a:r>
              <a:rPr lang="en-GB" sz="2200" b="1" dirty="0">
                <a:solidFill>
                  <a:schemeClr val="accent1"/>
                </a:solidFill>
              </a:rPr>
              <a:t>5th October 2022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98B270-9AEB-F2CF-BA7F-7DE3B2604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Cal/Val Data and Campaigns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2955B6-C5DB-E7C6-6D46-72FB5CD92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85" y="1709132"/>
            <a:ext cx="5301152" cy="376341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6BD5D74-2AAF-F24D-F113-C4EDB0E9C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228" y="1709132"/>
            <a:ext cx="5869659" cy="37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48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812F32-D7C0-277D-795C-B18A87CA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Links, News and Events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8B800A-3014-57AC-2EFA-FDF2B5B59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18" y="1071417"/>
            <a:ext cx="5334918" cy="5255461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83BA9FB-4C43-C432-E1DC-E517AD552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42" y="1071417"/>
            <a:ext cx="4968799" cy="52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17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208881" y="114225"/>
            <a:ext cx="9594729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lt1"/>
                </a:solidFill>
              </a:rPr>
              <a:t>CEOS Cal/Val Portal </a:t>
            </a:r>
            <a:r>
              <a:rPr lang="en-GB" sz="2400" dirty="0">
                <a:solidFill>
                  <a:schemeClr val="lt1"/>
                </a:solidFill>
              </a:rPr>
              <a:t>https://</a:t>
            </a:r>
            <a:r>
              <a:rPr lang="en-GB" sz="2400" dirty="0" err="1">
                <a:solidFill>
                  <a:schemeClr val="lt1"/>
                </a:solidFill>
              </a:rPr>
              <a:t>calvalportal.ceos.org</a:t>
            </a:r>
            <a:endParaRPr sz="2400" dirty="0"/>
          </a:p>
        </p:txBody>
      </p:sp>
      <p:sp>
        <p:nvSpPr>
          <p:cNvPr id="73" name="Google Shape;73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" name="Section Zoom 2">
                <a:extLst>
                  <a:ext uri="{FF2B5EF4-FFF2-40B4-BE49-F238E27FC236}">
                    <a16:creationId xmlns:a16="http://schemas.microsoft.com/office/drawing/2014/main" id="{CDE8CFA9-E9A4-457C-A71D-ABC8DEDAB4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7326576"/>
                  </p:ext>
                </p:extLst>
              </p:nvPr>
            </p:nvGraphicFramePr>
            <p:xfrm>
              <a:off x="642256" y="2430235"/>
              <a:ext cx="3439884" cy="1934935"/>
            </p:xfrm>
            <a:graphic>
              <a:graphicData uri="http://schemas.microsoft.com/office/powerpoint/2016/sectionzoom">
                <psez:sectionZm>
                  <psez:sectionZmObj sectionId="{A7221E0E-5F00-A14E-90BB-4114CB0D91FC}">
                    <psez:zmPr id="{0DE1D38D-E878-3042-9DE9-2C718BD0E463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439884" cy="19349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" name="Section 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DE8CFA9-E9A4-457C-A71D-ABC8DEDAB4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2256" y="2430235"/>
                <a:ext cx="3439884" cy="19349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FC8D63A1-B2CE-01F0-F140-524BAD1618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9983964"/>
                  </p:ext>
                </p:extLst>
              </p:nvPr>
            </p:nvGraphicFramePr>
            <p:xfrm>
              <a:off x="4362962" y="2430234"/>
              <a:ext cx="3439884" cy="1934935"/>
            </p:xfrm>
            <a:graphic>
              <a:graphicData uri="http://schemas.microsoft.com/office/powerpoint/2016/sectionzoom">
                <psez:sectionZm>
                  <psez:sectionZmObj sectionId="{1C14425D-6BB8-AF4A-8F46-812638F877F0}">
                    <psez:zmPr id="{5257F108-10E0-0246-9782-651320D8B429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439884" cy="193493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C8D63A1-B2CE-01F0-F140-524BAD161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62962" y="2430234"/>
                <a:ext cx="3439884" cy="193493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B159C91B-1EA8-0542-F913-DF088B906E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6112393"/>
                  </p:ext>
                </p:extLst>
              </p:nvPr>
            </p:nvGraphicFramePr>
            <p:xfrm>
              <a:off x="8083668" y="2430234"/>
              <a:ext cx="3466076" cy="1949668"/>
            </p:xfrm>
            <a:graphic>
              <a:graphicData uri="http://schemas.microsoft.com/office/powerpoint/2016/sectionzoom">
                <psez:sectionZm>
                  <psez:sectionZmObj sectionId="{910AB71F-86DD-184E-B817-9F65F87222F1}">
                    <psez:zmPr id="{501FC29C-BD62-5F4E-95F3-CBDD3EE78CA2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466076" cy="194966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on Zoom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B159C91B-1EA8-0542-F913-DF088B906E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83668" y="2430234"/>
                <a:ext cx="3466076" cy="194966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C35615C-1893-E0D1-2B27-9CD4F667A9A6}"/>
              </a:ext>
            </a:extLst>
          </p:cNvPr>
          <p:cNvSpPr txBox="1"/>
          <p:nvPr/>
        </p:nvSpPr>
        <p:spPr>
          <a:xfrm>
            <a:off x="642256" y="1861457"/>
            <a:ext cx="3439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dirty="0"/>
              <a:t>Overview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1B345-A7C3-F6B3-48FC-8026D890DFB7}"/>
              </a:ext>
            </a:extLst>
          </p:cNvPr>
          <p:cNvSpPr txBox="1"/>
          <p:nvPr/>
        </p:nvSpPr>
        <p:spPr>
          <a:xfrm>
            <a:off x="4267199" y="1861456"/>
            <a:ext cx="3439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dirty="0"/>
              <a:t>CEOS WGCV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530F13-3BEE-9B97-E2F7-6EEFCA27E229}"/>
              </a:ext>
            </a:extLst>
          </p:cNvPr>
          <p:cNvSpPr txBox="1"/>
          <p:nvPr/>
        </p:nvSpPr>
        <p:spPr>
          <a:xfrm>
            <a:off x="8083668" y="1861455"/>
            <a:ext cx="3439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dirty="0"/>
              <a:t>Utilities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>
            <a:spLocks noGrp="1"/>
          </p:cNvSpPr>
          <p:nvPr>
            <p:ph type="body" idx="1"/>
          </p:nvPr>
        </p:nvSpPr>
        <p:spPr>
          <a:xfrm>
            <a:off x="176047" y="1493218"/>
            <a:ext cx="5154710" cy="4662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525" indent="0" algn="just">
              <a:buSzPts val="1800"/>
              <a:buNone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CEOS </a:t>
            </a:r>
            <a:r>
              <a:rPr lang="en-GB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CalVal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portal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https://calvalportal.ceos.org/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serves as the main forum for exchange and information sharing for the CEOS Working Group on Calibration and Validation. </a:t>
            </a:r>
          </a:p>
          <a:p>
            <a:pPr marL="9525" indent="0" algn="just">
              <a:buSzPts val="1800"/>
              <a:buNone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provides access to agreed good practices and Cal/Val protocols to the wider Earth Observation community within CEOS and beyond. </a:t>
            </a:r>
          </a:p>
          <a:p>
            <a:pPr marL="9525" indent="0" algn="just">
              <a:buSzPts val="1800"/>
              <a:buNone/>
            </a:pP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connects users to reference data and networks and provides reliable, up-to-date and user-friendly information useful for Cal/Val tasks, facilitating data interoperability and performance assessment through an operational CEOS coordinated and  internationally harmonised Cal/Val infrastructure consistent with QA4EO principles.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endParaRPr dirty="0"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176048" y="55287"/>
            <a:ext cx="4896695" cy="77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dirty="0"/>
              <a:t>CEOS Cal/Val Portal </a:t>
            </a:r>
            <a:br>
              <a:rPr lang="en-GB" sz="3400" dirty="0"/>
            </a:br>
            <a:r>
              <a:rPr lang="en-GB" sz="3400" dirty="0"/>
              <a:t>Overview </a:t>
            </a:r>
            <a:endParaRPr sz="3400" dirty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984357F-3B49-C437-CE14-74F2CE22C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176" y="55287"/>
            <a:ext cx="6225130" cy="63899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 txBox="1"/>
          <p:nvPr/>
        </p:nvSpPr>
        <p:spPr>
          <a:xfrm>
            <a:off x="94025" y="103250"/>
            <a:ext cx="9236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</a:rPr>
              <a:t>CEOS WGCV subgroups</a:t>
            </a:r>
            <a:endParaRPr sz="3600" dirty="0"/>
          </a:p>
        </p:txBody>
      </p:sp>
      <p:sp>
        <p:nvSpPr>
          <p:cNvPr id="86" name="Google Shape;86;p1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AF26D95-DD8A-6FE6-EC32-C515BFB6D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796" y="1295401"/>
            <a:ext cx="7890747" cy="4789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190F3-CBD7-1BD6-7BB9-745B8F10A08E}"/>
              </a:ext>
            </a:extLst>
          </p:cNvPr>
          <p:cNvSpPr txBox="1"/>
          <p:nvPr/>
        </p:nvSpPr>
        <p:spPr>
          <a:xfrm>
            <a:off x="94025" y="1905506"/>
            <a:ext cx="377040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Entry point for all the subgroups:</a:t>
            </a:r>
          </a:p>
          <a:p>
            <a:endParaRPr lang="en-IT" sz="1600" dirty="0"/>
          </a:p>
          <a:p>
            <a:r>
              <a:rPr lang="en-IT" sz="1600" dirty="0"/>
              <a:t>IVOS subgroup and SAR subgroup webpages are hosted by the portal</a:t>
            </a:r>
          </a:p>
          <a:p>
            <a:endParaRPr lang="en-IT" sz="1600" dirty="0"/>
          </a:p>
          <a:p>
            <a:r>
              <a:rPr lang="en-GB" sz="1600" dirty="0"/>
              <a:t>F</a:t>
            </a:r>
            <a:r>
              <a:rPr lang="en-IT" sz="1600" dirty="0"/>
              <a:t>or LPV subgroup we link the website: </a:t>
            </a:r>
          </a:p>
          <a:p>
            <a:r>
              <a:rPr lang="en-GB" sz="1600" dirty="0">
                <a:hlinkClick r:id="rId4"/>
              </a:rPr>
              <a:t>https://lpvs.gsfc.nasa.gov/</a:t>
            </a:r>
            <a:endParaRPr lang="en-IT" sz="1600" dirty="0"/>
          </a:p>
          <a:p>
            <a:endParaRPr lang="en-IT" sz="1600" dirty="0"/>
          </a:p>
          <a:p>
            <a:endParaRPr lang="en-IT" sz="1600" dirty="0"/>
          </a:p>
          <a:p>
            <a:r>
              <a:rPr lang="en-GB" sz="1600" dirty="0"/>
              <a:t>F</a:t>
            </a:r>
            <a:r>
              <a:rPr lang="en-IT" sz="1600" dirty="0"/>
              <a:t>or Atmospheric Composition ACSG and Microwave Sensor MSSG we are collecting material and work is in progress.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B4CF52-1E38-2D20-5E71-FC4F5C30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IVOS subgroup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331BECD-D4F2-324D-E62F-CCBFDFA63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9" y="1110911"/>
            <a:ext cx="4073339" cy="3739850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8AEB8B-BC5B-AC8D-02B2-E7A08290B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226" y="106062"/>
            <a:ext cx="4093030" cy="2569382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57529CC-9E6C-4E5F-6E12-F9C36CDC4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189" y="1946691"/>
            <a:ext cx="4488867" cy="4258273"/>
          </a:xfrm>
          <a:prstGeom prst="rect">
            <a:avLst/>
          </a:prstGeom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6439A61-A3D2-5160-59FF-6F4140FA2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0330" y="2349847"/>
            <a:ext cx="4138843" cy="399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44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9A94A3-F1DD-2185-2365-4A6E5A8E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SAR subgroup</a:t>
            </a:r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2D2AB7D-E0DA-6957-52FA-74E6C461F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0" y="1287898"/>
            <a:ext cx="3908912" cy="3357597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2F6D8B2-1C52-934F-3B20-371CF786E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014" y="0"/>
            <a:ext cx="5163854" cy="6230376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F2F052B-F217-8E32-AAE4-AB66FC9F0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911" y="2717404"/>
            <a:ext cx="4165089" cy="354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93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4257003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400" dirty="0"/>
              <a:t>Utilities are made available for Cal/Val activities.</a:t>
            </a:r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GB" sz="2400" dirty="0"/>
          </a:p>
          <a:p>
            <a:pPr indent="-342900">
              <a:spcBef>
                <a:spcPts val="0"/>
              </a:spcBef>
              <a:buSzPts val="1800"/>
            </a:pPr>
            <a:r>
              <a:rPr lang="en-GB" sz="2400" dirty="0"/>
              <a:t>Documents,</a:t>
            </a:r>
          </a:p>
          <a:p>
            <a:pPr indent="-342900">
              <a:spcBef>
                <a:spcPts val="0"/>
              </a:spcBef>
              <a:buSzPts val="1800"/>
            </a:pPr>
            <a:r>
              <a:rPr lang="en-GB" sz="2400" dirty="0"/>
              <a:t>Cal/Val Sites,</a:t>
            </a:r>
          </a:p>
          <a:p>
            <a:pPr indent="-342900">
              <a:spcBef>
                <a:spcPts val="0"/>
              </a:spcBef>
              <a:buSzPts val="1800"/>
            </a:pPr>
            <a:r>
              <a:rPr lang="en-GB" sz="2400" dirty="0"/>
              <a:t>Projects, </a:t>
            </a:r>
          </a:p>
          <a:p>
            <a:pPr indent="-342900">
              <a:spcBef>
                <a:spcPts val="0"/>
              </a:spcBef>
              <a:buSzPts val="1800"/>
            </a:pPr>
            <a:r>
              <a:rPr lang="en-GB" sz="2400" dirty="0"/>
              <a:t>Tools, </a:t>
            </a:r>
          </a:p>
          <a:p>
            <a:pPr indent="-342900">
              <a:spcBef>
                <a:spcPts val="0"/>
              </a:spcBef>
              <a:buSzPts val="1800"/>
            </a:pPr>
            <a:r>
              <a:rPr lang="en-GB" sz="2400" dirty="0"/>
              <a:t>Cal/Val Data Access,</a:t>
            </a:r>
          </a:p>
          <a:p>
            <a:pPr indent="-342900">
              <a:spcBef>
                <a:spcPts val="0"/>
              </a:spcBef>
              <a:buSzPts val="1800"/>
            </a:pPr>
            <a:r>
              <a:rPr lang="en-GB" sz="2400" dirty="0"/>
              <a:t>Campaigns,</a:t>
            </a:r>
          </a:p>
          <a:p>
            <a:pPr indent="-342900">
              <a:spcBef>
                <a:spcPts val="0"/>
              </a:spcBef>
              <a:buSzPts val="1800"/>
            </a:pPr>
            <a:r>
              <a:rPr lang="en-GB" sz="2400" dirty="0"/>
              <a:t>Links,</a:t>
            </a:r>
          </a:p>
          <a:p>
            <a:pPr indent="-342900">
              <a:spcBef>
                <a:spcPts val="0"/>
              </a:spcBef>
              <a:buSzPts val="1800"/>
            </a:pPr>
            <a:r>
              <a:rPr lang="en-GB" sz="2400" dirty="0"/>
              <a:t>Conference and Workshops,</a:t>
            </a:r>
          </a:p>
          <a:p>
            <a:pPr indent="-342900">
              <a:spcBef>
                <a:spcPts val="0"/>
              </a:spcBef>
              <a:buSzPts val="1800"/>
            </a:pPr>
            <a:r>
              <a:rPr lang="en-GB" sz="2400" dirty="0"/>
              <a:t>News and Events</a:t>
            </a:r>
          </a:p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/>
          </a:p>
        </p:txBody>
      </p:sp>
      <p:sp>
        <p:nvSpPr>
          <p:cNvPr id="93" name="Google Shape;93;p11"/>
          <p:cNvSpPr txBox="1">
            <a:spLocks noGrp="1"/>
          </p:cNvSpPr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CEOS Cal/Val Portal Utilities</a:t>
            </a:r>
            <a:endParaRPr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7CE4EF-4990-5560-530E-DFC39993B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058" y="1374955"/>
            <a:ext cx="6656684" cy="48464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3BBE44-E80D-C01F-80A2-05E0FBF9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Documents and Cal/Val Sites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CF553C1-EF67-33A9-F058-35BFD34E4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8" y="1038065"/>
            <a:ext cx="5844617" cy="3204905"/>
          </a:xfrm>
          <a:prstGeom prst="rect">
            <a:avLst/>
          </a:prstGeom>
        </p:spPr>
      </p:pic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C1F6B7AE-8625-DAEB-044F-D93C568D6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205" y="1038065"/>
            <a:ext cx="6140477" cy="5307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1155BE-9217-CCAE-ADE7-EF4192B5CF89}"/>
              </a:ext>
            </a:extLst>
          </p:cNvPr>
          <p:cNvSpPr txBox="1"/>
          <p:nvPr/>
        </p:nvSpPr>
        <p:spPr>
          <a:xfrm>
            <a:off x="323273" y="4326094"/>
            <a:ext cx="5532582" cy="19697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T" sz="1800" dirty="0">
                <a:latin typeface="Arial" panose="020B0604020202020204" pitchFamily="34" charset="0"/>
                <a:cs typeface="Arial" panose="020B0604020202020204" pitchFamily="34" charset="0"/>
              </a:rPr>
              <a:t>Documents section includes: </a:t>
            </a:r>
          </a:p>
          <a:p>
            <a:endParaRPr lang="en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Documents Repository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Methods, Guidelines and Good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Terms and Definitions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r>
              <a:rPr lang="en-GB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54267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618BE5-D549-1435-F940-046467F41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Project and Tools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DA3DD998-84BF-54B6-F954-F0603BF1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9" y="1114452"/>
            <a:ext cx="6467937" cy="486147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45F0667-53D7-26EA-78AE-4E850008E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275" y="1114452"/>
            <a:ext cx="5493716" cy="53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01160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314</Words>
  <Application>Microsoft Macintosh PowerPoint</Application>
  <PresentationFormat>Widescreen</PresentationFormat>
  <Paragraphs>50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Courier New</vt:lpstr>
      <vt:lpstr>Noto Sans Symbols</vt:lpstr>
      <vt:lpstr>ceos</vt:lpstr>
      <vt:lpstr>ESA EO Portal, CEOS CAL/VAL Portal, CEOS MIM Database: Status, Synergies and Improvements.</vt:lpstr>
      <vt:lpstr>PowerPoint Presentation</vt:lpstr>
      <vt:lpstr>CEOS Cal/Val Portal  Overview </vt:lpstr>
      <vt:lpstr>PowerPoint Presentation</vt:lpstr>
      <vt:lpstr>IVOS subgroup</vt:lpstr>
      <vt:lpstr>SAR subgroup</vt:lpstr>
      <vt:lpstr>CEOS Cal/Val Portal Utilities</vt:lpstr>
      <vt:lpstr>Documents and Cal/Val Sites</vt:lpstr>
      <vt:lpstr>Project and Tools</vt:lpstr>
      <vt:lpstr>Cal/Val Data and Campaigns</vt:lpstr>
      <vt:lpstr>Links, News and Events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WGCV-WGISS Joint Meeting</dc:title>
  <cp:lastModifiedBy>Paolo Castracane</cp:lastModifiedBy>
  <cp:revision>1</cp:revision>
  <dcterms:modified xsi:type="dcterms:W3CDTF">2022-09-26T08:34:06Z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976fa30-1907-4356-8241-62ea5e1c0256_Enabled">
    <vt:lpwstr>true</vt:lpwstr>
  </property>
  <property fmtid="{D5CDD505-2E9C-101B-9397-08002B2CF9AE}" pid="3" name="MSIP_Label_3976fa30-1907-4356-8241-62ea5e1c0256_SetDate">
    <vt:lpwstr>2022-09-20T07:29:43Z</vt:lpwstr>
  </property>
  <property fmtid="{D5CDD505-2E9C-101B-9397-08002B2CF9AE}" pid="4" name="MSIP_Label_3976fa30-1907-4356-8241-62ea5e1c0256_Method">
    <vt:lpwstr>Standard</vt:lpwstr>
  </property>
  <property fmtid="{D5CDD505-2E9C-101B-9397-08002B2CF9AE}" pid="5" name="MSIP_Label_3976fa30-1907-4356-8241-62ea5e1c0256_Name">
    <vt:lpwstr>ESA UNCLASSIFIED – For ESA Official Use Only</vt:lpwstr>
  </property>
  <property fmtid="{D5CDD505-2E9C-101B-9397-08002B2CF9AE}" pid="6" name="MSIP_Label_3976fa30-1907-4356-8241-62ea5e1c0256_SiteId">
    <vt:lpwstr>9a5cacd0-2bef-4dd7-ac5c-7ebe1f54f495</vt:lpwstr>
  </property>
  <property fmtid="{D5CDD505-2E9C-101B-9397-08002B2CF9AE}" pid="7" name="MSIP_Label_3976fa30-1907-4356-8241-62ea5e1c0256_ActionId">
    <vt:lpwstr>e1e25a54-a086-445e-9d49-069db0ad7859</vt:lpwstr>
  </property>
  <property fmtid="{D5CDD505-2E9C-101B-9397-08002B2CF9AE}" pid="8" name="MSIP_Label_3976fa30-1907-4356-8241-62ea5e1c0256_ContentBits">
    <vt:lpwstr>0</vt:lpwstr>
  </property>
</Properties>
</file>