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332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3"/>
    <p:restoredTop sz="87165" autoAdjust="0"/>
  </p:normalViewPr>
  <p:slideViewPr>
    <p:cSldViewPr>
      <p:cViewPr varScale="1">
        <p:scale>
          <a:sx n="74" d="100"/>
          <a:sy n="74" d="100"/>
        </p:scale>
        <p:origin x="133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7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324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2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  <p:extLst>
      <p:ext uri="{BB962C8B-B14F-4D97-AF65-F5344CB8AC3E}">
        <p14:creationId xmlns:p14="http://schemas.microsoft.com/office/powerpoint/2010/main" val="413048093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1"/>
            <a:ext cx="1905000" cy="246221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90" y="2410748"/>
            <a:ext cx="8276044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altLang="ja-JP" sz="3600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Data Integrity and Authenticity on Cloud</a:t>
            </a:r>
            <a:r>
              <a:rPr lang="en-AU" altLang="ja-JP" sz="3600" b="0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- </a:t>
            </a:r>
            <a:r>
              <a:rPr lang="en-US" sz="3600" b="0" dirty="0">
                <a:solidFill>
                  <a:srgbClr val="FFFFFF"/>
                </a:solidFill>
                <a:latin typeface="+mj-lt"/>
              </a:rPr>
              <a:t>JAXA Approach</a:t>
            </a:r>
            <a:endParaRPr sz="3600" b="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90" y="4603663"/>
            <a:ext cx="4810858" cy="17935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Dr. Makoto NATSUISAKA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JAXA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WGISS-53 Virtual Meeting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Arial Bold"/>
                <a:sym typeface="Arial Bold"/>
              </a:rPr>
              <a:t>23</a:t>
            </a:r>
            <a:r>
              <a:rPr lang="en-AU" baseline="30000" dirty="0">
                <a:solidFill>
                  <a:srgbClr val="FFFFFF"/>
                </a:solidFill>
                <a:latin typeface="Arial Bold"/>
                <a:sym typeface="Arial Bold"/>
              </a:rPr>
              <a:t>rd</a:t>
            </a:r>
            <a:r>
              <a:rPr lang="en-AU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March 2022</a:t>
            </a:r>
          </a:p>
        </p:txBody>
      </p:sp>
      <p:pic>
        <p:nvPicPr>
          <p:cNvPr id="12" name="ceos_logo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622790" y="914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90" y="1993913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131531" y="304800"/>
            <a:ext cx="4953000" cy="533400"/>
          </a:xfrm>
        </p:spPr>
        <p:txBody>
          <a:bodyPr/>
          <a:lstStyle/>
          <a:p>
            <a:pPr algn="ctr"/>
            <a:r>
              <a:rPr lang="en-US" b="1" dirty="0"/>
              <a:t>Status of JAXA Data Replicas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F211323-E18F-4724-BD52-686183B61A13}"/>
              </a:ext>
            </a:extLst>
          </p:cNvPr>
          <p:cNvSpPr txBox="1"/>
          <p:nvPr/>
        </p:nvSpPr>
        <p:spPr>
          <a:xfrm>
            <a:off x="293206" y="1676400"/>
            <a:ext cx="8629650" cy="244682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lvl="8" indent="-285750" algn="l" rtl="0" latinLnBrk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ja-JP" sz="1800" dirty="0"/>
              <a:t>There are a few JAXA replicas on cloud so far.</a:t>
            </a:r>
          </a:p>
          <a:p>
            <a:pPr marL="285750" lvl="8" indent="-285750" algn="l" rtl="0" latinLnBrk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ja-JP" sz="1800" dirty="0"/>
              <a:t>PIDs for standard products will be soon introduced, but those will not be included in the meta data.  Neither hash code will in the meta data.</a:t>
            </a:r>
          </a:p>
          <a:p>
            <a:pPr marL="285750" lvl="8" indent="-285750" algn="l" rtl="0" latinLnBrk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ja-JP" sz="1800" dirty="0">
                <a:solidFill>
                  <a:schemeClr val="tx2"/>
                </a:solidFill>
              </a:rPr>
              <a:t>PIDs in the meta </a:t>
            </a:r>
            <a:r>
              <a:rPr lang="en-GB" altLang="ja-JP" sz="1800" dirty="0"/>
              <a:t>data could be considered as a realistic way for JAXA, since it </a:t>
            </a:r>
          </a:p>
          <a:p>
            <a:pPr lvl="8" indent="0" algn="l" rtl="0" latinLnBrk="1" hangingPunct="0">
              <a:lnSpc>
                <a:spcPct val="150000"/>
              </a:lnSpc>
            </a:pPr>
            <a:r>
              <a:rPr lang="en-GB" altLang="ja-JP" dirty="0"/>
              <a:t>     </a:t>
            </a:r>
            <a:r>
              <a:rPr lang="en-GB" altLang="ja-JP" sz="1800" dirty="0"/>
              <a:t>can simply give integrity, data authenticity, provenance and traced modifications. 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4613316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18790</TotalTime>
  <Words>101</Words>
  <Application>Microsoft Office PowerPoint</Application>
  <PresentationFormat>画面に合わせる (4:3)</PresentationFormat>
  <Paragraphs>11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Avenir Roman</vt:lpstr>
      <vt:lpstr>Arial</vt:lpstr>
      <vt:lpstr>Arial Bold</vt:lpstr>
      <vt:lpstr>Calibri</vt:lpstr>
      <vt:lpstr>Courier New</vt:lpstr>
      <vt:lpstr>Helvetica</vt:lpstr>
      <vt:lpstr>Wingdings</vt:lpstr>
      <vt:lpstr>Default</vt:lpstr>
      <vt:lpstr>Data Integrity and Authenticity on Cloud - JAXA Approach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夏井坂　誠</cp:lastModifiedBy>
  <cp:revision>717</cp:revision>
  <dcterms:modified xsi:type="dcterms:W3CDTF">2022-03-21T16:18:04Z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76fa30-1907-4356-8241-62ea5e1c0256_Enabled">
    <vt:lpwstr>true</vt:lpwstr>
  </property>
  <property fmtid="{D5CDD505-2E9C-101B-9397-08002B2CF9AE}" pid="3" name="MSIP_Label_3976fa30-1907-4356-8241-62ea5e1c0256_SetDate">
    <vt:lpwstr>2021-10-12T13:45:15Z</vt:lpwstr>
  </property>
  <property fmtid="{D5CDD505-2E9C-101B-9397-08002B2CF9AE}" pid="4" name="MSIP_Label_3976fa30-1907-4356-8241-62ea5e1c0256_Method">
    <vt:lpwstr>Privileged</vt:lpwstr>
  </property>
  <property fmtid="{D5CDD505-2E9C-101B-9397-08002B2CF9AE}" pid="5" name="MSIP_Label_3976fa30-1907-4356-8241-62ea5e1c0256_Name">
    <vt:lpwstr>ESA UNCLASSIFIED – For ESA Official Use Only</vt:lpwstr>
  </property>
  <property fmtid="{D5CDD505-2E9C-101B-9397-08002B2CF9AE}" pid="6" name="MSIP_Label_3976fa30-1907-4356-8241-62ea5e1c0256_SiteId">
    <vt:lpwstr>9a5cacd0-2bef-4dd7-ac5c-7ebe1f54f495</vt:lpwstr>
  </property>
  <property fmtid="{D5CDD505-2E9C-101B-9397-08002B2CF9AE}" pid="7" name="MSIP_Label_3976fa30-1907-4356-8241-62ea5e1c0256_ActionId">
    <vt:lpwstr>44c27b55-4f52-48ee-98f3-14f0e510f120</vt:lpwstr>
  </property>
  <property fmtid="{D5CDD505-2E9C-101B-9397-08002B2CF9AE}" pid="8" name="MSIP_Label_3976fa30-1907-4356-8241-62ea5e1c0256_ContentBits">
    <vt:lpwstr>0</vt:lpwstr>
  </property>
</Properties>
</file>