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2BB613-80C4-4CB3-AC5A-43E15AFF1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9D351F8-5217-42BA-AC95-0A95DEDAE6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8E5758-C37C-4F51-B4DE-E5BF5F680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12CB-D305-480B-9FA5-5167160673E4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3F4FE4-1082-48DB-AA9A-DA585C6B9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74128D-F6B7-49C6-B1B5-14EC935C6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CB75-7965-4B52-858B-6CEAF81FE8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772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26C6B7-6993-491F-928F-3DA4644A8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752B1BB-F6B6-4F67-B591-15B0EF4282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D68118-D4B0-4973-BBF8-F2D49CE31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12CB-D305-480B-9FA5-5167160673E4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BD05E7F-F946-45F8-B6CD-7924A6CC9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4ED28B-DB36-4D61-9570-5F9FD2889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CB75-7965-4B52-858B-6CEAF81FE8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7938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57044CE-1FA7-4C55-85D2-9A2A33BC11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3A04C3F-E040-414D-B2BE-7F58A7DA84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69393F-ABB6-44B7-A563-9605F6602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12CB-D305-480B-9FA5-5167160673E4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CDC615-3D6A-410D-9BD4-791A34658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957410-2D09-4EFD-BE22-A36751D07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CB75-7965-4B52-858B-6CEAF81FE8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6344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EDFFF7-1209-41AE-B040-B16608A61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928B4B-1223-4690-9FDB-7F4DEABBF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5530DB-59F5-42FD-9691-DBB337ACD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12CB-D305-480B-9FA5-5167160673E4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BE8EAF-B3C3-4A98-8413-E11C7CA0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2B9382-D1D3-4DAA-97C6-17BF84F47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CB75-7965-4B52-858B-6CEAF81FE8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6803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A82A23-AAA9-4BA3-9B58-8EAA9D9FC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673B1E8-D989-4A25-B485-F798D0F938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134B91E-D344-45FD-A220-2DADFE702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12CB-D305-480B-9FA5-5167160673E4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E3C091-FEBB-4109-87E6-86F3C4F73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A7229E-C89D-49EB-9C7A-5B502AA18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CB75-7965-4B52-858B-6CEAF81FE8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946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98DD56-88FC-4FA1-A1DF-9243ED36A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1EC8A4-5ACB-421E-AD0B-1A4C300346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76F887F-0B3F-4F4F-8017-AA38A6B3B6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D69F0C-4704-4F02-AD52-FF243C7C9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12CB-D305-480B-9FA5-5167160673E4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1C44B50-A9F6-463F-84CE-3D1EF8EF9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6DBC54-0CEF-474F-B825-7727232E3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CB75-7965-4B52-858B-6CEAF81FE8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0671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B0549F-5640-465B-96F0-15E88D61F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97A8FB4-B186-44EF-8817-1A644AE18E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21A0392-A748-4F52-A512-8686E365A4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FAC91CC-1096-43E7-9003-721690D9A8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4FEFBC6-16F7-43A4-BA57-8B8A3004DE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6F76E2C-777F-42B8-AACB-0BB9AFDD9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12CB-D305-480B-9FA5-5167160673E4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63F9BB1-5B39-4519-9C2C-A3662EEB1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3598F0B-AABA-4A67-A76F-405D89421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CB75-7965-4B52-858B-6CEAF81FE8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6249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CB1682-CE57-4A41-B060-5B82A3EC1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058350D-F945-4D77-80F9-4B8C1CD18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12CB-D305-480B-9FA5-5167160673E4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85A3968-45A4-4F85-9EEE-21684DB5E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888539D-9EBE-437A-A2E5-9874FE8C9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CB75-7965-4B52-858B-6CEAF81FE8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009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A1A43EB-B6E4-4452-8EB0-80FD6CAF6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12CB-D305-480B-9FA5-5167160673E4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1146A3C-2E7B-40F1-A980-422597490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ADDD360-5252-49D1-BC85-F6E0FFE1C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CB75-7965-4B52-858B-6CEAF81FE8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3901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D3E242-3684-46E4-89D2-482AE2765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5A86CA7-1D09-4D65-BC9F-FFB9E22BB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ED68B9B-31A3-4BC3-B0DF-63013A89B4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E7DDF43-4CFB-41E4-9C52-D6A89833C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12CB-D305-480B-9FA5-5167160673E4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46C4801-8DB3-4396-A6BA-1B778A29E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A21C16A-F154-4D03-8C2A-002C4E5D7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CB75-7965-4B52-858B-6CEAF81FE8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9140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C02430-2EFC-432E-9256-85E9E3A93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2AD2C08-8F8B-4FB1-9C5C-AC7980494E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186455E-8566-433E-BFD0-080CFF8BBC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EC759A0-1A69-44F1-8E45-AC367D671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12CB-D305-480B-9FA5-5167160673E4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F6294CC-F9D7-4CE4-8025-1646DD329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6962730-6C55-42C7-A23A-47498518D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CB75-7965-4B52-858B-6CEAF81FE8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554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3F94655-0B7D-4CDF-9E25-A52FE45D4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3890E7F-05A7-4DD0-9140-C2F3E75F3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19CE7F-9E0F-4415-9D19-0FC39280BA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B12CB-D305-480B-9FA5-5167160673E4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D6979A-9074-49AA-ABF6-215C3548C7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AD3298-533A-4DC8-9DCC-53357F404E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9CB75-7965-4B52-858B-6CEAF81FE8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1748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A5C308-B2B2-4FE8-B63C-CC7F0C18EF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/>
              <a:t>Topics/Sessions for Future WGISS Meetings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F0466FE-B8A0-4975-AFE4-872E60E4C8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/>
              <a:t>WGISS-53</a:t>
            </a:r>
          </a:p>
          <a:p>
            <a:r>
              <a:rPr kumimoji="1" lang="en-US" altLang="ja-JP" dirty="0"/>
              <a:t>Mar. 22, 2022</a:t>
            </a:r>
          </a:p>
          <a:p>
            <a:r>
              <a:rPr lang="en-US" altLang="ja-JP" dirty="0"/>
              <a:t>Yousuke Ikehata/JAXA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63910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E74BA1-740F-4034-9B42-0760C2A55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Topics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B7352F4-05DB-4BA2-830F-BE57BB760F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/>
              <a:t>JupyterNotebook</a:t>
            </a:r>
            <a:endParaRPr kumimoji="1" lang="en-US" altLang="ja-JP" dirty="0"/>
          </a:p>
          <a:p>
            <a:pPr lvl="1"/>
            <a:r>
              <a:rPr lang="en-US" altLang="ja-JP" dirty="0"/>
              <a:t>Goal : CEOS Jupyter Notebooks Best Practice</a:t>
            </a:r>
          </a:p>
          <a:p>
            <a:pPr lvl="2"/>
            <a:r>
              <a:rPr kumimoji="1" lang="en-US" altLang="ja-JP" dirty="0"/>
              <a:t>Collaboration with WGCapD.</a:t>
            </a:r>
          </a:p>
          <a:p>
            <a:pPr lvl="2"/>
            <a:r>
              <a:rPr lang="en-US" altLang="ja-JP" dirty="0"/>
              <a:t>Jupyter day</a:t>
            </a:r>
            <a:endParaRPr kumimoji="1" lang="en-US" altLang="ja-JP" dirty="0"/>
          </a:p>
          <a:p>
            <a:r>
              <a:rPr kumimoji="1" lang="en-US" altLang="ja-JP" dirty="0"/>
              <a:t>AI/ML/DL</a:t>
            </a:r>
          </a:p>
          <a:p>
            <a:pPr lvl="1"/>
            <a:r>
              <a:rPr lang="en-US" altLang="ja-JP" dirty="0"/>
              <a:t>Goal : AI/ML/DL White Paper</a:t>
            </a:r>
          </a:p>
          <a:p>
            <a:pPr lvl="2"/>
            <a:r>
              <a:rPr kumimoji="1" lang="en-US" altLang="ja-JP" dirty="0"/>
              <a:t>Consolidate past presentations and </a:t>
            </a:r>
            <a:r>
              <a:rPr lang="en-US" altLang="ja-JP" dirty="0"/>
              <a:t>update.</a:t>
            </a:r>
            <a:endParaRPr kumimoji="1" lang="en-US" altLang="ja-JP" dirty="0"/>
          </a:p>
          <a:p>
            <a:r>
              <a:rPr lang="en-US" altLang="ja-JP" dirty="0"/>
              <a:t>Federation</a:t>
            </a:r>
          </a:p>
          <a:p>
            <a:pPr lvl="1"/>
            <a:r>
              <a:rPr kumimoji="1" lang="en-US" altLang="ja-JP" dirty="0"/>
              <a:t>We just launched this topic.</a:t>
            </a:r>
          </a:p>
          <a:p>
            <a:pPr lvl="1"/>
            <a:r>
              <a:rPr lang="en-US" altLang="ja-JP" dirty="0"/>
              <a:t>There is a need to define and discuss.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952EA2D-5E06-4F22-B5D5-63AECC808CBF}"/>
              </a:ext>
            </a:extLst>
          </p:cNvPr>
          <p:cNvSpPr txBox="1"/>
          <p:nvPr/>
        </p:nvSpPr>
        <p:spPr>
          <a:xfrm rot="429639">
            <a:off x="7013629" y="2042840"/>
            <a:ext cx="392126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Ver.1</a:t>
            </a:r>
            <a:r>
              <a:rPr lang="ja-JP" altLang="en-US" dirty="0"/>
              <a:t> </a:t>
            </a:r>
            <a:r>
              <a:rPr lang="en-US" altLang="ja-JP" dirty="0"/>
              <a:t>will</a:t>
            </a:r>
            <a:r>
              <a:rPr lang="ja-JP" altLang="en-US" dirty="0"/>
              <a:t> </a:t>
            </a:r>
            <a:r>
              <a:rPr lang="en-US" altLang="ja-JP" dirty="0"/>
              <a:t>be</a:t>
            </a:r>
            <a:r>
              <a:rPr lang="ja-JP" altLang="en-US" dirty="0"/>
              <a:t> </a:t>
            </a:r>
            <a:r>
              <a:rPr lang="en-US" altLang="ja-JP" dirty="0"/>
              <a:t>published</a:t>
            </a:r>
            <a:r>
              <a:rPr lang="ja-JP" altLang="en-US" dirty="0"/>
              <a:t> </a:t>
            </a:r>
            <a:r>
              <a:rPr lang="en-US" altLang="ja-JP" dirty="0"/>
              <a:t>next</a:t>
            </a:r>
            <a:r>
              <a:rPr lang="ja-JP" altLang="en-US" dirty="0"/>
              <a:t> </a:t>
            </a:r>
            <a:r>
              <a:rPr lang="en-US" altLang="ja-JP" dirty="0"/>
              <a:t>WGISS</a:t>
            </a:r>
            <a:endParaRPr kumimoji="1" lang="en-US" altLang="ja-JP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FAE1146-2CEA-4095-A0A1-0815CED5734E}"/>
              </a:ext>
            </a:extLst>
          </p:cNvPr>
          <p:cNvSpPr txBox="1"/>
          <p:nvPr/>
        </p:nvSpPr>
        <p:spPr>
          <a:xfrm rot="429639">
            <a:off x="6907039" y="3720028"/>
            <a:ext cx="413446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I hope to show outline in next WGISS</a:t>
            </a:r>
          </a:p>
        </p:txBody>
      </p:sp>
    </p:spTree>
    <p:extLst>
      <p:ext uri="{BB962C8B-B14F-4D97-AF65-F5344CB8AC3E}">
        <p14:creationId xmlns:p14="http://schemas.microsoft.com/office/powerpoint/2010/main" val="2660703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84</Words>
  <Application>Microsoft Office PowerPoint</Application>
  <PresentationFormat>ワイド画面</PresentationFormat>
  <Paragraphs>17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Topics/Sessions for Future WGISS Meetings</vt:lpstr>
      <vt:lpstr>Topics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Topics/Sessions for Future WGISS Meetings</dc:title>
  <dc:creator>池畑　陽介</dc:creator>
  <cp:lastModifiedBy>池畑　陽介</cp:lastModifiedBy>
  <cp:revision>3</cp:revision>
  <dcterms:created xsi:type="dcterms:W3CDTF">2022-03-22T05:45:55Z</dcterms:created>
  <dcterms:modified xsi:type="dcterms:W3CDTF">2022-03-22T09:07:53Z</dcterms:modified>
</cp:coreProperties>
</file>