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1.xml" ContentType="application/vnd.openxmlformats-officedocument.presentationml.comments+xml"/>
  <Override PartName="/ppt/comments/comment2.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7" r:id="rId2"/>
    <p:sldId id="285" r:id="rId3"/>
    <p:sldId id="292" r:id="rId4"/>
    <p:sldId id="293" r:id="rId5"/>
    <p:sldId id="294" r:id="rId6"/>
    <p:sldId id="263" r:id="rId7"/>
    <p:sldId id="288" r:id="rId8"/>
    <p:sldId id="291" r:id="rId9"/>
    <p:sldId id="273" r:id="rId10"/>
    <p:sldId id="281"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ssandro Scremin" initials="AS" lastIdx="3" clrIdx="0">
    <p:extLst>
      <p:ext uri="{19B8F6BF-5375-455C-9EA6-DF929625EA0E}">
        <p15:presenceInfo xmlns:p15="http://schemas.microsoft.com/office/powerpoint/2012/main" userId="ec05da2b770ffe3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85546" autoAdjust="0"/>
  </p:normalViewPr>
  <p:slideViewPr>
    <p:cSldViewPr snapToGrid="0">
      <p:cViewPr varScale="1">
        <p:scale>
          <a:sx n="105" d="100"/>
          <a:sy n="105" d="100"/>
        </p:scale>
        <p:origin x="120"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2-03-03T09:45:41.957" idx="1">
    <p:pos x="10" y="10"/>
    <p:text>I see here missing something about user requirements...I will have a look on waht can be added...</p:text>
    <p:extLst>
      <p:ext uri="{C676402C-5697-4E1C-873F-D02D1690AC5C}">
        <p15:threadingInfo xmlns:p15="http://schemas.microsoft.com/office/powerpoint/2012/main" timeZoneBias="-6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2-03-03T17:01:57.140" idx="2">
    <p:pos x="10" y="10"/>
    <p:text>WHy are there two items in bold in the table? are they the most used standards?</p:text>
    <p:extLst>
      <p:ext uri="{C676402C-5697-4E1C-873F-D02D1690AC5C}">
        <p15:threadingInfo xmlns:p15="http://schemas.microsoft.com/office/powerpoint/2012/main" timeZoneBias="-60"/>
      </p:ext>
    </p:extLst>
  </p:cm>
  <p:cm authorId="1" dt="2022-03-03T17:03:00.892" idx="3">
    <p:pos x="146" y="146"/>
    <p:text>I would include here a point on What are the main challenges in using one or another protocol in general? (not necessary for each of them)</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CC1660-AC58-401E-8DAB-80B9FDDCC961}" type="datetimeFigureOut">
              <a:rPr lang="en-US" smtClean="0"/>
              <a:t>3/21/2022</a:t>
            </a:fld>
            <a:endParaRPr lang="en-US"/>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02C91A-EEA8-46D8-9A0F-C54128EE5DBD}" type="slidenum">
              <a:rPr lang="en-US" smtClean="0"/>
              <a:t>‹N›</a:t>
            </a:fld>
            <a:endParaRPr lang="en-US"/>
          </a:p>
        </p:txBody>
      </p:sp>
    </p:spTree>
    <p:extLst>
      <p:ext uri="{BB962C8B-B14F-4D97-AF65-F5344CB8AC3E}">
        <p14:creationId xmlns:p14="http://schemas.microsoft.com/office/powerpoint/2010/main" val="396851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7D02C91A-EEA8-46D8-9A0F-C54128EE5DBD}" type="slidenum">
              <a:rPr lang="en-US" smtClean="0"/>
              <a:t>1</a:t>
            </a:fld>
            <a:endParaRPr lang="en-US"/>
          </a:p>
        </p:txBody>
      </p:sp>
    </p:spTree>
    <p:extLst>
      <p:ext uri="{BB962C8B-B14F-4D97-AF65-F5344CB8AC3E}">
        <p14:creationId xmlns:p14="http://schemas.microsoft.com/office/powerpoint/2010/main" val="312685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r>
              <a:rPr lang="it-IT" dirty="0"/>
              <a:t>Note1(</a:t>
            </a:r>
            <a:r>
              <a:rPr lang="it-IT" dirty="0" err="1"/>
              <a:t>empty</a:t>
            </a:r>
            <a:r>
              <a:rPr lang="it-IT" dirty="0"/>
              <a:t> </a:t>
            </a:r>
            <a:r>
              <a:rPr lang="it-IT" dirty="0" err="1"/>
              <a:t>collection</a:t>
            </a:r>
            <a:r>
              <a:rPr lang="it-IT" dirty="0"/>
              <a:t>): </a:t>
            </a:r>
            <a:r>
              <a:rPr lang="it-IT" dirty="0" err="1"/>
              <a:t>most</a:t>
            </a:r>
            <a:r>
              <a:rPr lang="it-IT" dirty="0"/>
              <a:t> of </a:t>
            </a:r>
            <a:r>
              <a:rPr lang="it-IT" dirty="0" err="1"/>
              <a:t>Fedeo</a:t>
            </a:r>
            <a:r>
              <a:rPr lang="it-IT" dirty="0"/>
              <a:t> </a:t>
            </a:r>
            <a:r>
              <a:rPr lang="it-IT" dirty="0" err="1"/>
              <a:t>Collections</a:t>
            </a:r>
            <a:r>
              <a:rPr lang="it-IT" dirty="0"/>
              <a:t> </a:t>
            </a:r>
            <a:r>
              <a:rPr lang="it-IT" dirty="0" err="1"/>
              <a:t>seem</a:t>
            </a:r>
            <a:r>
              <a:rPr lang="it-IT" dirty="0"/>
              <a:t> to be </a:t>
            </a:r>
            <a:r>
              <a:rPr lang="it-IT" dirty="0" err="1"/>
              <a:t>empty</a:t>
            </a:r>
            <a:r>
              <a:rPr lang="it-IT" dirty="0"/>
              <a:t>, </a:t>
            </a:r>
            <a:r>
              <a:rPr lang="it-IT" dirty="0" err="1"/>
              <a:t>but</a:t>
            </a:r>
            <a:r>
              <a:rPr lang="it-IT" dirty="0"/>
              <a:t> </a:t>
            </a:r>
            <a:r>
              <a:rPr lang="it-IT" dirty="0" err="1"/>
              <a:t>also</a:t>
            </a:r>
            <a:r>
              <a:rPr lang="it-IT" dirty="0"/>
              <a:t> the last </a:t>
            </a:r>
            <a:r>
              <a:rPr lang="it-IT" dirty="0" err="1"/>
              <a:t>results</a:t>
            </a:r>
            <a:r>
              <a:rPr lang="it-IT" dirty="0"/>
              <a:t> in CWIC and IDN sources </a:t>
            </a:r>
            <a:r>
              <a:rPr lang="it-IT" dirty="0" err="1"/>
              <a:t>contain</a:t>
            </a:r>
            <a:r>
              <a:rPr lang="it-IT" dirty="0"/>
              <a:t> </a:t>
            </a:r>
            <a:r>
              <a:rPr lang="it-IT" dirty="0" err="1"/>
              <a:t>empty</a:t>
            </a:r>
            <a:r>
              <a:rPr lang="it-IT" dirty="0"/>
              <a:t> </a:t>
            </a:r>
            <a:r>
              <a:rPr lang="it-IT" dirty="0" err="1"/>
              <a:t>collections</a:t>
            </a:r>
            <a:endParaRPr lang="it-IT" dirty="0"/>
          </a:p>
          <a:p>
            <a:r>
              <a:rPr lang="it-IT" dirty="0"/>
              <a:t>Note2(</a:t>
            </a:r>
            <a:r>
              <a:rPr lang="it-IT" dirty="0" err="1"/>
              <a:t>mistaken</a:t>
            </a:r>
            <a:r>
              <a:rPr lang="it-IT" dirty="0"/>
              <a:t> link format): https://cmr.earthdata.nasa.gov/search/concepts/C1459296627-LARC_ASDC.xml</a:t>
            </a:r>
          </a:p>
          <a:p>
            <a:r>
              <a:rPr lang="it-IT" dirty="0"/>
              <a:t>Note3(filters): </a:t>
            </a:r>
            <a:r>
              <a:rPr lang="it-IT" dirty="0" err="1"/>
              <a:t>such</a:t>
            </a:r>
            <a:r>
              <a:rPr lang="it-IT" dirty="0"/>
              <a:t> </a:t>
            </a:r>
            <a:r>
              <a:rPr lang="it-IT" dirty="0" err="1"/>
              <a:t>as</a:t>
            </a:r>
            <a:r>
              <a:rPr lang="it-IT" dirty="0"/>
              <a:t> for </a:t>
            </a:r>
            <a:r>
              <a:rPr lang="it-IT" dirty="0" err="1"/>
              <a:t>sentinel</a:t>
            </a:r>
            <a:r>
              <a:rPr lang="it-IT" dirty="0"/>
              <a:t> or </a:t>
            </a:r>
            <a:r>
              <a:rPr lang="it-IT" dirty="0" err="1"/>
              <a:t>landsat</a:t>
            </a:r>
            <a:endParaRPr lang="en-US" dirty="0"/>
          </a:p>
        </p:txBody>
      </p:sp>
      <p:sp>
        <p:nvSpPr>
          <p:cNvPr id="4" name="Segnaposto numero diapositiva 3"/>
          <p:cNvSpPr>
            <a:spLocks noGrp="1"/>
          </p:cNvSpPr>
          <p:nvPr>
            <p:ph type="sldNum" sz="quarter" idx="5"/>
          </p:nvPr>
        </p:nvSpPr>
        <p:spPr/>
        <p:txBody>
          <a:bodyPr/>
          <a:lstStyle/>
          <a:p>
            <a:fld id="{7D02C91A-EEA8-46D8-9A0F-C54128EE5DBD}" type="slidenum">
              <a:rPr lang="en-US" smtClean="0"/>
              <a:t>2</a:t>
            </a:fld>
            <a:endParaRPr lang="en-US"/>
          </a:p>
        </p:txBody>
      </p:sp>
    </p:spTree>
    <p:extLst>
      <p:ext uri="{BB962C8B-B14F-4D97-AF65-F5344CB8AC3E}">
        <p14:creationId xmlns:p14="http://schemas.microsoft.com/office/powerpoint/2010/main" val="1434309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7D02C91A-EEA8-46D8-9A0F-C54128EE5DBD}" type="slidenum">
              <a:rPr lang="en-US" smtClean="0"/>
              <a:t>3</a:t>
            </a:fld>
            <a:endParaRPr lang="en-US"/>
          </a:p>
        </p:txBody>
      </p:sp>
    </p:spTree>
    <p:extLst>
      <p:ext uri="{BB962C8B-B14F-4D97-AF65-F5344CB8AC3E}">
        <p14:creationId xmlns:p14="http://schemas.microsoft.com/office/powerpoint/2010/main" val="7560654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7D02C91A-EEA8-46D8-9A0F-C54128EE5DBD}" type="slidenum">
              <a:rPr lang="en-US" smtClean="0"/>
              <a:t>4</a:t>
            </a:fld>
            <a:endParaRPr lang="en-US"/>
          </a:p>
        </p:txBody>
      </p:sp>
    </p:spTree>
    <p:extLst>
      <p:ext uri="{BB962C8B-B14F-4D97-AF65-F5344CB8AC3E}">
        <p14:creationId xmlns:p14="http://schemas.microsoft.com/office/powerpoint/2010/main" val="30796843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7D02C91A-EEA8-46D8-9A0F-C54128EE5DBD}" type="slidenum">
              <a:rPr lang="en-US" smtClean="0"/>
              <a:t>5</a:t>
            </a:fld>
            <a:endParaRPr lang="en-US"/>
          </a:p>
        </p:txBody>
      </p:sp>
    </p:spTree>
    <p:extLst>
      <p:ext uri="{BB962C8B-B14F-4D97-AF65-F5344CB8AC3E}">
        <p14:creationId xmlns:p14="http://schemas.microsoft.com/office/powerpoint/2010/main" val="578280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en-US" dirty="0"/>
          </a:p>
        </p:txBody>
      </p:sp>
      <p:sp>
        <p:nvSpPr>
          <p:cNvPr id="4" name="Segnaposto numero diapositiva 3"/>
          <p:cNvSpPr>
            <a:spLocks noGrp="1"/>
          </p:cNvSpPr>
          <p:nvPr>
            <p:ph type="sldNum" sz="quarter" idx="5"/>
          </p:nvPr>
        </p:nvSpPr>
        <p:spPr/>
        <p:txBody>
          <a:bodyPr/>
          <a:lstStyle/>
          <a:p>
            <a:fld id="{7D02C91A-EEA8-46D8-9A0F-C54128EE5DBD}" type="slidenum">
              <a:rPr lang="en-US" smtClean="0"/>
              <a:t>6</a:t>
            </a:fld>
            <a:endParaRPr lang="en-US"/>
          </a:p>
        </p:txBody>
      </p:sp>
    </p:spTree>
    <p:extLst>
      <p:ext uri="{BB962C8B-B14F-4D97-AF65-F5344CB8AC3E}">
        <p14:creationId xmlns:p14="http://schemas.microsoft.com/office/powerpoint/2010/main" val="2172704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96DFF08F-DC6B-4601-B491-B0F83F6DD2DA}" type="datetimeFigureOut">
              <a:rPr lang="en-US" dirty="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72424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207726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DFF08F-DC6B-4601-B491-B0F83F6DD2DA}" type="datetimeFigureOut">
              <a:rPr lang="en-US" dirty="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737536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2CEF3B-A037-46D0-B02C-1428F07E9383}" type="datetimeFigureOut">
              <a:rPr lang="en-US" dirty="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E482DC-2269-4F26-9D2A-7E44B1A4CD85}" type="slidenum">
              <a:rPr lang="en-US" dirty="0"/>
              <a:t>‹N›</a:t>
            </a:fld>
            <a:endParaRPr lang="en-US"/>
          </a:p>
        </p:txBody>
      </p:sp>
    </p:spTree>
    <p:extLst>
      <p:ext uri="{BB962C8B-B14F-4D97-AF65-F5344CB8AC3E}">
        <p14:creationId xmlns:p14="http://schemas.microsoft.com/office/powerpoint/2010/main" val="2812059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3/21/2022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t>‹N›</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531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6DFF08F-DC6B-4601-B491-B0F83F6DD2DA}" type="datetimeFigureOut">
              <a:rPr lang="en-US" dirty="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4201933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6DFF08F-DC6B-4601-B491-B0F83F6DD2DA}" type="datetimeFigureOut">
              <a:rPr lang="en-US" dirty="0"/>
              <a:t>3/21/2022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26934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6DFF08F-DC6B-4601-B491-B0F83F6DD2DA}" type="datetimeFigureOut">
              <a:rPr lang="en-US" dirty="0"/>
              <a:t>3/21/2022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232689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96DFF08F-DC6B-4601-B491-B0F83F6DD2DA}" type="datetimeFigureOut">
              <a:rPr lang="en-US" dirty="0"/>
              <a:pPr/>
              <a:t>3/21/2022</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‹N›</a:t>
            </a:fld>
            <a:endParaRPr lang="en-US"/>
          </a:p>
        </p:txBody>
      </p:sp>
    </p:spTree>
    <p:extLst>
      <p:ext uri="{BB962C8B-B14F-4D97-AF65-F5344CB8AC3E}">
        <p14:creationId xmlns:p14="http://schemas.microsoft.com/office/powerpoint/2010/main" val="33854307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96DFF08F-DC6B-4601-B491-B0F83F6DD2DA}" type="datetimeFigureOut">
              <a:rPr lang="en-US" dirty="0"/>
              <a:pPr/>
              <a:t>3/21/2022</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‹N›</a:t>
            </a:fld>
            <a:endParaRPr lang="en-US"/>
          </a:p>
        </p:txBody>
      </p:sp>
    </p:spTree>
    <p:extLst>
      <p:ext uri="{BB962C8B-B14F-4D97-AF65-F5344CB8AC3E}">
        <p14:creationId xmlns:p14="http://schemas.microsoft.com/office/powerpoint/2010/main" val="12376850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3/21/2022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t>‹N›</a:t>
            </a:fld>
            <a:endParaRPr lang="en-US"/>
          </a:p>
        </p:txBody>
      </p:sp>
    </p:spTree>
    <p:extLst>
      <p:ext uri="{BB962C8B-B14F-4D97-AF65-F5344CB8AC3E}">
        <p14:creationId xmlns:p14="http://schemas.microsoft.com/office/powerpoint/2010/main" val="609986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6DFF08F-DC6B-4601-B491-B0F83F6DD2DA}" type="datetimeFigureOut">
              <a:rPr lang="en-US" dirty="0"/>
              <a:pPr/>
              <a:t>3/21/2022</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‹N›</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035227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6.png"/><Relationship Id="rId7"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1.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0.png"/><Relationship Id="rId5" Type="http://schemas.openxmlformats.org/officeDocument/2006/relationships/image" Target="../media/image3.png"/><Relationship Id="rId10" Type="http://schemas.openxmlformats.org/officeDocument/2006/relationships/image" Target="../media/image14.png"/><Relationship Id="rId4" Type="http://schemas.openxmlformats.org/officeDocument/2006/relationships/image" Target="../media/image2.png"/><Relationship Id="rId9" Type="http://schemas.openxmlformats.org/officeDocument/2006/relationships/image" Target="../media/image13.jp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png"/><Relationship Id="rId3" Type="http://schemas.openxmlformats.org/officeDocument/2006/relationships/image" Target="../media/image15.jpg"/><Relationship Id="rId7" Type="http://schemas.openxmlformats.org/officeDocument/2006/relationships/image" Target="../media/image16.jpeg"/><Relationship Id="rId12" Type="http://schemas.openxmlformats.org/officeDocument/2006/relationships/image" Target="../media/image21.png"/><Relationship Id="rId17" Type="http://schemas.openxmlformats.org/officeDocument/2006/relationships/image" Target="../media/image1.png"/><Relationship Id="rId2" Type="http://schemas.openxmlformats.org/officeDocument/2006/relationships/notesSlide" Target="../notesSlides/notesSlide6.xml"/><Relationship Id="rId16" Type="http://schemas.openxmlformats.org/officeDocument/2006/relationships/image" Target="../media/image25.png"/><Relationship Id="rId20" Type="http://schemas.openxmlformats.org/officeDocument/2006/relationships/comments" Target="../comments/comment1.xml"/><Relationship Id="rId1" Type="http://schemas.openxmlformats.org/officeDocument/2006/relationships/slideLayout" Target="../slideLayouts/slideLayout4.xml"/><Relationship Id="rId6" Type="http://schemas.openxmlformats.org/officeDocument/2006/relationships/image" Target="../media/image8.png"/><Relationship Id="rId11" Type="http://schemas.openxmlformats.org/officeDocument/2006/relationships/image" Target="../media/image20.png"/><Relationship Id="rId5" Type="http://schemas.openxmlformats.org/officeDocument/2006/relationships/image" Target="../media/image7.png"/><Relationship Id="rId15" Type="http://schemas.openxmlformats.org/officeDocument/2006/relationships/image" Target="../media/image24.png"/><Relationship Id="rId10" Type="http://schemas.openxmlformats.org/officeDocument/2006/relationships/image" Target="../media/image19.png"/><Relationship Id="rId19" Type="http://schemas.openxmlformats.org/officeDocument/2006/relationships/image" Target="../media/image3.png"/><Relationship Id="rId4" Type="http://schemas.openxmlformats.org/officeDocument/2006/relationships/image" Target="../media/image6.png"/><Relationship Id="rId9" Type="http://schemas.openxmlformats.org/officeDocument/2006/relationships/image" Target="../media/image18.png"/><Relationship Id="rId14" Type="http://schemas.openxmlformats.org/officeDocument/2006/relationships/image" Target="../media/image2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comments" Target="../comments/comment2.xml"/><Relationship Id="rId5" Type="http://schemas.openxmlformats.org/officeDocument/2006/relationships/image" Target="../media/image26.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7.PNG"/><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normAutofit/>
          </a:bodyPr>
          <a:lstStyle/>
          <a:p>
            <a:r>
              <a:rPr lang="it-IT" dirty="0">
                <a:cs typeface="Calibri Light"/>
              </a:rPr>
              <a:t>GEOSS Platform – Data </a:t>
            </a:r>
            <a:r>
              <a:rPr lang="it-IT" dirty="0" err="1">
                <a:cs typeface="Calibri Light"/>
              </a:rPr>
              <a:t>Brokering</a:t>
            </a:r>
            <a:endParaRPr lang="en-US" dirty="0">
              <a:cs typeface="Calibri Light"/>
            </a:endParaRPr>
          </a:p>
        </p:txBody>
      </p:sp>
      <p:sp>
        <p:nvSpPr>
          <p:cNvPr id="3" name="Sottotitolo 2"/>
          <p:cNvSpPr>
            <a:spLocks noGrp="1"/>
          </p:cNvSpPr>
          <p:nvPr>
            <p:ph type="subTitle" idx="1"/>
          </p:nvPr>
        </p:nvSpPr>
        <p:spPr>
          <a:xfrm>
            <a:off x="1100050" y="4455620"/>
            <a:ext cx="10556037" cy="1778031"/>
          </a:xfrm>
        </p:spPr>
        <p:txBody>
          <a:bodyPr vert="horz" lIns="91440" tIns="45720" rIns="91440" bIns="45720" rtlCol="0" anchor="t">
            <a:noAutofit/>
          </a:bodyPr>
          <a:lstStyle/>
          <a:p>
            <a:r>
              <a:rPr lang="de-DE" b="1" i="1" dirty="0">
                <a:cs typeface="Calibri"/>
              </a:rPr>
              <a:t>R. roncella</a:t>
            </a:r>
            <a:r>
              <a:rPr lang="de-DE" i="1" baseline="30000" dirty="0">
                <a:cs typeface="Calibri"/>
              </a:rPr>
              <a:t>1</a:t>
            </a:r>
            <a:r>
              <a:rPr lang="de-DE" i="1" dirty="0">
                <a:cs typeface="Calibri"/>
              </a:rPr>
              <a:t>, m. santoro</a:t>
            </a:r>
            <a:r>
              <a:rPr lang="de-DE" i="1" baseline="30000" dirty="0">
                <a:cs typeface="Calibri"/>
              </a:rPr>
              <a:t>1</a:t>
            </a:r>
            <a:r>
              <a:rPr lang="de-DE" i="1" dirty="0">
                <a:cs typeface="Calibri"/>
              </a:rPr>
              <a:t>, P. Mazzetti</a:t>
            </a:r>
            <a:r>
              <a:rPr lang="de-DE" i="1" baseline="30000" dirty="0">
                <a:cs typeface="Calibri"/>
              </a:rPr>
              <a:t>1</a:t>
            </a:r>
            <a:r>
              <a:rPr lang="de-DE" i="1" dirty="0">
                <a:cs typeface="Calibri"/>
              </a:rPr>
              <a:t>, G. Colangeli</a:t>
            </a:r>
            <a:r>
              <a:rPr lang="de-DE" i="1" baseline="30000" dirty="0">
                <a:cs typeface="Calibri"/>
              </a:rPr>
              <a:t>2</a:t>
            </a:r>
            <a:r>
              <a:rPr lang="de-DE" i="1" dirty="0">
                <a:cs typeface="Calibri"/>
              </a:rPr>
              <a:t>, A.scremin</a:t>
            </a:r>
            <a:r>
              <a:rPr lang="de-DE" i="1" baseline="30000" dirty="0">
                <a:cs typeface="Calibri"/>
              </a:rPr>
              <a:t>2</a:t>
            </a:r>
            <a:r>
              <a:rPr lang="de-DE" i="1" dirty="0">
                <a:cs typeface="Calibri"/>
              </a:rPr>
              <a:t>, e. li santi</a:t>
            </a:r>
            <a:r>
              <a:rPr lang="de-DE" i="1" baseline="30000" dirty="0">
                <a:cs typeface="Calibri"/>
              </a:rPr>
              <a:t>2</a:t>
            </a:r>
            <a:r>
              <a:rPr lang="de-DE" i="1" dirty="0">
                <a:cs typeface="Calibri"/>
              </a:rPr>
              <a:t>, j. van bemmelen</a:t>
            </a:r>
            <a:r>
              <a:rPr lang="de-DE" i="1" baseline="30000" dirty="0">
                <a:cs typeface="Calibri"/>
              </a:rPr>
              <a:t>2</a:t>
            </a:r>
            <a:endParaRPr lang="de-DE" i="1" dirty="0">
              <a:cs typeface="Calibri"/>
            </a:endParaRPr>
          </a:p>
          <a:p>
            <a:r>
              <a:rPr lang="de-DE" dirty="0">
                <a:cs typeface="Calibri"/>
              </a:rPr>
              <a:t>CEOS WGISS-53 – 22/03/2022</a:t>
            </a:r>
          </a:p>
          <a:p>
            <a:pPr>
              <a:lnSpc>
                <a:spcPct val="100000"/>
              </a:lnSpc>
            </a:pPr>
            <a:r>
              <a:rPr lang="de-DE" i="1" baseline="30000" dirty="0">
                <a:cs typeface="Calibri"/>
              </a:rPr>
              <a:t>1. </a:t>
            </a:r>
            <a:r>
              <a:rPr lang="de-DE" b="1" i="1" baseline="30000" dirty="0">
                <a:cs typeface="Calibri"/>
              </a:rPr>
              <a:t>National Research Council of italy</a:t>
            </a:r>
            <a:r>
              <a:rPr lang="de-DE" i="1" baseline="30000" dirty="0">
                <a:cs typeface="Calibri"/>
              </a:rPr>
              <a:t> </a:t>
            </a:r>
            <a:r>
              <a:rPr lang="de-DE" b="1" i="1" baseline="30000" dirty="0">
                <a:cs typeface="Calibri"/>
              </a:rPr>
              <a:t>– institute of atmospheric pollution research</a:t>
            </a:r>
            <a:r>
              <a:rPr lang="de-DE" i="1" baseline="30000" dirty="0">
                <a:cs typeface="Calibri"/>
              </a:rPr>
              <a:t> (cnr-iia)</a:t>
            </a:r>
            <a:br>
              <a:rPr lang="de-DE" i="1" baseline="30000" dirty="0">
                <a:cs typeface="Calibri"/>
              </a:rPr>
            </a:br>
            <a:r>
              <a:rPr lang="de-DE" i="1" baseline="30000" dirty="0">
                <a:cs typeface="Calibri"/>
              </a:rPr>
              <a:t>2. </a:t>
            </a:r>
            <a:r>
              <a:rPr lang="de-DE" b="1" i="1" baseline="30000" dirty="0">
                <a:cs typeface="Calibri"/>
              </a:rPr>
              <a:t>european space agency</a:t>
            </a:r>
            <a:r>
              <a:rPr lang="de-DE" i="1" baseline="30000" dirty="0">
                <a:cs typeface="Calibri"/>
              </a:rPr>
              <a:t> (esa)</a:t>
            </a:r>
            <a:endParaRPr lang="de-DE" dirty="0"/>
          </a:p>
        </p:txBody>
      </p:sp>
      <p:pic>
        <p:nvPicPr>
          <p:cNvPr id="1026" name="Picture 2">
            <a:extLst>
              <a:ext uri="{FF2B5EF4-FFF2-40B4-BE49-F238E27FC236}">
                <a16:creationId xmlns:a16="http://schemas.microsoft.com/office/drawing/2014/main" id="{08A20A8D-DA46-48BD-876C-35C544674E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549" y="106555"/>
            <a:ext cx="1781175" cy="619125"/>
          </a:xfrm>
          <a:prstGeom prst="rect">
            <a:avLst/>
          </a:prstGeom>
          <a:noFill/>
          <a:extLst>
            <a:ext uri="{909E8E84-426E-40DD-AFC4-6F175D3DCCD1}">
              <a14:hiddenFill xmlns:a14="http://schemas.microsoft.com/office/drawing/2010/main">
                <a:solidFill>
                  <a:srgbClr val="FFFFFF"/>
                </a:solidFill>
              </a14:hiddenFill>
            </a:ext>
          </a:extLst>
        </p:spPr>
      </p:pic>
      <p:pic>
        <p:nvPicPr>
          <p:cNvPr id="7" name="Immagine 6">
            <a:extLst>
              <a:ext uri="{FF2B5EF4-FFF2-40B4-BE49-F238E27FC236}">
                <a16:creationId xmlns:a16="http://schemas.microsoft.com/office/drawing/2014/main" id="{E6D0B671-A907-4759-9C27-51DBCD2705A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74199" y="-141883"/>
            <a:ext cx="1777618" cy="1116000"/>
          </a:xfrm>
          <a:prstGeom prst="rect">
            <a:avLst/>
          </a:prstGeom>
        </p:spPr>
      </p:pic>
      <p:pic>
        <p:nvPicPr>
          <p:cNvPr id="5" name="Immagine 4" descr="Immagine che contiene testo&#10;&#10;Descrizione generata automaticamente">
            <a:extLst>
              <a:ext uri="{FF2B5EF4-FFF2-40B4-BE49-F238E27FC236}">
                <a16:creationId xmlns:a16="http://schemas.microsoft.com/office/drawing/2014/main" id="{0BE7445A-34ED-41BF-A5CD-BF1623FAC9D5}"/>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318" y="24857"/>
            <a:ext cx="2096756" cy="782520"/>
          </a:xfrm>
          <a:prstGeom prst="rect">
            <a:avLst/>
          </a:prstGeom>
        </p:spPr>
      </p:pic>
    </p:spTree>
    <p:extLst>
      <p:ext uri="{BB962C8B-B14F-4D97-AF65-F5344CB8AC3E}">
        <p14:creationId xmlns:p14="http://schemas.microsoft.com/office/powerpoint/2010/main" val="39625839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D886BC30-A14E-4209-B1BA-32B019B56CBC}"/>
              </a:ext>
            </a:extLst>
          </p:cNvPr>
          <p:cNvSpPr>
            <a:spLocks noGrp="1"/>
          </p:cNvSpPr>
          <p:nvPr>
            <p:ph type="title"/>
          </p:nvPr>
        </p:nvSpPr>
        <p:spPr>
          <a:xfrm>
            <a:off x="724498" y="2400626"/>
            <a:ext cx="10743004" cy="1450757"/>
          </a:xfrm>
        </p:spPr>
        <p:txBody>
          <a:bodyPr>
            <a:normAutofit fontScale="90000"/>
          </a:bodyPr>
          <a:lstStyle/>
          <a:p>
            <a:pPr algn="ct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br>
              <a:rPr lang="en-US" dirty="0"/>
            </a:br>
            <a:r>
              <a:rPr lang="en-US" dirty="0"/>
              <a:t>Thank you for</a:t>
            </a:r>
            <a:br>
              <a:rPr lang="en-US" dirty="0"/>
            </a:br>
            <a:r>
              <a:rPr lang="en-US" dirty="0"/>
              <a:t>your attention!</a:t>
            </a:r>
            <a:br>
              <a:rPr lang="en-US" dirty="0"/>
            </a:br>
            <a:endParaRPr lang="en-US" dirty="0"/>
          </a:p>
        </p:txBody>
      </p:sp>
    </p:spTree>
    <p:extLst>
      <p:ext uri="{BB962C8B-B14F-4D97-AF65-F5344CB8AC3E}">
        <p14:creationId xmlns:p14="http://schemas.microsoft.com/office/powerpoint/2010/main" val="22989143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0F17341-E504-4947-8393-3294CF350D02}"/>
              </a:ext>
            </a:extLst>
          </p:cNvPr>
          <p:cNvSpPr>
            <a:spLocks noGrp="1"/>
          </p:cNvSpPr>
          <p:nvPr>
            <p:ph type="title"/>
          </p:nvPr>
        </p:nvSpPr>
        <p:spPr/>
        <p:txBody>
          <a:bodyPr/>
          <a:lstStyle/>
          <a:p>
            <a:r>
              <a:rPr lang="en-US" dirty="0"/>
              <a:t>OUTLINE</a:t>
            </a:r>
          </a:p>
        </p:txBody>
      </p:sp>
      <p:sp>
        <p:nvSpPr>
          <p:cNvPr id="3" name="Segnaposto contenuto 2">
            <a:extLst>
              <a:ext uri="{FF2B5EF4-FFF2-40B4-BE49-F238E27FC236}">
                <a16:creationId xmlns:a16="http://schemas.microsoft.com/office/drawing/2014/main" id="{CF327337-26D6-4681-A85B-E889E85AD1F8}"/>
              </a:ext>
            </a:extLst>
          </p:cNvPr>
          <p:cNvSpPr>
            <a:spLocks noGrp="1"/>
          </p:cNvSpPr>
          <p:nvPr>
            <p:ph idx="1"/>
          </p:nvPr>
        </p:nvSpPr>
        <p:spPr/>
        <p:txBody>
          <a:bodyPr>
            <a:normAutofit/>
          </a:bodyPr>
          <a:lstStyle/>
          <a:p>
            <a:pPr marL="0" indent="0">
              <a:buNone/>
            </a:pPr>
            <a:endParaRPr lang="it-IT" b="1" dirty="0"/>
          </a:p>
          <a:p>
            <a:pPr marL="715518" lvl="1" indent="-514350">
              <a:buFont typeface="+mj-lt"/>
              <a:buAutoNum type="arabicPeriod"/>
            </a:pPr>
            <a:r>
              <a:rPr lang="it-IT" sz="3200" dirty="0"/>
              <a:t>GEOSS Platform Focus</a:t>
            </a:r>
          </a:p>
          <a:p>
            <a:pPr marL="715518" lvl="1" indent="-514350">
              <a:buFont typeface="+mj-lt"/>
              <a:buAutoNum type="arabicPeriod"/>
            </a:pPr>
            <a:r>
              <a:rPr lang="it-IT" sz="3200" dirty="0"/>
              <a:t>GEOSS Platform components</a:t>
            </a:r>
          </a:p>
          <a:p>
            <a:pPr marL="715518" lvl="1" indent="-514350">
              <a:buFont typeface="+mj-lt"/>
              <a:buAutoNum type="arabicPeriod"/>
            </a:pPr>
            <a:r>
              <a:rPr lang="it-IT" sz="3200" dirty="0"/>
              <a:t>GEOSS </a:t>
            </a:r>
            <a:r>
              <a:rPr lang="it-IT" sz="3200" dirty="0" err="1"/>
              <a:t>Views</a:t>
            </a:r>
            <a:r>
              <a:rPr lang="it-IT" sz="3200" dirty="0"/>
              <a:t> and Filters</a:t>
            </a:r>
          </a:p>
          <a:p>
            <a:pPr marL="715518" lvl="1" indent="-514350">
              <a:buFont typeface="+mj-lt"/>
              <a:buAutoNum type="arabicPeriod"/>
            </a:pPr>
            <a:r>
              <a:rPr lang="it-IT" sz="3200" dirty="0"/>
              <a:t>GEO-DAB </a:t>
            </a:r>
            <a:r>
              <a:rPr lang="it-IT" sz="3200" dirty="0" err="1"/>
              <a:t>Supported</a:t>
            </a:r>
            <a:r>
              <a:rPr lang="it-IT" sz="3200" dirty="0"/>
              <a:t> Standards</a:t>
            </a:r>
            <a:endParaRPr lang="it-IT" sz="2800" dirty="0"/>
          </a:p>
          <a:p>
            <a:pPr marL="715518" lvl="1" indent="-514350">
              <a:buFont typeface="+mj-lt"/>
              <a:buAutoNum type="arabicPeriod"/>
            </a:pPr>
            <a:r>
              <a:rPr lang="it-IT" sz="3200" dirty="0" err="1"/>
              <a:t>Possible</a:t>
            </a:r>
            <a:r>
              <a:rPr lang="it-IT" sz="3200" dirty="0"/>
              <a:t> </a:t>
            </a:r>
            <a:r>
              <a:rPr lang="it-IT" sz="3200" dirty="0" err="1"/>
              <a:t>enhancements</a:t>
            </a:r>
            <a:endParaRPr lang="it-IT" sz="3200" dirty="0"/>
          </a:p>
          <a:p>
            <a:pPr marL="201168" lvl="1" indent="0">
              <a:buNone/>
            </a:pPr>
            <a:endParaRPr lang="it-IT" dirty="0"/>
          </a:p>
          <a:p>
            <a:pPr marL="201168" lvl="1" indent="0">
              <a:buNone/>
            </a:pPr>
            <a:endParaRPr lang="en-US" dirty="0"/>
          </a:p>
          <a:p>
            <a:pPr>
              <a:buFont typeface="Wingdings" panose="05000000000000000000" pitchFamily="2" charset="2"/>
              <a:buChar char="v"/>
            </a:pPr>
            <a:endParaRPr lang="en-US" dirty="0"/>
          </a:p>
        </p:txBody>
      </p:sp>
      <p:pic>
        <p:nvPicPr>
          <p:cNvPr id="10" name="Picture 2">
            <a:extLst>
              <a:ext uri="{FF2B5EF4-FFF2-40B4-BE49-F238E27FC236}">
                <a16:creationId xmlns:a16="http://schemas.microsoft.com/office/drawing/2014/main" id="{D4C464F5-C992-4B16-A500-2C692F0867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549" y="106555"/>
            <a:ext cx="178117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1" name="Immagine 10">
            <a:extLst>
              <a:ext uri="{FF2B5EF4-FFF2-40B4-BE49-F238E27FC236}">
                <a16:creationId xmlns:a16="http://schemas.microsoft.com/office/drawing/2014/main" id="{5F64C22F-E248-438E-B86D-A8C9894B919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74199" y="-141883"/>
            <a:ext cx="1777618" cy="1116000"/>
          </a:xfrm>
          <a:prstGeom prst="rect">
            <a:avLst/>
          </a:prstGeom>
        </p:spPr>
      </p:pic>
      <p:pic>
        <p:nvPicPr>
          <p:cNvPr id="12" name="Immagine 11" descr="Immagine che contiene testo&#10;&#10;Descrizione generata automaticamente">
            <a:extLst>
              <a:ext uri="{FF2B5EF4-FFF2-40B4-BE49-F238E27FC236}">
                <a16:creationId xmlns:a16="http://schemas.microsoft.com/office/drawing/2014/main" id="{589C3AF3-9811-40A2-A359-BD5B669DE809}"/>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318" y="24857"/>
            <a:ext cx="2096756" cy="782520"/>
          </a:xfrm>
          <a:prstGeom prst="rect">
            <a:avLst/>
          </a:prstGeom>
        </p:spPr>
      </p:pic>
    </p:spTree>
    <p:extLst>
      <p:ext uri="{BB962C8B-B14F-4D97-AF65-F5344CB8AC3E}">
        <p14:creationId xmlns:p14="http://schemas.microsoft.com/office/powerpoint/2010/main" val="1519224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435088-529F-4ADD-969B-3D2436E97FCF}"/>
              </a:ext>
            </a:extLst>
          </p:cNvPr>
          <p:cNvSpPr>
            <a:spLocks noGrp="1"/>
          </p:cNvSpPr>
          <p:nvPr>
            <p:ph type="title"/>
          </p:nvPr>
        </p:nvSpPr>
        <p:spPr/>
        <p:txBody>
          <a:bodyPr/>
          <a:lstStyle/>
          <a:p>
            <a:r>
              <a:rPr lang="en-US" dirty="0">
                <a:cs typeface="Calibri Light"/>
              </a:rPr>
              <a:t>GEOSS Platform Focus</a:t>
            </a:r>
            <a:endParaRPr lang="it-IT" dirty="0"/>
          </a:p>
        </p:txBody>
      </p:sp>
      <p:pic>
        <p:nvPicPr>
          <p:cNvPr id="35" name="Picture 2">
            <a:extLst>
              <a:ext uri="{FF2B5EF4-FFF2-40B4-BE49-F238E27FC236}">
                <a16:creationId xmlns:a16="http://schemas.microsoft.com/office/drawing/2014/main" id="{71A5A015-71D0-4879-ABBB-A5BE0553C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549" y="106555"/>
            <a:ext cx="1781175" cy="619125"/>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35">
            <a:extLst>
              <a:ext uri="{FF2B5EF4-FFF2-40B4-BE49-F238E27FC236}">
                <a16:creationId xmlns:a16="http://schemas.microsoft.com/office/drawing/2014/main" id="{AEFBC9EB-AA5A-425B-9D25-46823E9CBC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74199" y="-141883"/>
            <a:ext cx="1777618" cy="1116000"/>
          </a:xfrm>
          <a:prstGeom prst="rect">
            <a:avLst/>
          </a:prstGeom>
        </p:spPr>
      </p:pic>
      <p:pic>
        <p:nvPicPr>
          <p:cNvPr id="37" name="Immagine 36" descr="Immagine che contiene testo&#10;&#10;Descrizione generata automaticamente">
            <a:extLst>
              <a:ext uri="{FF2B5EF4-FFF2-40B4-BE49-F238E27FC236}">
                <a16:creationId xmlns:a16="http://schemas.microsoft.com/office/drawing/2014/main" id="{A74ADDBD-CE3B-486C-8694-C6B1642B154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318" y="24857"/>
            <a:ext cx="2096756" cy="782520"/>
          </a:xfrm>
          <a:prstGeom prst="rect">
            <a:avLst/>
          </a:prstGeom>
        </p:spPr>
      </p:pic>
      <p:sp>
        <p:nvSpPr>
          <p:cNvPr id="4" name="AutoShape 2" descr="data:image/png;base64,%20iVBORw0KGgoAAAANSUhEUgAABYMAAAK/CAYAAAA77dLbAAAAAXNSR0IArs4c6QAAAARnQU1BAACxjwv8YQUAAAAJcEhZcwAADsMAAA7DAcdvqGQAAP+lSURBVHhe7F0HYBVV1v6mvZKe0EOTXuwCVpQi9l5A10JNIQHE7qq7P6Kra1kLLaQB1t0Vy+rau669odhRUVR6T0h5Zcr/nZkHIZBAUFDQ+WDyZm6/555759wz954LHz58+PDhw4cPHz58+PDhw4cPHz58+PDhw4cPHz58+PDhw4cPHz58+PDhw4cPHz58/A6gJH59+PDhw4cPHz72KDiOo1x33XXB7OzsoGVZQU3TQqqqBhLe9UB/h35R27atYDDoBAKB6PLlyyOVlZXRyZMn24lgPnz48LHLMGnSpEBWVpaMU0ZKSooRjUbrzcVM03TS09Nr6O5wzLKWLl0a4/hk0cvxQvjw4cOHDx8+fPxy+MpgHz58+PDhw8cegQcffDBcWVnZ1jTNVpqmNXccp7WiKNmWZWXzt43c060Ff/njiIyjejEp8ChKjD8reVXRT5S/K1RV/TEejy/m7yKmt1bcamtrl06cODHKex8+fPj4WeAYo86cOVPGqGa6rmfytzWdW/JqwXsZr7I47mRJODdCAnQ3bdv+kbdx3stYtYr3G/i7jOGX0m99TU3Nmssuu2wd3X0FsQ8fPnz48OHjZ8FXBvvw4cOHDx8+dks8/fTTwcWLF3fkbSfbtrs6jrOPoij78nlvXdcz6BYX5Qjd1tJPfiv5u1FBElFVtYK/Jp1UXin0T+Yvf5Q0/qbxN4O/LRguwHRE6fI5nz+l+xd0+z4Wiy1s2bLlj8OGDRNFsg8fPnw0iLlz52qVlZWtOGZ04djRlWNIZ44lPfm7F7078Ern8wY+b+B9JcebmsR9QwrdJF4Z9JevWmm8T+aVyWsFnRbx9xu6/8TfRaZpfq9p2lcFBQVL+ewrh3348OHDhw8fTYKvDPbhw4cPHz587BaQLdTt2rXLtG27Cx8P4G9fRVE68b49L1lVt5bPX/L3G16yUm4Vw6yk20pR5lZXV69LSUmRLdVYunSpmH+IyL2Aaavt27dPtixLZdhMXdebxePx5kxDVum14tVe8uVvT8dx0hlFVgqLwuUrTdPmm6b5YVVV1aKOHTuu95XDPnz8sfHKK6/o3333XSbHkM4cQw7k+NCbY8deMo7wasEgtRxHFvL3J/qLovZ7Pq/nJR+oVvNXVvtWcGzZykQN46cyjqwgdscqpp1mGEZLPnemXxu6ufkwqCiYl/H6js9f8vqE958z7E+pqalrOU65Y6EPHz58+PDhw8eW8JXBPnz48OHDh4/fFHfddVerQCCwr6ZpBzmOc5iiKLIKWLZPVyaUHAv4/C2fZfv0ikgksmJnm3IQExRMt0VNTU1rVVU7WpbVU9f1fRMK4jDzNxnsez6/wfs3g8Hgpzk5ObKyz4cPH38QTJ8+vTX7fk/e9uFYcAh/e3A8EK9KXj/y/gv+fsbfxbFYbBXHkLXjx4+vkgC/FKKA/vLLL1MNw2jGxyyOUfIRaz+WY1/+tmeeYi9dbKMv4v1bdHszKSlpwYUXXihl8+HDhw8fPnz42ARfGezDhw8fPnz4+E0gihVd109VFOUYx3EO5aXz/jN6fcDr42AwOL+qqmpVSkpK9ahRozat8v01cPvtt4ezsrLSo9Go2CHuQafevA5m+cRMhazue0tV1Zfp91x+fv5qPvvw4eN3ivLy8o7xePwk9vlB7PN96CQfq+ZzPPjEtu15vF9Av5WBQKCKY5V8qPpVTDbMmTMnVFFRkZ6cnNyK5RDFtIxV+/L3EJatgmX6kL8vRyKRlydMmCArlH348OHDhw8fPnxlsA8fPnz48OHj18X06dNTDMMYryjKmZZliXJV7P3eLYpV3i+qqalZcemll0botlvYwBQTE/wJpKSktAqFQvuy7GfxWS5xn8dyz6b7v39thbUPHz52LThWddV1fSz7+LGqqood4CW2bd/P+9cCgcD3HKNWjRw5Mro7jFUsm/LQQw8Za9eubcZxtbumacfReTgvsTssdoYfjsViMyZOnOivFPbhw4cPHz7+4PCVwT58+PDhw4ePXQ7HcdSioqK2qqqeoyjKGDq15u8Kuv9L07S5bdu2/e7EE0/cqaYfdhGUSZMmJbdr166zaZoXsA7DeMmBdJ+zHtPj8fjzhYWF6xnOP8zJh489EAMGDNDPOuus9sFg8EI+nsf+3cK27U85dj2g6/qzGzZsWLmzzdTsCsjuhqSkpHYs/wkcny5k+TvxdymvYrr9Jz8/fzl//XHKhw8fPnz4+APCVwb78OHDhw8fPnYpysrKWjmOc5xt26P52ENRlC/4/LSmaY/n5OTI4UdbHaK0J0BseH711VfdWf7zVFU9lvXrxt93TNMstyzr1QkTJqxJBPXhw8dujkmTJunt2rXrxr57Bvv0+XTK4Dj1Bn/vra2tfXP9+vWVkydP3uPGqrlz52qLFy9uGQ6HxSTPuXTqyl+xwX4fx+BnOQb75iN8+PDhw4ePPxh8ZbAPHz58+PDhY5fgvvvuS6uurh7CW1ldd4QoIGzbfkBV1Sfz8vIWe6F+MRQMHariu+9UtGihorZWQWqqmG/YGqHVDqoybPo7WLnSxsCBNnaCcmfSpEmBVq1adWfdjtM0TVYLt3Ac50Ve9zZv3vw1/1R/Hz52b0ybNq2ZYRhncGwaxX7chU6vsR//i79v7Dyb4JNUDN1bwcrPFQzcW8XaZQ3Pw6IhGwuWOhh4HcennfqhTLnjjjtah0KhE1hPMXOzH8eoT/lbVlVV9fwVV1xR7Yby0QgcBROmBtg+mvu4NsOBolh4aGicpN16hfWkV3Qs/CCIpLSGV19HAzb22svE5EFyOGnTkFdiYG2VjqwUj3eSqxxULzBRWipp/LJV3mIOaVl2iOmzXu1jeKiB99bQuRoy1wUTT/VRU6mgS1WU79Sm12fopAAys3X3PhixMO0XrrgX+gCGR9uRsSb3n0mTdFT2NlC9XkEbxp08Kko3jfSQQxkTZbso5rbzAIbtkXBvCMnki+r1bJM80uGPvvKefWboQyr7CNshQYvNeUj4987Lat373ws252mpX1plnH1C+tLWvDBiTgjBmCevluTVcjzZffhl43gg2Jz/mwKJ+wXfdQ8Nk/7nxZE+trE/RZfauGfyrjerNoBj8MBXd4qc/3uFrwz24cOHDx8+fOx0lJWV9XIc52Lbtk/howj7c3j9a9myZT9M3pHJ4pYYMEDPalebFLVSwk4UbR0bbaHanVRoLW3FaeNYSiZUdKL4uYXw5yiOolSpCpYotl0BqAvhOGstGz8C2reGE9tQFQ3U4vDDa3+u4CgrC5s3b95L1/ULFUUZRieV9f+XZVlT/MObfPjY/SCrZtesWdNH07Sr2VcPo9MX/J3B35cLCwvXuYF+DiZNCmBt1xCqYkHOn5OgW+05JnXnfTOOTElQ1Tbur+JsObmWsWcp3dfDsatgOQthqN/D1Ct5RbEXIq6i6hco/sQGenJycsuUlJRTWe8JHKuasc5z4/F4EceprxPBfGyOEXdmQA32h64NZdv0oosBW6nk/QLoeByB4JuYMkrMA3kQxcfiludC1S71pttbtTNb2lnMd9Un0JwHseaVL/HQQ41/NMwrSYIV3QfQz4SiHsh4LV13R1kL1XkTlv0C8/oQpfk1rvvPQd70/nCM6azTTyzzLUxLVsXXx+jiY6HhZt5tXR8FQVjW1Zg17omES+MQZdHi1n2hKiP5dBAv0hMfQXfmYO3y9/HQ5JgbbkeRVzyBf/NJ7o9g2zexLF96HttB/swTScs/8y6V8T5DPJwLo3YAFOVG0juJtX2O9buRNFmNnOlnQ9HHscLpW7WrwpCOU8H2mE+54iG07/H+Din7f08YOj0Fqfoh0JQM0uU1l3aC0cVHkecnUTxqxjHue3yzfChe+wUy4e6EnKI+5JkRvA4lJxhkiOXkkUew/qU5W/Xvsx8MI3PtVIbtS96vgWGdi5nj2Pd2E4wu2oe8P5t9NJk8/SSi8VtxXxN2uxUUZcJS+yOmWTCDr+H+4dUyUCGn+FSOUVdy4Etheq+hrOCiRIydD/koZFqdoasnwFZfQHne5wkfH1vAVwb78OHDhw8fPnYaxHTCggULBquqOsm27QPo9B/e/zUvL+97L8QOQ8XQIanBGqeZYljtFU05CBYOdqD0V1S1Lf13TJaRqZu7uCERTX5sJ6I4zue2orwPWG+ocfVLO6yujmSGVqP0yR2eXDuOo5SVlfXn7/W85Pd1Ov+1X79+7/Xt2zfuhfLhw8dvjbvuuksOhfyfoijJ7KcPcMy6vbCwcGXCu+mQ1W7NV6chrmdAjbXlBPQoTnz353jTmyNCT957K8U2jlZbq9LqY8twojRxnC/p8Sl0vAjb+AGxDethhNajNP9njynl5eXZlmX9jXWXlcILeE1OSkp6dfhwmcD7cDH6lmxoqTdCC4ysaxiBNA4vRQPi0X9Di1yNkksWuV6yOjC9xUTGudWNo0i8LeMmfi1rEdv0r7CUBxtsy+FTuiAYmMg0cslHIS+djWlJ/rw34zW8nY64eSfuGb884dl05JR2goY50AMDWJfvoWkTMDPnqYRvHfKKroFi3Ojeb1knzQBqq8ZgduHshEvjGFN2DFR7BnSjG/maDonLMpfz5yqUF9yXcGw6xsw8Bpo6DYFQD0RrPmC6Y1Fe+GHCd9vInzmcosZ0tmUqy/Ah63YU7PgZUI37mR4QizwJI5aPGROWIre4gP43QVUz3BIqW25Eku85pItl1VLWGIXSsXPpsGN12dMxfGZbBHAdND2HdJgNy/gz5oxZ5fqNLjoVuloOVW8B21yABcv2+V0og8fM6EWemM4+OriuXzhxjt1TUJJ/FXmm/iKDC25LRijlWfaB/uS5WsQj++Pui79J+P72yCk6lLz9BvlfQ7T2EQSs8SjaztgyoqQnAs7trP+JfJqM2vBtrjKYMjH7zWiXPpoeghl7DmUFx3uRdjLOvj2MtJQ/QXNu4pNF+f4MzCp4z/P0sSUa3kbpw4cPHz58+PCxY1DuuuuuDl9//fXlvC9zHCdDURRZdZa3o4rgjgMGhMKnDskOnT6gf/DMwaNCpnO7GsDzqhF4lZOzOzhRPVdRlXaugCkTyR25ZE7m/iSebXlAyFHVPoqmjlX04P2Orr6HuP1YcGXtpNCpg88Nn3F8v5Sz+7fA0N6Nbw3dDKyzwzq/HovFzrYs6wY6dVBVtfijjz46RVYieqF8+PDxW+Piiy9ewb55PfvpyLFjx17VdEUwx568/ya5SrTc4mORubYQlnYnVPspqKFXEAjfyEnvMGiqrK7S4diMwstOXBufG7u2DKeonaDrJ8IIXMUx8AVY8ZdgBGdyLLsEeSWnI39mbxROT3FXXO4AxF4wkcfxeizHLdnBMbu6unpSSQkn9czVDfRHhih19dSJUAMj4Vgg3SO81sI2V8Hmr2WbsMQagHourPAVOO/vmYmY4mZveufYZjXjrd502aakIUoSQA/sBUe9A6YtdqrrI4/tEAyUMMx4VxFsyz+rYrN0KvlsQdWTEAxeiaBxPeOkJ2JvH3mTkjCq+BBozt+hGQPcujj8Zzaim3Oc/T3+tOK8WP/N6hSrqYJmbf/jaeH0jlCsa8nL3WDFLNJxPSxrHWlpswytyXVXY+S0AxOht4/zp6Qht+QEqMok0qEHTNGnKzbzcF/uTYIlSiOpOesGbMC6pSbbjw3ORndlBQoKsbiXnvRL/k24x1j3NXV0MHlvRdwwmh7mMHE72+MIN94fCQHtKCSl5AijsD2jMGtcorlwxF65OoO8eydsdQ5aftH0dtqdoWm9yHc9yTfCI0vgxIvIH3eSq57eShG8Ed5Kcrlr2P+3hKLKSODxeZPMV/CdGNCHIpx6IusVgcp2bxGsq5fsgnH/SVJepXcJkpNawVDOQSi5FTNlOTwh30fD8F/yPnz48OHDh49fBFFwVlRUHGlZ1ng+Huk4zsv8nb58+fJ3d8QkRNqxx2bZKbFetqIf5tj2wZQa91agdqWQHfAUI7+STCcrntxVT8zSsqo5cfmKd58qjvW+ElTfqYlEvsF/39rgBtgOSJvAunXrjlYUZQzp8kIkErl74sRfaBfRhw8fvxEmqchv3QG20p1jwqEcJ/rQ8SCoWluouiK6D/fa1VBVjlGJ70pmbB1ndPM52X4XlvYBnPjnqGyxEA8N26Gt9kVFRT0MwxjOcXw4Hz/l710rV658lWP4z9uy/3vAuGnZiBofQlNbw7FXwMa/2e4fQ0OUzyHY6rEwgqdBM8KI1v4EB+ejPO91V4mc0WoCeeIf5A1Zufsv15yEw5jyEVNxRFEofHQKG3I/GIYKy/wIdnQEyiaIHWdgzO1ZUJLv4vvvPLexbWs94/6Pjf8KNGsV48tLqiV/j2H7D2SQkDuzd+KjUFJwt5vGtpAzjTxsnMGynA092NdVdksClvUdE7kIZWPrrwwW+6aByHtQ1H1Zj4+hYhaZXbaNex8gbEdHNP4G7p240H1uDLkzJ5Imt/HOgG2+yvQeZh1ECz2K7oeQrqIkn8T8b/ciNAL58LGoBWmnn8Ons1zl8qY6mO8B8QLScp4bdnvIKz6eZfgnVCWT9ShFWX4+xhSfwud7EAhlIlZ9P6wNhZh91QaMKSpgm/yNfT+LbfIZf+8gDWOusgsq62T3BbTTWI72bj+1zNuxLvOv2PuLOL5v2wMBMwToG6A6KxB0mpOTmL5TgYC6BJub+RB6a7UdoYWSAemC0QqEsLgBu8qy6rIz6ZbBdCPkyR9RWWEiK6UjaZrCZ5N5LUZpHtuqEaWe7GxIXdGK9W0JBDUoVgy6vRgzGzCVM2pWC+jx9tB0phVbwjZ3EEpqg7gjPFyJsB2GqZ/BPnEDTFOUgY9DtWcCoW/Qeq/Frh1tI7kVwuR53Y5hav6PXsKbwbUvm5kNNdAMlkox0IigqmoxHphYmQhRh9ziNixLa5dGVViC+wtW4aIpLRFNbQ07rrHuG7CmZjEe/hm2iYfenI6s9Lbsp2wL1jdgrMHUEfXLe/yUIDqmdoBjXkC+nUDeyGR/f4s8MI79eSU2/G9FgyZgZGVwOOUZjhFHko+qEY8cWG9lsLRJxtqWLH9LWOxbAps1TI4vqs8DHE8KZ7SCE2zLtrB5LXTplD9Tds41Z9k1GGyXFqsWNWrP+9y7WiGFbajYKmm+ASWjv8HoaX1J97cQCBqIRx9mGhMaXRl82b3JqKzpzL48DnogH2aU/QGzOU48wPwXoSJjGTJWjyBNppM+5I/oMygfdyLOK8okH5CXrAB5hO204vsGTcRIX1/YqjnCKutpe4syHKcGK1b+gCcnJ/oM6TCG7a4nHc4+fAXLfRhikaXk+T/T613EjZW4ZzNTPj5ceDMdHz58+PDhw4ePnwGxP5mdnX0Gb6+0bTtDVdWi1NTUf5933nkrvBDbR9KJJ7a2w7GjKNwNVmwcwvlKVwreYldMBD7v+q2wUTHssBBia1hxvqRg+ablOK/EYL+Fx1/brnApyvK1a9e2DAaDtaNG+cKoDx97JHKm7w3NGMKJ+UCoSm9OdNtDl9V/HJ9+DQVwY5CVaKJwdNzVmis4+V7ASf1bHLeewYJl7+/IFuzy8vLUeDx+sqIoE/kopjOmJicn//MPazbCU5jOg6Ymw7E/hq2OQnnexwlfYFRRZxjqePKCrEJbh3hsNu6eMK+eMlgPALGqiSgbPzURy4OrXK09CYp2M993XWHGZUv5jSgvnOz6j5kxivx2B9sxg+0qK9anwzLvRftVP22yay9Kku/b9kLQup7hjmM5FjKNUqZRRN9tvzhzZ17NMv8ZRigV8cgPrpusUjbjDSuDJ5S2Q639CVSk8Wk21r1UsE07xw1Byru09eXM91o+xaHgCrRZdp+rpMotuQSadgfrGGXJ/47ysR4dGoO3zf42xskj/9uwYqKMT4MebA4ztmPK4NFFPdjGzyGY1JFtdTVKC2/GmKkHw0ieTbe9Ub32BpSP+z837ObKYMd6BqUFsiW+Dhff1wY11TewLMPZrgbp+SiSQ2OwZnUAodTZrHMHyhFf0X8+6SB2yrtQpviUbjeQ5t6HgNySIRxUBtD9UNK7JcMq/LeYz6/zeoQ8WGfbW+yjOriT8QdyLFpC//+wbGl8PpHujKuKuQqxoXw/Kpu9vtXBgKJMddTTOGZQBkMPxiXDOjXM7z3YzmsoL3g4EdJD7rRz2SfIO06Meb3AcMkcgA5nHhosaz50LY3pUI5T2nqym7OWzyL3PAm7ejIUY2+oAdkx1Zx+C7Hg32fhtdfqxihpC1U9ifXuz3LtRTqIIrSSabzNvF4gjZ73AiaQM2Ms+1A+aSkmAe4FOAaq+nFMe3/6it1e9h3nGd7/k3GXuXG2B1ltnmQcwbhyAPLB/JXV9jZUltdWX4Fpv4w5BV+4YUdP7wjduI5hyAdOFn9ZXoeyovIj+y3DkNfLxm79gWRbymCxUW6ETmcax/BJ2sQ7cM+2WTftVZbkP5vs4IrifGmbkaTPZW6+jnIjr2Rozhl060qayaGKS6HhYbbxI/UU/K5tXVNsof+JT/0YXmhNGpn/heksYr0eghEMbVcZPLq4r2vqBsoRfB+JLWiOT0J3W9rtfqRU/wPVoXPh6DPYz8Kw4s/C5NijK9JufTweclaQX5hv7J+YM9EzKSLw+vkJTPckPvUmnzEsYWM1eeQNRBjn3oL3MGluAEvXjmF6VzFMFsOnwrJljFlMt2+hKTej1ZJX/cPk6sP7kufDhw8fPnz48PEzkJ2dPdZxnDts29b5e3FmZub0piqCM4cOSU86a0iuE4zco9jODMVBPicBB1CIS+GkQgRfyoe/oSJY4Cp63HIoLFsGJx0yebtUVdSSkKLPDpw5+BQMHbpN8xHDhg2zxo4du8xXBPvwsQcif2Y3FMy8gX1/Fie2N3Iyezon5N2hKpzUmhwffkNFsEC2tltxlsMxoOrtWL6jOfkVRV8Zerae5tp+bCJycnI2cKz6t6IochDXIlVVb4lEIv93zz33NPNC/MEQr5WViHwJyAdBdIbq3IDcmVcif1Zvd+XenMLv0GbZlYgFx2Bd1RXouPoTL+LmkHeYKNi2wD2jIuSpF2Faz8KM267iUNV6I6+kueuvaCcx2wy3fYEnYGszMHv8D/WUGXJ/b97n0O2/QI2PgGaPRG28afZ2HaUdAsFkxKOvQ7EugWJ/5K5kbQwRpwv95TA1k2UKIuPoi5FbMh15RX9mmcWsSNOgB/9Fhj0PplPI+2dcRfD5d7RhgY52P2xo2mr2qf8lQjeOzIDG8nRkGhrisUfYNqIQ/8H9MLKjsFb8QJnjYsRqxiOqPea6acEFMGPXomr9BNaZZW4QKuSwyM2hBOQ9L8p7r50UFihWqyAUCLA994Fu7Evan8z2vRyh5JOQktWTfTYTiHorHHOKLiYtShjvaoTCQ5CUvh+vfWGET2D861nYYgyfvrcbVtBmqTBnN+iBvRlnIMNcTbr8H0KpAxivF0LBg+g+hlcxMlaJnda6xYDyMQMoh+L8g+X6E5JSD2KcfRBKOZhpjGft2L4lcrBeHSy1FWm8H8eavnwaC80oQHJqX+a/P+kvK973RjC5rSs3CfRgFtKadYYR7MUxMwjHSGUR9qP73qTrPsBAL5wgf+YR0NVZTOcm+p+BcMqBSGbdg8lHQFPEBNlM5JTKoYObQZGVwfuQb/pAg6zMnYFgeBTrcRCCSfvymeMhbiLP5rmK0+1BlI9JwVw2bSlpdgmCKf3dMoTT9ocWOpMhboWu3AI5YE1gIgWBcE8kpbVkuUURzDrr6Qin7suyHcJ+6ykvmwrJ3wgWMq07Wa/z2BZ9mLa0ifAO62Jfy/a6HrnFXdzwy7IV0roNAqGebJN+7AfXwVBmkHbDkJx2EMu2L9vrOFjKdWy7oe4HmY2wlcHQtduYVy7jH+DmE049BmrwFrarfPzQmyCDK6R7FlRD6N3Mex+yIxuB1khp1p283R1R9lEXTMy12qDuxzLezfAFzPNgtu/eLPtgRptMPhrhHq4nkI9qoZTzWL5p5MeRCCUdzHbdm7y9N9MfwJyvRBA3Y8yM/bDoc5VxOyC1WUeWXQ6ClLHEYPqd+Hs439XeoZs+6sFXBvvw4cOHDx8+dhh33nlnxsyZM2V1z02O48i2uYsKCwufEcWnG2BbGDAgJem0IcfVms5sxr2VgtqxFAK9CbBMfH9rBXBjkHLJpSiqoqntFF09Q4EyPWituc0YNvgg9OkjKzB8+PCxp0MmzPkz90Je6cWwcQ9gXAUjdAjHqWRXzSYT3t1unGJ5NpZLDqzTjL2hBMbyfjbyim9xJ8wDXtmuMkRsnufn579vGIasDn6UY/TYSCRy05QpU9p5If5AWNRvNRTnIY+mehqM4MnQA9fBNv+JjLWPI7fkOvzQZj83rGxD3wGzSC7adK+GqnxCom/gxbazW8OOZSH3jjZQ0E50Ksy7GpYzD7Ny1yZibY2Z475E8YRHUFz4UYNb6RuEtRDR6A3MJx9B82X+boehzb1ZFo3hyEPqCVC06xAMj4MamAzbnoWcmWdjwhRvBWNjEOX1zNE/oWzcU5hTMBcRqxo5xZORlPwQ+fQkmLG1MK1itF/5ZiJG46hOdkivT2HGr4DuTEQMH26vBo3inskRzB73GErHzsA9+V+5bqX5FSgveByzCqZjFunbEGyEsCy7NcYWtcSlJc1RWN4RVeuHsxynsD2DXnmclUhKiUEL8EmJuX3UtSdsr0dt9Z9RvfYs1vsylE78DqOnHcY2vxy6IWYf4ojW/BPRqnNRUzESsdqHmWYEgdAgBPWbMXJGe7cM3vrUuPthSlb1ysG6tvU+YlVjUL1+FGI1z8Ex4wgYPZjx3zH2thZujNG3pEJTChEInwhZ+W7FPkZkwyWIVJ6J2Ia/wSJ/qEYrtvm1HD9GuXEEqmIyfbEFLErPTFjxJ1nnC1i+0xDQ/wInXsD40+gnvOvAjL6IitV5iEf/CiV5NePLWQ9eeaXcGyE8bymXIJB8hKs0jkdfZd3zULVhKGqr7mKcpex7ncm3kzk2163GVhSLZRBe4L3WFbbyPWpY95qq8xGP3O/SMRAmXQIn4ofmvRKxGkc4+SimmU86y3gXZRlmonb9ObwKEYs+T3k17CpXVeVyXMB2r2nxHazaP9N/JstYQT/WKv4en89j3mMQqfEOldweXLMbRHJKV+Z/HOsqH4JWsE1uIX3PRO2GG0h3pq+HSNgjSf/ebniBIlavSUrFUTlGHcRyfIjqqtGorbwQ0dp3vTBKG7ofh6VtWrnPBbPbQ7HzWd4+pBsQiXxIPhvH/M5lf36Q9etLXvKU29uGw7TnMU4u+fUhGLKwnDSP1T6ImrXDoeJ2tFgVgWfWxoOqZTOWxvATUVtxFiJihsWq5TsrnQU9G1nLPB5Nb9aWaZ/A/tCaTxWIVM1gGc9i3a5GPLaE5abMrfZjn+mHvTgCxGrvRdXaS0iLj0kH9k97JcNfAyt6JuvzOsefnztC/G7hK4N9+PDhw4cPHzuEu+++u204HL5OVdWJlPWfi0ajBcR2J2/tDj00rJ025OhQpn6nrTh3K4pyJgW/DFiiAE6sItlTIKsOWG7OazqoUAq1OO4Pdcy8xjjjGFktUif0+vDhY8/CuGnNsDT7fNgo57h0Iyeoh7GvGzBjiXFqd59PsnxSTne1sKt46kWnyzgBvxc9vr4cBbNkNeB2MWbMmO9isdhVHOOn8Do1FArdUFZW1jXh/cfAa4PkILFb4ZhzSdNqbyW4HYau749ASLayXwVDeQRGZBryio/CgCasPNwcX6wSZqpxlWMeDKgBFXZQlCFJnpNSzQatrwi+4N5kFMzoh9yiEzCm+Ph6V17x0ehTsv0Pk0H7HoSjN6M0/ytEQ3xnbe+1pezLPyp/NfaJFqRBistjQAB64HAoyq2ocVdh7gBiHaE65yGYdASzl+OlvmU6H6Ipdqo3pNVAc+5A67SpKC5cCVXMCTi/8rtX6cMsn4StvoAqyCrvp6E4N7EOe7tKQfeAP+cx3D6cvBNLlI0/lllD4eEhBMwZKB37KGaN+wSFD2RANwro3do1GWLjXtbvEszMfRBlY+9hWlfDsp7kOOQw3Mkw1D+5Kyczl9UNSKJ8tew3EFeuRHH+bJQX3E3evYY+dGM8KPvASj6V4RQoKQNZzpGw2YaWOY/t8GeU5E9BSd5/EIj9jfX6B9MiXbUUtstFGDOjTpEqNRHdnhX/iv5Tmc8DKC98EkW536Js3Cuw8D9XwUhisB5fw3AeZh3eJa9Jverrn+QAOVllj6TTSZPjYEZZD+tF6PblLEsZyvMeRlJsEstcxLpXs+5ia3tcwiZuHbzyfMM/f8Hswtkoy/0n76ex337ujoOO2ZFjoadAbwyi1Id2Hvm7G2KRGONeg3U1l6GkYC7KCmfCjIxnHvM4JrCfqscjWT8RD59Ti5n5r5FGrzGTiFsOGz+Sho+SJi83/eNMAoHY96zMdaSDKMDvYl5/J33/g1jwJj4v8N5BSph8tfVuDdHdmrEPWd+rMWvsHPLW/VDN60hPUd7Ll6V2bFMvXjzSm3WQFd7S/vJBqgBlBUWM8yCM+DWszwNiArtJKM1fjdLcZ9nu5CM2pbS6onyEcNXDKMr7GNddxwZIQBX6WEtZl+vJE1Nd/rfNm+j4rUQkOsNOyvLCBlewrv9APP53WM6dMAOT3fDtlt5K3/ddOdxxguz73mIS+WgTxMNMZolbDjhVLMcL5Mnn2YZLxMEN52MTfGWwDx8+fPjw4aPJKCsra1VbW3s1b4fykkNqLiY+E79tIev449utaRW+ylCd6ZSVRyia0ppCnAhyiRB7KNwtb4quKGovCulX6o5VHDxt4GjWV+wq+vDhY0/BpFd05JcNRDwwhQPTP6BogzmhTHIVCXvsHJLlFgWmypmxpu3P8fYamPFijC05F6PLUxOBGsWECRPWBIPBO1RVvc1xnMMty7qxqMjdWv7HQWn+AjimbJW/HJb1OH8rOObLoXC8VUOk615QVNm6Phk9O9Rt328q5OCxjaf1y69q8dJ03nvzdFGSGnb9FcfhmtYwVZZJ/Sdn8/fVuxynFD2slETIxjFjwpoGDiNrGKJ0dNQeUFkmUfTYsfcRj94AM3YLrPinov2CHujEco/BqCneqr6mQI3LoXh3IFJ9HUxLbMIeQJ69EXlFIl9sG2L7VpTAk3fsoMSdCk1NYfvvC83YD5q+P1S9N8eNLN4rsOx1lAluQTT5NS+w7HwXJSx5R2zg2tanKBpfJQ8uzLWd+LcniaKRxquZzv1u/TZi1viF7MzPMc3l7M90UAYgJSsdbdokBiem69g1bItX8P3Sjzw3Inv1J0xPVofWMgi5ST0Ql/8jieXoS75txvEhxvuXEdsgdsa9tIQvVOVpONbnbttCaQvFOMj12wSXPb9BpGrLla9SweCmMVNs1kbijX0kcfDQQzb0HzOZ10GsV4qrKHfwJFY39+wnC6ZNrGR/e5K88rVXT6UbbMpcLtzyuaRl3b6AklpnqsWJLqeM9mNCzqRMpmS47o3BMduwP/Zjm8rTWzD0J+odPNdx3ULSaLr7TnDQnG3cx7W7K3AQYhmk7kIaN4EdgmV6caWuZflysOK1iAbucleoj7mrFcJVQ1jNRPkdjucN5CFDhuW8xv7krW4XqLXzYCvrXT8oaeSRhNkKpx3r4SmGHTyFWKCO3mIb2LFFScsHr1jbhSj0VXCc4L2QQZS0q2xvDKsH8cMSpv1WwgFot/IbOi9OtFM6VMcbv+RAxbL8txEPXo/1G27FnDGrMKYsC4tbH83wbdwwCjMzHQNffOEVdIMlHU0+DMkTx6tEm/hoEA00kA8fPnz48OHDx9aYPn16immaf6Xs9SdVVe+h061iC9fzbRz6qYOOqgnH5lDQv5RSmdgWNDwl6s6DpOZd/EeBstErEW6ngunKRbrIBOsIzpdvYn3/ETz7SJnc+fDhY3fHFeWpWLLgEk7Iy/l0DlStJRRH4YTY89/TIWOUrKJS1VSOUUdz/L0Lunmzu1V4OxBb5xUVFSUcP+VQssM59k8tLy/P9nz/EHBQftH3aNOtHGpwHPnieNjRobCtMl4rXcWQqugMdTic+OnuQUaZ2U17zfT+XGF6Yk6gTlkWd1Q4MVEkekooB0HEjTS2YZ1Sw3JXwWZBNzKgac3Jr3UXlJbQrJ07x+/QxYCKF1lXOTzvI+ZxOdYv+xtCsUlQ1P+DZS1wFUBQ+iGU5K3SawrKLpKt3uWoWPZ3KPgLXb5jnQ6Eo0zAhSUdvEC7Mdx+ZToQMwXuSvy4RRotRjx2HxvyQkRSpuD+Bg9ftEi3+u6Oxj7lNHd1b665AWdL0xQiZMiq0TUJ+akb9OCWH53lC8XqeodGiukSx6GcpkTdNnLQFuszUph/V1ep7CgR2FiE2VdtSMTw8OGHItstYlwRnuQARe8jkCiM5UA7/uFVi0C4aR8UGoeD5DSOS1oHXlKeKljKt3hoCyW/WSUHgf3k5useEOZ4Y5e98UMKf1S7CrXL61ahirkCMa3h9Rzpa95dY3ACzZn/Xi59HSxARU2dMl4gZk5s8z2mWwNNl8KSR9clVvDvREy6TiEf9YIRuQV5M1+FFnoKdkDG384uz0npFNWr9+YQGmjKOiSl1dHOCLD+TqKNyABivsO9RXumkbBJ7nyFvRZt8VGFPGNZpsszOw2JxBR7PWZPqJs7uDyq1ibqprLudZmKW5LZCZnhScgpfgWK9SzH2zImckAigCS7NS18NAm+MtiHDx8+fPjwsV3MnTs3Rdf1u1RVHcfHR0Oh0F35+fmrPd9GMGBAKHTqoL/oqvJfRXFPZU71PH4+Nip1N0IWBeia5p7NEg4EkRIKIy0pGRnJqchKSXOvTF4ZySmue3Iw6IYLGgFonAhtLuZuVBb/bGyMrCgtFUXNVePGs4HTjz454erDh4/dEecVZWJdvJgDwq1QVTmUR3cnyL9kMJC4W8SXabChqxx7dIQSV1JQR2rQ4LhU5yaXwTFNTGvWQwNp7jA2TrahtIKqF8KMP4jcGf1cv23giiuuqB47duxU3t7MMfdQ27bvmTZt2u//ULkJ96WhgPwhp/u/+4mGkpFLUJz3DkoKHkb2srEwzC5skxmwRemkyqq43li2Lgx8mEhgO1i0lw6LbaE44UTbrIauViI1vpwMsN5tcMXJgBrvgwum1r0/lVqLf9az/TbAttbyqiTPWi7fKk6dMmxn4fbhNViXdQvWLz8EffschtKx/8NDk2PuCtJo/B2W/ROWQUyStEc83rgyWGxx501KwoQpae7K9OuuU1zTAZKWnTmfhX+bFwOq+8CwRGbYzWG/iHBNFqLBJF5hXinIzuqCimajUDbu6UYUwayiYkMOyd0cqiMfFDS3/gobct061wZHPdiqSU9GdHnFgBPfenWoY28xcBCOwniJwUNW6qobOAbY3sF3rnkOp/7Kc8GHbZiPuy1CwlDQcrawGSDlZD12BhRZQcr0peSK7UDdYiW8QA2TvxNf5xSH9bbrl0eqZztyeF/DNG8KHEsUvGL0lnlYJtK1revnQOxYiGKeZVJ1hFttTe+fg402gydyrFna5jqm/RrHlPFsu71Zr29h2WfDxhssmIRqOE9JwbKXu31qe5DD7hKbD2Ca5lb2dD1lc323nQfhq+2nnVeShLyii9hXWG/tCpZ5f9Z8BWxtJJN4nClI++wc+v9B4SuDfeyJUHAhBdDR0/oit+QEDhSnI6f0NAqzg5AzpZ37RX5LyJal3KIhvM5CXvnRrq0twYhJIYyZeSLyis/E2KLBrsC3O0G2XMjWkNFFPdwtWrsacoLpmLL9kFt8rEfXmWeQPsfQrSvOvt072XNzTJoTYthBbIezGIbhWFYfdRB7Vi6Plp2JgpLDXX77I0L65AWlncgr3pYeH3sc5CT5tWvX/s1xnPN43aeq6uThw4fXXzGxOSgmB08Z0DUp07hdUdWrFEVJ/yUipU2520qcTB00DDRPS0fX7HY4pEdvnHLwERh/ytm4fcw4zJp4FZ667ja8dXsxvp31Lyy57z/utZTXpzPvxeu3zsA/r5iE0vGX48YReRg55EQcc2A/9O3aA51atUFacrKrhNmY3+ZK5x2GxNXU7hS0ZgdOG3wlTj/6j3kavw8fuytEFhTZMEV/Dqp2nttnfy4kqsTnJR+oROmbkRRAtxbpOGSvVjimVzuc07cLrjp2f0w/53DcO3IQZg8fgMcLjsObV52GZy86EXePGIh7eJVecBSuPfEAjDy8O47r3Q79u7bC3m0y0SI1jIChuelvzOuXjKue8k49jH/+jfzSMa6t5G2A+Tpjx46dYVnWXRwb+wQCgb+L2aCE9+8PoriMVD8NJ7AWgfAStA9eiQlP1x2QJqsEZZu/6dxH6qwjgejotEEwEqjbup+A4iottkay2Q6qcjgULeTZoVd+QiS0BndeVssX0dt0i7oKG0U/CeHAIJQktqTPuuxblBWcgbKxaSgd2wy6cgIc+xs3rOPs/Pn9mLKWSF53CFKyj8IHH/SvN19yLJlTpbj1t0xR4jWuiPqpfXvYbaagJvg5NPN/+KnNoIQPoK8NM43ESlfHJM0i3v1uDFFGZWREcM+oukvMVogJC/FtCF7frQDU+nagZfWuqqx2oylqKtOVD1P1oaAtO26m187KQjghprMZFMUgr7TcZLpAMIn8oKI1kw26eQPfwmi3gYG/Teh6g9DVdhjBOd3mGJrcEnIYncfYNeRHzxzExhXqYn7GwSrY2i9dGayg1pby/OD2Adlhpaod2f/qm5bQgq3cejA4813HMfsn113dbLXvL10h6ihr+GeRS19onciBW46JCjR9P/onu7abbfbXBZV1ZiR+KWTMqQ0PZjlGwwixX9mPwTD3RXnBuZhV8B6f669g+DnY+LHAYdkdq9JtXk3rgglTttAzxLLIj0aCZ34bmE5fFq6AtBAbwq+wzH045p2CWbmv8tnC9lZ6+9gudv7LwoePXQkR3PPLhiBo3ADNuJcD1OMclP8DXXsMjv4QlNBULF2Th/zb6xuVV9UDOH6XIJj8MJx4CVKrPOE1mpnOl8nDCKc9AgRmIGJ3d913B8hKldTVQ6EG72BPvQjNWyVs/OwCiKI5t/gQhJL/D6o5iy6PQiVdjeCjnCg8QrdSpIcnYsx0OTikbuD9YU0LvkSmIRR+GJpdCl3vk/DxIbCtwTCMBxBOeYSCy99hhpu+de73guEz22Lp6rEIWXIQwuCEq489CHPmzAlFIpELeDtMVdVHeF2Tl5e32PNtAJM4epw28GBFN252FGcMhcnt2y5sBKKQlSspGEL7Fi1x5D77I/f403DDhbmYPvZi3HvptXjgiv/DTcNzMfqYk3DGYUfh4O690KV1NpKD9b9fNU9NR/e27XHsQQfj7P6DUHji6ZjGNP591WTMueQa3JV3Ef5yzgicP+AYHNilG1qmZ7grjuOc29qJxSg7DArRiqq0UBXlzyFHuTbtlAF/rMOXfPjYXZH3QHOEq3MAvZgTyn7srAmPnwH3AEwHoYCOjs3TcHTPbOQf1Qs3nn4wii88Eg/kDMR/Co/Fv3KOxg2n9UPOkT0xtG8n/OngLhjSqy32bZuF/l1b45x+nTGM14WHdsWkk/tg1vAB+O+44/Dv3CEo5/0tZx2MiUfvjZP364AerSkihmXuznIn8v9ZEOWLqsnW45sQ069CYXnHhE+jiMfjt9m2PdNxnJP4O76oaDdbSLGzIMpex358k4IKyrmILTsHBUWd3Y/bOaXtMGLqETAgpiMyPB5yfkR1cgTLsutkZdcZme7hVOPKyRyUi0bOaI+84r4wrUuY7pGcp/DHWQwl/oKrUHTjWQ+yXT53p+uiHFOUG/ABxjPfA9w0RL7KKe3E+xNh2iOYQCtXQhfljhnduUoSO9oNhlPC61Hm8SAsdRQKWIdRpEUgeA7f833JRwzovI1obKkbR1b+jk7Ud6PyWKuMsTotOW9ox3L2gG6fjtFF+7i0jMuBsnZ/l2CKshK6wroToqS8qKyVG0ZoOFcOG/sdwkj+ATZ+Ir+J4CDmIs7E0Ol18lPuHW3oNohEbOPyFJT3UFFZiWXLEm3tOoZI3/35W6dI/nH2XqTnfowbYhxx+RIzhlYz3Cfkrxr3Q4TjHIlAVOIlQBpnph/JJPd1eRPOKsSdOpuy20O91ckcnIyQW7gGoGDSJAXR5uuZ11ccy2SFfSrvj8EPHevMbMmCJAWDWY/ubhUc/Ii4+o3nuTPVWfEV/POZFJmQQxGPpFBbl4F8FLGR7/E61pNfP8ezTbS7vT2ouoO1WQbT7AlNaeuWwXG+c+33CvJn9mag7EQbNkbPHYC9GI6y1k1PU49Gbbhu7B8xvTUQHApti8Xg28MmUzb8dRQK72k/r5wq+8DQoRpUR0yTdCc/8cdZhPK8711/eU85MibKaXSKfIFtnL/sBlbK+9iEndl7fPjYtRBhIFRzPmxrBjStAHqwF4Ihwx2QxdC7YTSDpp/Bfn8jrOQrMPbelomYHD8MCnSIuV8xKSJt2oqhBmIUtl5DzYYPYJvvw7Drf2H9LZGkD2S9bkAg6TwWNAtWA1tVdgZksE1reQaHy2l8EV0JLdAXRjDZpakIAHoglc+D+DyJ100UYNslYtLPcGA7pvd1WLanNbLy4Q8LdRkF8ndQvX4e6fQR7Mzdf5XDzoSsTAgqp0LRb+c1hC/rrVeX+9itwcm+EolEBvO3gI+fKJyMblMRnNfHCHwy6GRNVacojsNxRdm4EqXJkNCmZaM2GkGz1DT0770vLj19GIoKL0VRwaW4/vzRGDnkBBy1zwFo36IVZdhfJsqIeYkubdq6K4QnnHIW/j4q311hfHvuBFw4+Hjs36krQkYAkRhfIaIU2FGw/pRXMymrFsRV/aakM47dbMLlw4ePXx2XljSHs+Eiyot/4UxItvn/PHCckjlri4wkDOrVFleya88afhRKLjgKN595CAoH9sbgHtno0iIdyYH6i9yaioCuoW1GMg7t3BKjDu+BG07thxl/6o/7xgzGpJP74rQDOmGvlunQZRyMW94AuqNwTQuoLXmNh2negJxp21wYMXHixGgoFLqN74NH+G4Yzt+R8q5IeP++oCn/JH0+57yBNFJ6ca5wK0ztX+SbuWz8BxEIzIainUv5OcCxvopy3wuYPabuUDB5/4mMrOgXwFEfYRvN5e+DMHh5B7DmQzPEbqcF234cFaueceMJysd/Ttn8RjjmYm+uo+9L1xuZ991uGiFeiv1v2EoxyzCG8nom0+C8xnkRqrFzD1WLqp+Tt35iWcXmdHNK+1fB1FkP0kJRLuXcoQXMWJxzqvsQyZZT+1ne2JnQrAdY+X9z5jXedSu7dBnL+Dys2AboehiOMoK0uAcK6aJJf9Rb0d/kXO8VHN3MO5jWqO2HCOd+qvMIbPUmPFG77UPA9lQUjVrOtn4MilNJwYbysjIGmfqfkT/zCHf3qh2+nLQ+g/Ndg3OLdxHAA+7hZuva1PU9RQ6fU44lDf/KeMcgr/gwaPFC+hzJOZtKPvuSfPMc03EQtd8gr7zi2pBV1MPJrH9FTukZyC3ph9zVoxj2UrZHO45zouy8H3MKP3Dz2D4cqIrpjkWK6JrEBq99BEazLLLtX91irvgqXcQ+sBl/gfzzMShv0eVEBGJ/RV7Z8Rg97TBkhPNZ5gLyWRbDrSaN7sWs3G8TKew8fLNW2uBJ0nct9GAG6/835La+FAUzDkdO0clQzetZt2NYH9k69jpM59lEzJ2D5W04k1Yj5P+EyRdlEHJmDnN3sMjhn7rePjHIy6FpP++lshFx+RiAeZ5uRDmKY8nNbh1HFx+NoH4t2+BPbhm8/LaP3p+LUtZrdw54jN+T75P+TPNQXPfQDmqVid69RXgWe89Rrxw4grQYSZ4+CvH4VVBVytLC+szQIS169/b6gaHYdJb2kad0jiv92BcOxujpHenmK4a3gK8M9rHnIBg9gp37WgpD3VyhyIovRSzyOK97EY9Q0Ih9KqMB/dM4UOfArJGVbNvGPwvXoe3yk5CddwjaLBuJ0osWJHx+e6hxEXYyvQGQglEw0sTReAeRMeQgDrZXUpDsx0GcWcWr+RJ8DvHovYjV3k/avs0XRYQvxBDUwFDS9spGzR3I3mofdSgrfAltxp6MimYHozT/EvxrO/ZVf29Yt5QMpWQgmESBRaQNV6D0sQehuLi4Iyf61/JWpMVb8vLyvnY9GsKAAXpoeeowBcp0VdMO4VjBiceODQmibI3F42iVkYkzDh+Am0bkY/bFV+OaYRfi2AMPdpW24WDdLt1dAbE13Lt9JwzrPwh35IzHnEuuxtXMf/D+fZCWFEaU5dvhoU7CK0qIQulQxzanh88a0jfh48OHj18TsuKpypnMuysoSzbf0THKDS+HC5kWWmYmY/gRPVBywZH4V+5gTDqlD47u2Radm6f+bOXv9hDUNbRnvv06Nselx+yLe0YOxN28LhqyL3q2b8aJHcsmtkh3sFoJxYMooC4EAkWcPG/zo5UcKsd3w6283uZ1WVlZ2akJr98XSgqWwhLFZ2we6aPAMFrxOhhasD/04OHQA93JRwbF9Bj5ohi29ixp6LjyjyNbukUXxnQ0fS8vTuAI9zJChzH+3tACmqtENc372Xh/d23nbo51Lz0O1b4GZvxjl/d0Iwxd378uneDBvNozfUnne5bhDpjBfDwwsTKRwo4gUV5VgSYr7jaDzJcsc7JLB80QOrSEEWAdAgezTM04d5AFN7PhmP9NmEhg/dXOUNWBnDv0h9g93YhIyt182fNyTJY9lXQ5yKMH02TvYjovkomnYZibDl0s+VBxOGXJg/nUD0a8YSFAZ5ml7O4Wf5E/tF2j+BFj3qJ8cvMRG787AkbaGE9tYMXi+oUPsu9OIz+sJ21bM+w1pN2LsNRn2O6XQtFbIRZ9H5p9BYryvJXTvd2/HsSsCLCcvHoy4z3D/F5mG1xCXssiXVfAil2B6XmeuYe7x/3EUlyPaO27zMdgfiexTHPJvq+xkqWMcyjTW8dEp6K26i6m6Y0qDuuvqBvr4f7ZCoq9mPP0SndlqaIcw7D/YciZiFusk9iL3Ug/LxEXd0+YR7LciEjkK/JMEuedHIusx8kXrIN2J3llX/LfEtLn71jfXA4w9mC7fMsyuU2xdXkcR3OzUfjH3o4JFTl4L177X4abDTu2AcFQR2jazbC0l5jGo+yveSyXQ7q8zHH2NtxdkFidTIi5Cvefm8W289kIh4ElvBwgGY94SnHHIR3UBa67pvfh7wO8eYb96TzS9GvWQ1ZPy4GObTBATGl8uJEGHjmVLfgqWuuOQK6f0F1N9G1pf8cpY12+ZNuzzxtnkIaPsCRPk94FpMEqjmHLWF/hq+3zueykgPUjzGjM+/Cg/Inll49bN2HRkqRET/HK4drG3gJ2op3YkznjUN30bPML1o1jL4Nrek+WvYxl5vigjGXZxExIlG6sk94SH1FAF5hGJdNfwnFD4oguZQps5UnWaQgGXrf9evzBsGsGSR8+djbkAIdodRmFhWF8EcigNJ/c+3ckV//XtaslyCnrw5fj3zgAHO8+2/ZTaLv8bA4mEfcrl+pMp+DSk/EXIKidwJfh9+4hBmiTxzipjLAMMftJ3DN+uWt7WAmcygGmDQehF6FbnyBm7A/V7MtBOMTX2BKm8TqKcr/FxDkZqI0eyUFvH/qxT5nfwDL+h1m5stWkDjJgd24t21soRIrNJxkI3RfrQl7vYv1Li/DQQ5abXiRyKgeuc+g+kANZEoXATzlAPsGBbz7L9CRK82vkDYLcktYs9+F8QfSgO19yfGmr5nzUpH3U6KEFm2PSpACWtr6FL4BxTFvsAq3kQP53VOEeV/ATyBYwQ/0r785leUMMtxRm4EjMGfOdSycEn0QgsD/isW9Yt4tg8wXmOMdyGG9FekQpGH6CUPxNTNtCMB06N4D09b350upL+lM4cF/QIiB8xUH/fdZRBnlP8Bhxa2sEk0+gYNeJ7fEj036Krm1YnkMZpBnzjfHF8Rms2jdxzyVyeEB9yHY+yz4BmiLb0kzm9TlnVO+gBu2gWkNIyhQKkQ9hZu4niRgClZOhLqzPkYyTzTqJbaLlFAo+RMuuX2DyIFGObRv5U3rDCR7L+Gks49dYE38SD42vwoS7uyASvZA5VPFF9xrL9QMFDdYF+wrjsq2/RZX1otsGLi+GZNtcN7eeFubDrH2nXj1li52mkO85kVPwOUzWTY0fToFVVvfI19hlMO3X0H7FN97LejOcXZaFjLh8COhNHkplPUXIpQCnfQAjPB/TLqzfbmLP6qf2raGZB7KcFEHtJLZJDVtqIeszfxMf55X0JK+cxXQHU3gaTB6mgOo8yziyCv8tvpRf3+4BB4XTU1iXnmyKQ5hWFutGAcxaBi30NiLqd5u2Um5EbhEno8pBbM9K1v1h8haFEb0/4+zFsrGo6vdA+DWUX9j4ylYfmyCHAxmG8Q/ens7rivz8/Nkc4urzz0aIIjhTPZN99++UyTsLG+8I3BW3nOg2S0vHYT33xplHDMJZhx/lrtrdXbB49Qo89vYbeOSt1zB/0UJU1dS4w+5WhzxtD3IAtWW9TG7+c+1/Xno/4erDh49djfFTOyESmEy56k98n+juZHFHILu3NRXtMpNxVNfWOLtvZxzfuz1Cxm8/v5QPVB/+uBr3v/MNXvxqCb5eUUFxl2IKy7tj4Himqg4s803KllegLO9d993bCGbMmLGfpmlz+G4IcTw8LTd3F6zW+60hclFeyYGkxxio9gC6UPamDC9UcUB5Ax/z7jUszS7Gk6dSPidkZ5Rl55P+f3NDedcWcNZQfvqasuXzqHX+hfsLG7fDP7qcMpd1NjSnD1PqyRdPOl1FXtvANEQhxXmC/hiyu7zeJPl0S5w/JQ1Jxgwy+DCW6wvmcRXKxj6f8K1DQVEfmNrFvDuEV3OWXSHzcb7jPArTmekqmDwoyCm6nOnxcuRAxrkoK5QdRh5c2TaYx1CnMC+RzdmJnCWU316DE5/proreCDnbRVX+zjBdWN93ETPPd+dqW2LktH1hGFPZHkdwDvU/ttVlKCmYn/DdeRhdNJrt+heWKYuyzkuILWd5ONfcHsSEoZPyOO+6sa6fkURXUQ5+w/PcArICEjiOeXCOpLSUbsm6L2OcFynLlnKOWTdfcedybR6lXH0S5WvhqamkVZRxhjO87OaMM+4nlIlLkd3r4a34Y8TUnggYo3l3JMN3Y54BpiFzyHlst0dRXiDmA+swpiiH9b+Fd/LBvwTVzi2b5owbIQcE1hrjKfOP4BPneIpFPnkdtl4ALca5nzqDebVm/K+Q3eOIemWSFcSacj7LewT7XEePf1DB613m+E+Ujn00EdJD7swrmd5lJFCYI+FM1FRfj/uv8ObAcpaNGhTeGcb47Cv2RZhV+JDrty2MmtUCRvwMxjmBdOzLsqaxrBRUle/5+xLTuQezC72V6xsxtuRc+smHxnaw2B8qmo1xlbuNQc7pCafOZdn6M14V52mcWxd+5+6EDsSG0m0c69uDeUrbc97CccJxHuP4XE63Frx/Anb1JahsX4H0tRPZbpOYahCOlcu+dp+XCXHFLalYn85xXGnPcn/JcIWkobfKW84mSl13CkezC0m7oxgmQH6r4O+rrMMTHG84HuAMXvexP12F4m2MUYLR07I5f2RbqGfxSUzDSP2fhFVxEdTkU6Eat/KZtLSeZRmH8r4OOcX3smynsYwxqOapKJ3wNia9omPxghNIh0sYQmw1i2Z6BflSZOiHOL6IKc29SItXYccuQflF33t1WnU0y3E5/Q5kvCD5WUywTEJl1uOJj1U+EtjBGYwPH78RxJ6tgpc4iCS7K4IdZyJfTg8nfOswdsqBsIKXc4BYAdV6A2sjz7hbaBpTBp/Ll0RqeBGSUkOI1nyFaGQk5ox/lwLMkQgkzUIw3A1VFY/BMZmedjxCyR05SAKRDbJt4SkKehwoVQqIynAkpWXyJUy/6tUcqP7DAeoavuS9laCyLSZu/4mDbS4nIfsilJLE9BiM41Ft5XoOfBS69SK+3J92X8opaXfDCB+C2gqO/Xz36EEOZUlAdeXrsKqHYtbFKzC2iHWlQKYqJzC9FsyPeVcBFuunOA/DSL4TM0ascfNvDPkzu3FwfJhl2c8tjG1dg7JxMlDXh6vUNAr4EuesQhTSVY+i9PLVm5TBhrE/zLgIgE+ybbqxrAMQCBqIRfkaqP2Rg/cD0GM3uQdtCMSOmGaOYjtRoNJ7IpwS5IsHkHMnIhtWkZ6vst5TMKvgTS/8tL4wQmUMdwBqqxYz3OPuyzMY3A9GkoJ4reQjCr4yxEJTcc8oT1EqisulbQawrSYwzRP50g3yJUo6rq9kOR/npSIQOBehVA2RtTmYmRB45EWSvn4YBZEc0uYw8od3ynNtdZQTpA/ZKGWwjUcwO2eDG74x5E6/EHp4KnkpAxG2XVXkPDwwcTFySk9GUsoTMKPViEeeY0hZeX0c27EZ+VvqQmHOehC29gJfvhewDCeSv8IQfWq05ifWoQjJFAbvzPUOnxChUdenk0+SEa3+jPT+kNdprG8Gacw4VbVsn9dZn6lYv/KFTStP8ub0pOelrNtx5LcOLo9JhNoqx1XuyzZIJ1aCcpZZICZFMoccxrahQK8MYnnbwCBvxkj/aO0qxv2U/DSDQtwTbMxzEEiRQ1WkzPwh3SV9CV+zbjpi667B7Ksap5+r4FZHkpePJg33Zl/0DjGoqRBzJO+xzzyP9LTpuOP8utXWOUVzkZQ+lH0wxr5IQRN9yF+HkQ6clLGvRarJf2x327oVs8Ztrvj3sQXmzp0bqKiouMpxnL/yuo1Ot+bn5zdsRmcSR+b5Q87RFOuvnM/1ctupiWDaMNk26ckpOLzXPjj54CNwYr9D0a5Zi0SI3QuitP5q8Q944t038MR7b+OjhV8jbpkwZAvxDoJUep794vrIoy9445wPHz52HXKLxYbm/1F2OJf9jhPeHfhgJWOaaaNNs1Qc07sdzjhwL1cZnJWy+50JWxMzXaXwYx8vwpOf/IBvl63ja5nv4cRisKZDsfmufIPx/ozSsW8nHLfCJMpZ2dnZwziW36Uoyquqqk7Mzd1iMcTvBZfcHsaG1P0pl4hyThZgKLDUDQgHPkPRKKlz3ctP5M9VLTojponN1YZfinIIVtz4DneP3qhA3TYkzeWtO8BWu7JdUl03y6yBqXyHgLpoux/YtwVRXsfjB0HTZJVxBSLRTxtUuApEhtfNA2E7zdy6mc4KbDA/dRc7bI6xRT0ArQcZkLRSf0J5LuXnzSB5qto+nLe05xyGYazlfP6E9fAU6htxfnEbhO39mFcyab8WkdA7Wy0GEOSVpPMlfSB0NGd+qxCrmd/gApFfipypnaCFe5H2QbbhSlS+/I67CGJ7EP6pSerPuZvYAa5AtfPJNncMjpiTgWB0v010Bumsk84b51IbUU8ZbK1juKux/uVyZAw8CI4qBxSapMdnaLvkh60WhGyEtIUd7865SGeOjzpl6Ajizme4e5zI//X5110kJPNGQlO/w+rFX221ol0gc98YDoDmtCYHRDmn+Qma/SX7TBYM+yDybQiKuQHZK17eqlyuQjTam3whB+Zp5JFqIPTJVgutBCNKejK9HpxjqxynF6Ldyi+Ynqdclp2sSdn7Ms/2HPNNxM2PNvtgsX0UTm+NKPuwAmkzDqXKT+TPj/i7dZ/OK+lASu1NHuV8DUvQYdn7jdJbIIvEurU6jJP85pzrmeSNlzct5BIl6E9f9oSueedMOOYShMxPkLU2zrYewnZNhmZV8Xqb/FDNeWU3prEP57ocmewPUVLgrf4WyEF8i9sNgc5y2fLxqGoeZl1W//DCcdOyETMO5LsuwMwqEI5/isq0Da6JFlVrTdougt7+E0w7cfs7PMfcngUkkT8UOYCuljzwPfZa+jV+atGec1XhG2+R0pbvFdH1OGITmXQOBt/YpMOQOXnyGvKcw/mFrpG+K1BbOd9V+OcUDSb90slHEUSS38N9iTgyVi5p3hWO0cPlZx2rOU/9CnMmSn9reDz+g2JHJQMfPn59yCCQseYS6IHb+JJjF7b/C0MvwIwc74CCenBU5FNocNQqDtZ1iovGlMEX3NYSoZTP6d6cL5pPOEiORnnhhxAbSw5mQzd6woqLUfs0dpfnOT5xEFEOo6DUheWIURCUQbuag917HECr6SarINtSQBC/izGrcKabv9jg0YNTmU8nxGpXM9zrHOqWcUA7lGnJ4Muknf+wR47mC0uDYQ2nv3wxO4gvQjlh+BuGfZ2D/HscAO9HektRXpewfGcxzlpY1kuMv4rhRfnVh+lTILTvYlknbVM4HFN8Dl+dRRzos+BY31HIOGKTofrNIS+srpnNENJMNF+9btPLbaMyWLasWZbJuQNpoMjXbrFzxpeBM5iChWxNkpULuZg19kG6yWqBC6GH7mT5syisLaaQ8gbLu5ZxBrD8e7P8YjttDrKX5bt5jZ5yIOk6A5pxmEtbUZ46+IwvY8lHtoAMZRmAeOxHznjGoizfs7k2ovQA0vI2GMHBTI+Cpilfcd9hOcUA/wAWhfVQkmEYKuKRkSgr9LYd5ZYfC8WayrL3YPvLdqtn2UYW6XQk+bA723Ah412K7KVPbvNFnzfjHDjaVMZpCTP6PMs+CrMnLHVtYKnKMyyPKDZFYKlkPV5hmrLK40jSoHWCnmwLV+D4Hy/R1PJlHkwlD39DwWA8ysZ5qzZyi8Su9BRGb8705EUtq5/n8xKFJ4Up/XBKbBTuYh9TCD2PwtSXGFPGl7R9I+k2lnFs1lMOKXmDtG/Jsg1iPlmk50q210SU5smXa7YDBXtVncY4x7BcVUyPPElB0KEAoqmHsE1DiEW+oPvFFBTJ59ooxj8UitGP6ceZz1us5xes43No2+wZ98TlhuB9yf8b8xqJQJLOND9i+73P+sjhF9L/usGMi2J3KiLmHbhvgvfyzy2ew4nMSI4TpCsFEAXsu7IamUKcg8Hsf2wHCgyOcwtqw7c1afX8HxSlpaXHcXJfxttvqqurL7j00kuXeT5bwzh94AhNUa9R5GCPHRCxZCWbKIN7tOuA4YOPw6mH9Efn1tnuoW27OyLxGD5e+C3+/b+X8NAbL2Pl+vXsFpRRE/5NgowpUF5VoF1V89jz9SfJPnz42HmQVV567K/sb2P4Hk/iOyvh0QRYNgKGhqN7tcOwvl1wTK+2aJu5687z3VmoqI3hzW9XYO68hXj84x+wfkPtjq0Slg/0MkbJ+9oxr0X5eFn92iDkkNFoNHo53wGX2rZ90/Lly6dPll15Pnz42PWovzJYlN/XoqygyPP04cOHj8axo3uHfPj49ZG5TqVQ2s5VMrhKQqyEKiv8GoJio6RgST1F8C+BKGlVsTfjlEK1C1DrXEbXme7yMFlZItuaVGcO4toExNfQT7kHliX2awJ8KR/nJUJoynewYv9BbdWPjHsfELkY6UlXMvGrYJksK6Vuxd6HV0vMyl2LqqQy1vdBulczf/7gYwTVSYgF7kG0YwSR2hOYx1mkxwbGnwk9fhFU5QpmNI6CwEvMMcT4Y1juw7wCNALVbsW/3j5sB0uhda6/zWcjxIaSrEaeMWFNo8pP2XLp4G2W6XKkhS9F1GZ58Jir8FSUFCjOsRsDQtE+gxl/FNHqb0njYtb7UkRID8e5ke7VEoDpHIRvs+pO0d0IoS3wBnR7PEKRyxn+Cob9p+iY6dma/OHZuRtK4Ui3TmLeh8K2VNjxd2GaBYx3JSKKmAa5kUUxmF79cfDCac048RnFeD3YlqvZvlejyroUln4J7NilMGs/RSDUhQQ7n8KX0O9nwuUt8o/K+jq3IlqbT0c5HOIJl4c0NryjJMF2boARn4gIpJ7/EVYh2pNGPeWmHlw/h/3FegymPRpVsasQQwF57t+svw3NOACqeQ4mTAlCsyNM7xXS71VY8R/IR5cgrYJtFr2Y7q+y3Zie05LpdcNFzxjuRxkdp5LPvIMTzPi/Wb4xLNufYaGQebyHWO3nbMMnWbHFGNxcDia4nuV/wVXUO2IyRHkY680rEY49i8nDGvtIQU4KDyVdLoAW1BHZ8DRgTqDrlYhHL4djFSIe/wq6QZ5ShiOon+LG2QgZJ9wDNJzVbMcLGEZ4RLaPlcCMCS+GeL83kmqbeRF8bInZs2e3ZxOP5cTeYfe4ZFuK4PApR5+mK+r1iqLusCJYDn47qe9hmDZ2IsaddCa6t22/RyiCBXKg3KE9e+OvfxqBO3MmoG+37m63EOV2k+Fui8VgG9ZtKcf33z2XQvvwsafD3YkU5ztEGc33yg4rgltmJOEvJx+EaX86Ahcc0m2PUAQL0sMBnLBPe9x8+sGYOuxw9G6fJQNvwrcJkLFMxihFPZ6yw18TK6sbxKhRoyIc/0p5+1++N3JbtWolphR8+PDxW8A/JMuHDx9NhK8M9rFnQF5srp7LtT2zCpVpDa8o3NkQ5ZotxzMrRe6WC7Hn5diyCngDBWQp10JYztOYnbMUc65dxfKJDR5PUW07qZKCe19S8AUMaxJs6yiEo9eh9OIfcfvwaqxf+g59PQWsowSg2t5eY1mxqClVTN9xU7DtOKLMU7ZFdYiE2HMvgB4Q98Uw8TyKxq1Am+4xlOfOo+ObjCcrHsWWldj02gY2FxicHxFtuQOzpM3gGYNfR3o9h4oV89y63UN6OeZHzKKW7pLP3q5CUUKWjf0ItdHLEA8OZtw7+bzMrXMs9h79SVtJFCGkNWCIz3EiULSHsab5J64d4g2viR2llyDnk+lGAIqzlxuuWUoG6dSThUvs43RmYs74NzCzcB3uLVjCfB9gSV6CmOvYHLq6D9M4yHuwl8Cs+S+WrNiADWk1UFa+AtN5m2UQzz6Ix5u7wX4JbPtrqKGH3a1spfk/wrQ/p6NnBxv2AkSTHnWV8J2WfQ9HfZvhhYIB2KxXwwLfMtiYjtmFC9wDROaQ92z7Xob9zm0nKOdgLVowrxp8s/xRaPY5MMxBmDX+Zdx+RbVrEsJmWMlH9OS2E0LWCgWplUmMezo0l+++hoVyt91ku5qbh/EnxAMnIJJ0PWYVfuUe/PFjZIPb/tKgimj/yJeyjXDaRFm93PCsNH9mR3qdAiMUQrxWVv/PRuvlb7sfeOZMXIWvV7xKN1mxymBKNnlrEMbcJYeO1MFTmD+M7JVil7jCXY2tWG8xQoXb3g6yoam/z9OofyFeeeUVPRqNnsnbAaZp3pqbW8+Odj0Ypw/q4+jOJPJVh0SfaBJEaZrC5r3k9GEou+gqDNjnwF1+KNyuQrPUNJx95EDcfck1OO3Q/tA0z4xkk8E3GzEwHg4U4+x23uEXPnz42DmQrc+Ij4aqXM1xKrnJ45QEsx10aZ2Jf5x9GC4/9gB0aZEGfRedR7WrIK/C1ulJOO+Qru4hcwN7yY5rVq6pg5TQS8whOGIzUvk/FM4RW7kNorDQtSUp5pmqOQ5e+MADD4i9SB8+fPwakH4qHV5my1uscfHhw4ePxuCPFj72HHjCqyhL06GtFHszvwL4YnWU7xEy6kwnuKYFKCG7q0uUlYhrdfaoFFW21NFP7reYdRSNq4ZuVMNM6obcohOQM+MqZGQ/wYDtEyE2hwJzs5M7PWWqhw0rRWFwAMS2LNSu0JRHkVu6HEu/XsKJz1KW4QrmLUtXRCro5NodahpaIbjyF4wJThUse0l9u1HqarpvtC8UQO/PN9bDQde1VaRlnHH2cc1o5BVNQih0PydtLRqdqAgZ5KRcx2I+CQPwYqfLxEq6xT1BKKFQj4fTmE0rUkFsX1mIW5+67huRXLWKYT9hPD7UkRe63YY0zEyUoTe0lC/QPXsJMtYtBdp8B00931U8Owzn4BesLpW6MG/V+QFOrG5FtkYeEpMMkr+j/gDVNUUip7Q6LK/pTWZ5NWSvyoVDnlyxxXZOfTGjLHd51nGaQUto3mTF96K9KmBpAeTNOMo1N5FXVMwynOfScnMWdqpDbK8eLLQ8rCVVf/Q8EpAPImL3zjW9kChbN17ewYAe7CZIqJYjq7u7unk7+AaO/lW91ehSZmivwYzXUuCVwyuyYbK9NkKa0lWYO99i8nV1FbDstUyvZhOPxKP++68BLFiw4AAON3m8FaV7o4dsBE8f1IWD8LVs6f3q8cn2QPp3y26HW0YV4LrzRqNZGrvpHg5VUdGjXUcUFV6GnONORkbSDq4cVBxFdXBCON71rzjmmD1j2aEPH7s75s6VLzOnQleuharpTR6nGE7XVQzu3Q5lFx7prgYO7wYHxP0SaKqCfh1b4p6RA1EweB+kJ4lZyKbTg+9aUTGdyfdmrnugcyMIBAKf8v3xb94etmHDhpM8Vx8+fOxSPJntUHb+hHOK1zl/+R+FiiUJHx8+fPjYJvzJsI/dHwuWOnAssScrigSDkmkrKO5JV1tj9C2pyJl2hqtszS1uk3D9+RDFEbAa1U6d7TPbch092A40q06iduzN/DbDiDszkDvzAk5MyhG3nmTC9zLtUyhkf8L7bR9C1jC8vitKLQVyonCWezkQm7GyElY0xSb9srDo1caVwbYiimyxWcuyox3MdQ3T9bJ7k5FXfDyvU9yDE7wVvnVwa+3EoNn161JfIV53P2pKCyxrk4dA9G6oyhNQtDJW6SjSQxS29Q+O2BJyIq1i1g9TL5+EIjKgJDHd9MTKXxOOWd9Y/tpKMVgqNnvrQ4zvb1xxqyhi+kIUvgn6Ks3oFyA/xihwhRBiHr8Ekr+tVGJtVZ0CffPVvgpsVK9NPLOgUrbtQT5F1Lga2zqYVbX0qGHaUqcW0G1vBeKYGfuh/Q+TGWMuafUE22AybC2Z+fyY+NjhBgMWiT1mPji7fkZsWuksT0uvrCA/RbbmBysuB2TUum2rqmkI61uvqFRQWVd+QtUkwURrN6ZI/2Nj6NChGifyhbw0y7KKCwsLxQ751jj++DQF2jgH6vHkpybzhChND++xD/4xZhxGHH3CHmMSoqlonpaOW0aMxdXnXIgOLVqRhZvIZhJMVcPk0QuCqda5GDCgqR/wfPj4Q0EOtiwpKRkwbdq0wyZNmrTt09teWCc7fC5n52rhfnhtCthnw0EdFx7SFSXn98egHrL5JOH3O0CHrBT8/fR+uObEA5GdkeyKsE2CfGBV1BS+UkciWnPcVjJgAmIuQlXVJzj2yeFFF8ycOdPbqeXDh49dhw/z42jX8y9okzkEazPPxroXKc/78OHDx/bhK4N97P6QlYA23oAVszz7ucreUI2t7aUK1FB3KPptDFROofUujPjNBVHH3aYYCJ8GR72FwvRpdHuTBR0DKzDG3bro2A3b6d02xGax/C5i/EtgaMdDU06GI5d6Cmz1VGjMy4rdgpP2bvwAOVWdRzrJ1j6hayeYFYPd+y2xpqYza3IVrxIowblIWds34bOjsN0TYrXghby/ldcgKM6TvEYhgjzUxv7OEHKY2rZgIaZvW2EsqFVrmV2lp9SExjzrb1nMSpMN2luf+CRr9BTWVNwV5xs41hmMfpJLX5fGCfrCPhnVtWIWZHdDCJmp9Vfu6ClhVkbMPAhHrmQ/qnYP/1PUa3ixXVUxm3Ad/c9DpHIsJ86vufE20YbdyAhw1qh4M2qFeSiKfITY+VDZ/qqzypuBKymw9a1XSupqBnk97LWtU4laLWFWYyNEC+fIh4kmznR9CIYMGSLmIU6wbfv5mpoajlMN0y8Ujp9Orz9x/GqSWQNJRMysH9y9F/52YS6GHNhvpymC5XBoOyZnGbKrm1uwwW+AYCCA3ONPwbXnDkfnNtmsd9OVUOT59hyU8vQWer+E6zbhOI4iCvzEow8fv2vMnTtXW7Nmzbm8nWMYRknbtm2vKi8v78jnLd/icphoG76jL6IPZZUmvgYYLDUcRH7/vfG30w5B15a75hX3W0NsCY8fuA8mnXIwOrcUO8KUJWUDT4NWpzaDvG8VlbKgMwFpFXsnXLfC4sWLF/DnXxyf+iqKcsEkOdzKhw8fuxaTB5nuocwPyfVQEwUPHz58/NHhK4N97BlwrE/45x1X5Ff1noA2ERdO645JkzbysILhd7eFGrwMitYFeiCbAmsL1Lz8U8L/t4McCqfgNBhGG9ajms//Qln+fzE7Z4HrJwqv7WHzJWapLWv5PJ/1pDv/qViAopyXUJz3HMo3u+R59sSPXNutjUFRFlLAf5+zAQvuwWzK7cifejCGzq0T3mUVr2Fd6E6qNNYBTk8YSqMHSm0Tst1fq+0IxTkbejCVaYnpgvtROvZZ3Dt2IUK6mHXYOdukU2PrSR1Jn3XTZKXdPp5HAhtSm3ECtK9Lx80ni7bCOPBWEcvK3dr4xyjLed6l5+Y0Lit8Bvdf4SnSdyeIktZO6pp48qDa7BtKS7gKOGchotFKKMZB5J3jvdW1+Aoz8+4gX76P+64QUwrNXPfN59AxRJnO18yAD/SPWTIJr8O4ac0wmhPzvJL0zfplfahiYmU7MHTylvKtpwxGN/b3bixI3Sx1wCRZrX0UdCMMy7JhYxl09ed8UPGxGS655JKwbdsXc6iJcwL/ryuuuMIzT7IFAqcP6cV+MV7R1Nb8Tbg2Dhm6LMvCvnt1wa2jC3For96Qg+N2Bux4FTZ8cS9WPZ+DFU+eg9Wv/xnRFR8wz+2z2a5E2Aji3COPxp/PvgBtm7VA3PQ2X2wXpJXi4GDdwqis449vdCu2KIFnzZrVoqSk5ORBgwad+eCDDzZJKe/Dxx4MZc2aNaeqqjqV92t4LeB4Nc40zf/MnDnzvKKiovofex1bDg89m3dNW2XPvicrgkcd0Q1jB2XDpBjww/rvf7fXmtofcXRvFSP6p6JN8w1ITl6DcKiKJNvOmC5jvm4cCc26CFfxXd8AJlPOq6ysfJK3r/NdMqZNmzZ9PB8fPnz48OHDx+6E7XwG9uFjN4Eol1a0GgZLK4OmprgrhM3Yx5RMZ9NXDgPLpPA/HqpxAGDLMrR1/P0LygqK3Piji4+G6kyHEejJeAsQ1E7A9LzvccFtLRFK+ZzuzWHFPoHtjEZ54YfIKz4MDmbDCPZEPPoOLP1YzM7xTCCMmt4fmv4EdD0DVvxZWM7F7mFdgpyZp7FblUNVm8O2XkJ5wRCMnCFH5DNv41SY8Shs+1poWjms2hCU0ETW5wrG0Rl+Ect4knvYnPTNnJk5lMxvgs6yxWOPwQxchKSadTANpuGMYv4lcKwI7+fAUW/DcmcFsqoyoQe7sNwRRGPL0LHFCvdL8bYwtugE2OoMKFond0SwzJVwlGlQ7C9J5wDLO5T1OZX+GmzTYTlvg6r9BaX5cXd1KYJPIhDYn3RaCMUaj9Lxz3oJE3kzzoGjzWD8ZrCseaRHH1w4oxfpfzdpfjDbYiXpdxVgPAIjngYTfyFt81gOleG/YNwjMSt3LUZPORBaYAZpcRhpuApxHI+7x85L5ML2nXES6fgfGCED8Ug52z0XeXkGcMBVTOMq5p/C9N5iupcilPwlaiJhaPHhJPP1JH3IVZLGIyNRVngPxtzVCmqwmHU8nXEqGOZGWMbdiK+tQThVDk/pwDKuh2b8iJVPrt/mF3iv/lNZ7pYwo8+TtqPcw8zyyo6HqjzDZ4k7G+uqJ+Lhy7xljTnFE1j760jvLNL6n/TL8fwc8kRxDtMqJd+JTeE/oyz/H+7sTWz9Qp3i8Z0j7T2X9JyM6uTF/G3OtmR6yiiWW4UZ+RtiSTfCiJxAetzDeqTCNOdDc4aSj5awHxzBfnQ789mX7S1mG25CWs3fsLh9DJmrryC9/s4JoUW+mMM0/w+x4Dqolanklb+RjsewmC8z//uw/sU30Lq/jkjgKgSTJyNaU0NaXoPaynKkhRW0WFVTzxbwJrCe+aWXsX63sgwK20XsarMNKr5Ay1QdFc5+MLWZnJD2YrmXQrX/D62Xz3HTyi2ewzKMJN3Ip/ap7MsyIfWQO6MfoJHPgu2Z5rvsO2NRPn4L28p/XJSWlo6xbXuK4zh3qKp6Q34++/eWGDogJWwZHCuU4e624e3AFsUBx5QDOnVFyfgrsD9/dxas6mVY+/ZkVH56N5sy6uYjHy/01LZoPugOpHQfSoffVsSJmSYeePl5XPevWVi+bi27vJzvsp0yuf7Oev69qubRl+R0/k2YNGmS3rp161Zso0PZRhy/cCqv5Uzz2qVLl947ebLY0/bh4/cHjk+Hku//TV5fYhjGmFgstpDj1Rl8vojevej3gqZppYd3y3hvn3+v6Q1LedqVO2RQ2B44Thm6hlGH98BfTu6Juz+6DS8ufBaGfB//nSOgKwgYKsUnC0tWdsG8r45EPB7kOLQduumUwe1oLlqtmN3wexwoLi4Wm8Eyhj1aUVFxzVVXXfVzTKL58OHDhw8fPnYR/JXBPvYMiLAZr32eAuoU2PYqyNZbPXAAjPBUBJIegR4shyaKYMIS0wDOfVDUB9zn3xrpSRtY7u8gqxh1PcgJyjg49p1QQzMpcV/KstYkJiwGTH3jKmFZIsZ4iqfIVdEHRnwSLONSJKupsGpehBl/BaoeIh1GsNIz0Ma+AaGkO6HpD5FGD7smAH5a3cmNvy0s1l4jzWbAdha6yhNRXAbDNyCY8jCM0D9hBM+A6iqCRZH9KGpws6sI/rlIddYxG+ZFqFpLaLgcWvwfsJVS0mY06+IpRRWxzaukuvc/B6WlcTjW05yxvE9aONC0w+lagkj1zVCtEmb+Vziqybbwwm/ErIkrWc9H2C6LEAilsw2uhm5OQVL6DWwW+bjwGCzzPkRqz0fmkO2v6v414bKRo5B2xyGuz0EwehMUcyrpPIztqpJn3oWm3I97RkWgKstJg6Wu8klVern0d5x/QDXuZCJ7wYrHXD9NSUZFF907sE97jPR6mbTUoBsXMNwcGLU3sP8Vke/ORSDciXmfAcXaB717a1jeRpRTa93+qqhJLNtQhFJvRVQ7Hz+1b2QFOGehtvMf9pdHWF4T4ZRTWP4Z0NL+jnXqrTCNYvZ1UQSvYzs9gEr18cYmoz6ahrKysq6O45ynKMpSPt7XoCJ4wAA9HDdGOnDE1nnCsXEwPV42DuzUDXeMmbBTFcFiGqLqm0dRzQt21P1Opai8+GtWLcGaN65FfM1nidC/HQK6jvMHH4PJ549Bu2YtYTVlxbLQVtUy+Hd86PQh/cVp7tChWmlpaac2bdpcyDaaoqrqP+icSRrfxutzXuPat2/fsIkfHz72cJSUlHQgj/+ZV5VpmheNGjXqKxmjCgoK5iYnJw9lf7iZ/aKTYtt3PfbJ2msDjnIHZYlMdqZECtsA+5v002F9uuCGU/u5JhTkzNmQFkbYSPrdX5oa5KvWQNyUS3YDNYFmAoqzsNWrsayN2GVuEGPHjn2KbfMSbwdkZGQ0bNrNhw8fPnz48PGbwVcG+9hzMOuytbAi0yjf/xVm/HnEIus9RZ6spOJlmTFX2QX7VhiBf6A0v8KNJ1Bt3VWcBpJkoh1G7QbZLw+YhgJFS0YgTHcjQAHX21Jo89cIaa47kIRotWTiQXWYFtPw/FJgbH6AEqVqjfkE6acoouxSMGXUetj4F8v6NGwngnBqJySlj+JkZQB74H/p/k/oQSAQyoQWH+ClQ1j4CJbzGssSRSi1PZJSxzCdM7GhJgkdKhZBtf4PVnwu612L5PQTkNrsUoTShrJsTAyroasrYCZVeYltA0/m18CMzmJ5r4UV+w9puIRp0iNRZZsPZvxzln0aCXYN/llYtyU/WqtC7IYKXfWAAUsO+NsMFgzWM8mlleOkuoeOFI1fzvRnIRZ9g3nGSIu9eeUxnEwq5rJ9n/LoEW4BLXa0l5Cq8b/Xfgppb8e23PppwAiKbWYJKvX3sL7VfJjOTaTTK5BD38Kp+yMprQCOMpBl+w8L5R2yIErPTYf/KQ60lY/S4XrEI++49UtO+xNSMi5BIPlYhosxzFIGW4Oaym2vxJPD5gzSRcqlsfxRMc4n7uQZcRMec5ww2ruuHmwr6NJS/JUtbbIyPTk7MRBSWY5GDs9RFjHNEsbtRL65BMnNziBtOdOLvswmvQ6tVniK+OUVnzGzEpjmd6RdgG0wkOnmM66sOr6L/eUbBEXXrRyC8ErvMMYF3b9l2a9nHOG79QgmH4e05peTrrIdVyM/vMv4f+Pt/Zg8WWyXWYjb7yJW+z7LAPLpEeTjQvJ9fwS3asM6lI1dCEW/kbxfhNqqT6Eb+yElaxzCGTmkQXfm/TZD3YRg6A78K3+1F4lwbPZloU9YcWe4m0P6tvCQ0E9WvAtP+WBzOQqvQbzdh7/Tli9f/r3nUx9JWdp+5PlhHDAzGSnh2jhkVXD3th1wyennoF/3nasHsGtXI7rsXb4OOBR5ttM3QWFftmtWoPr75xMuvy0CuoGzDh+I/BNORYu0DLJhExTClnw8UfZVVadwxKRrDq085rgLbdsups9kXq1Yx5l8Lnz55ZevZpvdRDfFsqxCUZpJdB8+fi8gTxvk9dHk8wPJ99MKCws/THi5uPDCC5fR7y4gXsAx56W31ijD+a49giNbk+Y3Ml6cceBeuOH0vmiZFpLxkI6eu4Cjo/srTwkBYTO3xNEC7sUn3mz0q4MXS5wVt0ibFYvPikTalMpvi+SghpDB13JTiiKyt6J0ZnVyULCFiY76mMsrmXQ9kW3Jl+8eiEmTdIyZeQwKyk5BXvFRyPuV6yFm2/JnDkQe888tGYIJU+pk3N8j5JyV3OKD3Pq6B1fvoveanF+SU9SHND2V+Zzimjr7oyPvgeYYUyYHZu88XPJgGIVzWrv0/rkQnsgrP9rlidEzBm03LTkcO7f4JIwtOQFjy3skXHcPyEH3svtY+G5s6XGYOCcj4fP7gRyaL2NlfulpyC0/FoVzU3D+lLRN42gBx7GCv2/rveHjV4Q/GfaxZ+GjZ6vRZfjHyIy8CcuZD9ueD8t8E3b8Vdh4FCZKkF7zBKaNE5tyddj/JIfcvgZW7COY1gsIGO/gg6ci6HWIgnBaDeLR9wDzJQq47+KjZzbgkLMcmNENiEfmc3bwHNKseXjvWdnSDxzItKCsY1rvULB/HhuU+fjsSe9AM/FT7JUw4+9wnvAC5j05352/f/TkUuw7b55rc9WMfoR4nHlZs5GcUoYNTNuJreaz2ET+DB8+5Zmc+OiptTjohC+Y17cwI/Ngxl5gWR6FanyCOy6P4cN+i9HbeBcB5zOm9ylitW/CNF8A7H/C1krQdsnjmHpJ02ypzn8ugg+f+AJ9jv4flMAnpMN8tw5W7H+wnSdI2zJEonNxz0WycrAOhw5h8YI1iEU/hWPKauW38fGznr1dwSHH2nD0ZW5aUJ7HfcM/wGTS49R+P2BN0gcs6zf0+5DxWTeljJOju5nfZ4C1lO36LmccX2HeU99iv5Ns6KhkO31G/xega6+TtnWK7j6nMx9zDWIR0tB+YRMNv3jIwcdPfYd+J71N2n5BGn4EO/oSFLUENZH7YWjtOXEc5K5cdfAv5vW5G+/D1+JI6fMZMoy3oSqfI8p48do3YJvPMO4cmPosLFzyFp64NuqGbwwHn2kzzgry0QfkuxexYvV8fPtaFP1O4Nw1voH5vswJ1UtovnoBXnvN0xLtd7INzVrsKjxt+0V02fcLvHYP/a5TcMA8G1ZkNdN6BZr6Ek7t85PLX31O2pf0PYFlTSKPLEQkaQIM0jUeZZ1JE8t+lGkVo6LZuyga7/HxghdjOPSEz6Bon7MNvmYZ2afij0Izihj3MfallWyXr9lGH8JUP8a8JyrxA8txyhM/ofZT8ndsHssofPcOopEXSZe5MJ1SVNQ8h/sm1LVNt36rEQhLP1pA+r/HvJ5xeWpd8+/YPl5ZGsK8J5aj7ylvkxfeg2V9ybZl3MhrbKh/Q42VIGg+jRlj6z74CA462STPfou4+Sr72kuY90zdOHDwqbLiuILpzGMaL6Km9kN8+tz2P5b8ztGhQ4cWtm0XcLJuxOPxW6+66qpVCa86HHNMsqZjhAKcS35tXImfgMn+1CItHRefNgx/GjgEQaO+Xv6Xwo6uQ9XC/yK+VobHBhQpiopgywMR7rD1Ylk7uh6RpW8juvxdWLUroYWaQZGPT7sQUv+u2e2wsmI9Pv/he3Zfa5OyqTGITspQtQ69m7fun52aLgePyhbr2aqqTs3MzHx65MiRy7744gvn1FNPXcy0RJY7h9f6U0455cMnn3yyCRpnHz52f5x88sn9yN9/4e3rHJ/ueuaZZ7Y6JVL4/cknn1n2cdfT8GkFjos5aNok03ZwWJdWuPH0Q9C7jTcfj5oRvLf4Tfy4/nu+Ytmt2E8VxXaHGU/ZK/1WheqIn+Mpf8WJv6IQVjcqeMWNkFtbM10VsCiDTY2iimq5qmpHPmQl4jsqY/P2V0ciU9uxsXerHmgW3A/frqzlcxML46ADp5ILKD96stMWOOqoo5YEg0HZlbUP3zOvPfXUU/Vl8z0BXU5Mhhp6mHcjSK/esGMvUrZY73n+Cug/JJN0LiWfyMfww2AZ/8aHiTnH7xE9TkyHgWt4dw3rPBhx6wd8/DTnUjsZBxzTnHOJKyk3X82nMxHnfO6jp377c2Z+CxROT8FBp5xFAamQo8Fq0uG7hM8vgYK84r6cI1xJqbAD7JovOT/8eXzb55RUzmEeYP8byWT3R1h/HO8/3rD8LmYlN6RIu/6Fc9cToFjVnBO+kfD97XHgmZ0oo/4fqXMJaT0I0RrOVZ79eefw7K449KQefKndzDqOh2P3h+XakE+DbsxinS9ku3AcC/6Pc+7fV733UCTEFR8+fPj4nUG+Rm9YewpHuTacyb2JPsp8bL79Xb5Sho3rEQhNRDy2isPhUJTlv5bw3bOwuc1gy3ofbZcfDt9+qI8moLy8/CjLssSu4395XZefn7+VsK6fMeRQ3bGLFFU70F0Rtg3IyjpRJIwccgJuHV2A9KSdb0nFjqzF2rf+D5WflrsL/kX5uwksnxLKQoujbkXqPqMTjh6iq+aj4qOpqP3pdTixCihBDgFtj0LGQRch0GL/RKhdh08XLcSl5dPx+uefuMrg7Qlgqqqie1bLVcd27lnUO6XVP4dPyP2mIZXR7Nmz28disamk/SG6rp+em5v7XsLLh489Ghyfijk+DSZv548dO/aVhPPWkINLLftGdqwc1/bB9pSZtoPWGcmYeu7hOOugTlATH2cqIusx7Z1b8cail2FoAfY2UdiKAtdxV/XH4iZ0JQBN1xA3Y8xGNtJIXvINV+Vc14Dsj1I2bQJyGC7OIolSmaFMutvevaXJ2gEHuqbC0RSoGzcn/ZpInOkat+MY1PkYHNk2F4UPfIj5P4pI1MTy2PbzHKxyUZr/Y8KlHmbMmHGBpmm38JqUnp4+Z9i2DjXeHSEr+dS0r6HrrWGZnyCqnOkeePxrYextLWElvwE91A1mdCXstfth1rUrEr6/P8jKVMUsRTB0FuLxatL8CswqnJnw3XkYXZ4NLT4NRuhM+aqBeO1glI1rfIz5vUJW3Tp2LuWoWxJD2WjMyn/I8/wFyJ0xAIpWClXrDtuajaDxZ0wbs/Vig6ZAVpGamZ/BCGS759PUxAbigYmLE771Id/lcmfO4sA6imNtlIPunSgvEIX/7oGc0r057s7k3PNIxCPVHD+HoLzwnYTv7wNyRotqlLNv7Ydo7TqYdn/3Zappr7INm8GKL2U7no3ZE2SXp4/fGJvNoHz48OHjd4Tq9SZFgp6c0VzDGdmD+FB5DHnF52B00YHIK++LsD6Cws8pFFY4Eiof8uW0KBFzz8cX/tjuY/uYO3euZlnWQN4qxP8aUgTj5JOTDFgn03+7imCBKEwO7t4L408+c5coggVqKAvhDkOgp+0l2me61Cl+RDETytgLSZ3l7KI6mJU/YN27f8OGz+9BfP03MGtWIr7uW1R+fjfWvH2da2t4V2PfvbpgzDEno2V6Bkj3hGvjsFi3L1cvU+9848XPRkzI+7axtYOjR4/+yXGcB1RVDYr5iClTpqQlvHz42GNRWlp6GvvJyeTtl5OTk+uZh9gKjnkQNGUwJ5vbVwTTW85SzT2yJ07Yp/0mRXDD4IiiOojFYmind8T5+4zEsV2ORTMjC6f2OAMjD8zHiANyMfKAfOT0HY+DWh/sfRDjP+mudszBUdmDsHfmgcgOd8DgDkfj9O5n4/SeZ+LEDifinN7noVdWbyimN3b9lrAsBwe0a4bJp/RBevIO7JZQ1SNgK0cmnraCruv/I02+ZFueE41GGzkrYDfGhk41cPTjELP6QbfPxcpow0qoXQlHsdwdbHyVwQj8toyyqxFIkvrZFCZYbwoUauKLxc6GZora0KOrmG+y2dH/mDCgGp0RTqXA5sQ5DG17x2NT4RjZCCZ3J21tDooxrK/5Ze3oJNpKRkttW33A9ZJDrjmkclDjH9d5d4EmZUrURQ7jli+CvzdYbCPbTpzJ46yEEa2CEpUK1yb6mwVV2/bh9j5+NfwGn6F9+PDh41fC6CkHUmi4DXpwEF+6KmxzjfsycqGkchKTzhfTCtjOX9G25xxMHrRnrqbdcmVwxfL+eGiy/6L1sU3IoWScoJepqlqjadqEnJycHxJem5B80oB9LEN7TlHV7O0pWUQRnN2sGW4dVYCh/XfteWZ2bIN7gFzFxzMQWzXPlfs1TUcoOQUZvc5H+IipiZAeXKXv/66EXbOKXWUzC1mUxdVAOrKOvAnp+xcmHHcdovE4rr67BOXPP4G4aYoWPuHTMGRbumI5D6l20oTqJ55odDVYeXl5qmmac3g7kO15fl5enhhN/v1NMnz8IZDg5/vZP/bjNZz8/HrCa2tMeDqIyE//x7tL+A4Mb/ejVczEiQd1RtF5R6Bjs9SEo4ctVwZLF4o5UTTXWyGvz0Qc3PlwfLb8Yzzw/iyMO/JSdEjvjDU1q2HacYSNMJ78/DE8uuBBzoXj0BQNsWgElxx+Nb5bswhLKhbh+J4nuaLIez+9hVZJbZiHjhd/fBYrqpa5Gxx+9Q672crgozoOwcTDrkZYT8ENT3+I657Ytv59ExTRettPw6r4E2ZfJeZs6mHSpElqmzZtruXtxfF4/JgJEybM83z2EOTlGbAOGEreSuK1BnH1RczOqatnztROcAL7QFPbuqvfLKUKlvMDMqrew52XbWXWZJsoKOoMWzmKNE2DI3nF3uA7qgZ64DWoei/KsEuhVR2I4itWJmJ4yCvpCdXqB1tlPFRRpv0BlcvfalQOHDWzNwLaYeQ4OZxiDWqcN1FbtQotwicz/2zGXww9/WXMPH8dJkxpgWhwMMvUgmF/Qqz2Leiho6Eii/LmQqSnvIHbh1fj+ClBtFb3JlMfAEUPkxYOaVGBYPR9zJjwdSLn+hhb1JJl7s+0W7vPqvouYtWLoQanUHY/B1acdHauQFlBieu/Efkz2/LvYbDRknFN1nkRf+ehdLMzJDZHXklzwDya5ZI61MLCO4hZ6xHE7dAMMbEkptsGYVbBq+799uBMUjG2dU+mczDbXWxIi4brO8SNd+rxhuSr2MfB0bLgsO0C1qukRX1TKWOmd4WmD+bLXmi2AMj+H0pP9T7MDx2qIX1AT5a7L1TOWRynmvT6EqrzCeta9/H+7NvDyEg6nrJNNgWGtbC0T5gv+VHtAQWUG6w3UVJQ/4u34ygomNmdJWf51NMR4DwpHmGayr/oK53/Xax/aT4eSphzE/MLK1p1Yzn78sogvaV9F7Is79Q7o+e8BzKRXEF+0U8hbUbANB3m9TbL9hSs2DzSm/VLlD1/zl6wIqyb1spdwmIiRn7/Amk18+r1HVkZHM+cD11rT55bgKhzNO7doj4bIfXKLS4lvcaQL6J8H9yO8kIxNeRhEvvoD9P3hq5zfqh6Kxakz+rmPLRa8UW9A6lzGE7RDyMNg6TLfPzY/n3stag3LLWP62Y7axGKv4PpFzV41gYKZrSHbRzFQmWSxtWwoq+TD0Lk76kwAoNgxiqZ+bEoG/9uIkbjEFvlls0y63szjuHS34GstH53i10ZCsbMHEKBuCd5soo89QYU0s22e7HdKuHE3kX5hG8Zznbtj9caTFNhPbUQTPJOXPsSNS98uqndN8clZVnYEO/HtPcinXW3DDYWw9TfxpzNVn2Pnt6R9C1DIOkYRGueQiA+AnErGQg8RIH7YPbrr2AGjqoXx8dvBn/1mA8fPn6/OL7NJxzlLoMZ/T9eX/HllUmBup172bbGF+u/oBo5UJvN3WMVwQI5/E5hTUWxJL8+fDQBtm3LoUy9VVV9LTs7e3nCuQ7HHx+0g8owRecEYzuKYFkNFw4EcebhA3FSP84xdzHUQCpSev4JLY+djVYH5aBlm45o0SobWS07ItS2fyJUHWKr58OOcA62xYFzsjPAilQgtvzXsawg9oOvGno+DujMOVXCbVuQ+bSjOCdD3bBPwqlB5OTkbGAbzOZtnL/n/Pe//93i8EkfPvYcmKY5kGNTf/Ly4xUVFdtWHporpW8cywnq9hXBto1WzdNQOHDvrRTBDUEWMCU7yTit9zAc2rk/QoboAzXYqsU5uY7aeAT//uAe/P21v+K21ybj9R9fhqNZUDeOM5wrK7yXObPci1GJJCOM5qHmgGYjPZzGTBTYuuizdo9vN3LW65gjeqB/t1YsW5PKJKfn9Ucgo/52jAQmT55ssx3fYXuu1zRNDpvds2B2CbGKf+NdESzragRjLVz3oZMCyC8dxpeRKJ5mkPf+QXr9g+18FwynBNXJRRhbdKAbdnsQpUxu8Xkw1XvJXHfAUm4l891Fnr6f8urJDKHxLeuF3Rxi6zWneCxfwHcz3l38Zf7KHbyKkdb6Dowp65oI6UHKXFAyFLo2k+nfyfLexnJPQdAqQ1rKabDUcXCYDpRxsKrIAETcaMd0L2dYhrcmQAtMZVmmus9QJyK2TsOF9zRDu+CfYeh38x17O9O8zaUFrLsQo1te0RVuWptDDtGytBnMa4YbVi7TLoYSmEDf9AbrK8idcSxM1s9WpjHuP8h7zA8lrM805M46JBGqDmPKjuHfewB9CvOQ+t4JxZqFIAoZP2W7Y8aWyJ/ZDXmtb2L+c1jXOxJlv53PM6HF70XOTLHx7yG6tAqW2PMXWuh/Q41a/z0u7aG6yugpDHMd+asP9B+9wUMOSUs7ehRllDI+JdoKbFt7Nu8n4+Ji72BnQfs0vu8dth3D2Mok0n0SeyXpY5OX7L/BcrY+RG3YQyriaj/WYTLDDoDpmtwSuWE4rzuY3hAW0PtynntHGyzNvg2mJvx5J8sh7XsbVKfI5b3R049ylcWCYCXLpY5n3hewPkyTExNVlS0TN0IzRpPHOPA6CsYUj4AdpczCdnSsfzAsede+nfUtx4bwrSi4o7Ob3s7EZbclYwl50TDuZV2Fph7fqeQJU5/NOl6eCOlBUYWf/say38oyj0HHHyazb5bTQ3juNtZtKiJGsXuo3ZbIKz6TabJfsh9LuzjsCzrDqoHz6CunlXrhmoLcKV3Y927hOCO20Zh3otwO+6Hj3IMxM0YlQrKYvFTlPJfP5cB9OfTbsqfzXuJxHHNtuNsYNasFIqGr2Dbl5BnhE9KffBjgWJB+9KVbHWyXV9IfG8xiJs6+R373eIB8jenQ6T5mmvQzD7Ha1cz3a1hxlsf5kfdRBJutJ90+c/ub7XzpK4J3H2wxK/Lhw4eP3xHENl1JwXxkL78NUas/DLMtX1Le5ehdKYjmo9Xop1E6rP5BZHsa1rd4FCGtN2IRWQlwPB6aXGcb2YePBjBlypQgJ+iytdck3jnxxBO32hoYdGrbOJZaSMEt4bJtdG/bDsMHHYuk4K+jh1S0AAIt9kFyn6uRkn0QwknJlLU5b0/OToSog6onUW6Xs++2rIsoa/hD/4bhILriA6x+7UqseHIY1rz+Z0RXfpTw+3lolZGJS884B+nJyZSTt09bRVXDtqqPFOV8wqlBFBQUPM30Xrdt+7AlS5Y0TQnhw8duhttvvz1MPh5IPrYVRXn4iiuuqE54NYxY5ER24r7bVeq4XU3B6MO74+iedXqUbcFimsnBNLTLaI+Fy79B3JJhUha6eVfMjuLr9V9h3vIP8OHKeVgaWyEDE3OpW/EvXdzi3FsUweIc5wS5smoDYmYU62sqEInH4R46txuhbUYyJg7eF6lJAa8C24L4a6rYbJ6ISZMaPGC0WbNm75Fe37I9z58zZw4H6T0McjivaxBaCcOMe42V1fpwvhuv4ctlCNuVDCUvGHd9dwoj9ICjDKeM+RcUlnd0wzcGUaJFDFl5OxmadgTTymQackJhKq9DoBlTGKqLF3gzSLy4fi7D/w2qq7RKl4KyPVL504NuOdCsa71VsQmktz4JpnMj/Y5iUeVriMZypvF+EHSnlCx6OOspfBpGPGH4OmYJQ4fF3gfDSryz3TIqSi0U+21Mm1iJpKpRUPFXqJocZsz6u19DdObTnG6HwVGvwpjiOoWVrIZ1lBtYX/k40Jr1JaO5cfZl/7mUaQ/2+G4L3isUe6v6VOiKKMhbenEYV1U6sNznsnfdgJF3dfMCEznTD4Bqi3L7RF6tWG6D+UpeB/C6hNcQL+B2eHwjxJ6xo97IeJezjAcznrSR6qYLdCYvnE73fyBn2hlu+HsmRxjmZYaJAXYPGFoftkfdibppLTpw3DoKepB9wtnAesxD0XjvYLQU+wTS9C4mLytTJR8xNi6CTC/o2uWoxmUYXS5tKGMgeVINMb4ohbsz7Om89hLJh2l8wjb/xg23JWQhiSO6oE3jj9zIpZJO/P1cFNYpcEL/pttFdD2Yg1UWg3jt62Avlud0aPo9WN66L90A2VBBIjHMpkQJRVjTdTfWO8gvHgLVuZ5BBtGd7aLRU9JUksmRPck3eTDD4zBiC4XkL0VlSg7zuoHps/2lv7htJwrvTP7txza6GnnF8jHCg8M6Sp/XKCA6yp9gKxeTNHvTR2SxAKM3hxGQD5ETUTjdW90uEMWpKPhV8rGEUdzTSIN8CfRnf7iY4fm+aiLPTeJ46QQuY5nH8+pJF/KKS0wpW2umN5Dp/YX963g3vEf1IPsD+y15wMFZfO7qeijKEo4JH7ljhx67lOP2ZDr2pj/5RtpLYb9W+9L9WkRqRrgpCcbM6EVe+QvzGcqsyVfSyi7tSAO053U6VOPP7o4Dwf18Z1va1YjWtEU49mfydDWmXbgB1bFLEI+2hda8bizw8ZtDOrMPHz58/L4xeXIM901YwxfScsyesNS9ZuWucLdzTd5F9sh+TTx8Ti2mSn1YL2+bXBOlDB9/VKSmpnbgxJyTGXykadpW5iFke6ITUs9WdK3Z9oRWUYokh8I4qd/h6NFu2/PepsCJVyNesQixNV+49n3tyLqETyNI6gCly2iKv80on/JZTnDaAoHm+0FNasGOsUVdxCRhcksE22y9oAi2hcrPZmH5f89Exbw7UPXNI1j//m2uUljMTjj2z//mckSvfTFgH85TZRne9kD62o5zOpLMDgmXRsG2mMUfsRl81CuvvNKgYsaHj90ZaWlpvTk2yUqrJyzL+txzbQSyjVfFiZysu/1km2BfP6RLK5x5UCeEjKZ1DUXRYOsOnvjsITzx5VxXkSuKXncrjqMxaxX7ZhyI/H0m4rS9zkCGkspho25ckBJZ/JdlZCFFT4PGOBtiG/BNzWeoMWs4N66CqYq+yB243Djer7sjwL0EG+83Pu9qyGK+I7u2wZkHdPIq0RQoSncsbjMs8VQPw4YNq7Bt+w2m2ywajYqd+j0L8uJw+Yt/TMOjiG3vz+dOLn0UXMIrFWX5ITjq0fRcQNd1UBwyRGxrRe7mWLVXS0C7EIrWFWK42bFfhl0z0E3Ldo7l8w+eMimBaMJe6pK2+zHjkdD54rPt7xjuTDeO6nRnvOehivLJOQ1mXBSnwJjbs/jCOQ263g1iS9WynoNjHoiUjEzAnMDyV9DfkH7i1tdV6hGq5jGefBQWf8f6EIbekbJmBsoKb0BucRvYWmfGqGSYb9glzkVpXph06MGEnkukkkqaeIoiUUSp+lj22aPlHUuSfsE/ZyJ7aRKqtR6sx5N0EwV0fYjJBNO+jbSQMGuhWBejlHEy9OZ8vgkWBQcjdAz0QA5DK675GMUoZFrdpUK8PoZtnuXSCNibzy+xfXbAODahxi5kPDHHoJEO3wD6SW56tYps9bmd9amlX1co+jjkz/ROpVXUJ1i+H+kuinpZPZnuugs0Yx/2m97CVizxZ2yPr1z3UVNaIBa/k3GTme4X5I0Tvba12OZ4mG1kQTcugxo5zg3vIjEASj4KvmRax7MdFJSOPRt3j/vJ9dscDw2zMLvwPubfhm12FwJJksQ6Xn9C2dggysfegu+yHaS3HMc0D2aaOtv3S/LN+W5ZDLMjVHcF+Dq25V6wUYKc0nYoKfgCZQUDWcbh7ocFd0OEMxux2pZuWdZ0XM84vZhvNX0qYNllCNJvvdmM7fF30soif5D72LeSasg3OwnuRxFFVhtLnotIn3xkZ6bBiMvOt7leICUDpkvjzSG9QX7YB52nyGc9sP7FZLd+jp0w+aH0Q0Tv496Kgl4+EkFp59bFsV9nmoM8vnMOZ7z3mN/WQmpjWBQThbuYN5FyzycPytggu2AO4/UB/aSErJuzcReAlJf/hKdczw18C53h5l+Wf7i7QOqnlqfSc6wX2n6BtDjY9XfsIxnvY/qlw1IvJc1E+SzpUPZUAix7La9XYEUPccMrzlDWtYr+IshmQ1e83QQCmV/LnFQ+FkmZ5HqA9+48dQ9fgPU7g68M9uHDhw8fPv5giMViIuT1oaz4SUZGxjLPtQ5JZmVLipHDXIFyOxB5s1f7jjjz8AEIBTbOIH8ezMofUfHxdKx8ZjiWPXYylj95Dta8cwOiKz8UoTURagswf6X1kbxEx0B5XcwMboFw28OR3GpvaAnlqyiwJT0lmI7krmcgucvprvvmiKz4AOvfuxnmho3nBVGuZl6xdd+i4qPpiP2CFcLN09Jx7pFHIzurWcJl22CxU0K2JUaNtym3BQKBt9gei3gdumDBAm87sw8fewgmTZqkW5Z1KG8zyMP/KSws3PaXINeeo3II7O1YebIdJCcFcfL+HbFPdlbCcfvQFR0bIuvx9pI3EXFi8Mw/qLA5DtgcQzLCWTjtwLNwVt8/YdyAK3B0l5OYl/h55hY1xcBXqz5FIBhAcjiEj5Z+gE9Xfo6aeBVWVC9Hs/SW6JzeFbboADeNtXKuFf/xUXVk4Z4MVfIs+sBfb9rWIjWE0w7oiLZZKS79tgm37EoWCXQCH7ZU423Ek2zTCH9lpdqeCzl4TOBoqaxzkLwXg+V0Iw3647zpHRGu/YokuI4h8uk/FMWFL7vhG0O8KpuJ9YDm6nsXwsYNmHXpm66f2LB1nJt58aWWIKsRdzBgkg7VllWaveTlQEZ5CGbwbRQUZUJNqyCbXMs41ewbaVA12cKvQ0vuzHz6QhUFnTOPL4tClI//HHeeU4v1LcthYbos9tuYTYOQA91s3IYZOUsTLkDZ2GWo3XAFI54PO34R/Z9hvg7SQyt5/yl5RzqnrKr2FEVLsmTrTi+3vo69Go51C7JXPO3aav1nzg9QzTsZ9iu3LJsjfdAQdob96Cflfx228RwubZeBmCRk/5f97l3XD8ogjC7qjujXzM/pQp6UL0XrKV3czvo+7qZVNnYhaXQ73b8kfVyn7WJ0UQ+o+jkwQqls82XMLw9lOWKbH7gv/0dYxq0s13PQZYE4+rLugzF0bsDNS5SI7lcidRCcaD83zoU3NSNtjmaZ28GMUxjBq6hY49nBVYIX8m9b0ifGNv4PUoLzXWW+rS1nvo8yn5/ccssh2OdPSaN7QjgS2tgR+r+A2ppfbvuqr92NdR7KMoZI+5WAdTNmjXvQ9ZPFNYpzB+n7NOlhQTNkFfb5rt+28NCwGNY3n8H2P5d8+2cEeInC8CFZEa3MZz7yUYL14HgSt3feNjNZKBNbdhXpcw7b4hLYwbmYzLL8sFpsE78Li+0jymtV3XrbiMeLC/l7J2aP/8G1p6srr5HOsuqbXnYL1sXbkhaIdSW92nt8ip/gxG9kP/b6c9lYERqL6OG1X1NwT/5X0FPzWL5c0no8nKC0q8P4P5AXFrA+EipEfq7bAbARXn/4L8v6ludAiPkHTR/CS04yXs8wjzDNH13+ClrfMOUSj++UluTPM9045YXPcZwaQfeLmfUVmD1R6sEXXe07/CFfSD5OGqxY3YcOH3sMthhpffjw4cOHDx+/ZyRMRMiEJGbb9vxhYk5lC5iI91egdKGwm3BpHAYnP8f1ORj7duyUcPl5sKOVWD/vLqx750ZElr4OU1YHr/wIlR9Px9q3ruMz51SNQU+F0voYFiYZiK5NONZBC2cho/3BSG/WDuFwkihNEcrqgsy+lyDz4D9DC24tw1Z/+yjMSlEEi6BbB1F+x9d8yjK+nXDZcUgaA/c7EIf23NuT17cHNgPb44zwGQO2toGxGdLS0mpUVX2K1wFs2/r2In342M3RoUOHTI5Nogz+mr+feq6NYNy0ZpwcD4ARlBV3CcfG0a1lOo7q2gYho4mTcAH7pjvVll25mylrodiI2xFU1K7FswuewMOf/AumY6JPuz5I51hiJpTBekAOiHsR986fjZcWPY9nv30KL333LJbXrsQnq+bhvvmz8MmKj9xN1bJLQJTCphOHxfhyKJ2Yl5DD3WyTv6bn/mtB5cB0aOdWOKq77H7eHn2FJqyE4uyNcSUNmqhZsWLFp2zTBRz7DuQ7aM/9UGXo3oit2N/x72o2coBusoW+GClGGSLBf5Br0smXXyEa2Mr80hZgWqqsWPQUpQ6+hmNscXJf/C161B2MZgQdtISsGuYLV8lybb3aOA5GvASWNgdW1Rw4yv+RX2WbuDB7e3yblQTVbkG3Nom2fBNRp85mp6wStaJPwLIibpEaRxyqubUNb9kWXpb/DBn4QwTQAXnFR6Oy9iLmfzR9vQ7nGs6WX7Uly7BR4bYYtiaHdtV9zamOL2IREwdySVkSPK8ostI2E7JyWVH3o9c/UG3PRiQ6hz3tetK/u2ujVEE76HYrpiFmIZq7L1jbqUB8M4WYB+ajfuuRY5t19qAq+zKdrq7yTcEbiMTkEK46iA1UxXmMNOSDmk5ad0XaT94BZYryOv+uZ7wgy+p9DDEyOrDMB0GXxcnOQjjm65sO/FNsOURQtMqiFT0JlTUl0FLkTAC2rV3AMmeR1nxUuyCYOARtE5Qo8/nJbZNfCq++Cd60f4QdfNG934jiwpUclN5kXde746PjHIHjJ7gV8gI0AuG3mbmfANn3osZshdziQ5A/cwwc60KmIQflCc22ncbPgZjtKC98mYPq69CttsgtGYC2reUj+5kkteaW2vv+Vgc5kM5lD2cp+avubA3VkcP25GMG7w2D4WRHFoVnu4Pb/z38BDu8+XvMgWKS5xwKljtQPTnIsd2KR2Bq30HRu2HMzBPZHrIbQXb3NQ75iKfY30CP1x02WL0hk3F7SEX5X1bJj4Bml7v8FQ/IzjJpAzF0L+3orQwW3H25KLDnUHhe7dpCzys5GwhfTZ6vG8tVdee3mY9dDl8Z7MOHDx8+fPyBkJycLMtRZRv2N5qmUSDfAnl5BiXBoygqbtdem0h+aeFkDD1iIAXLJkyotoHI0jdcBawVk0VQ7qoX79c2EfnpFVR9/UgiZMNQmh0IJbUbEG3gXAotGXrLfkhr3h7NW7ZGqy6HoNXAm5HR70oYaWICbUs4iK94nzIz5/Jb1ovlsqMxWJGGDy5vKrJS03DsgQc33cYyJ7YO1MGJpwYhin3Hcf7Hy2bbDpKT/BNePnzs9ojH4+0Vxd3K+1ksFttqx0I9RIO9YWMArO2sCnYczl81DOjeGgd2aNpK/M3h6QESFyFK0tpYDR77aC7ueacEzy18HAvXfYkajlupWpK7mpj9j/EU10REqpaCozoORm+OT50zu6BbZme0SWmP9FAGi2+iV5veCGlh14RE76x90SbcHi2CrXFQm0PQOpSNg1r2xTGdjsVhrQ9FkiI6wF9PIdwmPQlD+3RGRnLIUyxsE/QXG6Jx9YiEQz1MnjzZ5Jj0LG+bBYPBXp7rHgjTtddJehgv8c8cxGPr3NW2erg79MAx0PThbPq7YEYeRTA6EWOLWrrhG8KkSUxLkaXqss2bt856d3v15lDlhajK6sU6pLZnPCfo6QptIJB0AEJpZyCUepp7hVNPQTAphFAS331qB1dhaKvNoOpZ0h9gWyux4af6impDtnvLC28bEOPWMcNTWG6OMXeJQi8Heug+RJXXWZU5dJUDBRswxi82VBVRTLPsShX5qv6W8bRWEdh2nfLK/RpDiO1WEQiE+nqgE8LJp7h1Daadzvoej1ByOxiiaw2K2YrWYhyK5chkHPlfg1i8/gu7SmFdJZ/t8fVGOO02ldtWliJWu/UWJFkJanFAcleYMqye5L3cTVPkLNl+zx/1aIyels1bMSuwr7fCV3kT1XadSRxFSU786jDYtuHU0xNtewaSU49kXdNIA/qrXdjAqW7YjXDYUR1l5xyI7bgfKdITJBLerFsRvhGWJYbSvfaS/p/aVhSM28Ylt4c9hebSKQgEX2Q9/0v+HAtHZ7upG1t850NMReSWXIigMZuFfZX8fj8c9Szmmcz2aJwRXB+nFnGtrh9amg0VsYQfSSCMQShaW6YndrPp7FRS8Fzvum+EHaplcNkh0XTklHbC0uyJ0M257LtvkLemse2PZBZktG1AZFfLMREN1dHUEaW3KHrlo4YW4thxuMtXG8eOpNTDOXbo5DGpgDdOixyZO+0g1ueviJtPsO4v8P56+vRmORqnm489Av4kwYcPHz5+LQydq1EYMdxrrrvnczcBBfxN5WIZfxNQ2NhYBqHTz4V8xd+Yjlw+toLjOO0URdmb15d5eXlfJ5w3Ibjs+3aUAmXJ6nZlBFF6HN/nkJ1iKziy6mOYVcuYrUyYNgOLYUWrEVn+QcKhEWhhKK2PglP9PbBhIZy1H/Oa7/6i+ifKvqa7+k4PZyK4/9XQ9zqLsnAjitjlL0OPL926LALHghoMQEtqfI7fVBxzYD90aZ3N+XBT5GnRBCkDXMF8G9A07Tu2yye2bR9/yimn7EbjjA8f20ZiXEpjP/1o4sSJjSumJkwJQrHkYKVsVxm2LbBrtctIwfG92yM1+MtfCXKukhhCiDkxd9Wuo9jQOb+WscKBBlUWVTFPMdtoxuI4sf1JOKHbSRjQcSDO3OccnLn3n3Bwm0PROqkd0o0snNX7HKTpqey3AZy5/zAc2vYwdMrogjF9xuPg1ofh9F5n4/C2A3A6w/Vuvo87Vsi/XwuHdGqFgT3aAmYTlNAK0mDb/VzlYMOQQy7lI+O+3uMeDDl3IiXrJr4PChCNFiFW+wriseWuMlCULJrRne+uK2FtwyzGZF5y0r7jeLzuKXfqv3SCBp+F4zZDKE1OPvWYQJSJUeYdqbwTtZVTN13RmqmIVE8nq8zBBqWS5ZIl5mL0mnHUIJL22uI9wnehe2hYIxAvR1mPJKe+sXwxU6AGL2E5ilnvg/mifZNMeidUO4/1upcR6yuPFSfCMnkrkBVHR3BLhVaFlE86UH2IsLER8einrFtRvfpGqnnVTGMbTGFZv4TNdnDYSb2ENNih+jasRE2t7IgeRKn22klIZIeQ1sAWA4fvaNe2Lsckm3WMuMuEKY+0XMwyveyWR1Gas37nMp0+0IKpiFZXkYdedu2pbsTGMc2h0BKvfblePWs3sG1Z16i0rVOCWPU6hIRHNoL0dqw6Zfovgc22kvTc1J0ARjRw+KMhB/JtXP3tVAG12x4oRH6pCp8BTZkFTR/DTH5kE5WTZhez3NcxjTUi8+10yDvDMsdzoC3jdTTz/JDXNETV8ewbd3ptkwi7JTz3Ghh6/Y8yMt/YEg7DQfqIy3cGoh/W5zvdVNy+1FTk3tEGqnkDdP0O9q/OpM/TTPoW1iWf/PGkl00jsF2htxFeII1tq5rjxOPkqbvq8xfHjtrqGaz3/W7QpS37QNHvQiD8V6h6mPV+mNf1sKPnM4+tzxzxsUdhF/Q2Hz58+PDRIDJXHsOX91S+YEvwfIlsTdoBiWAXYswMMQcwk9fdeH71GFxwm7cq4deCHAyS22YAhadiPs1B6urzPI+fgcLynrCVm0jZMgo6t7gCoI9NkJWi8XhczAfIBK2Rw5nsHopjd088bBMpoRDGnewdnP2L4c71tqHYicsCiy0lXz7H6L7+Uzg/Uj5d8SacVR/A/uga2PP/z7s+lutaOIv+DTtWASvYGkjtAlj15frNYa98C8mGDcMIsVib5clJmrsQq9VBCLWR3ey/DC3TMzD0yEGcizRptZ+mKuid+ukr2zyQqEuXLiv587miKF3feeedbZqV8OFjd0FJSUmSbdsHsL9F2R8+Szg3jGrZ3aAcCndr77Zmwx72aZuJ/l3rDnv/JXAsG6mBNIw5fDyGH5qPdL05amO1bjHcg+kdOYifP7zkeNp2zdvjw2XvYU31SmQEUtE+vR3ap+2FmBWDxQCyrkrOWEo2khFUg8hKEusXCpoFm6FzZldX+fv292/gpw0/oHlKS1E3J0ry6yA7PQnH9m4H6FK3bdDaJYCmQUxFqHpD2y3EjM0X/JGVoL3FPrTruCejer2CgPI82i6ZAMscxUbP5XUxaSEr50QZEyJROuCyxmSqyTYbdCWbdLlwD+O0w6ii+vaWYoHu9MpMPIkiVEF1tcnE15IZY3APT7QfQ+nYS1E2dmK9q3TsBJTm3+zaY1U1se251FW0KWpPhGu9be0bIQezuQe9bQMOViNdq/+RJinYh+0+CkaQfTH+FMxoLmYV3OkeJKYpzGOLhQ+muoJ/5auvPLVAXKlvo1Wxm7G+W9ttlW36opDz4n2ANkvq19W98i9C+diLef8pFHMV01nt8SXLEY51k4iboDEfh3m76W2DrzfCsr9mej+wc0p6+0EJ1LfRevbtYfofCs1g07BdFPUnJKPK9ROzCHb0PXr8xKxC9DsPqnoUwxPOG9CdV91wG6EpC1lu+eYT59DwGMoKtq6rtG1Z/nW4/4qViEWYUkIxqSi1LGOdYnlHIN+zVL1OCFOxiH89u1uK2gp6pP7haq58rfamZxr96aB8CnwhgpVXlk3YzOTDwlakmzqGPNMaZrwSdmQM63Gta1dXseTDgHyV8MLuTES1/jACo6AHgmyf1zjw5pGut+Ke3A/ZZuxfzrbHI/lQ4tJ5O3BcmpH+DKqIQRfXRnYdTLqJ+5YkahShYzn4nuZ+9LFi9wBL88jjpez3P7CtM1x+bBCSv1PLF8gGDMmsa1NZ3aw47BviLyvzUUz6X7IVf5Xljyd9pnjzQfUUMuVhbnwrdhfzL0B5wb+AZPkwtO0xw8duD18Z7MOHDx+/FhztQAodY6CHRvFlLFvomioN7Fo4VnuE08YgveV5MMLHIEm24/2KyMyUd9FBCKePRlqL8xEM//zTxuPxDpxMjISRNIJPo7F87S9fCvY7QlZWlqFpmkw2N3CusZXCpffQoQFFsw90Ntow3AZs28ahPfdB7w4Nzvt3GOHWh8BI7eDOgbaEHJAdRDWwbjOrFrF1cH56As4Xt8P+5G+wv5zG6eJzrpkIZ918iuPf8PqaNf0Gzqr3YK/5BBvWr8aanz5F1dtXwvmmHM7qd7dWCtcuA6q+QyCgIz2zOUJhysKODTtucb6jI9zhSGQcdDGCLbzDwn8JZKXyaYf2R0aKmMnb/gSI7bKXaeoHJB4bxKBBg0ymJaeSW7qub9OshA8fuwvi8bjYHuzNa0EgENh6O3I9mHICvBzUk3huBOxTKeEABnXPRkro570KpFdumYtpWYiaUQT1ENqm7oVm4ZYI6EHEnThMleOE/GNEd7UwyxC3vV3bFdFKV3HcJr2tG4YTdVi2hQjTygw3Y8IOfzMRcpKwunolmqe2dG2y1yq1qLVl9/z/s3ceAFoUZx//b3nb9Tt6x4YFJNZYolETW+yJQmKMhXbHAYolaqKfQUxM7Eo7uDuwlwjG3nuvYEF670e53t625fs/+770ayDgofODud13ZnZ3dtrOPPvsM/LSaM8PG47Zpx1+0U3S18TLOiEhYOgIw2zwhVVlZaVkxHT2e/u0b9++AYHfXoDFQhPtxryJp7Fwb0NMfwwlnc/ztD8n574M3S1irZmeEI55haUhHGq80MLaWk+A5PX/+kEw8CdcOSYhqL38/p5wteH0T5iREOI+DY8MiMDV59ArYUpF18/HwILNtppzCw/C4LEn4tJxm+2ixMVOKZZInePz7NdwcAH6jUpoLQ6YeAhkgVLDlArreTWMqyNSv/W9uG47Xr99wlyL5oeTWAkP+cVHssKK9n5CyLZRkzmWtorHLEncj96Z93sh8u/p5oX1uyMTUf1iBvVJhNOJEExwXFmEa31S6HgM1nQ4y/MXxBRH7qTjMLioK49JpC+aI4JXXot3KuYiTN+fWWZdvDBZaM/WLuZeX6bR82oWJ/YdG/U3ifj6EdA5lt+oAS/1ISf1JN6jLLZGD3cF0zsDBcM32+311X3DdHyRaL467w8HIx4V7eUZaL8+sXDcRmztRZ4nCl0WBtN/h0HFCSGsfDU3uKgX7+OX+PN/Nr8g2BLRVhUDBi0lvVrKnKliXrui1ZxcIFHqbdxZyL9zkz+7My2DEnlMJC2RwEn0/x3901j+dbzqC97iaoKnZS7/k+WRoicz2kplWKIcxMas7U/YPB4gdsTNU7mXwfRww+iGuTEtPxxb6wTblsX65JcPMTehKCILA8I6lfXKJ1nwg4ljIZNe6uWnhp6wA39k+SVWLR04uTN0rT/39vW0ClqC47KNGGlsnzylHkT9fon8tJ1fMc1J4Tzb1kYzFVsiZSAPodmzE8cImTFJ2wyvvbquLPp5PoZM2twXDy46DEMni03ghIkXx2KbdjowDSbnirwU09Bvqu7Vec36Pe9xs81gZTJir0QJgxUKhWKP4cY4GIkiHuEuwhiV9P7R0eejruZa1Gy4EVb4QUTbJLQZ9hSdOtmcQL2N+upEGuzok8mQHUfMNAJ1Xh5rIj1UbEkkEvE7jrMfx4d1SYHhVqyMl8tb/qM5gNxam6cBHA5mLzj2BJiimbQLCHQ+Fqm9LvK+QvMGvklEPSaUko4UrRru+sQaMG71Ik/468x9AM6qF+GKkDhWzqrsY7kz6TrnuLKfdJoIamwHtTXVqCtbhspFb8BZ8jicWXfAmT8RbliUlRK4Gz6DWyvKHTpS0tKQk52Jtt36ot1x16PtqYVo++v7kLrf+Ylr7AI6ZrfxzEWIgKlZNDcbhtvnyCOPbFKyxfIVDbxKlvHevXK/4meDruttWW/3ZZ2dY1nW1nYWt0SEEH5tfx6QsN/ZFI6LLtkpuPDInVvcUtMczwkBMQXBfyb7k7pIDWaVzEROahtc+svB6PeLS5HqT8e8Dd+jOl4u9+IdY7PvinEC3TmlM7L8bRB1LCytXIIYhwHBQArPxr7NTEPHQCfsn7UfQv4QOqZ2RufULlhZvQIV4QqkBzLQJaUTOtElTES0UIiwC+nTOQenHNRFnqlNIwIOEbxZOLChT8rXrFljG4bxGZ9B3U1T7IPuhRiWi969ReAmmnJD4fOdzYK5HVll4zBk4j3cH8M8uCgh7NGqoBvzUDCi8TFVZncRWD4HO17Dh182NH04ooFCDJ50H/wpk/j79zzH5odsPJYoBT06g8+Dz2B5QthfwdDvw5BJY5iGsfSYCM0/gRVqIvImXux9fdWjzXIWzjs8vh6GrwNc7WZkdynyjjE9G6QXtFhAtSWmWwrH2mio/1T4zfswaOL9fODew0Qez/Mm6o1rB3HSKBOPX1bH5/tjsOIL4GOFBy6GnT7Ou9+M7IkwtOGepua2TXvK8Lls0NPY5mVwdxDdaAwpHE93P2ytkPczgfnxMHIL/+otLvnY5WUsrMd44Wo2yADD/0xXgFxex9IlX4fwOqK5nLxAMzxyTSUb8yOwYkth+uR8Q2EEJzK/78WaTrw+bmc5HcRyDLNuPIuw8x7TuPnkE/9ewZ/vMI9j0LWAJ3gHljJt72H06K0z3vWJ3eVXOXZhF+GcBN25D3mT7kFm+Vjuc8BijEdq9qMYUvAnT6DvD+68EG62XwTSdV7ZaxDbuUO9PB0y6WJgQyXTXMjyKochdrjwR2hOIcPuQXb5BB7wb6b/F4l+2L0TKfW8Zw8RTtYlXhB4q2/+GnH/nRhccBPrWhrDlnvXc5EBv/6AVyZmsIDn6s8ySXzt4cqLBa15+8MtRfOJ3a/VdNzXfsmO/B7kFvG6+v2sC6fx2ozkZaMfo97b+UHto/mrYaCIg85ajkWzmGe5LLMC5um9MGy5x4t5j2JqIXlAM+jaGrbxWi9phtYfofoH2FbG0f+f9EkKgx2d12mZEs+4kVGm4U3mwXT4QxxHuhcxQyawbFjHJrLfcAtY3pOYvolsSydwLlXH665le40nX5zksa8rwJrOYhbmRraFjfatZc7QgI1wRWtHCYMVCoXi586DV67BlLz7UZh3F4qHveZpnexJZCBcmP8dipNpKBr6TjJEsYvJzMwULYzutm2X5ufnL0z4bsaXaoU0TSZaHFo2gQglOrdphyMPOJBj0iajthjdl4bso29A21/fAV9WT84dbY4vNWRm5SCnXSeYhg2n9Es4Yu5h5m1wVz4LRNZzLMsB6kYhcHN46noyOaWz6jztYXfp43C/+z/uz/PO55a8KwaMeV4bekYvhI6+DRmn/xeZx/0DGb0vR6DjUbzUrpujpAVDuOhXJ3G8v7UpxgYRzR1X229Bt6ytP/HdhpKSknmu661A/4vx48dvs9q4QtH6ME1TtJM6sd4uzsvLa7wxdF3phy2rnLsdmptQ66aB4/ftiG7ZO9kEvNPrTJsf1XYNlmxYgFWVyxB2a/DM94/izXmvIDuYhVQjDS/P/B9emjcNMTcCI6nNqPt0fLjkA7RNy0KtU4PvN8zEnLWzMGP5Fwjb1ahDGOvqynFB7z8gJ5iDaXOewvSSL6D5HMxd/z2+WvUpFpTPxyHdeiNWV4+5a+fCYR8mM/89id/Ucey+7dEui/nYlCallIfpC/GhcBB0R14sbsXohNBLPu/oyHJuWLOxNeKpent5rsONG+jf34btPs3fb7KOiD2hQxg+lBGv5b0PZR4cwLwI89n0MMoyJV7jjDsrCteYyrhTIEq1hq8zL/NHnuca+Pxn8OzTYcU/SGQur7+xKhddvQKWezuPex/BUAC6IV9UXcl0jPD2fYFDmep9mM6lnrbm6P4xpGoPsgCf4qniTGN3nvNyxr8Kun48/e+Cw0q57fPcsXnvbuL+G7KxW1v3BevE0164YeZw+yfex9WMeyLP/w6PX8v0yPFtsH92QlP5wRHi/2+mfT3TmcUTn8/4V8Pksa5eBzv2OlxLBgDMb2dzgoKxu2Hbk5h2m/l0GI8ZzmuM5PkvQCB4OO+jF+z4Mky4ssyL32X1K7yBUUxXnGli2vTzeK2r+bs/86CK13mPWzGhwZzd4jqNseTgt5imv8OKikA4gwOB3/N819BvMEz/ETxJDeLWnXCq/oUnh1Ukj9qMW/8x01zO+Nz3Xv5+h2pje5M4sohg3PkbbOt15k8KDO23rAdSt/LZqf0GgdDRvIds5s08TBsd88wXeOOaZBk52xZiE7w+kvXPngPLe0lg8J5O53mk/H4NO81A+btvMI8uh2OtZn3MZF6JRva1vFAe80AWwatn2A3QKsfi/us2f2alWYtYhswnU9LF/sAYxPy5hCOYKAdfHHRB8p1dmcm6xzzU9YtYJ1awfD9OLI6nZcOyExq1wsY6KG2gSSRvGVEGj3KAtyWTc8Vm81TvHLqRyS3Lzr2Gcc6k/wzYzhyv/UHPwdKvExrfcqXkaRiHv7Yddm1sFxIufzaiPQ47ei/z0mI5dWT4H5msa+nO4+B5OeLxT1l2Fn8brO9bHNcABl7jvb/LsudpDVl4cBDzagTTcyjP8QrTLS87fDxPO1z3aNIcjRiul9OKzaIG6nXR0OlsJzfSfQ9/qC3P/XvWn6sZfSjTexzL7Ege70PAnO/VL9t6k0fN5vWZJ/oBjDuE2yGA3Yb1ZlIibXqQZdrR0xhW7FU0XQEVCoWitTFo4njvweWCA0zczAdwOz7sBvHBJfbAwuzVXoTmn4jytCWena6N3M2H5JzIKTCcS3jcMez+ZMlvi9sZfMA9gbVl7+DFGxOrA8tb4dXz/svrMB6WwtLug+bEOCDL5QPvcA585bwcnGMcivO+4Tk2z0hFaymr/BeMn8sH62lMTyqv8wkHpOM54P8V03kj/dJ4jufRJf9CjOYQTzhzTACdjWNgGgN5T4yHAEMW8cn7IkOf4UBGPvETNOQV/YnH/51hbXleeTv8NfPjMibjjGS3/hE38tb+O7gmB6gWJyngRMHloA/PIhIrxuNXLZWIHoML+ODXp3KP0wz3Se7fiqK8xArPJzEvei09mIO6s3hPf+A55fOuel5XrvkCz/+ut5BKU+RPOBhxczTPfQrT+BnL6wVmP88lgxl3JuKREfAF5Z7/yXtPZZwiFOff4h2bm+uDdvghnNBw0uKtUi7aRA4HVIuZv68jFv0f9itbvkmzYkjBqcyXyRzs9YATX4NwXS88fn2d9wmlqf+HMQ5jukWzpBjByDiM22LRjp8BkydPPtzmZIoT8ZlDhw7lYG5rQheedBQc423mT2bSq0HiloULjjsRY/JGonPO1qbztsW1wp6tXjFvqBmcswayuW1cq9Z14rBrlsOZXwCtag49wtB5DtgsNp0TC3GWvK+QIm/5uFPMWlRXlqGuthpZOe2QmrZxYM/zyJeMmQdCS+0Kt3IOm6kJreefWdtPBwKcj/D37mTeqhX43T+uw5ryMhhJrcLGcMTGoKZdHn32nSVJr+1g+WpFRUVTuHsOy/uMYcOGsZ9SKFonhYXeYp9/Zb0dzLn75Xl5eR8nQhrgsoe7wB8ZA5/vwoTmWSO4LjJCfoy7+Fe47NgWmUBHVaQS4z6/Cx8vexe+LfsoTqzlpZdfFmG3NcS9xeOi8LsBpIUyRC8L1dEqzssd+ORLaz0pyxabwI6LoJEDi/2Yzfm/I/2XK6Yk+BhLntNPPzElEYtHAb/D8/oYV05gww8DTiCAeNyGxXm/Z5d4B/q9JklqPctCeL/ucSpGHvd3pCa/2t6W71aVIvexj/DlorXw7Ac3hiix2vFv2KfmcXz0VdJ3E5MmTZJx1TSW9d/z8/OfSPi2YuRzadd5jXWgI8cOcxHRrsJjeSu8MDHDkGKewGK6iBXkcIbzwQE+wPA9fz+ImP/jFr9c7zc+DdmajF9y6Q7kudbzms+zAkxFxBrCh+b5jLUeG2IX4fmksFMQEwmu1p/VqT8LNGGL1LHmcbzzChB5Cx0rV2yleXr5+I4wfH9hFfojdFc+yV/Ch2MxzzGb5foFyy8TVuwjVsZcPHLVPOSJCQlvHQaOA7EQtnmxJ6zcktzCtsyjgbz2hXTZrADL+Hsy438NneNJmEfy9wqm8Q48ODShPSoL/BrW0bB1jk/1I5gOVnTRnLWegM/sw2teyXNxzOrcjcn5Mj5NcMljGUipP42N6AqG7+c9vGU+4Fpv8H5eQec+czH6lM0dg2jOZnY4hnk5lO4oxo3wOm/D9T3FgQX9MYCxsjhI+TOmXPVl4qAmkDF+ZmV3GO7ZbKQcJGgcIMjiY8anbKCPoCZnBuceWy+atxGZW5TM/RvnApfxFwdF7hTWkykcbzf88kvMWjjydY/en9eRz/HjPEZsF78EJ/oWJo8U8xKuZzIiNWss8+Mo/l7DPLsLk4e9IadoEcNGpSHW7mLeA9Old+DxHNMbU1CV9WTiXpjHeZN60P9Mjrv78ToyD+BQRP8EtvEI0mq/8jROt2WItHX3Bp6zN9Ms9mvfge27E7Xp5cipPI/ny2fqxUQI5xvuC4jhKficc5mOq3kN5o8zFlVtnkT60gCMzOe967oy9uc8qdF5B9OaW8w6J/nGcnHtR1A8fIwXdCXrTn0t50q4mPWyDa/Nc9icL2if827kZc659NtAdwemDH0Jgwr6cS7xVx6Zzeu+inj4Vk9DXJD2mmWwjuqXe9e0rf/gwREPe2HCNU+HUF9+Cusx2652CI+v5/4LrHNsl/rv6PpxrsOHgj0YU4ZvYf+sAQZO7sHjhrHNst5zTumIiTfOk1y3hO31P0wv57+ujPH+BbGXPajgbt7fBfzNPNRvR5chL2B0srPfiMtcGFJ0ADRbTOpxoKunMz0W6/RXHO++CDv8MR4auVHjn2kYdxTPeRXzQ9qQfPTyIcfiD8Gp5rw7hf245mM/8ibC7m0NvghRtFqUMFihUOxdDJ44Faa/HycbdXwYfcde7Ah2ZX5uk29CvYHw13yw/R8qs9/0BMJTOXh7s/Qf0PRrGCGNW0ZyGTWx4YBDPlv7Dx+q93NQVu8NUh33ff4+nv58qDnzGHdfxmyfOFauwwMdZyEHoP0xecS39KCXDEImnslB1P0cXMhiHAlECiW22jRUcMzQl1uxwfTCZmEwjxtcfCknZrfyOlt+z+rynBzMgINc7UamTT7r5wO8MJfx7oBhZDEfPqVXG55vXz6ofUxf4nqaw8GNJvbJzuMx+zJ+4g22y5mpo73N3BrM8yUmNEMmHM/B+sfwBzVE6p4CfCM40Cr38u2dynM4WPknjz2YbmuJmMPBjYYnODm4nZODxleUzRv7C9j+8Tz/CbCiq3lPkvcd+Mdkej5HSuB3qI9wUK1PgC8IROsKOZAVAbZMGPrx/u/gdST/pbQk8xOIdgu0d3i/ozAlPzGIb0gYnJ7agTPwf9JfBu4yUX2V+XmTp438M0IEhMXFxaezetyl6/rjubm5dyeDNhH4w28G6Y58Mtr0J2dx28I//jQAf/3DnxAKNL5GX7xqKWrnPYnwivdZHJUwUjoidZ+zPXMQRqhpITInZ3ICuDWLgfIZcFa8CNTLOxHWca+tJ3DEfmc0IpqF8Pk8jZJkyPYwD+QvozQkTJF6aQAdfwO9Vz60DFlnr/Fz7UrWVVZgeMG9eO6zjxDwNWEBItGGV8TdeD/r+Y+anLgWFRXdyLL+G13+sGHD/pv0VihaHYWFhW3ZNou5m8G+aTD7ps0vK7dlyKQj2AUU8/FxBBt/0rMB+Kjr2iYN71x7Dnq1b/Ld1ia2FwZL++djeOP7Xm7EUIPuCWT5SOWc2HY5L+awQLR1dZEKSxNNxCYaj5XHcdK4g9fvJPx0PvZ1V+ejiY94b+0i6X94bp7DYbjM1SWcNwJbs2Awjs7reF3YrmIHhMEbaiMY/uTHmPaVvKNuqP9MImG2vYHP5eGYMmxa0ncTEyZM6GsYxiPcfaykpOSBpLZw60YEwvXVGoy2Nh5ZxgfTFmmWgrpqjB8VscT4KCXDRaCbjXG/Y7wtFAVagowhr3g4gPplJsKdHVyWHfW0kEdN9WPxch/adXdwX/8InwNbn1cElKIxv0EqIDFqbfREbCshcP4T2XDrDocTDUOPLEZthzq02+Agg2kVrWGxMywakpqWAtd+BlHtau+Td4zScVFGAEGeO6I7eGYL7c8tkQUBqzN8Xhq8fBogwkHXW2RM8kbyRYSZ2wo++/HeArw3IVob9zQRZQxeX+33jpnBY2ZsKyxlPl3OfArEdK9c2jFdq7rFtlIA2ZaG0iHKDgcu8HvniH4Z2WTvtiWMYuMsKQp6x8o5K9ZYXtqbQxQc6g9I3FtD+bEtUrYuy1byX46RupXzRXyrspVO5fKHArBLDa+OrNKazouG2LIOSTlvOCKOD7YQqgue1mdP1kVeR4j2YHn1l/Q3Us9ZTleOTbSNSqY9lM086ifjdsZn2EX3Bb37kjR/PYfXG21tKnthP9aH0V6ecm5VGNpU1vddxzbQ2DWJlHU0aCTLJrZVHm+Zn159vlaUQ1yceWUA3ftsfYzU6cVpiQFuqd/ytKg3o7Fd+rx2KWx7nY1sWe869WKbZJ5ubM9evXk72qJ6J/kito4lfdlMiyd83yIPE/nLc7Hct7zm/DUxL18bw2u3h7DdrkjUrwopowbLlPc7ivebtnVb3bJsvHZ/BdO1g/2e4kdlz8xyFAqFYlcxeOJ/YZh/RMK2mcuZ2HecMU2BZsgs6Xx6nQLD4GzKfg1O/GpMvnIBBk4+HIb1PHu87pwgLoZobLiyqq8u2qh/hOnPghVbxGHZH/Dw0O+9h67jvAvdOMHrJW1HVjB+iTuvcJTdgde4lL/7MlwEi/eh89obOWCxMKj4YOj2Y96nU1ZcHr7vMe7zcEwOvuUttXMaJ4Mc5MjM0H0Bk/PFnqfDye0p3E7mcfvyOFlk4inOLEt43V9zYvVndtUhPlsfR1HJAG8SMrhoCGeMd/D6OUynZAOPcZ9kPD6Y3cH0F41b/pRZqf0pxwuP8wfT7fyF1xdNCrEPdjWKh03mwUlhsP4hfBw8xSOPw3SvwsRhFbjiviPgC03gMccyTVGek5N1V94a92B6LmM57M/7X8M03IpQ7NEGNQOE/Al9EdfH8f5+7aXLsVcxP4o5j17GspiDGV9/hyMOG8w0jIcvoCMWmci8GYa8e7vAThVN8At4XBmvPZaT1yVwfCFm/Pnw+c9mfnFi4t6LtPp/e5+obSkMtuOr4Xd+hbgxnHlxJQxfEPH4BzzXDZiSLxpLP6sByygO5Dt37vx713VvE4HwsGHDZEK+FcELfjueDUk0aBpV/RITEemhFNwzeDj+cvJpmz6J3hYRBFd88S/Uzp8KN16fHHFo0PwZSD/kL2h78n28zNbvFxrG9ez4Ot/fDogt3y2SJu84qivLUV1VxuoQRJt2ndj8G016MySrQ4eToPe+AVpq98TvPUBdNII7pz2Bfz71EEKBJkxQ8H5ZfpWs4/mR595qUsA7ceLE85k/onl379ChQ1uNhXKFYltYV3uyrr5J95nf788bMKAJbcqBE06BaT7O51Ln5DigUU45sDNeHn4GUgJNvGDZgkY1g/co0lHuoUfTDgiDwzEbt7/2Ne57+3uEoyLPaWQKKf7ykABGoDivIOG5meLi4v1t2y7UdX16OBz+x8iRjYwbFLuWIQ9z7Be5l3uyeNl8Pkie51jvBdTEI0hrz7Fk5TCOm65nWD3HnmM47voXRDlCoVAoFD9Zmni1q1AoFK0YT9CJmZwM/gnFQyegKHcc7NjfoLmfe/ZDXRzlafbKW8+YfwFnJ1fC0R6h/92oKLkHxcMegxafwIgzExMvtzt0O6Gq2KlXYiYmcx1ZJUvH2wy/OXHMDFkcRM6T+AxG047Aht5BXkeHLisn60d6n666eJfXvxHF+QWYMuQhnvtmen6euNamSZSDgZPTOejuj0DKvrBiK+h1O7qU3IuioY/DXyUmJR6HtxqNewZyO52ePC6Bp2XkroVj/Rud1z6AyhzeDyZ555dPNV1nNu/xBubPRNRH7mPYh/SUz3sCjNPLW8yjIeqjTKSrwRf6HX+JJrOc8r9YW3IjJuc/Cu2rO2DbYxCLib28W+ALvI5xVzWvEeGdSE6Np+GPPeCdS2xXNYYd6sjy7ORpGrnaUjjm8zi13VOYnFvMG7wR8ejTcPWbOKF5CBnXbTOh5HVE8G6Zl7CMhkI3g56g3dRvSWoRJ8r450cKq5Ph9/sTZkC2wYV2KPO7SWmqyybRLjMLnbPbsOo2MoxwLISXvYn6Ja/CidWyLBKVSHCjlaib9xTq5rdQWTW8Fu6yp4FaNo9tZdQ8b7iuFvFYDNGwvOPYMWWYrUmkD2s/hLviOcBqfB4swm2rbi1dCZy4rFP4w6pT0OdHj/YdkBIMirA36dsADNNcBHXX3fzlQSOkpKTM1TRNt21bVJwVilaLaZoh1vturK/rmxQESyM1zUw+OTtKW2gKk8+Nw7u3ga8pkwatktb5aAr5DRzYMROZocT77EaRcpGvjFy3wQXifD5fmGVdRtchNTX1x5K4//yIuatZbl/xmdkRpv8s6Ma9cHT5MutrODUfAN4n4Cw/ZxVc4zMlCFYoFIqfPkoYrFAo9k5kLqK5j+LBYfNlx/N78Mrp9H/Dk+loWlvYbm+UdE71Vi8uHvYiJuddgSn5hcju7GJQcQ4MQxbqkEmLHCDS0236RE94GYaN6TxfwqRCUVEcur2E/glbs667D6qXp2AZOKmxZJEE8auF7ryHDiu/9+II5W3m8hwzGCaf3ySlTkJtDzjOsYnPXbVauFo61nQ+FrmTfg07+1DempiwiDNpYtvt8MQxSRIC8RW8j+meZrJ8HuRgIePL6sASNhvurMSn5E+MrGZYCT3jvDrvWdNxsqw30gCBFBeX3JrOPRFup8B2orD1O/Hy6MTkQPJgSv54TBl6BorzHsTEgSuZmEQZNId806/j0xbZ6nVkoQnRSOZfUz8KWvwlvFX2N+bNb2HJJ151gzA59wFMHLZkk+3lLREba4ZfVnhOh2XVcyL0GCblfpQM/dnRW1ZAB9IdxwlFo9EGhcG65nTasnY2hOO4aJeZiU45bZjFDUd2rDBiFXPhRMq2j8OqZ0fKUT/j38Cyp4CwVMtGhLgOq37J23A3fMLjkn5bwnruDwa99yWmP8BTNzSsaeaGtoJxpSovKgZKv0j6bYHrIFY2C+Wf34a1z5+LkmfPQvnHNyG67mup28lIO47YIxXby+LE7mjTuD5Xc9h3NU08Hi9xXbfUMIz2d999d3JhEYWi9cE+oh3bsJ/btUmvhuk3lQ1c6wifn9umHzkGH+0HdciCz2gNU51EHyQmJhz+kxdqO4qsnyTHe/tyPv7ezI70cTtP18w0pAVa9jUHk9QNuXdsZ5+DZRxhn1TF55AsItcylW3FD0dsF5uhh/kMK4AVW8JKKIuR9mCJ7APN6eKNNa3oJ/QbhSlDXkoepVAoFIqfMK1hhKRQKBQ7jqgA2vZC7m09C3I5mYzH2LsZGnQ9CLs2oRaUX5CNoQUnYnDRlYw0CoZ1N2zjPzz6KE9wqnkS4YaIA07VVragbEdUATdqojqcmLqw4Iem75ucBEXhaGWegHYjsgiDa4nQdGsNVsNM5SE5oknJ/UOQkvEQUjM+QUrmB57zp18LX8AHWaFbVuQVxAChIH9ddyVifklPAs0TaGsJwZRbjk6dNkuoxKxhS6iLyIzVz3O3FcEdr2vBqS9Nhu48nlBQs6HFt158pDGOMeazPF9lOZd4jyt/qDsCqf+CL/Q2fO57CGUUYkjhpRg4rnHBmOSrHKtpssL5AZ6trp8xnHyLLWCXk/Hty/P3Z8hq/oGkvKFRJLhDZg7aZzaxGLzreAvHyYLJiXLfFg1ufQnc2XfC+eZmOCtfSNgD3lZIEl4Hd/WrbIVipnD78/B+kJaehczsdsgSTeVNSs3yjofVmO3AYRp2TPjCY+W4xY+ylW+RTTxHdM0n2PB2Piq+uBORkumIrv8WlTPGYv2bgxBeJQu+77iQRxCBeduMTLRjnia+sG4CTTNcV5OyalICZBOeV2yvpmRnZ7fMaKpCsYdhO9Ucx+nGba1lWWuS3g2TUudjp76PPHabhE3IZ+rokv3jvwPRPHvAGocINmKyOKbjwGI/EbPjybbuPRclasN4QbLcnFiXYru2LB7P/omPUi8fGC6C4ibPsYvISPEjKyQfFjVzrUQ/2AVOTo73ewtCoZCMgWrYN2XG4/GWSJYVu4rCK1ajeO3fWD6XcIx4C8uRY2A64Hb6XY1g4PcozlP25RUKheJnQssEAwqFQtHakEU7DG1745qOJauxcLLC7s1xgwj6NZw3OR22fj0cfTx09xa42jnJueTzjDPTm0S5jc1uvFnNNp/LJSZ3W2Fm6TxHKHEuOTtnetvRxOeqXnrtaoRrvkZd1Ud0H3suUvsx4tGPYUU/430ltJM3wfvUtXoEo5uFzluza/p4WdTENZswZLpDRFkOjaV3a/Ly4nAjosnyT1jx15gP3yMWqfCKJJDSBqb/EmbaBBh6PnILGxZ2uU4EdmwNZOUdsNxXV56dDPnZUVdX5zMMo10gEBC7utstAhPS7S4s6iaF5SK6EBvB2enp8Dex0JlmpsCXfRD0QBaLKNHYtkSEn8GUdE9I6274FO7su+HMuRvuiv8BsmDcRk3him+AqrmsyY23HZ/fj+w27ZCSmuGdV5xlRVFbXYmqig2oLF/PbTnC9XUieEoe1Qy6CbdqNq9NJ3cdXQd7+bOo/vI2RFZ+7Gkga4bBLZ2hM/g7VH9fDNfa/F5mR0kLpXi2mJtNo3zMoLltcdJJTXQogN/vd3iuMl3Xg7ZtZyS9FYpWRVFRkck2K8LgOsdxmtYMNtb72EB60SU9GoG9fXZKwHM/Jt4oQbNhIYYgAjgo62D8qtvJ+FX3k3Fg1kHwuT6GNfM45L3ajoWOKZ1wUrdTcETHYziSCPGRGEM8ZiHqRuHqdlIgvHvJDPrQLo1DAXmcNoVIrWWNBi2+3Sqh69evlxdVcgI1B/1RGO1g8rDPMWXYvSjK/b+EGzrKM4M2btCGZCSFQqFQ/AxQD2KFQrF3IsZKHb39dpNCQ28D0wdYMVGkWQ9/+3q0t4Yy3khoxiFwnadgOX+GU301j38Smra+6YmN5sCUhdmaoSyFcZwVnuBI0/zQzSyM2qaP1bSMpJrQFojZBi3sCYPhrmQ6/wU3djkca4DngCs859iXwXDHyRGc+W1OsAhqdzWiy6MFObvU6xL3Az/8RtdE4A9BkupWMd9bLjGbcvU6TlomIhC/lIfnMf/+Did+P2Lhl2FF4/CH0qH7zoRt9UgesZmESQ5ZJO9+5l8p60U3TswHILdwz60M1opITU0V4eAX8Xh8cm1t7XaawYZtd9c0t2nNabY3n2EgMzWNTa3xIYRm+BDq/lsEOiYU75Oa6mx+NlzbRkooiBCda0W9cyKyAe6qV+CIUHjmbXAWstgqZsJZ/j8GNy0sEeGp48in14m+IBoJo2zDWlSIENhbXK6C2w0oL1uH2pqqTfG2RYTIYm5CTDZ4ddWOwFn5Mtw1rzNd98Gecx/qV74nfYxEThzkofF+NdQvewNObOfNLKYFQ54wuFnNYF5Pd7X0TunpWUmPBqmurnZ5Txt4vyIMVmYiFK0Sv9/PrsfuxLpaZ5pmSdK7YeSlK7Q2Xp/RDB3Tg8gI/hhWCFx2DzL8YL+kubD0GDL46D+/14UYfuxfMeyYazHsl9dy/zqc2+sPSOM/ERYLItBNfNwjJO7R5TnkX4qehs6hHjjn4PNxWe8rcHHfATjroAvQ3uwI2+b1PEtNu344sCXpIT/apgVhyhCkyTJwJOHZ7FC363fC4bD0S3LDPvbbjT9EFAqFQqFQ7FbUQ1ihUOydiDBGc3+Hk2/drB13+fiO7NaOTWoR1sLQ1uC+P0Y4KzkPhpkC1w7Ddj/EQ/lz8OCNNfDF2/Ic3bwJVONmIkTLpekZVtyn4cg1MrlZlJiMuWmcu/0Cq4rbeeFC/oRunB8dw/BtVJXiJdC12aKJyDAxGRHF5KuWYsqIRZ4rHrrYc7I/adh6mWEljtuNRIMa4pE6pmUObz4OTdQk3bOSoQkGTTgYQwquw8BJv0W/8Q0vP74tXso1i+WyvapoYwwu6oq8osuYxxeiImcGCvMKMSn3WljmCJ7rVU+I7joZzL9t0uCVQyXq9DsZZyqfdkkDsPrx9P9tYv/nRf/+/WOrV69+ISsr6z/XXHPNdjaDbcPsxOrVrGawaRjI8oTBTSqmItC2D9qc8B+kH/Jn1vp0Nj8HZkoOsrofiaweR8Ns0wdaJxaFuM6nc0uX1RtutAzuqhfhzBwFt/w7nknkP6Lxq9MlNH8bw7ZslJeuQ31tjWifJRJM5zoOYpGwpyUswuKtkPOx+dfX1TB8A2prK9nkE1XUXfchnFl3eQJhN1LGJizDpoaur3lawTtjC3QjoUAAmSmpzNfG7y+B11UFanSrvfezEYLBoCSmVITBegNCGYWiNZCSksImLV/VIMJ6mliYtTGMNDbAltVlEVwGfU33UbsD+cjIdXWYrgFdBLtRDaf3PA9/PHwADuzQG21S26JNSlsc2LEPLjlqEH7b8wxots6+Zcu+w90k3NUdE4ahY0n9XPxv4eP4cPF76N2xNw7M6oPD2h6FMw44C6m+NNhi0Wo3E2J+ZoR8yRdmTeB1UW4qHyrbqWbX1tZKQmWRwBT2TdKhKhQKhUKh+BFQD2GFQrF34slutTPRq9NE5E35BQaP6wW/MYhzp1OTWogLOCGZLjIaupj32aKYcdD1P2BgQR8MKTyaE5XhDO2NjQIc+d57ZxH7wHb8XboVMPwyAz2XM7xrMbioN/Im/gKO/n9Mx8m8SELytJHia0vgWB8iFpagnnTXYHDBGRg8dh8MnPRrDJ74H+QW/o3n+BVyR6Uw0uZjdxcGZ6bTRou5jdfgaGJiQfJuEPKKrsBVj3T37sfQb+Qj5G4Y2kPIMq7F8HFtkkfvApL5kzvpOGjOJP4cy+v/G1kVAzBgyr644sFugNWH+XmwV3Yuyhm+/YJorhtDWXgDKrJXw3afY9mEOatuw/hn8R56JmP9rBg9erTTv3//hJruttgW89UVW9FJj4ZwYZoJYbCs1t8kmo5AhyPR9tf3oPPvX0Xnfm+i4wUvI+f0RxE8vgD6EXdC73sL3T82u8P+Bf2oe70wZBzCk9iegLemshylG9Z4mr6W1ZgdYqC+rgrh+loGa6weW5IQIlvxOGqrKniLm+/Rpl956XqUrVvjaROXrl+LUu7Hxfa4Ve/ZLZY+RTdMBIONmHFgPfS3Oxy6b+c/SxcBS8Dv9zSuG7zGloiMyIg2qfaYnZ0tmuCVvG9JVHrCV6FoXWzYsMFgHRUtd7e+vr7ptym15dI4WJebaR/Ez8d5s33ULofDDVfnY9NATLMRscPI8rfBmX3PQciXwm4k8RWDLV9IWA6CvhB+1/f36BjoBlfCDBuWFk+8yGI3Z9txRN0INMtAqia3beHj5e9jzGd3YcIX9+DhGcX4rmSGJzjWvR6v+Xz5IQTY94uAXfrSpvHSkcKEb9chdu7c2ZUvMEzT1NPT05s7kUKhUCgUit3Enh4lKRQKxa5ChLxi0PMKOPEXoflES/R6GIEsONY6+k9GMPptMuYjnIXVQ9dNHnMRZ4gv0Pd/dGfzdznDYhADoNCSmrzvJzY7Sre+38PBrUxPOcxAG+jacM4MX+TMUNwlTEcpZ4Ii9U3E32hGIqo/A9cppn8UhnEq7+NBaIE3YOIJzrpu4A2M5rHXQOvYxYu/p3B9H3HiPZkz1wr4fJ2YxvsRDr/Fe3mB+fVH+AIicZNVcBahbYeWLQrXIpKPJs2VT4Y3QDeCnhAX2n9gWq/DF38Hhl4Mw+yFWLgctvs/VNYsSRy0BZK69HIfpvW3YeAd5uEHngkRuCdy9nwKCgt/jG+IWy0u3ADrW9PjAs7xDUYRkwYyoW8JRlonBLucgJQepyHY6TjoWYcAGQcB6QcAoU7QQh03u5Qu0DIOhJbVB5o/0zOZUFVVivKy9aitKkclt1UVZWziYjpiazmCCFAj4TreQtKjAUSIEQ7XSmTvtxxTV1eNmupyxK04q7jrLdBUV1OF6kp2DRLPl8abCLBW2khLS4VpaIwn8vQkIigO5iDj0EHshtKTnjvHjkhGNL35F0O8X8kowzS9iq9QtEocx/GEhrFYrOkmEPJLr56S/NUkIb8JvzzW9yiySqvDG4oiyMfWwVm/wFkHnIdOGR29vgV6ot+QblYMJIhguEfmPuiW1ZV9kZiWADoGuuC8Ay7EwMPzcfb+F+C49ifgL30H4Jrjb6LflTig/YFYXr8IG+y1WBVfjjnlsxBxOLzZ+NzcjZiGjoDJYVRzHZXciMmyauBLkzVr1kjoUsuyvoqShK9CoVAoFIo9ze4fOSgUCsXuIPE99gTOu27j1CrKicd+0PU0xMOfwLGuRSzyNMaNTEw0QrGnGecWOPZ86IYfum9fTsPq6P5NN5ExKnk8o7inYNC9OZjTm5MV+SZdukjN2O6bSO+3yxmRF67DSk5gR59iIZoyFXH7asQj73HG5EMguC+3AU6OJsO1xnC/XKQ43nEbeTR/NbTIv2Dbo5j276GbHeDzH8AQsdP7Le9xAuOPRce1i734nlFBfXP6YuHN6bMtetJPwtwtriE4cpwh15YZ8tZhG8/nuDyfL3G+BwfXQK+dxL2/woo/58XxBXrBMLtzFlvGPH4M8dhIRNNewOj+CaOHDeHIYjHJNMl1XW/xmK1x5fqM4MVxEjP4wvxl9L8NlnU93SuMZMD0HQAfne62Yb6/y/Nei7j1EJ65LvHtv+kduvFamyUBci5dexrxaBj+UAeWx8X4xmY9UGyBTNJbRLPCgF2AW7scdjyK+ppqT/gqclnbthCpr/UWT2ooDYluoenEbda6lc+5HUTD9Z7fRm032XpC47oa77pau+OhH3oz3f8h5bAbkXP0tQh1OYERDS/D/B2PRM7xtyF1/z+w2rUumSvvi7eiuY4jkiiFovURDAaljvKpqll+v1/MBzRO3GQjdVtkJiLF74PP3OYxtweIuxayfW1x8SGX4doT/4YLfvFH9iMmH8cM3GQVQZpjwhawhyn2hW34HT8Oancw2gTbwnD9OLH7b5B37FXYJ+sATF8zHd+v/4aPUwtBI8THMIcXHM545np4cnk7vrsx2C+KdjDLKunTGLwvg32hrJ+wDbfeeqsdCARe0nX9/9asWVOZ9FYoFAqFQrGH2fOjJIVCodhl2OthlNwLJ34W4trhsNyjOKv6EyrbPo1Hrtk8yRChcPp8EfqejXj8CFj64TD9Z6OifgKi0TGw7N8iGj8KMe0OGGk1mNbPgeG/ApH4kZzUnIQU88XEiZLY5mfQfecijCO5PQsZc8qTIcDjl9Xhu2//i1joUlj+oxGJMU04GW20UUixizlpO4NpPQI+5xqIvu9Giq5egfS6sdCD53EGdSQi9hGI+w6DG7sITtUoFOV9hNGjE5/QRoLPwNZO4qyT13dvQnW3zSYSYtmfwDZ4rFzDvm3TMYIVHgsHx8JiuFF3rye8FsLp38G2j0SUabU0ni9z8/mK/lqKyuzH4Rj5PPZ41EePhOUcAdv5LfS6a9G99FXvnpuiY/p8zmwHeOd39bOgmaLRvZkZRZYnqNWZLi8N7u3JEGBy7lJ0KSlE3BrMvDseUV47QmfpR/MJdhkqS57CY1eWJWMDUeMLuMEzvbIzcCoOweYVveIV/0Nc/yXCkaN5PyOxuG5VMkTRCnHrVie2W8gdvF3+aUiyKWE+f2gLYW/D+AIBEVIkf5Etdjcj55AAF1pqF2hdfgdtnz/DODAX6Ufdgg5nP4Gul3yJbn+ZgU7nPIOMPgNhhHahpZRdiOM4Mbra5E+FolVh27bONptFZ5WXlze9AmO4RuYtvgY7gG3wm7qnxb9H4eU0S8eve/wWZx50Prpn74fUQHqyi9km0Zojr1dRES5FyYYSPp90/o9ieslneGru45gyqwCF08fj0RlTMHnGBLyy9Fl8tu5jLKtewscv+yVHLGZ4J4IsPLenkCu16GqNRJKXU5dffnlZbm7u0tFiXkuhUCgUCsWPwp4bPSgUCsWuYPDE/8Iw/wjHtjmruAhFeWLyoQVTQ4VC0RTBC06+T9OMK7krqxk2iHzWLPaC7xw0DJecdJq3mNzuwn7rVDj1a1BVXoqqSllXKqG9m56Zjazsdp4N322bfiRcj3VrljcuEObxOW3bISNTBLeiGex6JiIqStdvdYzsZ2W1QVabtjD2vwLaQVcBRjAZunsor6nGLY9NxuQ3X4IuSvKNad/JhwWOu1jX3T/U/e/dmUnf7Zg6dapRXl5+LXfz6QYNHTr0PS9AoWhFFBYWZrK9vcpdX0lJyfFNCggHTGkH05rPNpCdlIQ2Sv+j9sXYP/0KHdJlbbqWURWpxLjP78LHy96Fz2hyLc3tkPZq81/IScE1J9yEY/c50RPYJmZa26dVBLiao8FCHN+v+xrPzn4aM9d9x5iOpyXs6La36CYs19MC1uHzjnF0C4nF5eQc3mbnSa7lGnfi+HWPUzHyuL8j1d/0erC3vfw17njjW4SjcbnppG8DBJjvsbo/ozD/qaSPQqFQKBSKVoTSDFYoFAqFQiHz+igSdhYah3N/y3FQFw7DaSZqU7g2L2VFeLktbO9ui5kKXTc8wW1WTjukpmcis01bZGa3FSO4jLC9JCQQDCGnTQcYnqA4IdRNCHkTguSUtAw6WasqIcTw/FIzkZaRDdPn81btF/O6qfRLz2oDTT7BFtMPnmWV3YukUhaW8uwUNyVk2YjWtCiooqJCxnhteY9NxlMofkwMw5COpJz11NezZ8+mJZEppgPdaZF9+phlw7L2bNWXViuCWltz5FWT5xropjxczfacbmg4vMsxuPbE/8NZ+57HZq3T34Fp++DTfDD9CRu9Etc2NguCfwwsx0WY+brli7MGkQTHo5JoZRNYoVAoFIpWihIGKxSKvQvX9XuLgJmmAcdpVINRoVDsIK65mrP4ho3xbkKDZduorK3ldseFwa5Vj8jK91A1sxCV3zyA2vlTYZXPBaKldGWbXawSmj+bR2gwfD5kt2mH9h27Iju7PQzD16gwQoS7aRlZyGL8UGoa/IEgfH4/AqFUZGS1QXZOW5hJQfFGTNP0zt+mbUce1wE57TqgTYeOnnDYsz3ty+JoqWVdjROrhV2/Dna4DK7duBnthojbFmojEdjM1xaIgi3Dcpr8pH7NmjWaYXjqjY7P54snfBWK1oVNuBHV/0AsFsvwPBsjEnPh6HXSLzRHOG7D2nKhx92M9Emyup0s5jZ/7feojoi1JaazkaS67KvEhLAnMmZXmh3Ixvl9/oCDcw7yXgqJ2m+il5MTMI6nxcu+gZ7idPpJfyf/9hRxFlU0bvFekx5NIQbeHWfHOkGFQqFQKBR7DCUMVigUexcavkYs8j4s+y1ONtYmfRUKxQ/FcFe6cJucvIvYweIcX0waeAKLHcCJ16Nq1oPY8O5VqPjkFlR8+k+UvX8tyt4ehNiXN8Kd9W843/8r4WbeBrduRfLIhKBloxPxyZZ4ApGNZhVkX9eRnpGFtu07o12HrmjfsTvaduiMrJy28PkCyaO2RjSQRWs4IzMHqWmZmzSLZZjk1q+EW/4d3OoFQP1q5lAFYEdE8rvJudEK1C99DRVf/Iv3NwJlH16PmpmFiFctTZ6necKRKGojTZtM3YTrhn1OdH3yV4Pk5ORozK+2dGHHcaqT3gpFq8Lv9ztsu2WspwG6zKR3w4TjbPxui+pyNG4jvhMvrH4QLvsL3caHS9/AN8s+h8W+wdMOboCEnd+NwlwxDgG0S++MIzofCy2ui7EIz1/62zD7zkgsLIJzOZDntVBPP3GWu+fe80ie1ketxNcLTcJ7crU6aEbTCwIqFAqFQqH40VDCYIVCsXfRZd2/UZlzKirf/h0eGvExfZqblSgUihahJTSDm0AErqIdVllX42kI7wiR1R+hasa9iJbNghOrgWtHYNevRe3Kz1C14HnYK1+Fu+YtuKvfgLvqFR4gss7mm3c0GkFdXRUi4TpvpX1PKAzNE+gGgkHP+cyAJzBuChE0b3SbcC24y5+B8+UIOF9fB+fbf8CZdSeceWPoxtONgz13LGo+/RtK3x6Cyq/uQt38Z1A9+yGUfni9JxSOlW29XmJj1EXDqAtHkulvAiaPqawoe+HTJheFCwaDhuM4+/J+amMxkWArFK0P1k2bdVQWYQ2apimfAzROmuFA08Oe/LQZyuqiqI3u6fXJXM9OcL0VQZx9h7ycasnabhLH0R0vfseMTjBheL8d20Wanon9sw9Cz8x94YMf4WgMQS2IfTP3wwFZvZBqpMGWfsozH9GCi/0A6mM2qsNxOE4z15I+TNPqoRlKM1ihUCgUilaKEgYrFIq9i9GjHUzrb2PatD33/adC8TPA0MzlnMI3a+PRdhyU19YgGt8BjTTHQt3iF2BVrYQm9ndFMOsJDAy43K+vr0M0JhYq6Gf4oGX3gdZrKOAX+74NI+moripH6bo1dKu9rSwEF42GGZoQVGwW7m4h4G0pPE7LOAja/gO47QWEN8Bd/xGw/Gm4Cwrhzp9AV4Dwd/eg8vspiFeLLJ3X1Q1udLhWDLXz/oeKL/4NN9ak3NajmnlQUVcDXc7RFAlhdRlvscmbSklJEfXm/ZinNZZlNalFrFD8WGRnZ4sKbCnbqZ/1ND3h2whmXJ77aze276ZYXxNBdWTPyyIdR0PX7H1xUOe+MMTeeAukwd5icl5zdhG2I4jr0g1r2I/9zp/6XIb8Y67BVb+6EZcfPgSn9zwLAw4fhquO+xvyjh6Jiw6+BD3S94XrCWh3op/bASQ/N9RHYEsf1NRteX27vQFORH2RoFAoFApFK0UJgxUKhUKhUKD2mdc3cIrf7Ge9IgPYUFWJdZWizNcyXNdCrGwWD95eWCECYMuKw7Zi0Hyp0DudAb3PDdAPzIfe4SQevP17HzlLfU0VKsvWIxqpg2PZiMWinnC4snwDbPuHfjotwg4DWtffQT9oBPRf/AP6of8HvUc/aBmHAGYaYIS8Re5kUX3LYa7IYnObJCTyWwTezNCSzxFZ+0XSv2FEYL2+ogJrK8p5WLNDM4tx1iX3G6W+vl4k6VnM36qRI0eqhZwUrZL+/ftLA1/HOh2ia5fwbYQl8+PsD+Z7wsamYPOtCcdQWrvnq70IdQOG37NNLqlsoMtrEN01EHWiWLxuvic/NmB6Zm1K6lfh3aWvYVbJTBzSri/+ctQg9MjaFzNWf453l72JDbUbEPKn8lpytRZebCepZp5uqA4DnuC5CeRln4vlgF2a9FEoFAqFQtHKUMJghUKhUCgUCTR3eVLztFFEWLmuqgKryza0wHZkEonWZFTXC9a6ng3toOFAm1/yhwGtM3/7RFlw88EiPLbjMdTXVcNxHP4Woavm+YuL1Nd7TvZ3Gt6XFsiG1u54ntsHpPaE1oVpOXgktD43QOt0GjQ9ANeOw2JaEtrH2yNJc8JlsKqXJ30aRrScSyrLsb6yomnNYC/IjcF2NxtUbgTbtjtzI/ZYVyV8FIpWywrRDKbrnvzdMMfkxDlzWdZMZ+K1E4ttcmVFbXPd2a5H17Chdj02VG9g+xczEezbkk7wtIA9bWHx8/7C1cX6hYb5JbPw9ZrpMHUf47hYXD0Pby55CW8ufAVPf/8YpkyfiGkzn0Tx9HF4ds5/8dbC1/DashexpGoh+zuDZ2qi79gFlNfHUCPa1s1lqnR8MFcgnqGEwQqFQqFQtFKUMFihUCgUCoWH5mrfc9OkoU0RVq6rKMeaslJPGNsidBP+dofKTuL3Fogg1YQLX48LgAPygNQe9E0KNbIOBEQg62ydJNEktiz6NSCUcF0HsViEp/gBghEnCq3jKUDKFrIpOV+wPbT2J0Lv8zfoB18JPZDDPBPFxoavJcnTzBA0f9Nfv4djUSxZuxpx3lPTQmxNzhlxDcxNejRFF57LYv6uSf5WKFoluq6XcSMvOHpOnTrV73k2xOjRLhxtA/sDeduT9GwYecEye00FYnt4ETlZjHJD/Tq8POt/KK1d6708MzTDc7KvGZrnJJ6hMYxbndtvV0zHE19NRklkVUKwy4YuC8U57BsN9p9xxDCnYibeXvYyltQsYCfteNrH0ByvP2Rvs1tFwfLib1lpDaojvFZzF5Lngo7VeGSAWkBOoVAoFIpWihIGKxQKhUKh8HA1zISLJm0siLCyNhLGkrVrEIm37DNsTTeR1qs/zMye/LWlAFcEGC5S+1yB0BE3A4H2Sf8k/izo3f8ALW0fRt1SqJPQAm5UINSMoKhJXAta5oHQ9rkYMFOSnlsgWm/BdsC+l0I/6j4EOp/gCXkaEkzLrfoyusOfc3DSo2Fq6usxa9lSGEYLhmWaVmG5ZnOawcwe7SjXdeN0s5J+CkWrxDCMWtbTOY7jdCorK2vKVIRIRqvhoJRVPOnVMLbt4OvlGxC19uzyAl4LNm18WvIe/v3m/+Hpbx/GG4tfwpuLX8F7i97EW4tfxGtLnsU7i1/Fe4vfxMvznsOY9/+Dez/8J2bVfg9H5LvemWQr/3SvrxPBsbyIE01iT7AskTSXoYlwr7PZjdTHLMxfX4mqcEx6l6RvA0iYFRVzHiLgVygUCoVC0UpRwmCFQqFQKBQeuo7vXc2tT/5sFBFMfL14AcpqWr4+UKDD0cg68q8ItD0UuhmCmIEwUjogo89AZB71N2ihjsmYW8JhSpsjoHX5HS8a4O+EwMPn88GkawjRuAsGg9sJZ0XTTuwKRyL1iMcbWVhKBM6+TGgHDAXS90t6NgLTj3bHIPW4u5Gy77m8J17TS99m58vsgjTen79tH/5unA1VFczP+QlNv6aQm4C71IjGK5M+DfL0008HNU07krv1gUDg84SvQtE60XW9hu5r1tnOhmE0bTfYipVDg6xEmfRoBLaUlRV1WLi+yaayy3GYLs31Q9N9mFMzG498U4QJH9+FsR/fgQc+uQNTpz+Fd759C49/MQVjProLE7+4H68texblTgl87LsCtgiApf/YnoRwuJn73k1Uh+NYuK4KcTGS3qQwmH22pq2FgdVJH4VCoVAoFK0QJQxWKBQKhULh4VixUrjN25g1dB3fLFmIteUtV/7SfSnIOHQA2p1agJyT7kGbE/+Dtr/l/gm3w5d9YDJWA2hmwnSEniLCUE8eavh8SEvP3EIgnBCeiP3g1NR0hEJpCbnpFoTralC+YQ1K163mtgSxaANfMIvJh1B7wJ/jXaslmNkHI+u40UjvmwdfTm9vETwj1AEpPU5F2xPvQsYhlydjNoxl2/h07iysr6r0NP+axHVlqboVkXZOVdKnQWpqarrz/kW6vmjAgAF7VhqmUOwgrKMRx3Hmc7dzLBZr6K3QZkx9A1v6ouSvxmFDqY3G8dHCtUmPPYXNS9uQ5SR9usl+T4OjO4i7MU/z//ze/XD9b29B366HIa5F2N068Jl+tv0A27cJizOzlvU8e5ZlZTVYTtcsIgyGuxKu07ShdIVCoVAoFD8qShisUCgUCoXCI2C5tRo8swJNyiPks+Tymhp8MndWy+0GE033I9DpeGT2zUPWkdcibf8LPO3gRomsh7v0CbgLJwN2LT00psymcxFKyUCbtp2QkpYG0/TDHwwhq007ZNJtrbmmMY02amurEAmHYcXjCNfXo7a60ruPBLwHEf7qJlC3kjnwb7iLHgTCJcnwJuA5Am17I+e4f6DjOf9FlwvfQMffv4R2pxUj5cA/QvM0hhunLhLB0x+9C19zWsEeWlxz9AV45IMmBby2bR+o67oYKn4n4aNQtG5c111FZ/l8PjEa3jjhddVw7NlwrMjW7XwbGFYftfDegha04V2I5ursPNnneAvGiZawzr/iAIPbrJRsdMjsjJAvVSIzmdJ/Sqg4/m6NkmAyd20llpWzDxaTOI3CexD77po7H/GwslWuUCgUCkUrRgmDFQqFQqFQeFS98nEVXOdTuG6TdoMFQ9fw6pefISYLue1q4lVA2Vdwv70Fzuz74dYuBZwYEOoILftQjl780DQbKampaNexO7r23B+du+6DzKw2MLYVqmoJOS/sjVIW2bpwxCSE52zeTBrQ9ghoafsyXpTXWwZn3jg4068B1rwOxCoShzaBHsiCv80hCHQ6DsEOR8JM7840in5g0yxdX4Iv5s+BaTQfl6xjAmWRvybRNO1gx3GyLMt6P+mlULRqWF9LWG/n0R1eUFCQnfTenp6IQdfnwdXXi8C3SRwHM1eV4Vu6H4+Ngl5xiS8bNrJ96lunJFjsBX+2eB1qq+rZ0TWR51IejlMNV5uL6mp5e6dQKBQKhaKVooTBCoVCoVAoNuK4pv49Z/XNLVAGWQH/kzkz8dXCuUmfH4ZrRxEr/Q51C/6Lui9uQv27F8MqeT8pMXEBIwh9nz9DP6YAWs/+QLCDiHShuc0Io11XbJIilJYOvz/AfRP+QNAzM+GKUDl9P2i9cqEfeT+0Hn+QFd+SB/LQ8pmIfvlX1H/xN9TOewzhle/CqlnlnXNXYDk2Hn/3ddjctgRNc5cF/EaTC8Ldcccdma7rHqRpWk0wGPwu6a1QtGrC4XAJ6+23juP05s9tVpLcgtGj2eh9i+E66xoSp26FrqGksh7PzFia9NjdNJMe4roOLNtiRyt9iMTf6Fov05dvwNvzVgNmMy+sEsL5Cu4sxLTRjRhmVygUCoVC0RpQwmCFQqFQKBSb0PXgQldz5yV/Ng0n/+Nf+h9iVrOKxE3iRCpQM+dRbHhnONa/PgAbvipA2fo1qK6ugeWd24WW3Rda17M9e756r2F0I6C1Pc4TCnvCWafxNIg5iNT0TGS3aY+ctuI6IhhKBdJ6QDv4auj7D4QWyOH5joeWJYu9JYQzkVgUFaVrsP7ryUzXFVj/xmCUfXoLIms+2SUC4SUla/DWN9Nh6C3SCraYrJkV095uUlCflpbW1XXdQ+k+eOONN5pdDFChaA1cf/31ddzMYb3N0HW9V8K3EVxrPXRtjqfZ3xRs99FoHB8vKsGaKjn97iOxsFtC81fsAPPvVv80XUOM/75e+xVem/c8llUsEeM03pEOuxLvuJ36J2/wvBMke61di5z740VrsXxtpXwOkvRtBC8dWAlbX5L0USgUCoVC0UpRwmCFQqFQKBSbqMerGzRoMzirjya9GkWErB/P+R5fLWyZ7LhBXAe1C55B+Sf/QHjlJ3CsKGxXRzQaRXVlKWqryuDoIWgdTgKCSYVBXzq0budCP/T/oB98DfQe/YDMg5ig5LBGBMNW/RauDrobR2p6FtKz2iKUkpqIJ/Bcm0jfD3q746H50xGLhVFZvgG1NdWwxEyxA8Qrl6J29qOonH4P9xcmD9p5XpvxBVaVytfuLRDjuG7MtbUPkr8axe/39+WmG93r06ZNa5nKsULROphDJ/3OEVOnTm38DUmnNeVsNB+xTTRtN1hg+ML1VXh37u4yYSvX12HrjicEdmwLsXgUcTvp2J+Jc2wb0VgEby98BZO/GodZ676FbcdgWeK2iL+tSx7vue3843Qxb5vQNN71LN5QjZdnyvunZs4v5eDyhgz3G0TqlyV9FQqFQqFQtFJ2x0tkhUKhUCgUezHBC049CXCmaprW+OfaSQxdx8DTz8H9g6+E3pQ9yUawqpdhwzsjULfoFWimCHO3Poff70O7/X6N4K8KPGHtdogQxK6Hu2gKnMWPikDCEwx7Gr6eCQmGaya01B6e7V9n+bPciixJgyYauW2PhXbIdUBa8tyVs+DOvA0Vyz5EZXkZT7+NEMSxoQcz0fbkB5De+4qk546zumwD8ifci7e/m+4lsTkc153vh/armuffadQA6qhRo/ydO3eexN0jeH+X5Obmzk6EKBStn8mTJ3eOx+MTdV0XgfCwvLy80kRIAwwuOgya+whMsy/sJkzFsP2KmZiLf7k/7r7oGHTKSEkGbE9VpBLjPr8LHy+TBR39Sd/mcdmXxN040pwQTtn/NHTI6gTH2V5TV8zaSHpEE1j6HzG1I01/Zydjcl1dXpzFw/h05YdYVL4QATOQDG0B3uJ1QNyJ49c9TsXI4/6OVH+a5ydYtoPij+fh6qmfIhZnvyoC38aQF3GOXQLNvgFFwx9P+ioUCoVCoWiltOi7RIVCoVAoFD8frJ69KkwzfrymGwckvRpFNNIqa2rQp+c+6NmhU9K35cTK5qBmziOwI6XQNmr2boTndnUfQvudD/8+50OEutshAgo7AnfVy0D1fI5s/NBFa/jga6G1/SW0dr+C1v4EaG2OBPQg3PUfemYp6mqrUVddgXDZfLh1q+HLPhRaMCehfVzxNaqXf4ZYTGRS2whAmEY7EkagQ1+Eup2S9NwxRMD83Kcf4rF330Ak1gLTmrxHF86E+ufffS3p0yCXXHJJJ557lKZpHxmGMe3FF19UdjsVew1nn322zforJiKOofvs5ZdfXu0FNMS+J1chGNgPPv+xcJoQBkvbsR1E6Q7v1g77t99sE3xbolYEX676BCsql7bUdAtxeQkXMaYhlf8GHj0cJ+17Ovp0+AV6dzhsK3cIXZ8OR+DQjkdwm/i9MUx+bxm3Ra69XOMX6J61L+aun4NF5fMR8PuZJBHytkDEzHQLsphmD57j2G4nwr+FEHxpaQ3ufONbLBITEXozH5PK5Vx3JiyMxbevNL/ipkKhUCgUih8VJQxWKBQKhUKxNYsWxcze+8QBvV8LRAqoi4ZhGgZO6N0XAV/LNeoEO1yK8LI3YNWsgdaAwMFIaY+0Q/Phyzkk6bM9IuB1l00FrFom2Z8QArc5yttPuIQQWQuvQnT5KygrWYTa6gpEwvWI1tciUjoXTngt/O2PgB7IhmbVoX7Vh4jVV8pR3rGbcBPCn9R9fodglxOSnjvGytL1+PfUxzB/1Qqeq/kc5iVLNd0dZs1dVpX0apCzzz77T9z8hu6x3NzcLz1PhWIv4eWXX46fe+65Ka7r/oE/S4866qjPPvjgg4b15ue8aeGIM9JgO2dBFwlmE+r1bGI1kTjapgVx7L7tEfQ1PP3ZOWGwaOdKXM37SiKkB7CWfdncdbMwf/3crdyCpJu/fs5WvxN+O+PmYeEGbjfMwmy6qmgFTC/dLdQ3bkIYHLcdPPvNMjz6+QLmSzNawd61XAs6XsTk/KcSfgqFQqFQKFozShisUCgUCoViOzr27l1pGPpFUdfObE4MYNs2qurqcHC3Hjigc9dEQAvRzRRPOzi2bnpS4LDF1TQdwc7HI73PQBiBrKTnNsSr4S560DPv4KH7PC1gTxN4G6wN36J89tMIV6+DrOqfQIMttjdrS2CmdYa/w9HQUjrBXf0mIhXLRO8vGS8Jj/NlH4D0QwfBl9WA2YoW8OBbr+K/H76DuG01LwzWNcmWgkjbqucxo2RjorfDdV1txowZ/5Qtf4575ZVXNiRCFIq9hzPOOKNO1/XDuXtCIBD44LXXXmvcVESfc6tgan1g+nuJ+ZZGYQOyLRtl9VEc3q0t9m3XsHbwzgmDAUeXSxjQHBcbqkowv3Qu5nkC39m71c0TQfD677GobC7KIqXSBzAhG4XizfQrQhPC4KVlNbjv7ZmYvaqMfVAzWsGJcOlU/4kZLy/3/BQKhUKhULRqWjBSUCgUCoVC8XPBdV29sLDwaE3X8j9bufjCJ7//Ks3Y1nzDNogQQoSa5x5zAgpHXI+s1C0WaGsB0fVfo/TdkYis/ngrwYMvowfanHwfUvcVExEND1ncte/C+e5Wzx6wpxBnhqAfMAQa3bbUfT8epR+NghXdVuM3IRRJO/BPaPPru2CmdYE9fxIqvi1Ezbp5cOyktQXX8TSHMw+/EllHXQfd3/gn543x3dKFuOK+/2DOquUwGrmnTTDcdZwN3Dk/8vw7nyV9G2TixIm/lw3L4cWampprrr/++rpEiEKxd8G6PEzX9Xvprl21alXh6NGjG30JgtziXMC+B5qRnjCP0AS2g8tOOAh3X3gM2qeHkp6b2VmbwdKKxe5uiEnIPWoY9m9zEH9vNF2xUTi7O0jYHa5hup+d9RRmlHwJfyAAh//ElnCzNGIzWGwFT/poLq6d9jninq1gL1rjyAPAxdOYPPTipI9CoVAoFIpWjtIMVigUCoVCAVm9//TTT2//1Vdf3app2j2c//f1m/6F01cvK7PgtG9KHiCCYNEuW7F+HUJ+P044pG8ypGWYqZ2Qtu/ZPJELq3Y1NCOI1J6no/0ZDyLY6VdygWTMbXBicL4bDdQuZZyk8KMJzeC6pa+jftUHPE4ENVueU4NrOTBCWbzuGdy2hd7mcIR6/QW+zP0Qr14J166Hv21f5Bw/Gpm/yONldkzgLUTjMQwZezc+nz8HZnPadgLjMEummWb06dicFfVJ3+14+umnQ5FI5N8sh4Porr/qqqsWJ4MUir2OCy64oMJxnN/Ytt3T7/e/Thp/sXHkOaIBfyQMc99mhcFs8jNXVaBvlxz07dom6bmZndUMlr4n7lpI1f244OA/4sAOfZAdykablLa73bVLFbMXQXy/9hssqVgIv5jpkZdzzUpwSSOawSXV9Rj0yAeoqI0wTjPnkXDXLYVj5uObF9cmfRUKhUKhULRyWjBSUCgUCoVC8VPl0UcfTa2uru5pGMZ5mqYNcV03yO2XPk0rHJSX90bogt8M43Dhfugwm1Nyi1kWDuraHeOGXo1T+h6R9N19xL+/C9bCR70F5DTDgGGYnpC2Mc3g2nmPo/T96zw7xVsPgXhjroO0A36PNifdDzOjR9J/1yFfcN/7/H9x1zNPoLquDnpzwmARsjjucht6fuz5t16nT6O5X1BQcCHPN5G7L5mmefXgwYNrEiEKxd7JpEmT7mE/NNBxnL/k5+e/mvTenlGjTKzuchU09xY2qqxmBcKWg6P264DCv5yII7q3TXom2FnNYJedo8V/IfjRp82hyAxms+kmmuu2E60tG3FDk7BtG/k2vdRWaLwmEEDcjmFh1Vysq18L09A9RV0wTc3SgGYwu3+MeOpjPPLpfIY3lMJtcV2/jv8eevhRl8/IOyqe9FQoFAqFQtHKaclTXqFQKBQKxU+MMWPGBILBYF/Xdc/RNO18erXj/nu6rj9fUVHxxo033ugJFH3nntHb0K37NUM7zZNoNoGEiv3gc445HvcMHI59O3ZOBOxqXBvhpS+i+pMbEa1azmTpMEwfUtJSkZbZGb6D86EdMDgZeTNW1VKse2MwwivfBe+Zo6CkwIRp1kNZyD7mJmQeNgKauf0n5D+Ud76djpseLcJ3SxY1LwgWXJHpOIWGbo6qe+6t9Unf7WA5ZgQCgbsY+Vxu+w0cOPDTZJBCsddSXFzcl33J49z9MhwO//Waa64R2y4Nk1f8Szj2ODasXzbXR3k4Lq444UD864Kj0SVzs4b/zgmDNWiuBkd3vW3MjsJuyn7xLkWuY3r9mN/wwfT6M1u6Dm53TBh8Us9TMfToG/DYZ6twzdRPNwmzmyPd4AOkE945paN+D/u1T9WLKIVCoVAo9g5aMFJQKBQKhULxUyMUCv2Sm0K6AbZtz7csa7imaVfn5uY+s1EQLMSDGQtd132BrrI5TTEJ1Rnng++/ReHrL2BDVePymx9CdP10VE6/GzUbFiIej8Oy4oiE61BZugHVVRvgug0LY8zMfZB19HUIdvkVNCMA17Lh2jaM1LZIO+jPSDvgot0iCJ67cjkKXnsBs5YvTQihm0PXRJyz2IXxTFOCYIHleBQ3J9M9ZZrmd56nQrGXM2TIkJncvE13YiAQOIbbxhvO8nrWe/cVNuaaFmmzMsqz3yzD018tQURs4v4gXLiak7S44MJv+hDyBfeQS6HzI4XXNHhPLhw6uf8dm955Ocb0vzF7Fe5/Z2aLBcE8yM4J6NMPz9GyXMcZy+fIfwoKCo7kM8SXjKBQKBQKhaKVooTBCoVCoVD8DOHEPei67j6apn3Ln38fPnz483l5eduv3D9tWsy19Tc11/28CXHMJkTrtTYcxhPvvompH72LSCy5+NouwonXo37Ja4isn5VMTmIoI0JW13VQW1WJSF2F59cQqfuchQ5nPIzsY/8PmYcNQebhw9Dm5PvR5oTbPWHxrmZtRRkeeGEq3pj+hacx2CJhMO9M0/G/qF3R5KJxkydPTmcZXsBdi/n+7GWXXaYWjVP8ZPD7/Q+xvYTp/lJQUJCV9N6e10dGYbmPw9Fmwm1B+2IbrK6PouC9Ofhw4Zqk5w9FBKh0LZWj7hLkXr0XRz8IQ9cwf12lJwheUdbSLoTXdrGs1LJuyjDdgczTV9kXnc1+6PHDDz/8mvHjx3dMRlQoFAqFQtEKUcJghUKhUCh+hvh8vs+5eZwT+N6maR6S8G2Y2CtvL+Tcf4rruGvQAhMHBuOUVJRjwsvP4Y2vv4LtNGPHcwdwo5WIl8+HE6/DJjMPm9DgOBai4drk74bxZe+P7GNuRrvTitDutxOQfvBfoAcalzXtLHWRCKa8+Qoef+9NxKy4t/J/s0j+OvZnetx5DC/PaHTROMGyrONYfmfRvRuJRGYlvRWKnwQDBgyQOv24pmkn0Yn2e+M8NGwJXBTDdapbph2sYfHaCvzrlW8wc3VZ0vPnifTXs9ZU4Jvlpew/WyhaljdvsJ+qW/fee0OHDv2ePjcYhpHP7XKW1fV8vkwqLCy84LHHHsvw4isUCoVCoWhVKGGwQqFQKBQ/Q8S2o23bj3K31HGcEWPGjOmaCGmYcIb9sqs5D8Nxoi0RtgR8PixcsxL/eHwynvvsQ1j2rrGjKSYgHDvKncYFzC3+ynk3Ulpdhfue+6+nFSyCYNMwkiFNIPlq2ytgu3fUvfTe7KRvg0yYMKEbN1fS1bIcnxk5cmS1F6BQ/ETQNM1l3/QCt4v588pHHnmkTSKkEQztSfYLU7nXss7G1PHR/NW4dtpnmLW6ArrO9iddm9jS/Tm4TbiS1/Rrvl/3MMQKhPsptHgxpk3z8jovLy8+ZMiQ13mev/DnzSy39nT/qa2tvaO4uPjIUaNGqTmnQqFQKBStCPVgVigUCoXiZ4ppmt+6rvskdw8LhUKDHnrooWAipAEe+SCiu85EV8MbIjxoCT7TxKzlizH68Qfx3w/eQdyS1e9/GGLT10hpD00WeNpO6uvSPwQzvXvy949DWXWVpxU98dXnUVFbC59hJkOaQAQxrlsHV3s4y6kWW6mNcu+994ZYdgO4+yspP9u2v0iEKBQ/LdauXbvYsqxHdV3vHYlEhie9G6YoLw4Ld8G1v97+q4FGMAy8O3s1bnlxOmavKYff+OFmF/ZGWigGTny5YMVK+fS4A0UjVyZ9NyGmhjRNe4i7f2aZzeD+IJbf6b17925BJ6hQKBQKhWJPoYTBCoVCoVD8TBFtrmg0+l/ufuo4zlWu655B16hcIPzcB6tcuA+4Lha3VIss4PNjwZpV+PfUx/Dk+28h/gM1hI1QW4S6nAAjpSOY1qTvRlyYGV2Rsu9Zyd97nnA0inEvPYui119AeU01/GYLZSC8Gd7Nh7ZtPFXSjHmIjIyME7gRwdjnPp/v8ZEjR0a9AIXiJ8bo0aOdlJSU52zbFvvZQyZOnPirREgjPJy/kNObu+E6LTYG7OoaXp21Ere8MB2z1pQCWgzheP1P1kWsevaUUZiGfLEQh8+0YZpbago3gvflgmNB1+5EsO5tejQoN5fnit/vr2OPlqlp2hpuv+7Xr188GaxQKBQKhaIV0OIXwQqFQqFQKH6aFBQUHGsYxlTHcSo4ef/D0KFD5bPshukHI2T9dpgLjNY0ZLdUjU5Ene0zs3D9hZdg2Nm/T3ySvZPY0UqUf3wTqmc9BFiRhJCC5zfSOqPd6cXeInE/BjE7jpGFYzH1w3dRH40wWS28Ry+es0CznGvrX3z/lYRnw9x7771dUlNTH+S5++i6Pkg+zU4GKRQ/WdhHHc76/hnr/avcDma9L08Gbc/lo4Lwd/4bO4W/s235k74twMGRPYP41wV9cVi3tojbzk9OS9hkv7umqg4PvDMLL367TLpNr/uxbD8isRB/N9FnaQaz1HkEpu9vKBiwNum7HezrtcLCwtHcvZHupu7du48/66yz1AsrhUKhUChaES2cpSgUCoVCofgpM2nSpOs0TbuJ7mmfz3fTgAEDKpNB23P+SVlBQx+tOfoQjiRCSd9mcVwHGaE0DD7zXFz7+/5om56ZDNlxHKsOtbMfRf3yN2FHKuFvcyAyDs1DoP1hDN2zwxu5r7krV+DGhybhg++/9rSf9ZYKgokLt0yDc1v4uffHeT8bQcxDpKamDmMZ3UA3KTc3d1QySKH4SZMUMOZx91Zd1+9fvXr1/aNHj44lQhtg8Jiu0ALjoennN9GktkaiaTp+e3BX3H7+0Ti6R5uWrJe5V7G6MoK73vgORR/ORSRmbdFVilS4iXwSsxuO8yV051oU5n+S9G0QWTiO5TWOfdQnLKuRQ4YMWZcMUigUCoVC0UpQZiIUCoVCoVDgwAMPHMPN/xzHOS8SiVzICb2sEtQwL3xQCUTuczX3Tf5qoaSFgw5NR3V9LQpeeRYjJ43BJ3O+Ryy+c18P62YqMvrmocM5U9H5wjfQ9pTxCLQ/nCF7VhBcXV+H5z79CEPH34N3Z86A5eyYIJi5F3GhTWpf3qPI+9UIIgxLS0s7mbsDWEZfGIYxPhGiUPz00TTNtSzrce6+zPp/WYcOHc5MhDTC5JGr2RXcB82d3WL7wdJsXQfvzF6OgY+8g4c+m4fK+p+GQqvlOPhgQQmGPvE+xr33HSLxGDvRLReUa0YQ7Dqr4LjF8MemJ30bpLi4uC83Q+nEPMRdShCsUCgUCkXrpAVLWysUCoVCofip88gjjzhnn332Yl3XT+TPkzVN+/rll1/eboGgjVhzV1UFe+0z09G1ozWgS9K7WXheTzCxYPUKfLVorqdVu0/HLkgNNL52XaPwXJpmQNPpWirw2YUsXL0KD7w4DWPpFqxOZBVT5G1bSJzRH021U/9R8ubUJu0Ed+nSpRc3D9C5LKNbhgwZMs8LUCh+Jrz66quxc845Zyl3T2Q/cuy55577Bfuo0kRoA+wbWoVg99VwtWNh6FmeTYTmkObLfmVDTRhfLNuAuriF/dtlIitlB6xNtDKqo3E88cUijHpxBj5eUOLdX4u7qYQguIZuPPx2MSZcFU6GbMcDDzzQwTCMG7h7hOM4t+Xn57+bCFEoFAqFQtHaUMJghUKhUCgUHq+88krpeeedt9627Qs0TTvujDPOeOG1115rdPIfm790g75vt09gGMdoOjonvZtF5BAilllfWYkPZ3+HFevXokf7jmiXleVpD7d2aiNhvDr9c9z40ES88PlHqAmHd0wEnNAcjjMXnkwz7ZtLn3uzcfunpLCwMNN1XVmhf39u/zl06NBXEyEKxc+LI488sjw1NbWW/dOf6dqedtppb73++usNr0o5Z46Lc45egNq0Ejjur6EbqYmepwWwjdZFLHy+ZB0WrK/Efu2y0CEjBOMH2Dr/MZi/rhJ3vz4T9741E8vLazf2PS3DEwS7UeZdASrrb8cjVzf6wmrq1Kl+9k3y1UIet5MNw3j05ZdfVovGKRQKhULRSlHCYIVCoVAoFJs44ogjlmRnZ+uc1F/ECf0BZ5555huikZcM3g574fJS/aCeX2vQDtN2QENYEC1h27YxY+E8vPntdNiOjbYZmUhPSYGpt74higiBZyxagLueeQL/fPJhLF2/FoZoJSfDW4QIY1xX8vMZ1zFvrn723TWJgIa5884704PB4J3cPZ95NSY/P3/C6NGjWyjRUih+WnzwwQfO73//e1HDlxckl7OPir788sufsU0kImzLBx+42OeUJQj6o2x4x0A3gy0XCIs9cPkCoALPfrvM+90xIxWZQd8PWgBzdyMK0Gur6vHy98sx4slP8NI3SxC27ETf01JEEOzY8sLqMTjmTXhiRF0ypEHOOOOMM9k/3c9dMR1019ChQ5t8waVQKBQKheLHRQmDFQqFQqFQbEKELeecc84cx3Haa5r2J9d1ZaL/9euvv96o8Uznj8vWBdfut8DV3P2h6d13TOigwWeaqKqrxXszv8asZUtQH43CZxhICQQQ9P+4n2fL/W+oqsSXC+bisXfewF3PPIm3vv0KLv+ZTOMOIQIk1xVtuamOZdwaffHNZYmAhnn66adDvL4sGDeMP//btm3bf/bp0yeSCFUofp68+OKLsXPPPcoMpgQAAP/0SURBVHc+20UfunO++uqr1UcdddQC6buSUbZmzpsWjjp5IeDT2f4OhW6GWiwQFnQd4aiFd+auxty1VYhZNlJ8PqSHfDBb0QpztuNiVUUd3p67Cve/MxN3v/oN1lTWgR3VjgmCvddbDvsZdxr3/4UpuWsT/g2iT5gw4TRuxYTNWpbHP4YOHapM2CgUCoVC0cpRwmCFQqFQKBRb8fLLL0f/9Kc/zbQsq4uu6xfSlZ9++umzGv0c+wO4sT9eutIoWbkEcHtqQM8dEz6IvEWH2Ntdsm41vlowF18unIcVG9ajLlyPlEAQmalpyZh7hrhle3aN3/j6Szzyzmt46K1X8dKXn2F9VQX8po+3t2P35+WH69bA0R7zwbm9/sV3FidDGsR1Xe3TTz+9iFuxwfmpaZo3XnrppY3bR1Uofka89NJL1b/73e9EIHws3Snp6emLjjzyyOUfiCZwQ8x4sx6HXzCHLSsGOH1hmilsZMnAFuC1d/ZP6yvx8ZL1+H5NOSrqY0gL+JCdGvhRzUc4vI8VFXV4aeZyFLw/B4UfzcUXi9YhLve3o8JquU8NFhzrUebPXZg8bEEypEGKioqOYf7fTpfKnzcOHTr0w0SIQqFQKBSK1syPN3JRKBQKhULRqikoKNiXk/wH6HrTXZeXl/d8MqhhRkH3TT/lUN2nXa9ren+OMnw7JHBJYjsOLNtCWigFHbKy0afHvjhsnwNw5AG9cNxBfZCTnpGMuetZuq7EE0Z/s2Qhvl48H/NXrsCG6ipE43FPW5n5kIy5A+g6XNtZB7gFRhCFdf99t9kV9idNmnQuN3fTlfj9/qsGDhz4vRegUCg2UVhYeLzruvdyN26a5rDBgwfPSoQ0wrDxaYiZf2bfNAqG2RlOw++3mkRsR/B/ZloAvTtn48QDOuHE/TvghP07ITO0575kEE3gL5etx/sLSvDxorWYzv3SmjBviYkzdkJj2TMN4To8811wYxMweeSqZEiDjB07dh/2TeOZ/wfrun41nw8vJoMUCoVCoVC0cpQwWKFQKBQKRaMUFhYe7TjOOE3T0kzTHDJ48ODPkkGNEjr77C6uGbmeo4wBmqFnwGn46+3mEI03XttTVhPbvB2z2+Dgbj3Qp+e+6NOdrkdPHNy9J4K+nRPAuDx/eW0NFq5egZnLluDrxQswd8UyLCpZjbKa6sS1Gc/TWt4ZIbAgmnm2s5xDrjvCddpjeOutJm1vChMmTDib1xzDa1YzjdcOHTr0A+7vuFRdofgZwD7qPLaPO9leV7KPuoJ9VJN2uNnwNeQVXALHuBWGsR9E/rkzyIsux4VhGuiclYIDO2bh1IO74DcHdkafzm0Q8u/6DzClT1y4rgofL1qHd+atwrcry7C4tBqxqJWY1e2oJrAHDxTNZseu4Y87kFp3P+6/rtGFQ4UxY8ZkBAKB8dw9k33Uzfn5+cWJEIVCoVAoFHsDOzmzUSgUCoVC8XNg1KhReocOHc7Sdf0u/gw7jnP9sGHD3uN+08LJC37bxq+5eQYwFJrebWc0hDfiHcnjLcfxFpwL+P3ISUtHm4wMtM/MRre27dGjQydkpKSgXUYmMlPSPEHvtohAV8w8VNbXoqK6GkvWrcWqsvUo535pdRXKa6phu463eJ3xQwTAm2Ey3BmOq90R8+e8hGnTGl2IT2BcfeLEiecwr+/htaN0f129evVbo0eP3klplULx02fq1KlGWVnZFdy9lW3mW/ZRf2UfNT8R2gj9+hnIPOV3bOTXs3860WvsO9tHyWHywot9U2pqEJ2yUtGzbTr6dmmDo/dph0M6ZiPFbyI1YHoC4qBperJX09C53bqPEXvEQtRyUBe1EI5biNAtLa3B9OWlmLGiFIvXV2NNVR37sHovricAlvPsVHeVPM515sLVxiCt9tHmBMGPPPJIm0gkcif7q/OZbRPodVdeXl4yMQqFQqFQKPYGdmrYoFAoFAqF4ufDe++9Z86dO1cm/nfTVfn9/hvS0tLe7d+/f9PfWP/ltNRQvXOm6yKXI45TNBe+ZMgPQhZvE61d+UxaBDg+n8/TDhYBrt9nesLcxohZFizbhuXYiESj3laGQ3KsuF0Fk1WuaXiOu4Xhvu/MwGg0KdAdM2ZMIBQKne+67ii6iGEYfxs8ePA7zG8lCFYommHq1Kn+0tLSv+i6fjt/Trdt++bhw4fPTIQ2hmgIT+rLnWFwtEug66k7LRDeiBwvZhrYlUhflB700fnRJi2ITpkp6JgRQjvuiyA45DeRkyL7Iod2PRvENZGYd4qKcBSrK+qwvjqMdTVhz78maiESicOVfk+kyT/UTrEIkF3XoXudiR6Dzuvfx+jRTb6wGjduXGf2/zdx92L2TROZ7gfy8vKULXOFQqFQKPYylDBYoVAoFApFs4j2XUVFxR84+f8Pf1Zqmva3t99++71p06Y1LRAeBd0//dT9dJ/zZ/7K43GdEgG7DhGkbBLhbLnfAN7AJ6mNl1Cm28VDIbm45n7vuNoDpqa/XPfcW+sTAY0zatQof+fOnf/I+7iVPyW+WohJodhB5KXVvHnzRCD8L7al7xzH+b9hw4Z9kwxunGuKc1Br9WPbvR6GufNmI7ZFpLpeZ8Q/7Gx0nY7bjS+d2BfC2KL7ERmvmIHw9nmMbctLLzmHpMfrrLzz7BLEPrDrVDKNkxDQizBuyDKeO3HxRkgKgv/GdF/Mn2LGpmDIkCHliVCFQqFQKBR7E7t4BqRQKBQKheKnzKRJk0QgLGYMXF3Xr8jNzf0oGdQ0Fx0bSrFCJ9rQbtc1HM4hyK43qPljI5Ys4DzvwvhHrH3FIhTNiCdDGqWwsNAXj8cvMQzjfubp98zTG5innyeDFQrFDiDtiZs/0YmG8Aq2p2FDhgxpRkOYjHrPxJo5v2S3dDPb8RnQNn5e0KR8dOfYdMqGzr3F1Gy3zNLkpCJgxrdw8G8s8r+EDwZEEmGNU1BQ0N40zVvZ9//ZcZx/paamTrzsssuatX+uUCgUCoWidaKEwQqFQqFQKHaIgoKCC+VzbNd1szRNu6ykpOTD0aNHNytQELL7nZoZjttXatDEdER7DkUCyaC9j4RcRXT5apkXizS4d0eef++/nm8LeOKJJ9rW1dVd5TjO35mfn9q2fVN+fv4nyWCFQrETyFcM5eXlF3H332yXYnt7UE5OzpfNmrURBk5OhxkbDlfLB4xO0OHzWvheDTsqr6/yTEKUwXGfg4X/4JH8ZYnwppkwYUI39k+jmY8XMj/vjcViD4wcObI6GfyzQerVkiVL0jp06KBZlhWor6/3zB4Fg8EI9y3Zb9u2rRMIBCKzZ88WdW7n1ltvdeXFqYQpFAqFQtGaUMJghUKhUPwskYXRzj33XGPOnDl+TtaMSCRicpKbyoldOrfJWJuxbVszTbP8nXfeWd+saYSfOK7r6sXFxec7jnMLf3al+ycnx9NGjBix1ovQPJr/vN8cDB1DDRencbsPdD3gCV32hmmzfKrNTKCr5UhqJnee1+v9T9S/8UZJMkaT8FBtwoQJh7A+Xcu6J5rWb3L/jsGDBzf/SbtCoWgW6d87dep0NtuWLCqXTq/bqqqqXrjxxhtrEjGaYXDRYdDcEWytJ/NXDxiGmeif9ia5ngiB6cTAuuZugKt9TvcIqrJexLTmBeMi/CwtLT2a+XeTruvH0Gssn4MFw4YNq0jE+HkhZjLYT1/J3Ry6tsyXLC8AkOdeJR29NI11biX3q7jdwPgVzLOyeDy+lkHV7du3j/Xv31++GFECYoVCoVD8qChhsEKhUCh+Fohd1pycnMxQKJTGuXF7evXkBLc9J2jd5Dcnbm3ol0qXQr86/t7qGUk/g34vlpSUTBw9erRaOZ1MmjTpFG5uYt7IIkzPcuI7btCgQXO8wJZw0bGhgB06Tne0s13NPVmD1gu6nuaFtUahi2ev03VcB+s5lZ9pQHsz7pqvxQLp89HCFwSy0FV5ebkImK6lO5DuCdbDSbm5uaskXKFQ7BpEINyxY8fjuHsj+6iD2X8/Ztt2UYtfWl3+UBb80V9BxwVwXPZ1ek8YpgGXTb01C4WlmxIrPJJGxyphuj9jt/UCYqF38OgVqxORmiZpx/xc5tn1zLt23I5JTU19+NJLL/3ZaQRvZOLEiTJmuIt50ZY/RRN4YyXQmUcaxxE+btrQyThCzIzUMK7FY6Lcr2L4Qm4XcLuI/ovT0tLWL1mypILjCbVIqEKhUCj2OEoYrFAoFIqfLE8//XSoqqpKBG69bNs+hNuDODHrxW0nTshk/lbFfZnUVXNfBLyiElzL/TXcJlb52YzBYz6ORqP/GzlypEzuFGTs2LH7BAKB6zi57c+fsyzLun3EiBHvJEJbyDnnpKQF63vGXO1U3cYZnGMfq/nMnIQwg+7HEryI8NcTrPCPiIBdZzH/fqS5eB1+fBruba/D6A+8z4NbwpgxY9oxry5jPRrBelhtGMZ9/P2Msr2pUOw+2O728/l8f2W/fj5/vslnwSj2UcsToS1ATEfosaMB33nQndP5aDgYpimC1kTf1FoEw7IonGfqmOmxrTXsr97lU+wFaKkfYtJlzS5kuRHmV0YwGBzAPl20YMuZb//Kzs5+pUVmNn7CjBo1yuzQoUNOKBTadmzgwXqls28Xs0c+bnsy/zoy77rzdw+6/ejErFIa/bO5raD7ivE+5zPzGz4PFgwbNqzFZaRQKBQKxQ9FCYMVCoVC8ZNi6tSpmRUVFb25eygnXUdywnU8twfzdy3dSk66lvG3uJUMW2IYxjpOyJZkZWWV/NwnuzvLnXfemZ6amjrYNM3r+VOEo6OSZiMkz3eI9At+2yauO2dornYSXPRxoR2sachOaOWKSwpedocAZqPwd+OpWTF4/TWa685xgC810/dm5I8Zn6L/DpsJ0YqLiw/i9gbbti/l9j3m1T8HDRr0EetgK5EkKRQ/Xdj+cuLx+F/Z/19Pd9Pq1avv3SmNzNxJx7HvOY99xbH8dQR0PQOunuw3eLo9KRje2Cd6W17XsSP8MZdp+BwOXoMVeAuPNL843JYUFRX1Zrc3kv3SxXxGfk53c35+/pfJYMVOcu+994bS09P35a6MRWRs0ofuEObzPtyWSV6zXr7H58Mn4XB43nXXXRf2DlQoFAqFYjchoweFQqFQKPZqxo8fn2aa5j7c/RUnVfIJvkyyOnErdvym031L/wWMsyIzM3NR//79RSNYsQuRz4q7dOkiNjr/RidaUMXM74czMjIkv3dKyO6/4IReuuY/QoN2OFyI6+VqCGpw06BpKTB07kpM/tlSBtOUQMYTnCTxdpOCFNuxXWj10N1aOFq5q2O+5mC6Y7nfGsHQzPAzr7To8+qGeOihhzrGYrF7uHs68+YpWYDpqquuWpoIVSgUe4LCwsKD2P4e5bNhvq7rI4cMGVKeDNpB2AsNnNIdvvgJ3D0WDo5mNyIaoNkwzKDXxzgiZ5Z+qYm+aEfZKPzVRTGVWysW56aS11/LsO/o+TEc6zNUr5+HaaO3N3zfBAUFBdnc/I75MpxbyacnuJ2Un5/fcrM/ihbz6KOPpobDYRmnHOY4zmH0+hVdN+b7MvqJprB8XfN5VlbWCvWSWqFQKBS7AxlVKBQKhUKxVzJ+/PiOhmGITchTOIE6gdtMujWcSM3g9qtYLDab+2s4od3A8F04K1c0hNjo7NChwy+Y5yOY32fQaz63T7KMXhw0aNCGRKyd4MwzAwFfuBt0dHU0XycDbk9o7j6ao3V1NTcHmpbpwk3RgSwObfwwjWDyyK2RGmCL9pwb534pjxPTIJU8dq0Od5XmuiscTV/KsNVuIF4SOeg3q7EL7DkWFhaKdvoU27Y/tCzr+p/jSvwKxY+NaAc7jjOZbTGLbfHy4cOHy0JfP4x+49OQZuwHn94LrnsQdE3MEO0Hh30U0Bb+oM8TCHtuC81h2W+MjUJfb19MP2wS/rKrckSAvZwnWMbtAm7nwDUXImQsxrid62OT2sCDuPt75o3YLi8wTfONnReWK3YEeZnNZ2ZPPicPZ/7Ly2zZtqHffJbLm3yGvpuTk/OdEgorFAqFYleihMEKhUKh2OuQSb1lWf24exYnSkdzW8/J04fcvs9J/gyfz7cqNzdX7AArAfCPwKRJk8Qm89mc3IqAQT6D/ZgT24ezsrJe2wUTWr3TOecEa81wKGbqGYZtZ9u6nu3GkWpqdiZHNkEHetvtLD57uLau6RVw7Cgco1QzjXrXcSvcmFXqN+26qkpE8MEHYg96l9aboqKii1kv/8HdO/Pz8x9O+CoUij0J+yGtkPC5cDr7p7N2qdbrqFE6FqeFEMhKgy/eGY6+D1ytnec0pwf7pW7sVXpA1zOZkBQYvnToJnupbboaERbHwvUwjCq4TphTtRX0lK8SlsHW1rJfK4WhLUNMX4HUulqc+HHdTpit8WBWpDAfzmffnM9td+bLM+yzH121atWsvWFRM1nQLRqNOp07d179UxCUTp061QiHw1n19fX7sSyOodd5rLMyvlnMMnqH+/8dOnTo115khUKhUCh+IEoYrFAoFIq9hlGjRgU7duyYx4lRnkxe6VXGSdODgUDgBU6ilnNyX8XfrX4S2xI4Uc/k5O8IuqW8L9EC26vIzc31HXPMMd3i8filLJPr6BXmvTxjmubtgwcPlgX6djUa+vVLiICzlzQoCvao2DdRP6ZNk+1uf1kgE/yKigpZYO8vrLM3DRs27OVkkEKh2MNMnDjxdm6uZ3v8Ndvi5wnf3YAIh9+HjlCOgX3apsCJp0Cz0mBbfhiOCUcPQhNjw9ugOy4sJwK/Lw4raiNu1MEN1SMrrRZfz4njZDi74muFSZMmHcM8uIa757B/LuH+P/hcfTUvL69Vm1AScxZM75l0F/JnH7r1fKZcymdKyxcE3At47733zIULF3ZkuRzBex3KZ8cp9F7N/cezs7Pv6d+//w7b41coFAqFYkuUMFihUCgUrR75jNLn8x3LidEN/CmaMmV0j3Dy+vQBBxyw5JRTTpFFy3YpozgtRz+YOR23f1Z2Wgur/zTsNk0ksb/bsWPHwdwdzclfhBPBr7j9L39/wntezwl73Iu4F1BYWOizbftIwzDElvCJTP9a3k9xKBR6dsmSJetHjx69QwsctRZ4L9rYsWPTTdPMbNu2bR0n57I6/HbC5VdffTWwfPnyB3jfR/G+B+fn54ttT4VC8SMwadKkfG7uYFu9nP3o8wnfzdx9992pGRkZZ3L3j2zjX8RisWfLyspWsp/a5c+YPY0IGOfNm7cP730wXX96pXD7Mvvne3eplvQuRswPtWvXrhv72vOY3gH06konz40alpG8FC4oKSm5+YeXkat1vWhq0EjtFYhm1Pj8Rsiscs2ArsVSdcs6wIWztfDeZWocN+bCXGT7EdZjMdsIwApq4ahd1zZyQsWS6LRpP1xj+ZFHHmnDengqy+k6Pkd68Tkym1e+m8/Qty677LK6ZDSFQqFQKHYIJQxWKBQKRatl6tSp/vLy8sO5exknPxdw4lfK/ec5MXqYE/TlP+RTVteF1r8/9KPSkeJz0c6NoK1PQ4bhQ8DR9EyeOIUPyfa8ZmjjMmUbcVyt3HWwXnOdGlNDNeNV1wN18XJsiNSiZvQHnqB4p7VOi4qKDuPEr5j3nMafIgA+mL9lgbwV9HuRaXq7trZ29vXXX7/XTASTpj0uZPr70/XlhLac9/Ecg17z+/3fDh48uCYRs3UzZsyYgM/n62KapmhsnctyERuPMw3DGMt7en9bQb3YtWbcYu7KmGvI0KFDS7wAhUKxxxk3btx5bI8TuHvP2rVrJ2wUIMqXDIcddlgf9rXyEu5sOrHrHWIbr2G7/h/de+yvZo4YMUL63N3+RcGu5KGHHgrW1dUdxH5LFvj8I+8pndu3GPR4NBr9YuTIkWIapzUiZj26Mb1/YP5fxt+duT+baX+d7hX61bAs/839MyQO+96PE4e1ENHe3tA7Jcdt300zfJ10Q+vqWjhY09DTgduJpZytaXpPV3NN7hvJo7ZGXgC6HA3IF0muW8ntenqtdB13qQtnMdO10rH8GzTTWVEeNdeh6Cipbztcf3iP2uOPP96xvr7+Cu73o8vhuV/iM3US66QI8veqOqlQKBSKHx8lDFYoFApFq2TKlCntOFG9hJPzoZz0pHDy80w8Hp/WoUOHGf3799+hldI9XGhT+8O3PgU5cM1eNpzenGH15MSvk6tpMvHrQJcDHUFO77L5hGzc1ABxXdh01YaGSsdFhaujRnPcNYaOZY6tzeMkcqGmW0tTgcoBj6DFdmiTq4yLFu1A/vy/oUOHPlRUVNTLtu3jmQ8ipJDPRcXMwnOcCD7GieAS7v/gz4b3BKLh1bFjx+6cxJ9gGMbv6HU8neTNx/R7jWX9aUlJSdno0aNFoNpqJreiqd2rV6/Umpqao5nu37Bsfsny6MPyKGWav+PvvnQS9dFQKDT58ssvF811j+Li4r6MW8jdr1muN19zzTWViRCFQrGnmTRp0hHcPMr2+irb7q15eXn19957b056evqF9BNBcDadLHr5Ap8/XU3T7E//E+knL6u+5jEvsT1/1qZNmw079RzaQ4h5mqqqqkym9Zf8eTqdPD868F7eot8zGRkZn1966aWtdiHLMWPGZPj9ftHQHsR0yz18Rvc00/7ulgv/sTxPZ/hkuvl8HvYfNmxYRTKoQQ4ZNctfWrE2244HD9FN45euqx3KR3kPTom785nfkY99/9aPnh2dKm95LB8KLmocDSW66y7VXG22Y+BraM4MfU189YZDTq7H6B0za9WvXz/j5JNP7s36KeaX/sDylBfkBdx/nnW5VZv4UCgUCkXrQgmDFQqFQtGq4ORG4wSvLyc3Ymf2d9zO4sTntkgk8tWIESN22E5eYS5S6qNozylXHz72TtM17ThO17pwkpbO4FTdSAp96bnlNG5H8BZ/T+I6EM2faj5ha7lfCs39XNPcV+Muvk0LoiKvCPWJmA0zYcKE43m/U3jfM1NSUoZsnLCLILVr166yCv4vGTaU+SSC1CWcAN/j8/nE1mOT521NSBlPnDgxi/fZm/t/pNfp3Ep5bNB1/QPe45u8r9lZWVnrf6zPYGVxJaZJ7DYfyHRK+k6jE800m9sldM8xrW+wjNbEYrG+8Xj87zzsRIa/y7Dbhg4d+g1/u7zP0+gnmojF0Wh0bCvWwlMofvLw2dKJm2fZdpewPV7l9/v3ZXu9lW30KPp/ze0DNTU1H1533XVi41x74IEHMgOBwEH0v4jHnM84Abpyaed0/+P+ItM0qwYMGNAqzN08/fTToerq6p6O40ifJS9T23E/xv0Pmc6H6+vrv2cf1GqFwEJRUdE+fAaISYSLmG4Rwo/jM+6pgQMHljLPt3pMi9C7srLyXsYTQf4NfA4WJEK2YJSrp5V/1CbFNvo6pnaaC/1EzXF78EQ5mm6EEk9+Z+cHAM3CAQIHCUyjxb/VrosKbr/VDONlI26+l9MuUDJndJ8derGQXPxPFtD9G91+PPf/+Jy6d8iQIXOTURQKhUKhaBIlDFYoFApFq0E+wQ8Gg7/jxOY2/uzBbWEkEvn3jmpT9usH46QUtNMcHGhruADQLzQNdPOmfMkJX0KRc/ewUTi85UPWcbDC1dz/cSL6imPZc7rGsH5bu8Ny/+R+Tu7O50Tvivz8fPmUdzvks99oNDqUuyM4YRb7iZO4vWs3Lcy225kyZcq+8Xh8IO9bBK49uBXzHHIv8nn2W9xfYZpmZSgUKrv00kvrGb5LS2/UqFHm/vvvn1JVVZXNfJTPbzeu5i5a2L3pV8c0rKb7gvuPZWVlfbrt6vVi15ppvIfHiQBjPdN9y7Bhw/7HSfulDL6fE/U8lo8IjxR7Ho1lrM2ZM0c79dRTA7Zti6kPv2VZIZbLpmbK3yw+LX1Lv6ZgfIv1IUy3lXZfLBYLsz5HUlJSYtnZ2VHWFQnfjT2OYkeYNGnS69y0Z1lPZVuVflQEvI+mpqbe3pS2bHFxsWjWDqKTRdcOYBuXxcxmsvxf5P7H9F/K/ruM56nZtn/YXYhNdvY7WXxOtmVaujMtZ9G7H/dTmR7RoBXB9+O5ubkLvANaMdIPd+nSpQ/z8gGmX4Tzr3F7c3Npf/jhh7vw/j9koy01HOeywcOGzfcCrnw1kGmldwkY5vEO3OGa4fsluwLd9QS/G4W/e7hZeoODhJN/jmPJaqfFcOzXY774sqoxp+zQWId1cn/m1yju/p5uBst6FJ8zHzDfVH+jUCgUiiZp0WBXoVAoFIrdjDZ58uTu8Xg8l5MY0fCRSex92dnZz/3xj38MezFawEMjkVVbjoNt6IdDd880XO1Unw8hi9PyjULgHwudT1zDACwHEcd2P9I19wWma3pYw6K/P4ZyBntapJzMPc3J3ZOxWOym5jS4xo0bd5TP57uWu6fRfUl3T/fu3T8966yz9krt0xdffDFl3bp1v3RdV4Swfbg9lK4j99fSLaVbwPqxnG4182i9YRiVrDNR27bLuS8a2fFoNNpgSTNffYwjdh/b8JwiDBSt3zbym+cTjd+OdPvyXL25FS1lEUYvZJxZPPZzug+HDBlSTr8mmTRp0p95/JU8rjN/PkzXjk5MYvx56NCh8qmzYtcg9kRNln8gNTXVtCwrUFdXJ5+Wt2FZZbCoTZZlOssilXUlyPgiuNOTZZvFbZBl1J77W5qDidJvP24btg+6DTyHaI+Kluimhav4WzaymGAlndibFc1G+Xy7lr+jTFsZ0xWlvwh9oikpKRU1NTWRDh06SJuN9evXL854SpCzGykoKHgoFApdwT5WyuBj1qEJI0aMEAFxi0hq357COvdb/hRzMQfSiX33BSz/udyXfmMFy3k1y1u+HKgMBoMx1s0o62p8RwXFIiTt2bOnSfz19fV+9l0hnrs93f681v681sGM1oeuB906+n3B+vVmbW3t83uLXXk+y9rw/i7g7q10Du+hoKqqquDGG29skS15lulAQ9P+w+MmTV7SvXhBTdZ+uqGdqDn4vWaav2BjNeC0wnVXdYNJM+HGw+tcHS/CcF9x/eaM8qUrStDCxeeSL4f/wt2ref8+1od/Mi9f2Fvs8CsUCoXix0EJgxUKhULxo8KJizZ+/PjDRajJicwp/P0SJ88TP/roo1nTpk1r0WSo4M/Ijps4mo81sY14igbtMJ8J3RLln1YmVhHFIJ8nFHYjto15cPGx5rrv6D3PXejreWGha8dybCs+ePjw4Z8mD2mS+++/PysUColdxYHMO8swjAnBYPC/rdkeZEsYM2ZMu7S0tAPj8bgIOWQF/H14f6I1LEJcqRcR7tc6juPntkb26S+2ererM/Q3GC62QEVgI9q/8oJBPrMVjUAfnZ9x1jPOMu7P574InZdZlrWU5SDClRbXIh4rQkpZ9DCf++fyWlm8zqfczx+2UWNNsSNod955Z1pKSkq6aZqpdBksFxHydmaetuNWXhaIwL0T96UsdfpLuZp0UhdEECzCpZD8Ztg6uih/V7JsNglL+Nu1bVvKusUvnxg3yLJtx/PItTx4bhEui+A5g/visuhs/ra4lXSI0Fc0hUWrWNIToRPzN6sYJmmTlxCylU/iRYBctWbNmtrRo0e3CjMEPwUmTpx4MfP+YubxB/z55M4u6igmCkpKSjqxTu7Hfvdgnu8XLK8DGST1Ms66EeF1PME/w1fRf53UMf5ey2PkhcGmlwjbwuM09n3ZPGcG96XvkhdXopncgb/lhYbUa1kITvq2ldzO4nYuzz0/NTV19o9lXmdnmDx5cme26Su5ezmdCNTvX7t27SsbF/drCatfHJUydUXXR5fWp/3i9fWdv9oQ9h1umL4DNE03XLtVmaBvGBEK09lWdD1c7S12R6+5Zuj98vsPY3/QsudPUVGR2LO/gU6+anmAdax4b/1aqElOGmWiZ8eubAHtYRs6NMeFY1TDLV+FB1v28kCxBX8paA+/vh+rmc6n5jIU5kud+fEbzOXjOyJgdoXFMVpKoAJtrliwoza2d4p+o/zIbNsTTqgNDFtDDmbjzr3AHvclozLgb7MPzEAq+5B66KsXoGj0XmM+TvHjoITBCoVCofgx0QoKCk7hRPkm7u9DNzEWiz105ZVXblqAqynuvQghfxpOcB3jDy7ck/lQ298wYIoWcGsTAm+LCIXlY3TbgeU47gotpfNSX8/zT0BW73/m5w+/PRmtRYh5idTU1FPj8bgI1EWztVjX9ftbosm6F6A9+uijKbZtp1uWlcZ7FKGfaG924TbEia8IXlL5W4TEJve3myzQXwR0GvNEBvRiZqLEcZx6/hbBzBr+Xs84ol1cW19fX7kr7PqyXrfn+WXV9/48/9ucmD+gNLWah/ml3X333R3S0tJ6sjy6sHz2YT5KeYsgTMq6C7ciABPhvwi8RJAq+VpFv0r6iTZmFbfSA5TQLyqamYFAoJp1xwkGg/XRaNRhHCnjbVUF63Nzc1v0Akq49dZbzZycHJ4yuGk8zfqjMe0Bpt0fiUREOO1jGjLpsrgf4FYE10HZMokh3p8n6ONvEfCl0MlvEXbXss6Xst6sYDypn6vpt4bnXc79JZmZmaV7yhTBT43JkydLXud07tx57a76ikJsuvfs2TODZZ7l8/naslzFFvG+yforfZO8iJJ6kErno7+fvyUdW2qmb4JxeIj30kJeFsgLCjFVIy8HpL7LImklrAvzWEcWsI6sqaqqqhA7x3Ls3gTLogfv4Wbunst7k0X97h80aNBsuf9EjJbR6drPTmhnhq93XP28DbEgbFHud6R5tPKBwDZouil9IKuHtY5jhA95Ey8h2ObFsrsPbtGzo6ioqDfz83runsv6ISZC7uFz56fzEnJwwZHQfGdy5CQv//lccE02Fhuus57bbzmqeg+B4AcYt3e/DN+jDJrwB+jGf5iffmjuf1CRM6WlWum7lUEFf4auXcVGkcVG8SFiJVfhkT3wUnRQcQdo9o2sT+ewfumwtCvwUN7HydDWi7QNaP+Arvdhuhey6xuO4qGLk6EKRYMoYbBCoVAofjQmTZr0F076xN6dCPFuCofDz7ZUEDf2chzkuNo1GrQzOGnqZujQxQzg7lcb2LWIUFgexq6mc1qTbvMenkes4vaRj0EWINshxo4de5Df77+TeXkOJ5SyYNktzM8NyeCfFKKVN3v2bK137956XV2dzrqTwfsWYdp2xONxLSUlJRqJRKo5UY6Xl5fbPM7t16+faGruNmkB0+ivqanpyuuHd1b78GeAvBDqxXI4ik4+dz+ATgT9XelE69dyHGchtyvoRHt2qa7rZfQrsyyryjCMcv6u8Pl8pcuWLXPmzJljM993a7n+UNg2tWnTpulSf3NycgymP43tVoTDIiwUobdoFnflVuzaima85INoxosWvGhtreD9y3Yxj53OPJg+ePDg5fytaEVIH8WNaA+L8L+NmDBhWWWz7DLoLwtUykusxuZiLo8RAXAdtyLYqmI/UhEIBMrr6+vrpA/bEc3Z1gif//KSZwzdyXSTeX93XXnllTukyZp27fS2gbg1UnOdC9no96eXj2MC/tu7hMBbwyqh6xzMyGjGLuOPl23burui4MTZifCmKS4uzuFzTkwVXcO68wHr2zXDhg1bkgzeexk8/nw2p5uZN7+ApvtFm9obQAki+BfnYi072Clw6+7DlOt+Ci/Ddz9XjBuMUGoxTD9QX/sPVOf8u1UIgwdO/CtCKbfCF0xFXcXnKNF+i5f3wELJg8d0heYbC3/K76VCIVJ1NqZc/WoytPUyuOBEtosiBFIOQjy8FHb8XEwe0aI+Q/HzpbEBiEKhUCgUu4333nvPnD9//iXc/Q8nLGJD88bhw4fLYjHNzuDuvQg5vhT9LB53naFrfTkf0G1vDvATQKTZ/OtCn8U5zuS46Tx+3RTs0ISmqKhIhEi3013In0+ZpvkvJShS/NiI5iQ3KT179hTt7gNYP+VT5l9wKwsginBMNGdFU1IawUz6i3agfDK+iK5EbOvW1tZWsZ8Q4dhPork3R2FhoQgMO4nw0DCMNtyKbetDGST5dhC3IV3XxTZxBX9LP7GU+7Nisdj33MpiZpUZGRn1SoNY0dqQF5esn/ey3oq9+7E+n+/OQYMGtfzFZW6hr61x6PGuqV+pwblAM/yG61je0/Mng/emOKHh7ML+0tb0cVrE91JF0VHNfrIufQc3I5i/19F9xP2/5ufnixmkvZPBBWcwP8bCDPTyxkm2FYcGsfkd996ka0iDpqd5QnTbrqG7Eylp45SGcAsYNGEADN+DMH2AFb4ZFW3vbBXC4CsmdIPhfRXkg88tRVnbmXskXSIM1v33Qff18yRlscjvMKXlNuV/NPKKf8W+YiJM/6GwYotgGudh4pC5yVCFokGUMFihUCgUexTRliwvLxdB8P9xkrKK7tphw4bNSIQ2zqh+8LdPM4+zLXsodO10Q0fO3mAOYmfgvYn5iGrH0V43dHuik4HPRo5Diz9nfvLJJzvU1NTc4DjOJczf10Kh0N8HDBggi7ApFHuM559/Pn3dunVddF3vZicW5jucTjRd5bP5jWYe5JP3RYwjGiyL6+vrZfHI6oqKippbb701zPg/C8FvSxk1alSwQ4cOogWfyZ9d6A5h3h3CrdjTzmGeiukUMUkgJgNmi+Yw+4E5zP/llmWtHjlypHxurvJU8aMxfvz4/U3TFFNIIggeHw6H77vmmmtEsNciUq/6rEPAdv6kQ8uFrh/M2ay2awcCIoSVKfLGrew2MWXedG1uvf2N212EJxQWTWG71HGdN+Do48rbRWZg9ClNaoY/+uijqZFIZBjb/9/YJ3wajUb/fvXVV89KBu89DJm0H/NzPAzzTC9vbacEmvsQNPs1+Nz10MwQYuYRzJ/BHBse72kMO9ZSuM5wdF73BkaP3vzBWG6hD5a9L/xmT7h2EI4WhquvRty3GI8M2N4EgdiPzekoGuc9me8mXTWvvQhdVq/Z6rwb+cujqUipP5jJ7MBEMCH8H0cJUuJzUTBCTLwkuPyhIPzRQ1h/u/GG6mFaX8PVooj5+8BEW0jJGvZKlJ84F9P6xBIHNUPuiylw15zCysKLuksRnL0A0QP2gR7Yh3khZmmqkJb6Fe7dxp74lsJgO3ITCvP/g2Hj90fU3J/Jp6dWgbqUmXgiKVjPfaItjNrD4DjpzPM1CIdn4fEtFqoc5ZpYU9iX9bY7yyMMx52Lojz5sodhU/3YsP4AxLUuTGaA53BZtzcw7mLGKfXibCTv4S5wrf1gxwMs/1LUbCMMFtvRB3XsyjKR8kmBHrcQt0vYQyzCgw2Y5LpyTAYi5oHM2PZs2jrzhD2HvoZ5P2+rstlZYXBurg/aIT1hp+wL3ctvVgGnDgF7HiZs88XD4KJevG4v2H6X+TMfXfdfhvXfHgAnyLKSxS71Sm5nY0ojpt6GT+6MmNUHuhti3DrWm+kwI71haAUw/H2VMFjRUpp4sikUCoVCseuZOHHiFbqu36Rp2gLbtm/Oz8//LhnUKPdfjizD0Ye6Gv7Mn4cYOgwRBO9qtpzvNfeA3OryMvdL7u4qdCaA9yhTynkctz7k91uPDy3mpKKFiM1a5vG13L2CE8HXDMO4Pi9vm8G2QrFrkcUgu5um2Zd1ry/r3YFs62LeQJy8zBBzD/MZJov0LbIsa0lqaqqYd4j17t07qjRYd5xRo0aZYqNYDBczr9szX3uwrYtguCeDxeyGlIXYJhat4YUMn8ftjPr6+u+vvfZaZbpEsUcpLi4WMyj/YX38HX8WsA+4f8SILQQxzdAx9+OjLL92Dbuas6AbWcmvaXYNInAlrmOLUHARn73rNFdbxsFAva67q8RwhxdhS1zNcTStEw9KB+wsPrn340Cii6ab7RNp2zg42AUjBEkfE6e5+E5z3Xsz9Mr/LRrXtM3rMWPGZAQCgZHc/SvdO36/f9TAgQO/9wL3FgZPvIL3/h8YRkc4ViUc59+ox2Q8OUxeJCbh6HBo8QlwtPsZ70jIGrOOfQ8s87ZNgsGBk3tAt3gu9zcsI1noMcRiqWeZLWUZfwnNLkJh/hwvrpBb2Jb5fQlP3Z/hvaC7Pjg6r+nO4cjscXQ5aNpWAvnB43tDM6VuHsU4XXkNk1uO4rCCx39I/wkoypvnxR30QAdogX9D1y9mlKWMU0zf7jzmTMbtSD85bjHT+hR8dvFWwsrGGDx2H2j+T3h8gIPHV6E5TKdxjpd2DX6eTwSL7yCOAjw89OvEQWQrYXDs/2B79pc51tYO4fVFqFnKPHiZbiIm5y7AoOKDYVhjGecUXud1lsf1mDJ8s9DxkjFdkeKfxON/Q/ctw2/ClPz3PQFm1BrGc57KWHKvsqirwzJbm4z3CB4c+qZ3DmHAxEEw9f+Djmym6W1U1l+KZ5J20S8qzkFG7E8s6wu8dOpIg+2Ktvhy3ud38BkFmDhks5LJFYVHw3SHcu9oXr8L4xmev7RvaO+xnhTjoUGJst8ZYfCfC7KRql3GexLTEgfxnLKIrZy/imX5DUztaUzK+6/nJwyacAP7rxsYz+Z9P8R6UMPyOoPx5eWWyVwp5+93WP/GbGfqYfDE83mdAdzjvfC+XdTxPCxvV0zB/BmGv7cSBitaSnNzXYVCoVAodhmTJk2SAcxtIpCgu2HYsGHf8neTs6TCi9E27DPu0+FyAOR9Tv6D2Pjgk4smp2kO/8Y1uIsY+CUndos5Slxv29pazbW9t/KyypSxhRFCXUM6fx1Ijy6cnnXlsP0IDs44EBd7hd4l5LNF8sMes97UkxdxHNS6mvuMY7j/vPYhtNj239SpUzPLysru0jTtL8zvx30+31/VImaKXQnrlVZcXCwLvZ1m2/bZrGsH6bruLZhGP7HxKwuviJttmqZ8Bl7+xhtv1E+bNi0pKVHsYrRRo0ZpnTt3DlqWJTZqxfzGoSyLk1kuJ7E8RBgnGl7l3F/M/Te4/05OTs4yJYxX7E5YL/2sl+NYF//Auje5rq7u7uuua6ldV1drP+zT3zgGRnP3OGjy/cwPEQQnn9TyutV1Y3zYLnRc7UNds6fzuT/fMfRSX40WqYvX1/qy4vHynFDDtkp7b3DbvN45Ja7pvkB21O+PBdNjUStFC+htXQdHO5r+W01zf8meLj3xilf4Id3exlM4K3j/D/hiwcKSoqOatKP69NNPhyoqKoaxrd/Cn/Ji+Kbc3NylidBWzqiHglgT+xs096/QzVTY9lss/4GYnLsqGWNrBhVcB934J0xfCHbsNbj1g1B8bQkuf6gjAtHbGOMy5qEI6lh5pPBlAUeOtFzXppuGGP6KR/NX48oxAUQCIxjnNmi6mNxIxvfiatyUQnPyUJj/HMOAgeN78LoPwTBO8aK5jK9tcX6wjjl4FqHUPM90xZBJnaT8YAb6w4rHGb+CRZuaTJvOqsLjiGuvYl2/CoW5ies0xaDx+8Mwv2d6gzyuBq7uMg2sd15D4ZiU9c/1bI58CNu5Dg8OS6xLsVEY7CWT1xMtW6mvoj0rWsaJlxB1/DMZ9TU3IyWD92KPQyAlD/HoasYdguLc1xlX7lfDoHGnwvA/zPzozHjToNsjUNa2EtkVhQz/C89jcrvFs0auIdd2ZgDW1SgakVisbcCk4TDc22GambCtN1FRf4EnDBat6kB8JOP/g8dJWuU+ZRzPe+SJHO5r+IbHXIgHRyzHpRMORtAYD13/TaJs+IexvOt6uBEe8wyTNdLTxN0ZYbDUO824lROFNA7YE+eXl0eSh3IOh/MLV7+G9fZlL/7gglFMzy3MW4NlUcpYAaY/6MWXDJf7EGyrEI7/+k0vNAYXnQjdeZB7+yfLRfJc7l1eCtXzuFTmO+u+tRCmcb4SBiuaI1HRFAqFQqHYzRQVFV3GMdh9dOssy8obMSI54GuCsQN8v9Asu4jDo1/KiGdn8R52/COathyucuKHKM+3koPCd3RHfzkWsGdUd0Xlrbd6wzdhu8sx3RLi41Y+m9M1rcqsqZHvEUltrTbj7Ts6rFnw8bGx2tLfRCO1pzl2NMO2YgbH3oYMQL3xqnfyxAV2lITpCPcDpmToVY8goV3SAuSzck7An2e6T+D1C7Kzs/+vf//+LfvsUKHYBlkUKxKJBOvr68WO7VHxeHyAruunsG4FWMdkwjKT7vVQKPTSEsJ9Z3RDn9Mq9iQaywa33nqrr2PHjgez3M51HOds+h/AcgsyTPiY+w+zLD/hfnlubm6Ev1W5KXYJ0m+Ul5eP5u4NdP/1+XzXtdhG8EnvmW366me7rv9O3TAPhNgG3mH43JVHryefc20+jcMcC5TDdV40feYjazOXz8To/vLe94cMNRokJ+/TLvDh93yE/4Fp6EuXwZGGjwOC5NV24pI81nVcy4F7Z0XIuRN3n9DkS97kOOA67t7Mtn8/2/nteXl7YDGuH4po5zruv5hnA2EYPsStSaiqv3aThui2DJp4FnRN7KZ2hxWbj2j0bDxavhSDu1wGzZkEwwzAtr8B4vkoHvEFz9+P2X8XdLcLHKyBq9+MyblP4Ipxh8L0fQHTCMGyPoTjG44HB8/C4In9Ofy7ndfYH45TgfpoX+xfvgYlnWWNhvtZv9pz+wkHbH/HpNzPMXjCIOjGPdCMLMZfCC14KoouX4Eh93WCG7qP6fmTl27HrmSB/hvheCGiCCAr8AbPcTj9bKZ3CqYMz/PiNcWQMfsBgZnQRXjNumXbJTz+7+i67ims7ng268wddL1Y32Kw3Xuw6KBR+OAUa7MwWE4ix1nTOOK8FpGqCqRm/I35cz0DxKTDFyyLfE+IPGjsX6D7xzKfs2FH/o4VPe/H62dFcdKoIHp1YHxdXjywYmu3oTjvdgwuOJb59jDjHwgr+iEs5OOh/Dm46N4cZKfcw/iXe+ly3DsxJf9WSQkGThwGQ/sX7yeb+fM6Kur/4JX7wPG/Zb69zvIxYcVnw8a1nkbxoOJfQrfH8JqH81w1vJUHUZj3N+QVXsJyuZ3X6Mrzv89U3cj40zFkwjDe5708f5D+3yHu9MPD+Qt3WBg8uGgfaLyupp/L6zDP3et4zmdYfvuzDApZ/idy8B5l/t2x6d4GTfgH/W9hPJP+bMbui8jIGIJ4aQzhwFW87i3MKz/r8BzAGujV1YF3pkPPeJft4Chp/Ezz59Ctq1B05XQMLLwAptRj/YBkGSphsKJFeM1eoVAoFIrdyaRJk37Lzf10Pk5Chufm5r7rBTTCqMsRzHaMUzXdvZUPqiOT3juMJ3t1OcwCIg6wltvZGvRPOLh/pyKG70aLHkgDyAJ3hxxySLB9+/Zig7MTvbLp2tF10ziY5thNfsugvw3dpumcrumOXNOK1Zcvn/lmsGT+B93LSua1rVq/GLXlK2HHY0wMU6InFYd3EE8XynFn2a77j4ow3mL6W/R5bXJ18Ye4eyTz/19ZWVnFSgtQ0RJY/7WxY8f6c0htbe2+rP9ieuBY1qOTGSbtYyndQvp/QL/XhwwZsoz7XptQtF6kXMeNG9fT7/f/mj9/wzI7hH7duS+2Hz+ge59+C1mmizMzMyvUCyTFztKvXz/jtNNOu5DPzUf480PWqaEt1UzNueTVDC0752J2KbdAN7rA2fHHVuI9rmtDc6N8UC/nM3qGC/0Zf475VsnoprVqdy2j9A4jzzzaijv9OTg5mu5ApqwNxwNi41USmozXUni0aAc68Sd55D/Lxh8/nx6NnmTixIliv/12tuvzuP3rl19++VhRUZEIwFsvlz7QHUH/3dAMEcKCg6ibWQ/uRlFew+keXHAk4z0En/9QxGIbOBo7HW50BYyUh6D7zoNtr4XrjMTk/KnJI4AhE0f+P3tXAWBV0f1/N15ssiy1dAmIKIqJ3d2BSbPFAiJiB4hdSG9TYmJ8tn8/uws7UEFUutmF3X114/87973Hvl22UFT0ez+YvffNnTtx5szMmXNnzsDWNOjGiygc+ROG3OKBO+NeuLxjYARWkaTXIjH9aSesvk1HuXE9q+sK0tpD4l+JkpHT+ERB5owesN2nQxMbublh5eGIkjZQLFHs7gvL2AYD/R0laFQZrEeUwaLwVZTrttvNHVZ0KnT7WfKGi6z7MvDF2WisrqLKYE1PZHybYCtjUJr9aOSpmBe4jGkUkz6JpMH78AQzMfPyH7YrgzUdCAU+hYbLUDRSTDoBOQU9YOEdqHoG8/ETTHs0Zo98FcPze7FMs+H2Ho6g7xUEzaGYP3qtc+ibW5vJ+M6iIPwz8zEcc0a/g6xZp7MOC+g6Uoj9P2jmVPirvkeL1puxpYoyhX0M6fMG5o3+YjsP11YGrwieg04+L5Tm90L3ZiPo3wLLltW4BWF+YEMfViDp7AmP+SYK8sQUhjQs+hf2hmqdDdP1MeZF5h9jprWCz83y6p2Z9mqW7QxH0f27zETc1RyJaWfyLgR/0nN4aHAl8mYmI+SawPSvYhkUlqGUvJLlhI8qgzVdh2nICu0hKMkNm28JmxspgMtzJELB9ayrbPLrs8guOoJ9xBN8T+rie/iMHCyILKqRlew+zyio9gRo7mYwQnFlcBxNgrB4HLsSYpgekEM9Etn5c9QiKnwBtLbLMKWer5j/doxZkIqyTWlI9ITpYQR80BK2sePe/b9I744YXpoCV6gFBSIFnsQAQuaGeoWi/zUMmeiFK70lvAku6Al+rPJswhORCawcRACfC6ZmcLBc1ySaDVjoRltfBqoCGvxGJR4aScGSQsoFkxPQokU6zK1uDvIhlLdd4xxqIIcHaP0zoBk63wlgtbUJ/zd2R3tuI/ObU0iJsXX27wYnIHtx8nGfbdt78zouNzc3LFTXg8kXIEHz4EJFU65Xw3bdHEXrzkA2YzpKWbG7ZeM7xvC+BfUdKMkfjptfXudBNcyf9FGi3BJbm3147c38yon9PXnfgffJdDs9bvort2Ddsk+w6sd3sHrx29iy5gf4KmRnrE2ZPNwt7gzkDdPGCmbkXtu0Hhz7MJp0WnZRUZGUZSZdK5bnStbD686DOOKoA+QXWQXf0rIsOfhNVpXLwW/d6ZfO+2W8fq6q6peGYSxav379z5MmTYorC/+hkEM9N2zY0F3TNLEvfDC9DpE+j9cy/v7BNM0vWdcfJyUl/bCZGDu2jnEtjjjqAfuSw8hPskVcd7vdI4YPH/5B+EnDaDby3eaaquUqqnKDomjJos/dKXC4ll3YXo0ShBH4JmBqT4VU5fUtq+3P8ORhf+ucLCPv/c5B1X20YgdP56h+JOWdDEdy2dkyOgphkV+sp0xdva1syiFfO3JqPcjPz+/HtjyN7bob23XeunXrXtitd26IYk7x3Mu7i6FqCkzzZpSvuRdP1DPejCg4GJoyJ2I3dS0s82RYgQroiW9Bc3Xk3OkTWJWnYnYD5klGTE6HmvQeNK0335dwb5LGq0hXDZZTQX3pDqWTOUAh2uWOxqTILooBCzU039Iciqs5eY6ypNIfGvLIiBmwrK0w7ENrKoNdFzsfOGzzKpS1nLr9gLTMKfsBiW9A1xhP6GOkVB3bqB4hqgx2uRNZ9rdhBYeh9PLqjy6ODWT7c8ihdZb5C2k51FHURpXBLhYn5M+HJ3A9ZowNy5Uj72qOUPP3oOt7wTBWMZ+XY/aop535UdqWe8hqYyjK+pnWcZh9+SeRVbtFbOndHTMdgTXnYf4kP0ZO7YuQZy5cnv0hCyJMxgVlEQXa5czTEk6l3odZtQRzrq1e4V5bGVy29myktGrL+J9jPIwv8D0jGo2SUW9G3mgYcuBc3/Tm8CU0Z4fQlXXCsU4ZF47/DyqDo8i+uxl8zZshwW7Nch3APugSpnEUr7KUvwTFudlOuKgyWNd10lU+TFyBktywDf+h93eEK3EGdM/ZrHsfLGRjdu5DyJw5FIo+hflNYz08xf4id/vHA8GIwlNIT77n3oO8t5Rxx20Gx9Eodn4WGkfdkM4/t7QXFCuLDXQqO4BHYGoLYSoLkZCYj21J45FVdDROmRY2KP6/ABlMM/PPgL/iNngT5sNSH3foAe9M0ukqZBUe4tAtjp2ArUANZJGWT0BxP4kQeU1TZZVWHAKlZQ8KjTMRsJ5DZeXdSKro7PiLAGAFppJuT0Ix8+kjKz0bR/qmzvD5HoJqPYME9RoMmRduv82T+sL2T2NaUg8zkLpCPgABvr3aUvgpYfrPcDC+E+31bo5/FKOLuyIrfxBCalgY+B+ArEilDDSKt/0o80xOT08P28uqB6IIdiWpAxVNvUXTFLHJu1OKYFHVutirWDaqQob9pmpigmXrOald7UnjHjRfrksRbFmWHK60DyerwwzDmEyvB3k/mfm+iu5sut6cPKXwKmLhTsOb1Byd9zkZ/c+9BccNL8JhF96Fzn1PJoskc15CoXgnNd0y4+CUsSNfuxG6OpydapP60ezs7B9Zjgd4K4d23DBjxoyezoM44ohBUVFRoigM2Aaknyohz8wi619El0Andgsz6Tec7uacnJwFo0aNWhxXBP+zIat+pR5zc3Mf58+bTdMczOsYupfIB61Y73IIZXFlZeWDLpfr8sLCwgNnzpyZLO/GEUdDIJ90Ju/I4WXNNU27samK4ObZi5q5XPpo8h7H4d+hCFZ1Dq1qwGMHlhzSbM3mQZ1+2XTVnj8WbZl+6Ht/tyJYsDb/8N82zzzoQZ/LuIJlHG9b5jOcO25WNBEzd0bUiAoQyjmagZvTx3zc4JwgLy/vC/bdd7BObKZ7c5s2bfpFHu2eqAz5WcZy3hmOgKfY3eBJloVXdUM1OpIksmNLSLMZllIB1S36jiSHVrZtoBwN17+WzPB2cxEkoWjp8CSdD2/q5fCmjEIirwnJx8Cd4KET+8F74td5bkycqGLErN5I2zAOtvUwrODTUNQ7KaydwGTFrm39kO1itl25XREssDzMY2QZ/M7utJHQtl2BgFJzoUBRzib6RxaiqEnQdbGFXA1ZmW7b6xDwVtPHTA9wzl69eEZRw3mRhTa2+TrTWgmXNwmq50Rc8HgC56T7kX07y/Y4mOZbjiJYUHDF1wxfTP8fnfK4E9rD7TkbmkuUyXdDcT0ILfUWjCpuWC6VlbRyZkcYBqA3/mFS5oDD8/dGz4wr4XM/Qh56iu/dxsIcxwJ7wwT7gxg2rRVGFF4Eq9lMeKwXGGUJp+yDeZXdNvU36LDZmkoka9XlsL2kt1r9O0pzRevCvHvD9YQtCKyutTPQMdMVWWj3u6YrcfwPIq4M3hUQQ+Zp5RfBNOZz0JnGQecy6J7D4XYdxI7uIHa257DjEztZ89DefSXyFv77BejwV9Wr2YE9SoHscrhcx8DlPtihh8t1AekkNnNK0HzLeeEX4mgSxs5rxsHgUuiuA0nL/aFqxyMUPCzyNA7YaRQUDkZy872haf2gVoaVtL3WyGqLA6G7D+AAeRBUU5RhjSNkNGM8RyKxWV8KdHuj6lc59IDJWGnk4QPg8kh8B6BSiwimthz+cASS0hhe78d2H05fkF14IPzWLHa7xRTwdm/hexdBVhaapnkZbwdy8vFEKBRa0NBW48dFEexVc0Uw1DV0sXZmrQrlHjGhQBHJDFn2R5SVJoZs++IxD1n54xYEFw+bhLBAGgPOhbyWZVEYdA60e5jXWbquD+YESZS/LXjdpR+rVLJJevs+6HNMFo4bXoJDL7gVbfc4UJ5QZt6ZwjrllPJmUKS+ec1lqhzK1yhYHrt9+/avs8wF/HkoJ+a3zJgxIzxpiuN/HoWFhW3ZZs9nW3iA/P8U+eUOesuBjU/wd/bWrVsvzM7Ovm3kyJGvyhbvf4S9yTh2GlKveXl5y3Jzc5/n/U0ej+d88oIorJ7kY428IDZfn2b/MZn8MiA/P1/M5cQRR50gn2TyIocXzmjWrNmzYd+G0WHc4wmaOzSG4/g4RVXSd0oRLKYENDclAXOjbRmzoPsuO77V6uIuyVX909z+08VkRSTkboGqqUev2Tiz/6NBW5fFRNfYIf9nMlaLMrvJIKH4jkY56Hwo9h1pee+HF0LUA/bfr7BeJrBO9qAbz3bcMvJo90NL1zYWbi3LFpYdFcrcKUltnPu6oLj6Q3NlhO/tX6C6Kjk/F81YWDumKDqapTY8Bwj5w+FF+Sx2gf2Vz6JqawF8W4sc568oQsgXdoryLLr8amBti32gqvztuo8ynSg0P2cMBbCVoayg7yKp1wNRBls1FbfhPP9+2HDBK0t9Y3DLRPK+NBDCsUVcR8NSEcKW5tUCadXW+vOharIKfTGlbsZnDkSzDe35+wjSX5h3FUy15qF3s0cXwbJHIBR6AIGq/0PQL6uDwblUIudufThHuxJBczwmLqyZ79qQg+JEClZkIYTd+CK7nm0PcExJqNo9LH43vvopy18AMyi2hH9z8vBHkF3E/HtGMzezyQNncr64EqYlK3evY/wP0dXfgYkwb6ECKwPVcyMjKB8ZdsyUYgfJT+G6UViPnlp6PNU5TC6OOHYKNZkojp2HrGx1B86Dak+F23uI0wHaZpANeQtCgY28boJl+igNqdBdXdjhXY/Q5saNwP+TMWCiG1rCBewMs+FyJ7PDNWAEyh16hIQeRiU7fYX02Ied3Y2ObZw4moYq34Ecszo5A28oKMJDOptxf8dsQRwUKNxLObjfhMot18Aw7iJ9OMgLRGerBMl7vOdgaphNGzDd/uUUyMagsuxqtuN87BVRKMpgLIJpOD6DAkw4PtO/loLOlUz/arb9u5lU9fYsEweR549iX+BlZho3UfEvACcnR9LdxNuP6Wbl5dVvGqPoDCSu92I4pzPX6xrSd0Y3KiYhZHZnmFgDS5nBfmXY2AetyVc/hPX03qGubdtOsyzreF5F2fUg83gVJ0T78PqX7dxISe+AfqeMw/GZc9D3pDykte5M1hHjxk0vuIh9KmlFmt07fYg6dNqYPRrN/2mnnRZITU2dx7I/yvIOcLlcmRMnTtyJWWcc/xaQB5SioqJms2fPPqK4uFgOiCmm3wzyxWm8/5BtZLx8zMnNzb0pOzv73auvvrqSz+KTjf8hsL6tYcOGlZEH/o/uesMwLiVPjCefiH3okxhkJq+zyUfj8vPzD1iwYIF8PIgjDgcFBQXHkIdklflbwWBwflPt1PuM9kMpY41XFLU5O6qIbxMgei7LDNlm6D12b2MTXbhp5eQTPyXPPmRD+dGylGtOPvnkPSKhdytsm3XIpo0zD5ttaMZwygEP2qaxQawSsBFGQjQCUQjzoqqeczRNv6/F1e+1Cz+oG1lZWXPZjuUcgZN4lYU5f1Aj9idhxtgATPNnSnJhZamtdENIHYSBD9b8COWszC3g2KXIQWkMJ6ymfIO0sgqouhzWsCkcEM2h+sUUWDVkUZcs1JI4BJashFVWkpjyYwPnEpNRkpuH4tzcHZzYC15zgBuWexA095FM2Mc8FqIkZyjdHCT4mK4oLBsh764eWxVF6FNzF2RZRgc+iCr+N5Im1SYGoqhLCVkfAu71pPNnbHNVnN/sCc11AePvz/qSeL50DmOrCQVbW3yE0tyrUKZfRiE2G0bgRoT8D3HOViYCLdtwH6zb2DUSfkfopihN1zkqLFtJZTpylkc1RC8jtnqjcm12UTNGejHzdgTTo4BtT0Np9gjMzp2LoL+cOfrjcr9pHA9NzYYnMYn5eQmmNhBz8m5HedoHnJwIPRumqSLzlAbO0rSt8Pshayn/+p1+zlbbwOiY5vhHYaukBWkS/hG+xBFHI2h6g4+jbmTmH8lBZg47wT3CyjlbTnh/jm3wU7isSnYI7GSsnvS/iOEOZGfEn6Gl8BuDMD/vIyeO7KJOCKETZG1h0PgNqmVC0cMdoduzHBtfXo0nnggLUGNmt+K7XWDaCVBsP3SsR9HIX51ndWHI3DS4jO7sqJPYi4SgeDdgdubPrPqavcSQgi5wq5058BkwsBizszZjWH43qEpbdrYavMYmtNrwMyZFtns0hCEzM+Bx3c1OfUhEWfYEe++n2FuWOx2aYu8BW78CnoRu/O1HoOpulObJymlgYH5rePVuDONhumvQftUybOjYHsFgJ1iqApddjsqKpXjoajngZEeIoX7b7Mi7RL6vQDMDSPD8jBn1nVjMQe/yR1ujsly+oifCtIKwtHVoFljpCCC1IYLC2oy2FBQ6s2450OhVcAeXo2AkhbY6BnIxC9I5uTuMYHPmX3fyoyWshR1ctdN2fsU+U7ONt3EQuIL08bEOP4PuOY589wXs0HCUjv4yErI2FNKlOf92hW2k8DfTtTaj3P9rvafxDnwwCe4K8qCa7vxWtDK0bPYb7rlQhLEdyylfRRW9B1msGXnNgFvfjLbNl2FSHatAJ75Jrv2lLfzBdtAVL2lpQDW2QnH/XLcdadbRsOkt2XaEB8jHhFdleM8KzBoSFe7CkHyYRme4GK9bqYBWtdKxsSW2vG3rW7bBnuTJ5dDtY9G65Uqs3dQbQSuNcQcQqvwB88fVNCEgSvbmSXvARQnFNMuQsXY524BFgfNEtpWZ0LSeMEO/wGf3x0N563HKGA+69doDQbeLdV0J/9oV8LRTme/eUKxLGeNI8kkCafQaDHUiPOwjDMuGraWxTk14KPDmj14bTjyCcSXpqDB7UIhhm2celvT51jn9d9SMdqiiUKy7NKetLGFbeXvS7zli+09BaWlpZ8MwZIu52BkdJitRwk92xMIB0NYn4EIL6l2UvTvvzLdtjaOYaaOKfew7dPMCNl64+iHnAKQdYFmWfDQRO28UWCGKjC6cqIoe+W9FyF+BX75+CT+8Ow8rvn8TRshP9grPSZoCCcpWtIpS7o1bulkPT5okW+caxpQpU3olJCSUsPzNdV0fOWLEiPAhFHH86yH2YTdu3NhV07TD+VPawZ62bUs7WEH3pmma7weDwe/HjavVH8YRRwRiIkL6djr54Ce7KzqQh3y8/57887rL5VpUVVW1LG5b+H8Xc+fOzQgEAqXkid7kjZE5OTmv8r7R0b3l2A8vgon7OIfoGFboNREylFvmaspSjxq2uaBs5pFfRZ44KCwsHMV83Mt+b2azZs1uueiiixo2FfA3ou2Vi1oaAetMSzGyVM19sG0blPN2QjBSNNuygwWukDJpXeHh8lG8TkybNq27x+Mp5W0K2+3wUaNGfR1+spthEOfJCZhK+Vl22spBXGLH9xnK1i8AxkbOhRM5d+tHOflS6No+Mu2hbP4TTCUPc3Jfx5hpqQh4pnAOMJyyfAXD3Yut6fc4pg5kfmCZ2ZTD94Zmf8sZzjtIrlzqmHd0e26DEdhK2k9H0D/ZmSNIeDPUmTK9iSWbVjhy9wjK6Zo5l3OJsyjAUf60b0bJSDkwGcgsuIRz6Wmsk1ZMZyv8Zn8sGLW4hs1gM2SQ1wdzHld92NuQ6XvC5XqXz1tyXvMR83Rck20GywFyclidhSmw9PsxJ3MbDmC++xlXcq42CbKm1LJegFqVi6Lxq7bbDNZdJKfvRmxpKbQJN76B9yUhIel9aO59HZvBsMegdGT1it/sWedREn+Ac9POjHMNr23ZEDeTnleiJEsOjAwjq7A7BfbDKLAfyDpcA09iPmYMCiv4swr3598FcCfsRYH4E6jmCBTmfbuDzeDg2nNRmaogLeFGeJJuRMjnY5rF7Ctu3247Nyv/LFjKSUxjGevzY4TMldD1Kcz/uZyLi2mLsSgdVejMLYcXDOQ8Lp/xJ5Neq2EGz8CcsTtvM3jEzMvhSmAd8z4UmoOQZzzmDytDbv7eMIU2yonOM9soQXFeTZvBqiYHyE1H+dob8cSksNmHy8gbCYzP5R5Qw2bwsIK9OG9+me9wPsy5rKVMIH0ecfQJI+d0RDA4kXU7iHXpJk/FD5CLo0kQ1ozj90IOq3K3FSPpg9lYOQ+3OJlW7mWjf7OGUmvMGA98vQ9nZ3M3Bxn5GvkqbHUGSrPDyuDhhWPYuGW1sALb+i8v8qXnUMZjccB6BCW5dzhbO1a1OZ6drCiU9uP0P4npbeMAtZyCz7McCP9T40AqUVquzDiQ/pdQqBLD5c2YdoAprGAcr0MxH0HRSHbqEWQVjGO6Y/l8C/Mwlflrwftj+WQPviuGt9bxnRfgVxbgwZj36oKcJKrrkzmIsRMLygrKK1CcOyPyVBR2LsZ3FvN/FPNvcgB/H3NynnKeZRWezt7yRpZPFK7/ZdpfcBA9ieH3ZjyybUK+sP4f7ND8GkbxBZnFl0G1Tg6HVVLoo/JelERfQLcWwhV6tYaCd/g9KVCbcZAmfWzsw3eSefWTnr9xsPoEhvoY5ueIcj+McZMTOAidynxdyDB9GZ4CBLYxP4uZxyewueKVGspV6bQ1JZPPxCSAbGnyMC/MD34jL7wB1fsQCgfXK6TtgJGzesPUS3h3GOORwwwe53Um682uHtxqYeJEN9a1OQmGcjYFkf0YNJ3pizJ4Nd/7hnz3EFqv/sxRcArki3B2UT/GPZg8wHzb7XjPiyUHp31HXnoCHXu9gUnHRpRNzmDah+UcxudirkK+SpLG9loKSuQzDlKxHysGzWgBj+c8PjuNz8SeLmluh5gnGcS/II89yYHyHT4LS73ytd5TdQqFigv5qyf9mzFu+U9BkPlRrecZf7VQkjmTZXRNYTl7sowfUxC4EQUUuuRgN7tftTLYtkcxLql3tg35kurwyUdOu1D097Yr6sX+l6otDKdrvoTNvnFOHdenDM6Z0gWm9zHWeXvG/Sk063qEKDCqGvlf7c8YU0lP4csKXlewIB/DtDby+ZnMM4XB0H0oe+eh7R9/5At32uaLWNZrGd7LelhIAfNm51lmwWDmQVbzpVBIehzlW+/EE9eJXbW/HaJs2rx587W8FTuB9/fq1euuY4+N8syOmDZUP0y1zXzK+PvutCLYwjpO8GYrqr0gowpLLnyCXFoLfC5c3MuyrEG8nsV0etFFTHvsHrAtC2Vrf8JPHz+Ob98sQsWWNWSLpiuEpYCk3ZfCK2MfNDmONI5Zs2adw4mxnIL9IukxgZP1HVeJxPGXYu7cuWlVVVV78bY160YYoEpV1RWrVq36cdKkP/axp6ioyGUYxn6M9zTW9/H0ymCbWMr7T3n/oWma3/H5+rgCbzt+j4y8Ez3YPx8TJ070du3atYXf79+PfCQygEzq9yRfreNVlH8vrVmz5tM/yrtx/LNAvlDbtGlzDfsuMQl377Zt2+6RnQXhp/Wjdc6HJ1ouzODg12tnFMGKRhHPDP1g2fZdiS68sHLKYTscDiYfMHRdF2Vb78rKyhHjx49/O/xk90Wzy989QLO18aqiXcCeRVYTRZ40Aba9lYLFva6Qd8qa4gPrM+kju0POY3uVswTebNGixYimrt7+y5FTcDiluynQXQc53awly0+xhkXw86dOvxaUiTmv00QRvIHC4e3Y4J6L5zJlrsy5TfEpDFtIuV12Vy6nnP4kycl5pCWmDS6mnN+F9FpOWf0mtFv9KFa23otzhieZXg8YAfrjWTLaEsrqrTkPPJBpBpnWTwiZD2HT1mVok3o/n2czDmbOGVNfZLrykfU8zon70F9hnij7+49DyRWf/qnKYEVNZDlFsNwI03yW+fmG5cxgGWU+0ZX52gLVvhqFuXPpZ/0hZfCYwu4IKPJB4RiH9mLm2LbeZTrDUJL7czgQkTnzbNJTzDSwbXN8sLUnGfhn1hnDm30ZnnRypyLoXwDLNcpRYNdWBm+pOs+Zg8lcT5XD6Fz7MfxqjtTPML4fgZCsAj6LaXD+Slrb1nS4EvNZf+yH1BwmJP8/ZFwvs/7dnMIOYN30dOpGFNkwL0DJqA92WhmcXUi6ogSankJ6ryCPLCRvreG7h8JSzoCmyvxfaDOftBvqvPN7lMGi21nT9lamcw3fEd3MD3TCl+thGweSTqcxvvBqYdOIK4PjaBKaPtOMY0ckdOzMTucEdiLyaz17mPkoyXlph9WNM2YEUN7ybQTUbA5kF8CvXI8E3xeRp4yCAwvUPdiAOQFUh9BjMLzJveDycoAy1rEzsbGm9Rns3OSr6CC4vX3hTegOdwI7Q+0svnMbO5ssHD3XG4kR2Nhxf3Z09Mcoht8f3qTu8CZyYNNOZm90E9O4FSPzm0dCS+fYmp0Oy6PuB2g3Mc1b4fKcAU/inuycmTf1cHa01yABgx0zEA3BEGWgUeXQRXVsE41CTtEcDuQXIHtioqNoK8kRw/rXw21NQJK/+kApy2pG/+7MSxemyU5YmcTB4xzmvQfLsQc7wEMY6TVQPLc6q5mjyJo5HIp1Nzv2y5jffnAn7kEnqyZFiTwQBu6E3yurV8KYWJQIV9o43okB+YsdmnqSusHj3Yvpy2mc18JlXQdZte2EZwdcmXwGB6wH2KmfT9r3Jm2Yhqcf8ylCRD7Sk85ywglymDdNLab/KOb/GIaV8N343t4Mfzp76VtgVl7lDLJNhcW6sW0OWhRA5IBCgIO79jPjdDPPJyNvZthGVhQTbVnFfBZsnXyjDeGgeWC4jAm9SMdjSZdRFEymY3XLajMdefnyRX0+0xjJAfIo0n0Pht+DND2UfDqMwkM+VvxIHokgt6AnB+rpfGcMw/R3+MyTsBfjPw4269dWrnNWigtEsZvsuRQq60lRzyZ/k+akiSexF9M6nPnJof9UZBZW20DWAycy/wWk48UMf4BDc0+S5Odghh9Evp+MzBnnRkIzG2YieY50TmzH9Lsg5Kq1/Ufm6UorxncvaTKO8R3irFAXPlEpuCjaPQhYhzNcWAlgG16m05P8IQdSdER6csPKAVN3M54ecCV04MtdEbI90K0k0rELXRrjCvOHriczzj1h2bKNbxPfyaDQwXogf6eeVG1nOHFVCvN7NPPXl7Rpzjx8HnlC2On0k3bRmfluh5apu01/Xl5eLnUodoI/ycjImNqQIvi+S9HZtqxp9u9QBBsWfiNNb/Ql2PdePh8/1KMIFqXvBY7CWFGukNVsvO5WimCBQoG4ebs9sf+pV+LIS+7nfU/Kcjsx8SMURT4U2ldNHQ5Zjd0oDMN4g5fnSJuz6Y4K+8bxd0Ds9RYUFNzm8/lkklXC+phmmuY01tEsuvnt27d/jpP2nN+zDV8UM4yfY6djE1vGDtnmv17TtBtDodCoysrKu8UMwKhRo1b8yxXB0n/vjPs9qCuehtw/GpMmTfIPHTp0VU5Ozktt27a9g/3rGPLtWPaxssJQzAM80q5du5LS0lLZkfGH8Oabb+ozZ848Pj8/fyTbwi1017PNXEbXg/z8j6flvwmtWrU6jLyQxdtF7GMeaooiuFXex/tZbsreiiLKmYhvE6C5YIRCr1khY1jX4KGP1qUIFowePbrC5XLdztukQw45ZLplWU/RPbm7Otu2Xiybdri2eXNovGJb99mi3NqZLkNRUykbZgdcvgHyK+y5A+wuXbqIkutJttkzN27cKIdG7p4oGvk+Qibn0cZLLJdFmVnj/KoD5xucE+icc7lSOG+VeeRyupvgseY4imCBLDBxhd6lkH4PLHMT55idKH9fTqrcxWdXMg6+L/pk5W0ovrfZsRnosP572KGJDP8L5WzOBZVcBriT8+qrmdbJ9DuLc47O5NXNeO7abbCMJ3m/kfK6LF06kGGvZ9ycb9sdYZqUtWxZbOSBoddtz7nuPizst7P9myhYjdBnTPdbzvtH0Ocueo4jT3BurUmss+H1PsX87djQGspHdG4Uixm5yzj/fpN3lU67lQU+wEfYUrnaeR5FKOlt0vw/UPRKaO42rItsxnob3+E8XB1IuqUiFHgfbu0BRxG8HdvTrE67vDXnv+YEBP0/sM45j1IzmYc7WZ4bWL4DOEeUHZNfc046H/nDxHzfy5w/rZG+gnXQn/PzG3hzI2NsSxqFdRAKEpj3Bk2r1AvN+i/LISt2GY/akXPT0YzvdqZ5Jq9fMH1Z3cFsojmGTAkraxur07qey8ItWWlsGo85ZVG13iwz69WUsg9ger/xGflWlN62Sp5sOI044iB2G+XBPxJBYw+OOs2cRgews3H9KL2M86w25Avb/OwvMSf3HSzIWV7LBIHJTkTsv8p9M3YahTCr9oZRtS8Hu3nIlBPf1VHs3PZk6y5DyD8O/so9EPSdwXdWQNPasePJQw9fWIkmHU0wNJSDwUkc3FwIVd2Oym17Ilh1NDs9DnRaKgezCxCIPXTINvksfKsqe8BWX0fA2JfvHMTOWQY4dnZac5jKMWjWsqatpdro3nsz03iTnVDYpo98BbQwhKUshd12MbIKv8SIwgtRkexB/uiKGrSgtMO0mBdDOmZRVluwQmPh8/WiGw4zJOVNYNkGsvMNHz4nSlBFO5sdYQYjCMIIzECoog/zfiTMwNscKBSnwzStPs6qZMGq0ImMOQe61prvbIYRHIZKfxf4Kocy/V85UIkS8Ay+dwKKFrnwa1Jr+t9OenZmuVYzjQEIVHVmHWQ7goKqt2Xe78ZvUcWqdTzf78+4Fca9gPXVl/nvyHcuZTw/M7wo+TLhTqrfLlIsHPMHykGMM51xl8FlPw2I4X3p9KXe1MMQch0cDhzBRtLFUsSsRHcOFFUIBSlkV3ZGVdUZrOv3+I7G5wfAdo3A8NIUTJyYjJBaTPruzWcGzOBMVPn3Ii33p1DxKHnCduISZe6YBak4g3myMJrRHOv0JIZ/thNeeMYMvU5/OShxmPNlUgalpMo01sE5cHnlMJCvSJeTEDQ7MD+HOcIdK5Hk6k2aDXFOfhUTJxoGwOOVel3O/GSTht2wtaq3U8c2OUpOrFX0GxxzHALbRX4h/8iXafmj1bINLL9UNYHlaAeDgoMvJO3ifMb9KfleYxYOgot8cUVRWIGtamLE1XDiU5TGVzYZunBwNHyIzoWiMV9jW8VJ5IEJjKtKGBuh0HPk665sY5cyUyy7+YPzFd9Z9R/s4MQl0N1tKeAc7LQ/y/gN5WtfjDwhVD/rcRuFoSDrtxJVgbr7nr8Y06ZNa8WJ+XDeeg3DuO6cc86JEepqYspYpLl1NV8VwXknci/STciwvzMta/jl863Z1xWjzhXRnFAlMS9X0RVyonMYXc2Tk3dDuLwp2OOQC3HM4JnI6LY/q16sD1W7MBPvCPEVumgKToShXD7xAukrGsbYsWO3mqYpNpPFjE7OvHnz2oefxPFXYdGiRa6CgoLB5NGPXS7X1RkZGcf0799/r1NPPbUTXYcTTzyx2957731AYmLiqayn+ysrK58pKio6gq82KOSLckxW6Ofn5/djnKIAfp5+F7C+v5FJP9vm0BUrVjx1+eWX/zJ+fCOrjf55ENrU5XZH1JVPcf8okKfss846qyorK2tpXl7ec+Xl5ePpJwfPyS6Fs8lvz5HPH5s+ffrhHCNqfaRtGFOmTEkrLCzM/vHHHz91u92P08lW/2vpbtZ1XXaUvM02sVDaRdz++d8P9jlieugi9jct2N/MGDNmzE+RR/WizfgvW1O2HMOe6yhyP/m/iQKBolCcDD6qB83czYVHfvRZccPnMXz88cefq6r6YFJSUh/yzXkRHt0tHQsntts74OGj12xI73QHiTKRAmmdiu66QRpqWidF0a5smft+9SKOWjj55JMrWU/TmeYauhy2tX0ij3Y/zB/9JSxtEOX20zmHeIIy8BYYhhwQV855yscI+PIQ0I6g7D7XmV/GQn4H187h9OYMyuBymPMGzjnEJGG5Mwcx/efDZY1F8RWyClgUbwaWbHiCDHYhgkGxrbyNJHWTrpLec5TfL0bQPQrzRol5JTkc7TXO389hPl7lACzz2iDDPsp5/AkMPwWmvZZ1GmSdyE5HCqgpFOoUkeMZTqmA4qlpVs/yWuTvCj4PQEwDfhjxbwqcdVj2GtjGaNih63kfNj9nWd8zf+dANyZh2rAYM1BaiMKmj/N9Mo1a84NwYirZDpWc1/g5T6pgnmvPhfjckDIzPmfokt2On+xghlDMJoS8kzhXPAEW53CKsppvyk5JlXH/yjnqBPpdivzsapOHcpid0MYmzRWZP0UgOpW2a16GZg3gfPAuZmEV49FhMe+W9TZCvhHkkwGYMTS8Mrn92uc5/xzEsr/l0Fzs7tr2g7wey3qZyXfW8X3OAdVTnPCKh/NIp24CfId5aGSbguzMNs1xCATuZ1lkpbLQbClUOwsuZSQJ/zXnxXL4WxfoyQc576hOPlg20lV0F57k6k7Pq7LuVR95W3hC+Li6XxMznr7QONIri2l97/SXtsyB7Ls5CR3LK9uIJTvBKxHaie0VcfzPIq4M/v1g87M7sOMK23GyrXKo/pongcqKyKxZRyOn4MQaLjf/ZAzP33Hllhi8V+yv2R1xEMv+Lry9/jP6cWCzFVkFLKFKsLmyyNl6UZL7EtMdGhlI2jJcuBNTXRL3cXB5wc6vGJZ7Cubk/Yji3HfgcV/JzmMT00qBrhy1feVrFPI10TQ/Zgc2hh3O13xnEeOeyTKyc5P8oQ00vaax9toQEwJW5fN8Zxrzt9LxkxXCmt6MrhPLsS+77DlI3PoKRuRnOobea0PSgpisMG9H2/QilGb/hK1rHuZAeyssYwN0jseqdgaGTu3h2FhVkMewI9khFiGAe0i771Gc8x7DP8LyArpLZ3lbIeDWMIDpKXwXyCB9OOhZU1GUPQ9zMn/D1pYPwVTugRmUgeoiWBufQs6BIXhTBrJj7sEBXTrle1CY/RTjX44la+eSVqXs5DmQs5N3uU/FGE50LLUzmYI8olQxb2th6luxpMdaJASfJk3uZTw3wFaPQ8d11WYoGkLIFIXoIcIMjPa/zsBTFdrE34s4IMgBha1J74OdtKMw9Ev5XJYXchDRFkA5YAqmM89zcl8kTaZwsOCgpVwC3brT+Qq7sq0curA/698iE7zJ96aRBxajMO8L2Npkxn8feXMEEvShmDFoGzqYfVmGY1mnJCE+5nsTnPAOzwRz+PsbqG43eeos5EwWu7dJrJ+OHFiFzyiYUHiz07cwPx8yrPDKFNbpeRS1rnVscHk3iymUbnzGomMz63IzQq22OKY7NP8s1jfzbw+GyzwT/9fE1WzCVpYlB8gVMd2JLLe0i6c5CbmZ/sucNqZgf1Sou+aAEVWONlNsR1i0pczOwXPSX2xDPvltwZhNSKv6mXX6UZjnyTeau7djHsJ5X9mXdRSpQ+U1PDGpWlhMCMxFkqcH6Ure0K7E/HG7hYkIj8dzpGVZJ/C2dN26dTVs9sXipTHw6GXK1Sy1bFdvMizLNjRP0tvHjZxfPGaBrYZs+4RQKHRibcc8nMoJzhxOSCdxguMoRnlf7Zx/4sc4pQuvFsMcBEnyzRXl+G3TGnyx4ie88eNneG3xJzXcq3TvL/0aP635FevKN6Ey4GNcMRE58cak2USnqDo69jkRxwyehZ6HXIyOvY9Hpz4noUvf05CUVv/CBUmZvQ4HdmVE8wR11MQhqN4tUg9atWoldfQw0z04EAicsXBhhPfi+NMxderUNosWLZrocrmmdiSOOuooz6mnnop+/fqhW7du6Nq1K3r06IHDDz8c55xzDg488MDk9PT0YzVNKywoKBggK34jUdWAKM9KS0vP3bx588Pk/VdVVd2H9fsftodz+e7AnJyct2WV3KSoeaB/NqTjrO12BnW9/2e4nUVdcYj7R+Daa6/dlpubu2j16tWy0vBk8uHjdHu73e5HOEbMKS4uPoM83L4+Ho5i5syZh3i93gf53tS2bdvuxzbQ4uSTT04+88wzvWeccUbCMccck9q7d++2zZs3v4C8/VhGRsYVRUVF0QOS4vgbwL6mLy/Hsb4f4X3MB+y6MYDyju2vPMdyFmDoLkYQedIQHG1LiHLgI0HLuGVDyRHV29EbAPku5PP5HktOTv424rVbQ8QB52ZS+yqvvrxAte17WPDNYXmxCbBFp6T0tV321b2GP5MS8d0Bo0aNEgXoJI4VcubKJXS7b18jyjDZsp9SNQTBqm5IdHdAgrsL3MYJKEsvxrzhK7abequN+ZP8nNN8jBX+8RTNeyPR1Rrp6EF6DkBxXk1ziwKZixTnfobg6jyGkbTaID29G+8vxezMhZgbex4NZf0Oaz/ks3OQ6GlH1xlBTyaKMz/Dz+tfgVq2H/06wBfMdIKXZq5HYNto6MkZSPR1RXnac45/FN1WLWVc+zJNzlW3nYWPxjd+Zk8NkEk89loU5d2DqsB+0M22nIseitLc53ZQlHdIX+jkWbdaIOidud1EhEB2O1vuk0njtqhMOgiaUoe5BJeYZ6DsKG1XYb6Nb8L+tTB/mB+leR/ht6CYuJOykU50CcEDmN27nXl1LNq3mA8lfW+m3YF5G4wnY2ggynqxKwxlIioTSVvSSUVn+LadgXbr5pFPxFRRGCLrdFzzJnwJZ4TT83RFaG0uSnK/wLZ0MWnYi+XvBJd1hRO+3Zp18CeOdGim223wpfstx78hzBmzGuXpN0Ip28uhlVl+GDLWPoT87K/gSzwflY6ZjqOwdWXYPE0ocRrT7IqApy3KWkyocRZS6dj1kfT5TnoPbF1TbZZDIHPH9mvnsj77M602Tv4V9TaUiJlFNcvJtzd4JLa9KQfOxRFHg/jHCJa7IRRkFWWz75/KqbcXlvk2O4zR4Y4pghGzLoKqTWZImb1XT7pUTXNWi5aOki10DFdwC1T1GroEyNdGkwPF3LHhAUZOwbTMm9i4x1NIUmAZL3BwXySROJ2uIgelYSTfTYRlPY3ytZegWeuL+bwUutsFK/QKpYlPYctWEFET2B52GsP5ekvG+zGfjWLH/BmyCm5j/DcxHlm1OI2d0I14aHC4Y8qd0guG9wm4vfsgFPgFhjUKc/Nedp41BFFMVuonMC3ZJiEH1cgqWDFp4GIenCAs7ybS8Dp2YGJvCBiefzEHmgecFZFm6DOo1mWk6Y/OM0FOwb6kZAFcCYci5Jct4oMdJXcUkqZuqAg2a46Q0ZtFvozpyepUlitwH1YEb0aG3hou5WmW90DSYAPUqn6OAf0oRPhSJjKDMRPlrPw3oejHsBormT7fVX8mvTWGDTH/+7E8J9MvCaZZCrd8HVRZDnUW03bDtHyM8XNY9ucMtwIqB8kAvsS8Uev4uylSb9RAfyHTS2eeh2L2qIcc/+GzTmK6+XB5u8MMvEJ6jqaQFO78M/PfgJiDsCwKjnyneNTzjr9Atp/ccoviDJBhDwXZBTPJN6JQl8H2fg7KE2Pyp2AiabI9PCdwORkDYavTWUbyqPU96bCQZSSh5R0Jpohh/m589iN86qlwBwLQXAuYp+NYBiZpLeO778JSfqNMv4RZ+BQd1/3CNMIKTzk4rTI0HVrCZeQFCb+K+fmQaSwhX/yKoLkIRrMft/OpIDO/P+N8BC4Z6H2LoCqZKBr5VQ2bwba5HnbgQpSMrbYXN/FNL1b/KLbBTmdafpjIQ4c187GqVV/KN+8zvkQYAQpq6iWOYFSfzeChBT2gK+/B5W7trDYG43GU40RWkdgFv595SiafPILSkZc5/oIs8j3UEsaZzPLdR2rfwXTKkVVYyjKPID03wFAucHYW7MbgJLyZKJ04CfRyUjEiK6t+W1VTBmtnKbb9ALuc7hGvxmHDMA3r2f1PvWLuUQOnvGASkSd1gvnQ6MjuOzYz6Q3lg7r8k3uDUW2rrMDS9avww7qf8fO6FVi+cRXWlq/Hz1vWY1XZJgRkx0LkZU6wWJVAujcJezTPQLtmdC3aoEdGB/Rs3Qk92nZBRrOWcOu68y1MloyLoljS2xmIWXW+7EA2erxaPASL339QykafuuOSbtyy7FUm7NHj5uNZejXYz8g2a8ZXSDrJqvSTR45s4FDSOHYJHn/88YSysrIrdV0f37t37+Z9+/ZFUlLYapDwq8E+Uq7CO3p414Dze926dfjiiy+wYsWKH/l7fG5u7g7KFrZDWXnC/hx+y7JeZzN5ZcOGDV9Mivat/2zsXAPa+fBR/N73BA22t3rwV73zt0BW7LZp02Yf8vvp5En5GC+Hd35CHpat+s/l5dVSwhDkY/moeFdaWtqBe+65J7p37842Ips7alYN38fGjRuxePFiLFu2LEDMZTq3cPypVgbE8ZegtLQ0xTCMm3h7KmWAK7Kzs8UUUYNIG/3uvpqiFSiqfqgjGzYGZ+yT3tBe6Nbdt6x54MCmLaqIQFams9+82+12hxU/uzFYygtIx/CZKkSHCz5ICLZFjgnlekVRZcdi5EkDEPnDNuWcits2TT/0PnrU2W+I/MbLHLqubJt5rLvwuTZx/HMQtRmsuzlnCb7EtjKEc4k/5ywIWbSybY2OjBDn1Mn3kL/ETAFhFiHZf3Wj9o3jiCOO3QINfpGPo0FwVm9v4F/Zqk5KKskUYlLCj6KQVZxIZKesQHNsG4miTLYh8FIf7e0Agqhe5egL6gyfBFVTIEoBTT8Dbu8tcLtvhttzM1ye8XCx05eVshSukZqazPAJ0DQ5HZX50k9mmJsYfoIT3u29hmFbOrZmgLbMR2u52Q6KV0Q5/J5qCcMnB8/JtpGdnHeI+Yc5o16E27iKebkMtno+07uRabzD35tFWwHd1YLEGILM4uqt8YJwUrK9vNYEwV/O8JscAci202CEwrZ3Ji50O4piv/tGbEt+HkFDhKf7WUcn15B7Utqy3hQX88K6ciYUBjRPzRWVsuAgVhEs+htbiaw0UZKY50HgRMOpA49bbCufR78kZ4WsonbFVpWzlaAoXv+PefTzGevDdThcrjHkkzthu4rhpssuOm272YrGINtdxNatbBFTtS2OcfuswrZQXT7GudJRvtp2H6a/Z+QNQvLMMipkHDmwLBai5I1dFTbxFpZRbS4P6ET75HPCVKNm+AHfK7BIC9s51Ey0T3uRr0gT4THhNe8E8mU355sF0BleI53P2V7sBTDNVc4HZM15PgSaPYH8OhW69hjWtL/eKZdgSpasfiiF4VviVJXmas/wFzDs9UzwftLwQST47sKw2XIQXdMhdRKya9qymnSsnzRcHxasFS8DJeH7Pg6D/CUIJrzFsr4KdwJ/WPtDsVpjyFz5iizbwZkd5VskhL5z7ndvXMbJy750L+yxxx5LIn47YOal6MzpSRa5rWlmUqrxf1V+3HTUwLscJTMnLKLsrddJGJky1gVRsqnMQFXIj+9XLkXhq08gq+Q2DJx5DS6fczvuerYEj3zwEt75fhHWrV0Fj2EhRaydsNtKME3owQDMgN9ZEfz+z1/jic//i+lvPYbrnp6GrLkTMbjwZtz2ZCHe+v5TbKyQLkYFJ7yS53AGmggphsJ2JK6psJwmqbTXbCVr5sDGle0jR46UunqeeeukadqZ8dXBfz7KysoOkA8mPXr0aL7ffvttVwSv2rQRC999A7c+Og/Xzi3E/f95DG98/Tmq/H6HdzIyMrD//vujTZs2vcjbV86YMWOHpeJer3cZL+N9Pl/mG2+8ccfo0aM//gcpgqWBNOSiqOtZ1Il8FXX1+e8urr68xea7touirmexbreBHCCXl5f3RVpa2r3kWznIc4JlWank6ePY5+zQ3xQUFOxrGMYt6enpBx5yyCHo06eP00ZEHNvmD2FTZQBbqgIIGCb7OhWtW7eGhNtzzz09LpdreCgUunLy5MkyoMbx16IX3fGs4w9ZDzFnHNSNZkPeTFMtjbKAdqgzcDUGGT85JtqW/ZQXwZt3VhEsELvozFujNox3R6x88jBfKloWqJZ9O+m1xZGlG4OsDtZcyayT4a0v/6D67JRayMnJEUGlgO0yg2HPefDBB5t+pkkcuwfCNmLDfX9jNmn/KNI2H4iO7vlwJcuCg9Oh6mKiZz2Z7T9xRXAccfxzIAJnHL8Xii3bknycpYuypiMsbR+5CT8kbHsjw3yCUGgRDOMTdtKcoNWjmYhCUYPw+GuFicbJi2mIXZ1PYAQ/3e7M0KcIBb6Apn4PLdlkcAaU/3RGaHmNsNXhP2e4L6EE67LnuRHpZY3bR60bCsbMboWsooOcVZpihkK2o8we9TVKs19B2zWTkZx2CiyZDNg/OXkEaWebvcOvR0ES2CSsWUsDornkgTgpn4LoHGLVhuGwlP/S+zrSXE5KXYGQdTNC9lVMiwEknQjMkELhKMr7Kmy1cYVseAEhr3aI7/8AIxBDzyhNg6SpuRSKaWL2FesYeDBMTOKzz+iWw7G3pOmcuXSEqpzJPMq2DznUp2GISREFBzmKVVVtxfsnoXh/Yvw/QxGj9TjS+VCgKC35rB9pHrGLGimzY49JbdyOnsyywje82k2wu+eEI114EbtddfGlOEX5DG7dD9m2Vd7iERhKrrPC3Qr9xGsZo7BYthbk/f0oydzMupmGy6aFD0kqGvkWgq5LGP98xrWYTtoUZ396CgWOPszxGOjB/2LQjBZO+KZBhcdTV51bwlYsE/Oj1r3F7M/C/GFrmezbCIr8pBwAA13g9Z9EHunE/MgHpzcQctc0Q7OboaSkREwxXM6J+Qpd15+q79A4tl7F0pXh5JrjOYdv0hikSSgbH9uade2NT+MH2/Y4NfV7oIgSmAn7Aj58uux7THh8Bs64Jw9XP3QX3vjuDQStSvRu1wMXHXIKxp8+AndddA1mDZ2I4qxbUDJ8ImYOugH3Xnglrjl5OC498HQc2rkfuqV3QHNPAlTmqsIfwG/bNuLdX7/A3a/MxoXTr0R2yS145rO3sGFb2ESbc66mtLbfUYpGRpDtcMIpytEhFedPHoemKEVkG/dSTgRzNmzY8PsO0YijyTBNMy89Pb3LXnvthYQEObfExqdLFuPyoqkYOWsyHvjPYyj+v2dx+6PzcMk9t+DuJx9GWUX4m54ovkQ5xnbWn7x8qeMZgyFDhmzixP69K664YskTTzzRhKV2fzukNURdfYgNExuutn99TnqR+vzrco09r+12Js7aYevyr88J6vKrC409/8tx4YUXBuXjU25ubnGLFi3OCAaD15NXN0UeO5CVm2wPF3k8noPlQ0mnTp0o6mnwBQ28vngVRj36Ls4rfBWXlL6Be1/5Ct+v2eLsuvB6vY5CmOHdDH9hcnKy7EiL4y+C2Cjn+CHm6lqyX3pm2LBYm6R1w53sPVdRFdk1RTQ2uIm4STnYNt43Xa5bV00/pt4Pzv9mLJ3RM2Akux+kpFrIeYUs1ok8aQAWxWYovQwLw1qMeq+h8f1L1t0bbH9nGIaxV8Qvjn8MxFKgI+Q6zQUh/5/X/9tWGudu/eH29mPDTOF8ThbZFGLL642bVIgjjjh2GzRhBImjXtjtRRD5mJ2gdLqt2f9egMyC/cMPiTmj/ouSkaegJOcgtFt9KAzrDs74jLBsXrt/thUO1pSElHXoWFWtiFKTZSJXJfopzvwYzLwdJbmHoDj34BquJHd/FOUMcraWK1aQcYWgi77LnoK2a/rXEf4AlOaejeIr3nPSif2CqDRV3VAHxJSA33cmJfdPkNziQyhaMYblV6/clNWlUy7yQcdXTHRxhA7JlFTaOM+jEJradnMYds2Vy0HnULmWjmJUwRrYoVUYns+BSBvFNFkHYnLAOAulIy/E3LwXoLMsMihGsW2NwnhDECP4Ingqqhd+tWfkaRjhw8u8LEv4RWelsBI+tMFStvD3aBSPrEnP7TTNy3Vs+QikLmbn3M08Hcp3zmcd3sPBciHr8Dvem3B5XIz5BKbTiOLVOod5bS/CHMPLagaxmSA/REkYovPBFAWm5gW0g6Dp4cPPnIMmpCrlgARb7IBVY6KtOmWMrgC8ZRLpZIVXSCusHVmFnD2x5mFbAxa6MfHNcF6feMKGrYk95IBTFzDfqJMvHZdzhGMD23nvwiDmZr/AsGci4Dma9TCe5SuBab5LmlSyPjTW5R5IdlevGJ2f9Rnrcyj0lMOh6DksdiEM42VeN4TbntYGblfYIH/TkEh61VxNLAp0W20bLouyieVaV8Nm1q5GXeZBVCxiHf8ATyIFLBzF2e1A+npZhRtghT51lOm7N7I5gZAV/nNXrFhR7yRt+nAcxWobxLl9QlN6GjHFYBr4lbwxfuxcfC9+gUCgur9qIuTbkSiBA6EgPlv2HW5/chYGTL4cc197DK0Sk3HpEWfh3kuvxzPjZuG1m4rxUN5duGvAaIw95RIMOupMDDjoJAzofzIGH3U28k6+GLdeNAoL8m7Da9fNwn/GTsX9F12PYYecjf6d9kTrpDRo5CXLpWGTVYX/fPFfXDTjKuSU3ooXvnwH67dtYdOUiS27GHbtQoaYHrhBKJps+eRNI7STMAyaxAY1xLUZ1eNSPcjNzZXDY54njTrQXRBfHfznIT8/X2ynHtG5c2clPT18zt8v69ZgwoI5ePr9t+ALBZz6Eydde3lVBW57ZA7uffphVAaqVwjTSR99tNhedSL550G4viHOjz6PDRP9LeOzuNj7upzwsbjav2P9a/vFusaei2tKHPWlHfWP3ouTMtX2i/pHr+KiiP6O9YtF7PP6wvzluPDCCyvGjBkjCoQavRnbxr6maR7fq1cvV8eOHR1+31wZwAOvfYNTpr+EBe/+iHcWr8QrX/2GCQs/pCjzJt76cTVMS8Q9VWxrIzExsaNlWWeOHz8+vrrxL8LGjRt7UgYYzPp60+v1fhLxrhdpI1/rayp2nqq7dWeO0xhE3jNDSzTbvqdsykF12yT9H8GWew4sN1SlhIL4c5SF2X4aadYymIiFPqjHKYp+ND3qfEE+zLAOn6ZrRjnrrMZsesexm8GlbmXdPoig/xFW8atQ/DtpZ3gnoAYXc87CtAKPwkQ+DAxEuzV3cH74T/gAHUcccUQQ7+T/CIrO9MGUbezmRsfsgqIcDUW9C7lFw5FdeCByCvZC3rw+yJp1GNa0vRyqdiln8rJPWAbmukdupZZ/1a9VFJN/oKC0OVxd6tHIeiC8jV5wZVFLDJ3V0VHURaGoYjP2ZycdRTkBq9pXH4Y1vDSFrnP16tFdDMeUgPIDTONrBCrBgeIY6PpVTPMoZ4Vrzuy9kFvcn3TLZlnCCjxF3UgJr+Zpw47gYreHrh6DgZGtSk4ZNTEy343v0ENdxnAr4VL25AsZ4emEXYGq5mETANn3t6TfMWEFnzxk1tpsVpCyhbRUFsGi9GnbidBxOgZMrKZfzzbHwO2/BmvbX4LM4p6OUtjGi+FM2alM/ziHjgJ5Jiuh82ZmbFfqihIls7gPMgsuIR/cAMU6BmI3tmTkLbxexLjkVFpRpBJKc6xpVzcvCM5gPana0dA9Xia/CpYynQP81XzvKsfZuNJRMivW0nA5sT+FADk1WKGA+LyYKeWtF7pyOEbmiyI9jPWl/VjGcXhl8zBkzzgQt0wUW9JvMD6Dzs00esNuWb29PGdKF6RtysbqH7OQVXgs8iYmkld/cugvULQeGM54ohgzLdVZFS6H9UUh9q+zS05BVtFVyMofjtStVSjMmUOa5DK3NzFdWU0t/1kXusfh0ezCo+hGkZ5jENiSiuKsp1E0cjQC/lym/YVTJWJyRWG9NAnCB0oKy3o6Ln24mh4aDoOqhD8KWPZaKIGaZiR2BZwV+xE4tpVrIehmG1C/dQ7YgzKI4WVVk7zzGdxsU7UxoiSdrjdypV1Nbr/90Lm/ASUlJXtw8n4eJxCLORl/rL6DqUqHI4VtfyQni13lmMLG4CiCLfymqMpVGVXG77ZfRwZxKLls/Urk/9/DGDfndjz76Ws4smc/TBkyAQ+Ovt9Z+Zt9wgD067oXkj2JZK3wYW6WxUYU42yL/tudhUQ2zb5dyP7Hn42Zw6/D3Mw7cNfZV2DwAaeid+su8MjGA7cHIV7+89l/kTXnNtz6nyK899OXCBgBqLqTO7JwOK+NoX3Po5CU2pqc3PgLQmNNVXpzuBk4+YLGVwdXVVVNYxmXsn7OWrt2bc3DRePYZWAbOcHtdjdv1aoVuyIFIdPAMx++jVe/+AQJ5KfwNpQw5F5Wkid4E1D6ygt4/7uvHf/ExESIoswwjK7k050zlfP3wWH1GBdFbX9ngK91L64uBWmsk+e1XX3+USfjdvRal5Ov6nX5x7r6wsSmEfu7KS6a79jyNeZq0y7qaqOhZ38r5CMU+Xm/5OTk7nKAosfjQZAd2aOfLsWdL38B53xbF8ki20XYd8LrwqJl63H3K19h8dqwVbHmzZujQ4cOGtvZAT179qz5ITyOPwVFRUUuTXMOZm7BMeRl2Z0QflI3Ooz7IMGlJp7O7m9f22rCd27nw6m5gWJU4br0wKsR3/9plM/s/4utmA9QTPmEgkTEtwFYJsmotKXscF6b0e90ifjWBkmsLKL7jO64du3a1VwsE8fujcK89SjJzaa7DKW5D2DOtXXt/t01KL5iOee1E1CScylm54zGnNw3a5gTjCOOOP4REIExjt8LWd23Hv/llPsBWEYFdLcbmn4iTPseWCiCrc5GyD8bil7AefutcLmOh07pNRhYzndfj8TSMJ6YFITb/JSJfecoslTlFKgJ1yOr6GLkFl6KrfYkxjkZaZvGI6swbHLA9P/IsB8iFBQB6gQo5s3ILhzovKMZN9BNg2Vdh6z8UzHwvl2/akJPkxW/cpiZAd0le1aGMM0iCu+lsEJzSJ9Cct446Fp7yOlIlvUWOlwePmQrCkfJp8mSqXFIqGTZis5H2pZMeuZAc7UhDSsY5gXHHINly2pZn0MfKJ2QVHEVMosv5HSZZRVbu4TEZytuVLXSkT9J9to+S4/VUB3jyUOR3u5qZBedQxpmkma3MO1JFJzuhmodh1+7sF4DzzOdpaxfL+v2Umihq5nGuVjXdjj8obsQ0u/Cmjbj+P4+eLHSRZoPYDxTGfcEWMoE0j/biV/qAcqRfOZhuSmcWV+i7er6v6K2sY+CqvYIT9nsH+FRZ3LgLap2uaWkxQzm6ROnOWtqewqF/TH8mWR4vE/ync9JL51lPwMh9YZwGfMHwbRuJA9O4Cv3wXINxJqUZOgGeZL15vYqUOyDOeO6CjkFlyCXtDcTRAFNuij38dnVUFqmwh0UPnsvTHalB+v6BtJkKN+5AH7vtaTXA0jTbsLwwtOdg/0Ui/Vt3QbVvpPlnwS/+4oITc5jHGcx3jTGI+XcADW4Bu6ArBa/gXmfzHcmslzXMO4LkUO6e7yXsLxdGI/Q0A+X1TS7cZJXsaetqAORuO0ujCwagMyCoeTJa8gj3URYZj4+hN6sSSdT7xQ0OQVPlPOEij0dHs0qPAlD5obtXlekbGbai2CHtpGWnVle+WCzjXX/BgzXjsppzTqe/FkIU50PK2E4Urb+OR94moBQKHQiL3tyEl+wcuXKmNOVa6LKUM9VOcGIUYvXC1nQb9mQ1eozg5XmSxc+gZ1ebSCf1lRVQci28NqXH+Oq4rsx/61nsW+nXpg8+AZMHnYDBh97Fnp37AaXopGVTDYNw7lGlcG1IUrY6n/CfmElsUknh8Xt2aErhh93Nu655EpMuWg8Rh95IXqndyKR2B8nerHOV4bid57GVY/eh3m8bqna6qxmC8fdMCQ7PQ+9FH2PG8nhJmxaoDGQhmQh5XwtCYdFvOrFFVeIeRs8QteLeZKPdbudsujfAPJLd13XE1JSwt8UK/1+LHz/ne18UB/8wSD5+DPnXsKK0ovXNHGO5+4F4Z1YV7twtZ+Ji/Wr7aLPo2Gb4morVmu7qIK2tqI2qryt7d+Qi30n+l7sffR39L4uF5vv6H1TXG0axbq6wsSi9jt/K7Zu3ZrI8aRrixYt2DzC7WPF5gr854tfHTMRYRmhFui16Nf1+HjZehiRr4zt2rWT/rGTYRjhpfdx/KlgnYmprovovmPfVn04bz0ImkoPW1XOVFTd5QxsDUHq3LIMW1Fe1kIJD4XPeIhDsHnGkR9RcJhO2XqVsyipQYgwIOuRlOND8BxZ3wKCnj17rmbb+S9dD7rwuRVxxBFHHHH8K1FbKIxjZ/FCThWC/gJY5gSEAj87phzc3pZwe/bnbL0/XJ5D6PrCk0Cp1g4hEHwWFvKQ7Hs0EgO9KemIsCNLhCypk1ofbA3Xd1DMqRSYfoQ3pRXnCbkc0wv53ixo2kh4PHK42KUUBsITQlGQ2lox8/Qu0/ZA1S6j7ywKzAVM42p4Es+GqoziO52woiKsYJEVyeE8UOgya/KFl06WJ8kz+SOnLjWEgsu2wApJ+iXMcyU83kTmY88ILejc+8LlFZuvIZiBx8iGD2BSREkWC9NcTuKU8/nNTH027++BS8wBKCHGPw+6GaahFfyY9PiW5bTp0lmWq6BapZx3jaMAWQUz9BM0N19TWyM5Ibw6zmW8zTgnk2aVrK+OsOyJjJ9pYCpU/XDmT0ItI40/w/xhAWRslpXLd7BMqxmeFaRcD9UuhalMgaYPgzdpKBT9LMaTgC6/Bpn3N0in5fAkC/0Pp/8UJ36b9aBrZzANN/P1EKf3L9X7JVXMOEA5ma697JN3yujdEjblEIv548oY5jMYfrGly3D24TDWtkZ+5m+kw+2ObV53QmtoqpyczDJqM1mNZ8GT4mX4zVCsN4CfyjFrzCamczOM4DtwJ6ZCVS9j+QphooR8lkW+kcP+TNbUQrRss9EJr5GnbOtlJKQkMK6zGBeFUrWYZSefJZzPsg+HZoVXGKplaxiWkwTWkyuhA683OPmxlVLmZyz90mFaa0irqWi9fhWCm8jH9sukb4WTtqZmwVKKWKezWXeTyEc9WR8+hr+B4R3zAVBN4dNqXjX5uxrhJZimuZGP1pEvc2CwDhV1Gst6HOtQ9t+/xWClmDUkbBZE4Kw85ovbbSoT4VW+YX+5RqEbTuhI+Fr9qyH8XCHCOJ/vS/4p5s04aL6wiRTHLIXyPkx7CcvFW5kg2ethau/VaSLCsjuyXvoz3/szzl5QyhubCfwpmDlzZoZMLjhp+FXTtNfqWxU85SJ04ZzvQpKmVWS+Xi+EqvKthOV/0batheOflI89TYPTndoqWYGO14ARQvEbT2H83Lvgdntw9+BrcNulV+KU/Y9C69TmrHJJS5bQM0F510ndqdedgliTkdXCEhdpgVbN0nDyvofjpnOzMWvwdbjs4NOh+9mOzRBCbAKfrliMm5+chRsenoZfNqxxlHuNpUpaON/X+p4wGp37ntakXAoXqaS5YqkTi7KdFYwNgnX5Ei8VrMuj7rnnnuqV/XHsMpDGXjqSODwXlw8JG8vLyAMN16jw1tbK6nOP5H062dXyt7T9Wog2nKiLIva3XKVfFFf7PvZ3bSeEqs9FFayx19pO6FP7Guvq8vsjrr74Yv1j81P7vq5y1b6Puih9atMs6mrTVhD7TBANI4jex7q/DD6fT/i5RWJioptw/FZuqcTPG8qdvrpOsO/cstWHpRu2IhAZXESRzLaRxnb2t30k/R+CdGaHcNzrZprme1lZWfJRsX6MecljmfZxHJ0OiAz0DYMyE6v+V9NWHlhXuN/6iG8cEWwKuZ/g6PAQ5fegs0CiIVgGyak3VxQ7O61V+5oHd0cg5z2w3XxEJ7Q+raSkpKYZvzjiiCOOOP41aGTUiKNJEGXcimA+TFwMv/86BPxvIhgshxEMIEQX9H+HgK8AVvBS6PYozMl9scZJm5odpFDkp6RbBUXuf408iEAUQT/u9RwscwR8W+dCTEYoSIIlW66N7xDyT6HfWOzTpdpoe2n2x/w7CqGq+ylsrYRNgdhGMiz7NwQqxUxBFvP1ON6eFPnCroaclbxmSBSKIYQXH4URcg5tC7A8vFh+5rHxFXqzRy+Fy74RwUAm/JUvIhTYCCPgd1wosJVpv8K0RsF0X8O81jQRIRCBRsUvpOnVnCrPd7QgYu7ACP0EM3gj3Al3oCAvvCdQlN8aroJhlHJWvYnlFLvAMnOQFdqDmOe3mK6EPAC6Eda0y6F2UIpZoMGsrwW830IaNXfetYzPEKycBNvMQ7vVQgkbkyYZ8Iri2h6BoE9W3PoYPo1Xlel+Bl/lXaTtlVi69nNHuTtn9LvM51DS+nrW2/ucrNhOeAUsg/EN+eI6pnlN+KC5eqD5OkO1ezL/ogVYQ593kVxRt1LMtj+g+8qpIwV7w612dvwz9nyRPJeFkG+mo8i2kc7Absa3BMGKqaTnYEqGL6O4OKxsnDPyS6hKLuvnTob5Hs5Eyk7lu2tIk/mk52UoX/sIJl3IhIjCvC9h4HL4y28n3ZYy8QSmkcZ6WItA1QKY5mhOXx/DjLEBFFy/hTxxB8wA6VIltGQdiQ1oxm/bG5jmbKjmpSjJfc6hYfGkKmypYh2Zl8G3TZTAKxh/MsuXymsV+eg/vB+I2SOLnPoRyGF0thXmVUVhm+JvBwfwGfysI2GEH2GHxrEeS3lP4VlJZX63sA6nsY2O3l7nAud9SUt4n2GT0qLTUbYBtlkzJGY1/HBFDjRz0qe/kz7TskXDGEEo4SMGuIt88RPDhRhOZV7XMe7qOjVVUWp/zrKyPpx5+LfQrB+dZ7WhSPpGJWlpsVw++BKieftL4XK59ublQE4E/+P3++vk54kToase9VS26f4RrwbhzGds/OhS7HlXLMDysG/TIDp0W/4wDtl+P/3FRzDnpcdw/mEnYkrWdTh1v8OQlkyWjihuJaHtcG5/r+6j+j1RBjtKYaYhaR27T388cNnVmDnwOnRJbQf4OSFzubHRrELp+8/iuoen4ruVy5zvbGKyvZaxoBqQuL2pLbHviWOQ2rp7jezXBymlquDwYEA9P+xTP8rKylapqvo2J4LHNm/evGXEO45di/WmaQYJ54fH5UK/bj3Irw0PraL83aN9tXngQIAiRijkJ0/8nSvlnI4qfFsDtf2jvxty0vJjXazCM/Z3rKJUXG3lqlx3xkUV6nKN3sc+a4qr651Yv6h/bb/GXGy5apc/6qK0idIp1tVF57qcIPY+FvX5/ykgP8tWdfloEvERNJ68WE6N9ofyLvsxze12Cw3i+BMxZswYN2l9Hmm+jfR+OuJdL1ohtQM0dQBUDoKNDWDO7i9jG2v/3rKZ/b+K+MYRi+IDQ4ptlJCW4TNgGmkrNuUiRXMd7tYUWfVbZ2DWpey2kx2sJ7I5ium5OOKII444/oVoXLqKY+cgtmeTWreBR02nZKpTkLERsrfBra53DhSrC1mFbWGrbaBYKq/rUZotW8KrlUixELuvNtrDVGVSIShHauJaTB5cvVwoFsPvSYGS3gGqGV4Rq+mV8GjrMK3WKb+jStshEGzrTDm2YQUeypOt3mEpTcqU2K4bPHYyLNWHhIQVmDFoq/OscSgYMrMNdKU1VE0mMIzVsBDUNuDBkauc37EYnn8xNOUBaO62sEJv8fUBCFQZcCeI3TcX7FAFQsnLMX/YjpNfsaEKSFl1WJoPnpUrHJMQOQXtYSuMT1YOW0tr1YOCQTPS4dLaUjD1iJgE09gKK2F1nWmImmbY9Jac07WDxvqFLrP3ciT4VjsKz9qQbVjNt7SHpTBvhgbdbVHKKsfG5SsdEyANQUx4JKZ2JM2TSL8A1NRfkX9h+Dj52hAzDL6EzixfKougMPzS7cpywWXTUuHV28PtTkQgZJFGlWjvXolJOVWREDUxZKIXeivSUg/b4tVJT4TWomCkrELeUXqXVczJFZ0QdCXD1mSRZBXc9YQXO8sbWzaHL0JzhVM4Ww0g5FpFmtd9+rTYaNZNMSsSXuWjU5oNutdhdpasXKiOX2jmbdaFdCC/yyGBWM76ljIqyJy5FxTdA9OqxJy8n5B9dyppKvSVQ9oCbEfLdmhH4x5PwLYNvUgHHX5sQdc1vziKasmPKiueFS/5NED6/Oh8tBnzkgfGL71gOkvRY9MPQ577VnZmW0+GQV5zYyN+2HMd3j42rMweNaMFgvrdfHcI+w62Rms038/n7x1pPjC/Neu0Xdi+gbEJm1us+FMPvasDcnp4WVnZBE4WLqAblZubW6f5m4Ih6BKy1fs5rztfamvHwlRD5v+WBT+vd6bAum/YfFK+FizL2oOTlSVhZW4tyCYHVUFZ1VZMeW4+Pvn+Cww9aQDOPvg4JHjEOosFWS/OnvkvHQBl5W/IMPDaVx/hvhfn493fvoLplu8B7JaCBs7Y50jcfkEe9unQA5Zog6PfMWpBlBzizJAfn710Pz5/8V6EgnV3/7Vh23jXG7LOy3mUfNcACgoKLmN+7+ftNTk5OQvCvnHsKuTn51+akJAw8/DDD2/eo0cPR8H/n4/eQea0e1Hp90Grw1yErB7u1aETHrl6Ivbu3FWUwPjss8+waNGiT71e78isrKzYT7h/NuprOrH+tcNEf8deo07QlPtY5aYgel/X7/r8BbHXurqjWL9o2MZQ1zviF01DrrHp1b7GfpmSa9QJYn9H/aLho79jr7H+0Y4k+ltQl1/0vi6/utDQs9+NadOmpbI93LDHHnuMO/roo93Jycn4aV0Zshe8i7eXyDfxOsD2k+L14M5zD0b2kXvCratYunQp3njjjbXsKy/Mzs5+NxIyjj8BciAmx4tHWG+rRo4ceWrEu27YttJy9AdZHMSKnMG+cZBXlQc3ph8yApPqGRR/BygH3E7euDHyc7eFyFak7VORnw2i9ah3LzUVjXIWZWtZRNIQKKLaRuC95G3agN/mH7I24lsDrNezmPZs0ulBjlcTBg+uZ54ZRxxxxBHHPxZNGonjiOMvQw1lcPBtmIGLGlw9G0cc/yYMyz8DunofNG1PmMZGdtHHoSR3tz01u7CwsLtMFjixkjZ6RW5u7g6zdZuFmDEEZ8NWp2gaujRmIkLOBgoa9huaYQ8f/Qh+i3hvBydHmmmaWZqmFYhi19Gu8I8tCUkARcWmijLc+/RsLFu3AuPOHIRDe/WDHMIlWmZHz8qwco1F2E9W5vIa1cUxUvnnpCGOzx0lMsuwPUyTEbawI0q9Rb98j8nPz8Nz37yDgHzW48RNCwIn9+6PBwZehV4ZXWAybYuJaTIVliCR/EaVwYKt63/B63OzsPKHN8MZbASMcjPfHHv5g9ZDEa86UVBQsBfTkEng5pycnNMj3nHsIkydOrVNYmLiW7169drz4IMPhtfrRVnFNtz31KMoeeV5lFVWQI+YkBBFsfDMnh074aaLhuCCw49xPixs3LgRr7/+OjZt2rTAMIzRY8eObeoH2t+DCPftgNr+0d9NuYqLtqLo79rPBXKNDVfXO7FOIGGiv6VlRP1roGXLlu7OnTunJSUleVq1apWcmpqa5PF4dF5bkvcV0r7O9+oD+yM7FAptq6ysrJB36aw1a9Zsqaio8K9du7ZqyZIlUkfSA0bzVRtONxO+3X5f28X2oHIf+0xQ1+9oOEFdzxu6Cuq7j6Iuv9+FiRMnulkX2ayDSSeeeGJ6RkYG/CETD7z2Ne7+vy+xzV/HYWOWjSN7tcPkC/rjoC6tHK8PPvgA33777Uesj8zRo0d/53jGscshfE45IJvNZQLH5GuzsrIaHFs6D5nrrUju9bqia4fJeNwwZJOfvVw1rUs2FBz+QcRzl+DfqAxumfV2W9vtmkJR5wJ2gRxAGmqWThdk2Xbo/E0zj3pWfjjeMcjPz2/NOpX6bE16DRg5cuSS8JN/AOTAak09hcVqD8My4DLmhHeE7uYYU9gdfhxLOTYVSmgjMtY/hkmNLBzaFWC/i9Vt5dDq/Ukz8o7yFOceu/7slOzC4/l3Xwraclz5+9j6xmd44om/dBFLHLsQAwZoSD/uMk5KWnFStBVG8E1nZ3hTEF5s1Y1z3g3OwYcCabeKcgZ7ozbspAMIeWbXvTDvD2LiXC/WBIYyrWRn17Sy9UUUX1f3gs3/AeyUoBtHHH864srgOP7XMGhGC3jVbCjakfzVCbbSC7pLhxmcxi76hhori3czFBUVncXLXZywzA4EArPGjt1xdfzCAUhel6DcrKjKNRT/GpyeiMlU08Ym1cbVYx60xJzNDuCkRA42K+FEbl9HGcwILXmPzm2r2Baswn3PzsO6TRtw5TlD0LNt2GKKEzaiRK0NR8nLeakiQ6Iqv6MPwrkN/5SJqQWDP8RXtE2iGN4ZSHDJg7z387oVuOmx6Vj4xeuwvTrlKPoHbZzc9SAUjJyAzultYIiSWPLM8HUpg0l3LH5vHt6aPwqmIfJSJFA9YDRyAtOCJM0cmzkH9Z4yPXfuXG8wGLyfNDvX7XafOGLEiLBN7jh2GQoKCm5JSkq6/sgjj3R36UweZZ1uKN+CFz75EAvffQNfLFuCCp8P7dJb4Jh9+mHgsSejf++94NZdzqrgL7/8Ep9//rms6JKPMI+HY/1TUBdT1faL/o69NuYnLlZpK4j9HftcEL2XaxSx4QRyde6j5gEOOOCAlj179mzbokWLjMTExAzSvKWqqqm6rovC18X7BF51XsWOs3ya0XifzPtouk0G26PNNhPgxekHGYX8ruRvgy7IezHpYRKb2L42022qqKhYu3HjxrXLli1bzTotp5/YD4n2LNFJsvyu7QSiTaut6I3+jnWxfoLa70SvsWFqXwX13UdRl99Oo6Sk5BiOJ/mHHXZY7759+zrmUdaUVeKGZxdh/gc/hhOJpsR+vXtGGm4/+yBcsH9X6Joqh9DhpZdessrKykqTk5OvHjSoyTvZ4thJ3HPPPSnNmjW7j7x+HNvNkY3ZC249+oMTLNgvhXc+NQbbtFRtsidt3aQ1k87apXIQ2+K/ThksSB/94XmUVKYoitqp0eYotpit0MKWVXbmj3OOqFMe4Dh1B9PPJK2yiefotUva+J+OrMLu5LHZJODhdOQdtQ9Ks1dGnu6+yCw4m/l+gIJtZ+b7G1QFj8bDf+qH3jCc3aPuSVDVMRTEhTHOQnHu85Gnuw5Zs2ZyiM3mnc00bsJB2lTk1HEmShz/DMguYnfGB+xM+rJGV0A1L0fxqIb5RnZMp204gu9cw4nPJnbz92P2qK+dZ8Me6AY9Sc6Dko8Sm5Gs9caUrOozfHYVRkxOh5L4LflddlF8CNN1CeZk7rD46H8FsUJ1HHHsLghPwnZyVU4ccfwj4YKHwtHB0D2nkvX7kPt1GMEvoetTdmdFsIATqn3oUnj7bV2KYMGGBHSzVZwU0Wk2Dtt+be/frDpNEzCtJE6OMukcRXAUosTV6CyOaE9//CrWlG3AVecPQ/eMLrBsypx09el2ZMWwyq7GUiyU+bfh/WXfYM47zzomJqa++Ajmvv8y3lr6LdZXlkFOT5R0dIbXq5NvMiQHkhf+Qfe2nTAz82Zc1O8kKEGTfsyDR8OrSz/BLQtnoSxQCV0W9zDfdSmCBXLfvd/ZaNVpP9KmceryTV2x7IOCAfSJeNWJYcOG+UnfdzgJlJWO50W849iFYN0tqKqq+mbRokUoKw8vSGjVrDkGH38KnrjhNiwueAjL5z6JT6eUYFruFThyn30dRbDwvWyB/+GHH4SXXvkTFcHCaNXMFkasX/Q+6qKK2Fgny5uj16gTc1F1OVEONcVFw3pTUlIS27Rpk9K+ffvUI444ov24ceNOufXWW0fee++9d9EtmDp16jtDhgx5uX///vN79ux5X4cOHa5p3rx5ZrNmzS5OTk4+KSkp6diEhIT+Xq/3QLfbvbfL5epJ113TtDbk/dY76+Q9vt+JcfUQJ/F5PJ5+jP8gpnM40zte0k1NTb2oZcuWOe3atbuO+Zp82GGHPXjZZZe9es8997x23333LWDeb584cWL2lVdeedrBBx/cpkePHmnMewrfFTNJHC9q0KExF0tjcbF1EL2vXV9RF63X2nUtiL2Poi6/nQZ5/FvS8v1vvvnGWrs2vIO9bVoSZl5yBB4cfiwO7NIKzZPcaJ+ehOFH9caT2Sfi4oO6O4pggXwo2bp16yq2sefiiuA/F2yDrdgP9WSdfc12VW2arB6YtnJF0xTB8vFV+R6hwNO7WhH8b8bmbT+8RNp9xlbUBHGLcpGNgzck2fXKA+zXxA6xmG87oKioKGxu8J8AyxAGkgO8pX+T82b+cL/0l8AWwVbOG5EzTxCAJ+mvVL67oOkaNDZPw5SxYNfDVnQxWM0+wM36kbqJ458Op52Rb8Cr1YQ9k2mb96XYMYd8dhqliy7hoxQi0DVpp9XtNuj/89qtAjmry89rELpz4sD/LP4ZnWMc/zvInH4cFNcozpTb0H0K1by1hu3bOOL4tyG7KJE9cQ4Fv4s5MFU4XymhF+7uqxhKSkrSOQEspBN73oPr20I4dag6hKLlvMaGWlkVTDF4pQXl8iseNP8T8d4OTjgVwzDO1jRtBif5HUQp5viL44xGVzR8tnQxHnzjGVx29Ok4oMfesBQTmux4qwt8kRMdZwv+z+uW49nP3sYjH72E71YtRcjySaSRcJSNNTe6tW6PM/sdiwGHnIgDOvaC6tKcnW6/B07UfFVsw/60djnGzbsbr/z4CUyRp/i/he3CjWfnYPRJl8BF2VkU1QJR/oqrjV++fAEvzRgA0wjU+TwKecQsVzK2iVfMsx6Q+Xbk0Q7Iz8/vRVr/H+m+LDc3V7b2xbFroRQXF59umub9bdq06XnEEUcoaWlpciBj5HFNyEcEn8+H5cuX49NPP7UqKir+T9f1nOzsXd5P1MVAtf3kd6xf9Hd9TlBbqSi/oy76O/osCk3MNrjdbi0jIyOhc+fOKS1atEhJTEyU1YitSK+evO5NOnRnmM61eV9o9k9DHe3XDgaDK+mWVlVVfV9eXv7zli1bVm0jyAMVP/3009a1a9f6+dwIBAJiez52y60QQDoPcXJf1+/aTp4JYv0Ete+jiPWvjfr8GwX7nyNZf/kdO3bcu3///mjVKmz+oSFwfMD3338v7cMMhULz2b+PycnZvT+o/tNRUFBwMHlWPt4+smbNmtsmyZkK9aDlmPf72VDf5CjWrDHWYNM1LRUzWvy05bql/3danR+a/wgoP/wrVwYLWoz84EzKEY8piioHQEd864LoS20fFGvSprVT769ru76YNGLf+hTzIArhrLpMgf3lkHNHvoeOjPRwZ7m2rbHDeRkjZu5BIe1BCnmHwjTJP+oejkw9caKO7/uo2MuxHGM4Z4DUB9kCD7qMNQoCXgvF2bKzqiZBJS+b08ODdjQf4oc+Ojbzvdp5k1WRIuVt47OU9/isFs1lEdQxt4SF1tZ97LrPAWGY7GIdHr/K+CU/ZoPnhUiaGWuqFa/pm83th25HISuDEzx3QNdHk2aA33cu5ox6JvK0aVhIYfnd6eF0hF5FpJdSi16Z+YVQ9RyHL03jBpzc6l58953NOmF9kiZfM29v18pbLGrXfbgsUvba9UL6p4fpmL455NRzLB3WXk7ac4JQH2Lr0Kn7HOaJSQy4xeWkHTicfgfuuKLZyV+kLPXRIAqxQHfLRG17PiX8luZWg3VZJ2L4QZAuPPFdXbytkAbMfyydY3lpM/ltkpSp7vzK+xPfZH6/1iJhgxgzxgP/Xp+xTvvAMlZDDt4vHS1mZ+oC32d5V7U5FKr2BBS1DSzzPfqOQ3HuIidE1rTuUDxPQtH2g22UI0nv5qwMzi5yYTnzeEi9ZauG1PM21nMP3tfXbgUSbv13Ss12Rnpsr2On3kNO2kKf9L4mbjnGrLc+/8HYQeqMI4444ogjjsZQXFwsk/U5pmn+NxAI3Dhu3LgdDv+7/xK01F1KkUdXzgs1It5wdBXzvM+6rIScvIcqw/ajYsDJWwumN5uTkrMjvx1/GZVFqbp2ywYUv7QQ++/RB6cccCRlDcpFtgVLCZuAEMVvdMSTVbRiv9cX8uOVrz7A9FcewbtLPufMwILi9jgmGxzFaTg4b3hnUEYKGujTdg/ccOYIXHDoSXCrmqM5cUSD2PBNgORL3pOVxq9//wmueewBfLlmKSwxmmxa6NuyI6Zcdi2O2/sQJ7/R2EVZVFthFKgqw9sPjsb37z4MzRWWBxsAI7Jf9sMecc181HlwjKCoqCiRNH6NdGvj9/uPHjt27O6/xfIfBjmAcfPmzWeQr69KTEw8YK+99nKLjdSUlBR4PLIANMznVVVVztb3FStWYNmyZWWsj//ynTtGjYpsrdt1qEsmjPrFXmvfR50wX+y9oK5n0d9RF206cu/u1q1bQps2bUT524LXjqRHO9KnY0JCQldd1zuKI328pIFDH7mK+7ci2ubFaZomZkKq2OeuZt+7srKy8hefz/dbeXn5qjVr1qz87bffNpKnfCtXrvQxjNiaFMIIveUqTroscdHfUT+5CmKfxd4LYsPF+sUi6h9F7d9NRn5+/iD2PxM7dOjQvU+fPmjbtq3zscTpy2NAOqCiokLaBr755psQ6fEcw1ydnZ39SyRIHH8SCgsLL+JlFt2w3NyGt5W3HPPRBI7JN5KRY5aC1QHyuW1Za1TDHrah8PBXIr67FOw3/rXK4M4T3/RWbvK8QzqKSa2GoahMw3wiaGkjt806ZFPEtwYKCgqmMw9HkWajRo4c+X7E++/B5SVtELL2YaPfG7aSSmfBtJdDcX0D3ZSDnMMff2orgwP+nnC5U/n7CD5tQ+ErCNv4Bi7t/R0WHIlCb1m7DkiwD2X8e8AyVSh6GWzzGyQGP8eMGLMN2UWdGP8QCpQGFPNd6EkU4nwHwlT25bsUPrVfYVW9hVLKT2OKO8BvH8H4erBHpkSsLIZuv7/dXqoge/qeHAJP4V0zNoL18Ibm1DicfNT8FjAD+zLNfVhxaRwyTfawKyhIfsf4vq+xm3DimzpWLBZzGQcxvU7k+siXZmU1w3+CTVU/4cnxPsfrjyiDZUGLpfRkT3wAea4duZYNWNnCkeFHmJ6vMX9YtZwZqww2jOuYpwUc1EhntTfrhMyIVTDIu/OGLWU+a44dmcVdodoH8q47aehhWhz4lfWkw+cor/pme1n4IrJnncE4+/GZ+L2LkLIWuiWmCRiHDKb6CijGe8hY+/MOisXwAeGHsT73Z34SGMcauBhHAFXQ7JMotbdhvjei/bqCGu8OmZkBj6s/62ZP0pwTCWxhPEtQoX2KR3NqHtrsHBCf0heWvTdz25pp6Axfwfpcyc7pU5za8jdc2ASl8Mj85rD1fg4/AM3DNJEyq98g6P4C84eu205HMY2gJpL2smPI/hKK9gHp2Jdh96NfCl0VXMonSNy6CJOvrnlYpHM4+qq9ETQPZx2kkzeZhvUlEr1fwme+Rj7fu1Fl8LjJCahKPIn1IueQXMK8JrOsv7H8/0c6fAq18lkY3iTy4DNhZXConLTeA36jHTxstxbppLIWLHzFcB/scOC8tNsNrTrC1A6DwXarkaK2zXarfQVL/RJzMqtN4VzAvKQljGbZk6FYK5AYeBLTOIcdOqsjXOpppFl7uiWkE9uVwzdsa/YvzNdTu/uO3d8DERDjiCOOOOKIY6fACUIeL1M5ocrjJLA07FsTUwdDBI0PNRWJDelqKJpxzKbgZGPCmAetWfIz8mg7OBG5jBOjQk5KkiO/HX+R60K8L3z5UcoLLlx23FlI8iZEniuOpkLkowpfFbZWVaBZUipSExKdQ7rmv/0cprwyF7+VrYfq8TrhBWKDuDbES7TVCAbRwZOOgpG34Ix9j5RJ6/bwtUTXBuGE5XuW5NE2Mf+d53HDU9OxMVDpKKO1kIlLDzgRU4dch/TkZtvLG1UK1cbST5/CK4WXwDRCfF5TWRKLiF3m5RSOBo9dYLwd8d4BRUVFLqZ5N+k9jD+H5+Tk7NwqkTh2APmXVVeTS8SvtLT0IMMwBpLWxyYnJ3dOS0sTkwCUiXUEAgGUlZVZ27Zt21RZWbmMfrJqfuEuUnTtyEg1/aL3UYaS31EniP0tTsLVdR/9HesEQgujZcuWqf369WvVrl27DN53Yvm7JSYmdtE0rT3L29rlcrXk1dGOSzsQxa+4/2WQVxwnfQF5RMy6bCQPracTBfGyrVu3LluzZs1vK1euXP/FF19s4G+ZFEs9yCok6UzECRHFyaQzeh/rH3sviP4WRP1jn8feC2Lvo6jLr04sXLhQ27Jlyzks2/iUlJSDu3XrprVo0QKpqanOxxLhBb/fL+0DLCdWr169PhgMPkneuG/kyJG/RuMoLy9vlpX1J9gd/B+HjBGk9Z28FeXVpZQD6j3sts34V5KsQOqjtgJRBETbf92Qj6yW8aJpmIPKC478U3YGMt+38XJT+NfuC+Zzp5XBghZjPriMI82DDQoDDhzF+/fQ7KGbph/+acSzBmbPnn2JaZq3s73d+vrrrz/0xN914Nfl+XvDp1zJPB8NzdUFngSVjAL4KiooUAnvzUc7dQEm5VTVUAZbRhA231MwGKp+MNwJHHUC7PWCYiO0GCFXCeaO2OCkIRheeChU+3IKS8fDk9RKFOYI+kwYoV95/zjjKti+cy+r6Gi4XK+zVzNgGC+yxqpI85OZt1awSKZQoJzpP8P8PgvbGADoZ8KTmAwjaCMUWg3Fmg9vcCpmjA2nn1lwAdPNh4vvB31L2bkdiCciB1sNn9mZ+R/Hsp4Jl7cjXB6xGwUEKrcy3SXsnR9C6ZrpwCTLWc1oWaexzGP45sEsRwpk572E91MQtq0v+awUe3d6DGNPC/xuZbAoTrXgQAqtl7JVHwhvqgjSpFelyfIvJ13e5rP7Sa/wIZ5RZbCIQaY1l1c3h6Qz4aVgbktZqkTR9ibzdgeKcz903hFkFx3B5zeyc9if9dfaKQvlZgR8PpZpMek4C8m+RzFlvI9pKsgsnAe3ezAFYv42X6aQrkHXTiTtE+nH/Pm3Mr53ORqOQ1HMrsaswrZ8exTjGAyXmzQmrwSqLPKKfAT5jLx3MdzeDASrfkXZul7O6lhBZnEfqNY4ZuoMuBLbQGex/CyKFaKcprDuA9NRenlYZht0Zwt40geRXkOYTh8kpLjIM5In8mVwA/0+5LMCFOW+wrzUP14On9GOPD6WYc9hn9kdnmSO7Qwe8JEbQyv57ivQrPtRmPdjOPyUXtASviPfaOTLd5mvLxn+fJaH8fDVIEUE2/qOecmH2z97+0cIR3GaeB75cjQUvR95WwZfocsqlvkh0vZivt+5UWVwdlFLZq+IdX0e6ce0mFdJ18spXdD/A+l1KVy+9bCTXnCUwZZRAYv8DmMU62I/uCkChkhuIyg0LYQ7OBuzxoQ/YMmK+rziQzkZvAKadizciS3DNPUZMEPL2GYfg63lY3bEpr1zVo/rF3gTU1iOr/neuZibtwzZM48AXMVsL73p/y3Lsxm65wjSSEVl+XsIrT0R8yft+gPt/mY0MkjEEUccccQRR01wgp3MCcp+iqJs5iShTvMQE4+GTqHyKK+rYUWwwHlu40craL3D4XuH0JwQeehymaajCK4BDvgfL/6CMoyJUw45GkmeqCI4HJHGP8vXrcDdzxQip+Rm3LJwBh7/6FXc/dwc3P1iKX6r3FhDEVwfwplSoFIgWenfhBkvP4LyqkomH86xyLbhME0DRZdIeJsyqo6LDj8F5+17AhS/z8mJHIj34rfv45lP33RCCSR8fbls0WFvtOnWn3JPxKMeOGnaoKBk9Xc86kFOTk5I07Q3SfPmpH2/iHccvwMTJ050FxYWnlRUVHTJjBkUQmMgyuGsrKxP2rdvf10wGBxSXl5+/bJly/K//fbbh7/66quHFy9ePH/VqlX3V1ZWXkG+HpiWljZlFyiChY3qYqWoX/R5rBN5MdaJUrG2i/rLVkxZhSROVgGKk3vxFxY0UlJSvGeccUavsWPHnnnFFVfknXbaabcecsghU7p37z6pVatWuampqWcwjNjbbU8aeQxD5tqG07bJj4zifxtCB6GHHCbIdup1u90dkpOT9yfNzmrZsuWobt263dG/f/9pZ5999sTx48fnXH755aeedNJJPUlXqQdR5kidRusptn5i72vXb9RF61muUd6I5RVxgtj7KGr/rhcXXnihSV5/mvU9auvWrfd+8803n3zwwQdb33vvPYh7//338c4775gffvjhit9+++1J0mI0eeWGqCJYUFFRIfblpxUUFJwr7TDiHccugJhvYd3IOCKnx9dc+VYLSlXyXhzzuvBWeKVBiElh1uNj5flH7LDb6HdBVozJln+6Ac7Wf6hBw6BoUL2z4N8GdW3qs7aiLGu8ubHsitLVtpTevK8zMGW8xaSTxjrpfMQRR0i/8NdDVuD61Vug6kMoV3aDZSxC1dZHEKh4CZrqhifxUHZJN2M15FBjEkCvrlRZia4od7KoFA4NvrPtNQpKPuhuOV04Ey7/4RLKCZtT0IU92w3sVC+G5k6Bv+ol+LY9zPe+Y/jujEeUsZnImxmWRWVlcihoMz72LfZZUJWzYZuf8b3nEfSvYV6bQXENooA6j2Ep4Nlvwr/tRZiBCrhc7cnsg+F3HeXEFYas9A3AcDZ1BOBOCJdjREk6y3QT3xkLTe+MUOBrlv9h+CteIAOr0D0HMO67MLzNUCd8KLQ/NGUCvMnH8z0dgcp34Nu6gGVZxBaYQKHzCJYlD4t/lc30vx9q6Fz+uQlur6ye3MSyPeE40/yV9OtKmg2BYkxAZnGHyBthCKsp6qV890T++j/4K59EoGoJVC0RLs/ppEE2RkVkJVHQwi4mLU5hLaUjVPU+y76A77xBf3ZEnv0Z17XY5unlhBfIym8jyImAncAfZ7LM+7OxM52KhQj5VpOGqczb6bAwAgMWhscFWbkKRVaLXu8ogkOhTagqf4l1+yT9utPlMf1W4bpBtULQUSBbNzLfI6BozRD0vQVf+QLYoXehueQgwFHQPJc7ZgkE3haHM7+j4fLuxzr4Eb7KR5y6MYMfMF+t4PGexWJNwsh8WbFbN2SlrkuVFenXsBw9Se91zOujqNr2LPO7lnzSkXEPgqldgCFzwwp6l5edHXxO/hUcxvtMXn8lLz1IWn7LfJpQxNwDcmC49nbeEaQlHMpwN5PH2NfbHvLQJwhWPkwaL2U9jmSImnVbH7aE/HznFab1f2wPpB95wDQ2oLL8FdbJk3DJKm8tTCOpV0VJgmZOJh+rDPcwfBVvOu3WRb5SkAVDP4QBw+02t7AzTPsm6PoA8ruXYV+MtNsfWQc92aavgWpkOoptB9uYBNuXKJdt8krUFp+0Z8dfqtfuyTwcTEHrZcY1n7Se+W9UBAsaHZTjiCOOOOKIIxacmLfg5GBPTqKWcIKwIuJdA2ldkKyY9jlmeIhtEJyLhRjPorG98G3EqwaYznA+r6GQFAlZVsZtLt+CX1Yvx5G9D0SnFhkwY89N4QjnMwJ44tM38MArC/Dyt+9gyqsPY2jpRDzw+gKsDW6j7OahHBBeQRx19cFZ0ykTR68Xi1f8hB9Xy1xL4VxEVusyMV5jUm8QIguLU/mCTEhT3Am4+syh6NKiI2wKawrl982VZZj3zjP4dfNap6xO5GHRZwckN2+PDnseBd0lWaw/F/JI15CoKLYIUg1C1/WvOBGsYHy9Zs6MTH7i2ClMnjw5vU2bNrm8LSUPX6JpnCzUgbPOOqtqzJgxn+fl5c3idRQxkPcDeR3K39fy/pHRo0cvvfDCC52ZyC6EcFTUCWJ/i4sq/WKd+EVdVKFYl5Nn0Xc8Xbt2bT5o0KCDrr322kuvv/76a0844YQ7+vTpM7VDhw5jU1NTj3O73R1dLlcKeV2XNmEYhigiGuTnOMLtPUovuWe7JRldKQkJCV3S0tJO6dy589Wk8/2nnnrq7VdfffU1dBdfcskl+2dkZKR4wvZIonVZVx1GndRlrII4lh9iXW3+EcTeC2r/rhdsMzZ5/wu6G/x+/7BAIHDF+vXr71yxYsXddPeWlZVNCAaDmXw2Iicn5wm68Cq6MBQ+a0aaiF3borZt247Nz89vHXkWxx+ErLgmXXvR/Uo2anAFb9ClinJBtt6GPeoDx1Er5FtpByrfZOU3qeEfkJ3tajuxKLHZdQ83b3P9Y3u3uvHBU1InPHlR0sSnL2w28T+ZKeh3S8LeF9+V1PucO1/pcdadqTcsuGvoo+8ee9urX+KON77G/W8vxsNf/Ianv1mJp79dgU9XbsKSTVvxy+atKPf74QsZTOWf1Qdt2OuJKtW2nxN6NgZFVRIouhzSZvx/5YDKHcA+WFatrmI76pqYmJgU9v1LQQHNOJuX45hZMoj9DoW24SjJvQy6cRFzWISAbyXraBFsK2JSodqyQrhbsn9AyBjsvKNal9HjBYc2tt2B3dqemLhQ+jhGZcvK9ROd1QVBfwmC7vP5zkAY/stgBt+F25PAly6if0QeFd4g2AiYSwOGWQJv8ByYGtOwH4Vl+h07ZrY4bTKOzz4XqUkXUfgLH/xq2xnsTmWLf8PQQsdD0zLZ0VNgdOys5jr5KjMuYSTFCAV/Yh5eY1ph+1KaOwATH8FXuRym8QLs4GUozh0MK5jN9zcyXb5mdaAAzPR/JzKn8X0MgcvTDqEA2799HdquvthxinI9jCBpHvwEtr4EihXOVxRON2BvI10moiTnIv6+lO4uJ29h7IuAR84jYXkN8pz6JkL+L1k/L0L1jUCplMXIYRk+cMoC9CB92jnha8AZatYynUlM53wUS1rKFNIkbOrDxmloGQrz9DZ9L3pcAk1Xmfd1FPjvgzdwCenM+rLGMarljEvGvjDWR6cL1ql8dr7zUcCyFsBwXejQ2ghdTL//MF8upnMpmm08zPkwpdi9SQ/SzC/C/2SUZIfrxtAvZZk+It99zfAfwlQjzFUH9G3CTyyXRboEfiLdrmU+L8WWH4QfHmHaJicNHqbTA6G1EQVoBA7fk19t+wkEDKHJEE5ExtDzZ2aIF7sjAlaYJ+Wjh4qz4ErohVDIYmfwFMMOZH4HksfFRNDTjLBJYzmeGF3B94qZwDUsX5nMl4hvYVhXomTkzSgauYr5CrdDB04ev4OlXsq6k9Xng/ne65F224mTvWi7JS0U+YBwMv1EwZuP8vTznPZhGXShj6DLih9lIJon9XWidnsa79CdQw7xFOuL9ZkzlHn/sw5r/tvR+CgRRxxxxBFHHDHw+XwtKPv2UFX114SEhNUR7xpw2+jEMH2bcqY1sdW07A+VSTvqYi3LSudlEOPaPgmRKMWUgm0YWLZmBVqmpqNH+87Og1ixRGVsZVUVWLT8RwRFYZvCqJIS4OdEISQBVTEqFYEjM0ZcPRDlrSiO5SWfEcTi1b9R9rCcFcJbfZRree8obRuKJAKZ5jqriRlUQoupi+4Z7XH9WSPggmPsSpZe4dPl3+GR91908ilxy7Uu6J4ktO56EFJbdmE+6gsVRphGyh4zB7vqPUVc4Pf7K3j5iLRv53a76xC046gPEyn0FxYWHpKSkvIA6+1men3ByfQD69atq7O9/AWQWq/LRSH3wrxRF1X6xbqoQrC2E4FcVtfIhE+uEtYmzyQceeSRnYYNG3bohAkTho4aNWriwQcffGfXrl0ntW3bdkSzZs0OIW8liimMqOJXlJqi0Izj90PoJ3QUesrKYaEveTCN9D6sQ4cO2d26dbv10EMPvXP8+PF3XHXVVUOzsrKOOPbYYzu1atVKVhBJHyz1F61TcXJfV71HXSyPiIvyUCyPRe+jvwV1+dWLsWPHfp+bmzuXfHQj3fWjR4+WjyR38v6/fFZtx7Madnp6+jvksRGkyRv8fYWu6/eXlJQcLOYjwkHi+L1ISkqSlZUqabuabbzeFVMdxn2QoJjWPhy8Gv2gqGiyiFN9PDExsV6zHkdPfFPf6+6FnbpOnHdwqwlPDFjS7pRrtqlt7jYTEqdWePTZfndSqelyldqaa7aluGaZ7qSbTW/a1Za31TWhpDbXBOme/NXf/9YPVmMS3c3vrsC4V3/GmFd+xJj/+w55L32DvBe+xBUvfo4b/+8b3PLqd1jw2S944fsV+HLlRqwpr8S2QBChpnzp/rswaZJlG8prtigjGwP7C9vC/qot9hN2BOtXtu7/TNeJ/cpf/1F4+Iy2UNSDmZM0WCFerGK0X7XYeZY/ugJ64iT6DUHFtkyUjgwfPmxp1X2K801BKcL80V86v8VGr2K9wk6SvZXLBctsjZ/9LsdUgqqeyLQ4jtmM1/U8EnydkTezDzSvj3F8wU6VF6UdNHMvDvI6ZcjIYMXkLOtXKEaRs73esU+qfgeL8QhsczGM0CO4UDExeVAVe9nXhOiMSyeBhe5194FBzcLYKWm8Ow0qu1rLFFu8T2FL+hfOc1GwQbkfljocppaJktwCx780+0uoytWw9ItZyGsdm8ViOsIw1jNP7CuZnKJ4YZh1fgBoEhTXESx/X0cota1nYOjPOjZ0xQXcz0NTs6GzXlR7EvMl/BMDKa79DkKux5yfclCXYX3JuJY7v4EWrKPmzt3s0UvRNmsMnw3mqDIehePCZg8ciKKXdNQ9Cuumdlk4SZBKtj8kbZ6L+FHYtt8iT/xKfwnRBWZFSlhJ692XT1vBcj7+vMfyLGBdhseV0pELGfZh+le3p2NYE7nOx8WjWTdu1mM5o/wGnkA68or7kI+akcZvs+6D9E/j/UkRG8MU8J2vNCbjvAgjZuZg6KzDoBmsYOMmhDAQpblXkGb1mt3BlIt8KM6dByUwlGkPwuxRDzn+yqHy9Vz6zoBDY9tOQbIcRBIDmaPY9jLyxxy2ibA954yR75AvfqC/5C4Bmhb+aFqlNOdkq6+jgBVTJCombzerISYXDGs672I/wDYFrKcIuyuUH2Tl+g5w+IMVYYpJlrCJEcc0i/GuU9+a2OFQW2HDejeG35PEfJ9BXpSCbWEjeQOty7o47VbROTFTviPfM0qlLcPtvX2FdmNwWMda8G+0EVwbUrtxxLEzUBy7RVlFZ9ENQk7xJcjMPxIjHw532v8miCHxEYWnIKfgMmSXDKRAcj4yi3tGnu4IsR2VVToImRK+qBN9Ir1dBAdwIB5a0MOxVRPFRLbB7KJzkOu8dy7v61w19qciZ3J71uMFTP9sTPxWJn41MWRuGnKmH47sWRc5dMgsvgxDCg6v3m7xD4cY/Q9vQ6pZX381BsxMxrD8bhj44N+x8mKn4JLtbUBzTgx+rmsSOJF8HdJEgODkLyIq14cI0Te4kq13w7c74AS6PcK31aDkhnJfFbb5KtEpowOSEpiUI9vR8eqcEaEqcFPW12XnkSNbSGZ4o7nCAtHvgMJ4RSlbQZn+kY9ewu3/KcHEhTMwYeE0zHnraSzfIDsDZZFI01cJRyFzywsOORHH9jyIolyIE2Md/pAf//3qPfy05jemLbmPUKwWJF9pGT2R2rp7xKd+iIxDdLNgHuvc1QNN0wKMVyZd6azrf18f/yfh8ccfT2jXrt1QTqKnkG6i8JyakJAwJjc3981Jk/6ybWZOU4hxgtp+4qQhNOZEeI4q/eQqThSEtZ3EZx944IFts7Ozj73++utHnHPOOTf069fvtoyMjLHNmjU7LykpaS/yVVIwGIQ4UVrG8edD6CyKYaG5ruvJxN4tWrQ4u3379pf37dv3ltNPP/2mMWPG5IwePfqko48+ur3X65V6l/qsq56jvBDravNMbRfLc7WdoPbvXQIxNZGTk/NeVVXVeP6czjZ5IN30zZs3DystLU0Jh4rj98AwjO7s26Q/a9BEREXAbs3BWMwQkHcaGhVFdxOCqYZeXznlMLFxXQ3bVtpOfLhll+uLjv7R/nXsugCmlKvNC/xa8uSgmnSTrSSMUeAZrMF1kBmyXaaJnwxT/cYKGotUX+WXesDYYtmJCCEBhuKCrXuhuBOhuBJhah5sCulY53djXaWGz5Zvw2tLyvDiz37M/rYcMz9fj5vf+hXX/fcnXPHyYlzzyk+4/Y2fUPrxUrzxw0os3VCGqmAj9pn+Bri10M+k6HdhRU5DoFShKN2DwZSWEY8aaNmypRwmJaaJZF7z+5WHvxe6LQfFZUDV5YCFEBlvcY2Du2YN2YTSvDfw6FV186FlmTCszyK/wjC1zRCbWqJgteFBYKsC05bDwro5PZDNctrmfbDUx2DoD5FAj1OwPM95RxRsFtpiq2Nyh+ALjmIXy5FkxBx+LNvuHYUfn6lrobkjh3LRQ7XE5hHvRWh1BNP6G0aV5EvpFgnCOOyVeCLmcLGS3DWYnfX+dnuoUYgSSze/Z0vtyjneUCZ7PTxJRRRQOzhxOXZSnLR/H2xbTCCQZ6QclBNXV1bvWprPeUFh9ruOvVpR9O4AJ9mf0HJj7LMq0qKCcQqJPKRp9Xx0kmIh6FkC02jvzEOziq5n3d3HejnBob3Ep8g+uxg4dJel2+YmpJWFlfIC+bhh0oXTYadQqWNNO45hhvC3l/GZpMsvmJO5JvxCBJb5Dd8R5Xv496RJNqpCHEOU8ApmIImPLmcH9ij57SEK0I/w9xjWnZwTLatMwyY5bPMrlvM38oNGdwo0/Q641Nl8MheWfir5vReGzW7lhG0YNtpuWQnbtxVZ+RcjpygP6ZumkQ6DmCdvmMayJKY2nPxvgiu0yvkpkIU4NspZPjmQgXytRFZyW2nMa48IjX/mfU2aNE/+ieEb7P9/P+wA29snkR9h2OoW8gCL5YgUHvi9sipIVv1yjuhUf3M+uxch6/FwuwXbLU518m/bojRuh8TvIu22MZAPVEPsiv/r0dgIEUccNZFVeDBUjR0wZvLXFA5m09nx3Ag10DUc4F8AUdZmzRoLlzKbncp0dj5T2JFMheZiJ2uVIjP/PmRN21HjYlvDOJhMh6pM5g/5wlg9MGUW74f9SS+3cjO8rpgVdhNly9NNMM3p0JSbYAXbRB78NRCj61bCyazHyazHMVjzvkzywpCvyCNmnQl3oAi2Ox+2FqYD6NzqLA4ChcjNPzUS+p+H4fekIHPWCLh1ls0+nINJTUHir4J8kc7MPxnN9BLo2jAkbEyNPNktIYfGcOIgytktvP4U9q2Ft9hyDHsvtgBXY0TlczKh/dmoAuxgboJyiRxQcyRvZWXEdogoo5oWtlRuoyyooX0LzjXpScnWka/FZEOQzz9Z8i2eX/QWlm+i/KLJx/jw+38EYVnJhp/CxRvLvsB9rz+Moo+eReFHz+Gmp/Jx/aNT8O2KpcwDS7UTI6xoU0SoTk1IwaAjzkCKh/K/FMbjxfdrf8X7P37WqNyemNoKzdv2Ylcli03qkAEjkIXDLg1JjE/6qXrRs2fPIMv6q6wqFBfxjqMBTJs2rVVZWdl9pNsE/txKul3hdrsnDxkyJLri5a9AXZwe9ZNr1NWlxIsq92q7qBI46kSgjq4cdXDZZZf1u/3226+65JJL7txnn30mZWRk5CUlJZ2WmJjYU8wWSLsRhWRcAfz3IqoYplMi5iR6pKSknNyyZcu8Pffcc+K55557580333zNsGHDDktLc5q98IrUd9TV5oW6+CXqYvlKrrH8F0XsvaD27z+M8ePHr1qzZs0M8uCVdKJovIvlv3f69On/Htn1Lwb7ti5NUQa7TCuNo2FHvtBwvcrOF8v4RbNNsUG8HW0nLuyUccP8K/ymWljubj2tUmt5Q5Ur7eyKhNT9bbfSMdlfVuYp3/hlUkXZ3CR/8Aot4B9hmEZu0PSPDAarRrpsfVSKGnxBR5XfUikliHlIR9yzwbQoSwQoupfDNjaifYKBU7o2w7HtvWjjNhlWRUB1YYVPwfcVCt5db2Dhsm3I/7ocd364Hte+uhRXP/85bnzhY8oBP+KbdWWO7LE7oFI317Ogn8bubK8PpEaqglCd8oCYJtI0bRlvRVlcp8L4T4UikpQdKQRzqkfsezYVtmLAUGuaMVHk9DGB8EFE9k+SdRhyopVzccGTvC+8KfuFXfIB/N0BLq8ceKWQpq2wXoxyEcLVMriJMs2XWK0QlflVdVcWgjsUTkfSlG36TYXpYvNRpJ8VkGmbwGCyWCe7aACDz+fcbh7zMpUd/ylQbVlRvGsO0xSTHfKhIVwqEyltI+VrAkSWNc1t6JlaTS9pmELFMD3DflFkFZ4Ol/8hqPoc2CbnbDiPgdbCMmNWCdcBidFSKzDlyuqP8B6XKOjDNJT0NN1GYLUGi3WqqGHh2bZFcV+7PCEWuibtXRrrRsY2BlXZUXgS9kBCSr8YvukBt1eDh7wVtpnOcle8w47udoQCP8i8BK6EFtA9e/L+SIYZw8nDdOih+zF0RsPmQwYWd8XqjDspgj3I4bWYJbqetSBmTH6gC68MrhPMq8LyBYxtEY8wHJpIW6CTUglcrkTWS5sIKarIezUXMwQ/NRg81ibLroQBu6omr6psy+GcSTZ5J+fHOZsVOMHjTzGN4U3uW03/FLbbpHZOu/Uk6tDU1khqFW1LjUGBYUZT+1dDBLM44mgaZMWibQ9ghzWAA2VHdhIt4E6QExtbI7gbfhb/Pcic2QcJrgWUNu6Bop8ITenBsrZimVvQibF/dtbqlexV5nFw2j/yVhiK3Yr0SONg1QaWs+0njJyCfdnS7oOuywmlfWFHhA3BmjWy0K8tB4s0DvYZjCQsXPxVuOUW5kXZl2VqB9X6Hm17hgfmMdNSOeZdz0FyNuv3Qj7vy/u2Dh10vSU7ZAqN9iAOngXILBjsvPNPgii69WZDWcfFpL+sPP3rV2RHsbrdGaRvMQepiym5dPs7Fl7sJBIp9/bmdT0ngnUeHte9Izyk694UFZsy6Jqmpvw3cl8Dkg7TkIPqdmgXhhVCpb8KaUkpSEtJDSuYOGzLRqF1lWXILbkN596fh/GP3oNPVyx2dhXtKnW/yP0CgzJjZcgPP9MOcmqxIVCBRz99FTc9Ngtryjaw8GLWoekyfzikjYO67Y1+nXqRHdgcOQfYUrkVny75Cpu2NnyejiepBVp22g8uT4pDi4bgrDJWlfZ3XYp6V/wee+yxBvEzaSuHyMVXBjeCkpKSYzwez+uklawKfsE0zZzs7Oz/NrSFehdDWKg2w8X6Re/FRRVzcpUxKeqiyj25RpV/sS6qAJbnanp6eqIcTjZ16tQ5hx9+eGnLli1zk5KSjicduum6LvZ/lbj5h90XUi9SP4Tq4sSP9dYlISHhWNZr5kEHHTRrwoQJj1555ZVnSj0zjPBFXTwhTvgh6mL5KeoEwmtRvot1gug1itq//zAmTZpUlZub+wrLK7YOF3BcGcTyPlxYWEuWi6NJYHvuRieKgAaVwZbbm86Wnx6u+vohehjiI7eZEFYALFyotb/p4dM0mI9VJLS4vTIh47zyxBb7ViYkpSNUpqVuXfZDgn/dJBcqT0fF2jMSy7eNa9e1a8G2ey970bjt/E9x+/lfhe6/9Ov0qp9T3VWb+qqK5XVxTPUEfHBXbkFq1SZ0VavQNxUY3KcVbj6yC4rP7Yu5Fx2Mq47YA508FE44xpuiQHax/3JzPHZVcmgtQ9DwYZ3fwufbNLywVkPRUhPXvb8aFy/8GCOe+hiPfL0cWwN/77SoPA0VrKWfYIp00lBzopSiQLdhHhrx2AHsJ9azrinqWHvwusvbZsOQ4SaqPFU0zrFqHMLaJGhGzcHHthooAx9Z1kaUbTkMlcZe2Obv47iKYB9UGX3gq9obgeBteHjsNlhy1G9T8AdoJrPJaNNRbDdMpZH5CtNKSzkKFm6B7jmb1buMwuqFsIMXwr/2Dj4XG9B/HArTkVKFS9YSHr+MA01HE22CO3NtBTOgquezk9jIOfSlfPlc0uR2dkLfRDNQJ0SpKYfJxUr/ddXZt+1MznnXw5al34oouZN3MCcgX5Lqy7F8cLHMDfBXZbPh96zmmUCYZ8qNvaF6Occj5lwrh5U8xvIfh5BxGIJVd8MILpdknYmKzLUVsdOrHessFqoLV5emwGuN4TvjWd296O5l/o6Ff+ko8vYrjDu4vcnsAMc/RJ5oXIkbCslq7TXhuOxk+NSaE9S10rX/iUhMral8r6/dykRL6GeZK1C57QiUB3vv0G63+tlujTuQP6oSwUB9xAnDKa+yAmpSZDX/vxsNj8xxxBELTyAZqtaJgwslpNBWNqaLEPK3gmYej5/WhO03/ZMxqrQdy3c1m8Wp0DTZohLkLOlXdi5fUzD4Cob5MwvuZxiVwsgRfONmDC6Q7fJhKNql8AczgGAbJASfjfjyFU2+1LVmBy+/LNKruvMsLjbgDvUNv4d9sWRDw185dzU2tqRQoRzsdLCW/TUmHWtgzDQPAp7zYSmjSAfZqkJJ2NpAOnzHgfdLDpa8mpvZ8SqkQ2e+P8ExFfJPgsfPwV5rDm/S398HWnYqB57w0tZYgWU3BSfSsn1I+H59MBiU1SI7YL2C9jbL1JTC2DYM1bTej/ysDVmpUudpx3KoS/m2rWjTXEwKR0ASyhqSxz94Gf/57BWsNiqwxRTbfpzmhHXFuxhMUBZHUAhRxclX/gQXnv3yNcx8bSEqg37I/rCdgUI+6JDWGkf3Ogi6KrK1BTn3/Mu1v+DXTQ2bm5V309rsgYTkdKFrg5DVweS2lik6GrQFrOu6bCWT2P76FUH/EBQVFSUWFBQMZtso4ERZFOfjq6qqrh49erRsMdv1bFc3ajOa06GEb7ffR530e9H7qLJOXFSRF6vkEyezcefe4/G4+vTpk3bBBRfsOWHChCG33HLLgt69e08RBaLL5WqlqqqHfKiQBo6iUa5x/DMg9SVO+hFN09ysz5ZJSUmH9ujR495bb731kUmTJuWw3vfaf//9W5EPZBzYzhe17qMuVjEs91G+i+W/qBPE3gtq/94VkAPp1nfq1Ol63l/BNisfuR5iGz5r7tzIqetxNAnkk65s3wG6BpXBCsyuDBvZtlw/xIymreDb1S1/c1astfmtmXeLnnzmRleL/n5XWqIk6PVvM5tvW/99muWblJaA862q0OQkV8bS9Ize21zd21hnrD7AZLjYhMg/2lJYwQeTfJvnNfdvnpUc3DbshqN6PTPvokPxzLCj8NzQIzH9zANwwzH74uQe7ZFA7vzmt1Vwe3X0S3dhP6+JTkqIQo2K1rYX6Woi0jwWUt1+eFTRpxgIGgbHexs/Vrjw+DIfRr+yGGfMexu3vvoV3lq2Hmu3+v4GG8PHsDVrK9miN5EmEb/6IFvZlXo/irCdVJD8stOl/RNPPCHt96+DD+XsMVZxDmJRIGHaZo8airohbLdiYm3M7FbOQo/fgxSvgvRWVewFf+Z8iB6khyshhNlDFmPuiO9rOLFhGra1Sj5z5nV/LnSD+bKXhNuPkshG0s4pcxRnFCUic3pXDHywNSaSScdMTyFPngBN3ct5rpgvYE7ufx27wXpzUSTLvM959IegKL+wTshbrBLV3gPNyqvzJPUzpriDY1Yy+7lEad2RJ02HmO4V2FY20+jE4htQzVdRkvWiYz+2QrE4B20pMvgfgmkoWJTNuNXlLIiPaQlvdUBqebXMO2Chm0J+P/JhargeBBMVBFSxKfxbhGd00qQS84Yv2YFnHhz6HYqG/Rp+7U1hmmbQrQQklX/J9CZgS2U/BAJ7wgw97gjvtuKhf3tsTZVxdkds8XeiAH8RNJ1p2ssQWnU/ZmctxUOTK9nfcVJkexqdBDQFuhwMqvwc7j+UDnArbcMPImjWZn/mM2om429AC2YryU8a/OTUi2wV1YwA5g/7Ycc6iLbbJs6zbSUIqy4zG/8+7ILeII5/PaRTT9q8L8e809gZngfd1Q+hYBksuwgWlnDW8Bn83iVI9J0GE23YHjeyY1zMsJ04sHZl41xL965j10ggg7Wmd4QZOIANrTU7LPKhtQGqtsgxjPn2pOgQAIx/MAlbfacwnbbOV7uA8ToSk9JhBA8h9zan2wTN9xk2fbAUe+1lY1V7WbF4EONL4kiyDsHAh3hwfLVdnPogeTKNgczX3cxHa96LUPA4pzAz4Ou9GF1aWVjzfjeYVh7LNZThUmAZv5EG1ziG5QWy1V/RunM2ZcLyvYpl5cvRu82hMPRz2fcMoBDTAUZoJZvdw1CtRfDo72J65npkllzM580Z11b4rBfxSF71dibJl6LvBcNPIU2VldlVcCkr4E7+GDMG1T4wRcGoGW0RVPeGrcl2FBfDG9CU1TCMr9Fxw4oadrYEufl7w1Se5atepn8hZo98H8Pze1GIKGQ9H8OykAzGx7CUezm+vI62rSqxfnEKgjifYa7iINDLmT1CKUVJTk4k1jAk74ms5yrWs620olOghDbB8i5Chz1+dRTPscgqPIm8I4o/k3T6BPPGfB5+QGQXtYRtHk1+aU/6V5Aez2Pu2A3OoLryx4uZfprDH8JnLt2NYOgQ2A5vyRaWH2B4P3JsWAmNhuV3ha6yrpQzWMbTEAxSmrefYlk+5Mj3Kbxtv0Tl8sNIt97k4wDL/hV5P5Hl3IdxVpEnQow3lf46n7+BOSO/Y7TVg8slzGuieTrja85wP8He+q7zJbg2xD60Yh3Dujqf6csJt27y16eM83kKHIsQTHgzkme2wQEa0o/LYJwHwLA7OrSEXQZDWYSq1cvwxKTqrVZ/MkpLS9sZhvEUJwVrs7Ozz41418C0wTiW/FpMGW2PRuURCz9fvsCSeq8RkhPMZDrZaj+ak5Ad7FNvKN+CH1b8gkN67cOmRdmNb4ud4C2+Clwx/148/MV/WUX0JKUUS1boykRTkmgsQ38MMqjalEXSyDLPXDUDR+25P8vSdHlCllqYJNrzX7yNMQvuxKqqMikA2iY0x30DxuHiw05l06tf+N28+nu8OS8PKxe/7Xy3qg/yyLDwm6VYOePm4ZWI9w4oLi7uw3p4kbfz/H7/XWPHjv2ztoT9IzFz5swMtoUsuqH8uUR4du3atYsm1e5r/1zUluWiv2OvsU4YI3ovE5/Ye3kWvUbDyW/XySefnLHvvvv2a9GixUHJyclHaZrWnm1To5P2yiBx/Bsh9SvgUG+ZprmhsrLy/Y0bN77/7bfffvHuu++u2rZtm4w/srxYmED4Xu7lGr2PdrxRP3FRv1gnqH2NovbvPww5RG7r1q3HcDy7lvy7H/l5Kos4Nzc3IqvG0SAKCgoWs9/bRJ44My8vRm6NBeX7Fpd/eCsH3/GKynG8vn7CEWmskGUr2Ztn9J/P3zZmvpmsb6uayu5nmKV41NRgyG7vCX3cTDOnri4L/WDYgbZQ1b4+KD2guNz6to2bVNMzdc30HU3yHFBU5FqzqVWqGbDbmr6qzlmH9xjVo22rU90cW/donoBDulev6zAo0m7YVgW/IStmFZRVBbFkcwVkQaFk31mbxh6xyu/Hyi0VWFbmxzfrq7Bim4Gt8JC5pSwieptwqxbauFUc2MaD43q0xmFd2jC9VHhdTVMiki8vII2fivzcabQZ++khpmWUUBjYhwWI+NYBUejZ5oqNMw4Tu6k7oKSkpC/ruZS3H/fq1Wuc7BoKP/kLIHPQ5pvz2APcAs2VDjP4Ouct16HjEV/j+7fcaIZLoLquoOC0hN3No1i6/ins1aYTDO0h8sehMM0ADLMH5o1aEYmR87WCs/nsGcg5VAH/LPiDN+BhVnJWBuc1yiSm5abc9Sjs0ER87l2OPlZreGzOZcA5wbZv0LFqPedTBjKLj4Rqv8GKkm3qTzLOodsPnMosGMq47qaA2oZzsP9At0agQNoJ57yZheezTp5wukLbvgclI6+LvMP5ojKdzzpw7vUdTNehmDOiApmzOE/U59NfDrx7g/FNhMv1MVZzntfWEhux2Xx7BTvpV6D6nwESroKqX8n8kKGDs2BVTYAvaCMhLYvC3yTWN+d8Judj5jDMHvW8c3hegucO5nW0847fdy7mjGI8DUAU0Kq7GJr7BM7Z1rP9Xo1mSU/huy0GOrj6cT58OwuXxvK9BC34GIrGfo+sggL659KfVWXcgIP1+5ETsSksZ+roKIHbczRCgXUI2UMwL+8VjCicS+F+MKdZfMl+iGW/Ads2bkV6qwtg67c4i5KEfw3/BSjJe4pRK0ynmO+McOrLtiajNO8mJw1BdtGepNNszuMPI40NGL5emHvlMs5BDyEdF5AGPWDKXB2T4QstwAarAh3cp7Bebqfbm47VZvyAn9btg9Z9bKRtGklR6X6m6mH+FvLZXVhpLka6KxEprgOhsuOoUH5At9Ur8d1eHqRvPZU0uYz8RX6yZ6IqWIzge5VIOTARasq15MkbGYesSJ0MT+BO50DC2sgSExKu1yAHvVnmMpbnMixZtwjdWx7EtnAr6/AElp80Np+EUjESxVdtRA7payqfw+VOhhF4BUH/xZg/rnq7YWbBPNJxEOks4/MkFOfejoH3JSEh+Wbm6VrSXYxuzGfd3It1S35B2726s744R5Pd4qwAy1jNPiQPpaOrF8PVhTCdnyEfZjB/H1NCGIfVgc9xyOYQljfrAlci5+PafuxDy+EyumPWGLEFEUZW/nC2g9msIzAfD5B2kxzaNT9WFvLdzvzJCoQFCPlvw69lK9GjfQZ0e39YdiXsqu/RrnyD024H3dkCnuY/QHe1ZF1zvo0BmD/yV2TNOozlmUX//RAKLUXQPgYPjmxch/QPhwj6ccTRMDLW6HBbZ8KbeBs7in7s9Mk5Shrc7BxcajF7xTOQVJnGzugaNu4Z0GwOfsodlISKkZA4jZ3SreykwzZ2R0xtw97pBg5Oc9ngijiYzWQ8fEcrYSc6Bz3aDHcGpSg2bUtnpzEeOuNVldvg1UfBYsepa8V8dzqfFcFKmIIWJx6Gte3yoJjzODCXsqOYyQ6Dg0riFAwvPDASW/3QQy3YwR9JF16hqdgvsjO6BYV5X2D+sX5M2jvIAf4HdnSTGfopdh5vsFMtokD4bTgCQkEOB+pZzOcsuDz7oVc7t3OSq8czji2tg2P0XFE7sCO+lmW/FVuD3XG0mGmwbg+/h9vQzJYVwmGMnZtGmmSzg+Wg5ipy6KST3oZSCl/FVAzP7xcJGUbWrEMRdE1h3HNJzwKHtrpWyI6xhAJUIda0OT8SshqWuh/z1IJhVrHu2OFSSLGM/fikvxSIg8xiXq/H7NynUXxhuaPAFWFmFQdIqFP5/F12voUw8IzzRToKUd4axpWoNGbDYt3qLtKE+bHdrGdzDlb+kOsMMrGw7Uzyitiins68iOkGZiACw9+R6V1FGkxjuHtge8JfIn9eJOYIJjn8oSi30OdyhIRe2my4daGX0LUUrsBNzFN4e4vbIj+okxnmtAgve5i/SymAzACCA2D9nMz6H8iQ5CFlKvl4AgcS0t9LeqoPkM+z+NKN8CZMg8u+AGOmy4qoaiSGDib9mQc8QHc8At7qcsTCt41tQRvLQZaCHAVPkXM07SB4k2QgHwvPpvCpzZfmN0fasdkcMOdwmCPvk44el5StEG57Hpq3vR55M6v55k8GJ8uSrxRed1RwR6AYaM1CN2tMPySEUVT7Q152COnz+WTFlpiJ2EERbFFW2eqrRLOUZs4Bcdt3LbLtVvp9KPdtpZ9jDIyOMgof246pr0YytCsgedG9KKvcgBc/f4vsGCKLRfLXBEiudQrjvdp1QZfWZHNnSbPKrnArlq5bCX+oYb2/N6kFkppF2aH+8jp1Y6OFZqg1v/TXgqZpPtJSVn61TE9Pr3uVwv8oCgoK9nK73fdyss7JAN4MBoNXjBw58pO/UBHsNKHw7fb7qJP+uCEnCt6oE81EbSf+aosWLRLPP//8njfffPOw00477Y7OnTvfkpaWNlDX9U5smxLGaWtx/Hvh9KV0rG+V9d6G9X9ely5dJp588sl3jR8/foTwB/lExvP6+CnqH+vq4slYF+XjKGJ5e5dADpfLzMx8g33cWLbh51hGsSd8h3wAiwSJox5M/n/2rgLAquJ7fzdebAcsnaKgmIjdHQi22AICuzSi2IHYhYrkLiXmT/Fvd2N3g0F3b+++uvH/zn3v7r5dNigDfR+cvffOvTN35syZmTPnzT0zblwSeeYlvzaRf9WbM9VGXgHr327LSvM1OPyKMQdYq5rWBgpa1ZO6qUG3dGg8JnktS0lKSl0RQO9KRZtc5snML/Zm3VrhzRgQUPXLLNi7eVo2qdJLxADcfuRDmS1umr3H6tUp5wUqg7cG4JsYSs6clD9/7fGj3v8dd77/KxZvqLkZvoy/zdNT0DYjGU2SvWifnYLjd22OE7vk4KTdm+HkLqRdm+GMPdsi79DOuOHYPXDvSZ0xrFsOdk+3qWIGWQQNhupHUPFjWVDDi8sCuOGzxRjxxreY8dXvWLixBIZ8nvMnI1JRvor837AlzYZN3Js9/IM2scsaoD5WxvYvC1Bafvjhh05l/WWQzdIU+xXm8CPOOcg09Vjq5VOw9tPHkKU/xvnRGOrFXTlvOIYKSzvMvbUBq3d9kC/MOG6HzbepZ3/J+YHKOeR51KhmY3/Mhk+byfcWUE5nQc24B6tb7hON9yfbxEMVrDi2B1/a2yy//EgibeUoznE5F8LjaGU/xjBx6SerunuQB7vA3EXa43Iq69F2aasXQEt5AqlZT7BnvTrWoUuF6yxnmvPMtmD6iCXMwxMww6v5fpk734Oy0Gy09T3G+uGcDKwnvTvnM4dzrrn1X13IyCFQ8B3TDnFOLht/nM66nonslo9zfn0r38+5dWzJvRVzeeb6u91ixLLWSvmZiTzP9Dht0NowlWuQ5HkMbf3CN86t0clpJS66tFIc2TSD7zgLg2RjaqhnUB6nODxI4VzcNqdRRGbxFQ9hdbNDoMw3YYe7QLFO5NyvPZ+/CslMP+v4x6FkPE5ejYgmjpV8/1d1GoIFkZRiprEg2q4VMYYXMD9PMg+ct+Jg5ofdIe/ZSIIlDnO3BWNUPHF1BfP4fzDC35DvKuv1Es6VZ6LtnqxjiPG4J3m2dYuRQqpsEijpylUX6MpdaOObjLUtxG/y1qUlzXbOHJNJvcWyfs5685CHnM8nPYbOrWczb7Ng2tP5vkdhJ93Nd0THdq/vz+98dyL8tR16Ajsn1hayY1RXIVQpn8+UOEqb7OhqGgvZ03wDmGsQ8YgNQ0YXRlDasjM6nichhIK/Mc4bDPsdeFaD4rsbtsaBy3OUMxCZkXkOif8aVT+KDfk++D19HVcFLqRjlx+qZDdVRb2GIfKr3iLGW8d74pX9FDb255jeOJ7LBmy/M2+bmOdM0tnQ7MvR56GGNz8y9DYcbPbm+3keEefyb6Egb/MNf2YMXU7N9Ep2jBegNGsc8gfPj90RxMof/QNfWyokxgqEA8uZt4AziMvRCC9meeaxI40p0M6oHD11MWaMjsqw+LW7CR7PQVCtjYz3Mx9bwlYrG3H04aA/Bn2mRB3S54m7CvU6dta9+Z5U8uc3luMn55dyVc3goHMKFYL7MbDWhm+WJcsWRRmYT217Hfo86uOzR5BkR1XJ2oeYNuiD6MNxeJMDVGHGbCoY5yJYdg1m5b3h7PYahQLTupW8vJ2KwDFOL2OYvzj1LI7mde1Iht2DpKQra9ZzjA+Oj6fqyUA14u7XAMOd8VlWh2Ak4+7D60UwDOGzQbnqxPBrmAf5NZZlVgv550cO+OsdWZZlm6axCuEg69KmAqWxHHy//Doq8qVYJ0NVshAJR2VZMadwgP+DSilFXz0NxWrUaCsQg7OiHwuv30vFZAXr5DM8ObL2Cu4Y9CDTWIBIcA1LFOWdbRUhEljI9sW2lRZx2kwKLuXc+U7WyUksWwYVr9+YF8qCVcmB82C+41pEtGsxdPbW+1HbBhiG4SqP9W5CoVDmyOmaxv66wCZBJtfcLTYGv98vkxIqS5vDME1UBIPISY8263hxsagDmbJY3UUtaflzwZc5skh4dCxYuQwRxx+nKGxbAT7eMr0purbsyAIxPuU0bESwZNMalAfqn3cLktKbISWbeqxko4GyO7cUJFkaGvwhwev1hjnpL+b8ITMcDieMwcSYMWPUqVOnHs/J8QxZFcegacnJyTeMGDHit+gTfwnihco9l2Ntkh5YSAxw8QY6l9xP+oXkWp5TxLh34YUX7jty5MjhxxxzzMTWrVuPSkpKOlLX9YTv6P84xJagaVo65eHgFi1aXHHsscfmjxo1asQll1zSrU2bNvIZsitrIlPSZ8gPpvEyFy+Lcu7KqCuzgvije+6i9vX2wB44cOCv7OdG8/wetukTOcZNJMQVWAL1gOOsKnJABFevXl3/SNPycNaVKp9yi7IVC6wDUWPwOk1Tqv2Zigkz5lXN1FRsVJO1BQFtr/V6xtmlSZmHBX1J7UKaJ8mi3p6khc1mrZr+4inZuEuTq/IPzLruyR7LV2ReGUlvNQla8tMBNXVC0N90SCAp6eiKJH/7ctvvTTeC6NutNc49cHcnZxVhAysKy/DNsnX43/cLMenz3zH6ze8w8KWvkPvil+j/fNQfcL//+wp9nv8Gl7/wLYa89A1ueOt7fLJ8E7IyM9C1dTaSPfIVkgZLkR+qWS5ywEYyKssz8MVyFWM/Weqk+eSPi7G2tMJpT38WzBSUU73cFF3s1zA4RdF1JNVpDPb5fGXMpxja23Xo0MGprL8U+YOXIhy5nrr3C+RmIeWpOzTf+dD9Z5GBLakTL6fOPpVzpdksCYvMChD/umKgU9j/mJGafYZNzUfuOfcVHeHK6P0OGzhvks28rQ/5DOcrnsPh8V9IzpzEu6Jwig/VX+GNiAsoxhW3gVXpeFBZWv0emeOKI2xNuj95h6f6nmIwnN2fxLOcfjIGU/pDnxMOpXqhyaQ+m6D7bmM5ppIHxc7KSS/L7/Gfw/bVmnqirF6cjsqyWzHzzDLOqF+n0L1BhT1MJU42KOPcTzmOzy5g+B3Ml8E5hbgw3NtZee0LUggtTxVPOBFy3tsY0pOfo8J9L/P1M6+akl/ncP7Tm117d6ZdwfCPYBv3YlrsS09ZcS377sk7bE3D6tXVPNENhXMt5oHFVnUNYuITrFVmsD7eIpUzXhbLcjLnsz1ZD+t590mWZTnfyTjq/s4Xl1FIWZieGPXJ+3iIWwiRDcmHyvrRY7IxNo91qz7AenuA88MA67wl+StfRFPG2C+pCud+zo5lUtcKimJ5nznqd15fCyvyPGXG5OB4iMMDj/cMPticFGZH9juSw/Odrzi9lFFbmUCZXUwmsG68vRwZ8zn+nf0s54+cA96PE7PfdNKvC0uWraGMT2H9LmWeNcrC3pQnzv+pz9uYxYL9AA+HXkXpyDJGF0855aZMOfXrjMm1IPWvC8/E6E6eyfoq4qLO30NT74ER+pZXCst1KEn2EtqD+X+F8f6PZeAdR6Ab7xt0cccB1qfB9uXNZNmPYaqncm6e6fj2FhmJ5tGHSC3fvtKxVsloXL1u+uAn6Gy3tjGXD5mUkSNZ/ovg8cjCMs7RWQeqPQ9qcdSuE/bGeCFsYAP2xGTAcjY5ZfuT8vzFezj9jfjrO/QEdj5I5zV10HQ2jEN49brTwcCWjug8FAw6GNOHzmDHKr/cyhfOlCpqdbb1PRTrDEwbtAemDR7lfNI/cONF7JRO432fY3wzjGsZfy8sD3XnYDKccX5lA89gR3Qrgp6oD1rddfrPhFVp+PZSdtJ9MC1vbz4/1MmHqinsf5rxoT/Y2E9By9X7skXfxvsVTqcGZW/4/XUalaoQCcsg34Sdm1wtgYG6J/VidZKVsVKeOb3r/wVLPuOf0COEgiH3cNDqwZD57Jx4sObBDp/Jcp+HGUN/Qpc1NTs6N8X1zboy/5dQ0WnBDngJO8cLyMd9EA4cyIFKBj9xUnocu8xznefD9j7MXNTfl9yvDB5K3u+LQPAADixPM421rJ+NfCa6Qltw3sRUpnMAy8RCKwupg5QjpYLKi2xiRphmOe/JAF83njs/gKmXrY/+chiHAVMuYH2cw07YQ0VgNQe161hf+6Bll/1Y/mHsp+dxAEhh/3sFAt5o/rcXwkUZ8G1QPux+fN9+HJhPZui7fJ/8yutxZEM2zJs25F20WkP5ssY5CgRQzntXk1978t4jqEwKkFfRvlH8ItvKOpZhmCPLBYMuglLxBsPmwQyHqUwcgGR9d+dZgRlpxbinkXdytRh2pH7j0ONXLGed5lE+RI6DrE8erBepzB7O8GEoyCtBbmE35iGP/Mxi2uVsJw8hNXt/5mUfqJFLHaVB1ZJY9gGU4dNjvqj+bGRQD5ICiiK2GdhgFUtHFlvAZit664LHUpbETmujM6lOQ6UYeyPUubJl4zhOpKrmOXw5J/XUqWQgjwbVbGB/Mvh+8UzCuoISsbBL89bQpQvaSlj8l+zzo0vL9tDkRyR2cZL4yo1rUFLRsDFYdFRZGdzI1NsBezNVs5Ss8ac4Bps6EQgEKGbOEiY1FGpk04X/AGRFXE5OjvxQN4kkP8aNJs/vuOwy9oV/DaQO4uvBva5N0ofFkwhiPElfIZqwHIUkzNu1a9emffv2PXDkyJGDjzzyyIK2bdsO9fv9u7GM/j/TaJHAzgeRB1kd6vP5OrRq1Wrw4YcfPm3w4MFD+/Tpc+Aee+wh/hZlMuXKmpy7suaGx1O8rNaWZYF7dFH7ervQr1+/4qysLFn9JauE2+m6Pj0/P//M8ePjfrBOYKvRfmmK+GhK40gTC6kbMm5RryoxNL16mW4OVXNKiun8Ph/kWB+GfE8eYlpBEkdZxlGh2Toitl8riqhXlOnJH4SSMt+PJKW8GPBl3lOc3OSiouScfSt82dkRNVk17QjTYZyID92aNsFxu3fAj6sK8fg3S3H7+/Nw2bNf4qzHP8GAF3/CFW8vQsFPJXh+cQgvLjPx0jKDxzBeXR7Gayt4XBHES8tDeGVZAHd+ugyj3/gRr/+wCCFxL8FCO5vzy8/dcq4w5yKxdgrKQpmYu0bFoNfnY+SLX+GNX1egqPLP8b6kl3lMqrMbbdvZJSAWWhdEeaE6Ztt1zpWoV5WzXcjq4JzCwsId2va2GLNH/IZWa8+Hol1KvX4WIqE3Sa+zQsfBY/RGft51mDokOg5HDLGyf4xI8B0W7FXoSsAJd2Fra2CE30Kw/APW0c/wJUWX+MpXPbPyPiGrTmMiNyISeYXveBtG5HlGuolzhROon99d9em6R9nIucBbnG+8Sc33a2jljvIfhbKMab+DSOA9WObX2FAo4ivh8v5V0XSNNynDsiAqylNFWc18v8V8v836eB8p/uqlx1MuX4FWTUbCVC6gEjwdYfnUn+U3zUeY4HmcFwypmo89OngBzOBQ8mkswkwrEnqNc6ObUJF6GpJC05if5zkPZ9kVD3LWJ6FUNzin/wmhwLsIVjDc0/AGFS7GXVaBGZw3RexzmN+7+a43mKc3qTQ+zrtDOH85FdOGVm8Qbds/8j7LTZ7pWIAPnUYShY9zMdv+1KkTy3yHo0K0Ll/Nq8T0QWfxyevJ61c4n30DlnEvdPN0qL4xfO+LqCz9gP2HfP0ZMwbbPzi8tYy3OKLEL9pihyLvwcfM6zvM52vwaFGeyWZtBXkbWRO3wjb6U4+fw3p4l3l5kHfP5PFdJ7bAViqZu+q8Txski7UupXwM5nufc+omEn6dndQdMKzTUDDkBoyPuWSYNHw156g3QrN6MM6d5MWr0eeDr/H6PlbJmZg+eAZ6946TpVoQd5rTBz1F+bqMZXgC4fA7zO+jfPdlDB/Jcj+FcAXnvzbn9p4Mp2xR/r6OUMX7lLPP0LRJTB5jsJXvKOeURz4D8w8JccLFJczUvP+jnJ1DHoznM++yXbzAueoVlJ/+fOJ9h5ci65YivrQbxswBZbD065jWzazLNxEOvMZXzWB6yxDWw3z/XEf+LbwOn6eWncVe7rQbkRHFmodQrH3I6uApeXPh4zzYsm5yeCltP8y6sOwb2caOZh3cjynXR90ZWVaEE0fyvJJ1an7E86hrF+iFLPUHCFW+x3yQkv+qzZ//Vvw9HXoCOydGTGuOoDUR3qRzEaxcRek5nR1g9Ne+/rynRDjgeg7gICUdzgMoWXN3lS/TgQ+2hO2fDEU/na1Qdu28lQ3zLueeQIxYq38fyYZ+K3zJqWzsT3BAGg5NT4bum8N3HcbGGmDn8CA7uqjvn6ETWiHifRya5zh2ppxC2CchfzA7JGLQ5G4w1ReYn/a89w21xeFUEr5w7tWFAZOP46BVAI+/EzuQeew8LseMwXWuWKwXAyf/H1TP2SweOyfrAsd3kRM+VfwbT4UnaT92et8zn/2Yzx+de7m5HljdfmU5OzHeUijhU1FAhWfApP5Unu9jnGyEK8dCt2YgkMTBUrVgl3eE7XmPscVx/LOoSMlDSinzr01jh9eUvJdfE5+CZv4Cxb+R5ekAQ8nmOz7GjIHVqznzpnSFpT7P55uQ77kcfF7AkInkvfY0ed6TA0sJFYnRLIf4CdsyDJrcjHyfxHedy8FInLrfzDyN5wAbHXRkJXDAM5i8vh2O36LIc+xsR2DapWvIv2dYht7MDwcDdubThzzAGNHB6PLx3aB5J0H3Hso4GzjAnoJHKXviasKf+mOMf7LN812Uj2q5GjiFMqXeCk3N5ED2FtLLzsE4KktjnvVideG1lLXbyF8OTPYoZ/AVyMYMniBlVe3jXNvmiwil5OLxPtV+i6R+FFVW6zaHGXoILdddg7G3mhgw9TyGsxwsg4VJKFHGYk5ezW8Qa0LBgIKL2B7EtUUyy/Akw8QwHfOvPfkuypQMmqJ05KNg0FAn3IXjP0m9n20gm0rAO5xyXYQHqcz8SZAVkS1atDiDk4LbbdvOHzRo0ITYrSqM6QN/U5vlVpRrtsR0xKLtfcUTce5WYjBN8zZOPG52Jom1UBkK4ddVS9F9ly6OYdhZGMzH5NmAEcENcyZg8gfU4zhhVG2TOo4rSH8iDANeVUXrjGx0TG+GPVt2xvDTL0MncfWwlUY0KbH8RvPit+/j0um3UIPjRDFoYI9mHdiEx+LQ3WJfKNaDXz9+FHOfGMnuppTiIbaVzeHMvZkt21ImshJuHPkk6lzBXlBQ0MayrFk83cDjFbL5UvTOfw/5+flNKff9eCr+0WWyNJZtQPrivwq1G4N7Lcd4I5rAvXYNbLUNbu61QDviiCPEH3DX1q1bH5WZmXliSkpK63CY3Vj8KvsEEmgAsvhTfgOurKxcXVpa+u6qVas+/u6773759NNP1/G26AAijzLBFaGSSZwc40k6SqHa1y4J3KOL2tfbhZgf4cMjkcitHE+6kCawXLMGDhwoZUgghnHjxmWzj/iGp1+vWbPm4rHih7EOtMz9oGnEm/Smonu622b96ycU3UdVK/iSN6IPXz3loKhvV/EZXGJMYB30VSk2IjwWx0WT47rNrkvWn9hW1A2UGFtVy3YMw7Ymv+FbzrXJHk4ETgyyGiVFYYC4j9JsA63TbbRKVrG+KIQVpQaCMihSfplXxtD5BpVPUgw5UMoPH+4/yYfjmtJRPPiUrIOR9TD8J6uU2WkyP7ynup988Xleix6iMr86ybRVGB4+Ey7Dbkk6Tt+jBc7esyW6t24Cr+yBEAPfu10+g9uM+iwpaKrXkFE3UhmQpcqxO7XAstuWHWAjvnnTIweLO7waEN2vVatWBTw9qby8vMtVV11V07iaQAI7NzgXm7Ab56DHw9ZXc/78I45vsqKGQbb/pH68Pw7iJtO2Z3KeNiB2J4EEdmq4E4EEEtiBsEPUhtbU2NTK1lqxr23N7lY0uDJOA16O3YnC2UzM/I7PLHFWVZrWAfBocZ+jivqllFODql5FWBI0YMm7qNzYkF97ojt1RiETj+gvOqKV1ammxsFytoQQElDP/AucedUFVbedzcJkd05FlY0SGKicDkOfCk+kAFZoOrXVW5wyOyuw0QKp5dnM/3zy5jfn0wmP9xRy+X5qwVMYfyKVu1P5rOzCWnOFS8Q8iCVuwbQ2wgiJs3wXMT44WqOry24ZAmjL6K2dJGzIauRPqgzBAvF/ZBtf83ZU2bftTkBFgz5LtwjR2quAYlVvEOFAEb9KfKec2hkIextenrIZZAWsuq6GIVhgGSKrCyGf8NvKKVjdMgfnTUphHo6HfCljiwsF+4dGDMEN4+gxstL5APJI5jGFsMKbTwis8Gu8/3u0quw9UWH9qZ9w77nnngonJj5OUGR1V52y0TzirAjeIpcVtoVits7qDQxiYPpeTgBbinG3LkiwT/jsXMSIkAlbsseLk/c8DO1SyYpAGTPJbNaTzg6BpG2E0cSbgksOPBn3nn0FHuk3Bvf2vQa7NW8nE6zYg1sBqU8m2zq7GZqkZMgqF85NdSwtWY8NFZuxazN4fKlwPL009Gr3noo0j+I6TUugPhQUFHQ0TXMMZWwUL780DGPEX2gIjpPyKrhhrnE3nqSfc8ldjemSWDrclZk4+OCDm48aNeqUXr16XbHHHnvcnJOT09fr9bYOBoMJQ3ACWwWRl1AoJKsIWzVt2vTSLl263HzmmWdeceWVV/YQOeMjMrEWuXNlUCheNuVeXfLskivv8W2hdrvYLsT8CH/Edi5+wF/hMY9t/eYpU2IuuRJwkJGRkcaDbB7Z4AAXVj1NqIP5xYjaGDheVZp2pHqJrKfM0irLVugVm97TK0reUCoq3/AEyt/0hUt/85phU6W8aQhTvY1AozKhOeOmyTFX9vg1YSqyl1A0XBNDMbszjaq+JvdUA4srgvhkbSUWBDUY3mTo/hSqbx7ned2Wr4qDFNgwDDXC5yMwNMNZpSxkq/IuquCq4hicDU1FhGRRPG35UppSKdmRcsvaYHmIr+S5iRDTsZlnRfRHbxIWB5Mw5ccNuOn9eXjmu4VYXxpbpLYDsLLCazAfG6lGNjwLkupRbE5AInV+jTV//nyFbWGHtrUEEvgHwYbi4aRBHcWGORWWMgPvFl+PQQUnI2/KMcgruJBz6Quo72dA0yI8l02VE0jgXwFRqhJIYAfD0SpE6Y8DO1BFyXQMJ7YdghLY/BMUVS3kvTInvhgpxfdtPGxqZvF+SlPFXbAoJ/LfuVcN0/H7suWKi67LF2ey6ygv7DaMWreBUnwrDZjcHbmTzkSfP2vTrvOYBXGJweYpk3F/ajekZvYgneJQSuaJDPOSmG9PC0SUppg+/A/y4H5Egl8yAROe5OZUMg+G5j2d7BwNXZnK5B50dr51oeoHUpllvahL4bGixuDSgHzP5m7AwXti3K0Hl09oxYGyJ/JmdJUMO2Ee+UTHynLqWXH8RVX7f6uCVkiN2F2FmAXLrt4w0IV8++8IQgymJssqqq/rgnz2YZg1v6G3qX5Hdw4TbL1lQ2WUun4Y0P2/MPFvKZOyJL0t5edgpDu+sg9y7iviIsL6wTnfVnSQybEqsii85Azb8bNUE22uEP5Ku5GrpggpMkH7U6GqMguKq5vaUClNjo+mhuGICOxNqllnvci2AGI8qBPieqFJeuxrMIkdlxsxSByx+364/vSB6Nqc8/fyStjlFIsqXxI7GKaBLG8qRpxwIe7qfQXOPfRk7Nm2E3weXVY9b9Mg6065MpPS0DSFzSNikO86AsEylIUanyh6GU88sTSGaDO1U8MJY3CDmDBhwt6UK9korq+iKE8ahnHDsGHDtq99Nw6RApcE7rmIlFD8eTzVZQB2yTXA2e3bt08dOXLkqeeee+61u+666y0ZGRm9k5KSOsoPKmbUzU0CCWwTRH5Iit/vb5eenn7eLrvscj3l7EbKWy/KmoxR0mPHG4SFRD5ry65cN2QgdttEPO0QDBky5He29ZvYHuSriB5s+/c/8sgjHaN3E6ioqJD6aZTfqm37Wdt6TEepB7Iq1eBBqajU9OrO591gyBPZ9LQWXDsiUrZ6pF62dmRy5bphWaHQzWmBwt+8CFPFo4DYjsMIxheREMFQHMOvams8as5qXIXnsqo4Qu3EcJYI64znh6KRVDHqilAynP/FeCvuSk2FomdTNC35CI/Pi5tZS3HUQklPSNJWGVk8i8l7ZfdcUcFl/bDN91WFE6INuHFkjBfV1DFS86ISSZi7zsDtn6zEfe/+hu+XRReiN8rgxlDUXZw7V/BtkutYYN3gdEphfqUtJpDAfw/rSuazn/ofNE8z+FOOY3O5nnNR+eJ2Fo8PM/wEZxGWYbyISJG4jEgggX8FoiNnAgnsKDj6nlIBVa31ybFeyY5VFBLnAmFtc2ORZVIrEx+GoiWhGKq+ua8W55utuiBmje2AFVnLQWCZkz/Nm8mmsa9j+K2NtNJkvmsIbC0fHv1x59fC3PwdrzzJL/BSIvE3Gix/BMGy3qgsuaiKwpUXMfwShMNXUZtd7MRpte5VDlh9OFBdjGDFI3zmN6Zhw+P1QHZGhXYBNDPXcdXQf1w2W39H5x228i2KWkeXGyanh2Fa3zhGaN0rd7s5z24OheU/gs8+AkT+h7z8+x0fxIZdxjdWOnzkm2F6Nvcbq9g+h5yXy2remCE/+vWdQIWmpmLMGPFnGYVPT+JzDRisGFU2RNB8NS1ldo0V31sPzhuYnc3dLshqZ8v+hPUkK4BTYBqnUDYP4avaweZcxrJ/w8Jna/qp2lr8skYSkvTlv46gurmhd02+8ITthkW0UVrFy78Zzk8xWwA+FvHIF5+1wAl4Dg/1G4NVDU3TMimmjLpZDdtI8/jR56gz8Njge/DARVfj8E7d4XVEYbNXbRekeYmh9vBd98UVPS5B88zogmiZ2Lou+lzD7tbAjePz+JDtT5e+0ZmskjEUrcbL4E3OhMeXIo/XC/cW2aI789UE6sS0adO6ezwecYdyHOlmXddvGzZsWHTzmD8PtaXGvY4/Sp3J0T13yTWgCYnBJt7YJvft/v37HzZ8+PC7u3TpcltaWtq5Pp+vlUoYBuV2C+QrgQS2BGIUVhRFpXy1zsjIOKtz58635eXl3dW3b99DGeYaE+Nl1PVhLbIbL9NCrqzXJoF7FMSHbxeY140sw4MswyOkw9n2H3/kkUf2jd3+T4N94pZ1FI7T+y2oDkmtduczp7dZft/AX8vHjZwffuSKBWWPDF6w4YFBi1be3vv/MsPF/0sOb6jUqaJplpdR/QgrJFWFoZmwVPkgLcxkQ1QNI1STjehRfr9Xoi4ndA60uslRnNJlOb9xMwu8YSkWry2YJIP3xC2F6RiMZc8hUVTFDYTJaY7It81wxuU9SUPimHKkBEtatuOmKcqCmrMUuUlRF+OwwjIgwjhJWBBKxrT5JbjhzZ/xzVpxbdrod42NQyVfG1nBXQVnI+cEEvgP4uVry+CxH4IRvoxz6LfYGFR4/W3hS+oAXWvG8O841xuFSPlozOSzCSTwL4GMUgkksKNBLcyotVIX66mtrY1aSNRU+PTqFaoCcW4OVTbiak0NSyTzd6SkRx19/xUIWGvZ8X8NMxJ2tETYFyGrqFcNQ2/umGSokdOpuZ0Ej68ZB4cDYRmZNdwgbC8sQxEFmOVfz0GnEqrMi8zfMWXAHOTnPl2LnsSMwa9X+QEuzPZA8WzAt9bz8Bo3Mo1zYIZORiTyMNMqczRRi/xFUg58Pln53MxxuKpav2HP+dFP86QsCr6CZa6AVJWtngwl+Qr0eUg22KvG4El7U9Pty/x1hO7fG6bdFXOGUXNVN/A9a6JWKCUHurpfDaO6nCtqVz7TMqr8YxW19+jqYUUVx/FORGY0GUvjdiw2bdkNNMm55UT8y2BSFa97Kabf/JR/V0M2MLRxBCztAuYvm3wropx/grlzt0GJj1PYvy2gXCnzosVV0jlbEGNUTdj2weTlLg5fFHspFKNxHwL/ILBoTmurDcMw5AcI2YCoTnBiHtuYrfoXhGrIVM12DMbdd+mKUT374ME+1+CIXbuxZ9pxTVUg0qqxv+rUvC3Sk1Id8XWIjS/6a872Qdd0ZyM5eVFUDGLUCFTGczb2TWCbwXpU8vPzjzZNcyIv21qWdT3lbtKAAQP+6kmAW+u1SfpHaQTxJJUu5BrXhJwwr9frP/vss/e48847r+3WrdsDmZmZvRjWQlVVRYx2te0wCSSwIyByJV9ryNHn8zXLyMg444ADDnjglltuueqcc87ZIy0tTTb9EVl2Zbc2xcu3PFdXWxC4Rxe1r7cJw4YNK8/Ozp7MMtyiaVoHtpmCKVOmnDhmzBjJ238W5Ies4JVOY4fweWvAftjWvEkf60harSgpHO91qrERpNghZFNly4yYaG5qaBfR0TaiIX1TBZQla6AtXY+k9YXwVVRSHpl96hFUmp39WcVw66RN0imrmmVAZ5qqFeIxCJ8dgc804A0b8AQj0JmGWlEGtbIcWiAIPcxnwyZ0an0a1Xhdfnw2yR6HTbIoVwzJNUleatkaDPFvbIfhMQIsSQBlqoK31yu4/t3fcfHjHx5w4uT/kw2yE0gggT8bskF867VPI2T3Z/s9FuHA0QhVHg3TPJLzugvRet0jeHR0LXeECSSwc6Pa2JJAAjsO8n1UTLWKYU2GFP2JAAD/9ElEQVRkFf9+Rw0sAEVNgqLlIm+afFKvOIbg1c26M/xcqHpLRIKiPT2PFZ4i53uqvwJPjixlR/8OVdufeWSutN2Z13t4fQsG5l+K3KmXwG51C1Tldt5sA/mkzYx8D9vcSp+RthdBx98qIQbwWjBFLRXY8/j+2Ooz9RLkTTm8Sl0dNHkvDJx6EsNa85loWN/8AxH0j4VqPIv9jFtgNNOQP3g+pg56l7rxJ8xzdLdUm1cVIQsRD8uniAuIjVDsJc4Oui7MyG8MewkWNWpN90NVh8Pjn8B3DsCAKReSF0NhqFOZ1gmO7TISXAdLlY0lgKVrVzJP3zmbx6lqFs/7oWnRwc49yX9aYTfWs+wG3BxGKMz4H6JjdnRgVW3ZvTRCLVmDre0FT1nUVUefWS3I9548EwesPGzhCoeGULgmqokLbGrjsjxDIMbq7ORYHQh4qjhLSjeH7AhrWV9RBkRe5YeMY1k2uUP+GdGNDLcGzltMD/nPs1jeFPVdnheTl5wwq/0xqOC4qh8oLp/YnnGG8KGOjCPuMF6H7t2pjMH1Qdd18XGw+UroODRmvLIoK2KEkBoRv7vOKuIdCKeCnJVC4oMwmjavnOOOgmwiJwZhZ8q9NXCe33HlFcMoEdE0+fj2349Zs2b5CwoKLmG583npY9mvi0Qis/PyduAPf/XDFSI5xguUey0iHW8gq4tkjHGNwdqRRx7Z+pprrrns6KOPvrNp06b95fN9tg01YQRO4K+EyJtA5E/kkPL4wJVXXnlpjx49OjHY/eHClVs5d6kuGXfbg9smBHIej9rX24TevXuH16xZ86iqqoOlvyc90LJly94ffPCB5O0/iZSUlHXkg8H+I61Xr147hM9bg5DHX6jB/EMNFi5FaNX3vuDql3ZTK97bPRQIZqwMQltmonxhMYrnb0RwcSmwil33GgOp6yNID4SpUilUY5lt9n/iCUwKID2hLKLVqTvoVKmSDRMtqZI3p76fUR5AZmkI/jUlwCKqvH9sIG2CuXATrMXFsJeUwV5aBmVZBdRV5VA3lEMvKoO/shJew6jSEeLhsali2yHmw47lRVxQUGdRqM7pCuauLMO7ywPDVxVpD+x155yGd439k9GvXz+nLXLcSAwYCfy7IfPhxwavwvTcL1Aw6KMo5X2CGcMW1pgrJ5DAvwSbG6MSSODPwJsjqfHgSSo7MT+LymGwrKkYOLUAq2WHWm0Cw04QxYwaGa/Ln3dWyBrUiP4qlKz7EohMhWWuhewIrKpdqCFezQxNYZ6m8jgKitrRuWeai2Gp9zq+ehuDbYRYroBjQIbSFl5tDMv9APq32Sv6QBxcxwhW+Gc++yHCQXFUfygsPIyBBdOQO3UGTExnfqbx/VORO+UyZ8M5zezAF/WB5jmeeRwEbJqGgflTkDutAJp1PRS7OUxqpAp+ZJqyqZkYL7P5osXUPmv6op01cgOMyGyefcA6YjbUTObhAr5zPGdB01iH9zPsEPLBQz5UMI2HMSP3JSfu3LEG6/lxmDZ5ye5FUY+BYYshmflhXnSmAeVER+u27eeoJc/G2N7RjQYt62OmHyBJ1KOgeCdgQMEkeINiaL6UeWj4u/etwdqWBt9REl21oSQxn/2Yx+nI3DQAFcV8T5Wf4YZhq88xfhnzxjogPywrwDy+jukj4zfkawjy3b8Y6kNMhwftYGj6g+hfcAf6zMoEUj+Abb4ImxlV1T2Y3+l8B3nJdqPrrCPl1Gg8+01ElKepsOy4nUfqwLx582zDMKS+OAe0q914bCsUmHVlmJNMSbvmhoe1sYU9gxi7krw+tE5vynYr8syIzm9V1aRYKpsQJ2KKfE0ZZ9KVR9ngEA44m8Q5n4eyyqJEGBF4OGnMToq6vY5tFVMnCeoKi4f8BBD7GSAK5t10ZPTvg8fj0ckTMYgWaZpWvbnPvxQTJ05MDYfDAzjpvZeX60lXde7c+YWRIzmG/XmoLRbx16KnNURiGHMNaNJuhJzr7Ozs5GuuuabnmWeeeWerVq2G+/3+7lKXCSNwAn8XRO5E/kQOib2bN28+4uSTT77t2muvPSsrK0vch4nRyZVlV66F4o3CdbUDofh2IySIP99mjB071hg4cOCrzP8VvFzD/I/9/fff86J3/3vo16+ffP0nX0mkf/XVV43uEbCjkZTdbIlXN8boRunlllGe286nDu/g8w4vXrRo5sZli8vWrV6PoqIIyioUBAMcuU0VEdMDv+pFy/Qs5zd+UfIscdFA3dxP9Tg1WAbvhhXA0kXwrt6A5A0RaCtthJeEEFhWgdKVJahcH4JZqkMJeuEL++Gv9EIrVmEXUqY3UjVaE4a5OoTw8nIYy4sQWbQG9rJV0EuK4ZUNoRV3YzuNAktdQ6XOQMmlBkL9QUNY0x3XErJ7sIz8xZ7UjHW2dn6xqdzW+f53DqT8bZ0sd/1QsW3qp3V9RLUVWLRokdRxGuW+hONKYvBIIIEEEviXQJSnBBLYMpSEqEw4yyKcQ5Xh0gW1BCdcvpGuC7MG/wrLyoNtfkC1hBqQvR+fH8Dz/lDVg6kdhXn/AZiRO1AwutpPq9hmnHdKrFqrNJ3vsWP34mGZEthwfmpjztgwlJ9nw7YuZR4+dZYWcsICVUuJErVI2zZgGF/ybbmYMejNWEwX1fmM+qqNwjbW8M8vMCJi0EuHpvbiQxeSD7EN6GL5dDbDi2HGFeuQhHEMf5H5oJapHsBU+/Ohy6FoB0FVWjHNTJbtd8yZY6JN05d4fj9MYz3f0ZRN+zw+P4hpkr9qd96LkCnPIDX7Zni8yTzvxKN8S/4RTH1T7K3VmDn8W1iRoXxuJnkpGqwOTUuO8SGJ6fGfuYp5uw0VkcnMZ7Vy+OjgBeRTHnn4svNeRdmfxHwwL1APc3ho2eMR8V/lrK51UZzzEe/N5j0xjKYw36dBtYcwzrG8/p51Lz56RX9XnamhC4d3DuuokYereVgNVVZwOvXiQn5oiJi/OKuaxc1D1LhN/jr5Y+rO85Qb8SYnc896cEr2h3x+LilWfnsDLH0rd5kNLGS836LvVDpA08+Hap0OrTwZBRdvhO67nfL0OPkSYP46kP99+NxAPnw03ys+mf+HoHUNZuf+Hk3vzwMnxJamafJjArOg1HQdsi2wFZ8n6r6vBkzTTCZL690BTdhtWGbUcNrAtESkUm63zGqKy44+HR0zmwPBCmf1jyY/dHC6pTifMHPaFSF7QwHoYjB204wYaOXNQq8uR6FrVjt4ZEVRIOiQVhlAU6TggoNOQ+9DesQiUFxkZlcHySrfusJdctwOiq06lpJAyhhwbO8xSL7cvDWILXpoixAOc8YLNCXPi9PT0//VxuBx48YlUb77U7bH8PJLHnMHDRr0wbHHHrv9fhvrR235l+vaRCFxSDqjeKOYs1qrFkm45+KLL97jxhtvvL9jx463paSkHM1yOTsuVnVVCSTwN8KVQ13X0/x+/+EdOnS4hfI6oW/fvgcwWEb4huTbvee2C0HtNiNwj4L48G2FnZeX9wX7hSuYf9kTYExBQcG10Vv/PZAH8sWfl3VYry5geD3iqLfWyFYbNlVRVqeNtGTTkLptFPOHHVu++KaLvim5/ZIPjLsGfDPv5gtXvDjqpF9LN627y2dWTNWCGysUK8hxVzZfjVCgAlCMcngzvajQqYKqquPO2GOp8HJqY67dgMoFSxBeWgJtvQZrrYnSpZtQuHQ9StZWoqzIRmWZjpDphcFpgSlTA90Dr1cc7rOIHKulhPKDMHVjx2WEGuC9Uk4b1lmILOSUZnUxkkIWPGSHzTzJRnaGqjMGRZhTBkVWKMu0w1FsqJ7zn8nrCtXrLbc9PcorCu/rcMtThzgM2GLkqNTh05gp8rWBvp+v5GsN21bkB9DNQJlPFeLpco4nojwlkEACCSTwL4CrRCWQQOPweQzHABiqWAHbWki1odovcKVYZrAYlvEHlYo/qFbU5VfRxswhv6Bg0PEwjBOp5TxDbfJXBv8By3qO2sZpKMm+DjPjDIS2HeG9JUz3d1j2As4BqtPVnOUlyxAJLXLuRTzVVhPRAm17ISLhRdSsFlPrC8TuNIyCggimDXkX4TUnUIG6lPQ2y/xrlKy5fM9weI0TWIbN3UPY6gqn/DZ+pYZXnU8x7CI4hhrfQ0zjV6Y5jw+/DY9nJU44QZYSLojFI0+16jJMGLQI3+JiIHIZ3y9Gx99Jv1FrfI68uwTr9B6YPuQL51lZXTt90INM53C+YwzT+obE5zGf/HsZmnUOy3UJHjo/ANtx/VAJI0S+mt+iILcu3tjOqueCQf1hWocwzRnMw0+A+Rvj/MLriVC8x2LG4PscFxu1MXPI7yh5/2zW0YmMx3pmPkC+WNb/sXJ6ofWqKzG739rowzGIgfaA70bDjvTj8x9G5cKey3f2hR3sQz7NZVpR+VJDUdnLEfOZvQhGhLJBPipW1B1GNUooI7/DJH9NLEPFymptuO2GD8hLls94l+VZyHJ9SvoYFUWUHXNtLM+/QYlsbix30Zt5hvUW64XyL/qx8iPadvo5enMLMfOKX2Dp/REOP8U0mFfze2rlryMls9y5P6X/YkwbfDm89sG8P83Jly0yY73Bd/dEy90uxeND2Y52gPuMLYBhGCWcFMjkILpbWi1EbAQ5p2nU37fYAjj5aKrKcphaUFXVQ6p3Uii/RRgRI1riRqb34qZcOqfj9zoQt547DG2Tm7I5RJy9W3SWI433uqQ1Rd7h5yD38LORpMkimthcJxTC0fsegtkj78Z7Yx7FjEH34PoeubiRNGPQ3fjktieQP+R2tGveEoXlJSiqLEFxHMl1Q1QSR5Vi9GV54tekh40ISgOVZEiMFZzAqtEfPhpEoHwTwpWlrKNYQB1wb7EFRUxn+XPdYD37STliDJbPpWPB/zrk5+d7UlNT+1PubrYs6xOWeXReXh772z8VtWso/lrOXWNXbRKBcI1jLjlhBx54YM7NN9980eGHH17A8pzG8mSxLA1IQgIJ/H2IGYUVymk6cexBBx006dZbbx148MEHy4/lsuRA5Lohqt1OXFmvT+a3qy2wKYlB+Ddd18VlxBfsK26eOnXqbePHj2/4S5Z/J5aRBz7WYb3+/TUEC21bCW5RD6Qgy1KV6Gc224iVr921SgsVP6abRV9rVP9UhDhmyroOA349jPYtk2AVLkVG2TpkFK6HumQJgj9STV6+kQOnH7rRBIqZRTUsCSHDQsgso54RZDkoWpaH47PGbIrMqgiGI6gMF1NNLWQYx2lbNq+TQVxWG4fFpwLfm8zwNOjhVBirIgjOXw9tdQn8wTJozhSKIqzosDjGSzetOmk7bUKEjTqSpOlHpSfNU6plHhPRfRP3H/fSIc8+W8cG13WgTWkpsy4/BMZcoTUE6rGqotap72qalkJZT2NdrykqKoplMIEEEkgggZ0d26UUJZBAAgn8x6FgwNRH+Hcoz4NQ7euRP3h89Na/E9OmTdvVNM0XeTpv0KBB50dDqzFqFJI6Fiq3KVBGNzZj4H1b063Ow2ZgYSzIgWEY/Tj5mBm73AyclKAyFESKP8k1JtQJMRbLGn1noJOXqSo+/+NHPPfF21hdtAFZ/lTs16ELjtvnIHRp1RGBcAhXPfkAprz3P3GKyMlhBS44vCcmXnwtmqTWvfjJ4vvf+uVzzPrweXj06GoeF7Ft32pCbseCXfO9GTHRo9uxOPeQ45CkeZlnG2IL/3n5IvSeeA1+W78I0D3I8KXgqbw70WOfw6MR68Fvnz6GuU+MQKiiRKwssdCacLIhfxRlumKY1w1/HHVOAmfOnHkY6+Md8nwI61vcx/zrMH369DTK9ADKkqzymxsOh8eMGDHirzQE1z53Kd7I5ZJM6uXoGoCdsD333DPj6KOP3qtTp04XJCcnn8z242mobSSQwD8RKvsr9jXB8vLyj5YsWfL0Bx988P28efPkaxT5wUp+KpOjkKzWl2uXRNjd+67gyzH+3EX8+TZj0qRJbXVdf5insv/FVK/XO6lfv37/Cr/9W4KpU6ferCjKpaThubm5b8WCa2DXU173Fe+a8SY07zFwXKXVDUXzwDYiX8BUhm2ccsi3seBtwynDfenhtIG2mnJ3SM9J9XDcTNEtVJRtwpEHdcKatauxaGMQIXHVQAVBRzLHQj91CfHXG/XaJVub2LYfkUg5TMOCrmfwGY7Nsq0Hx2fbVhnXgK6W8byYw2gqLLMpIqroABFn07kkr001wo+yyiDKQ+ykGV/jO0y1HL5MA95mWQhlNUPQ+QFadYzHzk/Xohgwb7JjiqwWcf7xWvQJnx1ESyX4W47PuiXD8r/+ztUn114AUQPNr/ohxQgGbmcdjWAyHC/qEX35Qsm2SlTF7rf+kcNeiIVWgXUte3/MYNt8ed26dbeI25Tonb8IsleGLzkJm8o0+L0GZq5guf+j/ltlb5Ou8xT81XXwl4La6SWPJ0MzPYisVbDbdSUYu4Xu++qC8My7JgXpTTWUbjSxsrDScWu4oyEbiy7MToaeriKdnc6EheU7XE6HTExFRYrof0CHpZWUg+gijT6z5Cs+dloB8qtpRZULxn8S3I1X/72yq2D442koNVQYrP+VC/8cOdvBkElEAgkkkEACWwrZ8HDQY83Qf9qu6D/5Qnb9FziuJoCVsJToSu1/MUzHTzRkwps6ZswYUT5q4NCVCNuqUteXAZtB9l+zw8iJXVZBVdWIvQWWrMa2MokaO6PnYmDlrA1HdNkX918yCtPzxmDiwOsx+JTzHUOwyXviW/jiQ3vA602RiZETT6LFkmCQxQmfTYpuTidxJAsL1qzAnI9ewlNfvI4nPxd6zaGnvnhjc/pc6HWHnpTnSf/7/FV8v2weDPHlKpOyGNaXbMLGcrKaE2XxT9wxIwfNUpyv/RuEszI4UFqd8brAeyyirGkv2qii3gllKBRqJQfWyb/SyDFjxoycSCRyDcVN6D3K961/kyFYjlL5Qq6RN/66avVvHMlySu/555+/x0UXXXR5165d783IyOiZMAQnsLNC+lVFUfyZmZkn7b777rddeOGFeZTvvcTBMG9LW3BlX1xJyFHaRF3txW1P8e1rh2Lo0KErmNeRbGvvM9/92VeOnDBhQp1fzPwbwXKvIHnIg3rdRCxMK2dPpK6PGoLrrwLpr2zFzrDVSFosaNvx5oRQMuz3vUrwBxIiHDt9SUlIy0jFr8s2oizShON6C74zB2G9GQJKE4SsVERMFaGIgUgkiCQtgnbNUpDkEU9cKsfKcsap4Jns1SvlEP3AB4XxdHEZYUeoHFXCY/AZ0RMUPzTdi13bZqBzmyR4taDj8sFUvNDtFNibLESWrYO3cB38ZogCK+VnqpRYizqApC4uIzTbYNryFZQBTRH3Fn6sN9N3XxfSbi9RIqfn5sc2FK4HQaPIw0y3cH5drs8QXAV5ibomdlEDrJ901nM69QD5om/HGre2BKHgPgiWj0WqOhmqMRojM7drBflOCgUXT22JjE09sbLF/jg6Zlj7N+LiR9KQXJYHb2gykpuMx8YZMbeK24jsTW2R7LseVsUU57h3a9lAfcdjRfNOSPbeAG9kEoKVdyG31fb3Z7UR1oeSLxPhC47DmpZRtzGOsTtwEsMnIVXLx+qiQ53wfww4b86b0hWrW52BlTkdYoH/PvSZ5UOg4jZ4w5ORUnEzdmneLnbnHw1RlBJIIIEEEthSbMhJhlE5AKr5HBXnCVC1JhD/0rBfQ2XKr7Gn/rXgpFdWXhVxYpDatm3b7GhoNXrPgcn5UjkZIs81Cls2atwc4rqkftcunDTJhMxx59DI96dizBU4m7VIDE7UPJwXpSelQBd/fTJxEwNEzHjWNKsJMlKpvxnMvny26dGqVtc6T8Ssw/JW+SJUfP2KKwpnczpx7+3xQk1OBdKYhsZ4km48SXyvF0oKn+EENZp/iUuKTdYkJGwaWLJxFUpC5WCGnfstmLfMlMZ1y1BFEUxDdoxphDfOHjpm0djZqHb5EwfZLZ+Tv7bkTxkp6rbkX4RZs2ZlRiKR0TwdTHrFMIyrhw4Vlyt/GqRC4ivFvY4n17hVm1wDmGsEQ9euXdNyc3PPOOSQQ25q2rRpns/na20mNofbIWD/tl2UwLZD5JdtEX6/v21OTs7lhx122M0jR448s3nz5mIAEubGt4N4g7BL0mHL0W1Tcu2e16btAtvfSub1Fta57CEx2Ov1Xjt58uSs6N1/N3RdX8py+9mHbqYHVGF9jmXbykYObbKBcQOQPktpYkPbIbxbu+umBUk++2WfErBl7CytLEdmkwxsKilDYWkJx+4Kx5WDyrFbc/bvJcmXPWoTZqUprLCF7CQLmanJ8IhBWBYlKuXOs5rlipj4V+JYrqSiRU5LJHlN6gOySjgCS/GhIqCheFMFsn0eNFEDjFEJg9EMRaP+El3AF1q5Br7SYqYrBmTJuegBknKUZH8DhxiuW1H3Eyb1lo1maudVlebwT9dmHOFEqBf+TOolrZmp2HX94FsMXVHFD/Rm4PifzXaZwfFliewdEQv+66Cpu8HjvxCpTS6Apl2AjaJA/cfQd2o3JNkTWJcPUSAOwDGx8H8jFI+fDeIUeJMuhEe7FIHy+vuYLYEVymGi58CbfD5U9UyEws1id3Ys7EgLNqRz4fVdxD7jEhjhevc+2XbYPeDxXQxFv4TdgmwGT8xjF6IcjJSsi5De9Dy2l67R8H8Aho/3YUDry9hZzmZFXMdOtmXszr8PKRUcROyL4GVfBeVclnezxU7/RMholkACCSSQwJailJMLIAu6pwsH5Gwq2kWcbDxKbbkAT166uf/kfxmSkpLCqqqu58QgkxOD1rHgGuC8YyPnTo2vDiYnbcvuHruKh6wMbuATJ8WZKInhK+q/b+sgrh3EAFyX0ax2kGz8VqdxR/LOg0zgdm3WGj0PPBVn7nUCdm/aAboMreEwdstujcM6dMUhHfZw6FCed2+9O3KSOT+LRJDh9WOf5rtgH4a1zchhrKjHQFkyHTbCWLRuBQwrEsuUgvZMLzOl4QUxkWA5KkvWRud+jc3/FNVWvb56ZXb9+vWy6qst+SSfaTsbB/5bID4+g8HgVSxfX9KzlOvrhw+P81f/50JqxtW/3PPaJBYH19jlkhjAHINXz549u1x88cWjO3XqdHN6evphLINPZDqB+iHtWIj9l0OaptVL7jPbSnWlKeTed/MilEDdcPp3ynVKSspBHTt2vGHEiBFX9urVSya/wjS3fbhGYaddxEjaT3y7kvN42qEYNmzYMh5uJ73KNjiK9Xvzf8EgzLpZwvIquq634BghfN4MY+Z+aGmwNnEE40DWAOQHWUVtxtbZylnltr0oKIgkado7bInf6moyKqlNRCIaMlKbwAxVINlfiWRvVHwsZ+dWQ5QRx3ev6U1FRPGipGgTkj3iOkKDrSVzGDaZz4DjHkJ8B1uKCZOKTtj0oWWrDvAyPZPiJqZbGbMjfGZNcQTBiIWcDB26JhvayQpiA4b8eKykAJU6wqvXQA1WOpIpvxXLymKb6Tq/MVP/iBLTo17guJBAGAGvopRq+sGlhjGi66hpuzplrgNeS2tFvoqFOxbSEOyy1Q8etCJ2UYUxY8aorOt2rOMQ+7ClseC/FqryM5Wb8Sjf9BCMyCRAPn36D0FWAXutk5Ccfg6Z0ZzCJxX67x3wPRGbjSUE2b/cZJvxbIeLCIHtZXw74qRlyWcK25leffBoMmhF823z6E/9M94TjpaDA6QuHZdgPt9rv4eKonEo3jAekcD2udrZkdhgZ0Kzb4HXL5vDZlEB+se7TdhmJKVLu2T9s35kzyv9T5KzHYwdrhQlkEACCfy7MUbFkNb7cKba3VneYWINUn3vY/x/w1egGNG8Xu9ITgqu4ERw9KBBg56K3arC+MtxkmqqU3nasdEpiI0vRzxm1dghOxKJnMj0Z3ECUqexWYy4wRDHW07exG+wTLy2ZKrTGMRI89uaZTj67oFYX7GJGQmjzzFnY/xFVyPDn+oYkOPhvlM2emOesbGkCLe8nI+nvn0DflPD43l3YO82u8KQSSShclInG8IVfPgCZsydg92atcXd543E7q06ITMlFS0yciQT0DjpW7lpHQY/eg9e/eUjQNORzJfdenoehp96Cfxe2VepbhSvW4APHxuKZT+9A1VWJtcDMaJrvtRgUnqLEf0eWDAtFlwDYtBgPcxhuVWWr/+IESOWxG7t1MjPz8+gbF1BORpC+h/Pb8/Ly9sYu/1nIF7Xcs/dY7zBqrYhS6wVcpRwMXqhRYsWqb179z60Y8eOfdLS0o6UMDGaJVATtQ2uwiPKsU0Ksc5NhsmRGjts3ivheSXvBQ3DcPzT8rycMr/ZD1qMV6OrYbz4uhVoHo8ng+/3kVLZftIYJ4lH+cxa4/M+HmXFvZfnXl3XFd5zIvKdTt8mxwRqIlafdnl5+RdLliyZ/corr3y6ePFiMQhJfcjkUhqBMM49uhNOOXdJnpWjoEY9ErWvtxoFBQVtWH93kM7i5eRQKPTgyJEjN0Tv/vswbty4pNTU1I9Y3t9ZN1fU14c2HfZZfx4e4ICUKQbX+qB4kmGFgw+rVuXNGyYfu91fonTvnutZlrPPDSE14+aQz6t5VANtcjKwdtmv6Nq5FYoqMrF4XRC2ynbHbMmHMha7WzFrp3vC6LZLGlKTvPjk+1WoNJP4TAWfCcPWqQuIn2E+63TaVhhtm2egpLQQJUH2NaoHlvQ7/Oe1ItizfQbSkwL46vcVCNlZUC0fO50QdM2ArdkwtXL4WyTDbN0RlZoXCuNI3CjkKKLJ3MmPSRRrjd1WhOc6KS1QEvKGKh5Aes7d62r7Dx5jqzmbPj+HRZugqFrzhngv4N1XCycc2it2WQXqfOl+v/9e1vN+7JsuHjJkyOLYrb8O4mt0UaqPjFSwPmTiuavkaybb8ZNqhZuRaSYCZgnmDCt3fKqGzajrEtVfhoJc8ZkVZeJ5+elIMdLhY6VXpBTjictq8kzS08xsWCH57D6AgtEbcfn0NHgi6ahUNVZcEJ3WFdbr81Tip1CwyoyokmaxMrO1QkwYGXKu60JufjKMcCYiXh2esIFQZjmevIRjT2yskZWVIT/rD8PgS7oawcpKht5NzfNJlPgKMaeqfA1jzAc6lv+U5WwiLvDqARS9W4Q5czZXIC6d0ISKKBtk0ML6pRvx5iNUhh/NIB+iK7IrjQo8tY5j5VasEpdyFPqyqQh7oHrDqExh3s+LoN/MpjDKkqDqYawzi/AmedVvfA5070zqvj0hHyMqoT2RP1I29a6Jc8clIUsh73w6dA8HT7UEMwdI31GTHwMmd4eiPgaPryv1+l/Iuz4oGP49+k5szoHFQwU7gg0bmJ+Y/93aOIV5b5maDjsY5Z3Ij0Z5m0x5i0fuxCPI33xoWlcqHev5vn0xudZm6fVBZHxNq0xOKJKcsqgpQRR5SjGnlu/fAVPeYfonULYC0JRhmJoX3V9F/GrrkehGpvP2DGLusYbj1nDxLlnQypOh+kyUpa9z7mcVZQGBZIQywkgvLaqST/khrsnGJgjaPhhKCCv2KHTSqQvnsZ1l6mmImKKnAn4+37xpcZWvYtGNrrkvFUVpnZnfF6FobWBFlsBURrMj+5x8L0FBnshyFMNf96F0cZZTH2q5CT2zgve3fhGKyESKLwOW2wb9bIOhzdugyGMgKQdGhB21Xuq8axTjllOeguzE/dIRp2xkuOiJmyNentMozzlLCzEvXUNW8h/UAtvANBZQHbkY04Z+HYvxj0VtJTaBBBJIIIEEGsTkyZNP5+T8WZ7ePWjQoLHR0Go8fDn2Ui3lUU5oujuLWhuAZWNTJMdqf/W4ar+1nHAcyMMMTjD3joZsjnA4gvJQAOkpqY6lrHFNuHGIwaHaGMx5bSSMgcedj3EXXoU0H/Xieow0YuSV0fSbJb9i2JP34MtfPsOp3Y7DE0PvQ3ZqTR+/BtN4bO7LGP3s/QgEgnh62P0484DjnHtu+jLF/PC3b5H36O34o2i1Y97okJ7DfFyJsw46XowiznN1YdXvH+P9WQNRuOr3RozBFvwZLTe17HzEkJ7D5khdboapU6d24gTwe54+9/333+cVFBTUrRTtRBDXEKFQ6BqeDiMfH2P57qQM1+kncQcgvqLk3L2OP0olCcm5iLJrEBZyVzw6FdmzZ89dDj744F5ZWVln+nw+qRvHePhfh7QHITGqylFcDIghl7wp5Hkp25XQJtM0KwKBwFqGVVZUVGyorKyUH/AiPAb4fCgYDEbKy8srKR9WUVFRaNWqVfW7qqkHHo9Hbdu2bTKhp6Wl+VJTU5P8fr/8gOZn/6Klp6c343kG6y+Lx2xd19OY76akFJL8SNGExzTeU6RupU9wjwmwQei6zXpaVlhY+PJ333330gsvvMAJl9N24o3Acu5ex5M0FiE5F7iNp3Yj2uZGNX369FbhcPhG1vXpvJxFWXpg5MiR/8pVjM8++6y3uLh4AmWzG2W07+DBgzc31hBNcz89yvapjymK2r5BY7DmFSPpO5xI99n48IE7pE9uclL+mWE9+ZGgP6Utmzh2bZWGojW/4ogDu2BdYQp+XLDJcdtg2dKHUHQUGyavPRSjw/dqjrY5Gt75eAGKghnMepDtkF2GLiuFeQ0/JUmBaoXQvlU6AhXl2FiuOpvMmXaIvbYKO6yheboP7ZoBS1cuQ2HAx/jZjGdCt8phqDrH6Qj8XqbbcReUZzdlew+z04/+QFTdv8uIHducDswH/5qaj32eAk9l4Sc6QgPKbjn/99jDUYz5xZuzsWSUrSh3RX1dNSDWNtkA9a4NEw8eEwupwsSJE1uw3T3G0/WU51F/yw8cAx45EqpvOPPZhk37FwTN6/H48E3InXoowx4mbWIhXmD9LeGQeSrP93eKq9h/kNlPoTjnE6SvPxGKtxdH0z3Jfwqi8i3v/Q8lTX/AnN7SX4jR8BAKwg2sPFaw/QVU4zVY6nnkX1emKf5CxLD3EoKRV533u5CVux1bHQSPxXcr3Rji+tEWY9YXDHsTxVnfVb1H4BiB7UMpQCcx/X2Z3zS+u4LvXUBh+wqV2mt4Om8TBk46lPm5jmnsywpvRyEUX1BL+Xwhn38MYe90zO5Xp6svB2NsFcun7g1dOZppHMlyNOeR3LHWwLQ+gmrPxfRh82JPRzFgqsjBSSRx8TIFXjH6Gcyn3dm5r6hL2FifZ6N9t4ZBrz5cPqEV2/W5jHgq855OQS5m/I9gGq9A9/SHrRzONBdQ574Pjw7/uVFj8FWPpaA0cBTPjiCv9ucxlYq48OUntskPoRW/h4Lrqg2JNYzBoV+gWLfxnTlsSKcyHpV0pYz5+RCW92XMHFCzHQ0o2JN/e5BPB5EXzfg+UdEjfNcP0JQ3EFz7MWaPjfJ/W43Bufm7M08nsJ6PYOchi2Dks8d1rKsfAN9baLXsB7juWeoyBov8dWp+IfucQYzjJY3F9CGvOj+MRDyjeX0c817E8o5jOTo49QC7HctOHikfwa6YHTWoa6fxvSfzLfI1wSaW9S0m9wJmDIwakQViYF7diukpJ0Mx92F8cawukDb4OSz9FT7/q2NYrUjpw+cupNwcwrIxX8yz7WwYvoxpP8Q8vk8+Khg8pTM73jP4zJG8zmQe2Q7Atmy/gcrIh3hyC8ZQydfSFofCi1N4xTYY82Vvg3GtL8mb1/D7mh+qNnQbOnV/9nr3kd/sWJXnWF+fkh+9WX6JKz96FPP8Leb9eeQPjnefo2BYQQeErbPIT9YZMhhC3lqfsMN/lf3U65TptjuTMTg62iSQQAIJJJDAFuK0005LVhTlLNKmyy677I05tVYWnL4H1UZVOU1VlE6xoIbgUQPq3Dd/FCU+ijFjxsiv28cz/V2iIZvDsmyEOLnTOcfRtegP09sLMSRtLC/Bo5+8gooI9VvLwoGd9sYpex8Gr+x2Xq/hTSaSwBs/f4z/ffUmghVB3HBmHg7ZlXoS40g8lzTmtzxUgc8X/4iVq5agddM2OKJzN+ra0fQlDxHTwCs/fIyXfvgAEUdnN3Bg2y645PCeaJbZ8P5EaxZ8gkXfvkCdutJJqz6oTNefkrN0jyP7PTHl0ZdXxoJroFevXpw84BKm8+zYsWM/iobuvJAVwaZpjuTpMPL6MU5s7x02bNif5RoinvnuuWvklWv3PJ5cY7AItFCVW4ghQ4Ycu//++w/NyMg43ev1tnTl6b8K+eFGjL9CkUgkTKwMBALziouLPya9R3p91apVbyxevPjNH3/88TXShz///POnn3/++dcff/zxj++///68b775ZiFpCe+t/uWXX9b+9ttvG/l8ybJly0rWr19fyfQipDApFDs2RM6zFRUVodWrV5cxjdIFCxZsmjdv3jqmv+q7775b9u233y777LPPFv3www/zli5d+hPvf71w4cLPly9f/lFhYeEX5eXlXzON70g/BIPBhYZhFIkBm+0v2efzeaXMgv9yvVtRtwSZ5Mdebdq06bDLLrsUsw7d/ivKoGrU7gDlunaYoK6wbcLLL79cdtZZZ/3AOmrGejuf8ul79dVXd/q+sy7IuN+zZ8/WLOfZpNdYTnGXsRm0AwZ6NdU+lkxuZDMdyrVtNzWNyNPBr2ftEINjZueT21qa5+Sw5m8idugk9qp2pBw5WUkIBrxYWxSCqeiwFelmxVWFCVuVax2B8kpUlm9EYbmFkLMSWH4Lld+HmE/F65Bia1CZcHqKl/N/oCIU89nuGL2jLiPCkQjSUnxQzRDKqBuYeprzPpWpOq4npJs3qUOoBjxpPhjUZ3jF8Cii7Z26g9PsZQM7vtr2Or6LbU2FoVrrLCS9ar3/xHp5wkXzPXKbWJp1GTR932h+6oPjbCsC055W+c2MmkZBgvpeW/Y9A9n2PklNTX3vpZdeqnul4J+J/XocCFXLgy9JjGxkkPcZfP9yGQ48fT94k68mf9qTUbuyLKexIk6DL2UXMrQDy72vxIY/vCsrdzg8+qnwJnXgANIRpsE0laZIDvyCb1+Lytv+p+3HeFdB93aGbXZkHR5O/p0Bf+ouDGvL9PYgHQSv6sM+Z/+CH16mosgaOenX46Ap9zLuWY7B0Z/Sjs+LvO/mPA9zT3gDf+D716JuOPqM8UNNOY95upNxToUvuQupLfPViQK6H4XwSHjtTOx35mdQrf2gekfD62sqCxSYZxUefzZSM1vDDC9juu/h69frXtEq6NyyB99zF6u5N/O0P/PWnsf2zPeepMN5by9077EY371e7SKke8+R8PpPIg+ow9vUw61L+M6jmMf2zCN5bVKmlO7M51J890rDG+4OeKQjNK/zAzzfuw/8SW1ZR7uxHsUA3IX1egzrUOo1hbruW/jhjeXodmoKw8/gu1gP0t7Myfj2zWgdDX88HZWVYrC/mg3hZOZpd1I7aJ4OsMz9GXYYLPKn69Gf46d3ogsY9j+tFRM5i+nlcBARp91d2QB7s173IV/JC6eeDmZjbs+yf4fvXi1y4l0+uRvTu5+8u5R53pfv6UC+tGO+O/Jd8nXoPlBTN+K716LtpnsP1rnay3mPLY7J9an4+qWGv3LoP2kf1sEd5GUfluHAmOyI7HYlkUfmXqjI/APfvhKtn/17Xsb0d2H6BmXhdXzz6vc4+SJ2YPbplO1L2UZaIVT5Mb5/4xt0PTEZup7L9E7mOyj31m7M+4UsxyGsz7aMs5tTDsvTCR7yW0Eu7+0LD+XDtndn+Q5i+YEDen2Kb1+NdiK7XXABn7ubvBK57UyiPHnkh74ujHMo02yHPU/+AYVFRfCl9oE/+QyGe3mfVcCJlD+1OfPTDJHKz5nHH7GqNeUdtzLly8nbvfl8O6ieXdk+92eEQ+Bjz9fxuO8x/+2G+509zj0Jqn4Pz85g2fZ0+OiJtUGLbdBGF2SlsQ2+GjXs7n/yXuxAb2HeyWujPfN2AuvrfPYdu/HIeHZnxjtAmjfb4Tfsb6JtbPDkXdhb3kB+DmHcvZhfkefOlN8jGU/mvJ1ZPz6WuZBpPM929Ve5n9tm1FacEkgggQQSSKBB+P1++RxUfj3fpbS0dLPNALRUlHP4XunMXRoBh1lNsVDj00ROLEXpa/DXdE2RlYA6gmFOqCTAmSBFqTaikyd1s3sMrjq653yaxAmaMwFTqPM7nyc7d2TKVPPZKGRhcHmoEt8t/g1FG9dj99adcEgn6oixuKK7uyTokNPacRFB5Qs/LP0dG8uiHkac/JHWl27CJ79/g4pI0An06hr2a7c7WjdteEPlSLAMRat/RSRUwffGAuuBrsrkU12699H969wwbcyYMTonoZzEQDL3ixO4EyNWngGkK1gnc8Lh8O0jR46s0wi+AxDPffc8/iiCIOQaf4VcA3C8IVht3rx56i233HJ5165db0lJSTlB1/V0d7XofwlOO2J7YvkdAzDrb/mmTZueX7BgwZhvv/328s8++2z4O++8c/NTTz314JQpU6Y/8sgjL06YMGHu448//t1bb7218NNPP1359ddfr1m8eHFxYWGhrDJxV7nH11Ws8UMmPXKUZ4RkEtIYxT8rcYViLdp5h0vBsrKyyt9//73ou+++Wyf5kvwx3z9Mnz597uTJk1+YOHHizBkzZox/4403bv3www9Hf/XVV/3nz58/ev369U8HAoGF5IXp8Xiq+pf/GkT+KQcpycnJx+2555733HzzzXkdO3aUTzCEGW7biW9LbluTY3xduCRwj4L4863GgAEDVqelpd3FuvmYNDQ/P/+G2K1/HVgXogeIj3/ZsKhOvqWmeIp4Ywk7LbaJBlhrW1A8SRm6qnXns9tVB1VgfwGV47bTChVUBiOwOU9fsnQD1m8qdtw5iN9/222qjp7AkZ7H4koDy9eVoTJsw7ANyMfQjs/euFX6TiyGyQ/TIY67KoLQrBB0m/0UI+jsSgzTRllFVG5VZ/Ux+2/VhKV74JHs8X7YTEGE3ZJSvB4ep+SSqSix53PIVg1Y4laC8UzqPjbL5SyGVHQrookjqVrwl+Xw6f0dI0zjCJi2tpkhWOD1iuHQaT/LOAa5/eZfDDJM3Po4vjitCDQjWl7btBz/rJbpgabvxRAThtGPveylMIJfk3EaFE0MhMP4cBAR8yIEK4bCCC2B1+8hE2WF48FVfqptp3KDznsUpRVJjFITECg/kWmO4/vKoHtbsVpHwut8wQYMmpLDiugHj+9gKlUeKmDPIVB4AipLByASng9VTyH7DmYVHuq4ahD423Xhs2Ph9XVlHjchWHkNKsqOQqRiDNMuhMfTjGnmQjX6IigrVs1Tme5M5pllZTnCgQmoKDwFhj4OG5rV/wVL/4f2YITR0D1HMH9ZLNcchMpPQaj0bBiR/+MTKczfSbC1sbh8svAvCoq0wwPpP1X1cPLpF5blRFRWXEJF8wuoGkVS70x2n4FBk+vfjM1px96TWabLybcmfGc5KstvRqhCVqY+wbIfxWfaOHUIqVc+2RCknirLzmK8wWw8nVg/lQgG7mHYMQhXDGIjk0/i2jN8CPxp18ZiVUP0JlVtQt7uyoY/k3FPYd0OoTwsp/zIhhzn8JmbnZW2srJVRR/2IcfzXgqM8Pvk2/kIlJ6KcOU75KmXdbgf83KsY9zfFpw3xsv8XkNhO52KTRNEWD8VFSchWH4h5e4DaN4kaL6jYRlXYshEaYcNIdo+DJFdTfSQKBQlTP6yixP/NMohLN/HlKXTKAd3M90Sli2LE6rzyJczeH8a392L8jiV76/kPVkJ3Yvyt4+TVp+HOrC88kNBV8qIQf49gHDxiagoHcjnF1HG5FPNk5CsHum43PBr9yMcuoDx1zoTJctcxXY0ivXfC+H0V9F/XDZUqz/zeCbjpsEIFFC22dbK+7GyVlPGdmE9DUGaV1b71o8hE1vA8gxgXR1EfsbaYOkJCBYPYL39Co83mfk+DBrnNGOeFf1AeCR9CuVc+mRdfhhpAdO6AkbFMSz/iww3WSc5jNcLsoGloGd+MsJWb0a4FJong8+UIFA2hnQ807qX/DuCZWl4Y5d/IEQxSiCBBBJIIIEtRiQS2cRJrnyyJZuLNY+GViNLPphRlXlU6+r3kxaD2HioqB+Tn4vkWBDDlHKmW/1ZUh1QVQUeZ1WgbMZSrffUBXHhb3LSJHtuxP/jlKzqKCRwVt85k7EofCp1NQY4m87x2n02/p9g4boV+Hop51KcS3TrvBe8Hg/WV5RgTXkhVleQeFxTXoT15WXUq1W0zm4DJKfhtw3L8Mf6FZyjmIhYJJbl15WL8cXCH5kZzhsMAy1Ss3F45+7ISG54A+1A+UZsWP4TdfUAeVj/8G5zcpicnoOsFl3WkddRS3QtdO3a1UNeHMbTEj7zczR050Xr1q37UaauIr0WDAbFELxDVp7VgTjpqTqPP7okFeSSawwWJdU1ZKmHH354y1GjRl3ZsmXLkZyQd2R9KGJQ+K+AckdZtQ3TNMV1w4qioqLXFi1adNt77713+uzZs8+fNm3abRMnTvzf9OnTP3v66ad/fv3115f8/PPPm9auXVtGyARZ+h+Z0UojjTbfamOtHOWekMxE3fN4in9mR5C8x03TzYeQ5MtkGcNiKN60aVPFwoULN73zzjvLnn/++d9nzZr11fjx41/Oz8+/h+W++N133z39jz/+uKG4uPhl9sXLKBPSXxrCr/8KWF45qD6fr3WrVq2G5+XljT7hhBM6MkzaTl0U396E3HYoqH0UbBczL7rootWsz6tZNz/x8qopU6YMZJ63K81/KGQzWVmxdtAHH3wQNajVwpoVi4tsKEtsRRW5bxC2ZcBS7Qszhnzifma/XajQDXYCYWhmAKodQSWPFptcUYWBkmDQ0QlUypLKJunYXm1ZwatCZz5sjsd+XxZ0jsNScbYtvoDF5kOlxaJI2SyuGHZ5CBmy+VwSTMYxUc4Oh4GWfOAkPwJ7sbE4BB/H74wMv7NCWAzOJtIQtpOgaDY8Nssd8SJUWA49VMk3SJ5qkkCxmJ4pxm3ml12IfLGuGuLWYnNYEZVKhtKFD8VC6gO1GAXzfFnBOnUu9r/yGX4Fx59lvXv3/mcOQGKcNCPLoVm3Ylre4zgh+2ky6QUWrVyUTFZeKZk4CtNzn4Y/OIPXTzrGKcUWP9ZtkFxRk4VOX2oHSZOhfj+aab6LaYNHw7TvhBmugO5LI2cuxSWPpaD54I1U6m5HOHAfTOMF0mgUDHsPrQfP4nveY0WYFAL5lL4D1vzhdXyN2pGL4PF2QISVbWMiWq8Zx7x9jOTs+3n9OPW+p6hLDmS8px13FK1Wf0oldCHLKZmTseM3bHqHeeq7qIbriXjIe9SkQfD4j3GGGDM8FUZ4FKbmvoX8wS9Q8K+goL3slFVVjoCmXei4roiH3LPwBSKefg4PWq96msIymfkrZBx5oAPgrX+zzH6T2/AdveDzJ/P9pWwWAzE9704UDHoTrbKvJP8fdZT5LUV6QFZdDobqyUQ4LDON21Dy3k3M21zk5xWQR8OZt0XQ1FS+dygGTHb2VaiCUx5bluTns+HeQZ6/hT/WTINtXg3LWAndo0BTDkXnnO546Cpxw3A/wsZVnGS8Tj7cQb7NcfJuG/fwPQZ5JkLUDsnNXVcJW4esluIj7jgnHdP4lBOaEZgx8B2W53+Uy/tgRF4jjYFmj8G8DfGuCrYBTh/yOek65A98nZcTyIuPHZnSPDosczLC3tsd9xK6OoX8i/oGV9Rs/mFfQnS4Yjn5NgjBiknMXz4s/SFMGfIukiPPMr1XWAbKkkc+fYh+FToxdwk7uk95JpMSCaG8K1+hIO8TPN5nE7SUbox3PLzJOtsC24t6I6b0l7Y2m225DzsfCi77MVntf9GT9cvZvA0bESGPjOA9jPMOPNIGB72HqUNnstzvOPnSZBdQpS02rI/6EnYh5bfMQnbeIg8TMIWylITRLP9ylpvRlRbsClo5z7ZCU2j6UfD6fJRnTubskczrbY67C1VWd5sPOnF2MohClEACCewIiF8m+dVyS0h821RDqQ5nGvVB4tQdvxruM9uLxt6zNdiSfO8QxL2HvXcscOdCPK/+weDEW3yEzecksAUnu12iodXoPQembqhfUPWojI7/jcBG02BQOzh25UBRlJVMv15fZBabjYeTNHGfJr536x2AmYll1KEenfsyJrz3LCa//3+k5+KOcfTeHDz++eucMIpCwyrQPfhu1UJMmvsCptR+No5kQ7iCD17Ar+uXUllNx3sLfsA5D1+NE+7IxUl3DcLJd5J4POmuPBx/5wCcfu9wzPnqXSgeDzaGijH5nf/hjufycecL03HX8wV48M0nsEo2y5bdzjnJPKB1Zxy4a3TRRnRKWDeK1y5CyfqFDT8kkPuedDTreGC9q683bdokrghkJcIq1jeVop0TsiJ4ypQp/VmWmylT33o8nnv/ohXBLtww6ftckvYtFG+sqiKv1+u75JJL9jv77LPHZmRkXCo+ZJl/6p2NVezOCTFiuoZMllE2dKuMRCKLKioqPi4sLJw5f/78EU888cR599xzz9UPPPDAE08//fQvX3311ZoFCxYUl5WVSeOXybGQa3SNP98Saiium7ZLDd2Lvx9/3lBYbYpPyyUzHA6HlixZUvLtt9+ue/bZZ3998MEHn7v77ruve/LJJy+cN2/eFRs2bCgQfnF+ulCMw4wjwmL/2w3E8uMI20dyZmbmRaeeeuqNffv2PUDaD2+57Sm+nbntziW3PQqTXEbFM2y7mDd8+PDVzEsu5fkb1sO1BQUFl+Tm5tZlt9tpoaqqGIM58GGfb775Jrp5UW3M6W1aqvUrJ8qNbwbE8ZyD+/E+1YwaH7YTPtWjeFVdEVcOsvmamFUNMepa4pZJfoemILBf9VgKdPH/q4TYF4WkI2J2dXi8qUhKTuFzElNcO3hiR17b4taTmgjTMUwFwZAF2dTWtMMkExYly1ZEU7GAsIlObduiRUYGtLABr2lC5dhuK8yLrTl5Ue0kWGU2jOIyvkFW/BqwSOKeIuqiQuywJL5Dib1bNF3ylnejXzBXgXMJG8rpSkMbB8RBtZVPfN62m22YKX6heTiQdVwUCoWknv+Bg5DbTNXFUD0/Oqe9e5swlLVkbNSXq4KlSE2J+u6UjaRsLHcMROwheVNBRWGtts5LGxtgajMRv1eCgtcZ5w/n3MahSKpMx1hWckHeb2i97kZE/Jeh7YYVzqZzqybsyqcy4zimIqWcV6nprLqeImPEH6zMd6r8wT50fgAla25EcWY/TB/8P6Yb3ZRxTSunpp1zp9aZFs6LXtaHUqUj89vN0WVNcwkixquYOazaF3eLtWsoS0+TD2VQVD/P94UZiRq9qsA8KtZceCNRXVHyadriDqbQyYJiN4UZqn8lpG6L79lODj8tfEr6TCI598b2LmdDnEaqJbwNoUIU4Q4O7xR8T7F/KW4DPDZaz7dsxG/BtFi5SjpZdVrsXhTyA4AsNJF8zBjIMhDiQ9ayP2HsH6Rt8V4LxpOv4uD4im27dgIi3nOwcO0nyM1PQv9pu0LRxcUC3ytVwcYbDsjJ1sO2xRic4/R7tvoMZm+odvXSet07SGp3Dv5YfRemDvmlytftNoHZk1+QYM3DtEGLnKDwGjGmUwbIy+gq8PcwO7YRekXpJvJEfADzgvLmGuxF1qfn/gDtx1Fo3fQ6tF2xFrnPZqDSuzt5l+XwT5oUh2XneYH8uhYPWQAkkFXyKnZnvjpG3+/8WHgEBuafQz6fzfe3YsdUyvvsrNEOntKaG7DEQ3gza/B8FOfchOKKc5EzNNoGB03ZlXHF/3fswdi74xFdOPMrVP0D51qw9r2llCHpP+RKHMRH/fPZtuRBfC4LWz7lTPdDJ1wgG815PM+SB/XOW/+p2JwpCSSQwLZh9ZS+yCx6CFnF4xqkzKLxWNWiX9WvXH0ntUFW4e289zDTGOaE1cZ552lY1/xEZBfdx/gPMP4ZsTvVGDi1JVa3HIWMwrswcPyW+GqtG3lTukbfUzgBK1s2om1sAdbm9GLZ7mcZ78eqnLNjoTsW8qnNwOYnM88POvkeOKXhT0r+iRgzy886vph8etihy+9v7JOgvxWGYfzACa74+T1QfLFGQ6tRHBTn+faixjQkGWo5FmdatiX+aeMhn5/W7yqC+qTspq0pGsorKqjPGkxHiarJVYhezF+1GHe+OBWjnnkAo+aMIz0Yd6ymEc/cj7ten4GKCCeDGufsHi8+WPgdrnn2QVzhxK35fDSNcRj69D2Y9ukLqKBCI18Jri8rwo+bFuKXDQsxb8Ni0qIa9NPGxVhdEdWzOB/ESz9/jNvemonb35iGsW/PwJt/fEX9nbpUOIwcfzrO6H4cWmWLCzKn2HXCNMIoWj0f5ZuWw3F/2ABkeqh5/Cu7HHyBrBKoE5qmidItBhQq7zsnKJee1q1bn6+q6hhOZhfqun7LgAED/iyXF/GSJ+dComO5x7pIaso1VDnGqs6dO2dceeWVpx1yyCG3p6WlncS8e5h33vr3gWVzyLIskygNBoM/FhcXP7Fq1ao7f/rppxufeeaZ0TfccMMDEydOfP/LL79cV1hYWBkOh13jr0wA5Sgkk4gtpfg47nltkrTj06/rXn33hRq6F09uHuLz1xg5z4txWPjx2WefrSV/Prj55psfnjlz5qhvvvnmxmXLlt1FPopP7B+Er5QfS/j8bzUMS/tg2fTU1NQT999//5tHjRp1eps2bcRAIW3KXWnvtK8Y1W6H8W3Ubbsutotp/fv3X8y8DWUe/yBd1b1791Njt/4VYH9VzPLJCrJWGRkZnCTXDb+FHxQoy6MjfkOwOSf3eUzV06Pqk/rtgF8NtLIRzDbscuoGJqImYRUB00LQ4jWlweSgalI8LNvLcw2mpjBcgyUDKaUnZAehesTwavKe6rhpMHRx1yDxGaYYiFgkMWiIDUpceTJFx2BrM54q39xHEJF0ZQEe41qMK6uKxecwNRnKsA7F8EALemGVWxAnCKbKvAgxL3K0FMYV47EQ9QxTjnyTYisKGVZDTnM2fCVuBs50jDONwbbLoNnfLxvbYbMvudjHyGZou7KP/oU6QYNfa/2tsMgxRVmLilDd/lktez3CRdJ3bg3K0GZAdHWki7CxgQzb6PDVtrNhVEZXhMoCjlWt28IbuAirWzwM3ZxAQS5gb3Ma8yV9TjXCYdngqzWJF3aAlVlzcyz5vH5ObzGQbt/Ar6nNmEJrDrCS1zUcNpZR6KrTFMOuFv6d94ocgzEgMlNz9aV0rhbL27JzdTxdNtSgSIvEOcb0BmCJEU1WlTplXYVQZc2yVqrLeCtqlG0MMg9WWB7HOMf0bHMFZg+WHyiqMXNAGetG5g5BPqtDdTe8k+X0zpn06KVQzZpzC3/zUqYZM/7ZScxT9eYcy9s1gV7ZA11a3snyjodqTGAiY1mvvmi5tgstyXt2AI75lHJ1a3WCUj8TeoS2zwhcBfntSPSHmvyqkgf2AbKKfksg/bJ54K5Ys3EgZf0hoOgRcvphKnNnODzeUpbM30DlTzZf0/zODzOOWxT1Bcrtcw6p3sfZhjKduZhit2IfVf/KYMHRR+vIKG6HrKQLsTr/IacNWmoB66kXqf58OXm2SxGpiPqJFsgPDKpKfjBSvISbRhaD2opgs11QnuPiCJJ9snCG8hwf6Z8PUXwSSCCBHQGbHY6mD2enM5KdGkmtm7zeoewnzkBa7FcuNdScncoQxh1GrfF8J6w2sk5gp6nKbpyS/gh2jMfG7lRDwb6kkbx3EceytFjo1iMS6ch+7gp4kwazhzgxFrrtsLSjODhfEcu7/Aq645HVipMG5VDycISTb0uRz9t3Lsxf50OYiqPmHebIgpK6mfuFfxJ0XZ9HPfEHnh7AicJmPsNSW6KU05O39ZpqcJ3gcCsb0h38cG6NDWbk1+v6He/LGM0XJCcnoTIUQGlFBQNkwI8f8aMuHWS1TsQIAiQz3ABFwrBIdph6eJjzIvFHHGJYOAKDYSava8aJOCT3DIkXMkiMF6HOxbmJXZuoj9qyGsgwYfMZeY8ViX6O6nxu6qXSI8QJo+jgYNrHdTkIZxwsm/tK0WRiF1++agTLNmL1ws8RJB8acxGRlJqBjOadlma13r3ejY1Yp/sxD17S3FjQTgfK1HEsx02kVSzHdQMGDPg+dmtHI17zc8/l6FK8kUnOpVW4BiohMVhphxxySPNLL730snbt2l3r9Xr3cmTgXwYxSorfX9aNZRhGWTAY/L2oqOip33777Zq333579IwZM8bdeeedTxcUFHz1xRdfiPFBDBQyGRKSyYxMkiVMjrVJ7seTG8+leCOue+5eS+NyyX0+PmxrSNKMv679vnhy77nvFHLL6R4bI3ku9PPPP28UlxL33HPPMxMmTBj3+uuvX/3rr79eTf4+Lnwmv8XliyU+l3lklH8fkpKS9u7QocP1ucQRRxwhY6i0t/h2Jkdpf7XbpHvuMib+fLswePDgBWzL8mWCrPK7dfLkWp8u78Q49thjDfavv7NsIsP16ndr1j28gEPX786Q3Aii4yHObrLRU78v0i3AGIxRQ2VmezuiZGscd30RjeRFkuW1U9VkWwl7YIZ0jsEk04QhLir4aiEzUgHNLIZVVgRv2IASMmFRhbBDSTDMTJhGKvUCP4ljdchC26ZNkSqGYjZF1auzUYrbpwgiJnUDg1ekVavXoKy8kuWzqTNUMpz6BHWCiAz11GWCsimupVCnsKEEmQnqDLKITlN0Cm6UvBRdIWd9MscHj6UiKeyLpIfTpN+ohmL249/N9nPYDOwH+PqFHPD/4EVdA87hpGz22181a9aAb9q/G1StWGshpKZJX7hjID445s+R/qIaluufw7lKglfVHCNlVmEPsu9xdiX3k4/n834bzufEpcLLVLqkj66GGa7+FEb6HrWBL0K3B7psaSgGSwcGVK1mPgS2T5bCU8B5rirSPwpVQxxiK3YxcEyj7bZOKJIH+KN6OfmgpUk/UY2IxnS3QtGxmZbTf0uUetzO2KqUM5Zfxz1Hbciv0DX79uVFfF5h3TrpWlU+dwdPOgy68SgnG/l85eVU4vfmc1/z/BrKQiXPnce2HbY4BY/CMmrK2o4Gx37+3f5Vq6t/vQyauDFRb2f2z2U7yeb5Mzw+7XB9i1niuNWj7DOCxLGtdex8/4BpLagmcwEnV4uZ99XwyNKZeiA+nrv07smqe4J1xTaIC5iXNqT/sU5f5IvkU4p64Nwox+zimj9U1IVom6I881ylPKf4a/a7lk/yuOXy/A/Bn9MBJZDAfxHOEgCOc2KwkV9iXa2yNokLHLH8uFCdPYIZl0GSRn0Qy4DEl0fqUqhtqzPDZYepr5j8tv+Cr+nygmh+nIJsJ+Q7OZnsigYsg+yfh2iehaKD3s4HZzeQWBlU9R89oOTl5cknn9+SWnKisIcTGIeREyD7ar+/JWoe1TKZkeyDoNY9FsQqVDbxsJBiX29dSpNI9ieJAQCrNq1HZTDAQa16xHfP/JoPrf1N0DqlCdqnZjdAWbFjJtqnkOQoYWkxSnHvC0lach0LF0rj80ISV0jOJY34cPfcvUfqyLjtkpvATz1Do24kZZCNgjtmtcTlx5yNjKQUTlQbFunCNb9i5bx3Ygs8GoC0Qm8amrU/aBF5XOdnu9OnT0/jvb1JgfLy8p3SGDxp0qR9LMu6jqcK5eSawYMHfxW9s8Phipkca58LiZ4lVNsAHE/aiSee2P7MM88ckZOTM9zj8bQQ2f63QOa97spU0zRDwWBwSVlZ2esLFiy48eGHH77o+uuvHzt+/Pi3X3vtNQYtkJUWHOiqjKIuuYZPCa99T67dOO6xIYp/Rs5rx5HGJuTei6f454TqekYo/hk3rfiwxsh93j265XTP40n44p47z6xcubLkzTffXPjII4+8Q/7e/sADD1zwxx9/XFdaWvpaIBBYzHoIuvXi1s2/AWzz8lVDk+bNm+exPV1z+umny8Yv0vbqa38SLu0zvs265CL+fJswZMiQ78jzsTz1kdf3sl52j97Z+UH5+Y79VSHLV/OT7HjMmWNaGuST2s1Wn24G6fssdVdF0bbLaD4Wt9qhCmOlXV75lVpe+LVSuvorvWTtl00U9X9Hd2n5w4m7Z+LIXfzYq6WCthkhtEkPoE2ahfbJFvZsEkaPfZNw2TGt0Pe4tjh6FwtHdVJxUEcNu2QbaJVaiTappeicWY7ju3jQ95gmOIHHHru3xCVH7IsTdm2Ko9qn4ch2WTiifQbjZ2LfDC9O26M9Tu3SEke2ZljbVBzeJgWHtk3DIe0ycGjHLBzeLhsHNUtBF6+JTh4TWZGKEm+gdH0SKbmysJoqCtenBoo3ZAfKS7MN9XO9XBe/zQ6aXP1JGnk9kGLbuNzKMKMqv4UsfTNXUOIigrJ6KE8jPP7UW1wv/LeQDP/qmrv2+j2Z5GsmhV6uVrC3LUX60R2pZYyGxyeG8w0IW2dgWt4JpHwyWFbjMjiuKlKzhY+BaJiaxjlh9SrUHQnF3sj3RzfuArJgeJs64fGwFfnBIN2Z6tn2JhhqrT0kHAGJ4FbnZOuhGhzP7dVOHlQtB6aWErsThbcimWJat3uZ2pjzrMVnmRbErYWENEWfh2r6Fo9+TdCSz0ianILY1Su7nRLwj8J6tZVsJ8xFK4apaBJVoO0K8mMZhk5oQn6M4IDSg+/TOYqPhPr9kZg26BYYoe/J32jc7YIadHgvar+ttoLS2ynYPxb9Jh3NYfMG6En7MdPfIqRRzgf3gj84lX32qi3pcqqQ1UpW84cdu4nmFS3pdhQM6sJ207kWdWL4ScgfEXUBUxe6tNqViYxmOoexbkvJyzMwnW1wBtugoixltZOv9eVNZEL8cMdctTQEy2L7sFY57d9WmiEUqekipWKFyPe2bSb4N+KfLXQJJLDTgZ2NsxjRfo30CK/Hb0amMQmq/QoMvfFfobYU4mvWVveF5vGwg/odpl7zcw/ZFKDfjBwem+KS+6ODcZ9ZflzKwa7f+BxnE4StxZCJqch9oKmTpgzIjfq5lc4zZuEQlwhDZzdx4kY3LKivl1Zw7rgkJ5/yrOT14sfTd6jv4fOe9eKiyVnRvLA8w5k+mRm7Wzdy8z1VcS5lORrkn60496vL29Th3bZAViDk3pPhpDFqWraTzp/qh7lhcOL9E6u0jLTPrFms09qwsCBi4GfxeNAYNAVNNNs6cty5cH7J//DDD0Uplc13Gmwn8htDyybNEA6HsGT1Shi2+OiLipMsFlGpnHTbpSseyh2DJ4c9iMeHPLAFdD8eH0qKPzrntZ6pCo9RXde1w2PnT7hhTOupYeMw+rS+aOJNhUa9iB0IkhQPeh94Eo7f5xApiDNYOwabOpQtWWW0/Oe3UV60iTprw+Kg6ZrsfVKY036/eo284XBYPq3rxHr95Oqrr66Ihu48mD59eitN00aTX7Kh1JghQ4Z8HL3zl0AqSEgqQkikvy5yDFHi3/Tyyy/f/9RTT72uWbNmF6uq6hWD1s4OkVVZgSpEOQpRplZVVFTMXbNmzeT3339/6FVXXTX0wQcffGHRokXyo49r5HSptoHTJZlEC8kz7nl95Bpg5dgYybhUF23Js9v6TDzVlWc3rPa92mWP55lL8UZzh5YtW1b88MMPvzp69Ojh77333uC1a9dOkPqQjfkMwwhLfYlR+N8AUTNYHm9GRsaZxxxzzI39+vU7wEfwlrTLutqiS043GyNB7fPtgd20adPP2LbHMm+d2O4fLCgokP5pp0eXLl0WsEy/sq3vMWXKlOiu63XAY0XetxSUNM5KNhnFzrJs+7SMPh9sx0Zyil2SkfW0FbZ72WakZ0qy2mu/Vu17/vbCxRf/796TX3n8jpMw546jMfXKA3D/oO54aNCBGDdgPzwwsBumjDoRs246G7cPPh73DT8Wc+4+Fy/cfRqeGXM8Jgw/GA8O2h/jBnXD5CsPx+NjTsXV5++DSTf0wtN39ELBFUfhuTuPx3N3H4nn7joOz995DP7vvhMxnc+NH30MnrzzBDx3b0/MuecEPH/3UXiRz7x017F48e5j8cI9PfDEVSdg3Fn7YvyZ++G8rk1nVJZtGGoHikYoFSVVZAVLRmRYGLFnRuvhXVu0enTduP2qxmm7UjkXllLL92tdkHqwy6g0zS2bdNBmn+pv2rRJfAV3Y71+xvqt9jX7X4GqZcDjFfdlcQKr7MerdlE9TP0doWzZLbA9+X2wY9SCtQyzh3zhPCrzIlvtxOfFLQSjxqyHpasZx/4gatC0m0HRujrhLgZO2B+5k87H5VMPxQXT6v5CUBxKd50XTa8+2OoqPrfQOVeVXeCzjnb8qLrIzRd3Cz2YryaQpfFQF8GjVvus3SHQ5WuIJQ6/bHsveMPVe4zIPCo5+UwqCTUNs/WC/FPNxUxng5OequwFv7+me7klCyT9o3lf+vsgn426QrM5w3COzl+W19ofl99bzQvVFP/OnZ10nU2V1YUIaezLlH2i9WQVcrLxreM/WjYC9fgPYzjnrrEq8CY1XBf1wTYlf8WObzcFB6D/SdUu9y6U+fWkMzFw0mmOn2KZs/9tEDWC0JQTWQ2doj5+rXnIrIwa24O+bN7bI8orwpV1gRmJ8t6FJT4hiIJcWWHP+kT0xwJF6ebMwV2IfFxNeW1oL6UqGDLu7BdbTLUG03OjbTA6n+/MtiwrbGrma1ugRGReukym9ayvPeHT94zeICS/dup5VKRYhu17zV+NLWBwAgkksHVgb2QZkzFt0Eh2dldsRtPyhiF/8Iwq5/U7AmtbtGQn1xamEYJm/4G2K2Kfc7HHGjxpH3aCV8ETfoTXDyMp9ToMmNwdnvKj4dfvgu6dgJSK052ObEtw+fT2GDDxDES0m9jxPcyQR+BLuRMZxRegz5QOzjvrhHTS8OHyyd2wKnQlQpUPw7LHk65G30mHbvZ+MdIOKDgCmUmj4PfKDruPwON7BP7ysVjV+mzHMLw9GDNGZ/r7IatwCFKUe8ijR2CnPYRg5RgMmHoJ79UxUWPZ+k/bg3nuzzh3Mc54+IMPw195DQZMOQO5T9b85V0c6w8qOIX3r0eY5XXewThh7UbkTj0Fgyc37AMpHv2nZSPt2DNhZY510qkwx8HwXoeVbY7fZuPydoIT2vk8yCThgMrKys3qo1UQazlgPtXY8Ov8RKBSVVVwrOaDs1OafH7Kg/wSXL+rCEIWDmuqit3adUBJRRlWbljDWhK7iYib+BC2kZOeicO67Iuj9zgAR+7R/R9BR1Sd7492zVvjxxV/oDDIeZmj75o4ov0+uPToM6LGNGfVhlOkOlG89g/89tmT0MS82BDIaF33IaN5l9Vqanq9K2U5AdyD1EpV1RdjQTsNxo8fnxOJRGRF8PGkh9q1a/dnlsHt6+QoJDpVbYo3NrmrEaWv05o0aZI8fPjw4/fbb7/rs7KyTmW+hfe8tXNDZFYMiyxPYUVFxbeFhYVPLVy48J7XXnvtprFjx477v//7P/Hb7PJHZtDxhsy6qMqoGaN4I6icu9fxRyHpCITiz10SRtcOq03yzLZQXWltCbn5jqe6yuueu1QXz2qTPCf8xosvvvgr62E8jzctWLDg7qKiokfZf38u9SV1J248dnZIOyKp6enpR3Xr1u3GoUOHntyiRQuZ/Es7ddugHN226cpjPNXWZdx2vk2QlZV+v/9lRVFuJ+1lWdYNjz76qPjA3Knx4Ycfhsnrd0iZbPc9Y8GbYd3Eo5dweHudumospH4439Gr6pFacmp0I6dtxat5lRWfX72+4vOx69e9c/X6uU+fvpFp2+yetLRkHc2zknHYXq1w7jGdHep9/G449/jOOLJbW2SkurYXBek8z05PQocWGehxcEf0lmeP3QPHd98FLbJTHaFI8+tIIemUnAymnZOZhGZMP4fUJCMZybzH5oW0FA+aZiU54XI/nnIy/OjULA0ndW2FU3fLwdSzD/4Q4/o/V3p/n2eKHqwmuV52x5n/e29U18feGtZ+XjSfQHbeZ62hqBeTxb5oV9QA+JAFexGswIe8qPEw65LsV49iLbQyDOODvLzYRmb/FUTH4QxW2DXUvS/DwJn7o/+UHuymhzKsNSLhEFTrFYT8QfYi4j+3woljq53Rf1I/5E4/AL6kgVDtY2KriAUcGHNUzLy2nOx+GkaoBJqnKRSrD+c/5yFvxr4YOPUkKPodfHQaFdtJSDXPcuZGRVlR1wXRfHlZd12p+x/K+dhe9c7dZPM5xXwRRmAddF8KLGUAtMhgvuNgxjmC4pFHWbmAeRBD2UIOLS9WbVi3o1BsrON86XOEg+xR9T3IoOudDcIGTZZVDv1YjtGxMm0ZytV55N07kK9koXRima7g3OtCDJjWHQMnn8pZxCimeYgj+or1KozkV514LsRYqOppfOZyaOkDOBc+hPk5GqY2mHH2dPJi2b9gdeg7ZyJhOwZlpqU2YT2e5xjoc/MvZMBIx5dtNFENwcg2Dpqet5in76LnyvGUqWHMz4Gcfx6ClNRBTDqfw9RM1uNo6MYO2VRzu6AosjhHXIvwHIcgkNQLA2ccTD71Zzhll3+F93acn2xFfmhwQuVvGu8dgL4sY7+ZnGNrPzHwJ9hUTxScDjtlGNvZ4eTBYay/PJQYnO9zPj5wwt5oaPNV02I9IRCtK6UdLs+/3OFjqCIPqnZ0tA3yns26SqnY+jHc5uxU4HH8pn+ESMDkhGt3ysp1lL9zHTkSeQZGs51uffp/M6p6qAQSSGAHQhWXCH8hDPlVzOrMQXI1O72VGHuryX5PQd70o2Fp9zPsOvhSL0By1sXQ/TewM36IHdaVVBAugTf5fF4fiMLyxgczUSJ0k+np49nBXouUzIuRknUhPP5BfP+D8Cr34vKJVZ/6x0FyI9+jHgiV79b125CafQmSUi+iwnMtdO1hGPZJVatcxVCbtaE3B5Ep7HBvRFJKP6RlX4jkjAvgEb/M1gNQvVdwUN78s6ctxcoWBzNHDzNnd8Gfmsv8XIiUjEuYlysZfh/fcQ/yxLgdh9z8I6GZ41mWe+FNGcQ4FzFPl3DwuYH0IOzSURg+PvrJk6zgtTflcbAQx/rXIjnzEucdSWkX8ZoKEMbBUC/fIkNu/3HZfO/1jPcQPJ6RSCXPkzL68voa8uhhRDyX4bwxf7lB2DTNDZw0yC/be2uatpmriN5zEFZN64OIaS/Zsj2tlT05jsb7zRaj0Xy+o/72RKVEfAxmpKQ5RtWla1ZiQ3FhdHDjPcXmhEd+n7H+WWQ67mKAkmA5Hnn7aTz37QcIUmeSvHZIzsHQEy/EHq2p67IrsaKKF/UYx8DhxHNhRoKYP3cWyjator7aMJM5sYOelGE0abnbl+12PWKzz0IF+fn5yazLA/nsJubzz/Kx+6dg4sSJqR6PZxQnsaKUzSosLHysR48ejX+WvPUQZc8lYXr8eTzFG5lco5P0s6oYggcNGnR2hw4drkxKSuoeFj/VOznEAEz+y8ryjcXFxW+sWrXqwU8//XTsY489NuGhhx566d1335VdyIUHIsRSYJfqM142RDLBiKd4o+qWkuRDqK57O5rcd23LO93yxZe3Lp7EU108dXkt79fmzp27bPz48a9OmzZtIuvpjuXLlz/AenslGAyul3qU+tyZIX0l+zCV7Wu/XXbZZfSAAQN6d+nSRX6Albbqtkcht4267TT+2iW3jQviz7cK/fr1C0YikUeZL07ycVIgEBgibnmid3dOjB071mKb/4T8DrJcR9X5lVAMqqVOsC3xvts4FNtup+jmBTlDftnhuk0DGsU/CuSpN3a6RVB9OIWCuc+WiKfsLaAqyrtZnlCtTaWAqVOn7sp39+DpD4Zh7LT7Bmwf7DL+MSm0E9ltzmaHOAma58goa+3nHGPwnN4me1tx0fGls7pTVdtD0+6GbTzOHvsW9rQRmFaZ6KJU7jJQuEK+hJQ9Az/mIZ8VXMF5mLiX4FzEeJS1MgWKfgJ8VGgVKwVmeBlarjad95iRVTCozmiOH97zoZqPQosM5bmkWTfSU1+hgjwOkeAm+FN24bzteuZ/Bt9dwONN0L3tYYR/ZV7vgD/yfizWjsOcYeV8zxzm4X2HB5p+Mt/9MEx1Ju8+wPKXsJPecj+2Tw0pIr/zYZnPO6s9Pb5jGPow50FMT5vI9PvwfTp5PYfht2F2v2q3F26TsMxi5qUFFeYxJMmH9MXnMy0PrMi3zpzqzZEhzk0XQ7XFWMl61TI4CoyCrpB3iiys2sPxZSuJKmoK31jTXcCWYnruSsafwAnBr3y/jE3Xk2ay7mdAU0bBl9yMdcT+zy6CJi4K/i7EzAO2+Tb/LnQM4apygDMXR+RRnl/j3Bfeit6gINPZ2F1Q2qqI9bzGCVeRQ75eA92eBjXcg+X/g4nOJi8Xsqy8p1/B+9MYfxps7Q62DTHu3wx490PRCW4Nbg5LW8Rq+oH1xHcrstnc3Tx5DLbCNmgZMA1OCuWelYWSzOgcfVswmfJsWZRn+10nPd17gmPTULQZfNc4PpHOdy0UBuxMEAUngQQS2LFgDyGGyoKpGDC1Fk2ZhoFT70belH353I7rLWx9X3ZM7Xm2EmFjFZO20f/qVA4wt7CTOon3khGs+BkVRSMRCd3HzktWD5xI5SKZSoKkEEFKdsPqcf+Hm7PHHc2zc6BRgbCsBQgUXYvKouEIV7wGXW3Cjrw3VP1W9Ju8SzSSC0mamlJ0k7vmfO/dqCgejmAZlQ/FB91zIAfdB7CiefQTw9Ut96FCdAP8aXsyqolAxWMo3TiA+Z/GQZ7KE9+v4UIqWbXes4UYOSuTPOgHr09+MSwib8ahctMAlBdfBcP8Brq/Ge+dB0u5v8pAnTelK999NwfsExlHQzgwC+WFQ1BZcgfLVAKvfxcOkFeg0jvSed5KOY7lGgxfameWv4TPjUP5pkEIlv4fBytZItKVA8rZsNR6d+B2IO431KR+HGiGQtfbkndfkA8jECi5huVfznx2ZXVfj8xW4l/vLx2B8vLyIqZpigJpKopyshgSo3eqEUzGIkrjh7W2a9gMMjnTNXhsWznzoYs1UfDIZueTtS85KWnQVYFsaCxG1JY5zZCT2QTf//4LKsJB6gP/3AFZizFk1gevYMZHz6NU5scM8gQCGHXqRThlvyOcAdrZv8NpP7zNcgrFY+2Cz/H7V/9z9JLGIMbijGa7lrbucuyHTEcmOpuB4fLJ3nHk/Se6ru/gTwb/PFBGVE3T+jPfg1mGOdnZ2fdff/31NXf63TFwKyC+IuRcqkuO7rlLUjOiSbsk9z0jR44c2Lp16xE+n283+XFgZ4YYDcVvN1G0bt26Z//4448bX3vttTvGjx//LPHjr7/+uoH3RIiloLUNlC7VNmbGG3jjzxsjeU9tEtQV7tJfgbre65Ig/rqucm0J1WUkrovXLkkce8mSJcWsp18eeuihOcSdP//88/Xr169/MhwOl3q9Xqd+a/c7OwvYLzjEdtahVatWQy+++OK+3bp1cz9LFqOKUHz7dNutW2D33L2OZ8Q2MWXYsGHl5Gk+8/UK+TogEolc8MEHjq/LnRaZmZliEHuT5dk3EAgcGA3dHBsMbZ6i2G9u2YClqNQze6p25eYbJiewGbKHf9HGtpQzqS9swWfK1JnMiGkpeG7hhM1+MBW5PoDUlfrdy8OHD//DCf07IUZxzeODjyqmqiYjFPt03KbW6GeYL4myglRUFkfDBYrpg4cdmMRRlJqu3OQrRR+DJJ5sBNc2GlwF6e/kc/OIeSWPn3Bu0xWpWdTVlRJEwrIYZSymDFnpPNt2wwrq8bchHHyVcq0gOaM539uaCbzALnYo87vIeZeqHgG9adQlxJQhRTC1B2EaV3IO9hF0XzMkZ+7H/HBOY67hnOoRPjUQsza9hbExX6Zq6D1EjEk8q0ByGuco/l2ZtyRUBOuv7HGXVcCXls/5Rl+mOZ2V7kFSxp5ISt+DPDD47gks4wCUZj+NCSOr5UAhL4Vvwh9bqfmDhGVx/qL7nTLJ0eR1Q5g++DsmeB2MCBVVPcBytqEy2oWj1ass/9XMR9QVnAwyVkwxlk31bDstmgepP091vc4cMo+98lWwwsOY//c5B8pCSuY+SErZhROBH5ke70WuRv5g+XIxCsmjyrz6U5mWupQzljvIi6/gT+mMlIwurBuNc+PHeByGaUM/cOLIKmmDcz7TmMa6rIQ/PZtzOvLN+gq2OoCMeJH84ajh2wu2N7p5pmnL3C7Z4Y2ipCFoVue7PhStfp3xhvP9BXxPgPnZi/XD+aGahFDlWzCMIczXuLhV21G+eP065/jVhk3bTnLC/Xy3N/Z5T7KPPLWidenxid/j6ucr0mVCwTiSV/HlTNlwofpVx24g93S2O8uKysD0YT+Qb1chGPjYMQgnp7dn5I589yzGv555Xgyv865DkNx8fyfOnN5hhl/PdvMJeUVlMa0t628XUlSuw0kvsk6GIFQ+h0fKJ2XTKT8ncJHQSzzeg5D1vpNOfWi3biks/RYYYbZBXdpgM86X2QbN55n3wSzfPKcs0I+lLERdlRgc+3WPK8ebG4itmPzpPvllvLoNtFn/C8LqdWzvj5BHG5GS1Ybtne3a/p55ZXvnUepAZ99jNvq95j8CjQtpAgkksBXgmCwDmu45iZTHQaom+VMGsPPoi4i9KzBmmyYSm0HcKWhaF6djBuZzsIsacLSO8snGEezQ2B9GvoBtXIZpgx5B6zU3sxe8lZ3WCnZwzqONQ6xq/vPZUR/HTlWFERJfrpdysL0P+XkTOSANh2HOZpocBLyncUp1cdUK2SowCcteDEu5FdPWjsE0iWeP5MDyprNM0uPbHZrSC/YYFX7PCnbY9yFY/ho78hf5/uuoUMxA+bobODD/wMFYWM2O3qrbn1ZjCAc4GbQP4ntFsfkOHm2q47pj+qAHmfZdiATeRSgkuwLnO4qYfIZlq6dzcDmMg5PMLmVVwM3k5xSsCFKpsO9n+MfM2ziovqgiEdG/58D0EMvAAcJ6hHJxC6YNzme5buZ7i0VUGNaCA1LDO2anruHApZ4HjyeJ6f+EcGQoCgZNIN0PU83jALuUg5V8PnQBhj+eFo3014GT7F8o8p9yYnumrus1N9sg2hWhiAz7JGKisDGDsCyW9ejoBM26JDfXmaTLp+bvM/3G/dWRnyLNu7friCQOxG9/9TEqw0GKeEzGRYSF5383JA/MU8SyUPD2c7j35RnYWFnK7FnQgmFceerluPyYc+DTPRQrW37WqYJr2HARCZTi5w+nIVAqLtQab8uaJxlNWu/5e/v9Tq13xa9lWYeT3005Cfx0wIABNX2P/4MxY8aMnqzrEcz7XPLomt69e9e5Od52orYEy3VtkooQqm0EdoxO+++/f7O77777xpycnEFer7d5fH3ubJC2xfzb4XB4zdq1a5/+5ptvrmA93PPwww+/+cEHH6wsKysTd0Wi8IuR0jVA1l4J7Bot5Zl4o6977oYLo9x77rkct5S2BXWlsyW0tagvfnxYfLnro3j+udcu1TYOu6uyhZx4IeLLL79cPXXq1Hdnz5497ocffhi8evXqR6V+2S9YO6tRWNqY/ODC9pbTrFmz3PPOO2/IwQcfLO4ZpJ1WtU2StFm3/bokcAtd+7jNkM/uycuHSF+RxsyfP/9U5nPnY24Ml112WYWmaU+wDLKh7GGx4M1RcEDEhjnTts1Q42zk+KepOYYWGY4xv2zVCtn/GqgZiOX8XDbPwx2DZCNQNPE0oDxjIvh7LKgK+fn5TViHJ/J0BY/vRkP/Zqi+ubDDF6KipCcLOxAZ4ahhLKJ+gfLintTpT6WefRvKC+PGfeNV6uDnoKKScxJtNLILpd+LwrReQqXEC50KjzkD6aWbf0EkxtJH130In9GfaR+Pso29qIOfDq81FvmXLyAXo321zBGmD/wSSngwzNCJCJSfxuOpCBmjMG3IG4iYAxGsOA0G0wlHqvk9Y+A6lGTPQMTfB8HgKago6sl5xEmwImehhXI9dfyPamxqNe3KNfDaNyMc7IHK0p4IhY+Hx38bwi0b3tdhwqWlmJr7Kucs17DST2Rcxi/rAUs9hUryTXh06GfOyuN42OrNqCg9DaGKHtDtNxgvdoNQ/b/CsPqhrJj8sPpCd9zF1Q1ZTDPqWT/8wZ/gJT8MljNYdhqHm2PJi+GcV37ldAOiB8kqYa8WXaRQWlTEbvkqlLPuKsk71YpfvW5zvrYULddNQVDtxznQyQgwzYryU2EoF6M4ayJmDpOvkKqRmvErzHBflJf24mCQi1DpBLaTAQgzTlnRaQw7gfPO0eRT1Nesi5lDfud890aEzVMpe6chbBzPITMX03OfQsT3MALF5FHwQo4csjkmEf4JRuQylEuelZ5IaSV7IjSMOWPDmDnoPSR7r6Wc9XDyEyw9lXJwMuzQAEwbOLuG+w4bIxBgvYSDbAv6K05Yfq7B8jzqyHpJ4ekIRF5zwputK4Ot3YRgpTx/BmzzeSdcsCdl3uI8u7ykFyX9FCj6l7E7fEfyBuZlOCrZ3iy2OztU/XXA9CFvsQ305Rz51KgcsW14sm9EcdMnOIrmOu3ECF0B3bMkFkNWQH/MeTbrKkSZYxzgZBheWb0NzO4XRP7Ad2Dqw9kORLajZNqn8O5gZ+7/2OBVzrP1QdrgzAFfMJ+DEak8CUHWi8X8WZ5RTn5BWatge4c1AB6bbZcImd84+SnbxPwGb3fC4qFHRqKCcmVV9oSmRPkpkHfNzv0BSeGbWc6zUEb+BUMnsI+6DK3XPgcldJvTTxmBPjADv8Zi/aOx0yoeCSTwj8PAyf8HVT/bGdRk1UNdkyYJN8JrOJAOw/S8F/iMjQHjuwPed9hxZsGMfIJpgzffQdkxRlrXM9GbeCVORCewg7vCudd3Ult41AImzs7cvgYtfRMwlp1r3pSHOAhcwWcrOXjc7Bg6XcgmckmpM5jf8538ggNCyDfG6ZTF7xLUl51fESOBaVRmcvl8MySlPcT8nk+S9w+joiK/UFej/9RToNoT4E3elYPON0DwAkwbuQgDpt7PnoZ5daxVLyLoz8XjfaoHyP5TBzPeHdA82VSW5iIQOh1Pjix1lIjl2U2QnGlhEp8f9UwSyte2AnwF5ONxVEKoJFnncqB4gfxJZp6uYfgYxygeZmc8fdCY2Bs2x5CJ7WHo/+Ozh5DnHCzxEektDoZU1JQSDkilUNcvweyx0c8ZB5PHli6fiPXi4LGWA+pwTB/2nHNPIBvE2UVZVP424bmrYv6aCak3xWpGxaqIg3klrzOY7y5UEl6GpjVneVdwIB2AmUPfxnn3ZCAjYzLl4CKWi8qqfRCm5X2N3Knn83IildmmsIzPWF8sF+VIUyxELC+nq+Sd3p1p/YQwFYTHrmp40PwTMGXKlIt5GM/J4F277bbbIzF/v1UYn4euSlB9SFVwUmMOVMSdBGt2DcXymhGPWU9IGCfyM3jow8mLTNYdyOS+LoiQBSIhzP3xG6wp2oBTDjwSLbNzyE55cU3j6l8Nebeszt1QXoLH576CB9+cjVUV1PEYlqZ6kHv0Objl7MFI96eyyusuH3ngECfTWPT18/joyVHUO8StcuPDeWrT9sFjLx4/vkO3XjczjeqJURymTp0qymIbTgL75ebmVvki/Cdj8uTJ3ZjfiaSQYRgjhgwZIu5FdjTiGSzn7rWInJzXNiTJtWtgco5nnHFGp0MOOSQ3KyvrdF3X/abjSm3nQ1T+bDsSiSwrLS39aNmyZW9/8sknv8ybN8/1gy/8kJYm/YAIsksSFn90zwVumEDO48Pjj4L4cxd1hTWGbYmzoxAvT42hrmfdsPh78WHx566MuhR/7cqqK7fx98D+POuII47osuuuu56SkZFxhMfj6cR2ptbX//7TwazL2BEqKSl55aOPPpr66quvygZLUhj3Bwn3KGFyFBmJPxfIMV52tlmO2N8ezMME5imLTSp36NDYqrSdENQDWrNveJqnJezfhg0YMKCmQSaGrBEft1OgPaqqskqrkT5Q+hrLDiiw7t7Y5LA7MTa2IcB2gvy+g3m9MXb5jwVl4lzK7P/FLutF1vBPD1NsZQp5uk90I7MGQFXctsxiBerpGyce8nEstAocT4/kOyfyVL4gGi1fgEXv/AfQf2IPzose5VwiB5Y5H8XZ+2xmKE1gy9FnYgt4dPnUvwUs+0N2rx+jzYbFVaud+04+Drr6Cu/7KewvsIe+wnGdkEACCfxlEKUvgQQS2GHg/El2tLLCz8Iwxm5G4eDtzipSTZkvSu4OgQJxlbAXX1xEDY+DbL+oAdNU9opO5+wglcPoL2EunrhaNjtY5ljUtiQb/oxMTnda8WUaFSQTRnBzH2KashS2soT3hQedoXlqbSimmFDstTUMwQLN5MBvl5KkLO2RHfuMRZQF+UZVDJwDptyG8pKHmRExDh7C9Pks/6jqtk3CNjRbw7I/AzMSpuKXxq7wVL77HioqnMhEpiBJGQVPi54YE+sjw+FU8rC5ZJAIsO5qluGJyyrw5MiVNQzBAvH1Zejp5Ek/5E6VFcQToCrTmE5ObPrYeP5tO4evTWV+eS4+mtRnGPosTFmdjKeY1t7OPQVtoCVX70T7F4IThvc5efjBNM3cH3/8kXJSEy0LsZCy+SazWbIlq4PZNFqSMf0n9sF+seCHSFtk5JZ9a31eP47d92C0z2mFFz59B78sXwTV5tTHYdPfA07qnEX1KwvXYdxrj+H+tx/DmmAx5V9DticZI46/CKNP64d0H6t6C6S6dMNS/PLhNFSWruVV46WSlcMtdz18dfs9j3uG9VXn5G7ChAl787A/6/Ibj8ezKBr6z8aMGTNyNE2TH8myWK77hgwZ8mcYsOMZLOcu1TagiVHNNf4KyYpDIe2ss87a7cgjjxyUlZXVi/zdaQ3BgkgksnzTpk2zf/nll1tnzZr1UH5+/ufz5s0TlxzCA5nkiXzVR2Jscw1uLtU2wMmxNkmrEIo/j6d41HW/Lvo7UVd+apOLuu65fIjnUTzF8zOeXP67VLt+ZKWwWx9YsGBBEev46yeffPKR77777pZ169blBwIBZ4d6tjc57FQQlYftz5eRkXHmUUcdNfLcc88VX/duOxVy267bluPbuNvO40kQf75VGDRo0JfMz3XswzykmydOnFi9O/lOBpZjPfn7Ok+lDOK2rE4U2WXrFFuZYxtGqQz2DULGTVVNInsHNin8tFcsNIE4NB/0aTMV6jDyf59ok28EqkZV0v5fRAv8HAupwrPPPpvKdE7mqc72/eZ/yhCcwI5HCsqhSSO2L+LcZwrnW09ibau7MHDqzcgtuBde7W7HrYLMUzX7J7ReJQptAgkk8BdCFJsEEkhgx8KCpfwfLup8B1rVpi63oTjrERSsFh9cMpGrCQVJuGiyOJFvGLKi2IWzcZcq/qlkB6nqlRgKcpz5iSJGWLOOz4hUTvY2z0KdUCwfe4sUDuZyZSKSFPXxFA8rFHIGdHHhoCANYdtxIlkNhotFrDZkF1CokWhWbAUhv+24mBgwZSBM9RXekw3YRjDdzrCMAqbx5bZNu+Lg+DDyPMa0boRpLHL4oKjJ5GU239UNttqffJuINVMnO8/L9NiW/nIL+SW4ML8pVjW/Aar1LNO+m1EHMTSNbJjAdNZvcRncXUwFijNZzaBilR4lJY0P8L4dZt14YBv1btzyZ4IT2jWmab7LyUPb5OTkC8e4fpZjkI3kOKt+j9wT9yKNQrjMQh3Kol84+SJkcXIiriieofiIkaJBaLG5kMfrwVF7H4B9d9kdL3zyNt7++XM2S6lmqUbZWC76nHAv+sYdBeq9rGT5rULOnXcqKkVLw/xVS3DlY/dh0vv/w9pQESwrgqac515zSj9c0eNSNE/Phum0n/rzIwYY2TBv3ofTsWbBp3U2qbrgT21i73Ns7guKN+WHWNBm8Pl8Z/Mghsov+vbtu/lnk/8wUM70UCh0J3lwNGVkUuvWrWVV3Y6sTIEjITG453KMJ9cALHLvGpFcQxJOO+20DocddtiI1NTUM5nPpC2ts38KROaEDMMo3rRp06Nff/31NbNmzRpP+kSMhXxEDAZiPJSesi6jYkMkLTaeog2nmlzUvo5H/PP1PbMzorFy1Q6Pf1bI5acc6+K9S1Jf8cZhqTuX5L4xf/78opkzZ37FOp/yxRdfjN6wYcOkSCSyypWNnQnOb+CKoqenp59y6KGHXnnmmWfuyuD4dhtP0obddl273Qu2u/C5ubnvs8+9mad76bo+dNq0aa5P450NYtDOJm9ZHLP+sXpCj5BuJ71Jzn1K6YkFNgCnvxQdVxuQM+QzqasEXBw9Ro/oyCOPOHaTl42NLaoO24wsUxX7lZLxx262IVVhYWFH1l9v0tfBoHzh95+E+MPhIeaXOIFth2y4pdjPcBSSjcfE9+pBHI2upqyKq0LZg4bXluiaL1FZfhJjxzaq4yeQQAI7FomOLoEE/hxEIJ/Kj62DnE+O4vxAQS2jDhdd9WjDi2Q90zmPhx7x8blmfI5KikzYItGVvlfdn8KBtj00nZqL8iMqreVOuAPzd8cwC9sLRd/cL61t6ls8j1EDZUxrg7MCVQZ0P8RHbU3YSWlQ1AzHFYZsZOfxu58MRyF5B++LS4V4KHoW7yVFlS8shqGFEPYexeuboGvdGPYjVPMITB90LGYMnUUFYsMW57shzBhYiGmDH8Cn2eL4/TBOEcX38XKWsYLvllXH4o/4FGfjOE0RBcWtMz8srWGD/ZgxOlKsM8iP4fD592LIM0jB3izDWVi35inWc3T19hZBEcsiD2Sfbb2IgjVetFzjZ0ASWnZOwh9dkvlQKtNsgkeHfxeN89eDk8Bxtm3/QbqkZcuWHWPBVRj6GH5itb1l2rLZXCywHsh8RtPgs1ScRyl13aZMZdqNrw6WtCUBkqqpOHSP/dHzkGPw3EdvYPKbz6AyumFilJ9iyBDWRi3COwTOZnZicGb6KjTI2vXKcCUe++g1HH/XIMz5/l2U6xSncBhtvE3w4KXX48qefdA0NdMxTEu2mIqTVm24RpcVv36IeXOnIcJ0twQS66DTby5p2fqI+5hG3YkThmGs4H15vMOcOXOcnPyT0bp161Gqql5KuXipRYsWs3r02GwjnO1FvGC453J0SXgk5F67BqSq1YUnnnhih2OPPXZ0kyZNepK1+s5kCHblzbIsMxAIfPP1118PuvXWW+999NFHvxEjcCgUcg2+rgFYzusi1+gofahLwoiGSFD7Oh4N3fu3or4y1w6Pv44nl+9uHbj1IiT1VFcdxtdtZMmSJaVPPfXUzzfddNP4uXPnDq6oqHif8iH3quRlZ4C0Q+bXk5aWduKRRx557THHHCNftEibdVcHu205vo3Ht3XBDiswx8//MU+TmaeL2A+fx/Odh5kxRCKRVsz3WTz9lsdqf5F1YF3YWMkCPm9bZmls0GsAFFnVUYCOs1UMaHL1J2mxG/95NNn7pJ7UYnIV2QDJ0fcbgogUeanY7+kp1tfRsGrMmjVLFhNcRPJTDp8eOXKkbPz534Klypi2EaZRTF79GRvQ/vcwdcj38K+5kHPOwTBF7pRCyqDwdyOVi7fZ2/bEinn9MG3QTvE1WgIJ/NvQ2AicQAIJbAsUOwlj8pMdX7Z10bnjknDes47VFIpHfNaucAxYiroX4z6AfpN3cZ4bJc/dk4GAfQy1lKP4gMZnTdie6CZxG8SCpHYSoxYseyW0ddUrdm3lZ2fGI0ZDKPuhz5jqVaN9HuoAVevOGYjsABQLbAB2qIjK+HKeiFsFednZTt5ciPFTM7sz712cvNj4BZHKeEVS8sHy2u2RWl5tKBQ+SBxntaszz/oN+goTpn0sz9vBMmzG/InKRNQHaP+HmzMfrZx3bA/GfKBj4NSWyJtyEI7auCdSK35CwaDhVEbac158GvMZdfpuw4+I2RJJXnHe/1uUV2oadGWXGuWXfOVOPAL9p+2B06enYXk7MXAfDk1vRqWS6dhv4eFB0U3QcprsxjJkCUe2COJ6w1bWR8us5CCvRUvn1/OCvAjmT7bRbIOKgtzo9d8I+ZxQVdV7edqUE9tLx4+vvYEgOeexZMOArxpzFSFwNpPTlI62olw97hLsy6CViqLOokhvhSGdHLMsdNtlD9x68VCs2rAKV0y7G2/99CnWlKyHFTGcOaat7riNkTSmp3FotU0b6yuK8N68LzBw+m0Y+OitWFu5HqrPi0zLh7N2PwYvXjMBlx7Zg3lQpFHHUqgfksfCVfPw0RMjECjbxOstGMI5QczpeKDZsusxtyupSoOTux9++OFx8lc2jTl+1apVtffX/kdhypQpZzCvA0mfh8PhMaeffvqWWca3HPEC4Z47jTBGwnyXXMORkGsI9l588cX79OzZ8/YmTZqcFon8rc1zqyByRhmAaZqyp9gfa9asuS8/P3/go48++hV5Le1PJsyukbA2iWGwPuNv/Lncl2M8CWpfx6Ohe/811MeD2jyKv46n2nUSXzdyjDcQC7krhavq+tlnn/35nnvuGbF8+fI7gsHgz4ZhBER2dlRf+ldAVKS0tLTjzjzzzIfPOecc0UVcQ7AYhd027bZzt927fYAL93ybCy7jpxX1jf8O+Xft9OnTj47e2TlAWdB0XT+VeRe/we/J10KxW3Wj4ICIP5z0BsewjxRVWN4IOI7xuWTqA5coQf287rnfSP38p9FixFcHUq0epahaG8c9W2MQXccy/2ADfWnt3UdVb0gVA/v2g9nvD2ObeJtUcyOt/wpmDXmX84DdSVmYNuSwhL/gHYQJY0sxfUgBpg86CNNyczjfakIeN8f0wSdjSt67eHPCP/5LtAQS+LdClJoEEkhgh0IsNMoFWGXeAcW6vQ66E1nJ1yK5aDfn8WKjDKryA7U0cWbHyYTdC5oym9d3oiLlNmRn3APdIzuf7s37bLX2r6hMf8+J60FrKHZXGOEI7/1RteGZwFLlmQ1QdC9s5UJ4W1zuGJkHTt0bXv9IKoQHbJEhWFBwXQmnhh9wmrg2Og1SLkF5ci76PLI78mZ1wMo2p/NeP+i+5ogEN7FnmY2Zw+MmA3yPTBBtpRsiynAMmNzdMcZmp8hmdWcxj2lOGWC+hiKZgCoGy0UlzOHHHsidcAD6T9sVim8o+SArbWMwtq0PW7mwA9O9j/l5FoYyHRVJPZ1N4mQzPlUV/8jR/AIheNVCTBlSBMt+x1ktoOvi1PVMBJJORG5+O1w6oTNU3yjY2rPM9iw0j1xO3nMCqYaq+Wsfy2d3x4CJ+0H1DOE70p1gh5eNfIqmqWII/yU6zVR2Z9oDnbTk3RlHnYqMDcMwaEovp27PO08mrn8bgsHgC5zQfkY6w+/37xMLrsLw6fiDlfqksQW+gwUGH9ZV5QgNyi3jeystWCVPcKJZvePtFsAid23TQuvs5rjlwmE49YCj8do3c/HQq4/jiS/fxM+rFqE8JG6gowYwh9iE5fPVqtqL0eaIGj7ceHJeGQpi4ZqVeOG793DjcxMxYOYdePqLNxG2IkjRvDio+W4Yc+rlmDDgRnTfpSvMmIPgLWCHg5/em4LiNb8772oM0qUkpTdFh31Oft8T2TCTceouRgwFBQVi5HmaE8FdfT7fITzftvb1J2P69OmyYdxw5lN2sL9y5MiRO3rDkbqYK2EuCV9ckjbnGoCrqG/fvvsecMABI8jHozjJZtDOAZFjwg6FQqtKS0vnfPPNN9fdc889M8VNAMNlYiwyIkbC2iT3apOExxsaJcxtTvEkiD+PR+3nEqhGPG/q4k/t+y65Rl+3PuS6dn3WR1XGYJK5bt26irvuuuvRzz777NrCwsLHKDeL2S4ttkve3jnA/CI5Obn7kUceeWu/fv32Z5BrCHbbs5y719JA4vsCIUHt41Zj6NCh8kPc/TzdwDzdN2XKlK7RO/98bNq0qQXzfDlPf9Z1PbazfsNYmd9tlWIZ02wrvFbcFzQKy4SiecQl2tXL/PaJPG4zr3d2NB82t6NhRkZQSzk82oQbgRiCbTOoWHjRCpTLnh81Io0fPz6d9XclqYSXT+bl5ckxgQQSSCCBfzkcrT+BBBLYUaB+Je4QdG8veJNGQfNfuRnpyVdQox0O3ZKN34A5Qytgmy9QU3vP0W11rwce7xHw+K+A7hsN1TcIuqcDNM5PLGsV5yQP4qmLixzDn2Z1hOzSCiyFEo6uZnWR0u47Zucxph34f/bOA7CKYm3D3+4pOamQ0JtUUbCgAvaG7Sre670WUK8FUSAkNBXL9eo1YFdEqSEJVbBi/bFX7FiwK4ooIL2GnnLO2d3/ffdkcDkmkNASYB74sn13dnZmdubdOd9IIHAQ9rtX/OYTmD6NimE3hDWKynUlapFlmOabOGYqjtkogcQG7vmCwcfECT8upj0KYTxFIqVrcB+PIhLewBHbntumoz7coCFX4vrTYE/hfoeJz98BG9nInCrFRe/Ls0MirjguxlpsY3yeKk5gcsz3rjEY10e4o2Fs8Ek0UCd28ioSjUYRznTEaXPcwzHimA9J1PekBPxPiG2MwHUPQ3jRUHZekMTiX2IHBV8Tx54itlOKez1JbHMEwv+EhPxTEa5+EkxqhHuiwF8iaRvX4Z5wHH8KhWdqmlchNqaJGZiGJuXVYnHQPLZjjKD4zNTY6RMrehbL8ageQ3h+l4SkujjsRoRjGs79uBiBXDSihovlGyVB3z+l6fHBsmOqhUGDBpUahpGPWQ4eeMHMmTP/0sLbELWnGY7zPNrf0UromRK1keL9xkVmonHbtJtab8KqAiSldZURQxXMVrbtSGIgJBcee4bccuG1cmiTlvLhj1/KXc/myl3P58pzs96SOcvmy8biLe6jMUwDjyYm8nKq5re1WBg24Zj5K5fK29/NkuGvTZX+Tw6TAU8+JJPef1oWrV4oSYmJclyzw+SmM6+Q0dfcLlld/y1N6tR3swTyBJKPe5pKES7eiCSIpLnDYxxk+4DUb9F5aVqDtqNqtzj9r36+ywGNwdcRtxRZz502bVpK2eoaw/jx4xtYltUP4WyBxWFLly6N/Wpg9+GNWc7TlPBLU8JQvDGt05yrr7768COPPHJAUlJSF6aTfQW/38+icfOmTZvenjdv3r1PPPHEI1OnTv26tLSUwt/2BEOKiuUZyzROeSyNy2qecFkZ8S5712sqR0Xx5132Pgc1VfNqOf450sp77sqcZ555Zs7EiRPH/vzzz/du2LBhBtJMIcufqpTT1QnKEyMxMbET8u0NPXv27IRVzLgqT6s8Hp//VZlAK6/cqDK9evWin9ZHEB72sB1aUFDwV5dcNQzGHewMlHWs/3xw7bXXbjtg8XZI3Bx5Cyku17GtCF66ZWu3A3ZDPepQw47cVb//rDMl58Dz68oB46JG8EbHZ16EOPPhAZRt2Q4x921f2WbksXUFZ/9F6MU7NRnpbR2e41N9+/al732NRqPRHAAccC9RjWaP4UiSBJMo6qGZEIhVvio0wyemGhjMcGR89mzx2TeKHR0l0dJfhSNLUUTgvuxhE7XWSqT0NbSsbpTC2vypvUj6WQkSdQ6VQKiO+II/ScR2R/jeyuiupVJiDxPbGSG2tVwSkmtLKOV4hJO+cMegeTcDU6usAv5nWWBZAfEn+N37MH1/iosFmRukKMxeK7dKuOhlTCOSmHKsJKadJIFAHYmEZ4rPf6NYgVHuvgrTDkkggQJ3BJXWN3C/T4s/0BjHniah5FYI2wpx7EdQyb9THr+ZSpwj/uhbWDdCouFFCHcI4T4c8dEC7dQXxY4MRfyuwrE8d1c597UydwROSIKhWPwbzl9cFGzDY1kLJSADJRodhnD/IP5gY0lKO1mSUk9xhXcr+iPi7V5JS75DHh1c7B5DH8M+535xrCESjXwnvoSmkpRysoTSjkOcOhIufk8c4xZpvGK8jB5UKn77BdzbJNzXetxDqoSS2MDMwHknIR6GIs4E8ZKBJ3CSdMsJYh+eJUkCCD/vwaFbDUD3D50DuG/nRsT7e2L4DEmq1Ql2CuKhoVj2T9jrRYlYb8ujN1bJhcKeYN26dfRFN8K27YXvv//+X94xQ5+QjRHDN94WmVO2asegreOI0WPd6vn9v3zzno8M03yusiLDn3sheh3bFWAPqttIrulyodx72QD5V6ezZN36dTL8lUlyde5tkp13h9zzYp488/lb8uHP38i3i+fJvFVL5I81K2Th6uXy28rF8t2iefIRtj3/5XvyyGtPyE1PPCLXjP+vXD3xDhny0hh588vXZPnKJVInlC5/O/wkufuCPkg+Q+T27v2kU5vDJOgPxIRgsP2+un+l0uIKGogpdVvZjQ859al27bp+hONiF9wBGRkZC9AgfB125pYtWyocEb464MCEaLR2xywHunsyGo3OGLrnBhxREc2p15imlTGPegUj55///GfbY4455j/JycmnI85NxCNW11yYntiL0zRNB8/7p6VLlz789NNPDxk5cuQb33///VrswnTj7Q2qjPFenmiojDdO4/FqXhG/TOKXNbuH8uK1vGehzPu8+By5HP9s+ezj04O9YMGCDbm5uTPHjh07dP78+Q9s2LDhK67nR4Z9AeZX5NvjjzzyyEE9e/bkL5B4nyp/qzzuzf/ecoGo6U7Dchr2AsqNYZieh2lWfn4+xwWosTz++OOpCOsleKdtgD1RtrpS/PFYlxJfRKahvvemW+etzPvNjorjC3TE+/yhOis/PR1JdWfinc9vn6PhbV/XiwaMu3HD2YaYSYi3si0VY6A9YjjOMuz6aOHoU8utdzVt2nRVSUnJQDw/1vE1Go1Gc4CwyxUXjUZTRq9xl6Ai2w65io2oiuEv0C1ns5SGZ8jUQds6zB8wMkFK/B2x01GwdLS7uLeDyTwJR96RaQPYOI9xLvZtHjwBTTX6Ev5K1me8sY1/q5zpQZnzk0i9w4ISWXMK9jmGNUKx7G9lYv/XpHfeXVh3e1m7b6iEwg+6ImbvvNZi2Jfi+gniWF/I+H6vxk7oISs3XWzjbOzTGjXzgFjGKjT5XpdJvf4o2+NPeueeJQZHkLUsccyZEg39KsHwuYiHtsLet7b1jaSVztwquioYF5sCp4vf7Cw+w8F+v0go8rasC1sSSvk3mmWNJGqsl2hCgbRYGJVl9U/C/ZyKa3G45PcQbv4Ubvv06ROQ0iMPk6DvRBxbB8c6qFxvRJx/KgWZaMiWI9Xl5JiypD7F6ZPxvDnqty22uUBM5xMc4xnAD/wb8ZRinoNztkWNPCJO9Gv5ddV70j6UKlZ6H1e0tmSeRFa8KEU4T62G5+O+jnCP9QcmyNhey9x5xZW59SXBwT6+Jlhiw3Ql0sUXsmDN9/LBvjMKb7du4jsl5L8e7d47ENe1t59hYrhtREc2Ri37vsuHfvpVg1YnvM0V7PFbVWJHGEhWOCn+h8Ol8vFv38rb330qs+d+K7+vXyW4jqT5gpKWGJJAYqKYgQAeoy1hKyqbi4ukcPMGWV20UcJbNotES/G8TElMS5f6aXWkVa2GckSjtnJqu2Pk+HYdpEkGO++X5TScg1OmLF5+e6GnT+D4tvFb46+RXz5+DOu5IW5jGRS9E0LJ0qrTJR+ecPkD/VJTG1Wp92xeXt4/cP482Lg+ffrcU7a62snNzf0bwjQB9lM4HM4aOHDgdgcp2gm8keqNXAoHzG9cx6kShSgQqZ+U+y644II2p59++h21atU6zWJxV8OFYPZa5keJaDRauHnzZoq/zz3xxBMchFIF3CsAKlGQU69gSFPLSplQ6xXeeS8VrdfsWcorOOLTPadKMOO8WvbOe03lCxq3y9///vdDTzzxxMuRH/4WCAQascxSH8FqKgwjcJAf3vvoo48efPHFF+dyGca0r0Tw+Pyg0ruaJ/HTKoGyLh35k8JcF5Qjt2ZlZT0X21LzwPuiCyaTYZ/37dsXdceqU6ffrAsQVSMMf6Bl7IdiO4DPyfShShWZZUXNW9fnHfcxVlY6rpEO78DkZjzvnXo+uxM8XyMSibgDKyOfbFFhwnq6E/sX0gE7bkjGDZ82MSzjVjGDAwwbybAy7xfGk+1EMR25ZvTxN5Wt1Wg0Go3Gxa31aDSa/ZC+BWegxnsx5r4T2/xCNtT+YatYfMMzibJl/ThUEHuIYxeiSTNINr77lDz7bGy7RrOHKbhCmpb4jBGOGBehvVKpdxG9MkSi9uqMxoc/d9F/374gpVZDthqb75ToxkN4nMn2ErUMt/Elqzatkz9WL5MFKxfLItjytavk9/UrZEnRWolYFsJAPzAIMALj9wckI7m2tE5rKI1r1ZWGGQ2kRb3G0rxOQzmoXiMJ0M0JzwuzOQAOpqZjxPoxceV27pqiRNGm1bJx1Xwsxe4vkJAsn0y/VRZ+97q7vbwT8B6CflPqtz5pUbsuva9vd8KV/4d9q6TAoHHfCJPxOFeLoqKiUwcPHlwY21J9FBQUtMUkD9bKsqzeWVlZb7sbdh/eyIwliBhK7FJGsUv1EtzaY7B79+7tjz/++AFpaWlnI3zcVqOhEByNRou2bNny8fLly1+eMWPGR/PmzePHRoad7wGvKeHLTcplxvlYwvzrcvzUS3nrNNVDeSWQWuctYNS817x5gstMN17jeqdp06a1Lr744pMOOuigfyYlJZ3k9/vTarogzLyBss/evHnzzNmzZ4948skn+TGN6Z/vG1p5eYNWUfrfqTQ/evTotoFAgGVeBPE2sFevXhSmaxSTJ08OlZaW3onZKxFvV/Tp0+ej2JaqUS97ZopthG4yDOcGMX1pqJeWbdkeSHb471jOJ0bAuL/LiEVvPCuVG/ALaZCDBbaJLVUfFH7xjk36+uuve2B6UuPGjfMOP/zwd5D+ErHZj+2fw1ZkZM1qh2Q5CAnpGtQ9EiqXpJgtHctw7FcT7PDgJbldtv31oGb30c3xSUZeK7F8dcS0o2KVLJaJ168s26q5dkKq+KItkCRTJGqXiJX4szzWs9p/ybgXMKTfYxmyMlQkz126bYcnjaaGwDeFRqPZH8nKP1Es5wVxjCAqhMtQd3wHbbQ5Yth+MZy2WL5I/IFmYkV/kqh1lUzK/qbsSI1mr/DoVXICGjoTfKbRvrJ6Lprp4piBzfWaH/PDSRfdO6fpEWecj9Wxrre7AC8f/0K0bFuKSktlU+kW2RIpRgPyT/++7v74E/QHJS0hSZITEjGPrKV2KJfyrlI+hct+ke/eHi1Lf6H7vthxFK03r1vq+g2uCENsqdOsw+a2x//7ro7n3zIa4dmpCndubm4/NO5zcPz9mZmZj5atrhbuv//+dHA7Zq+B3bN8+fJRQ4cO3Z2KkvehKHGLcBoveCkhmD2COW9ccMEFbU899dT+KSkpXRFnAQryNRm6hQiHwyvWrFkzffbs2S+/+eabv5WWlipBV4ldXI43bvfOqxtV895lL/HLmppHfMHkzQNqGm8qb8SbEoOZR5yEhATfySef3AJ2bv369S8LBoPuB7yanE/KBOEo/Wd/8cUXo5955hmOyeAVg735hFM1T1Re2KV8MH36dN/atWu7owweAvu/kpKSewYNGlQp3+97C7wnDkFcTUFcsdzrj/ktWB2wbbu23+/f6t4C4SfLFy9e/HVFZXd61hfNfP7IfWL42Ls4gAcQ27A9yt63tmX/Ypr2eKu0eGJ5PnFrOMawYcO6JiUl5SLe3nz11VcHvPHGG6Vl26Rh9uenhv3RGw3b+JthmqFKxQth3NjOl6i43LQm96QPy9Zq9gQDpqVJyZa7Eel/x/NZj9LvISno+0zZVk3vPP4yNQcl6xHi2PMlWtxHJt/Ing77L31z60vYvBRpoYGEZbJM7bvtL4E1mhpC7C2q0Wj2P64cliyJKbeiXXaLBPwJEo2E0RahMETHEyF3oLpoZK1Y0TtlY8lkeS7OTYNGs6dxxBh1tZzpGOYzaLfQ5UalsSL2ptQ6jX4+/Zpxxa2P+edRWFUrtmXfZ+X8L2XW8/+TZb9+JOHiorK1MUwfReEKXt2OLWn1WkdbHvPP0af+e/hd2G992ZZtGDduXBM02v+J2XQYfVQalmVtwbolsDBdHMBaYZ49vuajkX9Odnb2Oh67t6Egsm7dum4IA38y/SqCemNmZua2kbLrqAjllEYhS80rYUvNe8Vg45hjjml86aWX3lSrVq0LEF9BhBOray7BYFA2bdr04/z58/PeeuutT+bMmcM0wkArQcsrbMUb91PzRN1s/FQRv6yp+TCde/EuqzxBOFXib0Wm8grnjZYtW6adf/75x7dp06ZfUlLSkVxXk/MLy1nbtiMbN258+eOPPx45Y8YMusHakRis8onXFFW+2fz8/Fooi3NQtlyDuOqXlZX1VNmmGkFBQcGFiKOnEFclmCo3WQiuyZ6tIb5buAJh572viUQiPfr37/8t15VHrUGzWvhsedI0zBMq1zuY4BKu8GkXIkU9bUX9D6wbd+ziso37BNOmTUsrLi6+G3HYE1E1EM95CtfXzv70Cp9PbjYcOaLsC4W7f2XAeZY7pvQrTD/h/2Ro1X4dpKki143PEJ89TRLTukqkpFhKt/xHJvYfVbZV0yv3FOTRfAkmtUP8LBar6G8y8YZtBz3fn7hsRANJDY7D668LyrF5mPaUCX04votGU+NgBU2j0eyPcDC29dZDYtkXSDg8Q2wnjBpzKrakopa4UaKRsRIJnyPLfpmohWBNtWCIM3CavOs49gA0k+mLsdL4A2bqlnXLO703sU/LuZ89vRoNHzbO92nYzFv84zvy+tjusnjOOxINF4nPb25jZW3rv0I/wSl17fotOz3Z/OjLOfhQuULwyJEj09jYhD2Aff6LVbejAXo72pn0DTzesiw2QqdgeQgsA/s09fl8HXlsdbBq1aqWCN9gzC5DeB7Zw0Kwd0pcEavMlBCszBcMBhMvvvjivrVq1boEYavRQrBKN2vXrn317bffvnHEiBFvzpkzhwI/RSzmPeaf7ZkSvHiT8UbUVBG/rNk38D5T4l1W88qU+Ml0EZ9emKaUcZkDzG0cM2bMzBkzZtywefPmt5Cva7RAxfyMfB1A/r7w2GOPvbJ9+/b8eOYtBzjPjKXEb1VWKCNqSrzzlQLl3Qa/3z8Rs3ORh+8eP348RfQaAx7hHwjXa5h9E9OZeFe8hyne6c4rmA7H+2RwNBq9EcvjYBkoM/PwDqpwgN8NI09YaIalhy3WL67AWymQFCkc432Fmd6mz5rQMOuTzmUb9wmuuuqqjYivqZhd5/fJlX0eeOLk5KxP7/f5jJGGYXYQo2pCMKLEFsd8pHD5khlaCN4LNF2yXoqsnrJlUyspsdpJRog+tDUKH9OgEREbrwrHscTnq0Ji3gdJDCYjz56M+6yNJZ8EIjoPamosVa6YaDSafQ5D+uQnSmlRUGrzvQSKw44sKimRNwZt/SmaRlNd5Fwhael+4z+mGDfipZRQlVoiB0vzB5O3HHPeDeYRXfomJtdujBS/b73abNSNN61ZJD9/NEW+e2uklBZvQKbFPVShMewPJNt1Djr6rSNPveKWdqf3/aFswzbk5OT4mzRp8g/MDkMj/ls0PkfADMzXRkO9MWaDMMw69FXYGFMOYLMU2/Ozs7NXuSfZi+D6Rl5e3sOY7W6a5s2ZmZlPx7bsNlQEe6c0JexQ7PGacg3ha9asWUofUK9evb4+ny9Yw3Ut9vReuW7dumdnzJjx+Oeff75CrYZRqOOUN6CmNK/Yx3llJH7eS/yyZt9E5Qkv3nUqr3jNK4p6p0o43WoNGjRI7tu379X169e/AvmHg8tx3xoJg4b8HV26dOmDU6ZMeWrx4sWbsZp5xfsRxZt34vMNqSi/VIr8/PzLMHkUYXk7EAjc0rNnT5WHqxW8U8z27du74u6KFSt4z1spLCy0hgwZwngRTA28e3JQpt8CG37yySffdfjhh4fdHcshfdDnfzMse4xpSGssViFtxHZ1xFlgODIiECx5cvkjp6/F+hpfLjmIyxGNmg1eVpT00Fsr6q1YVJSS5jPNpMr3kI6B+C0Sw5ywdkXKzfJsxXG8D2FIr5FNxPAfJJbPL8GkX6TY2igpkYMkEq4vTsCWgLlKtviXuH5obxieKCVpLSQSqSumFZWwuUSm9FuC82ybBjgY9MLk+pKQ2FRsH3uyI9eaUbESlkuLhctk6NA/427AyHpSarYRM4EDVK9AOIoxbYxklSCl1kqpG14sRUlNxbTr4XooD/x/yMTeMZ/BWY+2k9JAPTHNMGoQcyVUXOKGzyqt41Yp7Mg6MQMLpKCcD93dpvuk/sYGEi5phhImQUL+Utzvaikyl1Xd565jynUTaos/inO5dTsEM7JZNiWskCXLV/9lEOpuOUGpVaeJ+P0NUMKx7sPgFkk4sESaLlmN+PkzYQ7Iay2l0UbiGKiQJy6WSNQvptNEomFL/KXzREKHiuMbK/6EI7FuodhWV/H5V4tT3FKcYAjHcRTmP2RCr1UocMvLq4YMmlxLSkqaixVB2PFK8Qc3iy+wSMZeXfiX/J09vo1E7Ybu9dMCC2XJlvVSy2whhq+ue6wt62STvVCe7c+yvHLcml9LNoYai12Ugfgz8TyjYvoLJSzLZFKvTe4+HJTcf2RzkeAxEnXycS+18fKYi0x5n5jGHElM+E1G9vyzo0aPySEJliJtS33sRxeOFtLfUvFby5Ae+H75kx6TG0qguAWuG8R+y8U2GPaDJBoNIF2ukKa95rsffvrkJ2FbU6TPetiP71/g3yTJ9RbKiH+hcVFO/F43vgHyCtJkNEECvhKJ4llEl2yQYN2DEVd18BbfKLUT58mwsvsk07v55JUzGkpSuJlEAwGUOWEJhdaIbFjiDkav2WeosZUvjUaj0Rw4jLpSWjo+3/8Mx/m3YUpClTpZYmfbduwWR51ndDi7v9H44FMkmMhO8DWfaOlmWfTTu/LdO7my/NePUM9F/b5KuoiDOnWik96gzYdN2p1y42lXjf26bMNf4IBEPp9vjGEY6bCsvn37zi7bRLa5KBqUbgOe87vZP2+loRhcUFBwM6elpaXjdrO/TO/9cl4tK0GLRuHKK2S58w0aNEjr1avXxY0bN+4fDAbr1VQhuEzEsiKRyI9LliyZNn369LcXLFhAf5rMXRRpaGwA8gZoXkGL+9DUPKloqohf1uz7bFMulOHNK0Qtc8p13inzjcpLKg+5yxkZGYlXXnnlaa1bt74mISHh6Jrcu555ybKsLRSEc3NznyssLKRvXCUE01R+is9LhDflvbEq3yTixURZeB+mVyMs99WuXXvipZfuWwMSTZ06tX5xcfFE3MMxWKS7n+m4l3Ljon236cFVjRtf6NhmjiFGu7LVlQeVCMe2iw1x3nIMe3LYDny8aexxHCCzZpIzM1RrTUL7jGA0E1Fy7cZoyF9VEditN9j2RqSu8YZTOmR1bpfKC101GYq2KxoPQm76n5hGOu7xTjHsiDhmd9w0e8oj/znfoLQZK4bztdjGxZi/AtvaIuMUIT4+xP55UpD18lYhDOlL0gr/hpKoJ5ZOwvr62B+z9haxnS9wvhkSaZcnj3WJCa69xnXHPmOxTwbO+bqYTgmufzYOSRPHekIC9u0SCTyI8F2K49fh2d0qE7LGu8f2zn1GDF93HLcSxz+IazTAuS5AuA7F8Tamv2H6uIR842VUmYBMeuSExN+oq/icHtini5i+VNw7yh3ne3GM5yQxME1GX7e6bO/tM2BkgoR9Z4rjuxjxcxbCeRALFWxZCmM98CUpKn1RniirY2U9kS7RzdfgWhcibMivRrK73pFV+PMh7n+y5PXlSMaOdOvmk1pdRuCcvRAuPBecy2c2xvlxPWejGJH/iuV8K2ZwrPgDHSQapguXe3GeU/Aq6IpzpGM/xJm8iecxQda9+/42g5lnT0+R8Np/4PxnIbbOwD7NER5kbWcFjnkb9qykpb8jj5aVh6gvSp9x+Tg3ny3qO8YkTNdhw5W4l3YIo4N08hvO9TSe2wgZVwkXaH1zjxbLdx2e3Rk438G4PN5jTAPyK5bfEdt8TCb2/j7mLsQajvW4lsl9YsebePXZ0SVIK9fJ+H5vSY5jytJxx+I85+P4s7HHUZhPQNjDCOPHWH5ZSp2X5LGshe7xpNe467DPPWKaDZG+/g/3UYTz091bIk7+mIxfeZ1c17SVmNErcdkLsP5wXDfACEGaXIx4exNZ5Rkp6P+uez4yfbpP3l17PNJEFs79d4SlFs61Cce8iviZgXjqI/6E0/HMvsX6fgj7p+5xruBs/w2n7oHwnIljU3DMFlz3R4TtefEZT0p+FtOWZh9AVeQ0Go1Go6k2Bj4uC0qi1oOoWz6LCoVtsl5eWVAvNH2mueiHN40PpvaXWc/fLisXfhUTVmsodjQsKxfMlk+evV0+fPx6WTLnHbGipe69VB5HfIGQU6tB65l1D+mStT0h+JlnnkkMBAK3mabZzufz5S1fvjx+X9Zatxob6RSBq0sIJgzDsmXLRiQnJ+8NIZjGOlF5pkQsf2pqauIVV1xxesOGDa9GfNZYIRjPmUJw8ebNm1/74osvcnJzc18uE4LZyGKPJ2VeMYs3U54xTcRPaUTNq2XN/kV5z1ctby/NqG2c0lQ625rmCgsLi/Ly8t6dNWvW3Rs2bHgJ6bUEZRM21TyomyBsyY0bN+7bq1ev81AOhLCaZcLWXwvAyis7vOULjahppUFZiOixOSDoVwjLRcjXLcs27TNcffXVqyzLugmz/JXJ9fn5+RW6H5rzbPdw7Vb1XzIsGYL7/V18jOIq4NiMs0T8+ac45riAaY3I6P/pWXVu/rhGfSVun/NjsOGgr9rVXZN4i980Jm2KBK7dGGHvU2adKmAgqdnORry5880SY9h+IwQrbPZwdJDHkHUM6YNneiumjbFlrRiOH/d/PObvR4nzNPa7EfO1EYfrsE9IfOZ52H6vZI07jKdyqbWmC3JnHtLVhVii67zl2J8DbfuR0bvAhoj/l6zYzsC0+WMt9gY1MT0d8Xw2rkuhebGYxpeSkEABzec+h1g4/8zjSIjuIkVPsW/AzABYGs6zCsdbCMMhOO42KY1eJn3yYz1wSWKDc3DFEdh2Ae7XRhgpohYjMMfhmvdKaaS/ZI9Jie28A4qD54rlfwAV5WtxbD1cdynuZQXCVFf8/n8hPA9JKHCFdCy7vr35Vvy9H/ufgm1Rd38KwYZTB+G9RGzjfrm24CR33xgc25n3nYz7+icqH50RDysxPxc38gPOw3KfAi4n9XHdOzA9Dwu4H2e1Gzc+32V4fg9K6pne8/JNMRDbEQ8IO5+5YyzHMcuwJU38vqtw1dGyqbDbNnGHGiz+8mGkYeFq2I04tg7CiHvGO8jwtcX0NokYl7i9r7cHe81a5t2It34IR0scR0F8Ca6xCesOQ/rCuaMPSq/RbaV2Qin2KYStYKJ1j7ftCCr3azCHNBaICdbL80/GscMRjtvxHI5DXCC/4pyGbMbzPgPhvE+Cxu1yzdhm7v6EIrebwHhrzumwCzC7CTYPq2fJDU1rI7Juxm3fjmd0NMKwGcfguXFAQ6MZlnvhNfU/6TmqQ+yE4K31ndHawnM2/43ttbAvP5ghLTPP4BmL74jYjojLbVpl0XNxzgfEH/gn9sP7nPGBZ2kYxyIs92L3W11hXLNPwIyi0Wg0Gk21c+sTMtfwOXc44jyNOqNTJUG4jA2rF8gP742TV0dfJLNffkA2rPpNrEjN+cWSbUVkzR/fyqfTb5PXRl4oP7wzRjat/fPjf2VhVdf0JThpdVu81bB+i3+f02NkhYNxlI1KPwiz3WHPFxcXP1udIq8iJycnOHr06MZjxoxpM2rUqENhLbFchz89LtuFvZLD9KdYtrg78KYqNc8pjddVxgaCMlcIpnXv3r1Dy5Yt+4RCodaxjjU1i1i705BoNLpqxYoV4/Lz8++cNm3a95s2bWIm8IpyXrFOLSvjeiX4KSPxNxy/rNm/8aYFL970wbSjTKUnleaUbXWvEAZPP/30nClTpjywePHiB0tLS1e4eovblq9ZlAnCjZs3b555xRVXnIBVSgRWU5q3DFHlijIvVb7BrCy3p9X9tm0XbN68mT97d13/PPTQQw2HDx/ulqEjR45sDavH9dxe08jOzv4V8UiBtzkWb8jLy2sU2/JXfhvUtrTL6iXPixEYbFvWMmEntyqli1iyNEyzEVLUlSZ7EJaYw+sM+LhLwwFf13M3VhN1bn4pNT37o8NWrd1wSzRa+rxjOP9Dmu+A+8NzKy+LbQefn2mzxBB7UrFlP7xq4gl/9i7dP2mEKHoZT/Z0ZMhzxXZmCsoMMXxNke3aoeSZJAlmJ8TlFYiYH2CM0lYoic5wj6YbCca1I4liRQsxHSkB/wlibjkWOz7mineO1BLToVi5LUx/BnvJ2s+K4ZwqwfDRMtvMlZJIJR6aEYTVEdsYIYFQB/FHz8T1posddRB2/rT/NFgDd9frhmeIbVK8bYb7+xXX6yWpiewh/3fYq7AEnOtOiZixe9oemcPphqCv+P1HiIV7s417xAofK1HjVHHs8YgD9kZ1xDSOkqNx/X4TGmOpLcIWRoV1gUSiAyVacjSWGR8f47o862Hij3DgZpH27f+8d9Ng4Y37sXENXwcpLT5HCnp9iHvBvZdhmAniGOvF9mdLINoR++GenHcQFkcCwY4oRftIn/zYgNDXjTkXz+9aPOf6Ylns9T5cApETEfd4VvZtbvj8wea45l3Y+zj3GG/RapoBLCZh5jEJBzuL38I+zjQcF0V5QvH4CkndiO3bo+RMlObHuenIlgmSUHqcJBYfgTD8E+s+QLiKcc0W4uB+h1+9RZI23yE+81+4R4rC2GTMQVqi4H62TFj6iWSOa4IwXIswHY/44k9O3kI4/4ntR4uPPcvtN5GnkUblSgmY15UFYlscpEFHnhE7fIL47ONl7vJJstlqgfPxAwnCGeVgdVch3o/EtXviALw7cC3HOBhp6lB3H/cdEe2OuD0FS/wZ2SdoLF2E+O0sEesWrGKaqOPet5frRjRA62wQztNWHGsxzoHzG4eL3+iKrTOwPoBjrhEjzA8tmn0AVlY0Go1Go6kR9J8kf5g+57+2GNNsW0qrKggb7s9DLdm8epF8+vxQ+b+Hz5OvXx8uy3/9REo2rna37W14zeJNq2X5b5/KV68Nk1dGXSSzX31ENhayswVwe5NUHsaJY5jFiSl1X06qXb/XWde/XGHjD41Es7Cw8BI0NO/E4ucJCQkjdnMv2yrDEfLHjRt3ev369f+D8EwOhUKvJiUlvZ2YmPhiIBAYhfV9R40a1WF7Aw3tRlQK45SmhBwl7igzunbt2vyII47ITk5OPtKugT2CKaIBp6Sk5Od58+bdN2TIkHxMVW9g72BeSqRTpoQ7TpkkaWqeqHWK+GXNgUV8WlDTeGMa8ppKb15BmFPr559/Lrz33nun/vjjj/8tKir6FvnLqomCMAkGg20PPfTQrEsuuaRt2ar4ssJbhnhvQpUxO01mZuan2dnZT/t8Phtl5EkoK2+sXbv2hFq1ar3MMhQ2A2Vqbt26dQeOHTu2M8raHQgdex0Hz/ctlFVj8Xy7wm7YXhiffba7tXZUpxmO2NfZVvgXsdnl1y3nKo8rZiDafb7apj/U2xDfW1EJj6uX/clV9fp/1qH5oG9qn5Yzc8+K5zk5ZqM+s5PqZ33RKmPAZ+dISYOhps/8yAgk3S1+fzvEAxVd7EirLLgnA0ksGl2PSka+GZX7t+SdtNd9++9VWCbwp/kB634pyPxFGiz+DrlsmruevccN5zWR0odkdJ8lWHgXFSX+AiqKqPJtFVofHVws6+sMR4n0L4natyGrjpXcXn9I/uClOP4dXGBLLI0ZzVwXCF643nF+E8N+SvKz5snYAWvlqzjfrhXBnO8Yb8jG9KEytsdaye3/E1Y8ibXLYueVxmJHYwO7mEn/xrNtI44VxoZnpCT5dflpXVR+Xf4V8sAUhOEPCYYYngvlipEx/78VYSSegv2OiV3DeEFKQiNl0oBlMrH3bxJJGCaW8xAueI2kJd8oExBvY3ux1+2VOLAP7L8yf9WTMnnQalRi5+LaHyKtiQRCPnHMv35QcUt9+0sJ+Z5xfSY/dkPMP643dzl2EeJ5tPy25HnEwQrs9wWO+Q82zHHDKMZxeFZHyiXDE8UXuAzx0Fxsy0FcTJMJff+LY/CsspbK+rp5uFiBRMMlkpDUHNe+Vno8WhvxrDIR5tzeuR9LeMsYmXLtYhnXbzHu9zGs+919HoZxCP6mwirG52uCv0mI87Bbqpf4G0nU7xN/9Aec/2Gcb5AUyxkyMftZd3+mr4hTiHtERLkPPYq4Wov0irrYENyHcTLi+yzxJ5gStX7E8VmS3/sTbF8j4zLfkeKSm8QKL0Qch8Twd5Nr8/jhMQ5nufjN8TJh4ALXzQX9PY/v+7XYJb0QTzcjXgZg+VXEbaFENr6H57bQDYvhJKOiWMc9xYqGh2H+VPcjm23/JqbTTyb1/xBpepkctHISVo7C/fF9HUeoK57TEbHzGeOktP0bUhoslfrLvhELz8O2VonpT8VzO9XtVa2p8TBZazQajUZTY6AgHPZZdzpijHEsWe1jfapKGKirmOIPmFK4/Df5ZPod8mb+lfLRM7fIj++Pd4XhTWtRJ4zyl2t7hmikRLZsWC6rFn4lcz6aJJ88c6u8Ne4q+fjp22XDqgWof/EXh1W+MfEjMtBmXO3zBSf6nNCNF//nA7eHWEXk5eWdiclQNDZ/gd3Zs2fPqndD3k2wtxoa/idGo9EhiYmJT7Rs2XJo+/btzznyyCPbdujQoSmswyGHHPLvBg0ajA2FQpOCwWD2pEmT/vyZ3O7FG/mcZ32IpgQdr5lnnnlm49NPPz07NTX19Eikcm2/vUmZWwirqKjo0x9++OH+sWPHvoLV6if5SnhT5hXlKNIpFcJrxDuviF/WHJhsL52oZa+pNOdNe8qYPl2xeNy4ce9/9dVXdyEdv4fyKlwT3UbwQ1BSUlKnY489NvPkk09mz1beH+UOmltelBnLFa/FU966HcFBNY9xHOe2lJSUac2bN3/w0EMPPR9l6KFlZWj7du3aXdK0adPhKD+nIqw38JcXPC52ePUzePDgYoRtImY5IOg1uJcBCGPFP3c3DGddxptvOZbVG/u+zl6wQh+cVQKPyLHFibli8hv+4MVOMDgZa6ZssYrv+6EwIavOwM/PrJ/1Uata//koXXJ+/LMn486Qk2PWyvo+PX3g7IPq9Pu8U511XS+LBKN32j47D2/wp01/wg2GEUh3oiVIUMwOTEJVgOInpS7bmms7MsRODuas3N+FYOLeN4WtjbEBFPkLp6ixWSzEoYWixHHmS9N1MT+6Z72Dx2tvwTqWLURNRZ7tbsmkvh/KpuJpYod90iu3o/TO/bc45oW4Bl3AAOPP/RWuGO2sEp9BwbSKMA1a35YtxIg4GxCq2KBchlNL/Gbs2q4rCjuAQ5hvT5SkknulWWiYtG08TOiXWCS57H5bSVJCzJ9vRThuT9D6TP+Igtek9e8xVwWEAunErP9JQe833F6tCg5mNz7zaQkH35BDG7aUzHEnSWJaT9z/yayAxu6lzP+yF17DcZbJhmD5aTGWbtcj/r7ZZsC6oE13Bt8gfri9Dc5ziKQnN8b0IJzQj8sVoUh9qmzvGM92D4tlfIbjfi3LQ8dLKPSnQM2Yc/B+oXsNK+rxrVyK+LY3uGE1nHoS3RIbPLAibPlebGet+INBWH8U8VMlHBgtUf//8CarKxL4UPwJ2/odNuxt9TW1fMkjIYQH5bFTxw2fyFOyue62dXi7HuLCfM1N047dGpW7P906KBzE4fqiBWVLfzLx+pUyIXuERKM/ynVj20nP3LPEl5aJa7E3Mv7T3UhZuo5aTRAWCt0A8Zjg/3NQ0qF4NlaA/pjXu8+MmGVuL3zSCX/T3Ti3nZMl+OtDEgw/JMuQNtkbX/jrBpeGbprW1Hi2TawajUaj0dQAbp4kf4Qi1gOoeNxrObLIt5NvKx8O9PkN2bByofz4/hT5dPqt8sHjA+WTZ26Wb98cIb9/9aKsWjBbNq9D/cv+s25aVXhs0cZVsmbRd7Lgm/+Tb98aKZ9M/498MHUArvlfXHuyrF81X/wIi7mTNxPw8RdlxjxHzHuiVtpd14z+7feyTeWSl5fXyTTNO2Al0Wj0v5mZmRyYotqoU6fO2bZt31e3bt3rjz766MYdO3aUY445xjUsu8Z1nTt3lvbt2x/j9/uHlpaW3llQUKB64O0qZbXarXUfLnM+3pQI7NrBBx+c3qVLl6vS0tIuQjxiVc2CghniNbxp06Y3vvjii2FTp079CPHm9riEMcDKuKzMbRmWY6zwq/l4/tr402j+xJt2OO9dLs9UWmTaVOnVRvr95tNPPx25fv3617FcWtbjvabhq1Wr1nldu3btdfjhhyvfiKrMiC9PlClUOVRlxo0bdyLy+l0ZGRm3HnXUUS1ZXqpy1FuGdurUSY444ohDQ6HQ7Yi/e0aNGsWBtmoMPXv2XGFZ1jDHcT4xDOOWQCBwDZ57xaLW0KH2utyTP0ECuc0QZ4oYxnrx7aRe6zgxUdiyfIY/cJThD2YZjtxvONYYy+8bFdzkG1Jv9YYbMwZ+2oN+hjMGzTquzo2zD204+KvmSdkzG0qf2UnSY0GI1vSSTxPrD5zVoEHmrBZ1rv+8U51+s07P6D/rooy1f8v2+zbnmI71iGM4uWJbw/Hyv8kIBM82DF+6e30KXzuDQVdApoXcxcGc/lsYCYxf92An/gJk/ydWoiyXTU3Ul3xUqGIKI+KYvS6LZciQ2Hvqp/aIqAryGn3t9s47X9KTHkSF7EkxfHnIuvRJ2wbn8ObVOHBq96deZtUrAuzVbsoGWfUTy74Yph0Ww2HPZeARV22JiWiGGZBQypmSXHuQpKQPgF0vybW6Syi5nvjpKcJEeCOp7r4VYdtJWz+emHapDC2Ln+2R9XAz6Z1/rQRLx2DpSbHNYbhvujpoUEGMKnBuIyoJsypI3DjYkRKxi2M9hhXrTX6lKURY8RgCDGcSrlcbMxlub2H3A5Axv2zvP/HTfy+Oi4nQjcXyb9tLmgP0Gc4Wab2ZbrJiBIKleMb0g8ywcOCN7cfHhrozsX9ebOA7hD8h6VDY5TjuZjHNkeKLTJZA5Cbpk39Q2REVk+APuAK04QshPfDZzHdFbS+BcLEY1hJhe8SPh2xYMdcPdL+hMA1LGjh/3lMMQ3qhrnxd7kCUjRPcdO0zhwoHDHSMv6YRH3vKG/Xdcoi+gp3Qnx8JXEr4kWKze89eHElxnwkJpXSVlNpMl7G0mVL73xJKypBgIsLobyKWnR7bUVOT2U6Bp9FoNBpN9ZH5lKwJp9sFjm0PjFrOjwHUZ7dfD60Y0x/rKVxStFFWLvha5n3xrHz58j0yc2o/mflYP/lg2gD58Inr5YuX7pKfP5os87+eISvnfyGb1v4hJZvXbGPrV/4my3/7TJb+8oH8+tnT8tVrD8lHTw2W96f1LzvXIJk94z6Z++njsvTXWVK0aY34cH1XBFZf2asAD+GhYcv53PQ7gxsWRfMGTV6x3VGkx48ffyQa2fegsd0kGo0+tHr16rfKNlULCE87v99/e4MGDU474YQTKPZK/fr1JTEx0RUzadguqampctBBB7miBvZLxborLcsaiON3ZTAKRrqKeDVl/SfelJhDc3v6ITwJl1xySdeMjIzuZg1UpRhviJ/i9evXvzBz5swRTz755LelpaVKaIvvEUzjemXcz2tsbHCqiDWX/jSNJp6K0kh82oo3pr/4dKnm7eeee+6nV1555eGVK1c+adt2cU3LeihX2Rs/IT09vfvFF1/cHeUEXR0wkKqHME2VK8pYrnBaXnm0QyZMmNAc1721Xr165x1//PG+I444Qho2bMheytuUocnJydK0aVPp0KGDnHjiiYnYfjHW30T/7GWnqhFkZ2fPxzvqNjxfipq3l5SUXDV8+PDt9NIznPVjT/wh1ZAhEo3cJVZ4aUwQZpTuDEiuVkQcmGH6knGuQw3Tf75jOFm2z7jdsJ1H8PIdZ1hOnhEN50Yi4bFJZmh0nWB4TJ2UFa4VN5QxlmOPjQacsUY0modj8wzDGWuKcTem2Xh3X2z6/Z0Nn7+hWFHfLonAxESy8ieUOnb0KTMSuanwh5IZUtCpqGzrgYFjRqXeapYhHvAskZiQm/BvyPbzFAcMs3z/xJ7j8OB7YLoZRc4LrrsE28kVx67YjRZ7xZr+Tbgc361Vw3C71G6W093yL4Y7KFe5wY2tpGuCki3/J1sK/yebC+90bcv6O7HuTglvycH2ByVBOOhXxbgDj5VhmynS7dntZ5gBI9MkmnIbDnwYwTgTx8zBgY9L1LkP53p+m1L+r0Rxnxtk3Vlxz0fhHhygououKhoE+JO3gFvZjYZtcfwbxaCLDCqi6tka9PG7LVGb5axqGZSKHdn2uhR7+YGAPV0VyNxlc5WDYm2kmOkiWyIlQ6Wk+GUpLVkjgQRDEkLp4g+egLDeie1X7HAwulo+9swNu+J1LBR/vaeMQgNh5KCICCv2oxBO1HNkHNmyXuau3/ZerxnXRkznv3gx3Y99jkI++RTHT0Tx+F8cSx/C2+IYLIzC7vnopmb5Ksbln/ij5T/pWG/1GCVbnpHN62Lp0ps2izcPxbMYLeH19HOvqeHs7BtUo9FoNJo9zuBHpXjQNPk/23Z6hSPODNR+rJ0ZWE5BUYGiLBvz4aJNqGMvlxXzv5DfZ78o3709Vj5/aagr7H4wrZ+8Pb6nvD72Unl11EXb2Ju5l8s7E66Vdyf1dgXkz56/U759c5TM+/xZWfbrJ7Jh9R8SLkZ7wnZiIvAuCBk8FEG1o1GZERC7X/ZE65Xuz7o//6+QcePGtUAD+17MHo/7HFFcXPxidQ8YF41Gh9auXftE9lpr1qyZK1pwDI9Vf3wj370zRr5AvP/88RS3hzahwEHBuHPnziHEX3fLsi7CvezCk3fh8eUZH5DXlCBsXnbZZZ0bN27cE+GtwzRTk2C6QrwWr1279tnXXntt7KuvvjoPqxnIeKGNz74i4/7qxuJvsGbdsGZfoLw0o9aVl/6YVuPTK8364IMPFj377LPj1qxZMw35fzP1gJoEylgJBAJpdevWveK66647HauU2FuexZc5JH66XcLh8MDU1NTzjzrqKLNly5axMhQxO3dFsUz5eKU89NoSeeyTVbJgdUw7CIVC0rZtWzn22GP9CQkJ/8L+/+agne7GGkJmZuYvkUjkZpStcxCfd6Hc7zZz5vb99y4YdcLKNeHgGMewezhW6Zt4QUaFvnN3BYozVgRTJEXTHzAMX4rhC2SYpq+N4fMfJYa/C9adj8rDJYbp72n4fNe5ZvquNQz/xZjvKr5AR9PnPwTbG2K/2jiGAynFzrszriA88Eg8a8exo4uN0uKbfZGkwavyTvlMPujCvKKpCmmr24pj/keCSc0Qo/PE8eXI+Kz7ZVLft1whmIOglQdFMD4Iup4IFVVdDHYxra09l7fPIlwI+yFt29EPpKDvPTK+793bWH7mXZiOcv0Wbw/DKBQryi8euLzTUtq75VTFFPsuxb6XSSCYjuu/K1H/TYifXHESPxUfwrP9CriNvLhRpndj2f5XeOcc0M1yGrpziqiThGs2cD92OLIGcbxCJLAGCxzoA0cZyShwO5bt/SeGwd64jdyKshtndiFntmF3VNzo+3hC9iuIh6Fi+/qK4VwopZt6SLj0BYlGIhJIpKjbQeqsifnjrYjV9Vl3X45wbnKfh9/fUa6dsG2v3eLEVMRMezcubAvp0cR9xUFXGynt/0yDFKED9tnY0F0SEpNw0wUyb+kgmZQ9ScLL5+AciOu452bT1QkN4TCcxqh0x32IS2mCZ4H7iYs+w1mBcpIFGs4RmYk0+Ne0OT5zCOIqX574z3bd2GlqBuUXeBqNRqPR1CBueFw+R1togIGqtG078xxXR9j5Op7b0aBMGKaoZqCuxHWsN5ZsXicb1yyRtUvmyNK5n8uinz7axpb/NhvbfpZ1y+bJlvUr0dbjL9wMt77lng/Gc3PdzsIjYTaC84st9m1mwM7Kfky+wrrt3nRubu4huI+HYaegcT0sEAg8Rh+NZZurhfHjx1/k9/tPb9u2rdGkScxFWWnROvnmjUfkrbwrZNZzt8vsV+6Xj568Ud4u6CELv30FbZdS93kcfPDB0rx583p4Lpfl5eXtTM+2ih4C17MOVBbVWwVgZc55553Xqn379tnBYLB1TROCGTfRaHTz2rVrp82YMWPsBx98sBirGUivsMb58kxlHmXEe4Pe9RpNVYlPS2qqjOmPFp8uVbpVaVe+/fbbVS+99NL41atXT7Qsax3TfU2CgnBCQkILcOW///3vw7GKZUpZb7VtjOu95Q3nvWz3xlD2dfH5fBe0bt3a5Mc0xkNJ1HZF4MzH5sldMxbJyLeXypD/+0Oyp/0uz89eI0XhmB6DY6Rly5YpeM9dWa9evR3/lHkvM3DgwF8wuQM2F2G859dff718h4OHFnSKrB110ruWlZCJJDXUsaPzXHFlV9OHm0IRbzTXJ6bXytZvYziA5v7k27Ov+9NrbN+a/Hce1iVCPkcaJxb/lGEU9V1d94SxK/OO2v/9A+8pbCcNz6al2+nUkIhES2Mf17OeSEfl7TQ8slR3mbRvv+sPcGcwzRluD1IxQmL6T5Reo1q663NyTLkyt77rkqBPJQeHjDpfIh0uipUw5jmycF0rdz3JHHew9M4tkN7jRsl147pKj5wQ8tBBiJ9U12ctf12UEoy5IwiVtBLbOGlrUeV1W1BpcIhj1MKxF+Hasfochcyi6AnYcFzs1M5v4hQvkMbLV6Lo/AEXKsH6BBzTS3rm/hn2a8ayIPwHtrd2w2o6r0mt0t2fL64b304y87Ol17ipsKuk2eIVUpD5sRTWeQKvqeexxzo33A4yanGZb2A76imIUDApf7tuL2NnDuJgSaycsLuLz+oi0x2+I0R6TA5JqX067utv2Mio/kYM53N323b5iQMk1kH6TXTPa9ml8oH7jhUJNj4Zf5u75/NiRP7An9/LyrCTJWR0kW5lHwuzxzQUJ3KVmEaKu524vdiBw0EEZTWuhcfjP1t6jYxV6pk2e06sJ1cWtJSzh23fj7WmRhFfGdFoNBqNpkZy/TRZFCmxhxsZhz8UrHcs6siJqCvFVXB2GtRz0JBkI3urSAyja4l44+Bvbo/fMtcP3D8mUnjqf7sAz4L61wbHcZ5yxOyzbqE8MmCS7HDAkkmTJh2BcLBH8Gk4dkRJScnYXr16xQYnqSbYEy0SiXRPSkqq16JFC/enzLYVlu/fzXV7Ya9d+rOEizZKNFLqivCLf3xXZr2QIysXoP0C6EaCveASEhKOwD0d767cOdTDUQ+KxjqQV6zhlEKO2a5du7qnn356f1z/eMSpOrZGwOAgTlcuW7Zs7JQpU8Z99tlnaDS5GcErpilji47mVSY4LW+eeOc1mp0lPk2pZTWvjOmSVl7apdlffvnlmqlTp05ZsWJFLtL96pqUHdVHolAodEKHDh2uOPnkk1WPN5YjShRm2UJT5Y66d7Ws8M5vBWWoaVnWP1AWtaELHZSFWOvIE7PWyL2vLJLvF2+R9UVRKYnipYHprN83ur2EP/p1g6tRBoNBYdmLMLblR7nYWWsWmZmZn5mm+V88Ww6KNBz3eH1lXAOtz+34R/KmkodNy+5vO/aTjmOv2uVewhWiHltFtptBOkf6wi1Zs45JX/P+5U3/SLrliF+LZGg5A5tpKo8Vph/UJa7I5RiHS8B3k/Qely3RzXdj/WVimmU/3Xf88nvK9gcX21P4rA9w/Q9ivZSNc8UIPiC987JkRcMbJcnIFdueisw9TK4d2wUFBMuZigls/BJp6U2xIhSXO0vQGYVzDZReeQPENu5BBbYn1mfjWlkSathMnMAi7L8lVjoZZ6Nidodch/25rxinu/Hm4sQGuxsytAqJH7uaHGDMuFws4yE3HKlrb0Cc34rKYROJlIbFMV+WSTfMdQcHNO3ncL2fmRfAWeL3jZXe+TfgeQ2SgH8YztMdxxlih1/HcVPl0cHFuES55ehO47MuRFzfg+tQHP2vLGt0u/TOzZLahdfjmj2wR11xo9b5RYpWx3omG1YJ3mpY6UZNE4kijnvl9ZFrc49G5W2WmM7reB7FOGcjvOKGydt5d7lpMFB6j/j9d2F9ukRLF4ljF0h+Fn/xtQMOs8RnFro9U/h8TDNTejX6H+LqFoQhBxYbiJkD2RkSE3wnDFwgTvQNiZQUoVFTD0G9R2o1GeKmi4j/QezMweDcXbfBSvgc56MLCrq8+Adq6SNwnf6yovGNEgiPlUR7mrRIu1+uG3e2nLuDj3qaGgErJxqNRqPR7BM06z7d8h+S3c5ofvEWST/6aTvqvIe6j/cz/D4N7oPt969gN0Ut5+YBk6MfD/3AFUW2C30Eh8PhEWhMH4fFh2GP3nDDDdsO0lENNGrU6BBMWrFHcFpabGyPFb99Jj+8Ow71/iLUWZWYXjY1DVn9x9cy99MnsR3tETQCMjIypFatWhyI4lj3BJXHmyw4r0SZ8swrCvsvv/zyaxDecxE+nxJ8agqRSGTJsmXLRhQUFEybN28enzHFAf5kUJkropVjXlFYmSJ+WaPZVSpKY/HpUpnaxnTKNKzScpTpPC8v76n58+ffg3JucU0ThH0+nx9l1IVdunQ5LxgMUiSJL1Pijet5E8oUf7mxFi1asDdvO5Slkp4eG4/np6XFkv/+MllfRA3AcI39tjj1w+auLJZnv1wj67bEXh1lZWgI7fcaKQbjeTpLly79xLKsgYjPOVh1M8J6S25ubv3YHhXzx2NdSlbnnvR2MCXhep8R7Cu29SIeSklMQPpLdO4DMMymOBbiwXBusSXaq0vD1ffWDYWLLcvIeu211w5QgYXZBnHjlPW+VDg2VpZtkzhXUg4VdXcDlfXYtpYb5qKImRDrTWqk4M+l2Pwo4ro3ip+l2C/mX5WDbiWlxUQ0b3blOcvDPb/axxMOd3+uq6jQKjvOK2KOy14nfusOnOd9N4yGdIONENu4D+G9UPz+03DLnTCNyNAhLC8rpuA/GyTijBXLfhnnC6OSdTbONQxGn8CXiOGjmLwE89Mlf8XvCM7ziNPZbmksRhNc7waEgcLrmYi3b5G//nB7hRpGY9fFgdsjw41/hv/PePbiWGXrcZxtLcIRC3EIro1wmHIfKoIdsb4EOz6G0zxedpRI4XtfoXZ/K7bNxvog9j8X+zyI4xn+S7EuCc/xOYk6t8v4vmUDzCE4sWcRe/Z/CY/b0ZnbY5Md4bOm4RwzxLbxPjJZn/0fpiNwkfsRL+e457Cxj+nky7NDY73M5xWuwH19h+MYDJRh5mDsdjf2OUaeGLRRLN8YhG2aWA4qwb622OkWGNKgXI/9DxErOhfPeogUb/k/93zETee8mBvmbQP+bHdLoqX0vT7Lvabpa4Pr3+Fe05B2WI/z4BDHF8T2RpIzOSbkS2A61k9FHFKYbo48cDN2Q7pwLsRGuk1Zw2jchsnXrRYnzAEF+cEiIKZ9EY4bjvPeK455sfj8J2GvU7HOlOMK+Q7X1HC2LVA1Go1Go6nBFBYWHm8YqLwHav2Q1uD4XqgFX4lmcI4t4jqbZbUlrupSo/GENereg09uNWz7b0f+YU+58QlZ7lZnd8C4ceM6oBE9DQ3q9mhIP7x8+fLRmZmZNWV08UYIW20OdEQfl6yoLv3lQynauMoVgv9CWcVz8Y/voG4bGxeHAyKlpqayt05zd0XViU8SKpkwAGzlqR58NBk8ePA5devWvRDhTayBQvDihQsXPjJy5MiXVq5cuRmrvKIZG4Xx5hXaSPyU1Kyb1OxvlJfWOFWm0mh56dcVgznP9D569Og358yZMyQcDnPwMayuGbCTlM/nS2jUqNGg3r1782e5DJy3XGFZ47VKU1RUVC8ajdanoBvrFSzy2fxNsnx92BWA42G0cP2n8zZK4ZZYW5xlaFpamoEyt7W7ogZCv/ZZWVnfoay/EM/2Q5S9/RGnD44fP75B2S4VYxjOivuPWb1qZMeX1vhKrrUd+TfeNbPE9Tfq7lBmNRWEzU3PfOM4a/B3pPiti9Z+Hx5ROPrUOckS/RTrXsUOZy5evLi7e8iBhMNelvYmtzelaRQJnSIp/GZYnOgW7LRBHF+xSJlP3sMOc8Rw6CKLdaENyHV0pm24g4mFV40RO9wT6eNHxHsx1q4Um4OARS9ze0ta1nqsQ76NduWpcJ4wbKN7ffaatZNZXv1JUSKvWeRuF2eTGL6YawUXuwjn5rua4YgTx/ibfmOThIuxHseZXC4jN3u2+KJXix3hAGAUOrGPsRnzn0iplS3FRjcpWPYpAxc7YDtMzpojficbc7hn50McQ9cLiA/7Z4lG7xPHPEd+bfsUcqEtE3sXyrrw5WJHKfAtjcWh/b0Y0Z4o0bLxLL6R0iKWyR0kEDnSPb944tkoG/DMix3E/rjPaDiC43/BM8wW2xyOdWtQESxBNMzFs7hR0tffLBP6/Oln9tlnLTlo2XsSDfI5dMd+7yP+i/As8cytryRq9cJ5MmVS9jfYHouHIUMM3BvDXBYepgkPRsDC9k2IV1YwN0jQHXC3Ysb1WyyJKQMRvn8gPh7Hseuwll2BkQ7sj3EveEaBfpKf9edgaR8gjQUivRGiKThmjXs9kZ9wDH/5ILjHBbJcbhDHOBXhKEDQOSA07slZK7bzkJjBf8jfMqfK4zcjXZcRQJpy3DRYhPP+uV4xaRDjYKBEok/gHAwj9nPekoh9GZJODo6jr+II4u9wWb2lqXsM4zpUgnTvYHt0fixNOL8jH92ANHkv1iOO3LLT2erqgkwY+LmYzlVII//FtRZhO33lMQ/OQiV1gDtA44a677i9uzU1npr8ZtRoNBqNZivTpk1LQ8N4JBqKZ8N6otH9dtkmefTa4CFGxLoJbcIzUGNpiMZwIsytJdcwPS/24sUfVK34rxhtwMVYeCkackbeOJ6DS1SOYcOGoY2ffCbi4hEYfXTdl5GRkd+9e/dY74QaQG5u7sWWZY3417/+1ZQj3Dto67w3JUt+/nCSe/MVYZp+uWb4AklOb8yBk+Szzz6TH3/88c1+/fqdW7bLjlD1GzWlAMN5TpU4wykFG2XmxRdf3O7kk0++NTExsYtpmkZNEoPZI/j3339/8NFHH30di38RyzymxDUGXk2VEe9Neec1mj2JyovEmz+9psRSbx6l8WOQOx8EKPtPPeSQQ26m6wOsQxlfM5IxP3ht3Ljx0/fee2/Iyy+//CtWMT+qjzXefBqfR0l5+VPGjh17WjQazT/nnHMOOfTQQ911OS8tkvEfLJeIVf59c20U2z667Ug5ommyGz+zZs2SH3744de+ffuyd1uNhi4icM/DUAZfbNv27EAgcP0XX3wxt6CgIE5Mq5hGfWYkhYP1LnIM5zrDMQ41xMkQt3chkxViqDrTjCv80oDjOhjejGe0BEnhbcMJjFsz9jimnW3Iy8s7BpPJMF9CQsJZPXv2XOFu0Gg0mqpyyTOJUifaVHxF9C+0Sp4YuAll0p+FYq/RbcUIvCc+fxOxom+L3xok4/r9XLZVsx/BN6JGo9FoNDUdo6io6Gw0DM+A/Z9XCCY3TArPvX6a1dt0zEvxZnsIrat3LVtWor0XZi8pH9521d2RjOGg2Y5EYYsRnjcNWx4yxXdZwxLn9qoIwcOHD29Sq1atbDSWx2CxCA3J2zIzM8fUJCGY+Hw+V/iwygYf5kPw+XcwoD0emj+YuM0DKxN7KisExD9p1nW4jsZ5ZV4x2Ne+ffs6Rx999L/oJxjhrjFCsIF4iEQiC3/77bcHHn300dewipFJYYnxoYQmrnPjOs54E94bqWheo9nTlJf2OPWaSrcqPSsRdWtaD4fDpVOnTv1w/vz5o0pLS3/nLwyYR2oCLOdCodBxJ5xwwiVHHHFEXaxiObNVyC5bpqnySBmJn7r4/X43X28tQ0ECS6ztgZgM+fFmiStDYZUtQ6sVvN8L8VxvxeyDmLZB+fdix44dL5s8eXLt2B47ZnnBBUVrx5zwuBFKv8BwIr0Rrfm4/1niWGsd2yl1RWGO2O+Kw9tE+Z6Bz4I/r+c1KQDb1gZ34DuRl5DS7/T5rQvWjjn5hvKEYLJ8+fJvERePIa03LykpGZCzI1+xGo1GUxEZ6+uJvfEBiVgvSnLi/dKn4BLpN6GxDBhZT66d0FyM4HkoFjNQTvF9vEgsP3sva/ZD+AbUaDQajaZGM2LEiPpoyF2LhtB6n8+XX7b6LwyYFp19/RR7qBm0+9qmDEKja5Jty5dRW1aiKRYNovnkCsNl++9JeA1eK4D2H+b5g9W1qFbNFsfI40/iEoJ25oDW9t39H4t82/1ZV/ioFBwoLikp6W7M3gD7GvHSLysrawrihmJKjQJhWgvbvH79even1PQNXK/5Ue60ImxEVF3s43ddb4rbM3jz5s08V2Uqo95Hy3m1zCkvqkyJM0qgCZx77rknpaen/8Pv9ycxrDUBCl2lpaV/gBHjxo1jj2AGTAlkXhHYFYw8U2VeoU2lD++8RrM38aY7lQ5p3jSrzJu2t0nzmzZtKpk4ceLbCxcuHFtSUrKI+aQmQMEV7ydfWlrav84777zTUlNTOQBVeeWN1+LLKe+UZcBG2DqWgZFITMs9ommK+H1bd/kL7DF8aONESQnx9MIyRLZscX9ZvM/0Js3MzFwTDAYfRVl8Cxb5k+8H8C747+TJkw9FPFd883GsHdZu05qxp76SXKfkFss0+iK13Yp3cL7tWO87dnS+41gcQEkMfwIim+IwH9HuAEHk+fzB2LkdpGkrulasyPd4Uz9jO/b/xHAyjQSj/5rcE0atGnFKmc/T8qEbDdz/k4iPz/Eu7N64cWP65tRoNJqq02jZEpQ/n4npaymhpGwxzFESjhZIaShffNZ4FF+3iz8hEeXWMrGMD6Qgc03ZkZr9jFgtQaPRaDSaGkwoFOqOBvGxMDaGdvhTpUHj5fcbptjPFBU7/0FL7GrTMAagATk6HHU+iFiyzDDFYu8qCrWq1/BWw/G0HaH2cw1/aK74i/Py3D6cO4pr4Zrv49q52HRTwO/rGV5R9z+DpspzmQWyyBjqih6VYuTIkWnjxo27IhKJPIZ4uMiyrKcCgcCN2dnZH5XtUhNZgLCuWbp06VYh46DDz5H6rY+TSKmNeua22hBFWH9CSNp0vkQCCfR8Ia4QvHHjRvZ+nuuuqBg+ini4jnUd9zF5lpWx5e907979kObNm/dKSEho6u2BV534kIAQZytB/qRJk94sLS39iygGixfQvAIbiZ9qNNVNfFr0ptF486Ztb/q3KQgXFBS88scff4xB3ljO/FIToCCMcqR+06ZNr/n73/9OH72qnKF5yx1OveUSzYu7XFJSshT3thTlAP0HuxtOPjhNTmidJiURlKGMJQ/82UnQb8j5R2ZIvZTYrzDKytCoYRjfuyv2EXr27FnSt2/fZxGnvWEfcIoycXxeXt7F+fn5SWW7VYo/hnYpWT/qhO/XjDlxoumk3I7ov0qsSB9xjLvtaPgJO1z6iWNFfxM7shEvIccIJosRSHSFXNd8ARyCF3s5Zvhigq8RCMWOwbHi89uOHVkhVvgLJ1r8giPWSEOMmxJM46qEgDOgcOxJY9aOPnnm6oePq7RA379//xWIg/swy5fjFXSn4W7QaDSaqkB/vlHrCbGsB6R4009iGvUkKe18SUy7UJJSzhbHro1K+vvY8x7xr5sRO0izPxJf8dBoNBqNpkaBRh9HU38DjaAVfr+/Z69evf6Ibak64y+TBlsC0tkwzMNsMQ42xWmNF2FLvA0bYTN/zov2srtr7AW5nbektxHOeexajHb4cnFkiWkYKy3b/tnwO7Ojtnw9eGpsgLudZezYse18Pl9fBO5axMMqzNN38mTEBQemqNHk5ubmBYPBPmeddZbRvDnHgHNk6dwP5f3HsmXt4jmu4qMIJITkkBOvkGP/NURSM5q6P7v+4Ycf5IsvvlgSjUav7Nev3wdlu5aH92lxnqYEFyW+cKp+to2WvPg6depUt3v37rfVq1evGwVrxC9WVy+maVII3rRixYpxkyZNenzJkiUbsZqCWHlisFcUJrwBznPKe/feUPXfnEbzJ/F5Vk2ZP9WyyrcqDzPfKjPY+/b666+/qlGjRn0DgUCdmtSrf926dS88+OCDt69du5aDGDHPuq4uyiw+/zJvKlO483l5eXegzB96yimnmG3btnVfUj8u3SI3PrVAvv5jEz86xkCMJfgN6Xpkhtz+92bSpgE7Jgv9rcvnn3++GWXov/v27fuyu3If4+GHH66blpbWE+XzANx/ClaNpy/l7Ozs7faorRQ5M/21V6c18TnFrcRvNBXbdzAeX0PbtmohThuIQdVXaiF6U/FI4spQ/iTHYc/l9YYYhdi6AY9npe04Gwwx5wTF/0uwzqaFFKNj++8aqA/VRRw8gdnDkCb69O7dm66DNBqNpup0m+6TtLUdUYydjLcrXRuxSMMbxV4ojvm2FGQuctdp9ltURUuj0Wg0mhoJGj+j0Pjrh9kpkUhkSL9+/TjacFyDrOqMPFcSpL40NWxpbhtmQ8MnDdHOS8OZG2NzKi5Q20RrLrb3tmAbRyRejYYfB4Bb59jGKpM/p7LtZXZAViQGZVWfAtmIl+xOhxMNPmPSpEl10eA917btLMRBS6x7D9P8jIyMT7p3764kgBoNB0BCo3Vqq1atDjrppJMkKSnJHUhu+W+fyi+fPC5rFn0r4dLNkpRST5oddrYcctIVkla3hXvsqlWr5IMPPrDXrFnzbGJiYt+ePXuudzeUj6rTcKqMz0+JSUpI2ioGp6amhgYOHHhxs2bN7kQYE2uCkIRwUAguWrt27WPTp08f//3336/FaiUaKRHJKyYpY1rzmpedTocazR5G5VuFyrfxeViZm3c9ZnTo0CHj4osvvq5u3brX+P3+lJrwQYcgHNE//vjjf/fff/90LCoR2CsIq3ztzb9qXuGMGTPmKJQLk5o3b370iSeeKLVq1XJ3+GHRZnn6i7Xy7eLNsr4oKrWT/HJCm1S5tHNdadsw1nG2sLBQPvzwQ1mxYsU7oVDoqn154DGUh8F169adgNl+iFsOnvoNyuypiJv3+vTpw3rBbuO002b6vz8kmuwLBeo7dorPESfNkKIUMTDrxUENwO9sNGzfBl/Y3rAy0dgkj55I8X+3kZOTY9arV68Z7vM40zTPx6rTcP8UoO/YV8V9jUaj0VQ/8RUwjUaj0WhqFLm5uQPRAOqBhl8dNIB+gL2OBv/MXr16/YJ12zbMdpGcHAnWXSOpgbAE0bZO9FHyLQfDFttOkCK04iOSJsUb06R0aBVcPuyIadOmpYXD4TMty+qOxu5pWPUHphOx7uXrr79+ZWyvfYdx48bdFgwGb+/QoUPyEUccIZhHI9qR0qJ1smXdcrGsUgkkpEhKRrPY4HFgzZo1Mnv2bFm0aNHPeP6D4gcN9OB9RkpAUqYEJIpGakox2BWSrrrqqg6dOnW6Mzk5+Zia4B6CQnA0Gt2yevXqZ1555ZWCzz//nIMKMo1TQFIisBKQaNzGZa+Y5M0T3nmNpibjzcfMq8Sbh72megqr/GycdNJJjbt27dq7Xr16V2A5Ae8JTKoXvJ/o83zhd999d9P48eO/KFvNvKwE4fi8TFN5mah1fA/2Qrl532GHHVYP5agkJsbKyU3FlizfEHZdRiQGTWlUOygpCYwakQ0bNshXX30lv//++2LExw3Lli17kb5n3Y37MCNGjGgQCoUuRPxeivdiK0y/wernIpHIewMGDFgW22vfZ+TIkQmBQOBwvP9OweI5sMNh9MNP11OvY/p5ZmYmRWGNRqPRaKqMt+Kl0Wg0Gk2NY9iwYcm1atU6ArPsDfNPWDvMz8H0I9irPp/vMzSI2Lje58H9GBMmTDgNDdxrsHgWlkvR4JsGe2np0qVz0JAPx/bctxg9enQdv9+fk5SUlHXwwQf7jzzySElOjvkELo9FixbJ999/L8uWLVsbjUZvxXFP0H9k2eZ4VF3GO6VREfEKR17xyIcw1LnsssuyMzIyrkFj24+4xurqA2Ggz+TiwsLC51599dX8jz/+WPWAV70J48VgJRpxqgQe701U7w1pNFWnorzMfKymKi9z3v2oU2a+zp07N7rwwgv71qlT599l62oC9G/88vPPP3/vrFmz+CGPeVeJwUoIVvk5Pi+rPOzgvZAaDodvSkxMHNy6detkCsJpaWllm//KihUr5LvvvpPFixdvLi0tvXPLli0Tbr311hrvVqiyUChFXLRBmXk2Fi+DtYXRr/CLJSUlM2644Ybt/YqkRvPggw+m4r10Ou7lPNiJsGZY/T2mFIA/wPP8eeDAgZswr8t4jUaj0ew0qrKl0Wg0Gk2NZvLkySHLshpEIpHT0AjqB+uExhEb119ifnSfPn3oQkE1pPc5cnNzjzZNMxuzf8d9sGfbE2j8j01NTV24HSF0n2HMmDEN/X7/f3w+X1Z6enqwVatW0rp1620EDQ6S9Msvv1AElk0A998jJSXl9UoIwUQJR8qUYKTEI9UjmNNAdnb2aYcddtjDgUAgHXGNVdUHnjeFYAu3/Pobb7wx/N13312A1UzLFIm8YjCNgVWikZrn1HsT1XtDGs3Oo/K0d6rEYGUqT9O2EYQ7duxYv1u3brdkZGRchHytzlFtMG/jvbVu6dKlw++5556nsIp5mB/1mK+VxYvB3vy8df7+++9Pr1279g0oQ2/ANKVFixZuGYp75WaXtWvXumXokiVL2DM4ijI0q1atWk9dffXVW8p22a+g6wjcc2O8Wyic3gbLgPFXQ9MRT4/36tVrn+kpPGXKlCalpaVXIOz86H0YVoXwXngF6WdSMBj8Hs98Vffu3ffJD8IajUajqXlUeyVJo9FoNJqqwAb+uHHjaqPxdyzme8GOR+MpFdPfYNMx/w5sUdu2bdd36dKFDe0aSU5OThCN9DqhUKizaZrXIMwnYrWDxt9szD+CRuGngwYNKo3tvX8wfPjwRPB3zN4UCAQOxjNMwXIAUykuLqav3OJoNLoJjd83sc8Dffv2/RlxsT1h01uPoWBElFjkFYJprggM85944omNunXr9khycvLxSDNYVe1YRUVFn3788ccPPf/88z9imYHyisCcesUir2Ck5r3UiJvSaHYSla/VNF4Mjs/b2wjCf//731uh7L8V+Zt+ZVW5UK2UlJR8/emnn+Y888wz32HRm7+VGOwVhFXe9ppLfn5+AGXWmbDbfD4fBxFLRRkaTEhIEJQhFJ5L8O4owvRD7HNfdnb2V4gDnnO/BuW5D8+8Dd6lFFMvwb03wJQDb76E6TNY/u2kk07aePjhh9cIMXX27NmBn376KQ3PioMeHotV3RDOk7gN09VY9xae7cSNGzfOGzx4MD+Gbk0DGo1Go9HsDlQlS6PRaDSafQ72Fg6Hw0eg4XQBFk9AQ7At5oNoTLG38EcwupP4DdsWLVu2rKSa/SUaOTk5gYYNG9YLBoNtIpHISQgvezMdAqNv2C/8fv9L9evXn3nBBRcUxQ7ZP5g+fboPjXUbz8Nt0I4cObJeIBA4lY1gNHjrIh4QBQ6F/t+xjj/1/b5///6b3YMrxluH8QpFNCUWbRWIYK4YnJqamnDzzTf3QzxzVHrvOaoFBqG0tHTul19+eefUqVO/xCqmUa8QTOOyVyhSUzXvRYsGmn0db7705muvKSHYm9e39v6/4oorjujcufN/ExMTO2G5WmEeR7lWWlhY+ERubu6jS5YsoUipPvJ4BWGVx735W+XnbfI1ytRaq1evPhll5Ql4bzTkNTDPeOHo7x9mZGR83b17d9efLAcg2x98BVcGisJnn312I8THuZZlcbC1ozBPAZ1+hfmh9UfE12+Iu4WtWrXa7H0v7SEMXMNs3769kZ6eXicpKakRwnIQ1rPnb2fMM33SZ9JC2I9Y/jAUCr27cOHCJXhmTBcajUaj0ewRWGnQaDQajWafp6CgoGkkEjna5/OxcXUGGniHoWFFH4lLMJ2L6ddokP+E6W8JCQnr+RPaG2+8sWQPNgSN/Px8P8LDn3o2ikajx5im2QnX4yAwrRAmuif4GsuvwmY1a9bs+65du+5XPYEVeDZ9EQfzli9fPnM3iRLe+ouaV70HOS1PDA5y2rt371M6duw4EnGejuVqBWFgb+g18+bNGzJixIjXsIpxQwFAiUNq6hWKmF7VlMRPNZr9gfLyOKfK4sVgb34PoIz3Z2ZmnnXIIYfkYL6hVc0DRKLs52Byy+bOnXv3qFGjXuYq2PbEYG9eV1Q5j0+cOLE9ypjWycnJH1x11VUUoQ8Yxo8fT/8ZHfHuYY/bk2EceyCCcncZ3r0L8UxmY9svmF+A9/QqrC8qqxfQV7833neEmz5zcnJ8GRkZvvT0dH9paWkCjMJvW5y7DYzvfIrAdWENYSkw1kdmY/23SJ/f4xn9sj+4hNJoNBrNvoGqXGk0Go1Gs19Q5kOwHmYPRoPuFBjdL7RFg4vDr5tY3oL5+bA5mP8WDUK6IliTkJCwMRQKFa1bt64UjTm7e/fulVYP2POqcePGIb/fn4wGYCqmiTj/odjE69IVgds7CcaG3jI0QD/Dujdwze8WLVq0dn/utZWbm3sW4ngS7nlqu3bthuwm1x3e+osSh7xi8F/EIU4PPfTQOpmZmaOSkpLcn+NWJ0gL7k+6ly1bNvLuu++ehFVKGPKKQ8q84pBXIFLiUJVFIo1mHyA+n6spjfk7Pr+rPM/8TmEuKSsr6/JmzZrdgTLIQJmL1dUH3guycePG9/CO+s+sWbP4axAGiHmdxnyv8jqnKp9z6g14lW5i3Lhx9EPfF2XNDf379383tvbAgoPNocyvjTK3MeLhJExPx/uIwnASjHUC9qqmUL4A0998Pt8czP8ajUbX4Zk5OMbBPjbWF2M7n41gWxDzCVgXRNpqgfOFsJofGJvCDsL+B2PakGkOFsU+FqYbYT9i25eYfoZzLAkGg+vxTtqvfgmk0Wg0mn0DVbHSaDQajWZ/xUBjsFVCQsK5aITRz3BLTDnITB1sy8A8G3WL0Fj7AY0+9hZagvWlaNwtxvwWTIvR4Numtw7288FSA4EABQYL52iA/Sj4tsbmdmhAtsJ2P7atx7o1mLJ38seJiYkv9ejR41uscxuUBwJ5eXlP4X7/hvj4Z3Z29kdlq3cVVX/xTikKKfOKQkoQ9t1xxx09mjRpciOeZxqeB1ZVK/bGjRtfLigoGDJv3jz+nNsrCikxWAlDXlFIGfHOazT7I962Snx+V1Pmd2++35rnO3TokH7ZZZfdUqdOncuxTGGOk2oB7xO+O+zly5cPHzp06FisUvmbfmyZ79VyfJ7nvKJKN4Dyl6LnK7j28wcffPB/u3Tponuegtzc3Pp4L52J2Y6YtoE1wnwtpI/amKbxgy7WcVcXrLei0egKzFI05oY6eI/UhRlYTzcgRdifz4kD9W3B/FpMl+K4Odj2RTgc/qqwsHDZgeKuQ6PRaDQ1nz/fchqNRqPR7AbQ+GGDPKVsWh5b0DB13SFgHwqx/LlkeUTRoGIDi8LYbqOsF29TnLddJBJpicYce/G0QDgaYzP91/rReEvDOgqGdC2wDraex3rgep5DiXZR7Lsay+z1yx5fS2ErYfODweCc6667jj2NDjjQ4D4F8TkFcfLuli1bbrj55pt314j2rL+oOoyaV0KwKwKVmRKDzYsvvrjdqaeeeldiYiI/CFRr/QfphAPmff3ZZ58NeeqppzhgHNOQ6hmopkoQUqaEIRI/r9Hsz3jzq8rvylS+94rBasr8LxdddFFb5v2kpKQTuIz8z0m1wN7Bmzdv/m727Nk506ZN+xqrGBjmeW++j8//ZKfye35+fhLK37tRDp+L+76sb9++P5Rt0nhg7+Hk5GTWAw5CvaAZymj28PVj6iDu6HO4DowfePkB2EC9IYwp6wWl2M732krWByzLWoX4Xo1z/D5o0KADyi2HRqPRaPYtvJUrjUaj0Wh2GTSE2Ii6CtYM5m24uj/TRYNpGuwzNrJAR9i1Zdu9sCH/G/Z5BsYBcfYoubm56aFQqC4acLXRWDcxpUCdFAgEEnE/dbAcQINvm0Y4ws3eXOsQvmJMbSyvRwORgvCaJUuWrD/QewA988wzievXrx+KeLkCcXhxdnb2Z2WbdgdKCCJeQag8MchXp06d5Ouvvz6zbt26vfCM+KECq6sHpCP6Dl06b968BydOnPjGpk2bVK/ArR8WyqZeMYgB5pT3Gp+uqu9mNJq9g7e9wnmmeeZ3zsfnf2XM/64lJCQEMzMzzzj44INvQjl/MMojrK4e8H5g7+DI6tWrJzz++ON5v/76Kz82Mq+XVwaovK/yP6lyfs/Pzz8L91yAcu9JlMN3lK3WVB7+uigYjUaZxlw2btxo4R3Psluj0Wg0mn0Sb+VKo9FoNJpdBg3Oo2CT0ejllCN1cx0msd9cYv5azD4GQ/vUvhSrnuR6wl3UvphSMO4P+6psc7XA8AwZMuQv70s0BFUjXVMOEyZMOBqN5wl4fl8kJSXdupsGL1LPgVOvKWEoXgimOddcc82xxxxzzN2hUKg9nidWVR+ID1m6dOmwiRMnTl2yZAnjJF4IUiKQmipBiHgDr9Oe5kCE+Tx+6hWDvaLw1g9CDRo0SO3bt+/lDRs2zPb7/enVKQj7fD4pKiqaO2fOnHvz8vI+xiqV/73mzf/llQGVzv/Dhw/PSElJGYXZDij/zkE88NcrGo1Go9FoDmC2fuHUaDQajWZ3QPEUE/f9YhiG20jHVDXcCQdaUXDbVitbVvuGcC425qsVBMdhL994wyYtxlVATk6OPxKJnM2f19q2/cIeHsWe6UWlOTVVxmV/27Zt/5mQkNAe89UKwiDr169/4oUXXnhmyZIlm7CK6cgrAHuN6cubxiqar+nwOTSBcQT9XYG99d3Bmcqx5jC6efGWLbsCBcQGMHX+DJimZqHygMon8fmHpvKWtXLlyk3PPvvsc5s2bXqXH4T+fM3sfShEh0KhQ5o3b97lyCOPpI9ab5nlNVW2KdspBg8ezF+wzMAs/eIOdldqNBqNRqM5oGFFQ6PRaDSa3Y3bUEejuxQ2DnY8FrtgegYapS/C2FAnW0UtbPsDdiVmT8GUA7tcBzsgfe3u6xwETNM8x7btH5KTk78rW72reMWQeJGEFi+ksGegdf3115+bnp7+N/rqRLrCquqBvQE3bNjw5QcffDDlhx9+WI1VXrHKK2ApYYtTr+1rpML+A3sD9lrZ9APYcNiRMD6zqtAV9hTsddgrcfYyjOvfgU2EXQSjyLazULy+D8ZzvgrLhGlqBt68wHmmI28+UabykMpjMmfOnDWzZs0q2LJlyxcUg6tLEGY5RHcxtWrV+seJJ57IvKB6NKuyrDyLp7x1FYFLOu+hPP4R93zB448/zo8nGo1Go9FoDmBY8dBoNBqNZk/BRvhvaPh+jkbo+5jOxJQjcpfHZtjH2P4x9nsP9jWMvSc1+xjhcPhk27bZE/StUCjEUdX3FEoo8QopnHd7lHfq1Klxs2bNLkxISGjAEd+rC6RjKSkpWTB//vyJr7766kKsYjiZN9RPwilceUVhJWiVR0XraxJtYI/C6J/0bBgFrw6wU2EDYGNg58CqUg+tDzsMxh7eR5RjvMZJsGtgk2C8fjvYzpAAawvjtQ6HafGsZuHNA/HzKi+p/KXyFOfNF1988de5c+fmIj/+huVqw7Is9g6ue/DBB1/UoUOHWljFMkG5t2C+8JZpXtsp+vTpsxbv1gmO4zTbtGlTt7LVGo1Go9FoDlCqUgnXaDQajWZnqGwDdquIp9l3yc/Pr2sYBoW+5Y7jfNq9e3eKMruKNw15hRElmnhNiSm+s84665SkpKTO/Fl2dUEhOBqNbli7du1zM2bMmIVVHHSIwpRX/K3IKG4pscs7X5NJg/WHXQ5LhvEjz+ewL2AcbJEuGE6BDYS1glUWxpf3/vlRiYLePNgfsFIY4bOnuNYDdhusLqyq8Dp8RgrvvKZmEJ8vaOXlIT47ld/csmjSpEmzVq5c+bhlWetRVnFVtcAPVCif/nbqqaceg8UgzCsEe81b5nkDXOnA4z4dv9//Hma/xPzfCgoKWsa2aDQajUajORBhBUOj0Wg0Go1md3EU7DTDMGauWLGCIt3upCIhhPOs06iedXLWWWc1rVu37pk+n6/aBoui0MRrFxUVfTF79uw3FixYsAGrKVopYYrGwHHqFbMUXLevwV66Z8CSYBThpsEoDF8IuxmmOAu2s36cGS/3wM6H/QN2Luw02BDYYhhhmjgP9jdYVeu7i2B9YJ1gHWEPwjQ1F6aHeFP5Kt7scDgceeutt97csmXLTORPrqsW6C7C7/cntGrV6rp27drxI4oSf73GdKxMUdH8dunVq9cyy7ImYPbwaDRKAVqj0Wg0Gs0BCisZGo1Go9FoNLtMfn5+kuM4/2AvtEAg8OHQoUPZC3Z3Ey+OqHmveBI48sgjOyQlJXVkz1yKLtUBr21Z1pqlS5e++vLLL7MHK3EFKc+UpgQsRXyAq+cGdg76CmYv3ZWw+bCRsAWwZbCPYD/DCHtCckCrnWUp7FfYXNgvMPY+Hgq7BbYERtgr+ApYM3cp9qGgHoyDzdHtBN1BULTmwHTsKcnwcBA6ith0b8JrMNzrYUxXFOy4D43nLu+XDFxXB8Zr0JQLAC+8dx7P67YomzJc7DUdz47CTHcsXKfgNjX4Hc9N4/3zet799gfKyxcqL8WbEoPdfPfFF1+s+O23316MRqMU/qsNfiwKhUKdzzvvvJOxyLSjyjFVlpVnOw3KZuaTpSibTn/ggQeYNjUajUaj0RyAsKKh0Wg0Go1Gs8tYlnUIJn+Hfeg4zu4aOE5RnggSL5JQODPOPPPMBo0aNeri8/kaVGevYMSHs3HjxrenTJnyFlfB1E/WaV4RON5I/HRfgQPFnQBjr9q+MK9vVgrFFFsV7Cm9u3kTNjM263IsjL2VCQXUx2B0WfEirDuMg9x9D6Nw/TGMvocpntKvMYWzT2HXw1hn7gl7F/YZ7FlYZ1g89FP8OIzHUvzmQJiJMMI0wMHpesH+D/YDjEI5xWwOgseB6nht7qfwhvkl2KWwW2HMXwzzJzD2xmf46N+YrjE+hDHeeW4aB+Lk+QfB6P/Ye/79CW+eUeb94EIhWOU/5/HHH/+ysLDwHZQRXK42TNMMHHTQQRcdf/zx/Iigft3AZ1SeKbzzlSYlJWUJymYO5HhcRkaGdhWh0Wg0Gs0BihaDNRqNRqPR7DL5+fkBn893uuM4tbH4Xq9evXbX4H/xoocSRViHUcIJe9TRfAkJCcEjjzzy8OTk5BMQnmrrFUwxuKSk5Lsvv/xySmFhIeNCiVHlWXzv4OoJ9O6D4hp75ypRlj1pT4dRHFYCFAXLH2Ozu5V1MAqx9FVMKLC1hjG9MI1QbKUgywHi6LeYA9qlw0gGbA2M+3Ef9q5leNnTls+JAiv9IHM9B6s7EebtzctrUAinywqKuNxGMbYERhgPHFTvARiP5bk2wthT+DjYwzD2bvb6UuY5vGFmeGkMK+H9sRczj7kfxvNzAL8tMPZs5v2wR/DxsLth3M772V+IzzMqH8XbX/Lc5s2bS2fNmvV0JBL5gb34q5NgMHjkaaedxjTllmNxxsCpclCVfzvF1VdfvQX3yo8UCdFolNfTaDQajUZzAFK9NR+NRqPRaDT7BYFAoKFhGP+EzYlEIq+Vrd5VvAKImsYb6zLK5JBDDklr3LjxmcFgsLFlUfPZ+1AIjkaj61atWvXU888/z16ZFHRcAaoc8wpWRE2Jd35fhS4O2Ft1CuzfsAiMPaXvgimXEbsb+g329jqmMEvBlTDOCcVU9l6mSwv2CGZYpsLoFoKo/Yh6DuxRqXq8U6Q9FeYdoI5uHLhO9QTmvt/C1Ll4/+xdzB7SDN9k2P9g42AUzynaXgb7F0yFl6jjKVozzHS/wjCzRzHjdTmMAjT9IxOK1oNhWWXTF2BFMJ6TfpYpKu9PxOcdTpUx7uLznhKErddff33BwoULxyO/cnDDasM0zfQGDRr87fTTT2d6YrnmFYHjTaHmvet2iOM4P8D4oeCk0aNH82OCRqPRaDSaAwwtBms0Go1Go9klcnJyzGg02slxnOaGYbzdv3//FWWbdicUPMoTR5QQTPMfe+yxB6ekpHStzh7BwNq0adPHM2bMoEsBJQQroxilRCqvKfFKUT03sPuhGMweiHRPwGdEMZhCFI3xsSegj1+KvAqKr7y2Fy6zFzEHh7sIdhVsOIzHuQ+xHNjb+HUYe/MS3hd98irYA/no2Kx7n+wZrfwXszdufxgFX4q5HMiLbiFGweiGgm4peH4KyRfAyvsJvwrzQzBvmJlW6KJF9VJmb+AZMLqGoMBN9xDsjXwf7E4YxeP9FZVvOI3PX5yqfMje65w6jz322MzCwsLpgYC3k/feBeWGkZiYeOzRRx/NAQtVj2AlCHtNlXkqjVaUVitk+fLlS3G5j03T7ODz+TqUrdZoNBqNRnMAwcqERqPRaDQazU7TrFmzZMuyumC2yDCM52NrdxmvyMF5r/jhFUdormjStGnT5LZt216QmJiYWl2+gilCh8PhxQsXLnzhhx9+4M/3GRAlPNG84pQSrkhF8/s6vGe6bWC64JRiZw8YxU/2ct0TqPjdEexd+wxsNewrGAcT29Fxz8HYI5ewV+VZsVlX5KUPYSUOKx/EFIUJ3UJwsDdCQfcVGP0nc1A6qpDclwI5oY9junooD/owfhrGMM+GsRc0r0EBWEG/xxSB6RbiShgF+UdgdBFBEVoNZrg/EZ9/4p+jN8+pvOja2rVrSz/77LOni4qKfq1OdxE+n69WkyZNzmnYsCHzSHwZFx8wb5lIvPPbZejQoSUopz+EBWCnd+vWjeWnRqPRaDSaA4j4ioVGo9FoNBpNlXAcp6Vpmsdh+sXSpUvnlq3eXcQLHrR4kYTmO/vss9unpqZeEA6z42X1YNt2yfr169+cMWMGhTol/JZnSphSRtR0f2Ih7F5YPxh7qL4K4/M6E3YLbE/4r6XfaoqzCrpIYJzHQ3++yi1EZaEISzcXqucxB6GjqMuf99NfcBKM0CfyT7FZFwq0SnRLgTE+6B6CPYPzYOwdrFxOMPwUicuD8RkfZorB9APLgfAIz38e7L+wkbAnYRNh9DV8KIzxvz8Sn39U3orPe8rUxxnriy++WLxixYqno9HopmoUhM2kpKTj//GPf3BAQIZLlW00b7lXkfBb0fq/gHucg/KaAyH+68wzz2wfW6vRaDQajeZAgRUKjUaj0Wg0mp3CcRy6iDjKtu1mmH996NChu2NkfiVqeKfl2VZxpE6dOgmHHHLIvwKBQCrCgVXVg2VZ8z777LMXlixZogYwUz0QKe4ocSreSPx0f4FCLHu8roSxZ/CzMOXP92IYXSvsbjjgmldM5fVVD10v6hlVFfrgVe4f2IOXg+OpQeUIe/6+DeMgbgr6LVb1bg4cdwnsGhh7SdOPMJeV/1am7caw8urpFQ3MSN/EdAHhFap5PH0js6fxpbAc2KMw5cpifyQ+/6g8VpExbzorV64s+u677z4oKir6rLp+VUD8fn+9tm3bMi1sU75VwqpE7969C1FOvmMYBvMKP2JoNBqNRqM5gCivkqnRaDQajUZTKQoKCtgr8gzDMP7w+XwUpHaVioQNJXoogUT51HTt/PPPPzwlJeWU6hRyEAcyf/788a+88srvWGRAvO4hvOYVhoma7i/4YXSXcCws/nkWwpSgyedIFwa7Gw6QRj/BhMIzB1RjvMdD0XZn+BXGnrg8J3sgs5fv4bAmMEJf0W/GZreyCqaeM332Xg7rCvt7mXFgNy6rdS/CykvM3oHxvHAANA7c2Bf2DxhdQtD1hHdgNArD58Cy3aX9l/h8xSnjkubNh9vYyy+//MfSpUtfjEQiq6qjdzA/YqEMMZOTk4/r3bs3BVqGV5VxqtxTpsrDnQbl9We4Hnuanz9y5Mg9kQ81Go1Go9HUUPZ+TUej0Wg0mipg23Yb2NewZbDFFdhS2ByYGk1fs5cwTTPVMIyzMfu54ziqt+TuxCt6qHllrjCSmprqP/jgg8/0+XwNqqtXMIXgDRs2vPLEE09w0DCKS17hSYlRnMYHsHoCvGeg71u6O/gZRjcZj8GUn1xFfRhFSQVF0p2honijiEb/vCrN0HVCRa5LyustXBnY45diL0VtXucM2NUwUgJ7H6YGmVMwDEwLhGnhBxgHo6PbDNo7sE9gdC/BXsUU6cqjPB8ozAd0T8EPMwwTr8UB4ygqU6TmwHV0iUG4r/JzvD+j0oc3nXBeGZ+BN4/SIq+99trnmzZtepv5uTpg+YUytVGbNm3+iUW3fIszFbD4aZXp06fPr7ge8+kJoVDIOxCiRqPRaDSa/RxWKjQajUajqRGEw2H3vTRmzJiUKVOmNBk5cmTrH3/8sS0arM3QOG8Ea1qBNYY1gVEM0exFIpHIPxDvPtu2v8jMzKRLgN1FvMihhBBlShwxu3bt2qZ27drHmaZJMXKvg/tnPCz55JNPRq9cuZJCoVdkUqKTV4hSFk956/YlKK5S3KXPW7o8oMDUG0ZfuEEYfaH+C6b86rInOX3wVhU+/3aw48vsOBhF4OtgD8M6wgiFWYq2SgjdnXwNUz56eT/KRcSPMAq68bCXrhK+GR/XwlQ8MB3fDOOx/JjwEKwq7jPoEmM4jIPg/QErgKXD2IuYA9mNhVF4ZnokO+seY1/Gm7dU/osXhJ1ffvll9dy5c/+vuLh4gd/PDu57F4rBPp/PSEpKOuqaa67hAIsMlyrrvOUfUVNS3rodgusxf2y0LOvU6dOnM49qah4GnpORk5Nj4hn54o3radynbH+NRqPRaHYIKxYajUaj0VQ7kUgk5b333vv76NGjb0MjfERpaenYYDBY8Ouvv+aUlJSkRKNRB2ZzioYrewy7DWdOCYXkVatWpVNI7tOnT7WIggcghs/nuwrTBYZhfBlbtVth43a7lpCQwF7BxwQCgYOxXC0wHRYWFj43a9Ys+qb1iksVicA0oqbEO78vQ7/As2C8d36cYa/U0bBhsFwYe6sS9mAdD6N4uTMMhj1TZtPLjIOlsVcwf1bP+KQAyvXKh+7uhAIzXUWoczM90i0I759uQuLh/tNg3IeuJegnmMJ1Juw+GH0H039rZ1grWFV6LbO3MIVfCshKmGacUxxnfGfB2HtfxQt7Hh9IePNbvDGdes188sknv1+/fv0MvGvcDz17G5YneAc2bdmyJT90qA+cDEi8KEy881UG71b2SF9smubJeH96e+xrqgEKuiNHjkxgPQbWZvz48ccWFBRckJeX16tRo0b/W7t27UNew3tnWIMGDW5v2LBhNva5DMcchzpUnZkzZ+79LxkajUaj2afY6cqDRqPRaDTlYds2ByeajEZ0BzRs2FP0TjQ02WvtL2Dfy7DfU5xH4zv6xhtvrANR7L8BthzHL0pJSdlw1FFHpQaDQfZ8kdLS0rRwOJyO+WRM6+McFFZCaLgnLl++fOmGDRu+xrGzsf4b7PNTUVFR4eDBg71+MzW7CTQ8j8JzeR9x/XRfULZ6V/AKHGqqBBDlO5PGhi4F/8AxxxxT94orrrgrOTm5K9LSXq/X+Hw+KS4u/vmrr766Y8qUKezpSrGP4hzFPCUKe8VhGkUoEj/dX6DbBIq/x7hLf4UuFNh7lT1gK9szmKLyXTD2eN0ejEv2zn4Jdj9sDkzBwd7+D9beXYoJyo/EZrfhENgE2MnukkgejIJqPBw4biqMIi5ZBmM46e+3PCjyDoFxgLBEGNMC0wnTsuqgwd7B7CXMgeC4nR85GGb2hCa3wBi3Xpjuuf1BGF3lqI9hLH8purOnNstJXus92E0wXudAwFsmqPJETVmWcMryRJUproh28cUXH37qqafejfdPR4rCexMWYyhTnS1btrz91ltv3f/mm2/Ow2qmaz4/BobmLU847y1LqlSe5Ofn34t35d9x3YGZmZkflK3W7CUo3M6fPz8dz7wu7HA8C/YI74Dn0QTLPtRn+MsbH5b5YcCPKfM10zCfcxD7Mw3wncN1YWxfa1nWQ9nZ2TOwrNFoNBpNuaiKp0aj0Wg01YrP5/Oj0VOMRs/NaHx3Xrp06TnLli3rFQgEbvzpp596f/PNN9d9++23161Zs6b7jBkz/obG08k///xz5++///5CrO//yy+/jNm4ceNSNIQoQlPkeRnzbycnJ98+bty40wsKCpqi0at7DO9G8MwuxfMy0PCkz9PdDRu2NKLmaay7KDMOO+ywFqFQ6FikHbXvXgPpS5BWLaS7mZ988gl7gyqhRok0ypRA4xVp1Lx33f4CBUf2fOWHHvb8XQujAEyxlD3I/wOjsFsVFxF0sfATjOIu/e2WZ3Td8AKM/nv7wLxCMGEvXvoz/gXGc62ElQf34yBxPJ6i6SJYeXwBYy9b7sPrcwA3hqEi6LKBQu+jMLqYWAyjcM2B7BhPr8AoJishmNDVBcNMqyjMTEMMK0Ve9gjmvitgFA8pAnPQPoaRPad5/gNFCCbx+YvLylTe5FTlXZrx/PPPz1u7du2bkUhkM8oWrNp74P3FnsEGyrVD27Vrx8EQKVBvLfM8plDL8fdaKXB/TMN0NXKMfkfuPcaPH99g8uTJx8+dO/cGvEem4136GZ49/az/G+8WDka5Es/mI8zzwxTLjW6oD/0tPT390GAw2I5TbDsedjG20R0P8/cvOIbvwzMxr9FoNBpNhXgrEhqNRqPR7DJo0OxUz+DNmzfLa6+99uPChQt73HrrrdsTVLbL2LFj2+F6/Kk1G0RHYHoojIIIB8p5B+s+wnXnLlu2rHDo0KFKcNFUkWnTpqWx5xqeX3piYuLRV199NUWtXcUrcqh5CiDeXsEUK5TZd99992316tXrjecaoIiyN2Gv4JKSkl+//fbbIRMmTKB7AIpvqvcep/G995T4ROKn+yN8fqfAmsNSYBTMKURSFK4qybBU2PaUOQrO2/OHy/TDn8LTNyrjna4Vyku3FN9qwVhuEJ4zfkA4Be+LQhrPp3ri7qhc4T00gNGtA3sL81gK1Iyb+F8xxId5R/fIOG8Ko39mXoPpkKI7xWKK2gdimafKFOIVVBm3asr1LFP47BnX5qWXXtr+xBNPHJKUlHQs3hlYtfdAuSqWZYXXrl07eeLEiWMXLFiwHqtVuaLKFlWmqJ7Byoia7pBhw4bVT01NpTuVQpRpWb17967oI4lmF+jWrZuvS5cudYLB4KF4th3xvjoNq4/Fs07F/FxMf0M6m4N32ZehUOiLHj168CNalcB7qDnO/R3O9VifPn0Gla3WaDQajeYvbK9CrdFoNBrN3oYN8116N/Xr1+/nrKysqX379h0QiUSuRsOoNxpao7CJDem+WB6HBtdDTZo0uXTKlCmtdU+onaO4uPgENDj5M9bnd6MQrFDznKo0EW/GQQcdVL927dqn+3y+vS4EU6yJRqPOhg0bPv7000/ZE9Mr0CiRxmveAFZZsNlH4f1xMDX6yh0HY4/XnRGCCdMYe7vy+IpsRwOj8blQGKVvZ+5fUbplWUEhRp23IiGY8JrcZzmM4jKf9Y7gPtyfg8rRzQTjhz2my3NnEx/mHd0j45w9jl+GsUchexqyx/JCWGXCtj8Sn8+4TFP5klOvMc6dt99+eyHy94d4Z2xkft+bsDwLgpSUlKOOPvroxmWrtyn/yqZElZM7FcjNmzez5zh9Bx+Ne1UuTzS7CfoALigoaHvWWWexx+9wvDfYe5+/XuIgm0+U1VGuLikp6YG6y12ZmZmvbKN72QAA//RJREFU74wQTEpLS72DUmo0Go1GUyH6RaHRaDSa/RI0upz+/fv/Qb95GRkZ90QikUzTNPtiPX8S29627YfD4XA+GmE3jhkz5rDYUZrKggYtB+piT00KWbuKV8RQooZX8CjPSq+++up/BINB9jrd67BXMOJg4YIFC96ZM2cOe+2ReFFJmRKflGk0mr1LfB5UVl5+pTmFhYVbfvvtt4/wnvh9b39sIuyNnJCQ0L5Nmzb8hUt8WehdVmWmMqKmO2To0KH8+MFfzvhxn8diWuljNRXDD815eXnHhEKhGxGvk2D34b3RCvY65rPwfHslJSUNQR3l6aysrDmDBg3aXQNd0nUT380ajUaj0VQIKxAajUaj0ezXdO/ePUxhuHfv3vQBmYOGEgc7exBTbr7D7/dPzs3NHThz5kw1crtmO9DXYZkLjl/Q0KUf1D2FV+CgKfFDmjZtWrdevXrno2GdTNFkb4P7l3Xr1r37wgsvcNA4JSCpHsHlCU5qXuGd12g0eweV71R+jDeVj92Xw9SpU+ds2rTpO5Qxkb3dO5jlGsrXVJRzJx599NH1sYrhU+JvvAi8S6Ac/Q339xtm/zF9+nTdPtxF8vPz62IyBHH6JKa3wehC5r5oNJqZkJBwd9++fV/Ozs6eu5t+VfMX8H7iAJUajUaj0VSIftlrNBqNpkaBRikbvHsK9hbeDPsWjbFRlmVdh3WD0WALwu6eO3fujEmTJnXl6N6x3TXlgXhrgcmhjuO8nJycTPcIuwuvqFGewKEEEOuCCy44NhAIHOSu3cv4/X4pKir6Y+nSpe8WFhbSRyzxisHx4m/8vezJNK7RaLZPfP5TeVXlXW8eLv3tt99eRZm3Zm+LwYQfLFHGntipU6c2WGSYWAYqY4CUkfj7qnSA27RpsxDl+Rzc4/GRSCS9bLWmiuTm5qYXFBT0tm37TcTnANgKWF8s91y+fHl+dnb2j3tKANZoNBqNpipoMVij0Wg0fwGNFxMNmsPGjx/fLicnZ48Jo2h4bm28stXqM80Sv9/ann/O3Qp7C2dmZo5H4/cKhCUX990qHA7n/frrr2Pz8vI6TZ8+nQMLaf5Ke1gtNHA/7d69u9uDbjfiFTfUPE0JIHwmCU2bNuXAOxnsPbc3oSDEa27YsGEm0sd3WMUwqZ6ESlQqzzQaTc3Cmze9eVXlZ5o5efLkr0pKSr62LEvtu9egGJyUlNSgSZMmRweDQQ6iqMpCVS4qvGWkd32l6NKlSxRl21eYtVG2nR9bq6ks+fn5tVBnutA0zamoR9xV9p64E+nm6r59+z6VlZW1dG8MWIv0UoLJXk2nHEx25MiRHERTo9FoNPsQrDBoNBqNRrOVcePGHYxGzY1oVEyB3Ziens5BTvYE5iff/Z6+cNka+ernhfLFTwvk+wWrE6e8t6SD/5gexyd26t057fgr26SfdNVBctqeFaT79+//05YtW+4KBAJXYdWLsLPQoBu3Zs2aHhMmTNC+9zyg0csBajrBfg+FQhyoanehBAw2ZJXQ4RU4lNnnnXdey8TExPZoeO/1geN8Ph8H6Vn4xx9/zCwsLORgXko8Ur0JlXG9MhI/1Wg01Yc3f6r8Gp+Ht+brH3/8cRLeh9XSO5gfnzhQ5llnndUIiwxnfJlI85afXiodYNzb57C1KFMvLVulqQSoIxyCZ3QX7FEsNoGNQhxetXLlyjHXX3/9IizHP5M9xhZ/nfWOGEize/QXVlth/Qh1p96oCzyYl5d3gh6QV6PRaPYd9n6NRqPRaDQ1kpEjR9ZLSEi4DLNXoiHTFtMv/H7/yCVLlrw3dOhQ9japFDj2KEymwDpYtl0ULo0MTUoKjU7ufO2JeO0cZRt2Y0N8TfACqlU3PaVVi0Z1224uLpFIxJL1GzeVrNtcssyynYjj2LbhGEV4U0UdMTfgxGHDsJc6tvmjYVrzbCdxTsn59ZfKnDmGPPssG+27hQcffDAVDe9z0LC7EQ3jg2GvRaPRB/v16/dz2S4HNGj8NbYs60U8568QN7dlZmZuKNu0s6i6CKc0JWwokYMfApQFYYIGdtc2bdrcgfTajELJ3gL3S2HG2bRp00tPPvnkfd98880qrGbao6sMDsLE6TYiEoyNctUw33uB1Wg0FRFf5ihjecNfHtAoarHM4ZTljjls2LARqamp56McUMfvFeifPBKJFM2ZM6ffmDFjZmIVyxplLHNY3igjquxRVEoYRJlu5ufnv47Zw3DN4/v06bMktkVTHogvIy8v72Ikh8FldabpqDNNKCoq+nE3DgbHh2fIdKTNeqcZsqUwtSQSPcaUQGPDkWRDnMZi2kl4OTUyTaNW1DGDK8JNTw9IyZr6CSs/dSxZ6Yix3HFkvuOLrgsagcWGkbZUkn2bhrz/gT106K69k5AnkmvVqtUf9389FosQF/+Hd+TYvn37ciyBvSJIazQajWbn2KuVGY1Go9HUPHJycsymTZseHY1G70BF/lzYClTm76tTp85T3bt3Z8/HKjF38fLj0hOTxv+0YPkRr3/0jfXO5z8V/vDrEisQ8NcWx0bjGg1pw21sVx3HsXGsJY5hYVrqiLMEDaKPMf9CkeX/WgKFW+Sz59gI22XRbdSoUS0DgcBQxEd3GH0p3kYfsWUjrx+wjB079hyfzzcSNmLJkiUTd0N8qLqIV5DxmhKCXXGmQYMGtfr169enbt26vfB8kvamGExRJhwOr/z999/vf+SRR17GKq8IrMQZBsgrBhM11Y1jjab68ZY5aqrKHiUG07xisP/aa689tnPnzuNRDqRgea+Bdw+FR1m9evW4SZMm5c6fP389VqvyRpU95X2AUuVNpcudvLw8fgTNwfX69e3b9/Gy1Zo4xo8fn2FZ1gDMZiOufEgTt2zevPmpwYMHF8f22HnwsAyZ3dG/ZklCqI6xua5tWsc5lnk6Nh2NpHCoYzp+sQ2kT8fEnkyzgKlEzf8JwlaWJgzWnWzWoRxDSnDgz5ZlvhsQ+0Mxwj+vFdlUd2VKiZH5FdNTlSjrDXwirsWB8k6BbcT8EMTPExyjgftoNBqNpuahKkEajUajOcCgCNy4ceOmqLT/E4s3wdjgfdzv9z/aq1evZdyncnTzpZyckuFssRrZpr9VRu3UboYp/1i9blMqGh5imkasmbLHYBPIFMeOrkST+V20eN4wbN8vps9etCXUdK18sPNiZbdu3XxnnHHGNQg/e/6k2rZ9b0JCwhOIHzVo2AEHGn53Ms3ABmdlZb1ftnpXYOJQCYRTJQIrYWarEMx1Xbt2bXv22Wf/LyUlpcveFIIVxcXFsz788MOhL7zwwhwsUmRh4zlekFHTeEFGzWs0murFW+YoU2WOt+yh8d0YOPbYYxtcfvnlDyQlJZ2G5b0KP0QVFRV99frrrw9+44032OuSZUx5ZY+y+PKmUmVPbm7uIbjWbJTvj6N8zypbrfkTo6CgoD3i5zbYeWVxNSgzM/OXsu07hTO7Y8BZZdVGIqwXte2DUKE5ybHlfL/fOAL1D7/YDv+zSrXLuIkdf9x6Gf5HIk4p6my4D/u1gO3/VAL2orVm8Zr3Nv+2pXt3N11VijFjxqQEAoErMHst3s2HYPoGbDTi6BvETxH30Wg0Gk3Nge8DjUaj0RxgzJ49O/Dtt9+eGolEbkCDgD05ZqLCPgEV+Xd69uxZOZcQzXuEUupKi6gvcLRh2GegqXmcIcZhYpimY1t7WAAuB/d6sWuiUbMI4Xnf8MlHEi75OpDkLNjw8RPrsX2nmlLjxo07yefz3YIGTic0/CZhVR4HhIltPXBgDyDc/wt4toFoNNq7X79+u8NnsEooFGA4r4RgryCjeuf5BgwYcOahhx76v1Ao1AJhwKq9A9Mznn/x2rVrHxs+fPiowsJCjgjPACgxRgkyNKYzryCjrLKEYLVhvO/tHcf4Yk/4dTCGY09SC8YBrNgrsSY07DNgCbBC2G77SXY1QT/cfN5M73yOvKcwrLIwj9SD8Rg+n0oLOLsJpg32llV5uSK4nW5l+DGN6Zp5ms+R83S5UlFa53Hcj/mCx++O3oYqrJyqeVXmxJc/rhicmpqaOHDgwCuaNWt2C8oDpr29BsVgvK9Xzp07NycvL++d0tJSvqe9YjDLGzVlPKqpoqK43YaZM2f6f/75509wvWKU9VcciO+5ipg+fXoQ5f4ZiJfb8PwPwvtgCgecvf7661eW7VJlnOmtaoUDoZZIZZ1N8Z3gWHZHn99sa/qMkEMBeC/kZCZ+XM9N8dGws9kxnC98jnzt2ObsqBX5OmhtWmJeuqTSPZ4LCgraWpZ1LdLQRYgrps8ngsHgtGuvvXZ3jjGg0Wg0ml1EVX40Go1Gc4AwfPjwxLS0tMtQWb8Bi4lo1OSiQfPMgAEDKtcbuGOfpJAZ7SCGfbrhmGdhzVGG6UNDHW3NvTyYV4W4PV7QsrGjmxGsn9HI+RwNq/eK7cBH8lXBmrK9qgR7TPn9/hvQALwcjZz/w6oH+/Tp81Ns64FBXl4eB44bjzTzdmJi4tCrr76aguiuwrqIqo94xRg1pSDq9gxOAbfeemufevXq9cMzCKKhidV7B4rByCeL586dO2T06NFvYxUvrsQYNtmVGBwvxqhAViWwnWH0wcjBiHjeimC8fAcbCfudK/YgvWHnwEbDPoJV5X52BaaNhjAK0F7/1P+BHQYbDvuWK/ZR+Iwvh50HS4exh+HtsAWw8qA4WRdGQVXlv8awEbAfYKNgu+rHu6r0gl0Mo2i6vXTB9FoAexZG4bod7GYY80p22bryYDkwFNYRxo9xz8F2B6rcUWUQjddS5Q/NLXvKpoEePXp06Nix44Mo/9riXYBVeweWP3hnW2vWrMmfPHnyuPnz5/MZs2zwlkHKGDAVuKqWP/SDy18KZaF8zczKymJZd8DzzDPPJG7YsOFSPPP/8lkgboZs2bLlxZ11C7Hl5Q5Ngmb0aDNqdnEM50THMA71+43afGq27VRbVcpEDjD8MbckdlRWop73vTjmh7YhHxQVrfup9qVL+KFqh+Tn5ychuZ6C9zTLhr/BXoUN79u372xu12g0Gk31w8qORqPRaA4QHn744brJycn/QSX9ITRoNqPCP2jZsmWjKyUEd+vmSzy21/Eh07oP7YXHTDGHGqbvDMPwZQjd0tUUIZgwLG6XGjNFTF9ncYx+jmHmJ/qiY5OOu6Zro4592BOvSmRnZ88tLi7+H2YfQbxdgDgcMW7cuGNjWw8McN8dkW7qwL656qqrdkfvUIov5aGEGa9Jx44dayclJR2WkJCwV4VgwuuFw+EFL7zwAhuzDA/FFgYi3oh3fmdgL0/22OfP0c/cjp0KOxlWB7anORTGa1KY3Vswn1IovQ9G4VDB+D8BRhc3ezM8u5tEGAftpLCdCuPHpXmwij6ypMGugf0X1oIrymCP7TNgR8MoyO5t+JNwXp8Wn0a9xvTKdESRlbBHMdM407paVxEUgnmOlu7S7sebh72mhFXXPv300wUlJSXfoPzntr0Gy59AIODD+/uwdu3a8WOAt2ykKcpbVxUc27bfQRnPDxMHx1Yd2PAD+rp16wYiXlgOreCvYvr27btT/oE3PnNUveiMw67y21auY5mP2YYzyOczj/eJUduKOMJkVZ1VKbqiYDjsKGpPptHAZ/rORkK6w3ScSclJ6Q9HZhz5D2dGxx3Wn+gWAnWmNxFXA5B2H8Gqs0zTzM3Pz+dHL41Go9HUALQYrNFoNAcIEyZMOCQ1NfVhVMw5yMdnqJgPyMrKem3HA4DlmAknXt06aWHqbYbYE0zTN8jw+dBINAKuCOy2kWsqaNm4YRTDNIx6hunvLo5v/AbDvj+t43XHSp8+7O1VaQYNGrR6+fLldyMO70T8UZx6qKCg4KjY1v0f3PNhuPeQYRi/wnZXk1WJFqyTxIsYqpcezWnTpk2zhISEvdojj+BeKcYUb9iw4YOlS5euLVutEj/jQc0TLqu42dk4Uuf7HvYAjB8h7izH2FuSPXUXwfY0LCd2y+CMVYBCb1/Y2TCvWMh4ZQ9RiqK75KuzmqHgRoGUX67YG/gqWA6MLhPKozlsIIwCqrcOz/jgs+Ez2tk0tyvwuvw49DSsvHSqjOn1LRh7shKGlb2BadsLN8sEXoNpbwfvq51CXZtTZSoPes2ZN2/eFpQBn6IM2shyYW/Ccg/l38HNmjVjvmB+YAC8ZSRNlaEqcFUOZK1atRajvFuM+2s3depUfmg4YKEQnJSU9F/Ex00w+gce0K9fvw+waXvp9S84Mxol2a8ceW5iYnSk7Rh5waDvgoBpZPgMw0cB2K5OBbgC2EPZRtiQzBN8frONP2j2xJ1MsSVyX9ELh5+wYPJpdNuyXfr3778iHA7fj3i7w7Ks+piOzs3NvWrkyJF71c2KRqPRaP6KtyKp0Wg0mv0Q+nmFnRWNRsdg8QLYOFTOB/bu3fsrd4ftkHBcjxbJnZfcYEb8U9EiGCKm/zBXXK2Ggbt2GTa22FvYMBujGT0wajqPJX9jDQkc3/sIbK30+3Do0KH28uXLc9FQvgPWGA2c+0aPHs1z7NegAVef4gAac/NLS0t3ytXGDmBrWIkYXnFDmVGnTp2WgUCgBeIci3sPij645uq33377dSzyA4JXIKIx7DQ1H09567aHEnA+g1EMvgd2dzk2BDYZtgK2P6IEaD7weL/AdNXCMm2hu7Tvwp68f5TZjqCIStGVcVGRS4XqgOmV4ZoCKy+dKmN6/Qi2JwTdncGbLyvKo1yvjPnb+vbbb7/GO3Q+y4W9Ccpe8fv9jTIyMlqmpqbSdYUqL71WEdvbtg22bTNt8UNUW9Qb6Kv5gAT1plopKSk388M5Fl/GM78hKyuLbnkqzeqXDkmNzDjivKjUeTQatSf4gr7LAz4jyYrYYlFsrSjV1RDcRI8/VtQRq9QWv8/IMHwywG/K+Kbpa//nvHhER2d6++3+GmHQoEGlK1asmIz02x95ZgXic1hCQkIO4vegsl00Go1GUw2wcaXRaDSa/RQOeILG3KWohPNneo3QyLsDjcmhAwcOrMgfpUu3bt18Scf2ON/nBB62DbnD8PlPRFvSF3O9UMNbLzsi1lNYxOc/FHdyg9+yRiV1uq5HnQtu5s+0KwV7Uy9dupS94B6GHRUIBB4sKCig/9L9FqShNkg/B6Mh90VxcfHuEIO94oQr9m7HnMMOO6xO3bp1j0Qj0hVF9ia4b3vLli2fffrpp3Sn4raP46YV2a7A+2bvqcr2Xm8NuxJ2Liy+1xV7cPGn+D1hbbmiDF6DPdt5HH07cjt74TaAbQ/eG5/Z4TAeSzcB8TSF9YB1gcXXN9nbkOHhdl6X50AZs9XFAcNFX7p/h1Ew4OBk3cqWlUsM9o7tDmvkLm0Le05eCOO5r4MxTsrL3x1gdLvA8LOXLsN6LYw9dOm3eUeuCyqCP+P/B4zXZhi6wngPCp5XXbsZjPvTXQSX2fs3HsZfKxg/5vF++XzoPoP3xZ9sq7TGApppks+Fo/rz+vTXSXcM5cHzMt1cCqNPaD5/ut/YYY+/cuAzY1g43ZeIz6cq73qNcUpz4/fHH39cs2nTpg99vp1NHjsPrmmkp6d3RFnIZ7SjcpNWZdq1a0f3B98ZhtEyHA7TZc0Bx8iRI9Nw/3RxcCvs+UgkcvegQYOq5Jfdfvmog2tL4A68sB41TePaQNBs4oQpApftsA/iurGwHRP3cpiYxk1RU8ZFgkaW80r77brrQZ0pjDT7OjsiYPFdWCbiddikSZOOwXSn0qlGo9Fodo34yrlGo9Fo9iMKCwsvROPxXsxuhN2KivjE3r17b3cAkKTO3Rq+8ketHMfxPYp28L/QIKq9J0VgntWy2UDa1mzYHhP9VC9h0+AAeqeL4dxdsrLw0dTjrqm0j0Q0bkrQKJ+GWfoQPg3hHTJ+/Pg2sa37H0hHrXCfjWHf3Hzzzbtj4DgvfNDeBqESMlhPcesqHTp0aJyUlNS5OnoF49kWz5kz54WyVQyAMoZbCUUVJdadTcQ8jj1BK9uLkv5nb4XRDQwFRi8UVgfDOGikEnop1rLH8URYHiwXNhbGAb44GNmO/GFTCaOLA/70/3iuiINuVOhjk6KkVzXjRxN+nGKPZl53HIzXzoexF7QSIilSM7wUrynU3gKjqwHVm4xiKN1EePMc0wp9UvK86p54fp6bRp+6Xij+Mvx9YMNgdD3B49jjmPtzcLOquJLh9TmoJuOUx6t745T3S4GZsFcnxWKWze1h9P/Le+N+5bmd4XkpnnNgL94/ny/dSXCZ4jjTCo3CHe/ncRivr+6DrkTiRWbeF0XvJ2DecLJ3L+MiPg1VBvZY3tn0XhNQYedU5WtlW/P72rVrS37//fdP8D61WT7sTfheTExMPD4tLY35nemCeYumykwVIO9zqFIgO3XqFEU5/yvMME2zvA89+zWTJ08OJSQk9EJccxDPGcFgcMiOPqB7cWae5o+8ePi/bImMR8z38/sQh4742bt2X84cClafeC8+U4I+n9EZieR/Eds30n7tMFW+lUv37t2tAQMGfI1Zllt8x5wciUSGTZgwgX7ENRqNRrOXcRtYGo1Go9n/GDt2LMWGcWjMbUCD9fa+ffu+yp/rxbaWT+j4605yjNTnDHH+axgmhVGfW/PfRXgGNCzRkHViYq9lS9Q1S1ITE+S4I1rLsYe32sY6w+qlp7r7cz8eExOJOcBKmcVOv/OoezPMJo7t9Iw65iuJx13LUfErxaWXXlr83nvvPYpZCjMcVO5/I0eOpMi2X5GTk8MB29ohLdEdQZV6R1USr5ChhAvvvDRo0OCgpKQk/my5bM3egekMDdZ5H3zwwc9YZHjc5FyOETXdVdR52GP2W9j8coxuBb6BUWwlP8Loa5a9Qil6euOReZkNdbpU4H4UXPvDKLbyGPbKpXh7EWwdjL1UKR6X10vVC8/Dn5GX15OUYmNtGHvEqrBQiL4DdjXsWVgnGMUmii7svZoNozsB3v/bMPaUpasMpjv2XmXP2Dkwno/npUjsFWspxD4EY09cCs4Unilq81yXwCh2egcg47EUV9lbjYIse9LS5QvDSDGU63muysAwnQ7jdc+HUZDlszgGRj+5HOxuFIz3y3KYAi3F6E9gP8B4b3wG7DUXD4XIZ2BMD9yXccBe0nz27K3Oa7NOz97S7EFN4ZnXpmC+EkbRl3Gr/L9yf56L4j+hGM40chLsfRh7CFMc5vOrDHxe3JdCcnlplbYYxjip6R/MeC/efKyWaVvF4Z9//nlRUVHRx3u7dzDLI7/f36Rz587s0c1nzmepjKh51cZT64l3fns4qDPwea3EO+1oXLOyx+0XoLxn+cePat/gGd947bXXMi4qhTOzQ21789oRhl+mIhZP85lGsuXWV8p22GU8ydEduFcZiohyzbuPOnb3gOqYWx/zmVIHdcZLrIjxSvilIwc6O/AljLro8oyMjAeRrobAOA7BuOnTp1f06wWNRqPR7CG0GKzRaDT7GahYm/QRjAYje9mtt2379szMTA54UjFtBiSkHHfdRYbtjDEM8yS0GdHC3flGg2r4sNNUanJIWjauK0e2PUguPquz3D/oUnlhxCD54omhsuyd0fLrKw/La2Nvktdzb/6L/fDCA7LivTGy5K2R8sqYwfLITVfItReeKp0Pby2tmzWQ9NQkjnjtXmvXGls4GDeO/20NW0YkH3td/zonXlsptxHPPvusZZrmeBiFngtCoVCPGTNm7HC07X2JZs2a1TUMg422n2G7Y7AyJS5wqsz7BL3rjdatW9eqV69ex73dC4/gfu3169d/uHTpUtXrEU1g1zgfb0RNiXd+Z2CjmoIsBcx4o4hJATMNpqAfXYaN25VIyh6EFCR5LgqNFHvpooDiI8VkCn/0D0qR/w0Ye23xXumWoD5se/D+rLJpeXC9iitC0ZnuG56EsWfYTzAKheyRS2GS51K9y+i3dAmMvmj5BYDiN0Vh9UGL5/Vem2Ikz804obg8HDYPRjGdoi6F4I6wQTD2zCXqWPZW4yB978Hmwtg7mqIyywCKrpVBXZ8iHXtosyfzrzCK71kwlg+M90wYn8kGGMPHXvYlMMYDxfrNsHgYTu7D+OBP+Gl8XhR6GQfMGKzT81zsLT0SxnO9BOOHKopZdCmheoWztzV7/zIvM6zPwbg//cj/BzYedgaM91PZtgL3Y8/k+HSqjB/J2EN9u/5FqwmVDrxwXUUmn3/++drly5e/Uh1lEq/Zpk0bPs+tZWQ5RtS0yhQVFS3HdWgdCgoKmF4PCHJzc/+OOhMHiP0F01tuvPHG5WWbtoszvZuv9MUjjrA2WuMdx+jtM4xUPifXJ7CbYqpK3IFmgkhCHZEkFPu12ovR6EwxDr5OjMNvEePIO8Q8Pk/Mk6bCHvvTjsvFthwxD+0vRvMLxWh4Kt4WyPpJjfB2QNFmqGKQ7FQgXSgK415Nn8+ob5rOyGh64bB1Lx7SAmesMP1179493KRJE/4qYSziucO6desmjxkzZruuJjQajUaze9FisEaj0exfGPn5+Z1Ruf6f4zj0G3pb3759X45tKp/0jn1qJWZs6m05zkOGmEftbO8RjobNXiIUZ2unJcvRh7aQK7qeKHdlXyxT782Ut/JukWn3ZcoNV/5Nup7cQToc0kzq1E6RWimJkpyYUK6lJYekdmqS1MtIk7OOP0yyLj1Txt52tbydf7M8/WC23Dewm/S6+HQ5vXM7aVS3lvh8phuGnR6Zm8cZZlO0bf5XFJHbEk/rValevpmZmRssyxqLOH8b1nvNmjWnY7rTDfGaRnFxMRtp7NH4fVZWVmUGuqoqfGBKxIg3admyZXpSUtIRe9tFBEFeWrtkyZIvw+EwXTYoYdNr5VHR+qpCYZJuCyhsssep1yimUkCl2Kl4B0Yxkb1C1ccM+qOlGwcKfxQ7CYXF52Ec0Gs1V3jgMoVGuh+o1AeRSsI6J93VUBSl2Eohk/AZcxvDRzGTgqESsremAbCjLpgUgem2goIm48HbhZyCMnviUkRlb2T1s2R17s9hv8RmXfisKc4ywVW2pz97Ep8Mo/j7Ild4YFjoX3wtjM+C4ihRP+8nXmVme6g4id+faY7i8ofu0p8wv/KZ0tew6hlMv9DsiTcTNgtGsU8ZnxF7UlN454cCdcyOYJp6BRafTpXxuU+HbddNUQ3Dm89V3ueUFl60aNHPKBuXVYfv4JSUlFPS09P5gUelB2W7BZx7Hd5hv2G2gWEYKr3u14wbN6497vUO3Dc/OOXgXectWysE1QbDSZp7ts9vj3YMg7+uCNIv8E5VQ1QPXgq1gTQxah0iRpO/iXlwLzGPvFPMzo+IeeJEMTs9Kma768VsdbWYLS4To/4pYtTpCOv0pzU4Ddu6idE2U8wOd+GYUWIely/mMQ+JedhNYrTuIUajM5CYDkJJhKRkoBjmtXcm4DgkJgpj3pSsZF/CSOe1I47DqSrMHBdccEER8g7fYRMR5+f5/f77CwoK9rtfVmk0Gk1NRYvBGo1Gsx+BijQH+LoLDRoKE3cvX76cP8WukMRjezUt9Vl3oiUwxDB8rd0afRWh8BqJWhJKCEjLJvXksnNPkEdv/rfk3tFDhg2+XPpc0kU6tm8paSmJbo+mXcE9GucIBgJyWJum0uOCU+SBQZfKmP/2kNG3Xy2Zl5whh2N9SmLIDZPN1kmVQcsOTStcZ6Bsse8NdrqiUj4T0XBciPsbA1sXiUTuGT169JFlm/Z5gsEgG2hBxCfFyZ1oKe4QJWR4jXUUmq958+aNEIYWaDBice/B9FpaWjpn/vz57FnJxLQ9Y+C8AdyVwKo4oFDHnp7srUu3DV6jiwe6M+A+Cvbu/BJGdwOqVy990tJVAkVSJeRzRHz2hOWx7C1Kdwp0McBeq+wZyt7Iu9MfB++FccSeyeyJSpcbFG+ZRyhM8n7oEmJXfipMlxF0WcHes+x1Gw+FWCVyUyAnDBeFH/b+o5ip4LOjqM7eydynMvD6PDevz97X8XAd45/X5r67G8bvUlh8z2LV89gLBWnmLT5zviMo0iqjb+zbYRTlmXYq80GAcUTBnb6SvWnUa+yRzd7ZFJkVKu9UhT31RSg+75ZnKrxumOfOnbuSA0tWhxiMazY599xz6dqDca/KSmVcp4yoKfHOV8jChQvpN5jlvQ/lPj8u7dewVyrK+ztQfzoU05FLly79GFM+8+1iv3lksvXS4X0syx5hiHkaIpfxX3Vclw4ocv2oJ6W2FKN5NzE75Ih51N1iHnGHK+gaDbuIkXaIGH7leadSjxKU7Wv6xAjVFSO9gxjNLhSz3SD33OZRd4lx2M1iNDlPjKTG2C8QC4+b5KsGX9G4Ej/Ld7WizqPRFw87z3FyKowTjmGB+tL9mJ2E+P4n0tpNI0eOPCAHLdRoNJq9zc69sDQajUZT45gwYQIH9xoJOxoNmkdLS0ufHjp0aMUN7VOuaSaOfT/2v94Qo47bI6UKsAduOGJJQsAvHdoeJIOvOk+mP9xfHr35Crn0b8fJkQc3k7TkPf/rUl6fbii6ntRB7u53sTwzrJ8MzbpITjiyjaQk/ykKV01IdAXhZMM0r/ZJ6OHgcddRXNshffv2/dCyLPZAbJ2QkHBPbm7ujn5mX+Mp8xdM4W49Gmu7o1ewtwVb1krdilreuj4tLS1Qp06dlrh2StWe4a6D69lbtmyZ8/XXX9OvLi+uhCAVkPICtDsDyTioitJEQY6CK1080Dcrfx1AwY/noQsI9vok7FV6HIx+Yekqgr1JH4PRvQIHMOM1d/U+yitQ2JORbhfoJmI2jD1Q2fOZPVAZ5l2pl9L9AO+TPU/jxU9CYZe9jxknylUB96fqwf139X7Zm5nnWwMr7/oU1ynWcr895SqB97gjEZ9hpMDLKV2MNI4z98MPjOmCVpWPAjwnrbJQqN4E43PfUTrnPgxLpX62vwt40wHnvabyv5u258yZs2HTpk0/4F1roXziqr2J7+CDD6bbE4YrPt69yzsVMNQdoqhHcNA0P+5tvx5EjgPG+Xw+lkEX4v09xe/3P4H7Z17aLs6LHWo7xc7tjikP+n3GIVV/PeEAiq42knWgtkidzmIcki1m5xGxnruNzkEOPRTb9qA73QSKw8eISfGZwnCn4WK2vsp1RSEmigEb0VDFumEMw2+KcbyYvnHWjBcuRdxUmA4HDBiwNhqN8iMh3dpcHQqFsoYPH37AuCbRaDSa6mJXKt2G9MkPSI+ckGvduu39z+IHKjk5puRMD7rxPmAkGzU7VdHbK+Tk+LemkYqM98J7qi4YhwzHuQMQl1t/1v1n+t42jg3pxrifHFtfneHW7F34rFVa6ZajRIcaw/jx4zNQmebPkM9Aw60ADdQJ2xssjj2CQyVmDtqv/8b+SMeVb8VQkONgbglBvxzWpolkX3qWvDzqRrmjzz9jvXKTmGWqB/ZObtW0vmRfdqa8mXez3HbtP6Tz4S0lOSnkite0yhPb1/D7/+635b6Ujj0qNeJ1dnY2e7hwoKQzMe3LhmZsy75Js2bN+EApBlO0oZi1J2B++rOc9VjdunVDtWvXprC5VxuHeHb8iLBu/fr1vxYWFlIYYIuYiUJZfAu5KolrT0L/txSv2auTPWXPg7EnLgceU3CgMA72xUHNKPhRKB4D6wvjAIp0m1DZjKyeWzzegeNU3PAn1OyJSh/GDCddVdA3LwdCY09nb6/RqkLXDoQfYMpLKyy32ZOS5aLad3eixCO6VCnv+hTg+XN7Cpp74vqVhc+CIizDS9/C9NFMUdFrXHcCjL22mZb2FBTNafS3vL1fUlCkZrwy7OqDxp7Am4fj5+PNpuuYtWvXLrQsa9He7h3M93atWrXog3qb8rLMdguJiYn8eBJBOch8s99SUlJC/9i9YR/4/f6RvXr14rtuuzhvd6wV9dk3iun08/vNWnQLUSVUz1uKwHWPFfOwm8U8vkDM1j1RcraKCbF7FSQbfzJy4uFitLtBfPQ3fHAvkfQjsD7pz/BWAe7tD0hT02eMCb9w5KXO9PYV3lT//v03Ix/9xzTND1DHvB5pj78U0Wg0Gs0eZOeFrEuGh/BiuEBCje+XYMOHpPbprNhr9gar67WSlRtulMRG90lxwn+kT07N/Xq6uP4pktDgPklAWEMN7y3Xlq3NkRUNe0q/vGNckXVv0m1MihQHb0f4HpBmh/WXXuP5s0gKxKmoxVyL8N0vpYF7pE8+f/opcuWwJKldeLUklD4g4YTbZXkjne4PFJY3bivh4J1IEw9JWqOr5brxe+JnvjvFyJEjEyKRCEeDvxCNtvxAIPDw4MGD6RuzXBKO69HCMOw7TIOjyVMIrjyW28NW5NCWjSWz2xmS/7+eclf2RdKwXs0bCDqUEJQbrjpXJt/dR27EtGP7FoJGm0Sr5HcWN8teO4ZzgeULDAl0urZSP5fdtGkTf4L/Ouzq4uLiLpjutgb63iYYDCYaMbcja9BQ21NisMIbT66w0aRJk6RQKNQC6dq3N3sGUwyORqMrFy5cSD+sbOrHi8Ekfnl3Q+GQVhXoKoK+Ls+BUdDjRwy6jqD7AsKeqV1h7AHKD0gcSI5iLOc50CQHP2RPwMoIlsxMPF95fmUpKnIb4X4U9NjAZ9nEkfoZvmwYewZTkOb2ilwSMH53JLfQB/EyGHvxlzcQEddz4DQKznsiHdMvL8/La/DjSTy8PkU1hnFnRW/mCZbZu5rmmB74bCj6lhfnR8DoT5ofB6pSx6TAXJVwsRc1/dJSwOcge6yDxauqfLlcCmPcrYdxsMO9RXnx7F1n//HHH0tKS0v3hB/17YLyyUCZ2Kp9+/YU0t1VFZjCO18pUK/YjMssRLnfeH/4lUt55OXltcY99oNtgd3Tp08f9obeLvYb7TMixaV0e5KNuEmzrCokebzDHNYpgrXFqHeCGIf0E/Po+8Q46F9i+KrvQ/pfCNUTs21WzL9wm2tF0jug5EGRQVcWVYBxYzhOhuGzh1kJvsudGR0rHFw3Ozt7Fd65/8NzmI14vaOgoKCyg3dqNBqNZifYeTG4QRCFuXG+BJOvl6TaA8TxHV22RbOniZgtxLIHiD/5BjGdwWKl1eBeZ8ZJEki5QYJJN4g/6cZyzRe8Dc3E4RJ2Rkiw+F97VRAOrk8VX+B/klZ/kIRCfSRazNHZRTYEU1Fbu1qCKdeLP/EmKTbYu4oki8+8RtLqDZJA4o0SteiHUXMgEA2jgR+4QUIo73y+SyVSVGPE4ISEhJNRceZPHGeiIv1Az5492WAul9TO/eqYju92NGWvwSugSi2PaNSS1KSQ/OuMjnLfgG5yZ+a/5LgjWovfX3N/GIJGhbQ9qKHc1KOrPHTjZXLNP0+RRnVru64jqiYsmnhf2hf5TePOYOdeFHu2y+DBgwtt234Q19/s8/kyn3jiidgHpX2QSCSifJwuTU//f/auA0CKKtuequo0mWHIOSgoKAZUwBzXnAWzKGEGEHNeA2LOLooDQxDzrujuumvOOeeAiqIikiQNYVKHqvrnVHdDz9ATiOL+PnCnuyu8eOuFU/fdV1jXH+mGoC5RoTFJksDQd4nVoUOH1n6/X5tfbVbItUg4HP7lu+++E4maJINTCeHk91Ssi1I1hGQ4cp0gy17J4WlEk+UDKSJ2k+Up37hywSBCVz6ARZKK5JU1qKDrZKGl9OtafQo6LmtiEYAiU3W8oU3NRPDKalQEoDZO0wuDJOSCQmlLvV8NhYhFWeamWt6pnvXC5BSKiD/9TlqQKQ6Fr3FBYw2N6kn5VJkprGS/LciyfDRF4b1HaZTwWQ/IfYHcbcjfskjv1Gde5PCFFJHmb1OSxPy6QgS9yk/lmKzv9cFLFG2YJ4vI0yhJQlEQIXsu5RqKnv2kfjQGkct6+ZBOT5NyJEX+ipMEs/RAVun6lNW4NpobQtG10vmTKPJffA5FZfcoZVO7iRDSPdcqh7Xkt99+W1pTU/Mz28mY+pvNBcUlInK33XYTSa70pbafqVjvRLHdrWI7+ANFRLCeq/8pJFbtnMixgF5+lM6fP/8D70QDcB/dvtCuts41DZzrs4wie11WG8ndAmvDaLYdzK1LYG53Bcxup8T99G6hMHK7wthqKNN6OYwupwLZ7GrkOmIdujoVEcuqA4dcV9puZGBDFsKjRo2awXGsfAhXUu+u0aZ+8TMZZJBBBhlsbGjgsH6oibhwjWpEazg0rWafYP+RS97+n8HbZaDKK3uXk7vqrHUYiWxmmJy0KJ0RisNki0+pK5bPgD9QAF9gL+oUJyCVTVqKvVEQabaK6boMK5fciEj1OPiD8QmiL8YyNeJlHKuxEYho0A8sz69gmU/AyqW6/nr4Q+96xzP434dlRWHbEU8nHH4GjLhO/MHgZKYNJ4SjOJkxOXC++ZxzzpHVWXrsMzjkmDWXGzBO58MXXJfBvIjgTm1b4K9Dj8KN55yAQ/fqg5ysLciKpREE/D7ssWMPXDPiWFw/+gTs2rurZ+HcdEJYDu9Mv+HiOB+cmzvteUqjLwNee+01bdj1KOPov2LFCllf/ikRDoc1U9Wk+adBgwaJTNsQpCMqUo/pOzuGOLERDAattm3bdrAsq7XI2c0J1pvNevtizpw5smT1iJ86IkiB9F2fqcrUVMVqDCJZRZBNppSlkSkUWfTuTlGZCUqPCE82Vh5R/HPidxKayb9DEQGnjb1uoMiSXe4aFKZe7ssaWv5kU/W8bl0pHm1EJz0Xyadd4UUgKr0S+e6VGVmyTmUNK5+Q2rBOm9TdQhHRdw/lTop0TIS1LMeSlr3aCE5ktsgokam6rztFqJseXSuy8COKrEzlD1npuT7xfRBFm6PJPUbqmLVuOEnUd7w+6CWcfCGL7FX82kxtDGUsReV6MuXfFLmQUd2kQvE0RWe0CZ3KUQSgfGxqY8EkYdtQenU8qR/CtxTdrzq6kSI/59IBpVebvIlM/ztlEqVed0N1ILcgZ1NS9bOuSF+V5qReKc+vUKQ7Sp/qSLqgeCVKl+pdL+rlxuRuyuZC8plO1os+Vc6p4s6cOXMV2wkRpivYF/PQ5oPI4A4dOmjMrLQp8nQiJPWi7meDOP3006vY9s5kPG39fr9eqPxPgX2bnqMRhmG8z3z+S36S42fSQ1at0VwMNyxcYJlG0bpYBBtujFMcv4sOR7txYvWkuDuIPwNMP4zCPjB7lsDsfSmMNvvGjzfRl3DyIfL5jK35eWXYZx3gnUgPd9GiRW+z/1W/IJJ+aFlZ2Za39CyDDDLI4H8AyUFCBn8q+JrW+25J0AA5Fv4XKqtORrTqaESqj0E0fDRHYsciWn0b7MgKj5mxzAEImLsk7tr0eGJ0BSaX3IZJxVehbGQpJo9o2OLkmZIqlBU/6l0/acStKBuqiXAG/x/gehO/LQ6czJzCQbMIo9Lff//9/fjRtDCyqsxix3WHwzCaTASLLBURvN3WHTBl7FDPF6988m5OC6iNiZbN8nDKoQMw4aozcdhefbwpsayEY3ZTNpjjeYPTQMM4Zkkk6yb0LU4ugU+LJ554wuYk+kmW1Q+caJ539913p1rf/SnAMmHyDZHBuczDxrSmTFUgfU8rgUDAl5eX15bl2KLx+tl4kH4zvprZs2d/tmrVKhGHiryueGQQZVMgOT6TjokYlbVmOhGxKotcEbep+Iai+hKRJwJSpF8qZI0pMlBE6yWU6ygDKW9QhlLkukHxajKedAGhNCk9+lT9CDMpIlzl+1dWpiI+D6H8gyIyVGUn62Ddo+/3UxSfngXFLyJalqK6VgSqiGXlJcE2eP5hRYTLv7AsR7XBXZKUkqVwMj1J6DoRkiJ/k+m5iiJrXfkkFhEpojuJZBjprI6VR52TNBUaE8iK9VaKXDDI1YLKRwS28i2RRW4SikPpV/yp+agPckWh8lDdyqJXeZXVfDKtCidZN0kk41A9JM9Jb5+jDKNIP0TOSAeUXq18EIGutDbVX3Ay/arXdHqaFJH6ak9Sy1Qk+u0U+aqW3uklha6RtbuuUzpPpyhtm9J/cX1IPuupWP38sw+uWbp06S+2batuNhvUHrKdyiZkdZ58M1u37oV0x5oEhq98/kTJZf7k7/p/BuPHj8+V5SnzaLF/eXj48OFqC+uF+/o+PteIHsXpzHmWz8hfN29TUTj+5jGj10WO1etiwyjamU/M5vYJvBHgy4XR9kBvozmj25nMQxbz1rSCUPfN8Sd8fmNrn+Xe6D6zvdwIpUVi88KH+fVB1s9JrKeDNBaJn80ggwwyyGBjYf0b1qF3NoeRcz18vlEe0ReuHoKpZ0/D6fcWISt4G5v97ThU+gFR92743K04ojiF40TtXD8XhvMkDOuf8EeyELGOhmueANMoguP8yuHkA8iueh13J/xdamO6gv1v4P1/YXLnIxoZA7/Vm2Edz2MdGIfM9F7iEPQhtFk4hz1IfMA2+J5t4A/cyXBbsPd5G27sNZi+c2GYTLf7DGLmeEwdvszbvGzeoq2ZhkOYpkNhupyEqNc2PuEw75/wGV9iUomsTThNua8jYtZdzG83XvM1w7iBYcjX2RoMKT0JlqF4AnBiT6AwWIrbExsRDJvEgZRzLO8/lGloxnSVU95jvE/hx3nf4M06b6TPmNAeIYOTH+MYxtccrvErr38o3puatzKcrRnHQlS6vfDYKFmLbHkYVnoJy/02aGONaOR6REM34cGzalvEFJe14Cjhb/CHTmU+ZUV8PbIiN+LexOZXJzyehfzyXak3pzGsPvy0YYN65D4LO/A8pg2VzzkNWPmXg4Xism7UsyNZrntTw2VNwgmou4j1+SZ17Fmsen0WnngiPnoZeXMhYoWyfmnJuvmO99zA+v4eQ+5tB9P/IHzWgSxjxmdvg6mjZzHsAsAeQ33Zh2Evhu3eg6kjNVGJ4+Q7WiAndDDTqUlNQj/dr+D4/gPLeZdha6f3OIaVns/rBjLNMab3EfjdzxAzTqRu78mwLR6bxTQ/iuzIq6vLIonB05rBH92P+kpdAp81N8C45lLe4MDsRaxs+QOeSLHgGzIlD2ZkH+rSyTCtrZnXGl77C2yHOm69uVrHt1Ro076C5Rw9x/T8DODzFWKeXYo2N/k37BVv4P7L1ljEDi8dzLo8j2Uoy28+K9mcpIVPYv53Y7vBZ5Nl6zdYv+E365StgZF3dUUk60S2HYd516rNisWmwfJl8/dE+IOFiIRZ55HRmHLuplhq3GRMnjx5D07QRKJ8FwqFRp955pn1+sHM2mXokYaB25iHbZKPS2NQU5MdDODAfr0xZtSx6NVNc/k4GiXmPLI4cY33kfid6HWMxLg+/sGq5AmDYSZOx4/XiUIEHSP2vidPxS9L3pVEnRvrwAuHmL9oGW594Dm8+/kPnkuAeb+Xo6K6aUZwruGuZEhX94pZEz79dFKqlWEtaAJTVlZWwjhv4s8pJSUll8bP/Dnw+uuv+3744YcLmY/TKaeNHDlyQ1+AJSsr+SkCKSkiq0QqiQDS90CfPn2KTj/99IsLCwtPoa7z0OaBxT6rqqrq80cffXTkhx9+qJeEilwWteqnJfqt8UbyU0qXVLyGFbBpkCWUSB5ZyzYUnspR6fqNor4wFSIgRaxqnBIfh9SGylqEmwhlhaNr5G9Y/ZRIPVnNiXyTSwPlU9eyr/SuSR1z6F65RBApLVJKxLPaRn2XqwqRfbJOTuZDedK1sg5VvYtEU5iKQ6Zycu+gMk9tz0TmivRUXhWWwtS1skZVXHXzp+MqPxHZilfpFalVl9RTmCIeFZfymnpedaAylLWySO91gaybFb/88ap8FL/qQXlMhcpI16kulI96fb2nQNfqHhGruv4HisKVT2K5cZH/2tQ2SayTCHTFpXysGYfE0yYdUd2qzATVn8JQWTcVqk+9PFB4DUHnRfCrLtKFr/JSWlRvyqfyJ5JOdbMxnqumIpkPfUqUluRnUtROScyDDjqo28EHH3xFXl7eIepfGu0fNx6cioqKl//973+Peeedd6TD0gPVvUTfk5LaRqUmrtGElpaWbmea5j+Zr3cDgcCos86qM4b/c8KYNGnSMez3H2G+Hmf/MmLQoEH16rv68ehTffY0LdxtWUbfplsE6zrqQ16PqNFzJMzW+/oNBrJ+cOFEY7AjEcTCUUoYToTTVbm84vhFeqd31abfghUKwBcIwgz5+RngkFnN7EZGdBXcOU/CnfUQ3Iia8OSj0jA0/DJ9BqeE7nM+0zrfPPKL1JdztTBhwoQd2BdPZt8vd0bncvxR77UZZJBBBhmsOxpvtetDfWTw4GltEAg/C59/Z8RibLxdWXnsDMvfwrvO5hzKsTnId6dRerBL+Auvzfd6h/i5XzhsuRn3L5wKjHWwzxgferR9EoHQ0YiEK9jjvcepQz/2dgVQh6olKrFolDl5hbP5mzHl93e9+4bcuwvjfIFhFzEdnGS4JnvETvzk8DMyCSuLtDSyGoXLhnNWP4IRb83z2fG9lHhNVG4BDA4+nX/Ab9+K0tHxzT6GTfg7wzyJaeVg1hmCyaNkDRPH4PFt4Df/hmDOiYiGyzn00i6zj2JSSRQlE3rBMW5nmHvD8uXG087xWYw9u+t+xSgvx9QRr/B8fIQxpLQnLFPLLPdnGYfYc7J8eL0d4aDY+JY3bw/DasEw/jxkcCx2E8orbsCTdTa2GjVpR9juHbACB3g64NqjUVZSSp1wceedWZiZU8LyOY+/O7KO4qMoXac6MIzpHAnd6hG1wtn3bo+IX0tm92IZZ7GsvcMJ3eJAT8QsLmFZv+mV9Uk3tkZui5kIhQoQqf6OcQ/G5LM/rpcMPrmsBXJZp8Gsv3h1HIte5Om9cPaDRYhUjWWaBrFuWq6OmyMexjuHOvo3hBdMxINj4wPp4aX3MM8jqbcifrWZSxbv7RXPI2+xYy5sZz5MYzR1SEtr4xg6uTVM51peM4jPVAH1nNfz+dGGFLFYmNn6kD8u9vIhXDC5OSpsWVMV8/pWvF4zlXj4jr2Et96PavcuPDLqj7C4aRwDxwRQ0GYg03kF87kty8dkOcXPxcTzu+UwnGdgZF2BsgQZOqz0KgSzr2cd2Szfl7xy1YsBX4B553m5LHHtWSz3G/gMP+jdI5RM2IHPqSzV+Nz54+2Bro1Ff+X91DGjP8PIYZ3+4WTwxIkTRWJM4iRlW8rZHCS/xMlAvP2og+x+I/ty1nA78yC/nE2CiODmedk47cg9MXLQAejSTu9s4pvHNQUic0Xu6jEzxPfwq2dc7VUd/7BJNhwDtsUq4jWWy0kMj8drNn6frtPdus9lPVRWVsUJ6qwcPpp8bLxrdVVCH1YjeaZ+xCdOBlZUVKGqOoxI1MbIGx/A6x99x8ekbnjp4cL9gfm4vOrjKU8pR4nDa2Hy5Mmto9How5xQb8e6OoV1JevLPwVkzRwKhW5mWXXjhGzY2WefLdJxQ5AsXH1K1OkmP9VoJkUkS+Cwww7rfNBBB92em5u7mwj7zQW/34+FCxfez7r72y+//KKXZWxg1yKDJelIlsYVMIMMMtiSkWynBLVNqaJxaGo75WvevHneRRdddF5RUdEwtvPmZiSDtTroi48//vjqhx9+WJswKuIkGZzaTul4aluVRKMJ1ViDWZrI9jfP5/OdNWzYsM2+Wd7Gxv33398xFotNYz11Z96OHj58eIObEjr/2rl7zIj+jcMO+bJOP9CqC+qAY1gxtNg9ZvUYbhnN+/gMw0rVq0Yh4rdycTlW/DoPFb/Nx6oFi1C9ZClqlpaj8velqF6+EtGqKticSmo84w8GEcjPRXZRAXJatUSwqBly2rRCbrtWyO/QFgUd2/F8Hoe265SM+mGH4S56C+6PU+GukOcZlUzjYYsOcBw3yjRPNA37JuOIb9NuqDl9+nRr+fLlQ1hPf6U8wOtvLylJMarJIIMMMshgg6BBzcaFfK0anDCJfDOMIn4fQHmRPdVwxMIPcEZfCdNqy5OXMPqj2W88AtsejWjkWXacNnuILrDMIzGsvaxAgFa91bNEPdLHQC57sAPhGrMRi1zAey7j8c9g+TgYMw6BaQzFGW1EkDBoz6N/2CNQDaML4wkgEr6QaTgVhnUPnhhUgWbl+zHOCxjfDrwoi2FOQLR6KD/lN+0LprMN7+Vv32jPElPwuY8yzHLGlc97BuCc55JLszhtNXoyfdvHiSZnJsviE48ILi7zM83X8dxhMJguO3YfYjWnIxq+mXmaB39gZ4Z3J4ZMjW9KVDy9AJZxGcviMEoI0egsRKpvgBM9Ha75HOPty7S1aMIYbsuBN4l3j0Bh/kQUT56C4klT41L2AKJ2KethX6/cbHsey+cnlns8c9/mqL7PY3678P5fEK6+GJGaYl77LOs9n+V3Gs+d5lm+ChFzEO/9C4/bcFjO4SqWc2QE4/83y9+BL7ALh3GXYOiU+K7IvgDjcaKevsoi3G3MD6xnfBTzrneoXIapQXYckaqzWTdnMf6WjPspxjuUOncRXPtj+PydWV1/hdX6mMTVqr4Yw1B8Monsy48Ij11EHR1J3dDmLgYCwfYsm6HeiwZhn9d9MGOX8voSxlPAfL1HnT2PZVLCsnuBesPzvr05V7kCI0sLMcY1URE9hno0EpbV2iOdI9WjGQfT6nwIn68loylBEMd7pOuWiMJ23bx69gV781N+yks5+xnCsr2T+VnC57eQeTiAZbZX4g61bLFEm2Ex74fyyxLW7bmIRM5l3j/UIJ3HtuLzdCR1ML5p4AWPZ8Exz+M9h1Knsnn/bMbFNiamsn6X1/dnfefE7/1jMW7cuCAHxcP5dT8OkO/Pysp6k7/TJqxgh8HN4EaGMV/7qkCaApFuuVlBjDrxQFxw+qEeESysS9ZN12Fzxzkzm7zK8GJUR1gFnIvGj+n9BdU+/sFrdc0qzFn6Kz6f/QXe+v4tvPrty5SX8PbM13jsI7zz5ev4cc4M2G6Nd48sXUyF4eVJj1GqNA6Wm5fPgtwstG1ZiHatCpEVYFO9Dplk3Fuz2Efl71jSoC/FxPJT+bos5MRz8J/JXUQoFMqhbslS71d+bszN41KhSkyV1cRLfn5+diAQaL8u9bIxIMvgJUuWfPXLL7/IKlSRS7H0mSqpqPs7gwwy+PMi3fOdKrU6nGXLlq2sqqr6je1UNdtJHdosUFzsU1qynZRlft12NJmQ5GcSdX83iObNmy9lvmRw0TESicQHA39ijBkzxhcOh49j/9+H+ZraGBHsTh9oRa3oxYbpyv1N04hgqggnw1Gz1Z7l1naX2EbRTv6mEsGyP1n+y2+Y9fzr+OjOyXj94hvx9mU34/0b7sVn4x/AjIf/hVlPv475H36Opd//iBWz56Fi3kKsmrsQ5T//ikVffotf3/gI3z35HL6c8jg+ur0M7155B95gOG+OuRNfPfgE5n3wOWpWplssso6wgjDaHgBz+0tgtOzH0lG33XgJaUpomobfcdzTolHrOHdaZ60WWQvao4D19AzrSS/Qh/H7HvEzGWSQQQYZbAxsfDJ4NdTnid3D87DsKzB5xBTYNifD7peQVayfs27TvQtVzlWYVDwBjnsHz7Fn0utKtx17iuTmIWvgDbDs7+GPnYAffx+PySW3w4hdADv6Xdziz9gbft/O3rUxM94befc4Ney+78TUkXdj8qjHMKV4Rtyy2T0HVqCHxwgYGIVm/st4fhomNRdJewGTP5vn8xjuIIRq9vHCyyp6FbJOjoc+CDU/apIMjBqfy+tEtnTleR5wP4JjxS2o7NghcN0jeVwWzA+g0r4ak0Y8gvYtruXxuxGLLoU/tD0M+0SPkHMXbcNy2M8rQ7nOMOzr8MPCsd49NfblPDidYUXiefuzgAVmGHLxcAbTP5S/h1DO4okzOHgYQJ2wOALipNucCssf93sqK1zLOJ7XdWF+tST0HEwddSemjJwMs7KE9fMMAtkaQBwFX6wnrzMYVl+vXBwtQQzej6lnP0I9KaNC3MHrn0Y0ejOs2F/RYa6WHG08DJvUmxkc5FmTOngBrkVdKrkfU0ru5ojnr9TRGQhmt4RlnoQhU7QkdQ28ajR+Qox6MblkHOt5IvXiLub5O+883B2ZtTh53WOmSOMTmE/dJb+Dsmy9B1NGTELMvRa2+xTL8V5EnNuwX4uVmD2xE8v0OJZvC9jOTM/qesqo+zB5ZCkQOYvP5Nd8dprxsTseua3jurylIRyYzQq9hXX3L5btPczLGEwdMQ12+FaW0xcUXZUHy4mTuqkQ2+i6M728Ti4Zjyl/n8DfNzC85fFBKzqyXOJtTWX5jrx4X5g+i+Uyh8/tYHxm3u2VrVl9Je/5r9c8bQHIzs7Wju2DORF8zefzPdTQss2agP8YPn6D+Vww8U0YpLM8RbCed+rBGH3KX9CmSCuI1x0uu5eoUYlfln6KmfPeRUXNEhafGVddw0FNpBLfzf8Wj731L4z5x0049/6zccWjl+LuZ27HtNem4B9vPoLH3nwY9786Ebc/dx1K374TZe/ehXtfvAHT352ET39+HeWVCxkPm1UFqfc4njSex1RwMuJ1AUrWwL/shuYFOd7vpsFrhPeOWRER8w0iEAi8wyrQ5lYH5eTkyMfznwVa7t7ONM0FLVq0EDG6MaBySyL5XZ9rSV5eXjPLslpvTjKYeZWLiFXz58+X5b8s7BR5XRHq/hZSv2eQQQb/W6j7zCe/O8uWLZuj5eybmwxm+5hLaIwoS+W6bagGOhuUILlPYPsra+BW7Bv/NC8y60ObNm26styOZ55mMz/auLBB2KGZJ1iGq/GWL1npjYHhxozmO/xu9BkTMPO65jSlApxoFEu/+xEf3j0ZL5RcgbcuvglfTfkHfnv7Qyz7+VdULi1HpKqaU8YYh/p2/C2EN6aSWImxVWLxG6ffdiwGuZIIr1yFlQsX4fevZ+Knf7+Mj2+ZgJcY/ivnXouZ/3kJlYuWcbrR1DFPOlDFCvvC7Hk2jML4FHzN41E/FKXPMgtNyy1Gy3zOodJjxIgRC2Kx2FTWl1bA3vjAAw+s8VeWQQYZZJDBBmHTkcHxnq8GtvM5JiSWlZqWnArJRQTATgqu+UzCvYHDmfIc/l2euI89m7t22rxz5t0oHf1Twr+ui7a93+Ox6eoQeUFHmM62nmuJuGVwHC7K4dhrltkLvuz+PL4TZ308774By3kp4duX9w2ysazyYybrMY+4htsZMV572u05uPvEaljmyzwo87TWgP8vCg5RX2uGtRt8/iz26NoM7bnVflhNS+SdfLqGmcclKHA7eq4RFi7dCq5dxfBXsifmdfaOCDQP8UtX5jXPOwbjCxj+51f7E/aW8ptvwTUYdlOGF1sQNJuXNWx86RrL2RsxS1hesU/4eQVqQretLrd8pz1HCzsn6qiCeV6K0VN38MrOl5fDEOYhJs8PRieWY2uMUVhmpUKGz7cDEH4GxaWXY8jEvRE1F6PKLcGUBVeh7Nwv0ciOwesMM7o/Y+/kjW4M53dYdjMvnWeXbcdjPtbl4vi7EXSHGYlbrychksPGd8jK0hK/OGzjNx6fH9cLswOCiZ23HWdPFpv8azscDX6KSPAt77gwbcSHmDLiBEweeS4eHPUBR/A29borI9jBKxNXfgCtGoyeEC9DM5tHnYXxdBnd4IvIsmTLg3xMTz77TUwpOR6TS67EzPnLcc64fNjBfPGNyhj/mywvTYRqw3PHglfhNxLuHN6Mcbr0I48t8c4Z8k1pyD8lr2PbIT+Znlo6/8UqfIZPS0QEAWUXzIbre4vtmRs//8dBuypzYHwkHycf1eCu4uJi+fNMi9Cupw8wDedi6lCWp2eNQMRo0O/D1SXH4KIzDvWsZtcPBhzDwa/lX+Krec+hxiiHP5iLqkgYc5b+hv988jT++thYXP/Yjfh05pvoWNgCZ+09BNefdD3GDRmH+4ZPxLhhZbhnaCnuOWsC7jqpFH89eiwO3fkoz0XE2z+9gHueuQE3//NiPPLOPZgx/1NU1FQyA4qZ3UeijvRXvomT3YkO11d7cg0x8OB+uP2Ck5CbFfLKonHwGrXtpnFaaNeztAt+vRg2bNiqQCAwnmnzs972Yj2KZN3iwbRmUdfkJ3ZBQz4VNxDpqsWrvlatWnWzrKTPnc0DkcE1NTU/LFmyJOlLXcqQKkLyM4MMMvjfRn3PfLI9kJg///yzyODFaj82FzSsJgI5OTkdioqKtFJRB7y2UycI7wIi9dg6g/EsZt8VZVscN0z4E4P52JX56cN6mjpqVMMu9pz/7LSV69p3854mDYZUwJzoRIzmO/xm9pvIkVdL+R1vENGqGiye8QPev7kU/znlXHxy51Qs/eYHVCxfgXANp42sY80GOZRR4r17XI5PJBrXaYWURZ3zBfwIcuySlZONrNwc7zOUnQ1/IAh1oSKLo3YUVStXoWLRUsx58W2PEH5hxBWY+a/nUbFQ05Q1ix3XGYWcVmx7DoxmSV43qXr1Q0Nqy2/uwPFWsfNin+RGpWth9OjR77C+HqH0Yd98vKy7E6cyyCCDDDLYAGy6EYv6AMfl7Nxdm6hQZ+Y4S+GkLDmNRRsepOis7Tgwol/w25oeZux+Wmo/F+zg2CP62DFmoVWdfLluFEHU9kfk2Fp63lIdKS+YAduqbSkqv7aO+wWiYcDycbKP1igIxZexRCMf8T7my9Cy+mOBMYzP6M2eulfcT6zxHkwrYdVJuK42OVH6cuEPjYWV/yXMrM/hz52BUP4k+INd4yyF0R1Z2sjD6MSbsnkf+/9YOWY+JqvYFMS0aVadY1s4vAGM+xkLfjJ/aLfod5g/Fq50geXvOBej7YL78MgZayzP3LAcWzX3atsjRLM/4pj3C6/sjKyZCIRKvJcAllkE19/G22g6FnuUYf1GkQuItvBl3YxQ4E34zXeQY92H4W1PR4n3VrlhfVtXuKbCzOYXLZsazLr9MJ7OnK8Qyn0B/qx9vRhNsw3zG7dETS7r12jecpejxl6T9wCqeL6S5xIHEjB4vzaLg2lTn1attRlfXXgbIpqFkD9hnzkAQaYHufEy9AW/Z7oOYpp0ZRvY/i13kD94Wsjzuz184ino2fYCVPuvRdCYwrztWW9Veiqn8nMWwVIDkYAVWMVzKT7Hku8FjK15PD9OjvP5bpNyjxCNzOboW36qEwf+MGzPAbF2fn/G7/fLJ3ta5Ox/bmsLgWGGYbFt0lSiYYj8zAr6Mey4fVF8wn7ICq2/1xBZFtuxVfhh8YeoYfOba3XCzLnz8Mjb/8K4pyfh81lfY7/e++K2obfj7uH3YsQhZ2Of7fZD99Y9UJjdAll+TmZ8Wcj25yM/VIR2zbtgh879cewuZ+CSI2/BzSc9gAuOvA47dO2LWQu+wbTXb8fUt2/Fuz+9hEUrf/OsjsOUxRU/Yd6qL7Gg4jssr/kdUad+LlOqognVCX/ZDdeMOBYFudneRKVRsGwN09fWhHFe3i5DtFlWvYjFYiIL5Nt5X0rcLdCWj0KmVTvJ192cbGNDD1YtCQQCZl5e3tYJwmOzQS4iKisrv5o1a5b6WaVFCUhNxOZNUAYZZLClINkW1BXzxRdf/DUSiWyoT/V1BttnfygUat22bVuRwWqvktD3uvO81PNNBuPQnhKLtEpDflzjR/98eOihh3I4fhrI/PzAuno9cTgtnBd6NXeN2Bh28K2b0gWpYB2tAM3t8ZPV946o4c+pvQqwDmLhCBZ/+yM+L3sEL48eg88nPoqq35fAtUzYdWtJCZBXOZvTBZ+f04pc5LVuiRZbdUOHfjuh80F7YKtjD8a2px+H7YadiO1LTsF2xSdj2zNPwNYnHo4uh+6Djnvuita9eqCgfVsEm3FqEAzAjcaw4J1P8Nblt+KNy27BT8+9jspFixld42PGtGi+M4xtLwIKtE9xEwqNsKOeA7FhTo070B1TPy/BenvQcZzPOB44o2XLltpAM4MMMsgggw1EvY3uRoFhRinpl5WKLVgfGL41PnpXw63xyD9tsma4WcjuUjtfhrE2A+CYuTwR8jor16hGeXTt16HyT6pXryIcHTcbNXb8TWTWqh947p04KWRuj+Gt5EKiH0yjC6Li5pzXMalEhG0duDai4TkIV35J+SouVV8hGqGEv2E6koPIXKbLxzjUQ0bw5psb14r1j4DK0DWeRSR0ISYVnwM3pg38Xve0wDJ3Zzneg/ntjtBF3vWp0BHHDbOsUsqNEq35CjGWnWN/ByNWiTeoz3b2CzCcq6kPz3OE8QPPr/B0IxBsRTmZ6bgXTs0NOGNCg4O0DYI2+QtXfF27jsNfIRL5hmmdBcsIJ65cA9etRk67NXpqR1n7acoiCc/cMaGPTYF01bZXIVL5Re0yZLpi0a+YgJnxdDUQ5x+FgeNzYUUGMhPjmY9xfCrOZT325OP0MstoRuKqNFBWNBh1VyEcWjOy1YundGXrOgXUQ4vn+MOqQvM+G2AisWlw++2353AwfCi/qu7/I2tT70Rd9C32uyuqjmDrdXS8DBqGyDafz8RBA7bH0OP2QVGz5Kby6wepW000glXlNmI1LfDKVzPxzGfvcDDvw+D9T8HVAy/F0bsdhg7N23k8ddJVgyc8oPTEpfZvXccPNMsuwk5d98DJe56D0Qddh8N2PBk1TgWe/mwy/vH+HXh75r/x25JvMev39/DJnH/ik7lP4ot5z2D20k8QiVUwfWu6CE4KE9/i5RAM+HHqEbvj9CN3R07I76WpUSgTBnZ1TPcs9DmtXusW1lc543uR8Wi57d783PKetxQofZz8d2GaV1I2hmud1Pzqe7r8J497kpWVJYv9zQbpQywWw6pVq2bOnj1bL6z1AEkJUj9TJYMMMvjfROrzXfdZT20Dkueqqqurfw6Hw9oYK3Fo00J9lsmONRgMtm/WrFnSelUdnCSZiA1OjN/vX8K41Ae0XbRo0fouGfrDwfrZhX3vLvz6Sm5ubpp5WhwiJZ2wcazjun8xvR1wGwfHKq4RbD7T3O7ilchqGzcCqgfy7/vto//Bu9fchc/ueQBLv/3BUyLH05ukOiUqznY45HcRKshDq9490PPYg7HTiFOx26XF2H3s+djr5kux3y1XYN/rLsIeV5yN/peMQL8Li9H/4hLscdkI7HXNedjv5suw7y2XY8/rL0K/K0ah7zmDsd2pR6Ptbjsgq00RYtU1+OmZV5ieu/HRnVMw9+1PEK2qvdd3U2G02BXm1iVAjuyamjB+IuJl7N4Q3anProlDayGx98I0PlvtfD7fUWVlZdq8MYMMMsgggw1Akzq4DcNGeoGsvlEzeMdc25cwrOaw2CfIkRJ8izF7dgp5yhsNLMHixbUJYUuWve4yj6Q03HYoMtMs2TU7eL6IPatjczGsrLgV5n1/XQrHfociIiafaTqLXXg/iKd2nM9gBl7xrkvCQKX+MCnVlMmIugPhmnEx3RM8cc3j+Tkau4bY2dkLmFfFpR2S8nDCnbUHXkaAv500pPiWDFWgG0BVZZzAnDzqE46cxnGg8J1XB6avD0e152N42U7eecEJxFg3rDcNh+wlHJoNht86fq2yC1jHIJL1At4ca8ddCox6ENHqU2C7pzPaq1hPLPPwu4jWrGQ95jG8oxE0doxHsrHg1DCuOHno4nnEoM3+EukMJOrYOJ5pOR3+Fh/Er0sSQbIQNiL46sMmkI+OiGSX//gsUDfkuqQheA5VXb2U0Y9vqKsnwkmUYbL8PMEg+B2max0drm4OFJi78Xn9KwLZ+/HX2zB8g1DtnIUVv9/BMvxVmWwQhluN8sLGR6Sm8YvntkWW0obbErPfqE22B33ZfC7l7uUPAyd73TkQPoyTsvcty5JrlbQoMKyOronjDM9qvvEEi2Tt3b0Dzj3lIGzbdcPfk0hBf5gzH5/9uBRf/rYKdsSHg3vvi9P2PA59Om8Lywrw8aRyUjjN4dWJR6EeaGIdF/7QPfKHRzEMC62bd8J+vY7ByD2vxuF9TkN59RI89+1DeGfOs8jP6ood2h+BLs13QGFOK6q6g6gdWV0ka8KtHX/z/BwUH78fDt1jR0202VQ1VoY8b1h+B+bhOaGs3RIH1wLjcVlvsuaW/8UD7rvvvtbeiS0UDzzwgDYq3Ir6JqvgTWUZrMJPKzk5OX5is1oGSxei0ejSiooKrSbylgnUI0nU9z2DDDL430Lq8y/RuCL1BZFv8eLF3zmOs0T9xuaC4mK/0qpFixZySZDahqai7rG65xuEfCHzYxnz1oZtctrNvv4MYF8i//5R5uflhvZacHfv09kxzBM5Omjp1WwjsDRsNH2/GT1G/4ai3bZhP1KvscbCz2fgwzvK8PGdk/Hbux9zehKG67PWNsWI2XAiEeS2LkK3Q/fDrucPxV43Xozdx5yLvuecge1OPhpd9huAop7dkNO6BQJ5ubCCAaZDrrKYHv4x/X4E5DaiqBAFXTqgff+dsc3xh2Kn4lPQ/4qR2PvGSzHgitHoecrRaNm7J1bNXYBvH/wn3rtuHL57/GmEV6zfJnNGm/1gdDuD4+Yi/mq8ANXFm5bZnlOVEfVtJie0b99e+y7MYN6OZl2uvU9IBhlkkEEG64TNN1rZGPCIW+dIzydwEqPGt4GFvTgS4g93OYzI73H/uikvDOWntrBd7d7Idb5kT/lrosfcB7Zbezf4Ife241DpSI8Yks9hGD/z6Jql5S7e499vKSFedyjD6O+RxnDfR3WKiwgPzpv84w0UeW0ADyz8CVOKf/CkbOSPnsS/z0aJfJSaszkqqGZ+OQ4xu6JZcM3S4+IyP9zY7kzPn3xHX8OFZbzKL/fBicU3wzOwJ4vp2DUEp+93llrC16tIOMOP0uGz1iq7+/j9wbO0nNfFyNJCDL9vP1iBfZHf/Gtv07BJJcWIRU/l2dfjFnyuD6Z8YG5EqzwHn7KulngblhlGLrJjc9ekc8iaOp46ehZKB6XZkb+JaXHdrxk+dYPProUOHOWt2fRt8JgQhk44CMPLDsXwh+N+iQ3M59/Z3rPjutl8fmxMTZRhsvySUjo6Tbq2BJjbwvJt4y2Rc6OvYdKw9z3f2Zz6MIPMf2NFR+VaNKOBixLNiYuZMH0r4mWFAfAVrvH1duo47aK2J9sZvYiJH9vMmD59eoATsSM5CC7ixO+/w4cPX5Y4VRsDB1oxRHY34O61mvVsADGWa7P8HJQM3A977LR+ngtE54o3c/hYayIye+EcTH/jP5yINMOpuw3COUechb5b9dJmIR4J7HrvHOI0sMnfkobgvSXRo6vJjSa+fM7kFt7VJioUTn1QkNsK+/Q6Afv1OhHN81viyzmv4tWvH0UsEsR2bQ7Hju2ORrcWeyHbX+jdl0R9ROPWndtgxKD90XurDpoIJ442AIZjuO42bGMOLexbXK+fQNbhr4xTO2PvGAgEZKG0xSISYeEBPVnuy1juDfpWXAfU9yzqeC3ZZ5992jPe9dvBcD0h/WK+F64g+DNVOZIPfvKYPlO/Z5BBBv8/UPd5T7YF1hdffPED+wu1l96JzQXGl9u+fXuN+1LTltqebhBkGcx+QPu+tIvFYn9Ky+Dx48fLCOQAltXnLVu2/Cx+ND2csHsAxye7cGrZqIUEZ2qyRYq6bQ962egycGvTtNL2/9qkbfar7+Lda/+GmU88h8qly+BST1zNf1LB6wyOy3LbtMRWxxyMPcdehH1vvgw7jTwN7fvvhOzmhZziBFir61+tps+HQG4uWvbeGr1OPgp7X3sB9rntCmxfcjIKunfG4q+/x4c33YeP/zYVK+ctSNy1DtAYreORMNofzsiaZsDr+UF2nYNjhfnxvXjS4Kijjqry+XzaTE7jkgMHcrybOJVBBhlkkMF6YPOOVjYUIvJc41T0aHsNhk3qTemBsDmcQ58jPCLWwAzEjPiycaeWx6W1e8zJ53wN23kRdk2UvWpHwHcjhkw8nGF2xfCyXdl5XcCO9kBvozs478GNvolJic2khFmLfuTftxi0A8vXgtfnwI4thmN8sJYf11jsP+zhFsC09LZzIIa3OxNDxnfG8InbY9jEYgyfcCmGTj7MI7YF2/6S13/lub1w3T7sVC/C8Pt299Lm2sMY5+mwLPkU9i7/00LlGQxPZ/096dWQz88Rg3ECsrLjlnVRvzYbfI91KctW+Q6+CsVle2LUlM4onngAy+0aDJ04kuW4My64MwtDbs1DzLyd4/EHWCdlWLViJEbe15Hl1gGuf2uWV6E3ePI28nM4qG10jNd0xCJvM53fekG6xr4IB8/F4LJtUHL/1hheejzr+Srq1Uko+dvWtV5mrCsqo28wH595lvCOuT0s6v+QKdt5eQy2koXvPUzDNF44AcPHdYcb1saMH8pDCfWoB/N+OYZN7uuV4Yiyo1h211EGY9j43hg4Zv2dxG5KaEcL+fH1lpv5DkPxlAEonrYNwtYo1uf28Ys8bFh7Fou+z2dvBjgg5eh+byB4LYaU7oSh922L7EAxrziRhSj9+UOwfPnyLhwAn0l5PxqNfpg4vBaa/9a8jWu4Z7C9yWsssSJC/T4Lx+3fF6cdtnvi6LpDschziY8TgG9//RFPvv0cenXviUuOGoGduvZCVjCI7FCOR+JquWNcDJjxGxPkcHroNYnIW5vNwHdzfsSrn76Nb375TnXER0BePUQpu3HClsH0bLUTdmqzP/bqOQhLqxfi7x9fg09nv8DqrfEmbYpUpLIXNtORlHQYsONWOP2IPVCYn+uR5g2DYZiWzzFwSLUZ2yFxcC2UlJTopeIbTINDHHrnnXVWfmxB4KQrwLLRG4IlBQUFG8NNRF2oItKJ9yx369Ztu+T3zQWRONSl+b///rtetkgxVPGpRHBS6iLdsQwyyODPjeRzXffZT/2dbCOMt99++ze260vr61M2BRJx5RQWFso4IBlxantaF+mONYiEFa1WhxSwX2h4RdoWCr/fP5j9bm4sFnti4MCBKxOH10L1k9t3cxz3ZMswChvzEuUVJP+4/tyHze3HNOOPtL5sIxWV+P6J5/D+9fdi3gefcfrJgGVOnArWo0jg7MJm6HLQnuh/5WjPvUOPY/7iWf5uSvhzsj2iec+rz8NeN12KXmccj0B+HmZMfRwf3DgeC7/41iOz1wlUE7PLQKCZuvHG75Xisn5ac4x20oqXt5FJcVpQ3+Xr+Qs+ZycfccQRLPMMMsgggwzWF38uMjjeVXzNP5fDcP7ODvjvsKzz4A+FYMfmwjUewqoWcTJYU/LGEI5Ng+3+E3Y0gkDWvvAZ49kJ/YPhPgjDPMd7depE32K8f0P7xbWtfT3rY3VILif2Spc6Ovcr3veRdz4VFW1n8vwd7EkXwRfYhkduhuWbzrw8DNO4DYZ1K0znBkTNnTBmjIn7z5nPmrmT6fqF6crmiIG9qXU/YD/J8G9i+vI4Wy1nfMlB358X9563mPm5m/X3ufdbFqCurwQjSlt5pHos8CTz+QJ8Pgs+/2H8PhVRWwTyJJbbGFjGLTx2JmJ5RfA1k6uGlSyjlvAHWrFMr4Tjf4K68iR87mT4rD3iozb3KTiF9S6xXy88eMFy6t89iMW+gd/XgtFciID7KNzI3/mY3Us9vZ4R3wE7cDg65q6/i49/nC83IrcgFv2W5VHIIyPhsx/18uhat3j6ZZitWQ5LEWNZTLmwnLr0GFz7HQSCWSzHU3ntQ14ZOqC+W1dx9HUrH5gTEGqRF49kC4Pl07P3naoOpnkQ3BifhfDj3jMKLIs3CzLJNvM8y/n1xTTponEvPL/OgQDjKuZg/UGW0eOM4K8Ui3q6hNckbth8kPUDB7778qt8OLw+atQobeaSBmPMiB07il8O8F4ANAH9tuuGC884lBOl9X9HIQ8+huXDOz98iec+egO9u26Dk/c5DkU5BSzOGGJujE3tOk4kkmD9ijSuilZjylMP4Ow7Lsb46ZN40ILlxpdDxlXAkM8+tMhvjx4ttkcbfzfs3+sM5DANL3//MD799RlEUUO1UT6bVofaUO6UQwfgqH138kjzRif4jJ8hb2/BOLL5bufUa9HKcLSq5B3K4VlZWfUSx380IpFIgOXaneldeuKJJ66fA8E1SC10fa8rQq3fRUVFWye/by7wOZObiAXz5s0TWZCscH0mJYm6v9cVyps2gjyaomdWb2OaUzLYMEhf5K9TvtWPpaiM67XU34RoSZGFm+pXL1TW14JNS6GlH2JU/pegOjqc0ouyWZ/xdYTSVvc5Tz77dUWoCYfDc9iGuOqTNgfULzGubPYlSTd6mtsp8vpkfSHrYJNtZL1E3ZaKSZMm9WDa9+bXmUy/XsYm62stGD53kGWhf3Js0RBMv4FYpPpVX//xS+HPPYD3rDWQqlq2HF898CQ+vqMMS7+fpYEFb6xTDaxDi+Oo1jtsi13OH4I9r70Q2xx3KLJbbN4uwRcMoNPe/dD/spHY47qL0H6f/pjz6nv4+PaJWPDxVxziNFYidZDbFWbX01mmGg41fi+LxeRle2ZX+fdMHFoLc+fOXWya5rOsw20rKir6Jw5nkEEGGWSwHlh/MjhfDbsd8vzkyn2UY8RJmKCPPZyRBb/Hd8l6dU3HaPOcA97D6w0zCMNZE3+Us3rTCHn3aTm7K3InBeo3He/fzewotJFUK4SydoYv0Bzhqg95z2XIDvwLTwyK+waO+RR2djwdbhaQZtP9h8/5AT73WqbjUsSqXmJv1QmhnN14zzZw7d9gOzcx4guwvMXrGDt2bSYjv/JTmO7HCGYrP2Gm4XP+nps4uwZPDLJhrLgftnspojWvwzRbICt/NwSzdmBeIpx9PgXLLYXj/2x1PJ9+9ipsczSv/yevjyK7oCfTtT0c9wOWwU0w3FmeP2PlMVJdZ1SxBcF1A14dSEcM6kjLVokTKTiw+eccYYxn3pYiwOsscxDzeIpH7E0b+iW19GpEY7fDjv2GQHYPZOftBivYCY49gxFMg9//JJr7l3iWxr7sW1ie5yMc/g8My0Aotx+y8vrB5+/iWX3GYlcjO/t6TD1FGxFQTziSM6y43pmWXFHE9S4mPXayPP22ghYi1E8hxOthBL3rLbFnzhrycVbP56njFyEWfdQb9IRyd6b0ZfjNGPeb1OFSlseLeOSS+KaKrhFgHZrwU1zUtsr1M34XfI5YHkqDHV3zHC1/41Xm8WyOQKcy0Uuof31YJsyjr4hxUz/cv/L4mAS5yYQY7/PZuox6Mon3raCO9/LK0PC1Ypl+xIRMgRl9Fllf12sp8YfCwMd8dm5CJPol69FCVq4I77Y8/gjc2BjqToxlKHctu8GJdPXuSeqd58e7ju82O8I6NEMIqA4tP4yUsm0XeInldxnD4TNJVQjlbs9y7ckAX2d93MzvPyGYw9vNwGqd2Aw45phj1OCeTvnFli7Vg+a7zcq1XYxm+TSaNvGaLZrlY9RJB2KrTuvnutaz2uUnB+V495uP8ebHb2BA7744YMe9EGLZO6waMbmGy7Ks835O966BfiSE/+ueM2Dx0XXw04I5mDn/R8xe8It3tUhiWRnHUxGHrI+7tu2D9kXd2NlkoTubWm0u9/ysafjq19d4nzbcSURQO6K00GZ6o08+CNt2a9cE62CCEzpm9bgKpzLuqiUNROZzMvM2v3Zg2W2xZLDP52vjum4ORe5mNjVUGamCrKysziyfxitpI0FRRYjq6upFy5Yt01giqVzpRFDakt+bit6UGykTKRMSn0kZRxlIYcO/FkQuDqKs/wuvpkGWbQfFv/4poZVFt1IepMi/5A0Uld3mhohg9tG4nzKEsr6E9B6UUsrx3q/NB3aQHgmtl84bAvVFqpMB3q810MvNuyjHUDZbX7qJkGwT1EFYlZWVcxzH2dCXZ+sEttV+y7Kk57Xa0I0J5mkR+4IY+65kPH8aRKPR3Zh+EcKPLV68uF7/987TO25tGcZRps/Mbqy7tzhMt8Phn4wOR3/gFvY9jMOKtaxUq8tX4NtHnsLXUx/H8jkL4GjsUbdLcxxOfYLY6sgDvQ3eep9xHAq7d4LpW9/3RxsGJS+7RSG6H7oP9rj2fGw/9ESs/Pk3fHx7GRZ9WccLYhNgtN4bRjcOX+3aW/fUC8OQ0cNA56E+aS3Qx3KeTLzPr4uo92fGj2aQQQYZZLA+WP8B2GdzV8Jv3Ijqij1RvWovDhuf8o7HIkvh+k9HpGYPGBYHw6b8wsbR8bcl8DkXoYbX2/b+vG9m4gyHUaHf4LqHoyq8J+f9J3JoE7cUTYX6TzM2G9Xha2HaB6Kmag9EorvD8J2Mdj2nY5znNzaO7JayJDwIYabDdgdj0qSUTeVSMHHUTAQiExneMCAyANWVvD6yOxz3CCwP34rJIz7zyNx0yK1Ywll/CWoq92Jnzt7OvAuTStIPACddvgIrF/wdfqbFcfqjmumqqtqdGT8AgdhItO75AKZ6O6XG8emkKDrMfQGhmrOZnn1RvXIvxKqZXwzj9ZNgO4MRjbCM/Qeg98otk8QTojUPeLqwimVkGPeg5Yw1fpeTGMTyXe5MZ55Yp7zOZVkGfP9ZvelX2cgvYVvXQ/6iIyyziso9EY3tgZgmR8YY3Df0bYxNuOaYeMYirFjwADV7JOt9f+/a6gpeG+3PYydg4YK7cM/gNTsI//jtMiZyfy99YfskNKuIW5Z3XbgYfv9w6tqenj60iPzmHf9qxnKO5s5BuJrH7b8gK/Rf77jw5n4xrHrxVerShUzv3tS93T19cu09YRpnIKfybkw9e81IyvXfTv1lvdrUg9it3gZ4Sfii82AynirG44T3gK9mjSXzE0/YmDLiTQSil8GNHIZweHc+N9RbsOzMU2C0HYcpxWteSogkn1DyPnzu5bCNg1nGe3jlYjucZEZPhi92Cyad8ymfkTVuULYkTCqpQnb4CebtBERi8WfUMFm3zlWIZsvCfndE+CwgcC4CS+KkVdiciiq2TVWr9kSQupVatnNnLYbpDKReqB06jte9mzjDUSb1aNaC/3LmwOcutrtXVlFXPrpHY3l0KvV5KCpW7A07ei5+XTYvcdcmR1VVVT9OYnpzAPzx2Wen6FAdVBm+wwwT28bnpQ1DA/5D99we+/eTYdZ6wHX5iHFCZJqY8cv3eOvrT3D0gIOx+zY7eFa0KvCkLzyPtOVXjzzWIc8oh483Pw1Z9/KgiDh9etxuSvq91xmUSDTCRyWGnFAOqmNRLKvgo6uwRDSnzEvlMsLvC6Fj657o3bk/dt/qUBzQ/XQEDB9e+XEiPvzpSSyvXMbmg+n3rm4cO/TohFMP3wPN8rI1IU4crQeyDjatbiyXA7HPPrVfRKSAk1PV43xOrAdMmzZti1zqGIlEZGkWtm17Td+0abCmAlNgWVb85c5mglxEuK67srq6ekllZWVyzCAVaYqaNAWyEL2OcjFlf4qsg1XGenEglzenUkQIj6Kkjs/6UR6jnEHZlAyBCLvJlBO8X38+iHA9hXIYRWSwrINVlmu/pN+0yKXsQxFppjHhIRTV9fpAmxtLPzZnG6E16ddTxlI2hAzWS269xJRO1d1YU3XVmfKnszIlkm1COjEWLVqkvS4qN9d7LFkG++QDNhCQGWnSsMDraRNSH9Ypgez75Cooxs9m06dP/9MQ+GPGjAmwfPqwPgz2Ka+OHauVnekRi8WOYqns5mpw0wBUtbGobRtG8EVr+ws6qs9PnFoNOxLBrKdfxleT/44KTik8i+A6OqFf2c0K0Hvw8Rhw1Wi0221Hb7HrlgDZFBR274ydRp2BnS8chupFS/DW1bdh+ew1U6gmwQrC6HQsjFYcpjsNTzM0/vOZnlHOnsiL7hw/ujY6der0Navza+r+HmVlZVpxm0EGGWSQwXpgnQYCfwgGTrfQbNk/OCs8Abbe08Z2x+TR9frLzCCDDDL4X8K0adNCkUjkDg56teR56IgRI16In6mDfcb4sqvmvsJWXSREg9A0p3PbFrjn8tNwUP+mrz5OEqG6X998honfyxfj6fdewo7de2PnHn08pkoe20X6mtrcTV9cC67p8lh8guURvI7IWKCiuophxcPVCkH5Fw5Y2lk7OdfUpnEGnnvnJZz9t8uw0q2GGTNw5Unn4vyT9c6HgVHW7sziBDNTw64jis9+ex7//e4eFGQX4oBOQ9C5oA9y8goRSHF/qOvj96yNWXN+R8kN9+P9L39KE1cdMO2uY38Fy39Y9QdlaV8aPProo4WrVq16lPFpg9DDS0pKvo+f2TLACbTZtm3bYUzfraZpnjF8+PCnE6fWF8li02dSVMlSGYmIc1m9etK6deu8a6655hW/399aZMfmgAiV6urqn7755pvrJ06cKAt8zVxFHMikSeqq71JW711HQuLKG//eEOQb+iLK5RTdfxXlRUpyYz5tYjuSIvJMS5mGUr6kCCITZWEqHRHBGaZsbKg+FI8slN+iKB1/NrSnTKF0pwymyHrsj4A2qnqYIv1RGmTRfTVFpKjqfl0gq+JJlL9R9BJhc0C+Z++hiMBVf/ITZX0gnT+fIp3XS5A7KUnonIhuvciPr5bacpFsr4Rku5Vsu9RuJdsufVrHHXfctvvvv/+kUCjUyfNlvxnAdhIrV6786OGHHz7n008/1UtxtUtqt9RmSZSQum2XkGy/GsV99923j2VZN7I/eJxt8kT2WVumAUEdsC3vzn5MqzAcpn0w+7K0Lzfdp3dobzv2BCtgHmlHG27OLUvuIcLfmVuf9U/0vuxQKkPfxCkP8q/7y8tv490xd6N89lzekBzPrIFFVcouaoY+xadgu9OPQ7Bgy/TUJmjrjl9ffw/vXX8vslu3wL63XIHCbh0TZ5sCjv/mPQfnc3Z7rtQx+TitDQ3B2OXb/BxnHfm1+sy0oD6eRn0cR12cOnLkyEsThzPIIIMMMlgHrN07ZZBBBhlksMWgqqpK1pH9OIn5uV4imMhZNW9v1/D8LzYKyzSwd98e6LedOJN1hzcb5ki9KlqDz378Bu1atce23XrA4jFNobxhvuGwg5EfXxeVsUqsqqlEZXW1J9WxCBxOpuYuXohL7r4aQ24ejdPHFqP41nPw+mfvev6H6yJsRziztWHIzJiTierqOH9gighOS+BqYziHd7jwGSH0aX8Qdu18JJZULMKciq84K4wiXBP1JjlNQZf2LXDYnjsiPyfkWWI1CFkHW74+vOoA+XFOHK2FU089tZzp/opfixzHESG8RaF3794G8ynLRhEK2kxtU0AVl7by9thjjzYsn03tEmEt2LZdsWLFCuW34RmrFCwuTYUsIPtQpNxnUe6l/EDRDv0SkYYizURm6g2N/FsmIdIpSdrI8k+/BaVPZSQd0/ckKaXzqWlPPZckrermLUlsKU/Jc3XDEXQsGY6k7vm6SL0++Swk40req+/p0qTfOp56b0OQawOFvYIii1zdU/c+/U6mJ12cQjJehSUk01Df9anQPbtS9Ey/TdHqOK2Ikn/cev2IJ5AubY3pWGr5StKVUzLcZH5S70l3fWo+k+VQN9/JMkqGo+91ofsUvvKQjDsZn15oaDVffe4UUtOYLmxBaUg9n8ynJBnfpkayHVhdTwsWLFjFNn1Z8uXp5oD6JMuy8nv06CGfT0qLyqZunW0QGIeeK3bpbn5NTU06vdlSIb/bW7M/eV31Ej+0NsJOTCswdm6MHtdwIxazo26g8FN0PqmIBaEXebWw8NMZ+ODWCVg5ex41ce2i0gvxvHZtsMslJdhh2MlbNBEsmJaFrgfuhf1u/yvcmgg+L3sUNcuS7zGbAgNGs+1htBwgZjlxLD00vLL8hsXHZ5+qf+9SL+McDAZfY53Kf/BBZWVlm3aHvQwyyCCD/1Fs+Z35ohlaN+yDNv1hiw9XNmcZZJBBBv8/4Pf7tQSuBScxL8WPpMHAgZZrOEcacBpdSqxJY2FeDgb9pT/yc2WctX4Q8fvL/DmoqKpEny7bICeYDZszHM8TPFtpzyW84cOyyhV48IW/4+rJ1+P6B2/BmGk3YdozD6N85XLPKvjNL9/BO9+/i/d//AhvfvMuvp8dN5Dl1CH+NzHFlqGwyel9kF8CPhNzly3Ah998gg9mfIovZ36F8hXlXhexWuTSmfeajg+OEUMokIs9Ox+PHoU74ZsF72Bu5Q88ls1rkt1gIqJ64ONk6C+7b4etO7Wu13q4FkRSx6Ino9diWb+lBevibX4sZXj9OZmp97o/AuXl5SqYFkxjhLqn5cEbG6mFGK/sFGnbtm17lkt9JNAmgcgb27ZXrFq1SuSdFKIhEZKfTYHyJYJK/irjbofWhjaGvI8ia0qRw6oDkYglFC0BV1sgNxLDKNIXvSi6giJ/srruFoose0dQkjsPyfR9L4osU2UdV0aRH90jKKkuAPR7NEWktTblUTiyrk0SmEqLCE5dI6tRhaX4Dqak84erutPLqQsp8nmre+TmQmmWBfQlFLk/ULmcS5Hl6LaUVCgtik8uC+Rioz6I/FP676AoTrkfuIaiPCR9civ9WsottxHjKTqn9Msaui4To98XUORyQpax11Jknau8yKdyQ5DbD5WJyM73KNooUpbe+1HkCqQ+qL7ko1d5UNrkokGkssoxnZ6J+NYyalkLS2dUH7dRlGZZSKdCFr4KV/6okxboKgNJMUVkWRJyZyH924Wi/kRlLx/XqUuxRbwcR5FvZsUrkWWeNkFUugTphKya5XJEuqrPuylyj6I6l04qvcqzfiehelIapMN6YaKwb6bIIr4uma63mTdRhlOkm8qfrI91j8pF5bOx2pDUOki2AXXFoxGrq6ujhMhgHdssUL/Ofq+gVatW0j+lw2tH64iQ7neTEAgERAazibTzY7GY6mmLx5gxY1T/O7B8DKb5q/qsmd1nti+0YOzNgmvT2CZppqVxifOL2faQb43cztK7Wu3f8p9/wyfjpmLZd7O8l951oVVR+e1bY5cLh6LXSUfBF6q9ZciWDLmxGHDlaFQtWoLvn3wedriJfoAF7W/Yio99kN2O2wjj7rnpcLf1mTVaVZEW3bt3lw9rra5p7/P51J5kkEEGGWSwjtjyO/NWvbX+92dEI99Cy24Nc0tfTpZBBhlksFEwffp0i4PdnpRsymuJw2shMCenm2s6nLybIkUahLzt7L7T1ui//bpbBXvuHfgpsnV5xUrM+vVndG/XGe1btfaWRaZOi5P+gpesWIZ/vfU0Hn7lMfz9tSfw8EuP4qm3/ovyVcsTe/T5EcrKQk5WCMGsoLenouB5l9C/1WywBc2r/Ib2XPThlc9fQ/Ed52Lk3y7AsNtG4e1v3kXMiWHBkoWU3xGxI0yv4YWjVNtMX1FuZ/TrdjQMI4YvFryMCnsZfMlNWgymP57kerH9Vh2x+w494FfCGwMn50x7n+y8SL1Wv+Fw+G3DMEQM7hyNRhuzGtyskOUXoY1cIvxcFxOgdGikZFdD10mcgoICkRpNKOiNAxH8Im9s215eUVER90HvafJq2VDI+vcLighYkW0iXEV2po7DZI2sa0QGyk+8iAyRj9IhMQYiHXSfiDmVjcpIBKvISpGpR1JEOoqUUznqepGiD1FEEuq4NiSTCwqRm1qCm7SoEiEoIlVknnZ61W7uImCTbYrI1kcoukeEnsLR5l8iIkUWplpwKe4TKfJzrOs1UVe6REg/QBGZrUm+LM9VtrKCFvl6ACW1DZO7AhGKur8h1kHxiQCWZZ8ITPns3YmiPIhkVVmJ9J1OUXkky+gkijZ5k8uO1F00RaArfSJ/RUiKbNc98qmssBuC6ktxa98Lb5Mjikhh4WhKujZaaRdBr7IUOap4RGxOo2gzv7r6pzBE1KssReaqfJRXlbleFogQTa0Pkewqc222dDvlbIrKXHkS6SzyVMSzoPLTJofSC+mcCFURw0nCS0StyH25rZBOqBxFmIt8lSsTlZv0VmmU/qg8VP56CSCdEVGt/MhKXi85lNfkM6BP6ZbcaUhXknqmfOklhuop9Q2m2ifph8ht6aDSIB1Svv5K0T0KY3MgWUduZWVlhO2IXqDZTXpxuBHA8YHasPycnBw9uxujvVoLsVhMfpBt9gd5wWBws7XNG4IuXbrkMr07M92/WJYlX85pEYmqrTH6+v2m1SiFr5fe8H1hbnt+BUu6lp+t8MpV+PbvT2H+B5/CkbuoxPHVYODZLZpju6EnYqujDozvQ72JId2IrKpExfzfseT7WZj/8VeY/+EXWDzjB6z8bQHCK1Zyet0IOZuCNrv1Qe9Tj8GCz77BvI/UXTURZgBGEZuZfHVnDcen5HAsqM3k913xr23S+hXfb7/9YszbM/xaRN3cYjfizSCDDDLYkrHlk8HavG3yyIswuaQ3P3fA5HO+TpzJIIMMMvifxooVKzQB18R8vs/nq3fjOMs2tzVcszGLtQQMnH74HsjJThpwrSMSs5sZP/+ISCyG7bv29DoSHda0Nzn19T75Z+WqlVhSvhihUAgBTnwCQZ9HwJqcKFmmCF4LPl4o9w8B/vZrFQghNxTanI4TOe+3zzHhMxwYPsdbdRlxarAyUo6lVUswb/k8xMwYXv/4DRTfMgrFt56NGXNmiD9enRDvg4ns2nwnbNNqV8xZ/CV+Xf4Z5xo253YM0MvXWlO3tXDCQbugII9zlEYv1eTcLGDMImmSxVIL55133krHcdSntfP7/WttQPNHIj8/X24iWnASXTNs2DARWhsLKou65bFW+VBf5CbCp4ns5gLrIiYyeOXKlSKDlSZFnkzAhiZEYWri+jZFJKQ+RfbJKlYbnol0EwGXWhYiQEUQnkNZQBG5qEmviNNVFKVJuw2JxNU5EWvyVytyWEvwRf7JYnM2RYSmrtNMXKSZ4pGVrIhLQZa7Igzl4/rfFJEcclshS2YRbCJFRZiKZFMcIhhFVMq/sAhpEYxJolPkoYhUWf6K5FS8Iv9k4SnLVOUhdTPZZylaO6xwk0689fSK9BbhLevanyn1IVlOsoDVtXqmZCmteOWmQWUrK2CRkyIylWelX4TrjxRZH4tcrWudr/RI90UuKiyVe0P+c0WeKmyRlCKAkzstfUzRJnaypq1rtauGWGSnNg8UgawyVVwi9r+lKI11dW9fiohRlZGsYnW9ykphKB7VtQjSJMS8yB2DLJZFPKtu1K8of49TDqToBYWIYKVVeqM6kW9VnZN8QFF/dBlFafoPRSS04lY4cm+iPkgW3yJvpDfSM5W7NjkWWav60cZ+SejlRyorpDZQlr6qL5HN8sOqehLBrCUjKn+lMwmVi54rWVxL16Tr0lsR23+nKG3SzU216qJu26BPY9WqVdFwOLyUbVfTGbYNhNpJ9iE52dnZesGiePV8JyWJ1O/rgyjjWUnJZju5/suKNiOYTrVZ2zDNes7Vhq4FdwyHMJZDXXG7rvWk1YF8BdvR2CIzu9UbbqigO4cpIt9XY94HX2DWf15GpCq8dmk7HONwHNRz4GHofeJRCORs2sVAekG/au5C/Mj0vHv9PXhhxJV4bvDFeP6sS/DskIvx7OCL8ELxFXhrzN349h9PofynX+FwTNcYOK5B5336o+M+/fDzi2+ipnzN3u2NwchpD6OI3YPFbquxx4N1YRhuz2zTUt+RFqxfbSK3mNKjtLR0Qza7zCCDDDL4f4ktnwzOIIMMMvh/img02tJxnD4c6H6wcuXK9L4Vx4wxDcvoxVFzoz7TojEbu/Tuiv591nJx1yTIylY7TC9ZUY5Fy5dhu+7baOlowgXcWjMf729NpBqRSA2v88kPnOduwfKZcAxOVMKrPDLWEjFMMQ0XVZFKVFZVem4kVlSsREVlhSxoGVoUPo8ctmDyfp/fgt9nIcDJWdD08dOHHxf8jI9++RTvzfwAv/4+O57elMmd/Bdn+5ujR8u9EAz68c2851EdXea5oPDS38hEUNilVzfsul1XFnfiQAPgJTmOY/dDzyH1WhOapinSKMQ67ilL8PjRPx4WwY9W1L9qgzOy+NGNDpVisiRTS9QNBrWW1CO7NguYR33YkUhk+aJFi+rboG1Dy0FknwgtEV6qd1n5ylJTxJtEFpqy9JQVZSqS5SSpO27T2xORn7LalT9MEW8iPkSqisScSdFSf/mnTkKE3FMUuUMQmZEMM1kHyU9BuiuiVGSbrGpFsiXbIhG0IgflwkYWrSKBBVmdyoJUBKDypMZAhK2scEVUC6n5eIOiTa9EaCbdWyhekXqKS8R5U5Ca7uR3EdQi29XoiTBW/MkVZiLQRS7OoohIFXkoqJ51v6w7ZWW7kCLyWqR6KoldFyLiZCWrvKT6d5eVt+pIZKk2Ak2FyFmVnfxHi8xUWgTVm0jbdC8Bk9a0ctOgsknqpYh56YF+123k9Sxpmb90T0urVSfKiwj65yiqM1n51kVqPcnaWC+3lDeRtcmXRCpPvUyQmaD0RKRyKlSWdfU2FUqvzousVp2LsJcLC73wEERE68WEykb6lupuQ/ovq3s9R69TFJaeA5WNyHQRy0mr5o2BZFknkfy9+nPZsmXRmpoazzI4fmjTg/2H1xf7fL6NmddaYPiyxBTzF2I8egm1xcO27e3Yh+WwfVf7l/7Z3bdXNkcWvdkJNOoiwtPkaPhtd9e/fcevtTbrrfx9CWY99RIqFi6p3RIJrB8peIe9dkWvk49GqHDTLgSqkBuHf76ANy6/Fa+dPxbf3D8dS7/8DnZlFQJZQYRycuDUhLH8ux/x/SNP4c2Lb8ar512Lbx7+l0cKeyu9GoDp92GrQ/ZFbuuWmPXs6+A4J3GmEVhZMIr6UoNas0waIYNVF4bZ1jWsenc5zs/PVxvxLOt3G+pnEw0iMsgggwwySKKhwVkGGWSQQQZ/IEzTFCkkS7JPLrroouTS9dr4z5wiDpr7wnAbdTynCeMZR+7hWbauD0SYaZKwcPEiNM/Ow7ZdunsEq2Y+dec+q2dDhutZAotbNC2f5+KhsqYCM+f8gJc/fBUxo8YjiQOcJJiWiXe+fhu3PXo7bpt+F+568m+4+5/3Ytz0Uvz0+y/wh3wMx++FZfFaXW/6LRiy1uFcxO8PoTCvGZpxouNNJLx5XerkLr7ZXPuC7dG+2baYu3wGZi16A+HYqgQZ2HiXaJgGhhy9T61QG4bRMzvfrtcnB+OdwXqRFa6Ili2GDK6oqBCZGGL60u68vomgCpCIixZRubZabVrEotFo+dy5c5Okgao5VYSmV316iNzTEngtkZclrqxzRax9SZGbg7soDfnITS0TfdcsXNa8da23dVyEmqxeZR0r6HqVq6xCReaISFM9J8NMV94idZUWEWwVFFlrijSUiMxWWCK+RGrKKlbhiYCTZajIuVSWQGX3IUXWtanro2XNKsJPZGzSb7AsgkUMioBNJbIbQt2yEUQuK10i+GUFWxci6EXMy02G8plsBJRW6f6v3q+mQferXFQXKgfVp36LzFD7LX+lIjxTlz3LGlZ5/oxS13JR5fIyJbVhUhshMla6I+vcpA9UWWqKDEmSgXWt5FTeImtlOZ3KwqjuXqGIwFV9JpFOJ1SnImWvpCRJa6VHZay8K1yR+Mm+SPemC6cudJ/CkCsPpUfkuXQtFXo+9OzIklqWykmobKQjegGSCpk4Kr3S93SuOTYEqe2BkPzufUYiEY8MZpveuJnlRgbHDOrcUzv4ZB00VP5Ngk0w/BXsE3KDweCmNWvdSGAd6Jngh/tDff6Ca5ZarTiy2ckXaNhFhBYp2TG7MuY4bxnNtmvHApVF/Gr8+sYH+O3ND3lNrJZyeIjZaLZVF2w/ZBCab70JOUtmYMGnX+PjOybjvWvvxtw33kd+5w7oOehw7HjOGdj1r2ej37Xno/8156Ifv/c5+wyeOwLNe3bDos9m4L2x9+DDmyfgt7c+QqwRf8ChwgJ0/cveqF62HMtm1uuBYy0YBdvCKOzDWmn48fDqwnWzDdPt7dTjKuKnn36qpk7qhVh7quf6WTlkkEEGGfw/RuoAM4MMMsgggy0LsoCSJY6WyKadpuQYdlsOr7eLT1Xqh3zmdmzdHP36dIcvze7WTYFmk9WRGqyqqkKndh34W/t7Mlnyt1sned4GboLhwrAcpo6fFBG5SyvK8dE3n+C9GR95m3aZpgHTZ3sE77dzZuKxtx7HE289icdeexwPvfoIHnpxGuYumQu/zwef6XjhiJSVeI6E+T9mR730cWLA4w5Tk0xP7XTpTH52S3Rp1huOL4bPF7yA35bOZDpiaIq1r7Bn3x4syyLmPXGgAbCEujF39RF7snpexMn1Mqa7/ZIlS0QgbRHw+Xyycsxj/W4qMji1tPU99XeA5aGy2KxjFObVZn3IslbEoWo3VYTUT0kyzcnj6wI90/+lyD+q/LZqwywRfPINLv++slRNJUzrg2bUaiPqrhwQmSaS7yOKwpNF8hiKyGb5C5b/WkFkbUPpl+WwJuISWdaKgPxnQuRO4h+U0ykih2QVKvJNLzZkHauyrAv5nxZzkPriQ2l/kyLSTi4pVO9yZyGiVOTxhuigSG8RoyJaRWing/x2qxETkZpMl8pEaW3IEjgVSrtIcLmIELkri2L59JU1tHzpisBUfYo8F0mchOIUear01bVIVxrqukZTfalO36XIQlguRETOyhJWvqblQ1dpSSXhBcUt4jtpbZuErhN5LeZHz3xDkIW0LMqlb9JVuYSQr2q5ENHmcCLHlOb1eR5EZusFgNJS98WGoHSKDJZupKZTz6DqqS55rOuVp1Tie0NRN1/JvKbmWZ9OdXW1rLA36x4n6ovZv2a3adNGz6LSkdqmCnXb2XVCTU2NyrSK8WSznVxPP1ObD2PGjDGZVr2kinKcofYoLSxTL2KNHeKbltUPvTB2Hec3q8MB31EJtepiNSoWLcXMfz6H6vLl3oqkWrAdhJrlo9cpR6H9ADURGwYnxmqoJ6nzPvgMH981BTMfe8pLb+8zT8Ae156H/n89G33PHozeJx+FHofvj62POAC9TzkafUcPRv8rRmHAmPPQp+QUBHKzMeu/L+PjOydjzuvvMb8Nl0nzrbqgfb+dPGviaGUTm0p/PozmbCr8ucxH/Y+nxlc+n2HySy9kBdU2rIWxY8c60WhUL9RXUXqyzhs1isgggwwyyGANNutEK4MMMsggg6aDg/nepmnO4yBXFk5pYfusbTj5aNnYFC8atdG3V1e0br7+q0hlBbyqptqzyG3dvMgbrTc6szTlG1juIRzPzUN887UYKsMrEHXDsAwH8hrsGn7vWjPggz/kR1CfAZ7xG5zg8pTjhxvzeTN7kdl+S2EaCHDC4zO0RNbkfIHfTV7h9WzJlNWezOiXzwygXd62yPUXYVn1PFRFFmNlhfiEhic+SeRkBfGX/r09IrtRGEa+a5jdsc8+aYk927arWM+zGVYnTrA32RLfdUVOTs58putsn8/3ZOLQxkA6dal7zO3Ro0cW42bVNqpdGxV8zmpYByJw0lVsXeXQ76YpTDyPIg9EDMpNQCoRKohck3Wj3C3ISlgWodo4S8RiU6D0pkuLfMeKvJM/V5GT2jhOFrCyhBWZqPsaGwcqrZpgy/r4Nop8BstfbVL0W0S2XEnIhYRIIpGRImDTTcwVpwjsupUrq1WRxPIrKzIruWmeyOD63HY0Bcqfnr36ykgQyaX01K0X3SNpCrTuW6S4oOdY6ZfbC4ksnkVmKA4RmXK1kGwPVFZJK+10dSFCs25ZyTpbuqQN+uSeQYSw/DDLOlYvE2QBWfeehqA0qKz12RBULxdR9EJAm7PJH7T8ICv9cj0h1xZNfSbqQnlXGhoq86QpYTKdybhUf5K6WJcy2FAoLavTHY1Gq9imizhNHNn0UFxsM7M6duyYtNpV/lNlgyD3F8zTo4zjWvYL62Ix/4egdevWLTh+6qDxk2VZ6V5MeXAtdLT8RkenATJYhWfzvOGGv0bXYRr6yG/3avzw7xew+PNvqQR1wtBP10G73fti66MOgi+YrklsGDXlKzHn7Y/x4d/uxysXXoeXzr8Wr156Ez6d+AgWfPIVolXx94BLZ/6MzyY8jHmvf4BQyxbY47oLsetFw9F5v92R36EtfFkhjyBOhZ/H8ju2RRdes9sFQ7HnTZegWY8uWPDB5/h03DQs/PybxJXpYXAsVrRtd8//8cq5elfUNBjN+sDI7cayacR4nsk1YHRExKnX6pf1W858/cbPbqzzLeaFegYZZJDBnwGNTQIyyCCDDDL4g8CJV0/K4tzcXDGVaWEaxraG62bXnYOkQqdMy8CO23ZGs/z1HyszLaisqkJ2VjaC/qA3+WwMmnrI8leuIvym5ZG1wVAMRqCSn1HkMjnaRyUvJ4KsYDWviSJomghwkhGkhCwfTLmZCC5DqzZVKCrg/ey5RASLEA76fMjOCeG5D57D65++ymtdnvNpsrY2ZKWsE5yyF2Z3Q36gLarC5Yi6FYg5FZzsNY330cZ2R+yzE/PUpC7UdOH0LFjWXhaT6RBmOWrZfJusrKz6rtnsOPXUU8tLSkr+tdVWW4mg3FRIzkz1uVpatWolK0HNmpPnNwuo39XhcFjmTcl4pUV1NalxpV8bukcWtsdQzqI0ZIGpmb3IPJXBhljfiYCUf1Ut/ZflpsgLWQNrwzFZImspfjoCrS5EVMvKUQ/Hvyja9E5EZKqIlNQ5WTvLHYJYgWQd1oV0XBbEdeOW/2ERwnJLIfM5Wb2K3JTf1w2B0iOLYLnbSbfUWA+x1m2LCFZem1Im6SASW4Ss3DqIIJUPXr0ASIr8i8o1iHRhf0pytYDcIih9Kpe6DYr0UOR9qs4pD/JzfAJFRL82mjuCIqJfxLziT0cgKwwR1nUJb8Up8lD3pN1gKwGFJ6ttWSErHKVB+dDmbto8UDomglDxrM9zK71X/HpO0lkBKt2yqlb4Scvh1HjWJ86NDaXBq6vq6uoatutNtSrfaDAMI5idnS1yPlVn6mK9ykpWmCNHjvx2xIgRb7FvUJuwRcPv97dhHaitmR2JRNJaabuv7xPiEKKnVhg1WGAsMYZV6Tj2+1aLHVpySLOanKxavAw/P/86IpWVcOu+wLRtj4jtcdSByGuf1ri1XqxauAhfP/hPvDjqSrxx4fX4+t4HMWv6s5j975fw4z+exud3TsGro6/Bqxdch++efBZfT5uOhe99hvxuHbD37X9Fj2P+gqzCpr9fDuTnYavD9kO/y0ahcNvuWPjRl/ii7FGsmt/wwowg72veo6s3xnSiaT1xrI1mfJRzWYSN+RpWr+OikIXf3X1uq7T9YU5OjlYFaIVVe9M0pfsZZJBBBhk0EU2ayWaQQQYZZLB5UVZWpgl6Jw5wF3BiWS8ZzIFyT85Ushqa+zm2g3YtmmGbzm0Q9Kc1UG0SbA7cRQgX5OZ77hgaRjw9usriH48Q1nTedbBVjzy06DoPO/SPYv9DmuOAg/Nx0MHNsceeLdC6hd8jbGX9612v+4NhhFrNwb4HFGH3PVohK0ukrsLlNaaLYMiPT777GF/9/JW3OV3A70UUvzm1m3MTEz7+ycsqQlFOGziGiaU1v0KbyLlu03mgrh1aol2r5gmfyQ3DgLVVJCs7LQt/3nnniQz+mfXchmVad+OlPxrufvvt14jpzkaHm5+fn82y2KzLkFn+muxX1xCJQ6kV23glNw6ZWMkvrDYzk8sGuYBJJUulqHIvcDJFBKCWxCdn4UmGQeloalq0ZF8+x2VZq43ftLmY4p9DkV9XbfYmC8t04aUe0/V6WSHCVP5u6zYgIie1UZwsUnVeaRbRLB+wsmBNeQA9iDCV1GUN1MZ9TNH1IszlL/hTiuLfEIi0ksWqyOnDdaAOZLmruERgyzq7aW+EakP1eAZFhKb8JMt9xtsUbYyXFJX/QxRtFKd6lh9jQWWrY0qD3GukQmUrn8Op9SESWUS53EeIgH2GovKWD18RuiKl1dbUrVeVt87VtbBTm6Pw5D5CfpuFdPqmPMpaXWE/QVHcsi5XOlR2Wo4vslaNb90yVBgNlaviUz0pPOVZZSMdTYXKTL6XVcZyk7ElYnWZR6NRtesbYtG+zmB8asdyioqK0tX//zvEYrHW/GhlWdYv3bt3r+tGxINbvSLPtY2dG3MREYe7xMnp8otrZcnqfzV+fetDrPr5N46P6oTB+rACfrTdbUe06Zd83BuHE41h3vuf4r1r/4aPbinF4s++QaAgD+33H4Cepx+P3kNPxNYnHoFWu+3ASjbw60tv452r78J3TzwLH6/b6Zyz0HW/ARzT1G16G4fp86HrQXuiz7CTkNuxHea8+LZHdNuNkLzZrYqQ07qlOtLEkcZhFPZiq8LmpwFXEd74ynDzXNNtx29pxwSs31W2bWvlSttgMLjFrK7KIIMMMvgzYN17igwyyCCDDDY5TNPcluLjBG9+fRuftO5zWo5rcBIuJrMByF9wu5bN0L51oUfKri9ituP5kMsPxQ2PGp4+xc8ahgu/z5FfPs93sGX4kJ9nIZBTiYL8GIqKfGjZ3ECLFhbadwyioDDOT1n8sHzxjelat8xCVrNKhLJdNG9loHU7P0wrHM+2ZTBP/NBtfhe8RU4nVqfOqOXAz5tYwDUc+K0AirLaw/AFsKR6jkeYrwtys0Po2bk1nEZ86gkunO5BM1Z3Q6dUaCJjOY4jMmj9K2gjgPpmjBs3rkNpaemBkydPPmvixInD+HkKPwfwUwTfJkdubq7nJiLxc7OBea+sqqqSBVmyDlS5jVdw0yDCTz6CRXrJ16osauVn9SaKyNQ7KKWUYoqsZGVtm1zaLKJOpLxMy1QHTbF+ksWpiDPd00cHCOVLVrfXUkTsCSKOkg2ILBmT8Yg81VMla035BZarGpHY8mWcfGkhC1G5h5DIWjO50ZuIYZGTuv4oisJXWCJjL6QI6R649ylKtyyYVe4iOTfU76ry9DxFVquyij6NorwJIoIvTXzKAl6WzcK6PoN6bkWEy72HCPf6IHLwWYrK/C+JT/krfo4ii2iVTZJo6kBR2mRRnKqDIs0XU2RdLmJY5SooDbIEl5WwoOOpz5DqVWTtRRQRq8pjC4r0TS8otLGcylsQqaxyF7EiXRDBq7BUx0qLNsRMEtfJetXGciKEVddJQkZv10TC6RpZaOpFQpLQSc2T7lHZ6PmQNfiJFLk4Sa0nlY3i1OZ50pPNifraAB1PFcH7XLlyZZjtuayDk8c3ORQVxwyh7OzsZLmpjpuiy+ui78n+YX/2CWdNmDBh+KRJk07m7702V//QVLAPaUdpyXqYc9hhh6Un5qNOrus6Oza2HkDdvOHa8wKFA2pYw6s3jguvrMDctz5CVfkKjkfqFCPrQyRphz13QV7bhhaDrIHqcM7bH+GjmyZg7qvvoXnvHtjt8lHY/66rsfeNF2P3K0ah32Ul2OPqc7HvrZdj39v/il5nHAdfKAAjEkW3g/dGlwMGeO4b1he+UNDbGK7D3rvBrong11fexao59bpc9mD5/Qjk5XpkclNh5G0FI1jETNc/9tLTYwVM03XNTohYdV8Qeaiuro5YlqUEBqLRaFNdK2WQQQYZZECsf2+RBCeOOPfBTiguuxzDyp7H8LJ3PBk2YTKGTxyMs8Y1rQfclDjn4XwMLz0Uw0qTg+T1w9DSkczbm8zbexg+4TwM3MyO6oeMP51lzLjLPvTSUjwm6ResYQyfcAvveQ/FE9/AkIla5rcuA7/GMXjCvhg28TnW9/soLp2GMWn06pxxQYyYeBGKJ72BYZIJsqJpGk67PQdDJz7G8D9gPp5gPmTFksGfBWOmhXDW+D1Z75qIZ9BE2LbdhxODGk5m6vXNtyrb19NwG1xy7kHWFS2a5aPVOiwZTAsO2jnoRiAQbHIjoutkwWtZhmchLP/BBsPx6FrOAbRKUISqxNZk1uI1Inh5o3cPf+cXBLzvts3fPhfb7dgCbduGeGPE80Ps+ST2mdpsJH4vP0X4xpGci8dTzFD4N36sINABPsOHykg5Im6lR1w3FbnZQfTo3M6zlG4MhmsUhGN+WWmmRSwWE8mykBP5HaZPn77h/fJ64u677+5SVlZ2YzAY/K/P55tK3buD9X07T43j98eYzqc5+b9g6tSp69Kvr0t/4137B5LBYSH5M/GZRNOVIz30Qkcbid1MkfWsLHNHUq6gaHm/iFP5kp1B0VJ8WZImIetYuRIQUShiU35itZxeyieiTlIXsgh+lSKCTr58k36CH6fIKlnnRJSmEopKl0QEpK4VQS33CrpH6dRkXPqge0XIyQpWJKCIbhHaeqkhyHJzHEVkozadS8Yt8luW17IATmflJZcQCksvTjS5Vx7WFXp+6j5Divt6iuLUBnrarE7pl+9bkY76HE9J9c2eDKcx/dU1suZWmmVZLFcX9UE6JDJYeVMZi+QUYS/iX2kQCa5PpU3XiWQVQZqaJxHW0yka/6l+lDeVr+6TGxLpjV4i6BkVoZyEdES6Jbch8gOue7TBoPwNqz7kDzppia4XFqpLPYMPUkRWSzdlhaxN6A6hSA8VxtsUlZ10Ud9VXiKbBem8yG4RyyKdlTaNA6RvKou65av61yaHuk/p0fUqC1lay9e2XJHoRYrI6iSUr2TZ1IWOp3s2NhRKe7r2YPUxrTAQGZz4udkgMjgrK6sxNxHCurTLHtj2dyktLb02EAg8xf7hfsodlNvYVo/z+/0PcszyLM//9d577/3DCTm25UyWoT43xs/6ndkadgtf0Gq3llVvHfCsRii/oU1f6fLqvrxy4WJUzVvIcUwdNpk3mBzMFG3dDe367QRDA5smYPGMH/Dp3VOwbObP6HnSkdj3lkvR+7Rj0arPNshp1QLB/FwEcnIQKsjz3E902HNX9LtsJPYYcz46/WUvdN5/d2Q1r/+9s8vxil0TRoyi7/Uht01LdDt8P+R0aIMlX83Eom9+gLuOL8wbRU6nuGVwg4sGknDbIuBXf7IWXnnlFQ5x3YWs5yh1UKtqMsgggwwyaCLqG0A1DQOnWyiZMArV1V9zBn8zZ+SHsPfbwxPLN4wz62nwB/+N4RNTd07efBjjmhg6YQ/UVH7AnvhxuOa6OWyqC8NgJ+MOgGUN4EijK7K7bFj5rSsMowNMYwB8vt342RnlLZsWv4Pe3n2uuwd8tjrTxgaJ64aAW8RhZX/qQH+GvBPGpgnfFzPhGltx9LE7DGcPXp+0Kmkc2bYPhrszdaof798VttuQhV0GWxKGjt8Kc2uegN/3KmBriWcGTcc2HNzGiPp2wOez7duOU57mDT3SsjQJ+Hxo36Y58vOSBkPrB82XtHmc5bO8cJsGQxY6sCiy2rUo9a0k1GHTMD2LX8OMW/C6RgzBLFk8yTUEmwLDRW6OjZYt8vk7cbyW6F4GtNrlQ510sltIpj032NxLV3VspeczuGGvgbWRFQygW8cWHtHdKAzXdBCrt/+xLEt1/LvjONuXl5dvVvcIgnZdHz9+/MlZWVnvhUKhK1q1arVT//79Ox122GHNjzjiiGaHHHJIix122KFL8+bNd+c1d1En/11WVqZl7RsDqvakCG4gEAhSZ5IE5WYDJ5IVCxculCVjPRqaVkGarjRxUkwEnsgykagi8kS6yfpWRJg2ZJPFqMi6VPccItSGUORqQiSwiD4RPiKuRSzKmraubZv832pjN/l2lTWp3APkUbRBnXy9inQT2SpCMqlzcqdwNUVpEZGYjEeQJbPuE3Gp6+U2QuSwNqaTj9xUa02l5WHKoRQReiKkFZZIaeVDaVMZ1y07lY983irvsixWetYFildWsyI1U1dTiJR7hKKxqAhFLR/vRhFpKl+7ejmdGpfCURh6SZNaD+mgMpXbCxH2IpmThGp9kOWrSFiFm7TY1gs/1dXFFB1X2lRG8jEsklf6od9JiFQ/iaJ6ElkvAkQEvcjj8ygi6dUwpfa5InZF3oqMVRpUf3o7eB3lFErSqluQXok010sAkc6KQ3Utol4+ihW/TABlzayyHU0Rka1N5VRvcm0hqH5FJMtHtZ4r6ZTi1LOt39L9VN+zqjPFqbD+SZHOqCxkGa/yGUaR9XUSSf0XiV9X/5O6oPON1eHGhKfTS5curWY/U8l2bF3ahw2C+jXGF2QbreczNd7U9nWdwXCN0tLSIxj2ywz7mtatW/dl/9A52T8cfPDBLbfffvuuhYWF/YPB4I1+v/8f999/f1IH/hBMmjSpiOnuSZnHflV6sBZUXFHH6FHvgCQB76yrN9jmfLTc3+E4Qe2Hh2U//4pVCxbFxxS1wnG9zdmKtu+JZl2aNt2pXrYCX90/Hb9/8g22Ov4Q7HTOYBRu1RVWA669FGUgOwtbH/UX7Hf7lWi/124c/6Qfk1QsXIwvpvwDzw69GM+cfj4+LX3YO+alPQ1a77gdmm3bHTXLl2P5rNmIrX5PupEQ4NA1yCmp0QhR7rA0DaOtHfXa7bXwxBNP2D6fbxHzYVNHM5bBGWSQQQbrgCbMYuvBwIEWchcdz87xUvZU+d5rUceu4gR8VUJqNCphryTi7yYMu6deq6hNhtkP5LOTuQCWjxMvw4k7H9oAmOZnMI1HGA4nFc7HCL5fd/C5eRHMb1p+1jAcG5b/hpCMo8GB7+pz65OOxD2bb2CdwYZijAnTOg0+38EcyXE0a/yxz8ufDBzYirmNBgKBVBKgFnhNM/5pkDxUqyfism1RAYL+DePXLMtEVigEy7Sa8BDHJ0YmuwFZE8s9hTYY0UZyFs+lPsmu6XK8byPLzMM2rXfCLlv1wy7d+2HX7gPQrqAdsrMDiPEarxnw7nMYns3wtCGdBb/3Kf/BEsahuNaa3yUidHUi3vWFArmwjABsOwxbu1o3NilJgUjgloX5KCzIaUrXYnKCVi8ZnJubKwLpW3aZsto7d8KECSJfNgvkm7pt27ajOYm/q02bNm133313HHXUUeDkHjwOHkOHDh3Qr18/HH300dh5551RVFS0B9M6deLEiYePGTOm6etC41AFrFU7qaBeyz3K+o9P1hOO44RXrlyZbvOtdGjKNfVBz7QsH/eiiCDTBFZL+G+lpFqnpkIWp3I8qWtlJSnyUVaa8gOrDbySm2qlQrP3SRQR9yKRZREsS10dl5WoyF2tFkq2MVJkEYlyJaHrRRKKAExChKnIZZGMWvYvS+W6aVYjI6tnkZUiYWQ1q2s1BhQBLVJR7IgI7lQiMAkRgrJYlmXsukLEn9xYaBVYOiJZZSZSUeS0iAWVi6xs6/ZNKksRqyK5k9bO9UF5GEhRmLKObgwKW4S4yHltxpeECMsHKCpbpU2Ww3LdIBcdIntF2qZC7hLkmkJthXRIFrMiSvViSRbC0idZFdeFrIB1Plknck2Szp+q6u5MisJXmuQnWFBdy5JdLxFE1mpjQtWVdEdlqY0LRbAnofpUHEqj8qEyUv3K4lgvRWQpX7f8pXOjKCKsVRbScZHEddkoWaArn3L9obpPhdpU+Z7WvXXPbQoo/6s7gt9//11WihG2Y4kjmwdsl9nleh1ZunY23bEGcfvtt+ewPxrh9/unsT/YSv3DEUccUat/6Nixo9c/HHfccd5nq1at9orFYuwevP5hs7fjr7/+OocC5gCWQ1/KT0xLWjJ4xhO9/JyydF5Taw2ixjZDvyOreXOG6Y25ZF27dMaPqFqid3F1wHoP5maj5fY9YSQ3P2gA0pO5b3+EX597HR332Q3bnXm8ZwncVMhFRVbzZvCH0g8HF372NV678HrMmPI4nPIKmBXV+OTuKXhl9DWY9/5na1s2E7mti9Cy99acQvtQvbQcdjjVIH8jwPTByGF3ZtV9d1EHjpTWbWYZrtwSpYVe5PIjwnpv2orZDDLIIIMMPKz/ZOa00lYImddxRlziBePYr7Exf40jkeV6hQc31gWm/3QEQq1gxyoQC1+FySO1bBC46KEcVFS2RIw9jC9WjWVFC/HEoHhP5DKwUaXNOPNvDpOTwZqaxXjwgtpkyMjSQoSdfK+Hijkum/9q+ILlePCsNUuyhkzJQ9DtwR7iek7wD/UIase5hT3mNKaxCpNSdsItLiuAE24OIxAftLjhMKL5S2qFJwy5NQ+hVvLxxuH/yio8ep6sFVzenw03yIE1L49UL/XSq/j90SI4HJRF7QgCvoWMM9VSZQ1SrxV0fV7XRbi3jo+rofddAct/E7RuOhq5BdHQWAQjQd7HtDsmLGcVJo5ae0I4bMJ/ec+RrKMorzsdk87WoHoNBk4PIG9lCxg12SwDG25VFTqUL8bYsU1bEzS89HiW6ySWc3PW+xeYNFITydo9+wV3ZqEq707WgSw7CHcs9SE+cVL+Dbc1AqYDX8USbyqTlVXk2SMtW7rcsyOJNnsPPv82iMVms85H4IFRL/K+dl6afTkxZGf/jrtP1HLLtVFc5kc4UIRsJxuxqIGY34W5fDmmXiRrqTXp1HWGowlwNuxINTTwE3TMMUIwgzareDn1ol5yLi1Elszu0gKBcFx3pLOmfzk6zF1eq4xVD4XlbWCbAZh2JapXrURWXj4cKwfBcAVaLl7G6+OjMQ2wZ7dsRb3iOZab469GyxyeH5R+tHbIuCA6ZLWEG4lbefmsGKL+pbh/mAZQa4/C5NYjEmjh5VswjCh80WUoHS3LrcaHzoPHhBBoq0nkuZSRDEDs4cPwx65GTawGnZYtrZV3xcccwAjGR7JV/Bdpvmh1u/D/EJxI6TntU1NTc+L555+farW1Glm7nnUtJyacmJv++qpF/oKb5eXgquKjMPy4fREMrD8hXFVTjUiEzVNenve74Vc/psetfvTdu7jq/ktQ7VYhwLbLYSvYq08WuvWIewHQXNmEH+2z+6Bj/k7o2Wo/qiebInUjPPfmx69hUeRTrMjlvN8Ow1VWLRvzZtfgy8/5yDt8XEzXm0zpepVDNBLFBcf/FcfuOQiuw/5ptcsIQReZHjm9aOX3ePTLS+C4ERzd60p0L9qb8cavagyK74V3v8a5tz6E3xYua9hCWFZFwOSqj+8XEZUWkydP7sswr3Ac5zDm/Ql+v3fEiBFJH56bDKWlpcdzon9rt27duovobdYs7g42ErOxclW1t2lgMOBDXk7W6jzOnTsXn332GRYsWPARJ9olo0ePbmhpfGqJ6rsC0adEfZ7I5KRIKYzzzjvv0B49elzDdHVQOW8O6IVFeXn5v8eNGzeG+VMbL3JOfbZE31WHao+UIH3XZ1IyWAO9xFLfLtJY5K8soZN9s+pbRKGsiUWEamO71P5Um4fJlYZcV4gMTUdwZ7DukE/nCRRZa8v6WGPXDNYNyXYs+al2TCKdTkqyDQsUFRVlXXbZZdfm5+cPZHveQOew8WCyfWZ7vOzHH3+86q677pJrDaVJY0K1YWq7kpJsv5Kfwlrt2PTp062lS5cexfTf2ZVQ/9CiRYKg5DQFHKayg2XEzLaPYwJmU+31vHnz8NVXX+G3335TvzCK/VjqqoFNiocffji/oqJCZS63O0GWybXDhw9/jL/Xyp/zXv8sd2nFHabPHGVH62/GVeHsl5dYWc2uwl/e8buOc7vccVT+vgTvX38PfvjPS4iJTE0ZPJgc5rfcqTcOLbsJ+R0bN1aNrKrER7eWYta/X8KuV5+D3ifJ1frGQcXCRXjrqjux9MtvsfOFw9B+QF+Ow6L48T+v4PuH/onWu/TBHteej7xOa6fz2+nP4OPr70XHA/ZA/ytHI7vlRnQLLWPrnx6A8+NkaiibpHoeEw07OByJuDaKg8d9rZdIa2H8+PE7sg+fwHr+kPqmvieDDDLIIIMmYP0HKCFfgB1fM1gcBDgxl5Ptxz1yb9KI+zC5ZDyW11wNw70J4epXEYu+w5hkCRDHyooBjPoeWM4/4Bhj0G5enFkQBk33w3aPYe/7d876n+AsVJYPcYhQHHLf4YgZ13PwMZnxPwaf9RByjHEIREZ6S9LjZl8cAtn7wbbv4fCmvzdYEcFnmMUMlxMQW8swxTQYGFa6P+8ZAzOgicmjnhihCQxvNM6aIAuHNbDyT0c0/ASi0aeQExyC4jIN/Jj/mj5A+BGG+BD8oYGQT1srejXzdr+XRr85iXkahqGTay9xkc/h4ol789oxzKtIai2/fBR+awKq55yLkglaerg2NGaRaZ6/eh849hiW/YO89xHY5l1M0zE4b1pyc5fGcdLfWqPZktPgt++F6WfeGZYZvAvz252Kk8ua/lp6Q2DE9uDI6R/UkymozhqJ7NAl1J0HEHYfRk7BSajyXhvHYXDwaqENhpeezjq+FxbT7ISnoWLlxThjMushUf9JjChtxWPF8Efu4Sj5EQZAnYk9BDP7RpbV0ehbtoYZc8IdWGfXsi6mUweuQ9Teh7ozhMcm8izjiTyIQPgqjCzVDulNw9n3FmFe+2EIhu/miObh1ToL52aW8bEYMz3OiAn5izqxbu+E5VIPmI6sXOqrEX9OItaNWNxSljyc1rF+57Y9BUGflmo+irDzMPVyHOYuPQvDJ8avWQODZdATnUPnUe9L+bw+5olDffM51/Dcfh4Ruxosv+KybVDtv4j5Hu/plZd3lkE0cCWGl+2NMa/H9b4hZDXflmEpfYOYAh/FhOkeAtt6FBafnd86xonxuKuZHVATGAUjqMkqn0HGmeWOQ8HyIRh8j6yP/l+Cg9pCSiwQCKSz2vJguEYR29J6iWAPPOX3WcjPzqLqaW64/tBk099U6+Lk3MuQn+G4L19tCKcwvDF/4kl1OTfNRXPs0+V07NrpWBRlt0ZBVh7yKQXZ+Thk9yNwbL+zkOd5h+EEVME6Dlq08qNzlzyGG2OYcatjz19wQhSuh1pEcG3IojfuW5iJEXldu/VoGLxYm8jlZoUSJHQDiJMBDc4IOWH9NBRi2wfcy3pXH3X35MmTD+Pkel1StU647777OrI+Tm/fvn13WXolieA5C5di6r/ewNX3PYnL/vYPjC17Cv985WMsXR5XRVkK77DDDmjevPluPp9vVFlZSjvadChfdfPm/WaaUjRk84FlrZpM1mZjtZpBeoj4fYPyC0UuC0TKSJ/lZ1b6LVcYsmB9kZIkgtVvHUjRJF57AkyhZIjgDP4MSG0zknCXLl1qszkRCbtZ2xHGaSXazyTWux2tqKjQBmynt2vXrhYR7FYvgDPnSTjf3Q1nxm1wvi+FM/dZuJHlGrd4/UPv3r3RsmXLHR3HUf+wWeYS48ePb1NZWXkp06ANMpewLM6rrq5+kr/T18Gicl/MaaJlsIEax8ha6bgoYnjeQKqmfDkqFy2FHUuMNZJgN+ILBNCyzzZNIoKFSFU1lv08BwXdO6PDHlpYsfGwdMaPWPL19+hx4hHY5oTDvE3tctu3wU4jT0X7/fpjybc/YNksNtdpBjJZhQUI5GR7m8pJNio0LAoUsMNveEqhZPl9RsDyuUmXRWuBKl/NetFgLj63yCCDDDLIoElIHTCsGwKRGCf7Ea8T1cwbhkjQszFk4i4ewfPkRdUoK7kHC+YfheXRgagJySIhjihawUE/+EN92cHuiOrsNT2B+5vFSXln+IK7IpSzA6+LL5edzjArss6E5ZsCw3c2zx2EUN5uyMrdg73uQN54G4/fgmH3xQlcx+mEYO5O8Afi/mXlvT+U0xn+rD3h2PJB5qJ4wnHsQSZDriQC2fsgK78fsvKYLt8RPH0zfLgFwydq1+Q45CfY8vXn+X6w3a0Qnh9nVgx/ISxLPnN350hIPt4eQDD7EmTn7Ydg1m6w/IewpG+BaZ+NwdPWdGaFrQ5jmJPZEV7E6/f18hPK7cf8HM5yuRGOcS+G3pfciGMNRG47zgGMeBICWeczzXsxnv7w+U9leFNQUVM7nvogcjov61K4xjjGeRzDUfx7wR88hXU7ATnuWMhqelPDcFshEOzL8tsThn0+y/IipmVvlvUe1IVcmNH4SCs+UGnOujyXdX0P6/M4pnc36tG+MJ0xCNhTMLRUy2DjGPq31tSfu1jT98LvH0hdGcA63o1lJb/Wqqf7sFNszUZ2Nb4cxrEjAqEdWf6Hw2fczjTcybQcEdeLgMwGL0LMvAnDJmnJY8M47aEcRH3US9wDK3ASgjkDvDpW/D5zOCtxIuYvO8Oz8hUcz3J4F9bjrszsINbL1UzLCcgp7Auf1RHRSAQn3JkFX4226Cv1wlS6svL3YBkM4rG7GNdfMfzhNYRw8T09YZv3spBvoK4ciVA+nyuKygwu80Idqs46ZHUaRk/uQt0qY13w+tAxTG9/77kIBg9l2JfznmmYO4MT+0YIqgha8vnbmXrdhnHHr/WFWnNUuQfv7YNgJP7MFyw5FLb30uQ2po/lrGcwtz/LiM+0cx/rbTz1NOlX8f8VOJGRlbpTUFAgv5b1oYh1lfiaHnpqfJaJnOwgH631b/IFn+VDgJOctKBK1J5yxUlYjc815o+TtdpILkEGJ+DyX5Y/F83zOrC6Ax45K5LWdm3PdUPA70NBTiueawabSq73QaZjIBRyUJAvC1+GbSbCTmwgJ5GXXi/8BsjgaCzK5pThMUGyDF0XSKnzc0LIy85SXcUP1gumxzAanRCfccYZv3Ayey0n0PLb2tq27YmTJk0qHjcu9YXNRoV8AB/StWtXuX7wDsz8dSEuv/txjCn9Fx56+h08/uJHKHvidVx859/xt4dfxJLyuFGhJvwSltsp0WhUS7U3GliejRXoRoUIjATCixYtSr+6IoN1gfz+Soe12ZkIYBG/8h2rlSKyEryQ8hIlCbm/kDsEEcVvUyZTMth4UKOtPleyYZ1ABo0h2XZF5CYi8X1zgl1a/X1eUyH3DtXV1X2DweCBW2+99RqL4JWz4H7LYfV34+DO+Tfcec/Cnf0PuDNuhjOzFG447jJBriPat28vku4IloPcH21STJw4cXu/36+NNS9gnO9Qzh45cuRz5513Xr2ObleGLT+HDp0SQ5WG4aLaDRYsZU+Rx+7JG7/Kx2/VsuWyGl49zPVADbCCAbTZce3pWzqou1v63SyUz56L7E5tkde2tt3QhkCbvlUtLuf0Ixttdt0B5T/NwQc3jsc7V92J6KpKtN55O0Sqw6hcUs50pCsI2U25qFqyzNvcrmZlvbYJ6wdLC0nUJNXf5XujgYDJcjbyZboVP1oboVBIBmfyGZzD9KZURgYZZJBBBg1h/QeFlTnqAT+DHV3hzex9oQNh+sbDcu9H4bJJKJlwC4ZN2hNZ7fx4YnRFLZcLlmmzeY/yXnDWH1trxZp2DNI5iaFriTcWdWVnewZHFm3Yuy1EtOIGVFWci5rKqxELfwx/0McZ/SFMyP7YZ4wPvshrCFdeh2jkK6+Tdp0aVFU+yV7vfBj+5zDy5kJm/3T4At14bhUiVQ+gauVFvOY2RGKzPY/9hnUgnFjKWh2lK+ZS+FXpToJp1Kth9Vj+YF/+NhCuvgXVlRchXPUKw4jBtPLZpx6BUI187MklQQu41rHwh3ow/kpUVzyYiP92xKK/cobth+XrS9FGGrWheHyBnVk2lczfzahadTlqqp7kfZWMvwg+aziC4cMSV6eHXBIYzJtpDuU9uYiE30D1qsuY3isZ5gdeD20aw5i2Mz3/0JsWNtPOD9cPn78NbPsdlsXlLNOhiNn/gN9KDKiZb9NqxrLZhul6k3V/CfN+M6LVX3MwZzAfu8IyrsXQO+PrmHzB/VmHp3pMkR39gtffyOvPZd08B4d1afrasSKHM9j4wEHruvSqIsboTKsV790KtvMUqqsuRtUKxlOzxCPeTHMAEFu7XuoieyUHwCZ11vAzzG9YvtdTLqRePs30h5k+6oB7ERa0i1vG+wIciTnUMaq85WvGp3M503onKpZdzHRcjR9WLEZh7sl8fkYybTkss09Qs+pK1FRcyjJ4HaZf1u9DgIrjPTcNqjfXfzD1fz/m0+I173vXVq+8BrEa1rHhsry7w7BPwLKt5MfRQASDEMrZm+mqoE48wmvPi6e55gmWfyXTpRcif8XQuxrexM/EtyzvG6hPnPBrJy8qbbTmbR47F7Y7DRN+X8H2oQfTezlCWdRlxV3Nsl6lOr0akZqX4u1K4ACYsT/G5/gfjMSg1l64cKFcc6SHYTS+IxyLXmRwVqgeEncdYHGM7bkK4JOyNscqWlcWuQlrW+8CPVImm1OHaqNrqJI87hHE/CeVE2ns8Brb8XlNm+dliL89NxMO41Iw2kvMMthdxJeh6pwmLrZ8Tqh957m4dTBj8zEQy/Y2hqsN/da9DFAREZXhFYjxkaNyIqbnfh0RYrcTCjbNKNZwE26AGsFFF11U3bx582mWZYk4k6/D27Kzs6+RFa93wUbC3Xff3YxxHNi2bdtgq1atWH4mItEYbp/2LJ54+SOsqKiOl7XKjZ/zFy3HPX9/Ef98Ne65QuS5Jvs5hM/nO8E7uP5Q5ayuMIanDeTiL4w2I2zbjkUikZS+PS3iypNBQ5B1sFY6ySWE/BlfmhD5gZWrlOcp6vST0HJyuYwYSZHeN/QCLIN1hzYqvIiiDfzSu9PKoKlo8vPPNmyztxWMM6j2M/kz8bnOyM3NzWI4B7JvyJNvYA/RcjizH4M7/wV+Tz6iioJ9ang5MPvvcH7mefax6k/UP+Tn5zdzHGfPhx56aJNYbMo/cFlZ2YGMTyv4jma/JB/plxQXF8sneoPIb6694JDXtEpyq33BwqXMXMjQYIMIL1+JSEVlWoUwsgJo1l0ur+uHYztY/M1MfHrvA/j0rsmILlmOrKLmHMNsxClXomc1AkFON0NYMXsuZj31MmY++RyqlpbDCgaZfv7zXiCsrS7hFavgcFzw+0df4r1r7sIbl92Mmf98HhXzN9LCDT+nHo1YBsfhapiXi9690l5cVVUV5XhFY+XgpEmTNmyn5AwyyCCD/0dYfzJY5K5p/Ys9yBS4dmK3e3aJvsD28GcNgS90KUyeK3BLMWzCsU2yVG0IlW4HdlQF8Um8O5cz68cxpfheTCq+ARYuQzT8ENNyHRzf62jV20XZed8iPP9vvOdrr4NzUQM39iwmj5hC+RpGXpSHJ/K+e2E741BZ9VdMGXEXov4xPP6sx18ZkJPEejf9WQsir2LhhYznerRbcCXTdhds90rG/btXNtpsw/Y2xBCq+P1RRCP3wnHvQXX1FV78U4tlffmS96rZjgX4WXfZP2uN8djRX5jfKxjHVbzvVhg1HOi70z0/Xo7bkeV0IC6YXL9zp4KF7WEax8IfLEAs9g4caxQml9zG8G7iCKWEYc9hhsQeHYdmBzQ8otlYUL5i0Z8RtW/x8jS55H48cLY2mUmA9ejYMcpTLJvzeP4OtF9wFQznWurDLO/lAcw9qX/aMZxlZH3KcriA10/hj5tYPmM9nTFwM+/5nXlkkEYbnP5QnQ0HFI/WfTmPwx+9GJOH34kVr8vK6RGGxWDcPF4jv8gNo8aeDce4kHU4iWm7EctfHcs0381w74RrzI7Hj3aIRWoPkkViOXYlPx+F7eM9I+6kfIhtmvEZcE7lcY7e7Hnwu6MxacRNrLPbedNwxvE6R3sihI9FqE0bPDGdOuS+xTiuYXgP8Wm/xLt28ojrqY4PMP74aN4wirB4Thbk9sSNDaAO86BbzjJ9jXo80Uuz4V7BMryPcdwE274LKxqZUE45by7rcCLjfo2/bOZX480Peew+TBv1Ci7ID8Kgnsn6O1Lj8Nz98PvO9+p0yogbmN7zWUevMB283dgLhv8kjNnANuRPBhFxnODEdt5551TSJBUGi7WJhFmCxN1AyP2urGj5wSqNH1sNMwZYSrMl+pfNkC6QyHqXA3mfi/wCHzp1DaGgkKrGM3EDDq9t9D5F8q7+KSSD8LoqPnuEbokxLtvzBRynn9VeO+Ckhc28mmFZCduOyF2mx05OrLwY418TWFGzkOmMImCFUFnzO8KxdXMH7hGlXvoaB6uzyeTmoEGD7GHDhsmacjj14AXbtkdyknvHhAkTdpMfx/hVG4ZQKNSOYe/CyfpqH9DPv/MlnqOo/PQCwWBbpOZIn/IbvLKyBn9//n388OtC73qRyEFNJl13T+/ARgL1/g8hgxmnarOJNZpBE6BN3EQKs4/yfAc/RZGv/rrQBl/aZEyETmMbtmWw7viWci+FfarnQzaDzQA2J+q0anc6mxAaMzDOgF9LbDYw3mbNmsnfbl+5DsrOjg+R3fIZcBe/x4EA+3p5p/KayoSI0NOYdtEb7Fi1IADe5nK6n+naury8fKNv7MW+sODHH388i+HfS2lBOd/n840tLi6WG5rGITe18WFNo2DPEHOtvAi/ZCevj66qgFMdXqvDUC8SLCxAQef694GNVlXju7//B29ccRt+fvZ1ZLVsjj5DB6HL/vKSszHBPtzPIQP/i2SWWFlB+HOyOFYyWWVUUWWgnkJo1qUDthsyCNueegyKem2NlXPn46uyR/HejfdiwSdfaVyzYbCoFk17T86xGvxoWZl2IEtddaj73rykpqZmM48dOCotfrATht+3K4aV7sW51J4YUrodTrs947IiFaPGt4HcaMo95tDJ23r76fwvQKvhtYfRsNK+GHZPsv53wqnj0m94qFXDwydu75XD8Pt2573xAbhW6A6/d2cM4fGzJvbD6ffGl+ttSYi7dmy/wZxeU3HOuJY4a8IOjHMPDBnP8irbNe7+Mw00NyqZ0AvFvG7YpP4YTH3LoEnYMHZgUskcOL7b4cYuRiz8D9j2716Q6lxiMYO9Tg9Ypnajvgm+RixVG4PfWsVeJxwf3xjbsPsupVLciZKy89hDNIPl3ITPzLtx/7BvVm86FWwna8e42ZYmeYZvTcNTOroCk0a8ANt/JVYWXY9HL1zgLcEP2rvBcNt4PZxYBQdNXZ4bN0tz8SVs563Vm2N1KPqCYS3wvjvIYTriThknlVTh/hEvwbauRFZ4rBf/Qew4hlOBXe2ezM7FYxrctePXSMN130Vl5bv8Hu+KJ50/B679Hx6X9SYTbvbEiujazqriJaM66shy29Ub1LESYdqHeWVZPEluGvZnOHHdMNCG+dqoFmn1QgMCF1/xz4+JI7XhzdOxDKb7Mu4f/at3TOVcGXuFefmGoxoRjnmwjX78NDCl+AfedB9CuReh7bb/9jbwO/O+jrDd7Xmeg2VPl4LIX1l7GKR6dzlMlPVxy8Xx199PPGEz/g9YLmGvng0jfWOUiofO+wkrmpWiKvsSdFwy3QtDHQZ82zMCrS1nONDGdPGyTiJev0tZR19Qn9eYzcf88p+rHcgJFpbtstOZeL5Xb6ZxBO8LeBbWrtuT6tOC17i4f9TnCNTcBZ9zIcpGvuv5+427PunB65UR5TWIvCwTM+e7DIe6yuSIJHeNizGvzQQMn3AFn6/dqb//ZtnciKln/8tzA9MYtCGfo20AVxfvGhPKmvwuLEe5NmH8ziw4zj9QOixep0KHRTMZ16OwZVVv5jM9O6M80niZ/4/BcRzfZ599Vp/pafzZ34yIsW2vikQ08OZjyAYqkQLVsOlYiETCWLpyEaojVWz6482tT4sc+E+Oo9u086NHrxAKCnzevNG7c7V6NAQ90Pyry01GGo2hmdERB213Es466GwcttMx6JjXHfn+ZghYAWRzLvzu16/gy1kf8/pEU+rBZNdhece0KGVpNZtNI4KcQCssq5qNZZVzEtdtZCjdhl4iNR3sstwRI0Z8Rh04h5PcMsrBlmXduGzZstq+7NcTDC+f9dg+FAqt9gP9yoffYWVFNZuB9JUSCvjx+Xe/4pe58c3Zda+E4XT2DmwkKO9E4lcGGWSQwZ8KXuMViURq2I41ttJgYyPpJiJ9I95EVFZW+tmut8vKyoJP4zTvIIdo1QsZcn3kHaOUm4iKn7xfPk65cnM1DUPLYDC4UYmf22+/vVV5efnFzOsVTOdPLOdz2G9MOeusddzgeR0QNb31Rt4SK1nS1qyoQLSG09I6/aX6z5wWRchpld4zlB2J4vt/PI1vH3kKrXfqhQF/HYU9r7sIO40ejA67b1x/waoSjddYGZySswrW6lbjbiBcmyfSdLktd9gW2w0d5KWt/zXnYv/brkSfEafCZr4/G/8Afv/868SV6wnNtzw0pb/niHN24msaaJov5OTkNCWwjYNhk7piSNmlcMPjWNJTmZ8HWaAPwmeWIZR3O4aXHuqt1MyAExpzX1ZzfA8eM3ouZjfzGoc/Nc6Y0B4Fy0bAjN3D+r8fhl/1/xAfusnIDt3q7W90Th1SOKdS3MwVnIw8xrZ0AsyauDvSZc39cK0bOU15GD73bgR8jRudbU6IwG5Wfjls4wK4NZuWqNbeV0MnDkZN6A74jEmw8SAbsAfZTkyFY/0NJZOGr7UP1xuLsuBojwr/IzCcUvit/RJnMmgEtUmo9cHU4b+j7aKH+YBfCNcciFjkZMTCd8K256zuIH2BbeDDEI/hX19Ef5/B8F6iRPmQ5fIB2pPfz2bF38AG5i7YVI6+5okoLlu3t89RuxDNlp6P4WWPo3nef+HGpvLo4fG0sz9Z52VezgpE3TVOlcYOkhVGYvM8rXu2a5e5P5qPGv9oPmSPo1v+f3jNAxxJ/EXDCe98ffG7xnzEQmtcbwiG+xsboRUsH30vgBFLlEVKGB6Tok/PpUAzyOUF0JfxjGV2b2TAN/D3DdSM+CttxyiC42yGtyuJ8oaxCiGjXh9fvKQKUSfORCTx6HkrmUVZE8UYjJ/fizBoerycy+cbqAzvinkzx2HYxGfYQf8LFq7ndQldrJdxiMBxK1eT+kqg7dUj41BanaYNbHu1NJC9si/mt7uHuvk0fPa/GZKWw8p6W/mpJ343Sr2u7R7AADsUQ36N+UMvLLRJhnGDV28u6wzubt6LGG3G4xprnrXyiA9R4yDq2CNYMPO/vOefDEvLd/MSjFwcb46NwYlNhh2dB8uvDSJ7Uc7g9Vfx+ZJPblnaj1n9FnNDEIu2Z1q7Ubf4w/gVVijFApxQuTthvRhYnnjJ0hZVxkbcxvhPAysQCGx0i5r1xS8L5+LKB8fh6U/eZhNssAmROwc+DVQoWBa+/e1L3P6Py3Hff2/Ei5/8C5//8DZWRcsRCFmci7iQp4pQICYjFYJV7IQpTZ8ra/lpwMjDgE5n4ZBtLsFfep2FY3c/DacfUILLT7odA/c+HXmBIMcOwI+LZuDVr5+nejGB8dY0Aaabz7BcRCypngvbDSPfX4iK6GLU2Jt0dbo3iVwXaGM2y7L6Mr3aqK2Ak7YW/L3O4aSDbdtiXGuVTDTacF2o6QtHo+w2k28VdcybTG5UCxiGx1n36lni5oQapDWZyyCDDDJYT7AN+7O3Jabad2/IK2i86I0/a3UbtaFrUvp03U8E2KZv1PY8JydHGzkPprRn2J936tTpzZKSkvpWUW1MeGN2xolwRSWiYU7D6hSHYZnI61j/tOnX19/HrGdfQ68zjkW/C4ehw979kNe+Dfw52TD9G5Uz95ImEtgXDHpWwYnk1wYPxd1ErA15TPRlhTxL4uzmzdBi262w9dF/wa6XFCNU1BxfTnsCNcv/eK8+pmlarJNcii8/Pz9NJjcBhk04Gtp03XKvZAkexQLeHnFXet04ON6dhT+cn2UIth3hbYD//x220wKBQDeEcjuwXDpxGl3fW6U/B866ZwcEMQEmrmNDdyznQH34wKj+KRbbJ5fzbPNWVAcvx8jSNa4VbTvABqQjgsH2vK87r4m/LFgQYxtp9kB2Tic2BDweixsPbgmQ1TO0qhpjOafaFSFNzDcR5EKySpvu4zZ2JnL1uZvn0tLnkxHZ9iy7Eym3wHKuR+qm+TkhLRRtD1+gI8u1K1u/Tb/n1f8I1r9zlnm/zMRlTat9oyePWIApxW9jUvHjaLfwKtj+XRCtGcwKm++NJFxja4StuL/cugj6a3elbppVOw+OrUH5guvh2OfwQVrERiXG6wIcquRSUaggOASuPY1P2SWeCX5TMGz8mchyX6fCXM9fR8NxfHDcO5jmiRR2Jmsno3EYy1CzpI4T5LQw2JGczKnnaywbPmDG8cxTkIdvge0+zLw0PIjkNB7hytoJ5BydD0J8FJa+X68PYttkopkQz4KTYblhpsuGEWt4dKKUJklNFyEUl639xqhS1rcpxINXvnWgI3qU/dH6O3JT5xOEdiq8fCcOK++yDh9ye2cUtv4HLPtp6kkxw+4D13yHZ4tZzz9716ZDPJXaHDHdctY4mvKSQL6L53//COD7L8MsYZ77Mt73Wb+XMa1xX9aJyNaCwjc8H8bp4Y2w5Uh1db0F+Fuj8BoG6TDPaqgNjBq/I7JynmH+7+evE3mmB695jM/RHbznd3bI8fCSmDz6c5bk8YhFXuTzFWEQWuPPEarZhvf347ELYEW/8SysNwSOoZ3CElbvesFTs7a+256vaB5XGbkcyTaRgP/fgerfyM7O/iNIsbUga6N3fvwE9779GIZNvQaXPfQ3zC1f7E18qNfeNdXVlfhl8Qy8N+sVlD4/Ftc9dA7Knr4LlTVV1CSHQx6qaIwPq8sqNyzkGq2Qg9ZUK1VtQ49UsghsNlZ+dCvaHZ2LdkbIyvM2nSvIb47uHXqgffNOHCtQXwKMK2BiYfl8NmRr3i2pedFbHWF5xQKsiCxCjM1Ni+zOCPlbM5ZNOl5vvM1IIOEHcVfbth/nz+kU7cquZd4nFxQUyL/qBoNNsF5uLYlGoyKGvWN9t+3M8ZTGqd7PtRCzHWzVoTVaN48bOkgnIhFv1flGXdovEoXpW7debONAjc0W8bxlkEEGGfxRiMVi7Bbspan9A0Kt2LeK02igafazb8haQ4SGw17/W+7z+Zr+1rcJaNGixdvsJ+5jP6HVe+fNmTPn1dLS0kPHxJee1zOwXn+wSzT8dsRhx+StivNegrPvc2NaNFg7Or3HzGmV3vYpvHIVfn3rQ7Tboy+2PvIgBJsVrHX/xoXBsVAAgdysONHc5FFI/TAtCy222Qrbn3kCIhVV+OUVTav+WFC/WIyGXiJvysJcg2Gl/VlxYziw3YsFkudpnObMTqzGE9eJcZDr4znNlW5CRc6xqzfq/v+K6uppqDC2xvJVHWBXno6HR9c/x97SIRcOPv8NrN8jqQPN4/VvR7y6t22tYpfhop/n21IPzuac9wxv+iFYFr8ZcnmpQTQbkMQE6smLeK+/PyrC7TlJ6oPYkqe941sCfL4WTHMPBLLiJHCEE7lNgcF3N2N5XMxvp7D8WnmNjeuyXO34c+XYUa/BVJmb2ojfGO3xkB6WqrmzvXKNzx/+iDnEnxLr2TC5Bha2GYhgZCGa51aiR9upOC3hw0Mk1tixNZg2dDGVXD4/3+cxVUxz2GYn75pUmEYWVrlr3n60beVnJRdSeE/iWBJPjK3ADwunojqyNVO+O0z3Wja4zzPsbzxl0SZyhjUA+Svja3P8ofqVVX59DP+lvKcbf70J09cPWeFDYJkPM3t6zbl+HYp2R+rVBAUcNmkHlsslCGb3YFTvUPn7UrH3h/Hpw8x7uVeODUHuGzqHai89CRiteF++9yAY+B1GKLFcqrb1lwdTDj5ZZpZ4RPdhVDhtEA4WoGpVc95ciJxCNW6Srmi7SLt81w8zxsGYuyT+g/UZiaxdz5FWRXBcjhC99WXaXaL2emylML6h4BIsDNXv085l+E6K1atwjnbaN1nnpnanqoZrzsao8bkw886BL+tYhh2mnlyDmqydMLXkAsR8Mxgh66jBKnZhbUBDIncMyL6I5XsidZWNkzsWTuV2mDLifObzS15RT/0qTTzleET0Cu9QEpYlP9dxy2S5xaiOtENOZTOvziSGLGeNIkoBlrZ4nmWQg6j/YqZhX5aLfFSfhvbNe2HyyNt4zS88lqYAqHfTRnyE3Kpj4XO2ZbkVU58eZ5o+YZEto276GV4n+LSJ3gbAcOVHe66XF9dpiZi19gsEi4MoN6HP8rttuLXL438c7O8WUBxOpupVVPaITdJRvXtZPaFbT1RHw5j2zrOwfQaWONW47Y1HccTd52Dyq09iwYq4NxURvH4fm2E2313abI0zD74AJ+81DMUHXYGDdzwRrbJaI9tfxOrMQn6gEw7rdQUO63Ml/PKa0tTHTSqjZ0T/2d9LnFrvTTj54cMbDBhYuvIXzJqrRSXxItRYTN8dPgwLV81Ejb0QWWYOOhb2RcdmfRD0rduqtQgngtFo08rVMes8z2kwbty4/IkTJ/b78ccfb2OdPWlZ1k76NE3z8OLi4gtKSkq+lz/hxOUbBL/fv4Rh/7By5UotCfaOHbHvztimW7v4Y1mnhVIZy5fwYXvv4F0jLFmyRP759DW+q9yfH1KUep+3DDIgpB8ax0g0hl5XfdH1ui8ZRkbf/veQrNPNR05tZLB/iDiOM7O8vBzV1QmvYAXbAs1684uyVKeDUP8t11DNesWvI5YuXYrly5erz/2ZYdVeybiBYD9YMXz48NvZRx7Cn5Mp2hD10bZt2z7JPvSI0lJvTtpo2XMYXDcjacGRgw/RlVmmYVR5Qw/mXxvAaWxVC/ypFVOh/LzEgdqoWLgEwdxsdD1oLwTyNoNLWZaAPzuEYEGeRwrXuxhxPSBCuPP+AzDv/U8RrUwsgF1XaH8eL00b/piwLhRI9YwZMzaqrq2F80RYGWfx23Zesh1nCedkd8MN9MbMBYWoXtaBijWE2fqS5zQ11fL1kzG7ZV1Xd4bnQuDMidtjWOn+GF56IIZO2ANn3t8RxcWcnNeBNp4fMvGAuEzpjCFP5fFzO+/eYh47feIuGMi5b1qwbM6a2hJnje/nXTtk4n6eL9YTEhuup6JkwtbeNcOn7uPFM2xSDwzn9fJxO2xSBy/Nwyf2w9DJB2FE6U4YcmseBk9rg6H37OHdp+vOmtptLZ/AgVABzMhWCBo9YOS1RXGJ+r812GdMCIMndPHKoGTCQfzc1yubodr/KIXHuODxLAwv2927ZjjzIwIxFfJpq3uVlmGTdkwcjUPuC0sYx5CJAzBiUrzc5J9XxwaOadqqO23Onu07Dab/CE9vXXclZSpqzJ0RZv1HqtrAjR5PnfiU81vewHmsjUEYWdrw6vgxYwz4o52BWE9Ydjfkdos3EMrvyMl9md6Dcd6D23rp9Mqb5eSln2WguhXk03fU+M7xOqA+Kf/1reZVvcn1QwnLSronGcx4Tn+Qk7REecfLS6xWX+pztjcfh9EMQXNPhrtTLePLQ8YFWVdbeWXv6fLkPZiGbjjnnKa6WwWygodwdHQsnxnWhRNlfM8i5h7EM0WoWtUClqkN7v/D49F4m+EMRX5W3M3GWmDjPHB6AEPG7eSVU1zne9W7/1BxWQEGs7ziuk799/LQxzsejywOcU7D76VeUv/kH9q7b1ozz3rau2/Kfiz33vWuBij+xI8RfG51rUQ6Lv/iesHgPWOlB3v6WBfyfKD60vMuGTphN9ZBu9V1tQFYTzKYnWfUWciC/h0+zrhhHIcsYwQz39VzmC1RAi3fMVQePojqHY1yuGbcqb8R1cwz3lg7yII/tEZRV1RSod2EX9QU6GFQ4W7d/kTkBg7HzJ5foGzkdZg04jA+dCW84vs4gewWIuYkKqDBpSv7wDS2hUeQuF+h8ttZuPe8MGqcQpZKD8jVwqZAchpvhLdhHDt5D5bpfMEH/yfPp627cwsYNvPfwOY53uDD2AGRQNf4AcLzSeTbhcfz4XhvbBbAttZ+65a0urYCqr94mQFdkBtr7W0K+MgllWhbHK+b8sKw59t47NiG3+hHg4sZ1pJEutoj4L+GD9BuOPXhfE/B1Xn4zZOpA3JHoXXlEdjR9Bs8aGAWyFZAaSA9cpvxY2fP6jaJVUH5v92Kj6oUoMYry4itznp/7x5thuawU3548FLvestWB75mycamwKyvsqlfA73vjruc9fw5pl4U32gxYLHhchPkZz1ZFZIuPZIwIrPZHybcKbgFHK13xd0XVXt11r2iGuGAg5nzI16dyTI66uNz5bIMBGcRYivf9NyWqCEzjG4sg9ojUTFlJQ+wE518MFblHcfwbEwZORWTR56EqHk0bOM56k9cF0yrtq+edYUPv1H/47uMmMY2TN/utTZbUOfu2kez4ecgyo4wZT/BTL5w+H8Dh4Nbk1JvR8qBPRu5BnRI4FxUpGX5yiqOS5tIuKZB1I7hvbkz4AuGwEkXzBwfvl/8E+576e94+dN3UeNZAOk9j7frM3q03RaH9T8RRwwYiCP6H4fT9h6FU/rejMN6XIWWoY6sTgfZ/gI087Or8FS9kXwQIoxdb3NPXpum+/Pm3fIRzPB8poXlkSUor6itNmomKmrK8euqb1BVvQwts7dCy9weaF+wAwpSLJqagsrqMMOoURE3DLaNhuNZMKXFmDFjApMmTdorFArdYJrmw6ynI5mX//DzrAULFpQUFxd/wN/J3mOjYOTIkfNs235r2bJl3oRdaNuiAJcPORLbb90RPp/p6UuMfaTNz6yQH0fuzXH/Mfsgj5NLTYKZNhEFUab5SS+AjQTmtXFlyCCDODRWqj2p3DRQO6zVbadSrqSMoVxG0X4YWqrY2KBRk3v5/T+R8leK7r+CchRF92+OPGSwGeHz+TSmqX8sv4mwMdpP9kXVbOPfTBK6gpHTEVaXgTAKt+cvqqv6Yk/UH/PxKNoFZvczYQTi3Iz6hxUrVlSzf/hg/vz5TVkxuU5gPh32jTMKCwsvZVmfGYvFJvCwLDFLOUa5t6ys7MSHHnqo3r0mjIDf4ZBiRbqxRF0wi0E7XK4lMdW8nBMpg1NcvfjWtCN+TRz6wXPB9LxSrLIKRdt0R36n+jeX29jwZWchUJAPU3sDePO0jQNZGrfp0wuBnGxULY5Pr9YZYepWE12FcfwXRqRF2nEQxypyaaI2NDK2sTnrhqI6m3NIoz8Hu36O0rUB9ngsr7wak8/8CW+OrcHDf12KdvMf5bNxJ1P2MezYaxzwvodwijWlCKFhpfuhJnAD/O50KtMrVJqXOX59Hv7IRLg7n1vLtYBgxwZwYMvrjBdgRa6EseBKWNEnYflfgWG9wh7qKTSzrvHIu1SMcU2UTNwdvvDN8Puehsm4fMarlCfRLOd6FE+s7ajawSjm6WUYMV4buwmmPY2D/teoO89xJjAINS77QXcq57IvcV54H4yCYgSqx1EhXvDS4TJ9vuhUzGt5XCLEOHzWEewFn2FeX4NhXwd71zXcj8jMHm2GIIApzOPzMIMvcWLwMlvP6cz4nRg2YU/GGX9SK8rbMZGPwAq9xHZoMkzWRyocHMG6+Q819BXeq81r4/d55emexad3GsPlfJZlYLLs/HiaxyahoP3gBPHXMAIDWvH6kdJIzomrWS6TYfsuwkPFM7xV7A9esByTzn6acYykDnzCNLzNJLyJ6qyGxwgz8oPUp2ksV5Y1nkB1xV7e8VUr2iDm3AVf6AVOOq5HfruzEIjcS115kQ0Q0+/7D8v7Rm9ztfxlR3Pufz+Pv4SAj3XoPAErdslqsjgJkZlW/nXMwOMsJ5Yzdc/yv4yA/U9k19yE4klJgy+Wh3E1/IEbWYrtEYvwcrMP6+cx6kYZAsviPJRekHQKDma9Slde9HTZsp9nXU5Fde+zPAO9xiDiOWYdw3pp4ZWtwzqqqDwT9494y+M1xHVMLP4AlnM1z7POYh8zbc/AttI975x0mV3QrPwSWIH/eHrpM5hP8xHMjxXX8eNteIS6697p5V9lKr1QeZj2EwzpWgyfuEbHVvnYp/A5C1BHXZafQ50Khlk+Bp8XxoMYn0fnUazKGYZzHq7tL/pc+Tn+7Gxo1afB9JjWy9Q/lnnOpQgZJzOufyKY8wJi7umJO+IYUtqT8VzFbKmteDWeNvNplvG9GD7hcBwxZoPcSTY2eK0ftvsdK+otz+esZbGSjQtgOo8jJ/SkJ2ZMGb2W57p7nY/rfIZVCz6I3+v7jQfKveMGO27TPRUl43p5/lcC5iWstEO8c1KGJFYt3ZuawUbHvZcP4a3YatZJGP1QV489dw1VUpycct3FsHJTfa3GA3FdP+Pp7hHWHtGEGCXOjBjG3sjeei+MYGEHvbd5egtBeOle/zJqCK6WCHCGrdQ55v6ImnthyN09WR5DmaC9qYzx65w0deS9acKOsHGT90Zn6Pit4G9zLMM8w5vBwyinIn7kWWfXRXK6UVmtjcLe1YsXKtQAuMHLUDJ5Nz6wW2HhxJOxqnw8H6Jh3ptDz/K2AeRnz2edfO2Vl3aAd3EoH6AHkFP1JLLz/8kcqLHhpMlgXTMBNj5BLHfdlzp7+iLfOu4pMLLOQ/E923gNmtfgutt7VglwfoYdeD9xQ9x/mIuW7DwP5MO0Hetfm+Odw3CKvPQKMW21u5FRYKmSkm+nWzDfh2B02Tbe2xzXHMb4O6yO34k0LX4/fuLFn3nlAKMt6/Iy763UaOr0vDbHwV99OzvTc5jHHb03h46Xhgj1Qte354jtDAy7pysq/YP4+3jWVY6nSzrNwRyGjSmEXX03644diTqe2GhvUFFc1glGtDefvQ68h2nVPXbTdmuWEaanF54ed2aD2h2n3NUNS19fynw8xY5lCRtqLbG6GKG8Eqa9h6dzwazR1MuBnr647kwOOP6LCaP+vEuK1g+/c3AbZDNRL/HOwv3de6HkVWJ6iKiMxmJYwUlI1JZKrB9E/iEq7ymc6FCnnHANtmnVCVceV4JDd9kboQDHMUbUe42lVVCBgLgPXsc+wkWY3UIeWhd0Q4ucrhzDBBBxa5h+nvMmk2vS5Wlr/OtqSI1cT4UCfNyDVMXUZtGz941/ZbsZtAIImkH4jRCbQ+2enbxWVsEsMzeG2Us/xW+rZiAWNbB1i/7I9uf9H3vXAVhFlbXPzLyS3ugd7ILiumJZde2u7tq7rp2SAggitrUh69pFpQVIAohdsDfsilhAihTpSicJLb29MjP/9817Q16SlwYhov/74GTmTbnl3HbumXPPlXhnW7zbdBdT5EelxyuVXhrs105xHZhoOvUqgzt06HAYyvlh0KUI9yPQLZjM3p+RkfENJjb1r5TYR2ACPaewsPCXLVu2SEVFwLLnnJP6yNMj/y03XXiqHHNEDzm0e0c5ue8hcseN/5RHhlwhR/QKuOiikoDveTyezzHZ/8G6uPcIdoYB+Hw+L+p+a/h/rAHE6YqLi+MsvkZ6IjhgwZVdtNCiueL+BE3h7wDNAFHhNBqECQlksIBV4iugy0D1WRZxg0Uqjl8E8X26JuP7PHKfiukgjMv7109NBH9uoP/itMLL/jN4aa9B/7sIb155efmS9evXB1eAYJxrd7Iove8UpQeqe2JvyI49RUk5VpRDbhb16PtE4TUgZHygD4HvMY7tvfDRCLhaZuDAgQsxnj0MGoh0Z2MM7Q0aU1lZ+b+sLMjIYbBbrdQVjZsmNwku8VXEgMVFGBx0yKfiiHKLw9p8tfZwgcllPR/eY9q3kXZHHyGumNZr6lHxcRLTJhmyUPjvErQWDvxrPhK6d5YeZ59q+RXeK3ipDOZQX78MZd3Rub+1FCppi8LKBbquJ6C83aD9axXM5HC+aQrmcEyZuUvUqul1NtVmfVe090VzDBRTGyhbvM/K67dvD95Fnn86CfPiySiU20AHQTDdKrrvNwQJgVL9J554TLzKI5L6TK1dCFFKiqmhsV8hmjoCz6aIqW8EFeF3F8yZ7sDc7xFrLmUjf9rREM4fEdVJ/UIUmLUeediMuLpCWB+MJ56so0CmxYXJTe9NNHTlCMjoGxDnUnCam+KjDJB3a/6oHIW56H+QlzPwYycE/jxci0a4ZyBf90vGxL7BAOsHXY46/Kl4/0m8czbE/SrRvb8iHvBWOURcjlvQ3ibJoKy93V2RFqKa+JXrkM6nERbTStcDv1k8N80olNO5oppP4BrliYYR62Y6DrXOyUdd3q+x2buNzNSFiK8/ZuEDpCj5EZlxa37wzt7BmuvJ38HvpxAx8iC70NGUoA50AN2Eay+DX2NQNH1wPQ9UjrzSUO5OcXirFfMZmZCbnI+I5rwddfRwcGc3JkPghb4bZdcdeRqEsP6DOoQ6jvpomPni9VBnRxcNSIfB8tmKcDehrDwWbyui/o1nUX7qyagXheAryg/lqKinY+r2lPiUAZaytyF4vUejDPpa837DcseTKa/dWdcIrMORq8GLe5Dem0UvHiEz0gKGZTYsXZESj7rbH78y8MMQ3b8Z1+m65Vg88LC423NFSQBU9Dq1Z8UZhfZBty7Ir+7/FeEXIT+HIpyheOrOOh8KAvoTrqC/GzO8axCnF++gXWFw0LRj8N6d4i07O/g0UvJ4slTow5EO8F7rjTzSpQjbYSwCGonJMwZWSQidD1sYktNZHOrDSPvdqE+H4f4W5H8jfmMAclyOeJ+Qzp3O3hc3NHv9oswYikqtTgXDPkPF8GNETELFOh50rkVO56lo1IEvEX7vPJTsOJkVnNQmVaxF4hfxDt6LEQMdmun+CefzUGYoPFRu+iu1FEGseYDq3wTGluJaIhptN/x+QTyVy/DucjB1POLsIN6qHXjvHdkVF+hwt3sr8E4urmEU0WIQyN2iGgtFi04TU52DdC+34lC04/H0O6KrTNNDqMCq6IYH6cdPR4rVUVkw1cDzYFtAuRUArW2tnZR4Hc/Qh3INKNy+Hgccuc0s4XSvwN+fcI2ak2OQtndEi1qM/I5C2OiE+anUCjN5zxcVSnq2klikCOdnIv+foIP/GY++AL6gcllr6meL4fg4+ByAl6wPpvhj8/Ol23aLQ15HRfwevKPv5ZtRub4RP8IylBdQfv2Rl+fxzHCptDdbqwfjb0Rn5M1BxZ4TyI/DBTrS6lw153nI38mgFBDGEXa8/vvRKQZdWABMk8Uf5s1QxVsRSGMNBHkIQRdxROP8ATFdi8REnVGVNNSdODH82xHW89amhmpUAfj4Od5jesi/YeDRfNSvT3DpBPC30LpHhajXDLi14DSOZRTgFc3iaqYjwLtgOvao1cNjZ3t0ZPprVqekabGiKRniMRbhXbo1ORVPlKKUISyobvAo1EQgWI8Qfm3f2eOHcylKFt77UZwu+iK6Ar8/F4/lf/hVcbiG4toTouq3S1KnNrKihFaj4AHSoGpJ6GgeE9WF9qJOw7VuCJ8DBW8nSaWZDLEA5Wj8jIfjwc/2SASECmUB7q8Ajz9APk4ng9Dm35HdjjnBVNUPy9Id7Y9KceZJVS5Fvn6WmJhHpc2ZbaQo7020s0wMKqWiubri/pOIf7E4lB/A6/+iXnewBiiRZ2Va+pdWmP+PoKrqCgi2Tkxu6rdsUcw8dBYNrs+jotLr06WouBLsDGtU0STQ0rZ3ykESr7jQ1LllnEPKPT5JjEmQjinoIlBb2W36LXfbHhQ9B2SrQltNx5pq4L9u6uI0osRlxuMeqjnegJCGe5ZgacVVw66J1RfPKP4qaRd1sJza82ZJcndEGvwIl2GiMw4+36PjwXLtGely67l3yDl/uVLMKsiswYGVbtYVNKntBRtkyZbZsrN8oyS4O8sR7U9Bk3AiGKS0ZotrFOUVHikDNfqeZdJca+PLEKCsO4BfVGg9kpycfE9GRsb3mNy2uCVVbeTl5S32er3T1q5dW/brr7/ST6Q4HZqc9tfD5Nm7/i1fTL5HfnjxIflg/B1y74CL5PCgIrisrExWrFgh27dvL8Cw9FwLpXVPqWMi7QPtfWVtJqy6CqAcnElJSY1Z8jWzlkSwH3EvCAKyhN+2v2XA5Xq0LqLil7t786PO9yBKelR0UTnBXatzQDWtOQKgwprvcuNYypr8qMmPJ3z/WxDdx5wHegZ0ESiCAxtNbf/oGps7orQIfOjPbGXwnj51b+DxeFb4fL4Z69atK//ll1+s8QEypChtjrMUv9opmHac9rqoJ00W9fDBosSxqkO4LS2VVatWSW5ubjlYkDN48OD69+hoQVCBjbHo59TUVK6wuRhxfw26FhTwW1ELKVqMjunh7iaVqCouRS+JxaOcX/oUVRF3YhymbW6MH4FHAsATuOALul6qjfjOHST54B4QbxsbZloOzoQ4ie/aEWJ2PZbBvKTzT/OrS1RSonT/+wkS02EvumAaAvg5TQln2FcNTh/8XtZpy4VjWKDOc7UllU31ylktgqtmOlHE3KAK81D8Ns0F0ukYznPqIiutWCYNWiY5qRvkk+HVm1dc/2wnCBsPYx53KIQdD+ZUL4tqnI0wj0MeB4AvmCsqmOPxQ2dMqhwX4jKCRcTKpzhS8O5C/L5KSpUTxG8Mw+91uIk5qnmOiPeSwAuA4R2AOd2ZmOOXYJ78sMRUHCcux8lI+7OQS8swPzwLAvWdllJvDxCRak3cdDw3SmKS+klhynmSM+wrcbqrn1O0eDy6BSe3IM3Hiu7gvHSFlU7uFeXTLgw82ADcZTTou1ccmKsb+jKk5SYpSO4rulyOsL4VnTs708zE4Nx575BUgHmUejb4kAA+rUWNGiiVMcdIAkjU+1AGRUhzJXjRW6QxpZrCld2qNbcwZT3aTk23lza4QiM7fbm8kLFO3rym5seCvQHbrkNrj3gLMWm5QSrkb7j4BPJTjrroRpq4J9BmMdSrpCq6HxKQiXcqUUZ0r3klQmCN5eeGLniPvEadNH7CM9dJXPLRmMBxbyO6g+RzfTGB6mHVYW/Uf1A/U3Ftszis792LUI/OF2/ejdKj8DdJyUXHr4zGe0kI8wdRvTQ2643yuwZp/Q7X45GGJ8Grmi47asNaNS3BVd/mBjFV1OcwGH2mX6YO/VWmDlkl0+4JP/dQuC8Rj+YzYmh/FV/V6QhzFnjFDWuSxXAEZDXWeQMyHvcw8lWhjIzPMFG8TAqTUP+MkXi+FOl3gC8niE+v6c6S5aFo9lew+8XnPN5qZ8wz4xals+gK4g3Cn3gSuH+l0IBWR8enQK506H/Hc/wA8iaO6FfCbBBe6fs30sd2RIXNm6IZZ0iU51ik5y4MyvnijOqDtNwi+R3rumhtIhqp8I0gh+baMhTMHoeeern4vLstxY5F/mIkEtKDPk2cWoZkD6m2HOLSdkNFJ6S/KH7fRlzhqIlWpf6Kwp8ChvCrxzrxVuGAjpLIGkaXBnehomXhnQUo6AK8Qsao6DhKcO17MOs+qYp/XWZdHRCE+KXO1N/D2ReWhl+xvjRUiEP1yLT0H1EQT4nPg0qNhmWi2lpLrpW3MCpy+d583NNFNduJsyzAYIX+aPVSNIIy/KhWwFAZbujF4qtkp1m3wSuoTIafjRWdjRLIz6RBqxDek+L1LECYBSgJTnxx33hP/Mq9CHMZAqYyO0k87uBmXTSl83GtN/0xT8dv0hY8w4bLAQWdkj4Bvx9A2VRbbipKGd5D/CZ5QN7weaQh7Uek+z/I51tIwzZc5RpsakR2o+x+wrOQ9MwnJWd441agOcMXofxuRfzTUOY/Iy3bRfeVol6UWXVB96/G+QeI40aZdlvAQtyGonpxz2Pxljx2VVnNaA/Ko2n6x0GMPFyM8hmLl9BgqWTEPxP50r2YlOm3SZd8brjEQRjlo2SBv68j7s3gOzp5y9KMFsysX5nI+y6Uu08c7FABj8L8l4q3Es+hzMTB56vhsISRIvALRxN1oAHQTYPunoA4XkSHshGcRb1Q/UjtShA6RSMHlIf4WMbHWu94fNRakWcePIOOgpJSLeQMXoS8DBa/513wC52lgjBNDswl4D34jnB140lrQ8d5qP8OB9vZ+7jHL5L8Yo76p6Atmvch7x+h3bC+xoofneHo0boUtRuD63eh7LhMZTPKg1o//FP4BWsl+DIFndWt8uaggMuLRuGfiz/vgg/5CK8M6WX9K0adNq2PQ5WeMeDN3YjvU/BiB2ICLD+4m1BuXHo+WHIyXuDV/2/Qdf03TGJckDnq9V2gKSqtWlCHAr/DgdNRr88vBSVl4uVkbi8RHxUjL6X/T07q3puWm+J2umVz8XZ5/+evZWdpwGjbiXGxbUxnaRPbTuKdSaiaVARDNoWMzm9s7GadSoz8rfsNcnrPWyXB1U6iHfHSPeUEPMPJEZt+zebPn7qhSMeYw6RPyinSu+M5EuNKsUITy3MCMohMGpjMdErqKWcdfZGcdcxlcnLvsyUlOsWyFCZ00yO7S3Jl9ZZ5sqN0PV7V5dCOJ0lCHOQAy9K4ASaGgQFBYFdhqRQUlSH6Rt5VTMNQMemsB5jIJCAMLvPZdvXVwfGrFUBrLYfD8XplZeXrCxcu9K5cuVLoQ5hWTS5MVuNio8CfaImNiYIMikEKPKMPycWLF8uaNWsKPB7P40lJSVSMRRDB7wGuWuL4V3OsbjlwYkKFM61eOOGfALoCRAGfCmAu46TbCMiNXE4pw0CB8TwALhEcDqLVL5UUz4LoJuIUEN9nOAzvbRA/+vF9upKI4I8LazBwAejTOVFs3sByAGH4cEuB9WpVVdXry5Yt8/7888+WoteyeuX+xfSC4YzHEUOX4rCuc3xYunQplcGlfr//kaioqPcDobUewHe6j9iAcfVzEAUAJLIuNuUWY86m5jdaQoH7sYanlIYxnLNa8zhXfDzm4eiCQhWseJb7GFQVVNu71ABkhUblhRaGOz5WOvTtbfkqpm1UiwJZsXSTjTIxDKhM80B2tNxE1P++xS9TSkxNCav4QRkrkGPYV1OQa6ql995jj49O61AgK3c2nal8Ny7uQnFGn4V5D4IwMD/z3itTMtZZiresNMztjPHIb4FoaFimcqX85fiaHzMsQzn9V8xJh0p22hx5LW2XTBv8EqTc5637phmP9niKDMjuYPnUVdRzREV7pTGUYb4l2zp7xFVcCG5hbmX+bIUn6l8lcVeIsg55s+qp8Z34jPfkuWsKMK8NzHt1PZB/6opNsxhpnSJFuV9a6Z+2ZQFefRnvIUgqzI2ABW040CXkqJkuMbVUcbrixO9Ho1GyZWr6J5bylHoaWpvq5r3iUK6Q7IxA/vYGhh+dlUE3Efyli6F1Eoe/sxR6VaksmYnO6z5RjWuQh1RIxpyD1g+7/C2DLuqF9pv8URNWrPhj+O6RyamfySuY56uu93AJc2eUoWG5b82RnNS5lltMxXwHaQ1Y1qqQLy4cxeUIpuQMnite/QZMmkbi1yjJTv8a5Vsp3aI/wm20H8ShKomiqYF+ky5EVaUEecWEC/cU0y9+/KZLjNGjEa+7vzicbVFvC3DzFamKXyQFSQ4pTfke4VMBi7rsQkdpXF7zg0MtGHbHaB3KRA2jA2kS8D6tgE3zQ6n0vSRTBxXIjBEbkY53cCvQMSvGkZZPX+pqpqZ/ILr/CtSzO5GH/6Et/mTVP4/vTeQVPGWepY0orpquGJhcqw0gj7r2qrUaf9IATC4dDyMutlNMas1ucv5tbmu1tqmegIudrHcE73jcj8ukIVtQ51aLS78XcX8WvFeNG6d0R90/C/HHIj8V4Mlj4ui5TfI6+iSxgh+RZljtV1FOEJ+zejVAM1Er1r0AO7CC5LuRyFtRWW4HU+6wSMwR6EAGSZe8NMlMresSICd1rcTHDENTot+VEWiaw8XwDMD129D5vQqGPI4wB4vppTIpADIsOw3PazTjx3OC+MzbUYNuQ0O/Be9OlZdvqvk5NnvIt+KvuE3EP8J63kBcVa7ADo3Z6a/iL8Oi2TaXWwwWrytdfDHZKMgnwd0heOdFdMiBybnP+Ahpuwth3CGa+a5U9Al0AKq+BtORkcjLUNx/S85gLxgKdYIVr2Lej7QvCF5kft5F5bsFZ4hfRqA0kN+KVDk/GYWrPIzr4KU6HQ0/oEDW9C+tPKjmf8ThmoLCHyYav+TgmqIgf8ogURffhTKhsFIN1ZgqlvW1eZf4olgW9sAV6BQ8/jSkL8NKo6qCn+Ctrg+QKemDZfLgNYFHmwB+/VSVdORzIDjAPDH9gbrA8Asr0NFanXvNgdP0LkZFH2Y9L8r74i2oucyHv6k4Jz8M8wlxGc/ieeQb5UP3JIxLR8eWNfhNa2mOjay0zeKrRH0BXxUTnZ45XHy+W1Duo8VwcLknGj54aZoBZXdcCYRCdVwwLf8VdxStUm0gzcpKNNb/4Ij7BpeGNgwuG4lLTscZylW5A2lAffUNwID2Xwx+WYgHjd/i92+Web8TnbCJhm4aw/Hs86Ipm6xwaiMH7SnKey3q6GCkhe+zHaANqLdIl5QR1tcyG/zooMZwyQfuo95yuYNaORBpmII297zFE1N9Gsc8GYUBjh9SclInS4VxHeoC6j/rrTFC/L7b8fwgcXuGg69N38gt57a1GHDvseJhPWDeDGOKlMUHwnhleInkpE9GHbxFdKu9oY3qIzBWD0aXjXSmf2Y99/8QEIDXQcjlsjcuUQ4Pr5mnmAr6vOAYGgYUpKs8Xtm6vdDycbvXQDi9ex4q/zr2VEl0RQukAfGrhny1doEs+O0XFK8pPTseKdefPlRuPGOknHj4OVaqaEVstR7c5zzEobmlV/vj5OAOJ4vbmSQxjnbS77CLxAG519gz9lfnx1T5nil9u1wmKTGHyvodi2Rn2XrxcgJBYwHrGw6eQfo4/pp+/PHr0ia6vdx03u3Ss+0R4vNWSUHRTtlRslHy/KukSN8hKa6uclSHsyVKhYxoTeZqdduNgNbWW/J3S1kVLYPr578FU9FRTvX2paqq0jecB8d6ZpD7D+np6Xm6ro/xeDzT5s2bt2P+/PlU9NKqS+hPmJN/Hrdt22ZZe3377bf+lStXrsU7T1RVVU275pp9snioORYE4ff7dZRp8wqkZaBERzfi1y2CAwEUyrmslQoAKnsoBHPSWdsvHRW0vEfLI1reN8cpOBs1LZFoUcN2OQZEX7+UoUInKbQO5jJCypU0HKCC1+4QTgJdCqIS41EQfQRXy4ABMDyMeZgciHD56YmgCP7giIuL4+Zx9U989wM4DoHQfWIArK6D+4TBgwfvwLj0GPr67CVLluz8/vvvZfXq1XvGB3485HHr1q3W+PDDDz/oK1asWIvx5NHy8vLsW2+9dX8v228IpYZhlGKsSqbCMHhtD3rGnuDTVHMT5i3BK/XAGqWUGMXwdDa93t34bSnFXAlxolnuEWoOY6ZuSOm2ao8AvzecMdGSfHB3yxqZslI4qE6tcTmmpUFvA5W56E1poxK8Fg68p0iR30MjnbqYNWsW99ZoA3IjD/vXMjgApMiuT0EDr6bin+NcYvjPFLrYFLMAVedb6V5Q01DAY1Apx2XtOGDMUvzVG2RZvEC3YipzpVyvaZFqGl+AaN3KpzpB6E7EXLc3rh1i8djUDheH82FJKRor5XFjIVzfj/A7BwRnMxmCaGCuYUterCom5qE+f/g5H+uLaRTj+S17Vn7zbcW3G0J7YHU3N/6qFwi2IA8NSDnTSoOYO0T3LQvcC4JzwKnpkyQzlaupw1fepsCVTOXoWounTveRoqnPidM7XZzGWImOw/it/Ip8bgg+3TBsP3XWckNMhNyWAVMrAPymRanpCOFFqQ9nlVa9oPtV3ai2Uvdz004lIJ9zaWZUQjX/uLo/OyNTvP5lMnDCXyR18kWSX3U3nm9vBc2vRoa95hLQhfY3Vix7jsSomVR4noV5O69zP6JLxO15XpILx0lyAfUptGh1oVPEfeVQ6Wp9nAsP1eASUvu7kk+Mqr3jK9+nuxhV/U2qvq2eUzkMtDfOlwmznexwVFvcTxu6SbrlZ4mmbJFBk/8KflwuMa7/4PmA/2KrVYSz08FlVVZJty3Vukejiu25DPEzLYniOEqTjilRCBtt2UR9R3iGvGcp2W3sbL8TvAtZ0R+Ey+iIvPQMds4oA22YVG2eYPG3LHYM0neyUEVoSlv0E+331lVEdYFGEEEEEURwwOC5555Lio6OXovT1/Ly8kaG2xQj5ZibulS6HB8rqtYXg3fwal14vH45+S+Hyth7bpBjj6D7yr0DlbKrt62XO156Sj7bQI87boyPulx/7D/ksSuGSYfkthj/qm1ETAi8VNJaoxPeNWnEZ/mAsGUM3MEpvefoHFQpR1pv843Ac1ZYEBTLfAWyKv8r+XX3fImNSpSuCUfLER3PlVgH5F3knetErKAB68h4VXpnECkq3SklFcWyqXSJzNnwopQbO+Rv3S6Tcw5OR1gpe5TQ1v6W1pjbOGgVfNezr8srH/9guVZoBEUYqM+pmD+DrohqYObMmVpxcfFdmLDeqmnavwcNGlTnmdbApEmTuiDv//T7/f+KjY39C6hXYmIiNxKy/AmXlpZWYeK/rqqqipbAVHx9O3To0IZXSAQQylCe28RCJuNoEm4TBUUlIyPjjN69e492uVyBdcetAG6KiHL49I033nj4p59+4gdCVgq2OX705ZG/SaxdgcoaQLDWRdCKoLuGySBa0VIbQ+sXLimkKwa6MGLdolKVfvJovcsdrVh2VLxytdhsUPjlhdWgYpkKXFrrfgjih/v6rPtZn2lVRb/Bn4P40Zt15nEQLYtfBo0E1ec3nO+fBqLFMN1HzAcFOqUIDhSwjEKPrGN2Hxbaj3GC6ezatWvi8OHDRyUkJLBO8Ln9DvZhXq83b/Xq1fePGzfuE1xivJzBsg+z+zO7D7P7Mbv/arAfmzJlSlufz3exqqrnQy45DvnqjjHC4Xa76U6Cm8x5y8vL15WVlc1zOp3vxsfHf3vjjTfWu6y/NYA0n2Oa5mSk+QWk6Zlwimnj/aNOV1zqN7q3/uyzwAOqEc9LyvHPjJPOF43HtZPzFi6XuQ+NkfzFy8n8wMMAz9r2PVKueGuKOGLYPf2+0L1eMXy6OGOj5dePvpLvRz0nvvIKufTtKZK3aJn8+Mh46TvwWjl+2K31bny3X1CZJ8aiO8XcvRg1tVovUxuaE/Khz/zJMBxDXJf+vDB4eQ9Qzk7IT8NQ/wehvDPS09O/Dt5qeaSmOsU89kHUipFC95O6/0fp0uYMa3Pu2qCLR5+jj5j+MuRvrdB13sgXYyGMfiWa4wTR9W14arhkp3FlSU0MnMTNpc5B6ZWilY6UnIxsGTDxIrz3vrVU3+sZK8X+B2RWiAx269h24nQvF9XRAQxbAbn53wjjFFHUTKt5OyGvu1gf7e4I12idzKrPlbzeirslZ8hkGTDpOQjPw0RTVfH7MqUq7u4ahnap4/uJ6XxBHO4+4q/6Fa1joGQPCboONBVJy7xRDA2V3xmF99+T7HR+EMV7makozaeQpkTE97Y4zIFS4THFGb1G6A5P969C7zQgaBFcP7j3DF0gOqN6id+zDFFmgIfVq88Zj6k9DWE+QQz9C/DuH7hqysDMk1Bu94F/Z4NirIxzguD1YOJh0vgKFVF52TLUawgDMochb2MtxbJhIN++VMvwqTb4AWpgztFi+jTZsX2NfDg6sKKc/pkNZSLCOEP8XvSR+j8ke+h8uXJMtCTF/AReHGXVDV0fKtOGvCvc64ortV3u06Sq8jeMMufsMfobOP4wUZzvIqwjweslYnqHSc6wudY9KjVF3gC/D0FYS6Wo/G/WivnTRznkyA5Ho15dgF7t7+BTZ6SVbgsgnyinY0KWjMlbETq9ayVn8KdWWKmTzwefx6H+HIp68q34jBvkhSFbrI3YXB0Xo44dCRJxR6OIQ/oQKon54YOdaGX5cjHLz9izmX5tDJxwCfKSiTreGXzZLIbzHzJtYF0jGloXxxQeKk41Fnxcu8df811PxktRwqvoMC4Uv78QZXu/TB3MPRoCSB3/N4T5Evrqg5GuHaI7DrHepdVuUud+SOwFlnKVVsABA4Bd4M1ZIEwy9e2im+fItMG/yC0Tu4lTeRb5vNJScutoZzkZr1lxEOnPHS56NF3fJqBMPpfC8kskUUsQLWoSyuIyDiaoEyegzdQ0DBg46Sa0uRnohDFpr3gIaX8EbRHtV3kR1+mKQyQ6HocQcYJGUeQxr1WV3i2d8p6TvdhAMyTECCKIIIIIDhSMGDGCg1EehNsObdu2DbuzWcHSF3MxPoT3VxYCTVVkZ2GJ5O8qwphPyW/vwAHj0I495eqTzpMENcqaYCiaKu8v/1beWvyVlHmrILPQ5bkBGcnAuEqPwYGPvZbLbVtby0HNIvzGNW7pHbjCGHhGjyok/FM1URxOjMOQJTzl4pES2e5ZI2vy50pxOWSX4Cv8hm2HGvjDdNBamM4pPLIbMuvi3A+lyJsnnWIOkT4dzpAYN2Qeix973mwyyqu8snZzvqX8bgxIyRZdosIqkjCB5kSGFosUkBr0/7w/kZGRsW3x4sUz/H7/7RUVFenbt29PW7169cgVK1bcuXbt2pH5+fkZSGs6+PXAkCFDZjdREdwUsABssoA0GEoL7IjfXKiqGpWcnNzQ7D1cYTev4kTQEqD1F11C0RcpJ6mcsNCtkO3SipM/Linl5jicpL0E+ghES93nQANA9WsfAqATTC7PpQKJPuvrdfMCsK5S0cwVTLYimG36GBCVBLQebsjqn+/zIwvdSPwEosIugj8mrP6gU6dOtFJsdU0gxl3Crj8t1oempaXt6tOnz4tRUVEjMQ6kbtu2bSjGhTuD48OdO3fuTK2srORKuP8MHjz4o99bEUxgXC1EGRRizKILlvBl4TC3+r1mAcSYehFkoqKbahfJ/ZoKf1rmSVSbRIluk4RxQ6vBacoclbsLpGRbo6LZfoenpEy2zl0oZbkBS2WFSmtLFsN/VZWEzh2tzex+e/8L2TyXXU/rwSzfKqanCR7nkFbIiNscUd6w5ta5ublOjN3sb30o833bpKsxZGX50Dtj3FGC8o/aW/J3h7ewoCJY5L+iOLNRP56wNntf8xtqillqZUpMVVSjrvZ9lCXVBscnxSeGWte6XjHipKun5ru63wWB1n7PIy4XNb1WfySso76qOVJecr+UF4yUsoI7pazwTqksu1O85XeJ13M/KkdNl1/0vSaOYtH08OORFTLSp6q1Voc10JjCIphGhWn311yKXy+C8qFpGRDUekfl75BEBBtnTsZ8MfU7xO8dIp6K56WqciHC8Ys7WhXN1Qs8ukIM8z7JmBh0zVkPNGMJeKNbKwroP1pzhC//tEUO9BqPiEOdIh07PWtteL9PQHwq0muqtiFCbeABdk/1IDYlwIiDqQhW/4dwHsIbB6GgZ6MInpdKL1dyB/27B4qkSbCsefG8aRRJVflU1K8RgfoFqii+Uzzld0pV2V2os09L15L65zjcn8jUIdshmVRQO/Swvt7FlRcrTnMgeJuFuvmCpE7mh/SasKadas16a9aarEUFXZImdzoJE8gxeAlptAwH3kWdHiNe8w60J/rDth4LCysEvWaeDMsyvya8GndSr0J4zBvIrLuDqMllrsFzG5oO3gbbh6GXSXnhfXt4a/G3BLwlf4vuRQPnR7D66kaDaG6LjSCCCCKIoPWwAkJuV0zA6ttEjkMHBlDD29CApWKmk7ujULbuKBDdWo61d+DKfScmExf+9Uy5oO/pYpTSBbtDKvRKefbjGfLlmnmQJ+iuOzhG1kD96QuFpQCGTGj5GcbYWFK5XdbkzZFFm96Q3f51EhudLLGODtI+8UhJjLVX8ISHdQsDb6mnVOZv/Ehyy1dLlDNOjm5/jvRIOhqyAa2V9w47dhXLqvW5kM0aH0Yhtq53Or3VlhUhcDgc9AvdGRPWQo/H87spg4ksTHRuv/32zUOGDPnstttuyxo+fPizmNiP4XHYsGEv4PgDru9upqK22c/6fL4qg5uFtjKQr+i4uLiAX7W6FbZpFTiC1gAEdMttw1IQHZbTr/x4EF070VXDQBAtdR8AUSFMC1+6eKB1L9vhENBZoIbgBsWCqNT6hRcaAesMw7atMjghjQdRCUytEK0zGwLf46S/2VYdEbQ62BeE6w/2XEM/wn49Cv16q/Ub6L/4cbOKCF6ywbrZnH44LM4880x///79twwdOvRLjAdTQGNwPoZHjAszcP4dxgh+qNnnuFoCGFsLwI8CjCXt/X4/23MdKIZZjrk2N0kOXgkPiFCKoqoHyfYvovCkZZ0alZgg8Z06iOakAqY6yzzzlVZK4frGt1vZnzD8fsmd/7PsWrdeotsF9mXSKyut67pft/wadz7xWOlz61Xi3VUkS3PeEG95K4og5RtFvOgeG5ChqDeh1Takws2KFhX2A0O7du0SUM69QHmapjX00a1loJrce2ajpdhRJVH85n1y1ZSaBhv9c9D3mxeLqp4qDhc3+vqHNaSUWh8HVwS6CiUeQu5hctvYmnUzb9xhyHiXYG9SjEpareDeU83UTqM+QOEAAP/0SURBVFKu1XSL5HTiHTVFrG9B5k7xVOFdlcq1YqSD7/4q0c5MyUp/VrLTx+yhKWnPSE76eJwjX4BVHOi36HeVexdVxNY/aaAIza8fe4sKpx953WAVtKnEYoJRd64Ttg+10scTND4zhH/WdchwRhitKORWbjzGfWgKyyAPKNeL7jlPPOW3ibV/FaJR1R7iU2lRWz88vmV4lFbE/NVLdOkv1z7fwboXCmXxLeDlP0R1Ho+oLxBdaxmZ1u8Lw49GQOVoQolpWaY7VFpqnycOpxP8eg3lfo9MTZslq9zosOjGgcE3sUjdeTrytjFQfpDZDeNL1K/na9QvizKekezBL8no0XU/bNhg2SjoWzlJVa1N2x6SG5+vuylanOtUPHcZ2tVfRXNcLn69ellGc+B3GpKRmYys3iCK4yS0FdR3cyrS+5BMSX1PYvN3IU9hx40a4ES1IaTEKRLtQsdr5oE/HkHWRHccXMOlw83TozAGHYIywY8Q3vs07qVFdzLkry6m96W6vAVlDXlSsm5bWMNVajPQ+Cw2gggiiCCC3wvzIOB2A3UK/q4Dw1RWQx4L+owKD7phKKvwyNI1W6S0rP6xuDHws6Ufg1L7xGS54/zr5aSDjxFPZQVkUKdsqcqXx9+eLJ+vXCClVdyvsXaCagsX9n1rlANB3MeEjONqpb9EckvWyYpt38iSzR/Jht3zpNzcJS5ntMQrHeSI+DPkhJ6XY3xNRv5rh1sNun0oqtwu8zd+IJtKVmHwd+PdU+TYrv8UpwNytDVs1v9+fWCcXy9aJeXgaZ1s1gVEWfXXskpnWGVwUVFRnK7rh2Iin6uq6u9uTXUAQCktxUwaInfgZ+sBZeCOiYkJtbZh6TZewhH8XrDLJrSMqAQ+GcRN2WgRbFuwU8lKy6dHQLT8OQ9U28dwbbBz4Mx67zvNQLwRBe+fG3b92zOYxMfHx2iaFkMFbWshqAyurKBfn8b7reYPfH8wJCUlUTG9HXzpVl5ezs0c62CXXy83FXOphDHmqgNFa2d4Cw73+6s2gHnl0clJknRYL8t3cFAxZYFFbnq9smt1+M3wWwsVuwpl+7LV0u6ow8WdFC8bPv9Wlk59Qyp2F4mvolLmPzFJcn9cLIdfdr50+ns/KVq+WtbPDq72bwWYxWsaVQYH5EizGH83b9y6K6xMAPkzCbJTN9Cajh07ttSKpfoRX7kSiaZ/3nKrsFX1Okk2J8vAzAtlYPZxkjr5bNF83HcoDU/HWEu5xfxUiku2yZzRfjG1j0X3+vFeHOrNhVLlOFmuuiqg0Bo8E9fct+DdLggfrynLUO+q94EhAsrek8WIOt9yLUBc8lySaI6bA7y0NorfJN6qYqmqWgyBdTnCwCWln5R6jmWgfEVSpyTKwKzDcGxLKdW61prwOhXpvZMbYL8WaD9mW8jkZ1jpsdE/81oZNOk1GZT5oAyaAj5xAzKrfwsokC0XUEoPGTUqILcNmnIUfp8JPuC33SYV08pr+tQLcX8CKEcSEw4V7l01OfUrcZiv4NmAWTyXE6pGw8rFGbcX47lnRfd7hP6ZFe0KiY+aJgOyL5f+k/tJ/wmnIY4x4PujIlqUmH4defxSTtSCVre/I0orHeBxW1EdmlWPuCyT/CH+4r8IlbmrdV4v+Cgqk8sRqC+dOtHD31sBVquJoslp1saFxKhRDsvKeuC4XnvqaaNQZyKOgAsMVTtWotxvo44OkAGTTrDcfKRm3iWGMhble5AVp9/3jVQ6Ah8x9gYVlrK3faDT1s091lJsj572VyGe4D4T4JHqsCtU81CYq0pWWgXGmPXo0DDHQxSqeatsT+a+F4QqzlLIrCb3ggpeCiKpgoYP3LwfdUiNEdN5ueWagxjxRrQMzj4E/Olq8XofEFEGRxBBBBEcoMAkZikoFkJuz+ClOnAqzjUYFBs153Boqnz/8zrZXtiYq8z6QatdS27AeHXcQX3k3gv6yyEpXaXS8Ep0TJSs2bFRnv1khny59EcpLS/FAMM3+E5A3lAh8PEDNaUI6zrkT+s37tNvb1nVLtlSuFTW7PxGfiv4XnZWrRWfo1yi3UkS7+4ssVp76RLfW47scprEO9sH1DRWeByjA+M0nU7wlCEXV+TL1ytekmV5n4hPqZBeib3l7CNulOR4usgKuKbYGxgYsGd/j/ljUyaQplIFOWOtLMoKu9FaVFRUV5RxImhD27ZtwyqMfw9kZ2enTJ48+fycnBxuvtWqwMS94vewDEY7i40BcMrKFFq4e1tVIth/CFc+FIi5ZJOKHy7lrm0lRkmbVr5UGNAfdVgFURC05KUSmKYaDT1XH/gu2zwnqRTeI3Xoj4v6yo7X7Xs8ck5l/Y6NjXWhT2/1cjerLYPteAMDY8NoyjOEMn369I5Tpkw54sUXX6TV/AGNq6++mu2cm2yloFsPu3lkW2/fCsgKKyCANFhQQekixlSij3eULduJ3wv5QpsjD5G4ju1wr/ptusTyebyyY/EK8bempW0tlObmS1VhsaQc3EMK12yQReNekB0Ll4vOvRwgi+UvWCaLJ78sus8rXc/gSmlF8hZwsUUroHyDSMlqnLBLboDzaFGmqRSbprqx162b6vso1xb1vgdkhtWXXnrp3gu4TcVzIytFrXwBKfsKFYNWjG4cr0Y+Xoac+wmOs0ADRdXagCCn6p+LoU+2/LUS0ZU/4t1plgJU0fph2HpOks55UFIn3y6+wnG4dzOE4miE+RvCmyw5qTVNzKkkVh1JuPc/SYp9SlIzb5d2sY/i4jW4if/KJoT9gbx8V7m8OPw3UZWPxOupwPEY0czHZeCU/8igySPx4LOiGq+iDDJlUHZ/ufk5LpFvXdCS0e15U3T/PHG4MdaqV4GjyNPkIaBRoql3i6JeDR7fi7ReIclRblFii8GfgGWuqrbFYaDkdrxP0qYMx7N01XQ67tXUbzmUrqjo3CSfq4JuQFj/ldSsu8CHYeJX78e1s6zyoKspRUXYDQGTmSgfN/uagrLwgq9O0Hmi6dNFUz4RzfEOeHsb4kLHgLIyjIXiNSZKWlpjq4P2PzpBrlGFG/X5wEPwT7lGBkx6VAZNeRh1ajR4iTpg1SHwT6l2v2HJ46YvqKw8CLzKwDtpsq1LZ9G8n6F+/4QJkVsM1EFFf1oGZQ6T3M4PiK5NE9U1HZOuJ2TIZG6Q20BjB5S87/D+dPC1wCoPVfsr5o9jUQ8+Rlv5UEQbDb4eAkK78q3DA4/Ia2ncM2LvEKNy97Xt1gcbKls19VYZNOkhtMf/Ir6HEE+8xQ8xHaJ7GzMeCA9PTCDPhv975Gkl+gPEpZwsZtQ4GTj5PtAoUZzPI67DLQV9KJ4bWYB57md4bwfeQT1T7xJX58eRxuFSWvio+P1sv9Mlr9MwSym8l6jZWCKIIIIIIjiQQB9pW71eb59Ro4JfA2vB56ncgpHm16AgUy+4uczK37bK+i37ssu1Yil0rY/JiO7co0+WwWdfLZ3oe9eni8utyJK81TLmyxflncVfy5bd+eKHzEG5LLABr2rJGAYSbCpcHcY0q1JeVSRbC5fI+l0/SV7pKqnQd0Oe0iTKFScxziRQnEQ7EiXO2U7aJx2G60mIHmmwVucgNVY4mNJhMqPSDRuEnNyizTLzpwkyL3e2eIwq6eDuIacd1l86t+kNVnFtW0CFvDdYv3WnLFuzBelvWK4hENNWVVe4CULY6Hw+35EIx4+JDL8A15IEfj+gznVAukb5/f7rg5f2B2ye8GiTFBYWctLX6oIz8ut2OByh7YwFXLuQGy/0CH4vsJOhkooaGC6tDWeRS2UBJ9cU7KnorQ/cQZ2dJZf//o0XGgEtTOirmH4BmQ5aJbJNczOSQ0CNLTekNdS5IPqZbNgyKYIDHm63O0qlkqgVwfEI44hn9+7dttIs7JgD1He9QUyZMsWB8epSxHN3eXn53u9E24pAGWxAek1QD4z7dea8ytWzdNMwf/X7jHwa+dUHilcOTdVEdffzzL+7Ck9aJrSJ3TtLTPu2AVkgRAbT/X4p+nWj7FxRd1+pVgHSUro1T3zl5aJFuWXnmvWyY/kayErVeaRJX/Fvm6Rk/RZJ6tFFvA7IYgWFonv2/9Br7l4iZgnEIqWhLhgASxXF2GH6dfaldQC5WNV13bKwQxm0nuXllNvXidd3Nxrcs6Lr3HxLgdCaKJraVlQtGRXPKaZeJT7vLDGq7rCWwNsYP7xETO0JMY0cZLAMo8UxOD6IO89AiL0FGemIez+heIaK9KO/+mqw+GjlaxifoHZvwu80HJ+B4JsBObsN3isS1ZgoW33cyDQAv/dFhD8V4SEu7UTE91+89ySEcMSlHofjqZClXVJRFPhyYeIJ1hNW6vq+kXCDD+sZ3q9llKjrAWHfqmvc2tkGTgPhBsK2kVKQK4b2ENL5E0ID78ADkbFI10N47ljreV1+EF9VlmRdXGFZWRrqW+KrXBEM61iE/SDS+gz4cjyO34IP2wP3GCmwYtsa/J4shr4GZYN+2bwYaXsc95/FQyNwrw3urcPxv3s2Z2sILEOP+RTieRTvQZ5AoajcJExrA0oBX51IC+QP/Rvc+4+Ut6tWMOvoaMhXiwWYENXwZYs+yrrOvirIV90fyIV1HWehEmpghAm+gzCNkLBo5WyXJZ8pSVBkNHhn6qgbStAliHoE6F7UuwfwdlsxTO7F4EOy3CiH6j7ezTzKeqSFSe6EMO9FBCNF0ztL1vAtKJ/7UO4LERbKj24XVO5/wDp9Nl44Hbw+WKo0Grs0PPZkcZO9iskI/z6k/zfrq5WqxoK35GsbhBsNvpqYWC7GpPM+ia4M8XNNUWsPXwMTwlAY9L9r8wP8dfhUmTS4EEx4V3RzM+LBqdYPcaDemfcg/w7E/wH6UgPvRIvD2SsQUCVeZ/gIxworLKrrv23n3mXnL+DTGISHesavROqZeOq/IH6MiEX6Xsa9uvyp8ryPYJ7GvQqE2RVpG47jGBCO2vGY8LLOtxOzYq877kAjiSCCCCKI4IADJlxUSKyH3HRUdHR02ImlJ7ZwN7rypRidGhwIOC7pGEPf/2ax5TJiX8ExK8rhkmv7/UNu7neBRGsxUqEY4nAZsrpgnTz35Yvy/tKvZPXmX2XtbxtkR0mxVOhejO8m5AcMPYZDqvQKyS/9VbYUrpRSbz7GNU2iXe0sK+B4HkFxrja4liIxPDrbiFvlkszA0GUpdZEvjp5UMpsKf5uyZtsCefWHh2V54bfiUaukXVRnOf3gm6Rr/MF40gg73jYHL7w3F+NzU8ZdCgvmesOoqHdGiMkqLW99mqZtvfrqq63P7gcIysAnWtwcFvzdEmgS4zdt2lSKeCtB+1ZQzQCjQjuLphIneKm2lBfud+1rEfy+YH1hG2JfSaVwOBmXlrq09G2srXHiQqtCaiswmQnMNBpAFxAm3dYmcNz4hB3EBhDryImgxt6n1Qz9HtO1BTuqCP5YsPsC64h+hHWwiUtjWwbUrxiGUZabm0uL2Np90z73pWVlZdRO9EIc7b3eVl+4sVewP7Kif+8+bty4sJpH3VA2g1m/NPoJBhzEKNFddi3vrYt8h59FCZ07SfxBPcRJo8ZQoCx8hSWyfTmtX38fcNWzr7xCdG/ACLB2jbBGV7rm0lTxe7yi4bfT5YQctp9VA4ZPzKIVIl6ItzRArAeWzIo8KKay1hHv2ha8XANBH/9/Rd3f4nA4WnfHvhnDVku05wHxOv6OGjYFlW2jGPpuJHqH+PUvRJfrJdo7UKbdXtfnfE7qBqmMuR1n/8R7L6M0dqJylaBQlothDhOv/xKZmvapZPWrK2hSaWUY66TKez0E6sfxPC2BC8RnfI7r50hBm0nyyfBqIX/abblS5LsPcdyC+3MRT6FFirlM/OZoiXKeI50Pz5ZZo4ONWinFfaZnB+pM3dVqBjcxM3eL18t+ZjcE+pofXU2FFtA7xOdDfpTq1TmGXoX4d4nu57ymWOIcgTGY1sHnJX6F2cy/kZd78Q59KiNsMx/xfIrjddLWuFqmjaBRRQA5qfNQwa9BWDngQS6oFGXwMSrNlaLoj4lqrrfiMhXuKaBY7jk65b4lUbHnIMyhyNuPoAIrfYa+Ge+OE0O7BM+8H4igCXgxY5uszX8M7/1DfPoY8ft/Q1gFSNMuMfw/oWMZhD7lcilK+VZmXV1t6EGn3WIWit9XjJTtwJVAGceWcAKzG3WH5bMLfA2UoeLSrXR6K8FXBdfx24ah+VGOeAdhWZtQ0/omCH6REoTDNDGvNrKH/IC/tyDNM617VhrMV8V0XgCePo50/2bx01T/JiOfDqwAmXjbWtEdD4F3b+NZ1A0zD1cXiscN/mLS1S3va5Gqa8XvfQxxbUR6S6zyM8z30A6uRjpvkqmDaro7qQ9Zd+6SjrlTpTThFPHL/eK3NuxDu/KTVqH+oS6jrLrsfFvGh9Tz3dzj1yzCM6hz5i5IfwFLfBuqhgmoxQ8+uNP6XE9kp80GI68B3z9GnQGfzO3I32Sk+WwwcRzO6U+aH0rOsZ5X3eR/sRUP65hSaxWjl+a9CvoA1H9RC6U0NjD2jkYdnJr+AXh8HfjyGnjMeMBL4yX0gxeg3/gSx2AvbVk6BfDK8BLpmjsR5XEK3qVLFbQLi7+bkJfJKK9Lpcj/qEy9fa8tvWoNDRFEEEEEERwomD59epTf739Q1/X+mNScO3jw4LAbGcWc2B9CnjwPQajmJha1QIVXlNsl3814UHof1Dl4telAGoJngKlgDDKkrLRINu3Mk8lz35F3Vn2DaxXixnhWZfokxREjN518hZx96Cmie/xS5quStskp0qVtW4lxq1Lq2SHlNKrASKRxJmZoGJT4MRvx7BkL+QkdV2gNYRqQH9tISlx3cWpu6z1Mf/GMIl7cK6nYIYs3fCnfrH5TSiCruJxuaRfVQ84/8mbpkdxXNKQrMb498sGxOTA+h4KTaVJD2L67WE6/9X+yOR+ydKMjKKdj5tjKn7rfBUkghHl7oEyePHk24kzAROaGAQMG/P4+xYKYMmVKDOrLQlBRRkYGfbDuC0I5xdkff5M4/SZRyUCioo6zatczzzwzHhO988CbRrncElAxwfL5fMVbtmx57PHHH38dl1heFKYpXJMoAJJ4nUe7AoWvTBHsb7BeUPl6Cqg/6JvgtRtBE0AzQPeCak9mab37Aeg10B2ghrazZ9iYqFu2Hf8FUVlbe6ky4+R9+iIeBMoC/QfESTAVvNNAdEkxHESrG06ga4M+jLnBXTqIaef5/l/uHEFTYfdBoUf2Y6TQ/ot9F0m97bbb/nHEEUc87nQ6+UENl/Y/qH/etWvXB4899tg9BQUFrD/19V8ku99qcv81YcKEOJfL9Qzy0wbd8t2pqan82HFAY9q0aYd6vd6Xkd5VGE9GXH/99VQO1cCujw9JSPZGP6Q6lZGUDeorLqvQNUV8VRUz/P9cNyo6Wibj0vlbf/xZvr59tBRs2mJ90LaAQLiXwiGXnSd/f3iERCXtjaeZfUPe4uWy4PlpctyQGyWmQzuZe++Tsu3bnyxZiXlxqJp0O/Nvcvr/7pQ173wqq3PekMNTr5UThrM73Y8oXinGkofFLFoOhobVz1ugTtpvmJWKqj7kuHDZM8HLNZCTk9MZMvIclO/P+Dk4LW0flowf6Bgw8SLRHO+LA2KS3zNB/I77ZNrAyDgRQQQHOuiTe9C4LuJ0pIjPXyBq1HbJCnEbws3ktrVPRdueJPxoouuDZeqQ6cG7+x0UZCKIIIIIIjgAceutt1bpur5IVdUqTdMuCV6uA68hv5jckbcRUK9WWl4pr338g/j9nBfuC0xMfBRJSEqWgzp2kxv6nSdXHHm6tItKsWacTpcmZWal5Mx5RTLnTJddxm7p2r49ZNhKWbxugSzfDNkdM5IEdxuJdbSVKGeixNAthCtWYtzxEu1K3EMx7mSJcyXjHt1DmFLhKRTDpLWLgjHTkN3F+bJ4/Zfy2g9j5YMlU2WnfyvSFi89Yo6SC/vcLAenHAfh2ZToqOR6FcFNxXtfL5aCkopqtUADwPhfqiuOH+pRBMukSZOOx6E7JtdrMKHh1+oDBpj0M82F4HGDHxhaCHah2ESFWxni3vuC2gsgPkdUVFRSfHw8rYNbNe4I9gpUdtkfFwiWGa3wuSSXLhdq7wrOjU3o9oTvLQE1tmEjzfo+AtGlxF2gR0FngrjDNTf15LLBf4H+B+JmQdwxiopm2xqKlkyfgKgofAz0EOgsEH3A830uw6RyehToJhCtGGkZHJng/zHAehc6Eth9hoZ+JBHjdljXTvsLHA8NwygvKCgIZxm8z4iNjXUg/GSMVx6v11vT6uoARXFx8U6keR3SfFBFRUVYv8EbtyRW+k1jNWSJ3XU3vq2GVbi4rTpdpypf/e1IyDlzcM3f+bg+knLMEeLQ0MxtTTLCoYuswpXrZOfyaoPG1kR8504SlZAga9+aLe64WDl+ZKr0+ucZktKzm7Tp1V16nX+GHDfsFmtDuc1ffi+OtknS65xTg2/vJ5i6GAU/i1lGY7ug4rw+sCxM2eE3TPp/DwuUK4Q7oQuQZX9qRXAEEUTwx8XVs1Qxoy4Qv/ayKFHZ6LgelMFTTpX+OZ1l0EudZFuXE9Af/kM061vyVnGorfqhNaIMjiCCCCI4gOHxeJbqup4HYfc8UNiZSqJT1mCSQkVEWKVjKBwOTT78dols217HQKZ54KQocJB4TDj69DpMLv/LGfLPw/8mHWLbia/KI0i3GFEO+XrDAnn0g7GSM3eG5FXmSUJcomzO3y1rtu2QxKhO0h6UFNVO4qPbSGxUisS620qsC+euthLnbidxUW0lITpFkmM6SEpcR4lxRkt5ZbFs3LFWvl39sbwxf4K8vmCcLMr7WiqkXNq7u8nfu14ol/UbLr3a9RNNMyUhIUmcmoYxuFEW1YvCknL5av5KqazyNj7TDkwqtyqVZr2bUaiqSstDKqi4k3HAX9sBgpKSElQ3aymYa/z48Y0tcW8pcCZtzaZR7+kqYu8Lq5lAXJYyGEju2LGjvbybhRhKNuzfwZl/jXsRtA7Iey70aw86DUTrdSpXqeSlBS6VrU+A/g06CUTlMK17rwJ9CqKSlkrhhsAPNM+DXgVRIUxL4pwgZQdpCigVRD+D40BfgWxQqTsVRCtkflShQpnP2+/a4QwAMS9UCi8DRXBgo77+wCKXy+WMjo5ui/6kEW1Xy4J9GMZcKmntpbN2f2oTYR+bjbKyMg1xsB6XJSYmHlDjVX0oKiqq0DTtF5RFF8Mw6MqlDvqlLfIpuqyCeLWlsVmxoZuiKdrBDl/pharfw5Vav6kulxx51YUS074NF0zvAcujaMMW2frdAvGWtT67YtomSc+zT5bdy9fJ0smvijsxXk68N0NOe+xuOfWxu+SEe9KFbrt+nviSlG7OlUOv+pe069OSXqHCoHK7yK6FIjo/qIc2oTBA6wE7f/X7nOzT62DmzJku1Hf271xq/611MYIIIojgQAPdhKjmAgwKBeKKOl+cUQ9C+pwkDj1blIocUYyJomqXid9nYpCZK35H01xqtBAiyuAIIoggggMbdNxPheJBWVlZVHrUwe4fppWK4Z+L09pLmOuAli+b8nbJu98sCl7Zd3DSk5yYJKcefbxce+K/5Opjz5MTuvWTjnGdxFNWZU2Qir0VMnvVN/LY7DEy7duXZfHGpfL2d+/JsvUrpNTrEZeWIPHu9pIQ1UESo9pJUnR7UDvrnL6DnVq8VHr8snVnrny/7keZ9dMMmfbdE/L6z5Pkh7yvJb9yo7gMhxzV5hS5/JihctExA6V7myMkyh0r0dEJojkcmFjs9TzYwlfzV8ji1ZuEvpcbBX3hKeq7Hqdacyfoaijg23GqqiJpjiVpB8JOwyGIiooyMIGmMthNxUbg6n5FKFMVv99PK599NV9vLhxOpzOpTZs2Yf1zA7bCJ4IDA3QNQUXAw6C3QReA2AfSNQPdNsSDuJSbm+m8C/on6AXQaFBTnXnSyvgeEOOYB6KSmYplxnU2iFa/M0H0/0jlbu0+mGaBVELzffrqo1Uxfc/xfR6pZJ4FGgaiErvRPjyC3xW127/9e0/fkJyc7HS73ewzW00ZTKvgqqoqbvzZkNuTfYJhGNGIh9bOVRUVFY19SDkgMHr0aC/SvQpjLf009Jk5c2bYMnHEa+swI17k95vcGqheWIa/DkVU1Tjdt+COGPzkBkZGr7NOlm5nnIQhP2RajfOqsnLZ9sNCKVjb+h41VMg8PZCuw6+6QDZ9+b18dftoWff2J1Kat0OKt+TJqpfeke/ufVJ2LF0hR9x4qfS+tt7FZy0ESGAlq8UspqEvv/PWz2iWgd+DsjCVhXFXLKYcUgelpaXcPf8UlO2GvLw89s1/bpiGS1wxYpGiusSxK6LDiSCCPwrW5i1DF/ioeCtfEZ93l7iij5KYhH9Z5I4+Vgx9g+j686L7xsrUQfuy03uz0cCQF0GLYvCEjuLTBoDlEPyNdVL09QyZNat6okuLv1uyDhenGitdtv5sOVSnU86Bk/4qinapKKYLktinkjM41Opk33DVKJckdToKlfMECEGc4GiiG2VI4yKp8s63nFaH4ioIUUmFZyKtZ+F5TVTjJZls+TBVpP/kczElOsX6vmD6F0n24KY7YW8NpE6JEb/ZD7xcs/8b2ShVMtofLl7tJFHNbojTBb56UIa/SJX5vbw8mJPXatBXzNaO/SA4/gvMc6N+LAX/6LMyggMJA8cfJuK8WjS0YUNWSLn+obzKnUj3O5SJEydeoqrqC5iIvZCenk6lQx1EnzAQgrHxpSJKo6YdVN6edPTBMmXUADm0Ow1TmwZMqoJnNUFlr8JN3SiagkoqSyS/sEg2FWyTDxbMlu9/nS9FnkJRXZpo3O/A8EuMGiUuSPxdkjrLQe0Okq5t2ku7hI6SFJUk0VHRojo1yL6G+DxVUuwtll1lO2VnyTbZVZoruyvypFIH6106mo1T3IpbusZ2kVMOOl9OOuQ8aZvYCUWE4Q35pL/hgJaRf0l15WdOpMkTHknhsGN3sQx78iX5cM4SoS64nseCsOKuEsVxUsVPU5YGL9ZAZmbmUSjTVxEfXTFcn5qaWp/S+HfBqFGjHJ06deIutxlI3+VpaWlUZO0LbI7xSArWFkthQrJ9btJvsHr33Xdf2bNnz0ccDgd9F+PS/oVd7mVlZZ/Mnj378c8///w3/GTEoT43qQBhI+A574U2iP2fyAhqg/WFbhto+csyonw0H2SDbiK4+RutGVlm/Kj2GWhvPrywgnBjt7+BaGHIuGmFSQsOKqXrbrRTF4eD6BqG77Oec+MRylBUZBxQbmIiqIHafRcpXN9lHY888sg2/fv3fzA+Pv5ifuxrjf4L8dDnecnGjRsffeqpp+hLm2lh/WJdZ7/F+k9in8UE1aZGkZ2dfaSu61PQV85xuVyP0o1V8NYBjeBYyw81edHR0QNvvvnmsG3N/+HRt5iG+axDVZMb+uDLLX5wXxfD97Ry/tz1irvdg7jWbcv3C+TrkY9J8eZtnL0FABnG6XbLX9Kvl37D+4szulU9h1jgBnIbvvhOVr/yjhSs22h9NKBFcJTLLW0PP0h6XfoPOfTCs8QZGxN8Yz/Bs1uM1WPF3PxO8ILNpLrQnIroPmNVlUe/Pu6qVfQHXAeTJ08eiMPTaF/PZWRk8IPbnxu3TDpUHMo1OENfo/4gxUlfy6yr/xg7OUYQQQQB3PxckjijzhRNPVh0MzAgKEalGMoiKa6YL2+ObHUXTPX3xBG0LDLGHidm3EKJxZyksuwHWV981p7dPgdmHSaKiUHNPBkz0g+lU+4z1q6DV12lScKZqRIdnylOzBvKix+XrFRuLLJvoPJxZ5e+4jeuE9P8J6RIDDBRUfyKLT6MK7pvI64vh4g7VaqiPpUZQYHPUh53fFyiE+4QFfJvVfF1MjktoLQcOHm8xMYNteTjyqLXJGswl+78/qACO7kQkzfzVojARyF5QyQrfWHwbssjbdqhYniuRjleCGnwKEiBcRZfubmkr2onmhwno2+Kw3hLJgUViZaSfedQcUQ/Ly70CxUlH0t2Oq2GIjiQ0D/zYnG53pCouCipLP1SykvS5eWRtBrb73jhhRe6QIDn0mYPjpfdfvvt3OW+DqKPH/ikosjdTZnbRbtdcnf/C+T2688Tl5PzxsZRnzKYoELYmgCB1JAdogsrSuTHtYtk7urvZfnmFZJfmiseowLSvikuhyaKrlsDkVvRxOlwitvplCj0dw5uLKKgP8Kcy296xWd4RFe9aE66uPFctCNaEqPaSJeUHtK709FybNdTpVu7wyy/fUwn06LwD1lRj+tZKgBJnKw3pgx+6/MFcuezr0neriKM4dX5Cwv0j6bueyla8Q4t+OmVsH5JMZG5AQcuIX8kLy/vidHs8w8gjMI40alTp4Hgx5PgzU3p6en0hbovsBnLI4lMJNkKFZK9gZyG+E7t27dvpsPhSGwNZQqhaRqVwfPmzp076q233lqJS4yYyhROuGxlSqhShbAT1zqJjCCCCFobtfsuu/+yFcE8st+yFML9+vXrcMMNNzwdHR3NDxGtAvZdHo9n64oVKx7MzMzkBw+mkf0WxxX7Yxb7LJvs/qr+Qb0WMGadiMPToPdSUlLGX331H0MRFdwM9XGcXg/ZgBvxhlUuet47so8qjmyHS/mb7mu4O9c0Rfxez3zp+o9ntH7jrgOzL/NXVCk/PZcjy6e9AUGtepN70+eXNocfJKc/do90+zu/Bf0OwBhavnO37F67QSp27LZ+x7RLlqRe3SW+a6d65Z4WxfZvxVjyoJicCqn1y5xWUiz2m1naxb/QF3sdvPjii7EVFRV0sXMG6v5pgwYNahVZPIIIIojgz4ZGZrQRtBgqHTvE582S0oLXxVf5oZxYQMGMFqtOUcx/i6oNEfqPNA1NVvaplkIU0yveCoh0IMO/N9YstaFIbvuTxKdnoviHi8N9tGjUQCJKHUmiksPh6iku90ViKE+Jq/LfctVMTtBFkjtTY1IZSE8l0sMXbJhzpbJ8hlSUvogwqLQ6MNB+exLSfLM4o/qLpnZr1EPgvmDAxCPF9DwOSeY/ojlPEqczzhLHbbeXTnc78Ps83B8tfrW/9XXIhqJ5IFmirPlBiJqyCA44aJhQ+XWPVUY6jlHOkPq/f4FJ3g4I66/g9MiYmJjzAlfrQlPNF0wxmmStXI7JyjtfLpI1G/ODV/YNeyxh0JVQGWsR6n5yTIL885jT5e4Lh8pDV9wtw85Nk4uPuVCO6niMtHW1kWiHU5zodvymLpV6hRR7yqSgvBi0Swo9u6TIVyhVRqW1s3SSO1l6Jh0i/br8Xf7V5zq58cTh0v+UkXLhMTdLr4696ctPdDPQyAP6X/ypRxFM2ErgxrB9d7HM/Gy+ZR3c0AYzAeA++mpF1FfrUwRzV3bEy1khN5r68UBTBBNIk4FJVh7qnQtp3R8+g8n4UCL2nP/222+0lG61NkZwQqyqajzApfuUj1jYoUTY5/b9CCKI4M+P0LZu9wHhiButudF3tqW1bmuBcem6XpyXl8cBnemo3bfaqP27ycA4kADS0E+WtWvXrslK5N8baWlpFUjzQqTdBT6dzlUvwVs14Lp41UpVzO8hRAQUkg2BcoPqPMbc9NERRunmT/FzhyMmSg6+6Gxpe9RhkEWqA1AcDin8dZOsePkdKd3WMvJWs4H0xLZvK91PPV6OuPx8OeKKf0r3006ShG6drXFvv8NXIsbWDzBF2gG+NWx8QBkLRbDNUFS6/gmLysrKY3EgzY0ogiOIIIII9h6tJ6n8f8cLg7dKjHeYeJy3SlGbMZblL9EpVxfVSBFDjxLD8KJEqj8n7w9kTOuKYn9cVO1vILfovmLxeaeL15Mu3qoMnD+La7lCvbOqHYY/aRJf0Df4dv3okv+2eFwIw5UmCxRutnJgQNc0SMnxyAvODT94vdeCcIO4baxbNMc9kLguFUWLRXka4vO9B14OFn8l+OL5L3i60pLDVa0z3kgTVzQFGYDuAiOIoH7Qnywml7TM3IYJzbnPPvss3brUQVlU13ViKG9a/mobAQXuFb9tk0kzvwheaVmwoXG+ZFnp4jw5Ll6OP+gvcu2JV8mI84fKQxffIw9dcr/cft5IufmUNLny2GvlnMPPkb8dfKIc1e1o6ZbYTQ6KP1j6dT1Vzut7lVx3Soakn/kfGXLWQ9L/tJFyeb+b5aTDTpfOKT3EpTnE1HUrHstdRTMAfjaqEJ7+7rfyxfwVQfcQjUycMClXTPnc9Jv1bgTldDq7IpyTEO93VVVVXCZ+QAJllw/iZmrcpGt/g4Vgk/L5559vB3/273hYC6wHaGdxiYmJVH7bM1YWeChFEEEE/38Q2ubra/+h/YPSqVOnFFVVE1tFyRYE46Iy+JdffqG2sfYgGNq37jXQNyYjHpXxfPPNN38YZTCBdM8H0fXP5Z07d44NXK0JsNBUDP19wzTXqI6Gyw4Svjg0NUp1uq9T5928CYz9HKS3O+IQ6X39ZRKVlFhdCAiKY8smumqY9bF4K/6f2XuYkM3yvhAz/2vwgkb09YNc9+v84mAudJQUcWPdOhg7dqwbZXkGqA2I1sERRBBBBBHsJfZdUqHLgfyOR4uuDMTIx82NojDqrRVTe0t85e/KjBG0fKoJWsOKeb7oMkRUswdGYD+kmB/EdD8r0wZys41q0FVCylnPiKFegHBzRXPfIt7KQ8SpDsfdw3CtAuG8IA41U7LCbMDT/8l40RJuhgh0q6hKtBWGabwp0f5XZXwtn7i1MWjswaK4HgebThJDPhCn/oRMGrLFunfzhI7icj6NfJwAKoPslSXZadwlOoBBli+jdHA4EfH9D2mcJ6o6TRSzLcKbK0UpaRJX+DdxmA8i//RBF4/rEC/MXUjjLhynS3bGMzJw4gBRHTmWmwhvxSjJHvyIDJh0G8K6Hu/QD95yMbRHZOqgJuxAbSoyaNIdoqiPieJwYYDeLob5qFR6ZsghBWWycqUiMf9yitt7Pp6dKqqWIrq/Aq/dKznp42XU1w7ZtuphcTjvt77s+iuvlqzBs6xwU6egPBTwGefkb87g/8momS7J3T0K128BHxaK33hYdK1SXOZD+P0XlAni11+UqUOmW8lLzzpJdPN2hEcl6SbE/7R03PplwH9yCP6dmSxu9d/iMK5DXtohHBPls1FUI1M6t/1ERl/ttVxaJHa6BXXyAbyRBAEkHnH5Ee82pDEfbzwuXfI/sMK23DTsOhPZGAa+sk4VIw/fiF/JkRcy1gUibQSDxl8r4hormtqeErkYyijUl2w5q+1uS9fbux1iXtcPRfy8OKNORFpEfL6HJKb7U5Iy3yd5nVKRprHgrUv83jeQrxvF7x+E8G5C/UhBen4Wl/qkTEzn8raaAn36i+3FV9kf+b8UzyYH+GGuEU0ZJ7L4W8nKqm4XAyeRZ6MRRCWe+Y/EVf0gFe7bUH+5c0QM8r4KYTwq2el0Z1EbqgzIRDzqYJxTQbQG/HwSdToP/EdcSl/Qp+Lz/09eCLYTYvDMOPEX3Iqwb0IQiMPIw3NvSrH/ZZk1FG2nibjphS7iqLgV+boEaUR5Whq8leDpOOk8eK6MZvsJYuCkQXjmbpxxN/d7pcq3SNxO9hkX4rpbFP1n9CHk53I+XgM3T48St+8WpBNhWPlcLX4f20x7/H5VXFGJ4vV8jAY5VHKGtdquIBSAXS7X/ZhkpmFS1n/gwIEfBW/VQMyJA48zDf1LRdHQPzQ89yMLkxPi5JGhl8uASxtf0UrFblNhG+TusRjGUaWiFjd0kGoaKDoVzcwQj79cNu6eK78WLJKtJRvFWx4jnaIPRnxl0qfrGXJw57+i+rvEQbcSCJc7vKgMkIGz12SVZ9B7Vrzu3dCGiYVFofj4u6Vy+5OvyKa8nZj8NTyRwcuo5uZOZO2Oql4lr9XwCx8E3S907NjxGsQzBs/+LyMjIzN464DDhAkTeqCu/Yq0Zqanp7P97AtsxvJoE+fLZCqPVL7aS625GkUdN27c2263+y84bxXQus7v9xdu2bJlzPjx498sLS3lrJ0fbu3l1iSWKYk1nGRXuoYbWwQRRPBHRH39lt13sd8K7btk5MiRlxx88MGjnU5nSnPGzH0BZAMpLCz85I477uCyevZF7Kso+5HsfouJIdl9l01NwuTJk+k//ibQ/ampqS23f0krYcqUKS9hzL0Y6b84LS1tTvByHfjeOXospjjc0BHjuXWpXtBdhM/reV2Ovm+M4+CbXkHlOMxXXinzx2TJzxNfRM0I2bhWNyShSyc5ddRwOfiCMzEtaUSe+JPALFkjxg+DwFjubchmUz/oj9lvSLFDVYapFy2j7+s6yMzMPAhyCTfbzCsrK7sF7W2/bZoYQQQRRPBnR8O9cmOgUm5rp/sxC/8cPfhQUdS+oMNAF2LGPllc0bNlYCY39qjGoImni2l8grOZoqnniaodgeePwnGQOPT5MmjKFLltLHd9DeIqijDdxeE8FBPt3mJ4HsOM/B2MrRdYcamOv4imjBHDfM1aph+K/pkIN+EVyG7PIPy/4vkjMfqejfNMqXK/I4Mmc3OR+pGQnC+KY4dExXdD/v4BceqQ4B2IfGpvDHGniOZgfo8RxfibZIAfBK1ERc4TzXkcJIkeYiirwA83RMijxRlFZSPCmQXum3H4czDCiLfeE1NFHtsjvCOQ5o6Ba0FYAqXaTQZlvYb0P4dZ6wk4Ho4wrxBNnyWpky8PPNgAUrPagG9nIRyX5XLCND8QX+VL1kZxVIpScUH/wFlp74qpT7bcWhjKFVKsBAbkvLUUgsPDsDag64t00S8vd3gV2bgC+VE7g3+dkZ++EJtHidvkrt7XohyOxLNnIA9jkfYnZVDmQNH1d5H/a3AN5aqei98vy7ZOqTJloSVgW7hp0gkSrb4jDmUcyuaUQB0AH1iXFPUN2VrwigyZEVjSbPo7gN/dcD0edQ5JUByIlx8fUE/0QFld9USiJO56DNffRpwX4d7hAd6qd4tTeV8GZl1pKZYbApecGc5zUBYB6zlF3hdTmy6TB++Qq6/WZRZo9Jl+yUmdB2HwefFVvCC65zqpiJ8k4//lkZV9qvkaSGc3lM0k1PNxyNuJSBvqvna1+JTXJD3rAusDTACK3DQR9bIC7c98DGnGs0F+qOrFYirviPz1eRke4o5CzBTUN7alw3B+lVREf4t3RuP54/Aey4T1aCbyfXXg+SCoiB00ZSLuP4/njsWR7fYS1KeZKPsRVnjumB4Is5c4tWp+ZUzsK96C15HUp/BeP7Sj3jiejfaQKYmO9yU1p1/wyYbADQovELfnQ5Tzf61wFBVl7jjCSq+ifSDbpoyXG14MsfYw24nDhXamoC0Z10m082eEch/eZ9p7o+5cL155WwbUajc3T+opLu8MvI82FuwzRL0MbflVvHcrCLeaPHdqUQwfPtyjquonmMwU6rp+Vk5OTrDfqImKysTVyHcm8tsoaB28q6hEJrz6haz8dVvwasuAeto9imACbDP4D/xTaGKLo4F5an7JSnlv6WPy0eoxsjD3E9leslaSEirF41wnG7zfiO7eLbGuaHE5XKg2KoJhwAjLeh//VAM9J6+yXBhhEzLeRGzI3SnT3pljKYIx+QhebRhIx3em6vk+nCKY6Ny5cwomo/8A5SLMfd2Ubb8C9a0S6VyL07b8GBG4ul/BQrSJ7lE28dhaoPUW8hsfFRXVNikpiQoeKx0haLnKFUEEEfxZEDrwmAkJCT3Rd0azP2kNoM/i5nH8kMWN0ThZ2JOW4LFFgHg6I09uwzB2Bi/9oYC0v4480BfbpQ2NZxiXX4aIslKlZrIRGHjQ6XBdqy5/+BjI9ZMQR5kzNlqOzbhBDrrgLExV8JBdDzRVSnPzZdkLs2T70lUUYgLX/8zwFYu5ZrJgHoAfjascdAp1qnyrmH5uyhkWaFsng889Qe+UlJTUNTiLIIIIIoigydh7ZTAVnrHqtQhhmDictM5cI6bxAga3LDGVxaIqLoyAx4miDpX+47ksXiQ983BEeR+ePwu/OBDPwTOT8d5LmM1zqSwt2W6QKtdoGTAmha9YUBQMD5hXK9IO59fiCi0LGdfLYvh/FRWzdIXWguptMuD5wNb4w6cniUO9C+mgYtqPwfhtjDKZiOtDpLVQnO6z8PwoSXuup/V8OIy5qVwM32KpLKVF6SFI4yFBRRyGd+VgUFJASUvrAKWLVCmBpdu61g356IK4Mdgri8Svbw66J9AtZR+Ftd69FXHpm0QxXocEt8qahVq6DWM+npkiil6tJOCbzL+q0dr4eOTnFesZQ19i3TMVpE25fg+f64Ov4mDkuSd4xV+0mFwc1nKbyB78gOQMTpep6Z/IrLTi4NWGgIwhc8yfGbTQTEhhnpAryzAVfKaC0tyGB7KRdpSDXoz0xOP63TiOB1d/w/vZuD4Hz1VBImuPvF4nixcEymhAdgpqzfXi0E7HsyhT+RZlOgk8m4nn6YgqCvXxPKmquE5m4b5LmS/eqtdwf71lyWxKGcJ+C+kDfx2rpHNnTVISB6E+0oLUjTDmIV2oj+YMPLvBUjYqxoOS2OFoK/76kNuph1U/6IqCrj5MZYE49PDC8tSMNyQ7oz/4+7q8dv2u4FUb4JUlHJ6M07Pw6w2EN0l0P610UQfVw3A+QDa7Asru1CndxK32F4eDFrlV4MWXVh039PfAhwBvDblcytznWs8TioISYVtSovDeLbgSjbheRLwsk7W4wf89RTWvlLRJ3PFcLGV4VNVAXL8ReYzF+7Qofw3vcfOr7QhrMF46XHSrnANlT9z6aDvxqXciLedblw2DH3ECbVCUYnE6zxTT/4Blgd8Qbp5E/t6C+vAXlHEl8jgbaQVf9PcRXonQ6luRS8VZXr3pnsq2xDajROM+8mlWIp0vIO5puL4a7wFow6pcKYOCLhfoG9slt+GMlsd028JVBOib9CzwMhdxXIDriagf1uO/E6iY+xF0NiY1va0rtbFsTLmmqLNFN1ci3cGL9cOhqvLrlnx5asZHkr+rKU19X2H1P2gmmmwuWSEfr3pS1pfOlSr8c2FUOLxtH0mJai/5Fb+gyNHM2aWA5YEusvV4X1JeKa9/PE/mLlqLYleCqW4AQatgPDjbo8fQ321YYMLeB4fjdF3/rrKyEjPCAxfR0dFe5J1La5Pdbnf1mNxyYIHahRpauNY5+LMBPG21QmdULpfLAeqUlJREGYXFHkpE6DnTZp9HEEEE/7/BvsBAX9kd/SZXFbUaMJ54KioqbLmT/VKL9ptBP7ttQUXIW2sICi2O9PR0rqZagX7+bPTxRwSu1oVy0SWLwL03db9R0Zg+2Bqd8IypxTxqzM+ga6PZID22XRs5YWSqdDntRLE2nA0OY/xAvn3Rclk8cYa1mdufGnqVmFveE7PgJ/CocVk0wGpzt2mYM5WLV4bdJPn999+PMQzjJpyudTqd87m3QeBOBBFEEEEEe4O9VwZ7XQdjsLxcnO624vfmi2H+VzrlDZDstDQR3x1iGMvRtb8pmvKV+BI8lqLFcFyLKM+xFF6mvCRSlS5T0jLE7RmE54dj1r9GNEcMRsvLRWL/ZcXTe0W1QEMlpmn+imeHSOfcVCnKHYDzB8TQ14vT5cBgc4aoUcdYz1ZWnIE4aB1J/cFUSSq6RXLSh0iM+0aMODPE56Hi8hzRY8+13B/UB12lY/rfxAm5jhbAW7rFyl1PxolqHofEJFqjFwc5U+khDrOH9Y5XOxEXD7UGf9VcILHty4Krx6qxEryfNGQVnhuNZz5HOEyPjjy+K0Upt0nWkLctFxk2GIdh7MDZo9Lp8P6SlZ6OxNEFQpVw637TOFRUI6wf0T3Q3LFIqP01vFR0CTvYBgC+UXHYUqCiVGSBKPqdkp2RJqZvJHg2z1KYW0pz82fEOVyy01PF8OCebLHKW5GD8FwgX+5E+lSeK4b/XbwACUOGo0wHS0XVIJx/DX5TbRQlmtlNRuH5SUM+E0Oj1eoicZD/ZhF4+Djq6N2IZ74sNI8QQ0V8lrZpgejGYKQtQzrl9kdpPADpegvqd1+8f43l8qI+qF5uFBcQ/E26DNG3ypRULsurC4unDfDVEhplJ54bI51TbkU6B+P3vQg33+KHqRwtWkLAqplLmE35WHTfp7jxNgp4sFXHKw3kSZYyILwTD57VrReB+kQF5wNS2CbYbmU04vHgnoZXe4kvyPfEdqzL54vmpC/knSireyUhepBkoQ2KPgz3UI5hmpCWcjriPx+kgZfZojtulqzUIeJFGzSUaRbfFeUMUdxnB1zH1AO3WiYa8mn4vkD8L6Mes5wG43cG6v2SQD7NWJR73Y8hVts0NonfuANxD5LClFSE9QSuIUxLzO8lekxA6R2/qw/4caFomtvijej3icedatVXw3s74vgGBWQ9+nshNTV1NyYaH4ESfD7fJdOnT48K3qoBp168DN0PLfy9YELwanhQ0enXDfn8x18k5+1vpKSMhjP7E7Ti1aTMs0sWbnlXdvp+FcXpl1hnjPRJPk1O7HoDqnmsVOoFEu9KkTh3OzzfcB5aGn6/LrPnLpUXP/xOissrApO5JkAxlbm6OD+XRSGuWUIwc+ZMl6Zpp+A0VlXVL2ntHbhzYCImJsaDidc61JE2SO++KoND+z2eh/vNiR3JuldYWEg3PaHPtQrcbnfHLl26sJ9lwbPy2UebCPu6Dft6BBFE8OcB+5/Qtm33AXb7DyVei0P/0cXpdEI0ap2ui2M44qr0ejEXC4ARN0bNQrt27agIJuXrul5lXfwDAnyaCuIqvrMwHodd7qMoow3N5DxDWdGUIrT8B6tqB9m9KN387YWvcQnyN5h15MHyl4wbpONxfasVwigrn98vm778QRaOmyaF6xuYhv3BYe6cL8ammZgT0/aocQSmfMoCZzvj4+ClOti2bdv1qO/cx2Z2WVkZP1RHEEEEEUSwD6DwsnfQ5XC8/Ver9xbzXXH739/j2zV7yLfi0y+UGPdg6ZD7grx0825J2Hkwnjtf3FGqGPoqzLazJWvYauv58ZgQ/5Y3V0wjywpPlc6imqfI9WMTavqLZVz+STI1/Qtc98us0V5JaPs+wn3HUvqIeRDCCFjLGdpFeD4B17wIcJ3sTjxcBk0+UXw+WpnSmrFUFC1GFP1oyVsbdjOBAKipMJaJQd2eeZaoRlvZGZckptIbYShimJW4jqiMNiJa0MJRw8jvaIs8luDWj3KGVCLPTHxduKu47jlQDpaiUA9fJhqVbcb3UlE+23I5QMRV/Yj4d1t8wWRdFGdASdgg9iTDK5rSdH+t+wTEaUlU5lcSX0mftyLFru34/aslklpKQfNHyUpfaN3zFaxAOeZZ56biwHlAEZt5dZlMTn9LiopvEb9zgOSkLgn4lI5zIxAvwjDAB/DTjN3jesHvYeSBc+qgDEsBGICJkhGzM46sY7u4q5OkZZ8g27oeK5oG6cXYibhxSzld8gqbYOVhBU1lank1m5sDpNNSXsp61J0PLd/HRIn+Iy5u5Q2E2xF1IeD24bU7d0mX/JelvOg60YszwI+1llLVpYNn3HjJeh4VR6mrMAzUp69Eyr603FjwYU/5HOS3ADzkzxQBZ/koHqa7hR6W0l4xPxbD+ZZlNS9om513zBNTmxrIbzDT/uDaN0X5By6loI76RJwrkJJAG3SiDSp6PtpEJdKZAO4fIWUF3L0/PLLSdknhly9KQcU1Ulxxu0y5daOVT6eD9QKTEkTHekKfx7VhKfHML9DQvmXirbxWeufj4o5gn4E86oF8anIUwkE7svL/qSSVvm25TSGyh1C5/rGYfn4ksS79HkCXYzocjrk4cgnd9RUVFScG7tRE4aJZxXj0TTSIZYF8Ngy6i9hdXCYvfvCdvPfNIkxuQrrd/QGwcEvRYtlW+qO41VjpEtVHTu12i5x76B3SKbGP+KTCGp06xB0ibeh9BOlrDatgu2R/Xr1Jxr7ymWzYurNpimBrUxRlK1L4smf+lI2Bi3Wxe/dufrCga5JlHo8n0BcewFi5cqUHE+cVOG2HIxUBLQ0WariCta4tWrRoOeJl/9RqQHyCNtaxQ4cOIe51LLB62FXEPu7/ShlBBBH8nght8/Y5UfucZFx00UX0s96G/UhrwZqKGEY5xhd7RYrdr9q0z6DrHBxIuS6Xa39/Md5vAJ9mq6q6Hjw7v6ioqF4DGsWrrDBM4z1Is2VNEfmoEMZU4lRj9bizjKKl74DpBQpkh64nHSd/ve1maX/0ERB78VBQPPb7fLL+o6/k+4eflx3La26V86dA8Sox100WKW2apyfyGOyp8uvGJPXklWF9AE+ZMqU7ym4oaCfa19sH+sf0CCKIIII/Apowyw0HukowUkQJWgqZ5hbJrLERlGltIDX21qI9ylyTSjczYC0rygoxlZojxJzRfvF5v8II6RXV0lR1ES0xPnATsMQsa7idgx/Vws1z11QitjXWEnVFdYs44iwFIeOixSyXe7vc4yU2boFExc0TLeZncUY/IZojUSwfkEp3qSqrXxFVumsXBu9F4veWI+5DRPF1R/TUTnCJEf3uvoN0rQUr6ee4u6ROOUI0s69YeipjFYa3VZbf2H3BHkFE2SDeH2kdHMBzIwuRR3sTPJRJU7QWe1gXLSbKsH4oIb5p9w0c5Q2dG9FtlcPODCg4pZB/gnXDqMBp9bJqupega5BwYFgxbgXlcKSk5lwqKWcNFY9vGvhwKW46EEdzLJq7g+jLWUV5XSKu6PkWRUcvFHfU++KI+muQXYeK1x/ixzoMuHFe4OFo0SVRRj28p9Rqgc/Vc4+XGYaxSxzOXOsSYW2yphQH06KJzl24gnj4YVOSO6uixR0tAyddiWdGiOZ6ETk6zeJVvZzADdPcKp421e3WMIqQhNJAOhAP+UKoSlect7GU9rq5WkoTqgUwtu9KzzK0jyorvlCY0kO4Q4aiOCU6ajJ4GmiD0WiD7tinkMdo8J2xdBNHp7qK3FDMnGlISpwKOk4GTbkCV0aKoUxH2k4LprcubHbSylzfUm2pGYc2o9CCmw+wjwjyU5HD8TcBdRXn5lqpigrWVYB1ymOuQ1jFdfLZyhg0aNB2HGZBII7CpOxGCMjcSLIOKhZ2W6oaRrap65VNUQhT6fnb1h0y/rXP5bsl9Eaxv6BA6PeJ4VWld5t/ynmH3CNX9P2fnNjjRomP6iBuZxyObcStxEnP5H6ShGtWObYGULZrN+XLY1M/kB+X/oohoildIOqDqWNkM16rXJDzTvBiHdAKCRNQujLpjeMnmMjU60riQAGXYGLSxbWsHCtaShkcrjQDLbWaCHPevHk7ED/9YLYaDPRzDoejc0KCtQLD6iRCiLCPoQh3LYIIIvhzIrQvCG37+qGHHnoY+o+U1lQGE4ivdMuWLdVyY03sc2L8fj8/CLbDaS7i+cMqg7dv316MfLyJMfh4HE8NXq4D5eqVXofDeBmF+4M1r2gCuEkKpJuLlR8GRpuewvfxkl91atLrnFOl352DpHO/o8XJeSfGGAZIP89bvvxBvv/feMmdv0QMf/gFhX84eAsw+31OzEIuEG58aLQeAUPAvynupSvqtQpGeQ0B0eBrSn5+/v4UUiOIIIII/t+gKTPdMHgY814MjhzNSNyYqzGoQoVrMnpz9uiVormqFS02FIUKV1/QyipOYitslwbVUJxhrpnllqKKrgAUPQFzbSqybGWiIT5PvnjKN+0hX9Um0f0gby4m8ZXiiq9/tKL1saYuRz5zxR2DCNSzxaEdjztUXlWKQ30Nx/fEGcUtY48QXT8TaTlM/MieaS4R1dlCE36LbyU1NiW66iqWX+MjrQ1VLQGPbSEuGnyruUldKPpPPFe2dRoiA7POkpun1/9c0+FBSsvk1Q9YY0JgVSBQExTZp49yyKApf0M5PIV8vC2m/w3Uw3TwZSeCWYGwdOSp6fyAVMG/1rnuLZWq8o3V9aSC9WMTpDN+tCgWh15/HVcdpZABUXctRIumdJC8zmGXn8mAiUfLgEnpMmDyRZIxkRvFIb2zgjeDUFCvstJqLjO3nquFm0dFyaBJ/0Bax4lo74KFL4lp3ID6tw7P/woKPhgGvKWivfXcWC19eqIVCL114zGMRLTJgHU2lcU7VtRU1LvRuml1XRs05rSAhHgq8sK2Qb83D09ViFkUnl8E8zlw4j+Rtwl49l1cQT7NaxE+lbN041IPmCQrCRX4V51mv4MpC5NPta2oGtd2oj4oZZLSt+ZHHNPgWsy67/0OwCRiLiZnM3Vdv9owDLrUCZOu0YZqVr2NhL8aYEPjSY9yOWXhyg1y39hZ8sWPv6A7q1nULQMuhVClT9fT5NwjRsjRHc+TeGcXVDOdLRjdq1s6xx4uR6b8Q3qmnCgOxYU3glVpP4GcUdEFLV+3Re4bN0ve/WqRxETX7xmmNpC+j0xdHx/8GRbFxcWH4XAn6HuU35fWxT8G6JqkAvwJ+CpvHbDArUL3eDxrMHHnaauAymC32x0fFxdHK25LGAkSEXoMvb63YCWjdRpdTDVG/HjZuKwVwf4C6wI/inQD2WXCDyR7KUf/ocB6x/04QuujTVxtxzpM4419bQ97C8ZLS35uXtzwh+V9h51Hu/2HkpGcnMyPfW3Zj7QWIAeI1+vdsXv37gr8ZDrs/jN04Az3u8nAGMB5QCfkK380V2b+QcEPnJqmzUYZ0cXAwPo+phPqhas2qao5FiW5vSlDEBmqKorL0D3pyg/X55vewvdwjWUivc4+VU555E7pdd7pEhUbi0JDqAjUJ7psm/uTfPvA07Lm7dlSVfiHdMe8B2ZFrhi/PGW5iAhUxcbBlWm6Kd+oMc5RyugQWT0EKKeTcbgYNBeyyKw/ch2MIIIIIjiQsPdCrKqgI6aPW+tXspzfyE7jhhTi2YDfU+FyUw8Fx5pwRVGgjAlY5kmBxNJiNAiOsnQB4Ff4ZbomFMRPY2KfxxTFLJCZo6lIC1gvmnQToY/FwDsI56k1SGSAqNoYiS9t2PJI1zYhoK2iW2PPPxHflaAohPEbJLDlYuoLxY/oFLO3KOplYE4nMfyloqpLpDDXttxtCezjpEPZKCYEICq7FAjOinqaDA6j6E19glbT9yDPY0QxnhWXfi7OFemU2yzhsRaont+79CtqIN5DumLSYTwoTvcg0VS6x8hAuf5bvPmDxTC54V5N5V1jUBR+kKCeiZ/p56Ic0xFXuHqSJlWeaovs2mi/fbMo+hrUDxP1yY2wzhGfzgljTVw1U0Od+DfoOXBiEurVxfLPcS7p3bt5fLX54ejYF+cPQ7JkmOtRVv2Rp+tlav5tSAM3ZAyn8gSCFw0ps9ytNAZF3QHelFvvcTVA35SailuHEoVbLqte1QDbHq6ZKBdTeSYsbxXpjwfHStt6NtwjtE7Hgq+jkc9rrDZlqLei3G+Qwrw7UO7IZyPso39g6dN43eAKB1OvQhxoaUaKpFTWzKfbyXw6G4uuNTB06NAyp9P5Ak7zMLFJg6BMq+Y6KFv02i7FYWRC1F4Q6HsbR7TLJT8sWScPZL4ts39YbvkTblkgHWSxyu9nqIYGmyCLh98iAsztkXy8nNzzZkmOojtnXmta2vcGVDTSnmfNhjx5avqH8sGcnyUmqqmKYH4fMH5FGJOqFr6wJXixDlA+Tkyib+DyYRxfRPk18BHjwALqGV2l5Pl8vk7MR+Bqi4IFHNqq7N+m1+s1KioqWn2TPX4YSExMPOLII4+0V4Rw7CKxItaujKG/m1tRe4EeAmU1gSaBGlrNE8H+ARWh3IuCG/g+ApoIygZNBj0Kor/9v4D+zKCPVciEVr5r10teew50P+ifoFbdOC0IlhEVRc+AWqMsQvsCkv07ITY29qCoqCglYGuw/8HxC3H5dV3PKysrY19t95/2wN1SA3h7xKW4XHTx9scGxpT14NkbOO2D8fjqwNXwUC5cPhuzn3HkcfBSg2Cxa5qSopdsGGD80H+XVO76GpcsY5GOfz1Kjr8nXY68/jJJ6NLBchvB/RAM/KOriJ+ezpJF42bI9mWr/phWwuWbxFw7Rcy8z8EIzuMbHw7BK4jz5gbFUJ6QcxaFnS9Pnz6dH3r+DUrE2PxkcHVcBBFEEEEELQAKMHsBztj92yFu5FryjwlBuZubX+SrMWjiBTIg+3y5cYZtTbQJM+6A/0rFpGXtIYHLQdw21o0R4Rpr2bgYVRgbN0jJTg4M1aMJ39WMC2q4L7h1bDsxlJMlsEFZEQaffLxhimouEQODNy0d/bg2NeNzyU7/rAZlpX9i+al9bmTDS56cfuRTXWk5eRL1LwgT6bfWXf8suWsY3yYxdG54djDodKQlGs/sRirWWJbFTYVldai1tOalGlNSkSbjI2ovkHy60jhHvFV3SuoUWhwF0H9CDzET/4M8nSgOhxNl1UNUH9KEMs/r3PjIvj+wRyaq6oV0n26dGvoPkp02XaYN/jlgmKJ2As8btpqy6kXQYRdh6vRZXYGssRKXSv72uTJlUN16Qnr5Ltvyty6oUDXlPdEc2wLVwjhZHOqDkpHNTQ4CuBnCTNLuYTi7DnXcLapKLZculQXNU2BbAEPYBhzSG5nqhzJFSP45MiXjNaR1uVyfEiOq0jEwSwi+Eg7hrIBDQUtYCwbztdtSkprmaVLhr/axzXZraqcH2m0wMttDsWGuFMPwIh5VFP/OsLxlG8xOX9xgG1T9RyGfxyEsRKF/KFMHvYFy/0Wi2oKPyGdIFxEWNDvYsaKBh4LVRjPXIqwSqwwV9ST5dV31B67UKTGIvB/aNo/Bi78vIBAvwuF5TFKOwoTmlpycnLof2ICKeS8s9iuSiWaPvqq662wI0VEuWbJ6o/wv61354Juf0TUHuiUqyfadFBQJ04FqYYVJZSy/kwTuEYnRHaV9wiGYKLhYfoF36oTTMsRmQpcQ90+YJR/OWSKBfQWbCFMvxfsvVUT5vwpeCQuU0dGgKzFhX6Bp2lvBy38UVCCPO8ArWgbuq9VdaOPheehvVrI6VFRUtJZl1JrwYyIeGxt7TM+ePW1XEYEKW5N4fV8TxvDPBP2jCcQVAPW7tIpgf4CKzQzQBNDToMGgi0Dngs4H8WPxE6BxICor/qzgmP93EPNdu16eA7oGxFUPz4KoNN4fH40aAtvjkSAqo1tiJZsNu33bbT20zdvndn9gXHbZZT3obxx9PX62HhCfz+Px5G3evJlyFCNn3xl6rE3NAj8Cov+nzMpVIkWBq39c0NcsxuK3ITdtwtgyaOrUqXWNjILAfdMZVzwJx7epuGwKrIWqDmc7Kfn1KnPJXVVSuXMemG7NBdsc1kv+OvRGOWFkqnQ4tjdEiOCCRsgiRZtz5ZcX35QfRo+TFa++KxU7dlnh/SFQuU2MdVPFzP0Y8xEaR7FJNAxkGWOt6TF1eUlTPD/UN2Opqqpiu74QZfBGZWXlj4GrEUQQQQQRtAQa763rg1NdiRFsnjXqqerfxVDS5KrgcptBE88URRsvmp4tUZWvyYBJ58q0oZvE8H0ivkpdNFdbUR3PycCs8yDFKDLijWipdA/ELPxa/IaoYv6GlH0iWaMr5KqZ1Wm0BCzl37Ktw4OWy4CrRrnE4boGo/UllkJMUdaJqdAiEiOM+hmGlXLRFDfoTkmdfLZ1ffj0JBk4aZAMyhwpA8cfFvB/3AgmDS5E5EtAxUijA4OcE/EZousL5ZPxHlGceaI4liIt4IXiot4U4gAtRdcHAmgUqqWYo+WzYcRI7xWK3Dw9qtkWo42Bfk9V9R2k72PLklrVUA50syCzJHXKu+DRe6Jpb+LB25DHWEqYSNc3YqqfBkP4faGqXC8ebVmOi3K89M8MWIA4q64V1TzV4p/lMxhP9V4R4J2ltgxqd0z8MvSAyR+VmG7UX24cp1LCU86Qjl3S91i4p2WfKwMnPyADM/9u1bXGkD34E9G976DcfaI56YLjRvHrL1s8Jbk8HyCOh1DvuyOdeMz8HM98afnKtje7aw5WruTn9ChkzWG1QVFPlFsmHYoTRdyuVPChWhHdRH9n9ULXl4JWW/HQmlyJeVoGjEmxLJ0rteuQn3TkJ/gw4Le1aca3qEMlaDNoY477JA39AJGKfmJgZqoMnHgPrh3auG9qRxTqK3dIId/+IbdMpNW1IlGOATjQYisAZR9nYE79K6R3I+oJeXa6VLmelMET4qx+RjGuw9WbrbJr5YleQ4BwPAP0HuhGTG6oVApbl2JNz9tI93Q06XIrD42AT1CHvmzNZrnn+ddl+ntzre6g5WDFEDz+vvhwzs9y+1OvyOzvlonH5ydPg3cahWEo8lmFX82WOTPq3V0dE2kqUFFXpb3D4XgsLS2tesXLHwB+v78cZZ8LvnTD5LmllJGhlclqcYHTPec2Gdu3b9+Cut2qPiqRT1pE905OTrY3kWOlCK0Y9u9QshF63hjYeXMV00rQZaBLGiAqIfNBEbQO+FmTiuDRIPoW5WdpWsJyLKAVKsuL97jZERWlVArz+p8RbItccccVUoNArIt2vWSeaTX9LYhGHlQK/wfU2mD62E+wTe0v1G7zoWR069atO/r49uw/WgvB8cpbWlq6DVS9n0NNsPz2Gi6Xq42qqnRztBl5q38V1x8IGFc2gncvgfpifGGdrhfKmZuKVEV93PCbP2lOi9+NgguqIPmmGDt+Otf/0zAxy7cuQiFYFSO2XRs5/Mp/ydnPPyz9hveX6JRkUSh74IWqigrZ9uMimf9Ulnw2/GFZ/fZs8VXUK14cGCjbKMbyx8Xc+iF6STTBJiiCA41G4fTrA01VXlAvXVMauFMTWVlZh6GMBkMGyUPde2H48OEtudo2gggiiOD/PRrvsetD5uCtYqovi9+7Rhwuh2jKYEk2v5VBk38URXtRNGcvHLtABuEi/G3WO4rvHcyy3hDDr4vLfQRinyqpWfOkrOhHvP+oqI4U3EO45mTpdPgc650asOQZDwaae+WwTgskqdMPItooxB+LdOwWQ39NPO6AMjjWswDP04eqRzRHb7z6oqRO+VEqvXMgPT2DrD8uivNVGdThMlxv3IpB8S3Bn03VIpWyE+EGlvpWlOwWU/856EbCyrIo5nei72x8Kct4azfUHRgTPZAcuNlWquR2/FFcVY9bm3O1NLLSdiFt94i/6nuk0wuex2LWewJ4eIk43BeD+iFfMZZyTzd+Av3Xeuf3hK2KdcgWpH0pmIv/yrGiqW+ivi0E357C3SSUNd2EoE5rCbIlJmC96ndWiunfKX4adeMZzTVdBk2aK1XOG0XTt6A8x4huliHPHUQxHpRu7h9l0JT5ouszEMco0MtyWMfbLYVgwzDFozwpuu9tvFsuikMTh/PoIE8vFqfrVPwOKBa8nuXg77PSMZ8+y/YCYAh9RyvKr2hP6612oSiniEv9EGlfBL7cTxkL93DDpMl8slw1s6nr3uti2m25CH+W+Lx54JML/L5FtNg5klSwAPl8SgwlHm2vbl11qWjX8gbKpUocjiPEUMH7yfNQ775F3/A03v0fkv6K5DbSBh3q2qDvZkrX54pT+xThLEY/gAmnGagdCvOpJsioJiju68PE29COzXFi+LajrGIQ3kDxOb9DPzMfecRE32yLfNbdKO93RFCxOB4TtW0Qlu+cMmVKXfckQMFPr5S4VD1LUYzZqHtNskYPTjJlY+4uGT3pbXlowltSUBy6T+gfG5VVXpky6yu589nX5OfV6NrRb9t5bhyYxhiyQNOUh2Vxdl7wYh0gTAUTmPNwehHCfmXgwIF/JF/BFtq2bVuOtG9CXqgMbngjzX3DntEV4LlF5eXlJT6fL6/pZbPvYF2IioqS7t27H+5yufiBkJGHUkuDChb6Q3+/AcJMO+B/MoL9DpbxSSBaAtN6m5sa8WPmSNDroA9ALK/HQZeCWD7se6kU/bO68iBPuELqIxDrol0vyYupILrLeBVEJfoQEDd6+iOjdjsP99smQktMTOyFsbgN+4/WAuNCv1wKUFFvj+17+k/rV100K4FVVVUpiIPGBpuTkpL+FMrgoO/gN8G/BcjbjRMmTKh3MzkLF1y6THFqT/u95maaNzQFtHXSNDVBKVp6sjkv3TAKli3Vg/KX5nJKm8MPkn7DbpWzn71fDr38PIlr10YcmmZ9jKzYUSBbvp4v3z44Rj4b+pD88sq7Urh+s/gqPVaZtwRo0+SHHFRZWCKekjJrCtUsICvmzh/FWHyfmPnfiGC63RRFMKE6aM9i/KwY2rPqJcu4SW0doEziwIt0jP2HoF1NatOmTWB+H0EEEUQQQYth75XBtDL1uj6DGPSg+DwQDs1y0Zx9xRkFAVrpKLr/VwwUM3D+kEzPoNWLSNbtmzFQ0OfaE+Kpmo932onTdYI4nccIXTro+geiK3fIFm+2jD6zpsMkiluGSddKt2Mk/AS/e+Ld4zDSplgKaV2eEdP5msy4NfAJdfzwElEVLut71rJqVLXO4nSfhBGoL97HCGa5kXhHdNePdTbrCodSFy0GA0rtgOEj8mTtsi6ypcwjKjfsMnZjhGc6dyOdC2TG6Nqfc7XgQFmT76Z8gvR8CwnAJw5nB6T1ODGVgHsNy2IYj1vvhZ0NB8KEzCGavay/EUxJXyVe5VYE/pj4jQXi85WDRxAjwXLd68U58mZMFN2ZFnDDUAPcMDeQHqNGegIXrXRaG62IlBTww28g/fyzx+0AgfmVqSDteNSa5XOdlI1f8dOsDkv3WSdSEbNWTN9zKG/WJxPlfxDK/0iES7+xD4pibkd4iMc8VNTkgOuLTrmlCPozMajMV/GO+3A8gzogcZLfyS8+9wt4dzjy/hPK1Yn7x4JOEFVNQLirEdb7Yjg+apK7jxcztiGMkXjnAUg534jPXxjgKcjv08XPTQv1l1A3RoimfFlD2c/81uZfTQTrDv7Y/FA0fvCYAH6sR7wOtL/DwO1DcO0HxEPLnGLUJQdKpo/El3CjG8ZTXZ+UsPUlGI+pIczq+1QGK2i3hu8X677DfRSucVnm93j2QfDKU6d6Whb1VWiXMlb8qFOq0gX9w4mo44E2KOZC1KF3cX1eg23QXT4fZTtBfN6NzDTK/UiUTy/EORdtbRTaDSRQNjzlcNnUg37HUTdD6yl5WwtUllv5RH7VED649Pfw9xHwFHHiAafrGDx3FOoO6gL6E0X5GXzG++CP7g/Hv1bHoEGDlvr9fvqx7IlJwr3Tp0+3HXXUQPH8GRvBvsfBd7qXaBLYNJ0OTXYWlErmG19aFrRzF68Wr69m9/xHAudRK9dvk4cmvS2PTf1ANmzbJQ7ksTnKRky/0d9X3Vv+47QGJyeTJk3qhXCHgjh2cKn5Hw4rVqzwo17lglRMnsN+bGgB2LNQHm0izOLi4gpd17c1p3xaApyQJyYm9u3Zs6ftA5UJqE0tBfb5dfup+sE2zuX5tMqsvcSZ6ToaRF+Ytvsuhk/lHJf18xpXVHBpP+kIkB03P6axX78CdD3oKtBfQbX9wPI5hkXrWC7L50ZiVIreAKI7C/bD9fGHsg3fpVsFxsHzwPgUHlTG0j2U/fzloH6g2h8QyQfmh0pcvsOVQ+QB3+P79W4UFQbkL61fDwJxTKBlP/vN2l/D+DF/KYjWsJSV+BH6YJANWlNyiTN9Qx8LsnnOczv9LBsq2sg/5o+Wx3Sl1pDvXZbhBSA+b+ev9oca8p9lTn6xfMhjrh5h+Cxf1oHm1mE+X9/+IOtA/DDP/RtYxlSk1wbzxLJjvWLamQ7Wv3AyD8F61gfEPDCfpLNAgXG+9cH820TsOUc/kRITE9MV/ZSzpZR1TQHjQv+4q7S0FPJW4FIItRRo7dwTedt4zTXXtOoqjf2JoO/Zh0FxDocjdfLkyfXWK0WBvL7LmI0p2Xi/YRY3VSFsQOSGGB4tZetPlAW3OWXrB+tMX8UeHrpiY6TXP06Tv/93pJz63xFy6KXnS/JB3cUZ40ac6GB2Fcqmz+bIj49OkG9GPirzn54sq9+abfkVLt++q9m+hfl8+c7dlo/izXMXSO6CJVKyYYsYmPo1a4j1FYu5+U0xfnlczEJ2gXjZ2vy9cdDdhs9rbDBVfbR68c9h3T7MnDlTc7lc7KtuRR1/E3Xvw6uvvrpJhgwRRBBBBBE0Hc3p+sNj1NcOydvcWfTKYxAafUphVg2B2TS2iEdfKi8OLcAIU1MooVsIb+Eh4oMwapoQYHEfk00R7yLJKcAxREnGpehJBa9j9LgSEo+BEetvorq2iKKfKKaGgds0xGeuFDN6wR5FcCgufjJeuiQdLT4FAqVBFw7077pDHHjH6dsYtMxtAjCiZ2SdJn4dwjVGMsVcI+7u38n4fwXep99dw/g78t5WdHO7OLQvaljU0ndyTMWloisxopmbpWP6BzJasfOpyOAJvUV3HSeGHieGUiku5ReZlLZAhk4/QjxVFH6dYsiPMjXjp8ArBNI0cOK1kJdTcF4ufuNLeWFIvZsY1cGVY6IlMepQUVRMHJUkq5wMs1JUZQ14s0wyh9ac+HA5f24nTFLM40VHOXv1j+Tl4EZIN2eeBLGdExzqXFdK9pA5Vtkl7sIkRe2LYkJY5vfSdccaSwkasAQ9UXTjL+ClF2Xzk+QMXWK9f9VVeO+sC8GVbijjMvH7qvM1Amkujv0LYkd5mpiwqbvE9C6WqsRt4q7AO0ZbMdVi0aq+tT4+EMxnCt7RjT7IWxSmvbtFcyyQzIG/WXWPadH9h+Ae0g8+cGJsCl2DrBa15FfJurd52/umLkRZ/dhLTCoS9fYWX3XUdk3dIK6on2XizbU3LFSkf2YfVKtTUKQuMf3rZOrQT4L3Ahgw+SI81R0p84muvSdTgxsosH63SzhOVPVwtCG6jMgXp7JI4mJ3SlHFZeBHIvixS6J8X1iWr4Oz+qCenGE9q8o3MiWDUlwA5INpYpJmpuCZEnE6vkEdDvCQGDwzTjy7j8F7R+GXBh6hfnt/EK/SWVzOueJwulBWb4nTGCGTQurhqAlxslXDewoV95RwuR5uu6j6qia3waueSJRE5FNRDgWPmPY88fsXIc4itLfLkc8YsBHtruxbmXzXDknPORZS78kocw1909fSo2TFHuX7yKdjpSjmQqSnA+p7gXh938pLwbpC0IWIVzlCDAd9g7tQHUrBkyWilW5HP/M30R290BYx8XV8K9MGhl3a1tp48skn44FHVFW9WdO0pw455JCnzzyz1ge1INwn3HSmajqnQvCngqLJ4KTTqWlyeM9OcuNFp8j1F5wsKYl/LBemHq9PPpy7xLIIXrRio1RUedF0mjMM4llTzwVjh3oXTKdlYIMT7kmTJj2HScyVKJcHt23b9vIfdQfsiRMnXoTJ8gOoWzkDBw7khlH7Apvh9pHTapKtEKUCiMQxwnnYYYcl33LLLcPbt2/fX+dHy1YCykwqKyvXvvXWWwPmzJnD/oyR86Mgy9AmXmO/wnpgH200RRlzAoj85NJXKuoYXn0VkuHZYdJ/80sgyly0Rg2dUJN394GGgm4F0ZKTyk0q56iE4wcMKgK56SR5fjtoOoiKzJtBnIDzHhV3zO9G0EwQN0yjSwSCrk9mg/jRlRvbUcFHOYXX6VOUW8k/D/oOZBca4zoNdBvoOBAVhixvWhouADENHPdCn6dSlEu4+Z6tYKacx/KgtS5dM9jLhk8B0VKV7gr4wZj8pDKU/IBcKbTK/x8o8FG/YZCvdI/VGcRNTtnWGwLzwd3uWQdWgGyZgdayJKaHLhSYHtYbfhiiYQTTRgUnlc28zzJgGdPF2OegTFDoCiIqYi8EkSd0BUUFMHnCPFEJSwvduSCCaRoBYj2YBaLFMpXGVN7z4ytlN5br2ODvhsC0sb7xXfKVdaI+kMd3gSjPUdFv84I8pdsNKr15zvbN+sX6SIV7DihU1uKHJ/KFynQq2O2PnLSApYuv8SC73pMv3MCOPpzTQY2VV1MQ2k+RQvsoHvf0Ubx24YUXHnbOOefcFxMTc1ZrKoMBo7y8/PP3339/1DfffMN6wPbD8iTx3CbWzYAMVN2PNCmhkydPZj/yNMayEWlpaawHfxqMGTMmOjY29m6cDkS5/Tc/P38qrYYDd+ui5JXD2rpjnA+6XNowa/PbJhY1Fa0GV9A5k4qk64WV6sE3xivRXeLBU7ueWQvsKguKZPfKdZI7b7HsXLZadq/bIOV5OzGV8ENkRdVzOcQZnyDxHdtJQs8uknxYT4nr1EHcyQmWYtkRhSmOk94MEayOqYfPJ76qKsvyl6R7PNY1BWlPPKSntDn0IIlplyxOvBuSlAZhlkD83fCSGNvR1Xo4zeV7TXuXimC/z9yumMb9mm/FC8rVe/r7PUA5KFOmTOF4MhnnO30+X/9hw4Zxj5cIIogggghaGE3rvZuG2mE1ZYgMfSf887WVweI/WbKHcqJB2O83Ny6iiUN4DTSe3sAzDd2zEe6Z+u7b15vzTnPRnHDqS0+4MBoLt777TUkPnwnzDi9Zp7Xfs8OsLzyiKc80B3Z4RGNhNvRsY+GES3fwGi/V+CAT7lkbdeNJm3QMphCDxDC3iuL4QHzO32p8eBk4/kJR3B9Q1BXTyMTU6KGAVXAdNJaHpqCxfNY4CSJcXE1JS33P8Hp97/xuyMnJ6ez3+1/BaR8I0A9mZGRMCdypi5gTB/wLZZqJnNBirNmIcbvkjOOPlHsHXCjH9W6WTvl3ASfnv23ZKeNe+0xmfvKjlFV49qIAFTEVI09RjP9U+FyvyqKsBhUoEydOvEbTtPGYYH0cExMz7MYbb/zD+rrLzs4+Ttf1MTj9Li8v76GGJstNQGi74jmVK/aRCpYaipb4+PjoESNGXN2lS5cHwUs3y7I1wIkx8lyxZMmSDExMqdRkeVN5xWOoIjhU0RKauKYk1FYGU9nGlUb1vUOePACikovxUClHRR6VajeBvgfZIO9GgagIpKKRClJbGfwQiApEKnapOOTuq8tBtOqkdSsValREPgqiko5KYSoTqYzltWdAtGqj0pebJjL9/DBJRSTzQSUhFc5UMDMcxs+wWb5ngKjAoxL4ORCVncwLFZRUHtIFAd+zP4SSJ1RU0tKXq7yYd9YJKhj5HC2BmR9aoxJc5s00kYfME/NIZSHzwE3NaC3NPJAaA5XQTN8qEK2d99Klk6X8pMKa/KJy/DUQy44fhKksJW/pd3ghiKs7qDSOB7FMaUH8NYgKTirhWa60pGUZkFdsj5SFyRNaCZMna0HcqJZGA2xPrAP28+QrxwQq32n1zOfIK8ZV8+NzXTRHGUzLcOaTCnj6FGaa+PGCfLgSRMX0yyDWG44/5AHLmPl/EESwjnJ1E91yUCnPvDLdDIfKZpYP68MdIH4YaGllcLg+yia2xdrKYGXw4MFn9OnTZ7Tb7e7VWh+tgn2Ur7CwcMZ9991HlyW2EtgmJoR9FcvZ7qMIu5+pr7/Zg6DP+/vR714G+SJ16NCh7Av/VMjMzDwcY/VE8DNOVdWBQIMrfowPjumiG8ZjDk25ycB41Kwhic8rDr/E99itHv1QrCQdFatq3IC5Ghzj9CqPeEvLpHhrnuQvWi7bflgkRb9tlsrdhaJXeqy9sPmc5tBEdaAqOjUxVVVUDVWTXuoc3CDXSZMhUaPdEp2cYCl/u518nLQ94hCJSkkSV1yMaK5meJAzqsTcNluMtTkYBdC8m+ZxbA+oCNZ1E+1YeUIT52Tl4kVh3R6NHz/+aKfTybGiu2EYQ9C2+OExgggiiCCC/QAKNi0FDoeh1BQ09/na2Nu4mvpObTTl/cbuNfR+fff35p3mojnh1PdcuDDCXQtFfffrux6Ket6xFJ/h3qvveiia8kxzYIfXlDAberahe0S4e8FrNRTBRLhnbdj3qu/rWgnC6CPu6MfF5fxF3N4Jkp5zlKRnHi6pky8S1fmQODkfkl2iKUuk/fb6LKnrht18hHs/eK1Gudvn9u/aaOw+Ud8zDb3zuwETmFyPx3MjTndhQjMyOzubk/KwqJg3dbYpygjkpNoiuhmo8Hjl/Tk/y4VDn5UHJ7wl67fuEF8rWm02FbTcydtVKFlvfS3/uu0ZyyK4pHwvFMGYdGPitRNT6f9WdCt/rTFFMCcz3CwOpyWYzDz3R1YEE5go78BEmUrAXikpKVZj308ILRrr3Ov1GiUlJdv9fn8BlR+tBU60EZ+7c+fOf2nTpo09Y2YCQslOr50w+9hcUOFC9wy0HA1HvGdvZmejoWrMe7Xv8zeVbLQUpgKSbg/eAlFZRwUtFWtbQVQa8/oaEBXJVChSqfpfkO1X0w6f+eX7VD5ToUjrLSofqRim9THdWFBxxvBpwUxrTy7LpgKXbhW4MmUciPeoBKXymM8yXCqaqUDmpm3Pghg2lbxUDFIRTvmVLixCtRlU0FHRyudpaUor3bdBtJSmb29apfKZxkA3DCwT+qoPN57RDQVdQNDFQShR8UwltV0PqHxjOLRKppXvYhAtmqnE5Uqqe0FUmtMykUpSppdWr+Q500/FNy1jCX51o0Uw+cmyIo+XgViOLJvhIMZP1xi06g4t/7kgKvup4KYSmlbJfJ/5oE/zlgQVPMy3rSwlqMS+BcT6xLKg0p55JS+owGWeaZUeWF0WUNyz7rC8qRD+BsTn+R5dk7BMaC1c20XK/gbLtTYJ+odY0MHoL1LYb7QmML6UFRcX08qbY5LdLkOJsI9E6HlTEIM8HYm85aEP5oedPx3atm37K/I4Tdf1g5HHjDfeeKMhFy2iXrR0m9cv9/t85uuBvcuDN5oCPKyI7lBKf+ugf3+TZqx4vkQv22KaevUCOY5zjugoiWnfVjr99Wg5dtC/5cJpz8gV72TJJa+Nl3PGj5a/3jlIel16rqT8tbdEdesgrjZJ4k5JlOj2bSTliIOl21mnyNGDrpO//2+k/HPy43LRjOfkrMfukUMvPEeSD+kp0SncQqWJimC9SqRouRiL7hFjKbqaCoiNzVUEo7f2+41CQ5QJ2xtQBE+YMKEjZKeRKI8+kGMfjSiCI4ggggj2L1pSGbx/sGOFArHSKSpkSpX+YJu1pjeCCCLYV3TZtkl04yXxe1aJz+MXh3OAON3LxRm/WlzR74ui9cN1Lg3+UnR93n7Z+DCCJmH48OFU5tDHmhcTm/9kZWXR4qouFDErY9Z9YGjmfaZhrgv4T25e1+pAd1xcViHPzPhIrr1nokx87QtZtGojrlVaStjfC4y5tLxKVvy2VV775EcZ+PA0GfH0q7Ild5eV5mbrE8Eb0zTyRNUfrTQcL8qsWbQOrRfjxo3rRUUwyiAWE/WH8vPzqdD4QwOT01Lkh3WrbVRUFK3z9hdYfDXI4/EYeXl523w+33ZOklsTGpCQkNC3c+fOXL7PyEOJaKjh1Hc9HPJBVM5R8RmOeI/KUPJkb8H0sO6yPtbe3JauIagYpNKSCstQ2Eo4zv6poLMVjQzP3lAs1JKOHw2o9KOSmMvLqeSlBTIVfFREUjnLuOi2gMRzpokKUrp6oNKTfGXYtBalRard5hgnlaGsi0xPZ5Ct3OU9jj205g24nKoGFcQco2hJXZ/P21AwHOaRcYWTk6m8pjKbcYUS46XSNTRNVNLR4jfUPRSVpHQrwXpFRS2VujY/SLTkpgUmrWHppoLh0DqXvoWp0KXylB8HQnnIaywrWu6SL0w/004+MSxa6oaC1s7MX0v737X5RR5QEc60Ma8sT1r58sNYaF5ZX1i/WE+oECaoGeOztPZlPbJBvpE3/IjJjwb8uEHsS7toCOR7OPC6TXLIIYfEAtzkKgH9JC+1GhBf+e7du23LdUZuU4sAYxh9QXVHPNtvv/322v3GnwL0RRsdHf0pxpdXkc9bCgsLR9a394KN2CuWb4X8BGHXfB3ijpfKzuZBEU1Ro5WNLySa8wZ6zQ2v6EbxatP0V7BQg8+EAGNfdJtkad/3SDnkgrOk39Cb5R9jH5bLZ02Wf3/xmtwwZ5bc8M1MufbTl+SSl56XMx69W/recoX0OONvknxwd0u53CxQy+1Fl7l7oZirnhfjp6Fi5n2B6+xO6msW4aFh2u7XzUIxlQkOw/Ncl3oUwXR35nQ6b0M50BXOpKSkpD+VS5IIIoggggMRzR6+Wh3tV5qiGOstRZTuXy6KToEygggiaC1QuevxvQnhkFZML4jXO188Fb9YVFW1VAz9fciGXK77oOQM5WQ0gt8RKSkpCzGBo1VqFxxHc4l/4E4tzJnj7+NzzMQEdpRpGoGNIpupbKNyDu/LktWb5MEJb8qwJ16SR3Pel/e+XiTrt+yQSk+DetMWhdfvl63bC+TLH3+RMS9+LCOeelWGPPqifPbDcmtyxXQ2C+QFyTDWiWI+Upngz5FFWWEnMTamTJnS1u12jwBfaLH4lM/ne2sfXSocECgoKKByZgPyRYWNvSnZ3qL2TDfcb5vIO33dunU7/H4/N7HDz9YD43M4HD369u1L37hUbtnKQZsINhqb9ha0wuXydroVCEe0nqQrhn1hANNLH+e0kK0NWh6zjOlzNFyjpYUs3+WyflurwPzSQrO28pig0ojKRypfqbDjkVbBJPoYptUrFdwkntNq9kQQw6e1JzUO9CNLVwF0OcTN4P4OopsBunygUpqKwdr84HtUuta2xKfcSKVjU/lHtwxcXs9N52zr1lAwb1RgU8lLRTiJeWb45J8dD3nEuOnnNnQ1ARXSVI6zTvGD3QyQzQ8SXXjQIpb8osUxeWjzhv6Z6e6Bz4TykK43aEXOukoFLMH4WW507Mn8hMLe02Jf6lQ4UEnLdkI+sCyYZloss/7ROvgFUGheSdxMjspt5pWg2wxaP9PdBfP0NxAtpOl/me5SyBeWdUunPRzstm1TaPtnPrVu3bq1i46OPsjlcimt2UcxLl3Xd8+ZM8d2xcL+0v6QEUrEXiUM/S4/FvCjBS3Y/7S4+eabd1dWVmZCTqDP8WEej+cajOfh2v4eRF38y2pTVR81TeVNwxRPcxXCVoFwC4yKrW5j5VjVWPaIGGuzTHPHXPRW6E6aaX3bIjDQTZVtEDP3UzFWjxdj6Sgx1r8kZhW6iyZuEBcKy0ewbuxQVOUZR7TypHrpmrD7bEyYMCEuPj5+CE5Jb6NeZ1599dWtJ0BGEEEEEfw/RTOHrt8Bs2YZ4jSfg9RzjTic/xbFtbe+2yKIIIK9xSvDSyR78PtiJN8jhnGzqNp1FonvejE9Q6UwLVOy0yNt8wAArVzi4uLeMwyDPiqPxfG5zMzMsBbCixZl+cr/2eUNU1OHoo99H7MTb8BKuHlwOhyiG4b8tPw3mfDa53Lns6/LiGdekWdfnC3vfbNI1mzIkypvg54V9gp0I785f7d8+sNyGf/q5zLymVfl9qdelude+lS+WbhKvD6fuLiZSjOV3IF5NbhhGPNMw7y7cnfcNPn85QY/RHLiCF7fiAn6FaCZiHPq8OFN3aD0wMYdd9xRhTxtAiUjX/uqDA5FqKKiXtq1axfm6ZXr/X6/r/lluW/QNK19jx496BKADcNWBvEYeh6KvUmgrWRuKdgKodqgdiFcnaTSkw00nK93gopD21dwqIKE79DitjYYD4lKTK5FpvKTROUnLYtrE5/hJnJ0T0FrWILKQVrFUlFKdwJUIlIRfC7IVnbWBvPM/NXubOzyairoh5ZKc1o0U5FdG3SJwbTRry+tqqnMfBFUW1vCOFkWTBOPNnidCjY+T76Qr6H84G9u4Eura+adoBKez5L/tZ8nsf5QkUWrbFsZznjIC8Zfuz60ZH0LBT8sMJ1UgJPs/DE+5qF22nmNlt5Md+iGcLRwpoL7QxDdgtAnLvnMMmm+Vqr5sOsLjzbZ7d0mQuvcuXN3fjRC/x+81DpAf2x6vd6169ats9vgnj4zhIjaRyL0PCxmzpypuVyuHuhzudLoT7+B14gRI9agDOnyhu3/LrD3VJBdzmHhvmjZL+joHjAMc7xPN8uo/GwuTEWDjGIoSsFixfxtmhi/PCb6iifF3PiGmAU/o/WyeBstrn1DZT4G2nli/Ir4lz2KNDwl5qaZYpZuQE1HtW+mIpjDNJXjfp/xq2koo7ebrueV85aFlaHGjx/fJioq6nZVVUejrs3x+XzPDB06lKtlIogggggi2M/YX8JgS8KUSUO2SHb6cpk88BfJSmvQMiuCCCLYj5h6TYFMG7zGaoskWgLnDN8qs5TfwYQhgvpw0003lUdHR2dhIsPNko6FkD0uMzPz72EnNqNHG1U/Zv/gVBRuQDQVz5TvjQUIlXRUvGKGalnofvr9cnks5wNJHT1N0v83Te4fO1Oy3vxKPp+3QlZvzJXKquYbfXCzFvon/vqnVTL93bny4MS3ZMhjMyTtv9NkVObb8t7Xi2Xdlh3i8/vF6eAEq/kTs+Cw6Dd1Y7ap6CMqF017T34d35hSlxFdivhozbfY4XBMTEtLq8939h8OyBeqhbkZFIPJ8v7cMdCe8drKTOuYn5/vKy0t5cem6o0rWwHIL5XBCbGxsYd37drVVrixrEOJqP27NcC4bB7VBi2465PvwqWRSmAq5dpbv+qCbgcYJhWUoQ2XHQX5UhtUWFLByzbAtkNFMmU3WjdzUzFuYEbrXpv4m/58qVylVSjfp/9g+gemZSn96dJdxpMgWkrzQxfDDJeXligHKr/pWoF+aWnNWhu0eA21CibRerqpPGe50UKO9ZmbqdXmh80T+seln2Dyjvkl0c0Gl1HXfofXyMMBILpWsNOyr7xoDvihiH6lqfQnf+z6wvSTZ1S0MZ2h6SYxL6wX9GVNMAyWMe/NBdF6mJsJ0lKcLjr44WB/KYRD+RV6Hq7tq/Hx8c7k5OSDnE5n59ZWBgN6QUGB7RKFdcruP0MR7lqTkJeX50DfT/ckpsvlohuUPz0yMjJojc4N8+IhN903bdq0Rse76EuWbVia775PVYyH/LqxVXMoGDODN5sMvKA68RcyWvlmkdzPxFjxpBiL7xNaDJu/ThNz5/doSVtRGi0gbuuVYmJINfM+E3P1OMQxWoyf7xdzzQQxd/2IXntHoOaobMrNywydOaponbph+TO/3dnNlV2fa4jnnnsuCXXrLr/ffx/q2tc+n+/e2267LdQ1TAQRRBBBBPsR9QmuEUQQQQQR/IFx6623VmEyk40J6j0QsjtrmvZ4VlbWaaNGjQrb7xf/lLNB9eqjFDGeFsO/NTCbafaMhopDyzevBqIyrbi0Ur5dtNayEr796Vdl6OMvSvojL8iAh3NkxNOvyOM5H8gzL3wsOW99I298Mk9enx0gnr/0wXcy7pXP5NGs92TY4y/JgFE5eHe6DH1shox46iV5fPK78tG3SyRvVxF9G1pxBvwCNz/dFqz39GJT1190+I3bK3+aQT+cDU6maREMugZ5fQrxcpn9Y4MGDeKGPn8qgL95yB8t+I7mBC5wda8RylOe1yZiz9Hr9Xq2b9++EWko3euy3UswvpiYmKP+8pe/UFHKthNKTIx9DE2Yfd7UxFKL1BxNEnlDjQCtS7ksPxRU6lKJSWWZzcPGQH+9VMD2AdUuW2oDuBkcfYdSwUeFJMGwec1e2h8K2yUEFXlUNNPKi1aifJbuDph2ui2wiXHzYxQ/XtHNAS2KaQXKd+k3lpujURFMpTAtFPkMlc1NzV9zQcUFLVWpwOSmnNxwjfkJt+MSy4CW4/R3zPQ0RXtCBSnzwfD6glhmofwg0Y0E88y8s26wb6HF71Eg25VG6PMsC7pr4gZtvL8/eMMw61vi0RZ0E4juPqgEfgdE0KyR/SF9jZNPRGi6mTe6gBgPuhxkWwXTtQQtg+kihRvkTQdxIzl+XOA95n9/lX/tthz6O7T9S9++fZMTExOPcblc1njXmkB8/pUrV1LhxvTZfYhNTIydoNBzokkJRb8XizgOB5VERUX9KTePC4f09PRPIDs9ret6H5/P9wjkpkZXw/RLW+TTFq0cq6jK3T6vYbnOoa/c5gPvKOhCaI3LjwvlG8Xc+p4YK58RY+loMZY8JMbPD1guHMxNb4qZ+7mYu+aLWbwCvVauSNVOELpam/h+4VIxd/9kuX4wN7yKsMYgHISx5EFrQzhjFcLK+xLv5wVqhm0JvBdjrYbXDDF9ul8+NnQZ4bjkl4+VfovC9hl0q4U6RgtsfuD5CLxOGzJkyP+Ljw4RRBBBBAcK9teX9QgiiCCCCH5nfPjhh75+/fotT0hI2AGB+zxFUU6OjY0tuvjii9fhHieMNeDNX1LhO+Rvixx+4zcxjWTMBboFZgV7ByrSVEyIHA5NnE6HNVkuKC6Tjdt2yfK1W+SnFetl/i+/yXeL18jcxWvl6wWr5Iv5KwI0j7RSvsT5nIWr5fuf11i+iTfm7pKCknJrzuJyOy0LYEzcrLj2Hta7dAuxyBTledXrHlu2NIdLRRvExx9/7C4uLubu/bRo22kYxl0ZGRm0fvzT4bTTTtPdbvfR4POJmqbN+eijj8L5nm0O7ALjsfY5yVa4WL8TExO1Qw899Njo6OieVPy3JlC/4rxe7wKA1p+2oqX2kdRc0AUBrR+5dJ6bYtmbhIUjKtIYFxWkVDgeD6IvVdZTfrTghJtWulSocXLNMLm8nlZWfP4EEDfyokKNCqRQsCypkKOSjf5wOSGnso3vnQ+ir1aeUylK36FU3nKzL6aXilsqiamsJGhJNwJEP7+07KVihAo8KnDp4oFKS26YZlvOM83Xgp4AMQ/0FUxeUrHI8ufvDSCCz54NYvj0Zcq8vwFi+FQy8x2m5TMQFZI2qDCn1SwV3VQ61qfQtMH4yQebb/RXTN/rVAhT6UlXBbYCmEpr+rk8B0Q+0tUFrTUZBsvoDND3IFqzkqcEj0wzy4OKdpYp/UbbVtfMy90g+pFmefF93qMynfmnEpXWyLa1Hd1m0IKYlrdMN11LMHymj3Fw07mloFDQnQMtsennn2luCNzojVbKVOjSQr8jiPlnvWQdoCUv03oDiGmZBpoAIg+YRiq7mW7yj23IbkcElcf8CHA66DUQ28FZIPJuNij0gxz9Bw8G/QtEJTPdaLBucIw6DcQyoluJvXVp0FA/ZBPjYr3gUTnjjDMO79WrF8s/iuNba8Ln862eOHFilq7rrA+sUyTyNZT2OlEXXXTRQcgTP3SuGjBgAC3S/9/g0ksvXYV8k6//xnhzJGSm5ZCZbD/bYTF6jpijX9mxUl3XebXuN+JRe7prDsXFvdj2CpRpKH5xA3UqaL3oMsvRdIrQ9IuWWS4kzJ3zLIthc/u3IvlfByx9c0PpU2vjN5P38r/Bs99BUkGTKkYTqUJ3ZaBb0VyIA1XaUgLb1b55sK2B/bq5UVWUbFXxP65dsmKJMjp8/Rs7dmxXyBG09Oc4Mhu8HjVkyJA/tV/qCCKIIIIDERRmIogggggi+JNizpw5/gsvvHAthG1a552jKMpFoOjjjjtuOe7VXXa/aYHXv+3gNWo3dYFiaoWqmIeKqlLhs8+gwlZT1T3KYUwGLF/Dft2QSq9XSis8UhZCFVUe8fl1zCZM63kS36UF8L4pf0PAcOgawzSma4r/ifIdPT/yrR3TqIsHWgQXFxdfCb4+iLRsxYR8JCYzts/LPx2++OILD+pRL+T1WuR57kcffURl1L6gdgHydyhR8bLn3Ov1Gsccc0yX5OTkk8BrXGo9IM9up9O5a/78+fOQDlvhwkluKNmwz5nu0GM42MpgKmGpLLOXzYcjKjO5SRmteKkYZDxU1HKzQirmqFSk/1o+RwUcFZ9vgpqiDObz3DSNCjmmgwpdKtaoAKQimC4iqLCjoo0KElq0chJvW0szXCoG+T6fpxKSO8HTzy/9RDJ8WpVTyUkFJK1eaYVMZTYVwVTwUYlJZSY3ZmMcVEDSfUCowpGKV77P9knXFbSUpQUvFYMtqQwmqEylUpw8pxKWyknmk/yxXTRcAKKyl+VI3tCSlYpYW0lbnzKYoG9khk1eMRyWIRXo5CFdPVA5T0X3MyCGx7xS2cxnWC5UjJKP5Autl+nDmIp3fpjaCGK5tKQymG4cWE8ZXu26yfSzfnFOQZcOVOyH9qFMD3nO56hYZ16pBGb9pRKZZfw0iC4zWPb8YMB80dc96yL5yHepdKUinryg0nkOiOlnvPtDGUwekhi+TbYi2BEfHx997rnnntehQ4d/+P1Mduti165dr6Jf5phjK4KZiNqK4NC+qVm46KKL2LdcqarqOx988EG4jSL/tHj//fe9Z5999kr0++Xo/9mn9TrvvPNWzp49mysc6sXo0WI+/Fr+ZvXGLvNN8edCvOnmcKjt974UbKA6UllLpS2Vw4QO8c2Pbs6DrtuD7qQSXWjltppUhS7GsxsjRiGeR1dM5S+1tpaCOagA3kfQAtowTb+poJ8x9Ue16MqX1X+uy7V9voQCsoPSvXv3E8FTjieX48gx6rGMjIw/3WqqCCKIIII/AvZ9FIgggggiiOCARlpaWkV+fv5bPp8vFcI4LVjv6dSp0zMTJ06kpVYYzNK9819aFRdT8gwE/P7cSK0lJg21Yc22lYD1sKUkDrp5sIlKX97DhCHwQkuDVjeGvtEQM02NkgdLF7z0o2wa3RS/tEzQBeDl45qm5TocjjuHDBlCZc+fGn6/n9aLJaqq9p05c2a4JfPNQe3psa24CEf0X1m2c+fO5VVVVcZ+qw/1APEp8fHxZ3Ts2NH2G0xlEI9MiFWNg0fCvtYU8D3O7MlLKjcbIlpj2hunkSdUeNICmApLKknpHoDKzgdAVP4xjSSC6eE547Gv1QYtcKlQpIKNSlUuzecSfSqTGU8OyHYRQTBMKpAzQVxCTjcPD4KoeL0XRIWgvRkcwY8HfIb3qEQeBqKlMZWJr4OoXGbczBsVsYzvYRDzTVcRDJvLtalwpRUsLUj5+1gQQV7SxQCVdbX5z9/kc1CL0mRQWct0XAlinLRSZf7sMqGSlvm3FZVUqpInNpim+nhOxR15Tl7TgptKYOaTeWa+aDXH3zYPqdzjqoNbQfSfS2XunSDqXKj05TWm0fYhS4TGX5snvEc0hSc2//gOrYND6yUV4fw4QTcOXCVhb8AVCipvaSnM9FFRS3/QdGlBC29aW/L6JJDV1oFPQbxHq18qi5lH1pMPQFTMTQaxLfQDMU18j+XOvNr5ai5C+cNz+7d9TmLYJIufxx57bAr6hH+29scpAmO4uXr16i9xyryHI6L2byL0vF5w8zjki9b8XGHADzT/7zBixIii0tLSbIzxt+HnuS6X65FJkybxw0WDQEUx1Qt/3rR+vWeyqZupuk9/0xRTh4jTgkAsliUvqiIVuyqqvorurw7xOu+DLOVvuK5g70H/yMhusWIoT6tVepqj6qgPlHPXh/2YzjqVmZn5L8ihkyE7sd2Mw+X709Mjm09HEEEEEfxeaLkRIYIIIoggggMe2dnZKRDEubT0fEVRvnU4HHdv2bJl5ejRo6lsCANTSTlhWHylUX6DcIM0xeymiNIUBcIBDNPAjHgnpvTTxHROrJw3hVaJTZokT58+PaqqqopKs0dUVV0DXo7AZIbWmn96jBs3rhcmxLTe4+ZXtyLfLekqwp4qc7ZqExU8JNY35bLLLut9+umnPx0fH39Ma1riUfmM9lK1fPnyYZjMUtFK7Q8tHUlMiG2ZRwq1yLPrVH11i3mj1S2PTYFtZWuDPKPPWi7DJw95j89QaU1iOVFRx3t8hood3m/ogwffY5gMm+lmmKTQPDCcr0FUWtI1ADdboyKa8VCRy3jr6U+svDJ8W3FH/tGKl+/VBsudVqJ2f8N081mGzfhYR+z88JlEEMPhtdD4+Rz5/H/snQeA1VTWx0+S16Y3YOgdpCtFUZRiV4oICqiIipShKX5rW10V2V3L6lpY6gCCYFvBSlEUViwoqIAFpfc21OntlSTf+Wfe1fB4M8zAwAxwf8Mhyc1LcnNbcv+5OcEUYm1x+VESIq1FvLEP5DcE8uLSE2mJtEL62YV0O0gzNxt+h7TBsjhP7D8ciAPiIn4v0hB5bUccP1yeYx9IL4Qjv0pCpF9x7T6Oj/3ASkpbpBvig7Io0hDpgviFbifSW5RtHAPxRJ1D3PG2CvIa541txW9FmS8rOIaYCkMccO7CkN44NtJBGzlyZOcOHTrMOdOjgtEeFRQUbHzjjTfuWr16NUaqIgJIF5x3aFsk2iOAaWg6h2XBggWRaWlpz/D1rS3bPXyuGN19XrJ8+XLHpk2b8CFJjF5f6fV6Hxo7dizeQCgVmYtaJ0Tq+kCF1Pu5VDXi+yeUq7Me06RCvpH6yamqTys3/bKUK0yxZSs1NRUfn8WbK89x+S3QNO1vQ4cOfYvnS1UeJRKJRHJ6EDc/J0e/eRolZJTuorZpv0lfjS+fOyYcd37/4m6Sz326jnPQBTVLl3cZCcZZl1b4wNX4p/kGQd4kSCSng5kzZ8bwjTk+TDSUO3qZqqpOyMvL++SBBx7ASLjiUNzt7mqoOhyDuY98E9/3N+FGiDvfaIrOlqpqfYZ7n2IoSw3NmFFQN3c1zZ9fqvaR00mZMWNGfV3XMWLtLu7MfM9h41NSUs5JH8HFMX369Ne47FzHZabX8OHD7aMQTwZxHcMU9xKYwoTwIqaW+JKcnBzHnfAHatasOZQ75Bx05uC8NnNychY+/PDDyH8ILBBehBgMQznCFJVBmF2QPJeuZ6FiMOYlkrMV0Q4B0QahPQoVg9EOQQx21K5dO2b06NF/qVq16mC+JnDQmYPbXjp69OjcSZMmvbh3716Mug59MIWpEIKFGCzan1K1Q3PmzEkqLCz8QFGU3/l4jw4dOvREDwzOaSCO79+/H28vPMqWxXk+3uFwLMFbV9YPSoH56YX1DZ8x2FTMPqZJTVRV8aCgwdV0Zb844GUcxFU3EV0zXzVpLanGPNUf9Y7a90d8aDMscKcVCAQa8/3SPVyWRnIQXBQ9w+kmRrVLJBKJpAJB235y9BwXSdWrdifF0Zl3Y+/wHI9pOrjJX09ZCa/TewOKGx1xYu58MYo8cU24P1+TXhsJv2znH/f+K4a0GO58qc1OmO64cTWVJZS173OaP/5kRkqcWfr10yjxqup8K9uBHOZKmjaqRN9cEonk5HnxxRejoqOje3BHb4xpmvA3Cl+LsxISEr4bMKCEdrpfP1fsntiL/Ab1UkzzOm7bm5GqxFjDlc7wB3ROCHowiJJp5nFjuZVnlpuq8kmsJ3vl4a/mY0RZqcDrjUeOHOnE6fQQd2ouNgzjPQjo5+PrjdOmTcOr/o/y+Y8dNmzY/FMc2SPuQcQ0nAAjxGCY8dBDD/Vr3Ljxv/n4GucHB50ZULx9Pt++RYsW3b1kyRL4N4TogutqqBhsF1+EgTMX2dOPFIMl5xL2vhDmxYMp0RaJB1N/iME33nhjQ7b/REREtOTrAQedObjdC2zfvv3RV199dSG3SRiNXZwYLFTqMrdDc+bMaVpQUPA1n9uzo0aNwuv85z3Bt4Ju5GvBY2x12Cbydej1oUOH4s2iUmHOI830XNSOs7C3QUp3DmnK+4nUNEUxDEtprVTgFgquvAKGFbMcrhBrdcNcWBBwLIy79We4ByqWKVOmVOP0gXsXjKpuyfN4uDCB7xvwAVGJRCKRVAJwo3NyNKnt4avEteR03U+a4wHSNDZMw5g7YgypZj+KysercCfHkJcaU0TUc6Qab5Ji4sMa5ydKYiSZygByIN2R5iWm+2i+H+xKCTVxI1u5uXu2h2K79ebb1zl8C/4k+U345ZNIJKeJhx9+OG/kyJHzdV0fxp3LVA7Ch46mZWRkPPT222/DL2R45s/3Za967YeC9Mh/Bky6i68iY6wujmlu57ZJtz5OYr0Fae9fnyn4mDg24sDweR3mru+XpqI8ofqNu+O8vie837+2tCxCMDqA6enpA7gjM1nTtNbcOX7e6/U+db76ueM0/ZE7dId4euH06dPxGvqpYBcoRIHBvN0gaggzDx8+vJPL7DbOC148szgcjiqdOnXiDrwVFxRyYYh7OLMTuny2g/s5CGM4f4nkbMVeL+11116/7aa43W7HRRdd1MHpdNbldpCDzhx8HSK/37+b28HdPp9PiL5/tI+2qYhY6Hyp4GvcpXxuEJrhJ17CDB48uPDAgQPw8z2C0+Zrtr/wteiZKVOmtOKwUrXvSn/S1Zt+/lEpzHzG4ffeYarqw4ZJnwYCxhEor5oT309QSrez04QlAPPlVXPxjIJv+Jp7FNN8n220EnAOdfb+7ZWShGCMBp46deolfI1+ie8V8KG4CE6rMdnZ2Y9KIVgikUgqF7ixOTmys/m2QguQofOtB9+PmHz/UZLhlX9/wcld3+A2QIu+lbtiQ0hxtOQrValvaM498nBxDqY7G25Ew6W3sKIbw8pPVF5tvvsYTe7oq0lRY0hznMd5LJGcMcxRo0Zt4g7OX7mTOYhv2DHC5a85OTnXFa0uga0Tvb7Vszbl/zDrjYsjtt1JAb0ft02T+HrwHZn6Hm6b9KIPnKBDEbRy7eLY9vuHYWSNcZh0Yw2fy1xy6MMiso2bCn6Y+Wr+z7N/Ofjrm/BNWSowGnj69OktCwsL8cGqmdyp4b6N9tDBgwen4MMyRb86/8jPz18LMZitdXR0NEaIng5w3cI1QBiWYer69ev3FhQUbOLj8+KZg8sThBh3XFxc544dO+LDWQCK9B8iUYgJzmxEzwwYcYiPveEjdvgAmERythOuntrrM+q6Vd+bNm0al5CQcDlfD2LQLpxJ0O55vd7NW7duxbUa9dDeTgo7JcZxn4vPqxe3d3t5scTRn+cb+LbCiBEj1nIejDEM43UO6svpNHXatGnd4Re36FcnRh2wt0C5dfNGV69fp2aZMbeRagwxdP0t3WduCBhmDi5vEIU1DeIw/56XT8clD/vEvv84FhuHmnrAzNC95i/cvU81df+AjV5joKP3b2+qfddu421KLGNcRnvzBB/TxEd2F3E9GTBy5Mi3HnroIXmtkEgkkkrGyV9ahryUSErUP8ihjbIuC4b+Ge/uV54JM1zH+oTpesrInUsts/20t3YsGfkaFXpMqlKYQxPHBp3/mQr1mxxF0XoEuZ0KxbgK6IsfCqlp+ziKUf7C6x/gq0wEGcZrZOQ9Qu5sH00Zn0d3z3aTmh1DgXiDGt6VRTtfd1B0bhQV+kwKJObTnHt4/0EBeXiqk/TcGDIcGnmqBGjHkXxaIo4fZNw4B2XWj6bsbCdFaAU0ZUyutZ3XFUVun4Pikr304s3ioxVFv8c5aQY6hPk0vQQfUvjtoeQY0jWNcnWdmlTJo/H9S+/CYciryaS63yLVcTU+J8xRmM0W9sutjJPz4zPKrLqUEjIwOrjoRsW7P5fmhPli/oMvRlFObASpukpHD2Ye41oCgvzhqpEUcHrIyemaafjJtyLvOH+b8Gfcqkoc+fFIOZgWSLtcPZqixTmPzKLxf7i4UOi+CS7yuttxar5IrojLyVuwnbv9dxJl/UY5Dbw0P5g+iMOeyCiKiHRRPqc18i/fV3BM/kokkpOGOzSN+Mb9aofD8fXgwYPx1fcyk9Tp3pjcAF3GjWEX7ie34oagIdftalzTo7gT4bauByr3OKwaK6qtaTVnGA+joGdyHCJMTLn5MLgNIsVnKmaeYpqHeE/7TVK3aKa6wsx3fpm/fsqB4I/LBHdeFE4HiH09uVMznK0Rhy31+/0vHzly5PviP7R3/jB16tQpnC4deXYYOsZFoacEMlZkLq6jQmQVAoxwFeFwu92exx57bEhycvL/cTl1W5fBMwSEmEAgcGDnzp3PvfDCCx9xEAqw/RVt8Zo2IoV1YvpnQZdIJJUJ+8VFGNqe0PZHfDjOOXTo0I4XXXTRMy6Xq8GZFIPR/ui67j906NB/mJlHjx5FPwRtjt1FhDC0PaJxLFP789Zbb1XJzc3dDCEvLS3tHnnNC88bb7wRm5eXB1+49/FiVbbZfP/0FoetGzs2pF9ZCpaP6+ro1C7zAk0JdDVMtT3fCjXjDGvAq2I469wOVXVapRIgJ9lM/ivNJdAq2MHSbY07xn54YgSs7X08X8gzR/hctpuKutEwzTUur+sLpf+a3di+LEyfPn00X5chCL/D+3szJSUF5VMikUgklRBcGk6OP8RgxyjrfRJf4QCaOXJecG3xDE+ty73tu8lUWhfdbqkf0dG4d62PnA1+rSpp3of4itWYFM3H696hgvzN5HKnkGJez79uylHW+PZmK6nm92QGviHl8BtkJHcmRU3h9em87gteh458W/5tgO+c5lFO1SU0/3eThtRuSIp+PR+3HV9C+eKqZnNcNpBmfEFHq/z6x4fW7p5an9zKSL7GNmX7jlNpCVsH3t/l/HveTtlPhrqUajf+nA7/Xp/82nUc545kmG7+/TbSlEWUkbYmxE+vQndNa0hu4zq+t7yYzwdfPs7ldNjAcfmCt19H00txwRRisOa4mvSAn5QDNWn6+BM/bR0+7WpOm7s5Fg5Og09o+mh8Ef5P7p0ZQ4pvNGlqB/5dBkV4x9PEsRgVUOSr2eHpRC7nNRzfehz3AE8PU8BYyffHy2n2kMPW78A9k+uQU3mOT5dvntXPyfR/z7/h/DE4/XBDo+SQqnxNimcJTbvrEN03wU0Frlv5/O/lda1I06pxbzuXj7GC47GNfzuLZoxYS3dMSaAYCOD6JbyfGnwebs5zpB+E4+8oJmclvfLgyfujlkgk5Y0S1ebOqrrL0Zjbgrrc7tbmJr8O192aZKo1uBMTx+0l12MMSlESIl1avC+g5/t0g+ux/eGOiesUHrDhAVY+b5tnKsYh1VD28j73csdmj6KauwN+bQ//II3WTD/pjkdqamocd4C7cAdmIC9ewfObefq23+//8L777iv2IynnG1OmTLmD0+hJtmcSExPf6d//lD9SKu5FRFcXyxBgIMQgTIjBliDMncsrWrVqNS4yMrLJmfySP5+vJcZkZWW9O23atH/v3Lkzg4PtYoxdkBFijCjLwe67RCKpRIi2B1NhaHOECHyMGMztXeT9999/b/Xq1R/g9gDhZwy4iPB6vfs2btz4+KRJk1ZwEARHtD2i/RHtDqZoa4RMaG+DTgi3bQP43F7j69+jI0aMmBwMloRh3rx5Lr4edOLrwkBOM7gwTDMM422eLho5cuRJj6o2l3f1mLkZjX16oJlD1RqYBjXgy09dLp41uI+byDkbzZnrVsiM1FyqplgjeoOIKw3eDtW5WDgdZAQUU/cbOv/Kp6hKNu8ni+/BMhVT2WOSvkdRtJ2mom9yOByb6IZfdvOxRNkpMy+99FJEQkJClV27dqWNH19OH46XSCQSyWnBdvUoIycrBvdLjaN4/TFyuMaQ5ori7X4kwzeYsqptpPiMoaSoU8jl4Tue/E2kKcPI79UoMuE17oU1pEK84ctXOKebb81cJuVnfkiOrKEUiL+HPLEvkz/fRwHfDnI4a1JEXAzlZfGF0BhGr414jUZOaUB+5RW+m+pM7sgEax9+H99K5eeQqa+mgPoUzU751jrA0BntSTPfJFdUM/LlbSVD38rxupQiYuKtR7DefP7P+I1M5UOetrdG6bqjIvh3nA4FPt7fGo7vX2n6iK+tcwZDJkHgfp7Du5Inqsofxy/My+NL7loyzSdolu33xREqBrsyatDkx08sUqRM7UaG+iYftxbHcQXt9V1zzIjoYZOv5PyYwefRiApylpLXfxfNGXOAho+LJKpxF6fKaE7XC3g9OuOIN996etM4Xebz0vM0Y0SaFT7k1TbkiPqF44f1+NL8ET7vK/icPXyOKCecJ/79fJMym/wR/yTtkJMiqj/LaTuG8rhfzadkbeuJJo5HARn+QWQ4l5OmP8FxGMBlrQZFRCtWmQtY+ce/MXDD9TKn7dulEtQlEsmZp2tXR5zeIsZbkBvj0CKjubudYOiBGFNR3HWTotpe0jTp/w5kFCxduenw537unXB7Ebw+mdx3UTMU059rqmpGwNByVdWf51Yc2dl+LedUxF/BuHHjPDVq1IDPZLzW2Js7dXk8fYftg4MHD26UHZpjSU1NbcYdXrT9nx44cODvnD6l9sFcDMhrcT+CqfWo2GYQXYQYrF5zzTUNbrzxxsejo6PxMR8uKqXSOMoFHK+goODXNWvWPD137tzVHISDCzFGCDJ2MRgmIojpmYusRCIpDnt7I6b2tiecGOzo0qVLjb59+/4nMjKyw5lsdwDE4Ozs7G8WLlz42JdffokRm2hv0PbARLsDQ8REuyMiWerITps27S1u567l2S4pKSkn9YbQ+QZfE6twml3F18W7ebEd2088P9fv9/9v7Nixfw6YOQnM5V0dZuBgnOJ1xvm9VE1xKzUV3axiFL1thYfqiSqZkTw1DY4EXxGr8GaeXD22xhFflWbxzowvErQj63VFy1JJKeBSfsg0zP1GwHHI5fRlZOrO7Pg+v2Rx4T+zBVoikUgkFY64CSo7djcRQNe/4b3hpgE3UXZwI3WEjMDrNHPM71bI0Am1SXXPJEW9ngzTx/csk3j+Q1LMKaS6WpPuzyBD/zvNHDWBhqcmkW5ezfu+g/d8A+/eRaa+nExtLqnmVqqxfxXtTR5FTvcEPgbfqnFfUfd/wLdBn5Oip5Mj4hsq1PNIC8zhdX3IMLJ539yJVb7iHmQb0rTBfIeVRAHf95Tvu47eGptNQ6dfxPt+nVTtwiLfu3oWmQq2+YnjejvHtRP3CFU+hpenfjIDkzk+R3ndLaSpHXk9hN6JvO8naXpKkQuHodPeIVW5jfeZR3rgHd7X17zPNnxOd3K8qpOv4Be+r+tDM+/fYf2+OOxuIkzd4Ev3e5w2OcG1dpykGhs4Td+iqaP30Og5SXyMKRyn/nz+h3nbm2nG6O+Cv+X9Tn6a4zaO92Xy7eVYcqydRtOn+yll6rVkqNPI5W7IebyV03YaRubxfu8kzXE5n0sB7+tZyjr4gjUS+t5XW5HmWc1pgBF/nHZGOqfRXAqYv/LyLWzXcdydnFebOKPupemjVlJKantOi57849vI4bqA8+IQpy2XCXMDRWirqMB7ManOOaRoUbzdd7y///Lvs3nfHTjtBpLDnUTevCMU8Hal2WPXF52QRCI5W3jhhVfbREQ6luQXFLz06MMPvxQMFuCaYu/UlifK5MmTe2uahpHAl3HnnjtXyvu8PJ073esefFC+bRCO4OuxqZxe8bqujxgzZsyu4KqTRdyLYApDnospzC4GO5KSkqK4gz20WrVqIzivornTzcFnBggygUAgc9++ff954YUX3gx+zV+IMiWJwSKSssMtkVQ8oW2OMNHm2MVgtDsQgzVud25o1qzZi9wO4O2+M4Yl8ZkmHTx48OUpU6bMPHDgAO77w4nB4docUKp2Z9asWXW4TfuUZ7PS0tI6SxcRpQe+lmvVqlWPrw+9OL8eZEti+4rt3YKCgo+47GQHf3qqKMvHkdatZQvVrJ2tKXtjNdPrU9N5heqOUzzOwljFJNfynB69jviSx2uK7947hjy2gL6sp5kFTlOZvTXAPVqUFYlEIpGc5+CG59RBR0zVOpPmHMY25Bhzeu4h1XEb30fVDv6aaObYvWTqL/N2+3k7vsFSBpNhTiVTaUUBP+/MWEY+iK988zI95Qi9NuJd/t1KXgpYt2qG+RvNHP46r1tB1oit4GmofN/m924kI/A8zUhJpemj5tOUwQdJ9V/D2/chXffyurcp4H2M179BfveTZBr/Jt2fw3HtSBHuQUU7EvDBDLhEoHco4Hyct5nCYf/gaGVa61RTIcP/HGUm/Y1q7XuFNGWuJTbzTRs5lCbk8MdbuxmWysdX+lrCse5/i6dFx4+Je4rv7l7h+GSSJ+pCMt39LP+6pUZRSXP0Py7NYa7Iu8h09iZDTbR+OvmudDL0JaQbRzmdk7hHO9QKB0MnteTl6zmvkOJbyKX+bAnBw1Pj+FbyVnI4G5K/cC/phQ/QjBEvcdpPI9N3L5/Lz+R0RfC2N1N03ebBvRXBHWZOizw+v+do4/6HOQ9n834f5WTbxCvwiypkqk05LTiPR6zmA7/B6/aR9YV4Tl/cqswc+R5NHL6Xz7E1xyua448bqY/591OK8q9wHMfhDSrM/Yj3+ShFJxa5tZBIJGcVXbte5mrVskXULb179+QO7wS2iaZpPMJ2sWkYbv5JeQpoyvPPPx83efLkm6dNm/aRpmlTubN2NXful/N0gGEYDw8bNuwHKQQXz9atW3M5rdZwmjV3u93JweDyIlTEAAiDoQNrHj16NO/QoUPruNN9ECvPJBCeHQ5HfGJiYudLL720ejBYCEgw3KXAQhFh4dZJJJIzR0l1EOvsdfmY+Xr16vXja8YZFYIBt7dwUZO7d+/enw4cOBB8TfIP0dduAvt8qfH7/e15ksRt+/tSCC4bSK/hw4fvGDly5CS+NvXhNJzJwRfinsbj8XwwderUgVOmTEko+vUpYV45nntJ/df71E57C3iaqw7aml2FLbH/mqzIPr/viej7+7atuU3S8oxYMyNQJY+Lj1+5cleh2n2rVwrBEolEIhHgBqf8wCtTxZn1ANvGjNGfk25MJSNQQKqWQJrWyrrbMY0dfIlLpbkj9wV/SdRvnsbhUAmLCP+FIdwt4XbtOzIKtwVDyPq4HFF3a52pw4dvIXk8LQg+dN36JbzfAMcPoiW2vZqnf+4b25CRyRt+84dfXIe+gQwTfgK5W2ocJc033/I1DFFa1/HaVtFIYEPRyOcKpq95G+/LRYaOp/e5ZAZaW8fPy7jYupczKYe35dwwLyZ3ZETRNmUgNK3/MPt9nGKSoX5vpS/foZCptKfh/2lWtMp5BR+8LecFb0MrKBejdpkCXzIvd7H2YxIEcMNyNzFi+lXkclWz0gb+qAyqRYq3nrWNAKOjiTZymi+jr4KvWP++bxP3pHdbccPH7BTifQTRHA4+RlF6mZzwyDWAj8YZnGd8H8w7jWUbRcOmTqShU/tTZGQLMrU5ZDpGUM2Dr9PEQeX11F0ikZwBDMOozZbSoUOHqZdd1immfsOGnTl4NHeeRnEz8bRhmB9xazGDf9OFw/68BpQR3lbBa5wTJ05sN23atCFxcXH/5Q79JL7kXMD7/pitL/9mzIgRIz4fNWpUUfsuKRZ0eplfOM1Unl6CEVHBVSeLdVGwgYsvwooz+v3337f6fL7tfHy+vP552T4T4HgREREtudxehEU2lE1hSAuEhTM7cWzwgd+CrejBcclAgLqADcdMQkAQfLiIr+HUhO2k60gZ4OswXcqG7wBIikCeI1/waj3f1+H7CCcF8vgyNqSvBwHnCDgvpAvKezQCKhHh6qkw1CeMDobRmDFjunG9h1h6xuHrFfwFr9m+fftOXoSYhxt82DHtYnAq5gWhy8XC7WlHbt88uq5/EAySlBFOP+O+++5by9fHx7m71ZfTdAbPw3XDq7z8Id+LjJo+fXpL+NYt2uL04FQDhYqpK07FQFmWSCQSieQ4TrUDVwT8t+qBBWQEnubpP46xgPcZDp9APnVr8Nd/ojincC/9EzJ0vlHhf4aRT3iSOmvE/4K/KOLQ76W/kBlKOmW7IfoWoR/RSDHx0TpcoaPZRvBt1AJe8yFRYBEHjuew5CLx1GxOTy/88+Jc1MFMJz+FfJVeKVJZFeUoaXHHumjgKz6vCC7g7VHGNBsXHV+N4G1GkaJ9zKF8fMLxx7HVCgq3Dcjwlv5G2eA/3T/xuDSH+Que42O+RgHHn3F3qjtJVX4iE+mt1CDT1ZHufoU7oXpncjrdnE+ZpKmrKFIrEkMiHRxfNZnzhX+uNGN7l0yF89n4iAK0mDP+iqLz4k6tYtSwthFYSWBmkt+faS0DiMJFLi1MnvIfhg8Hsb5rEAaMTDAcS3huoyViq1oDjscI0pTZHIf3OW+fJ00fQvtr4Iu7EonkLIE7SHW4uXyaZ1/gqt3B7XZzi6AqHI6HZnB9F8HL+BjoHWxwSdCPrUxi12+//ebijlenadOm3c/bTnA4HPCF+DwbxJrX2Abl5eU9OHLkyC9TUoIufSSlgtNwO0+28PS6li1bWmJJOcAXlD+moSbED5iyfPnyffn5+es5X8v81fZTRdd1crlc1ZKTk7s2a9YMnXyA61mo4boWaoKWbFPZXmf7J1tJI8ZwX/AgG8rsBDb4pBRAZEtlu4vtTAiITdleYXuW7UyIz2cDEOeRB7i3Q57a86cs1GJ7NWh/Piw//SAfIWajLJ0qeFOgDxvKv6AO24tBq4uASkJo3Qytv8KU6OjoiAYNGtzG16RYbnM46MzC7Sylp6d/t2zZMtzTI6729jC0rTwpZs6cWZPPryWf3/qkpKQ9wWDJScL3FPl4y4ivU+M4Te/me5uXORjlaRzPz4qNjX1x6tSpQ2bMmNFmwoQJYghMuaFpWg7KjUQikUgkxYGL0inCFxpoeoqJ1/fHU82UpykzcfwflpE4jjKTXqG5Keg4Hkt2XBZvV4iNrWUF8TFP7YKohnUeGLwa8sRUVL5VcvLUYVlReD6vyOPVEZS+I6RTqxSSw/qSfRj4jtDvPfGVFscsgn+L4wePXXR8yKIFZOicDqaL/HrpOtU4qoJz9U2gmmnHpnlRuj/J4bPotWF/vkY7PSWfDON9Pn+8/oxRSe3I6enKidaB44LT2UcB/ZdjPsJmGkVxx6hdU9P+jLvlQ83HK5BuAVI1TlMrVkGwPyWP3JGn+mEh7v4O/Y3/H85xmc/xz+PjcHlRI/lOpzqpyvW89DcuQu/RkMnHuqqQSCSVEu4Yof0Zyx2VfmwYaUj79+8v2Lp16wzujF7PixipC3cR+3g9wFsMT/MyPvJWLPPmzdNmz57t4U5tq2nTpv1lxYoVizn4dd7+SbaLuXO0jKf3cNjdeXl5z3Nn7ceHH34Yr9xKykhiYiJGqEGMvYLTtTQjW08Gu8AhTAgggV27dv2g6/pRLjO8eGbh86aYmJhu11xzDUYKIj4Q1BARu1lXajaAuNvB7/GwAwIcXFRdzVYcbdnwYaLL2fAWjv0+AfvHsjje6QbHEOcqKQLib2u2/Wx4OHAdWxlcfv0B0hXCPx5Wnan0xTER30ls1yDgFMAodzysuI8N+7UjysyZKKOlITQeWIYhjjDEV5gxZMiQzhERERdWRFuDUcH5+fl8idz/Cy8K90Wh7WI4A2J6QrgtbciTZnyNXNivX79wfSnJSQCXUyNHjvzF4XD8m/PyXk7fh9l2GobRn8vTs5zub3s8njf5nmUo37vUGzdunIOvL6dcT3j/pc57iUQikZyflN9djaEW+SAarxiW24RQE4KvnbhD/fk2pwepQbFU0Tz83+006jW88lg28PQz4DPIVI5Sdcsdgw1Ft9abZjqZ+l+oZtNYqulKpOjcJPLh42OuKhSVW5VqeprRxHJz8G/D9AePn02GOZZq7o+3jm0dPy0xePxE8nkuoen7y+b3VtcC1ujZcGkezt+X3/s9Z8VmThN8DONSzjiM4Ei2XEQQLaFC359fDg7wjYSiQOjluBvf8XY1qWZCUdyRfr60JKqBuOclU80D0/g22pbHPKuYAfLmWzs+NbhMTR+xkjbtv4PyzSZ8hzOU7QvSA4d5ms9xjCDVeRGp6g2WWwmJRFKp4Y5OR57cwR0iCMH6oUOHNixdujTviy++WMthX3MHaSFPH2J7nNdbDxJ5/gLebkRGRoYlPPK8Onfu3KgZM2YkTpgwodH06dN7pqen/9Pn8y33+/3f8k/G8Tat2DZwJww+0i/et2/f2OHDhy8aMWLENukT+NTo35+vMUSrOR9Mzr9eRaHlQui9ApbtJsRgjfN+JVxF8PwZB6ODIyMjk+rVq3dt69atxShOXH/QibcbwNS+ToDzwVtTEJxuQUAx4CEI6go+wotzx3YCvDnThm0c26k/fD0xa9hwj9adrei+7/wG+XoDG/LkMzZ8BLgr28mO7BXl/EyB8gjf13AzcjICth2U0VZskWz2+0+4HsPDDlhl+sivqI8nssjq1at34+tSAjd3vHhm4esX5eTkfPXNN99s4EWUN9EGirJiLzOI70lhGAZGBcfz9Bu+bp75Ez3HSUlJ8Q8bNmwr2xtr1qy5k69dF2ma9hineRqvvorT/BW+rvxcs2bND/jadtusWbOawL3VzJkzY3h60nWT9y/7RRKJRCIJS/lcIKxbBtNjffxs+IJIunNu1HE2PDWSxo37czSLNYpTG0eqGs9Xqhwy9b1FrhLMxuT3j6RhLx/rdqB0mGSG3MBExvpINVYXibGKm6fVKW2zi8YPLqRXHiygnTsD5PbpPF9ohZUrwTc21cA3uBrzPRou5rUprabDOjYsv6X/j+PPwfHL+MEGp16UtuHSHHbruxHHCKT5tTitaa6lzStKU1K0G3gaT0Ygx/Ip/JZNDNfg4sHcUHQ7rCSR4W9A4/v7rHg/PdhLsYkmrY/yW8vWh/xOE/dNiOVzbEYX1OhEsUYEvTZqDs0YcTVlptXmxH2J07YgmL8NOW3RqZZIJJUUbgrxIOpWNvg6BV8vX758WGFh4R8ucnjZMX36dOXpp5/+b0FBwevcObVELu4sXZaRkXH3lClTbuT1I/Lz81/lztPnbrcb/mvf4Z/cik4s2yfccf+Lx+NpNXz48N5Dhw79CG4g5AdxyhdO+594cpjT+xaMZioKLRdwHRcG7Mt28+/evft97lRnVcSIvUAgAN/BnS677DKMiMSVEpHANQhT68pps+JAGkIQhg9eCHKhQFTE6OMv2Ip7WIzjiWPaQRhcX8FnKwx1r6S44M0s8Vtsh+1Dwfb2cwwF6+zHDFcusB2OJY6BZdwwieOezHUc+8D5ieNif+Hih+NBrBTiCuKHZWxzMoJLI7YubHAz8zYbvh2BfIR/3JIQaYB2D8cHJ2qfkC4irjBsH3qOIi3xO5wrDGmK44RLE+xDhGMex0A6hPudOC72HZpH+D2OgymOKY6HeSDiErpfIOIo9l1cPtjPC/vBMo4jylFpwHbh4iDCYdgXzg9m8rWjQ3R0dFtuYzBik4POHGjX+DqXc+TIkdWbN28WbtdChWCBWA53fiUyb968OE3TunFb/iu36/JjzKcR3KPw/Yv/vvvu28/3JrMOHDhwPad5Jy5bcCexgn/SiKeT+bq2hu99vuDrzEze5i+TJk3qPW3atMt426YQieFzGG9CQSjGW1G8TWi+6xyG8NP15o5EIpFIznJCb+ZKT7vrI0hxXUWqcnHw/oNv3pRWRLlXkzNwZYhdzesvoZyYDFq7KI1GT0wiQ3uaFLUb4cbKND7ia9ZrvNyGNGciL1fj3R2lRnf9TOvn63TJaIUiCvB6ZBe+ijp5/V5qe+Naurh3NPVsn0fZUReT5rixyPcw/Y+c+vf0w5KiEStrFhnUvreft7mFNC2Wo8o3knomxz+XLr6pJiXGXsf77Ejte8RR8+559OviPGrXqzrfSt1Mqlad93mQI7iI1i4uujm6mH9nqHfzHVoS7/MQn/ObfE5Fo3Ha9WjKyz04LvwbfTvP83YLM6lj33QyzD6kqQm8L15nptPF1+Rw/GuTp/BaUsxOdGH3BOpwTT6tXZJHNN7aXVja3RBNiuMWTquGRclujaa+PEyaX0kO/RpyF7aizISN9POCIlcX6+ebdHHPA3wr2YvjWZPPM5rTHL36VeQwZ9CaxenW70C3OwLkDdTiPOrKx4tli6b2PfdSq6tdtLBPWwpofXn/9emi6xRqfE82rX8vQG1vqEaqYzintYPTYAPBl/Qvn/0psrfvcSvvB74SMVr8K84f3PgQn38Sl6XuHKcGZAT8vHoFXdTdx/kcRaarL//iSf59CulKHbq4z3a65GYXRcRW42N05Pxrz3nlIjPwPmUmfmedo0QiqZQ8/fTT8E35IHduqnInxc/T0d98800md0RTeHlfr169otLT0y/jTvDVkZGRV+/ateuiOnXqNPZ4PBAIYtPS0i5hu5E7SRh9B4ECQtrnvJ+3OWw272M6d67mPPTQQ2s/+ugjOfr3NLJ48eLDa9euxbW5a3x8/OKFCxf+6Zbo5BCdWSHKnGhZ27Rp094ujMPB17MKgMtprNvtzszIyPidy6Uob0KsEfG1i3zWlZsN7h76s+HVb9hVbBhBuZbNDkTiO9lmscEVEnyywv2J+A4DhOh72SCkiY9LAYz2xIhVuKDoyYZRmfD3izencJ23P8DFvSBG6w9gw4OaG9mQrxDa8A0B+4hj+H+Fq5UL2Vaz2a+3eIiPY8LPN0aL45wQhofMELLEb7FfHOdKtqNscLMwkK03G84X54KP9pa2/qIdgCsNxB9pClczWIaod4Ttz+9IFPmsfYANo1ghBN/Mdjsb0qc+G9zGYJvSchtbP7bv2OATFL6fkd5IZ4zaDjd6GiImBH5si2NDTIZgg/KCEdcAwrIQ/3AeiBvW4fdIW6QdPigI4EdWlDGk7RA2tI/IZ6TtYLab2ND2Ig9wfogf2lTEHf6m8d0FpAlc8iAcZQllBPuDsC3KBtK2Exv8JCNfha91HG84G9Id29RmQxnfHFxGHJC32K+9POFhB9Je5D9GwWM7/AZlT5QZpAHKMn6D48KlAeoF7g/xwT3EHWXpRG5/RNshDPu1G84d9QFTtXbt2nFXXXVVv+joaIwMLs8HXqUCLiIKCgrW/v777/PYuM9h5TPyBeUKhvRBmMh/e320z5cIn2MzvnaO4dmlfMzPFi1aFPKGpeR08dVXX5l8LT3Kab7yyiuv/MjpdH7DefE9l7f1bIU8j+8rXM35grJ/Jc+jXe3M1532fM/Tnpdb5ufnN/7hhx/qde/evXrv3r0jbrnllmheh/b+Zr43Wsj7XodjSSQSiURiBzc+pw5c1zqc15PT9TDbX44zt+cB0hz3kanj9TG+LXfwDaV6oyUYkrmDFGMa1Tw8l29bJpPuN0nVuLNjDqLYo0Ufs4DLA9y8wjctRoAqSjfSnK/zfdBf6EiVOA4QN0Hhicn+iQz9FcIIZKerAynqv/g+by4ZCneuzAlkGpP4NuoZvl0til95U23velLMiWSYWeRwt+H4/4uMyDlkaEUfgzGVSaSpz3N/ph31m1/6PIGPZad76HHpLczjGcv7TSFnwP7lcT5llW8ozSWcDkXLcBGh0GeUOnJLUUCQl+7K5/AF/IMvrA/MaY4BnE6zycVx12gahz1DmjKRVMcQij4iPqJzcqh+voE3M62HA4pSlRTtWT7edN53J847jqjahFwRybzuVi5Hsyngn8vG8dCG8blGU8C3hsvEJ8GyIpFIKinccYHIJIS7bbz8k67rAe64QBjuzctP8vwYtoG83OvIkSPVMzMz93C4zstUo0aNQLVq1V4OBAL9uXN0r9frfSAtLe2plJSUWaNGjfpm5MiR++QI4DMD54fB+TCPpx7OH4hN5QmEjJIMeWxmZGRkp6en/4/Liw/l40zC52yN3IuJibm6U6dOF3HnHGIRLqxiVKEQm8S8MCCmuGYtZYNgeRkbhFABtoWYB/EHnflw1zcIgvezQVDDyFiAD5H9je0FNviBhXCL+ymIdTPYILxBQAWIBwRBfPgM6/E7uJ3Adnxfggex1uhXAfY9gg2CsB34zOV7K3qJDaIlhEfUdTzdxofDIDYLcI5wUYWP4j3H9hAbBFGIjtg3/NeOZrOnRXFAaMT5TGeDyAvBEWkGH8vT2LAf+CgXIP6PsP2V7R9sEI8hYCLOf2ebzIYH1qUB+0V6Qdydy4Z8+oENr/PjfJEmoSDdIaxOYcO54jfId8QH8U9kC81n3JsiXeE2By46sA1E00fZEF+IwyhjAKNkIZr+Hxv2id9APMI2EH3xewizYjQtRFsIzSi7EO6RdpiiXCCuKFvYBiI00gkGlyb4yB3iA1EW4E2PxmxihC/yH+UG8cL9IY4JkdruPgPCPMoXRHScA8pdZzbkD3wP28sMQLqhzDzMhmNDEEd8cL4T2ZCeSL9whNa9UBN19pj6es011zSLi4u7zOFwoI3joDMH2ha/3+/Nzc39+ccff4Q/amC1eyUYENOygPKkchu6evjw4fIhagUB91UjRoxYy/cx73A+POt0Ov/C5W4YrxrI1zi4zvqA5/FQAPXuOg4bwOUkhe0Rvh96zuVy4UOW7/l8vg94u8d4mW+v0IeSSCQSieR4Tv4C4XEppBiR5Irk20W+73NwHwTabnGmagoFDIWGTuKbbGUkRURXt7Yx6S3yBFZZbgai82bzrcjb1v4iYy7mW7ERdMeUoi9s+8zlZJgf8+8DFBGTSI6Iy3i+Lrk5HqbhITfHwxWhce8MN6LH8tLDeVTgf4VM/W/kL/yVNFctik64giJjO5L1DTf6iu0tMqrAFx7H1XDwXViktU+Hy02BAEYIFOE1VY5jlLWO1Bhy+XHDWARef3Y6PeThdZoawelTlL44N3fUJFLMx8nvXcv7rEVRcV04DS4hRdP4vOBGYi5pyo8nFDMLeZ+mGWMdHxYure2m8E2tHvgzjgAfktPNzzk98imS+zKqYyuZ/qIRusdiUsb/fuJz+Sv5vK+TYWRTVGwriua4O9xNKeDfxWEfk8ZWr2rRiDBT1aw0Qx6qnMH+wmOPTSanXYRCTo/DyjeB6jnI8XmPfIWbeJ1GEXFtuMxg5Iyb/JGv8w/GkDf/Qz6hTD7vthyHbpyGGBWsU8A3j9NwLCXvqUy+6CQSSXjgxxcCDviJ573cidnL0//jzsvL3KmZwB2cv3MHZizb3Tt37uydnJz8NP82BxvEx8crPXv2XDZmzJgVw4YN2zB27NjD40+nmxpJiXCefc52kPOsy5Qpwev1yVOSmGEXOyCICFM2bNjwdSAQwOjIMw6fN7nd7nq1a9e+snnz5hCihJgkhCVcAzEV8yHXRAuM8oWfa4hhENQEGC2KUZjwQ1vcaFWUfYg3GMkn0gfCJkZNLmOD0ItljFaFOAyhD/6Fix62F4kKEEUh2EE4xO8wMhjbQ4AexQbhFucDkOY4nt2tFkYhQ9CFKAd3FhgZjGNi1CYEWYwahXgH4REgnhjBie0w2vm/bNgGDxSwH9xz4fgQdksCaQnx8Ck2pD1EQsQfx4awjRGkCMOIVhF/pBeOD8EXI08hLkKIRDphJC/2B9Hyz/u+4sEIVoiREOog6AO8RQZBGCO2w32QDSNvESfcq0KsxUhbjE6GGI+0QP7Y7wNxswmRGsLnu2wQYnF+yBOMHsY2SLMYNgHyB/mJbZaz4dxwHAjEfGNo5TPi7WWDKP1vNoxCfosNeT+HDfuAAIw44kEFPgon0hai6x42iMviGx8fsT3BhpG/GOGOc8IyRngjn7APHA/lR4B4Y1Q77r0h3uPYOC+UGYjJEMAxulGAMgeBGg8NkN5iG4xoRf1AfJAeZUHUSVFHYVbddblcnkaNGnXhKfKsQvD7/WkHDx5cvX37duHCDWUXaYip3ezgfELDSoSvv9fytXc/T39hK9O2ktMD8mHw4MGZI0eO3DJixIiVEIj379//LF/r4FbrZi6Xt/FvRvJ90pNs/+b5GXwtfo+ny9nwQGqf1+t9n++v/vwWjEQikUgkNnDDcHLcPc5D7qqXk+JsS+YJRuYqpkqGmUeKbzn/vpAM62vxcXw/4+V//6XXHvjz1dLBrzUkh9GHFMPJvaxdlG8uobdH4Yad6J7JdUjTrrHcLZgG36jqv5Di+JECeisOv5Z/4ee/FZSXsDasqNpvnkaxh1uS6sAoDNw46xyvXVSo/kBvDduHiFq/u3NKNfIoN5Cq1SBDT+Mr8lKaMQIO/vkWfmYMZfr4xtrJcQgcprio9+mlu4peSxs8heOuXsX7SeRbyW1kZCyj6X8Vr9Bx92ucSgeTW5CuXE6qGsO96AAfnzsO0ato5p1/Hr8k4B9YMfhmXK1funTX0/nW/0OaGkxDAUT2KPVGUpV6HI9NFMhaSrMetcSWsIyaFE1+nJvWiG+VNdLNbAoYGyjG/wNNHIsb/CKGp1bhW9CiUUeGuYEivZ8fs37YtB6kqBfwMXVSjZWUOhKdpiL6zXNR1JGOnIYXccl0se0lTf+Opo5Gp4No4IRYinRezufehPPbyelvcDnYRbrrS3pt2J/uLSQSSaWEOypxbPO5o4L2Gsv/5Pln2Er0186/gyCAh3bVeR4ub/pxx/UTrJNUPFOnTn2O83AA2/CUlBQIkKeKEGiAmLcLrBC0YBDsXE2aNIkfOnTo43Fxcf04Did/X3OScGebuNO9d82aNX+dNWvWSg6C4AhxFoZ53I/geo0pDGEYCQsR9EO2x9ggWGIkLgQyiHEAYijcQ8xngzAG8Q+jfEeyQbgEEFAxKhJCIUbhQsT7JxuEP4ia2EaAEZsYQQyftgvY8DYQhFrMQzzowYZX7QUQpiH+wY0FHhgj7hitidHFEKcgnOK+BWIq4gnxGMeEeC1Afv2HDSOJ/8KGEbwYHYrRoLhXGMuGkafing2jm7F/iIkQkLGuOCCWI82wH+wb29nBaMc32baxYWQqPjaI+ONc4KsZI+5wbgKc/0w2CJgQOYUAFw6UM+TDs2w4PwjSAow2Rh7CdQQ+XinSA9sgj5A3EGQhxNrByGqMiv2ZDaIohFWMCsZ+0N4hreyuWOAeASMBIejjQQKOgxG677Mhb95gw8he4W4CpLDhoQB8rEPURT1C+uHYSGs8GACoW0i769iQpxiRKMA2SG9sg/NGGiD/INIi/XBPjFHh4h4VwvjrbDh/5MNvwTC06ThHiLr2h/kop0gnCPUYOYz4oi5BcIYgjVHYEPuFKwPEBw84UHeQpxC17ffT9jYB80L0FfOibRFtivUgYNCgQe06duz4bGRkZAu/XxzqzIBmzDAMMzc397Nly5Y9s2TJEuQtzkm0K6IdQRoLE+eMqf38SyQ1NbUrX1dn8jX1I56O4za8yK2c5KxlHPc3q1SpksBlyL9ixYq8+fPni/ZVIpFIJJI/sN8gSSQSiURy2uCOJvwSvsEdXWvEH8+P4vkZbOjUFgv/LpJtI/8OvvMwwuyv3HF9pWitpKKZOHFia6fTuYzzZOLSpUufK4eOp7g3wVSYEG0whWhjF26cDz/8cK+GDRs+xXEo7jXx0wofl9LT0+dOmjTphT179kAME4KwmAoxGFOUYSEGQ+CCiIWRqvAFDJEOLh7wcBaCFwwj4yEGQpA7kRiMY0O8g3iMEavY5ks2iIj72EIfnMJXLPaFUa6IC+KAkZ0QRPF7xNWOXQyGYIqRqxg1+gwbRGjENRSMEJ7NBpESI0EhWEJAxUMhjFrF6FUB8hjiONIAQiBGrRYHxGoInnCFhUEGdhFagIcTcKUBMfp/bIg/Ri/jXCGU2sVvtEvzimat+ZIeMmMUPM4JgjNEa/hPRjlFXiOPkBcQNZEXOBaA0I34YPQvRj5/z2YHo1whpiJOyFcIpUgruG7A6HGI2gBlHz5yIfgivTGKFucI/7z4PR4woDzh/JA+duAuAvFG3LAdyiRGdENUhziNeAPEFevxu2/YUI5xfhjRDFcbSE+MGoZQi3zCegy0QNmAv1/EDWkBwonBKDMQk1EHIEqHljOMFIfQjRHzEItRfvHQAqOtcVyUHwHKDPYHURqCOVywoZ4BHFOAeZgQgkV7IoRg0aZo3JbEDh8+/MGkpKR7+JqDaxAHnznQngQCgawDBw5MGj9+PM7H3pZgKsRgRMwuBouIljrC06ZNgxsXpPGQESNGLOLpmT1ZiUQikUgkFQJugiQSiUQiORNAWLB8lRqGgc4sxJYTCoeKomCkkvgdOvGn5qNcUq7ExcVtN03ze7bLr7rqKrz6X14IcUOYED3sZokiP//8809erxciU4URGxvb47rrroMQKEQmuwkhym52INxiZC1ESOFOAaNC4f4CIh/ONXSbUMT6z9kg7KG+QajECE+IghiNC4EQIh/iCHaxQczDiGaMRsV2EOggxCEco2XtPndDgYAGAR4CYNGHdo8H4iZe40e9FfedmBb3wS8xMhHnXBJwNQVRFKJ1caN4IaBC2MTvANIIIhrelhJipQCCpChXJxLEIERjNC7eMoM4idGoSGekHUapYvQzBGOMvBbuU5DmqB9Ii3BvYiEvMIpXpBGAKA8BGaI7RvViRLHwbQwBHm4RQuMr0vZ3a+lYcFyRF9hncSAt8ObWj2z4cBVGM4tRunDjAJEbx0FangwQlLHt7uA0FNQHnAOEfrv7N9T3ojf1jgV5iXXF5ZuoG5gKQ/zDWvfu3S/j+nwjRNkzLQQLAoHAns2bN2NUOPJCtH+YFmcC+3yJTJ8+vTZfXy/jc9zOx/uVg0q9rUQikUgkkrMb3PRIJBKJRHImQKcewgwEXggAJxSCbQhXEujEQ4CSVBK2bdvm5fz8lGebORwOuCAob0LFDiHYofxYAsnXX3+9Pysra6VhwIXUmQe+gzVNS2rTps2jzZs3h/CI+yuIf3ZDmBChMBVgGcIXRmBipC58lOKjXnCPAkEvnPhVEnCthBG1GF2JEX8Y7Qo/3RgBig+2QejFKFQcF+mH0cMYbQz3BhjdC1EXvooxQhduHTDaUoipoeA8cG728wkH8k/8TuSlyL9QEK/SgN+Jcyju+DiWiKMAYeHanhOdg53b2CDa4/h12CAOw1D+McoaD72wP4j7WA+wjPYP7Zc9PoJwYib2g9G6cPeBj6pB3McH4SCYY0S3cB8QCo4VLh1xXDGi/kTpjDKCkerwZ4xRvBgNjPIJNxZ44ID4nmgfxYHjg3D5D3BOWBeubIWK+CBc3okw+1QY4o0p9m836ty5c8369ev3dblcyYHAyWrdJw+3pRCC/Tk5OaveeecduG9BPJHWdkPaII3seR+uHJyITqZpwn/0kmrVqpW1nZFIJBKJRHIWc7I3cRKJRCKRlAnu4P4hBp8Ewu+lyp3XU/1QmaQcwQf8HA4HBKIsXdfx0apTpThRQ4gfwiCIWOb1egMrVqz4hI9/AGJKRYARhB6Pp81tt90G0RX3V0L0w7zd7BHEPAy+9fEhLYywhQ9YuGCoyQZXAsX78y8ejLrHK/YYrQo/tBAl4W4ALhng2xUf28L+ARQvfGToYzaMHoZfVoiaEIEh2mFUKNwLgNC8wahFjDSF2CxGNNvBuWEUKtwX4HcQssT5i3M/WTCqGCOCIbbaP6AmQFrjPCAe2v3mnioY9QvfyzgffGQNo1zthtG/EPTh2gN+fZGXaPeQznD9IAThULAd0tGexhitjdHAOAd8PA4PCJA/+LAf/BIX9+FElDvrLYwQcFzkKUZTl+QbFoI23JdgZDhGlcMNBdxA4AEDXFPA7zLKLNL4ZMADC8QRDz3CpQXKEsoMRkaHxvNkyowoa3YT9VEIwVpSUlJUt27droqKisJoWQ4682A0smEYB1euXAm3KkKNtou/woB9vky8++67EXwclE9D07Sv+/fvH+qqQyKRSCQSyTnMyd7ESSQSiURSJvChrZPF3jFX5NfOKx2cJ1s5j35TVfWaiRMn4tXu8sKe10L4sNsfgvCqVasOZmVlfQYxpSKpUqVK3zvvvBOj7SA4CaFJCE92MUqAeZwD3EFAJMMH2SAyQuzEyEBg/31xYB8QAOGfFS4nIPQgjTCqHmIoPpYGX9t4NV+MXoUoDMFtEhtESoiOEFgxShAjiuHvFm4iwuUp4gRBEB9mw8dyIXpC3LMDVxXwjwwBEg8MQGnOpTTgmBCxk9kwWjYUiJcQZXG+cDtQXmDELNIPx8Zr/Ni33eDfFn6Xv2aD0AnxHR+7g9iGEbXYFmGh6QDBHS43IJgDlBscC2mMEbqL2bBviNAIgy/eRmyhDSu2h7CMBzOhlQEPBJAmS9lKGkUv9o2R6RgVjBHIODbSHOUE5RtuJkRcQ0G5Kwk85IDIC1coEJrtQBDHwwtM8aE/PAw52TJj3w7zwux1EfNIQ8e1117biOtvL6fTGYfR/mea4KhgPScn55uFCxci7RG3P9o4NnvbZ0/jE6X3cXBbeQG3lV35mJ/wMSvUxY5EIpFIJJIzT+hNokQikUgkpwVd1w3z5IdbiRHF2MfJjJSUnEZ2794NH6xfG4aR7HK5uheFliui3AgRRNgfIklOTo537dq1C7xe79GKGh0MVFWt1aZNm/4XX3wxBFRExC4Gw4QIFQrEtrVs8DuMD2WJD7mVFuwTIuFXbBj1+yBbezaMmoWwhlf8ITRDcIQ/WLimwEhhTDHqFG4A8HEz/BbiJUTci9kg4kLwBfZ4Yx5pv4oNH2eDGIzRxHCXgH1AkISbCuwboh5ciZQnGP2Mj4qhPYAv5BvYIFzDpQU+FAcftxCjMeJZxP9UQV7iw3c4DoRgCLPFgXSBiIp0Ee5TIAZjdDDiezMbygjyAx/Sw8fVkFdIUwChFb+FaA/fwBDaIcBipDU+yoffY5QysI+MxvbYBg8UBrJh/4gv0gf5g7qKdAOoQxCFkZcoM/gdfDHjNxB+MToXwjXSFMeASPwAGz7YBxAf4fIB4i4Eb5wTRmtjXwDHCAU+qheyYaTzaDYI1MgrCPuIMz6ghzyDCxPsN1x9KY7Q32LZbqIeIi+FqU2aNIlp0aLFjdx+ta0IIViAUcE//fQT3IIgjigDMHubF87KxLhx4/CQ4lK+liK9F40aNeqQtUIikUgkEsl5A240JBKJRCI57Wialq8oCsQqENphPxHCZ6mpqipepZdUIuAqgvMFbgkgzN0cFBtOBbvAIQQPS/S1zR9n33777a6MjIz3TmUU+qnC6eCIjo7u0rVrV4iAxwhONsMy3KZASMMy6gNGAkMAxjwefkAws4uNCINQZz85zEP4Q3qLOgX3BPigWWc2+Pz9kA2vnENgGsD2JdtrbBgtjJHID7NB+Psb27tsEODeY4P/YMTvVTaMWgY4Bo4nHs4A4aP4C7Y72XAcHG8+G3zcQtSDr+KtbECcH/Yj4mxHpNeJyhDyHMeEawsIj/Bti7jj2BgdjZG2M9jgKkP4HEdaIw2FgGlHnFtx8QKXs0FohkCJ8l7S6FqMzsZvMMIWo3RxzvhI14tsEPheYhPxhX9mpCPcPiB+4vjIRzwggLsG5A3yEukLFw4Qw9ezAXwUEKBu4BwxuhsGFyHYP0Z4Y1Q4zu1ZNpQtgHjgw3UY0Qw/yBCJIVQjDMdCPJD/okwgjXEu+LAcjg+RWowaR9yR13jogA/p4Txx7sgnnDsMcRNgxDFGO+MDdXPZ7GmBhyB4mIFzF4jt7eVfYK8HAsRdGLYrzqzy1qVLl2ZJSUl9HA6H8+SfWZ4aBpOTk/P1smXLUFcQ72Pat6CJNjBcJEsV8Ro1alTlQ+HjhlucTiceWkgkEolEIjnPwE2QRCKRSCRnAgjBlg9ERVHQsYfoUSr496KTj8HFcmRwJYTzBaMgP+dpx9q1a19XFHpKFCd2wOziCAQtlCv9wIEDuevWrVtUWFh4uCIFYT52cq1atW656qqr4EPWCmJDGRYG8RUjeOFqAOeA+zG4aBAjaCGkYuSpHQhjEHLto4Uxog/7gYiMdAAYYQxBbRgbxEeM3oTwDHcJ8D+L0brCZQPACE0IcjPZIG5iVC+AMIffQnwU/kQRb/iLxWv+AuQHljGy+Ak2HB/7QPgUNvhQhugn/J9iXzj+N2zYnx1sg9GwGLGM6YnACFa4uICQCREc7QqODf/LcIHxFBs+iCeAAL6MDe43RHwEaFcQJ7h3CF0ngPC5jQ3CLM4B8S0OxA2CKj70JoRKnDu2Rbp+xoZ8Qf7PYsOH4nAOSEshMkOEx0jZaWwQdyF6I/8h1A9lm8gGlw/wow7xEKAs4dgQyfGxQJQLpAnKFUYTQ2C2i9goV/9gg0AsyifaaojGGLWL+CCeCMe5wG/wX9ngSxj5h/IFUBaxH5QblGVLZGXDQw7sG2Zvu1FmMVIZZRJiNEYeI30gDCN9IEzb8wHxRFlH+bKDPEDZRr4ir7Es0kKIwTAh/sLs9VGtX78+RgUPcblcNStyVLCu60d37tz56dGjR/HwAvkGE+0czstuQEyBfb5EHA5HM76mNue2+pvo6OjyGjUvkUgkEonkLELcLEkkEolEclrhTjZeHX6bO6EYMQnx8P94fjIbhINi4e3w6vpq/l1N3gYixX2qqmLEn6SSkZqaitFmH3OevTly5MgxRaGnhF3UEVO7oBMqsjouvPDCpNtvv/2hKlWqDNR1oY+eWbh8otwW7N+/f9L48eMnB4MhbKGsY4pyjNGlEHDEKFXMI8JC1MG5llrgkUgYuHWAWwy4fICIjJHJ5xuoN3aztxeYop1AnRNT56OPPnprkyZNnquo9kKQm5v76Ycffjh+xYoV8NmNyEAcR3uBebuhXbAbKFVbMW/ePNeRI0ce5TZqIF9P7+N2Gg8TJBKJRCKRnGfgpkgikUgkktMOdz7xGrTdNyFE3nCva4eC144x4g8CMka0YTSlpBJSWFi43jCMZZzXXWfOnImPTJ0qJxI4sF6MnLNGz/3yyy9Z+/bt+4Ljsg+ibEXAaYDRwRFVq1a99Z577oHPVcRTiNeIFMo9RmtiVCWWIVoBMS+WJRJJ6RD1xl53xDLqlTBRBzFV7rjjjpZ16tQZWdFCcCAQOMLt1qcrVqzANdLerol5TEOtzGRkZFTndrGboii/OhwOvDkgkUgkEonkPAQ3QxKJRCKRnBFM07S/so2PEeH16RIxDAMfsbJeRQ5uj1eKJZWQsWPHHlZV9T1FUapwvl0xbty48rjPCBVAhEgSzqDoBFavXr0uNzf3f/gyP8eFg848EITdbneD1q1bD+ncuTM+poa4YzSiXRQONbt4BcSyRCIJj6gj9roSWq+EibqHeqg2b948oU2bNrc7nc7avFyRmAUFBd9++eWXGMkt2jFYaPuGNgTY20MgpidE1/WLuE28gK+ly4YNGxbqckMikUgkEsl5Am6MJBKJRCI5I3AndBV3Qi2fpzy9uLCwUHxxvlh4m6vZLDGYp/D1Cb+fksrLd5y3vxiGcX1iYiJeVy9vhAgSKpT8YStXrjy0Z8+eLwOBwF4uMxx05uE0QHmlqKiojl27dr2eg/DgA/ddxQnCdkEL51cxEZeczaDMwL8vylZp3ro418D5i7pkr1swIQKLuufo3r1755iYmG48j/UVAtoIXdcLNm/e/N7atWvxUb7ihGCYaPdOitmzZ8c7HI7buW3CA1XxEUGJRCKRSCTnIRV28yORSCSS85LP2fChMbiNSNY0DR+XKhbDMPCKfUvMcwfWxx3nVWxSDK7EpKSk4GNO+DhWI87ji6zA8iN0BFw4YRjL+sqVK3/Jzc1diRG6FSUI49VzLuPxVatWvenOO+9szkGImxCmhEgFQwRDDYROJZKSQNuYwgZ/wb8g4BzHXj+KM3s9g0EQVq688spaderUuZXrZzVerjD4+PAV/AkjPkhob8vsbZowIKbAPl8ieXl5rfg62ofbxBUjRoxYFwyWSCQSiURyHoKbIolEIpFIzgiqqh7lyTLukOJr6egI38cd0568DHHsGDgcH4xLURSlVjDoN7ZlvIxRU5JKDOfrNzzJdDgc3WbOnBlTFFqu2MURYWJEnVU+1q5de/DAgQNLdV3fz+UOQRUCl2FyuVxtmjdv3rddu3bwk43IiNGJdhNiFUwIWXZClyWSUPDBsR/YvmbLQMA5jKgP4eqJvS6J+gUR2HIPkZiYGHnttdf293g8HbhtqLB6hYdUXq83a926dW/u3bs3l4Mg/NrbMSEEC+zzZSI1NTWS2+XBPJvJ57ywKFQikUgkEsn5Cm6SJBKJRCI5k8wzTdP6cA13Sqvy/MtsdxuGUYenDp7GsHXi1f/gznI/Njcv+3jdQp6HmwhJJaewsBAf+fuB87er3+/HiNhTpSRBBMvCxEg6CCnKokWLvs/Ly4MwXWFwuSWHw+GKj4/vecMNN1wDIYqDcf8lXlm3C1cQpoSBUKGqwoQriaSSgnpvrzcwe50SYrAwdciQIT3i4uL6a5oWgfpZUeAhVWZm5vvffvvtNl4U7ZYQgMMZEFNgny8RPs/WPOnG089HjBixvChUIpFIJBLJ+QpukiQSiUQiOWMoivI72yzulKYFlxvz5J9sczjsLZ7CpvH87bzOGlXK09fZZrL5sSyp3IwZMyZX1/XPOQ/jVVXtPnv2bE9w1akQKoIIEwJwqCnbtm3LXL9+/XsFBQVbHQ5orxWDYRgYHVylevXqQ/v06dOKgyBYHSNQFWN2gUtgn5dIzkdEHbDXD1i4OgQT9cwYPnx4p3r16g3l+lgV9bKigHsIbpe2MJ9u3749j4NC269QE+2dwD5fImh/uR0ewOZkmxIMlkgkEolEch6DGySJRCKRSM4YiqIE2OZwR/wFmyBcg+1Ktv5svdhac6c1gn9TwDaLf/IUL+/FbyVnBw6H43uerOA8HuD3++sWhZYrQhwJNSGeYJSdNnv27NUZGRmLfD5fIZcrDqoYIDxFRETUb9OmzcNXX311Aw5CZP54dT3E7AKXiLSYSiTnM6H1wV5fQusRPqInRuBTz549mzZr1uxel8vVlNslBFUIaIe4TdS5XVry7bffbuagAJvdNUSoACzspCgsLLyA258r2L4aPnz4qmCwRCKRSCSS8xjcKEkkEolEckbhznChw+F4lWdvZHuLO+br2XZDHGbby7aV7X/8u4Gqqo5gO2htKDlrSElJOcL5t4itBudlj3HjxpXH0NxQQUQs2wUTuxhsza9atWqBz+er8A8mQRCOjo6++Jprrrm3Xbt2VTgI92Fi1KIwu5glRC4hfIVOJWcW5AkERmFlzYfQ7bEsKT2h6Y1l0QZg3m5I2z/qVJMmTRI7dux4a2RkJFwQWe5bKgq+nhG3Rz9t3rx5KVs2B9nbLZhoy4QJxLw9rETmzZun8fGu4tlaLpcrtShUIpFIJBLJ+Q5uliQSiUQiqTC4U66w4SNxTdni2PLZMAp4O3diC3h6plHGjRvnrF+/vqoxuq5DtDkG7sijM+6vU6eOnpubG+jfvz+ER0kIqampVThv5/BsU8Mw+owaNQofATxVhNgD7MKPMDHSFiIQ8s7hcrkiHnnkkTtq1ap1H2dpUkUKQRgVGAgEcvbt2/fv1157bf6BAwdQ3jEyEC5QUI4wPUbMDhoIFYMq7kQqB3A/grTBh9NOJ1FsDdlastVmQxnzsmFU5+9se9hKagOwfSO2C9gwSh7lEvm8hQ3+0/ezne5zONsJ7bOgjgOEi4comIqRwKL+azExMREjRozoWa9evQfdbncNPJSpKCAEc/3PTUtLmzR9+vS5XP/x4Th7/Q81RPak6/2sWbPqeL3ed3l2P7d7w7gNPtc/LCiRSCQSiaQUhN5YSSQSiURy3jBu3LjI6tWrJ3g8nhhd16O505yoaVo1XpWoFPkrjuFpPARra4M/8RuGcYg79oW8Lp2n2bx9BocdjIiIyHA6nVl33nlnDm97vot1NG3atDs5HSZyOr2alpb2zPjx4yF8nCrID2EAUyEGw4QgBDEIpt5www31rr/++nGRkZEYJSeEpAoBgjCXtU2//PLLP2bOnLmSg+xikHhlHFMhBAtByG6C87WMQZi9nO07tvJ4yFAc9dnuZLue7SK2aDYB3Nz8xAY/5x+xQdgPBQ+5+rPdwIaPeMWyCSDMfc32HtvHbDlskuMJbX9FfQ+t90IMFvXfmg4aNKjdxRdf/CS3zRdVpBAM+NpA2dnZ3/7vf/97auHChXiYAFD3YaLOCyFY1HVR/0GZ6ju3v0O57R3H9vCoUaMgCp+v7UWp4fsCqzzFx8dH87Xd6Xa7HZx+9noPQV9xOBw+bscLuD03+L6hYPTo0Xnymi+RSCSSs4XQmyuJRCKRSM5Z8CGdgoKCetzBa8Cdtwa6rmOkXmNermsYRjWeernTV8CWzfNZHIbRfy6Id3Y4XOWwCDYXL0J0iONtIDwEeLqDpzCMFtzG+9nFx9nMHfFDvHzecd9997lbtGjxEadVEneq7xo8ePDG4KpTQWQIpmJeiEPID2HWyODgVH3wwQd7NG7c+J+c9wmcTxxUcfDxTS6Ly+fPn//Ed999BzcoQhC2i8JCCLYLQ3YDYnq+ATcz17CNZfsfAk4Dzdj+wdaHDekM0XkDG9oFlKm2bC3YIAr/nW0amx2se4LtFja0FT+zofwXsqF8QhyGwIyRwQ+ySbHueOyNr73e20VgYUIIFqZefvnlNfr27ft0XFzc9RCCK7Lec7sDETFj586dzz7//PPzOAiRQT0XdV+IwKF1HsuCspyAMm3atC/4nLGvu0eOHLmvKFgi4LRRpk+fHstloxZfq2tyEEaO1+XrVRSvq87LkcFrfU02e9rjjaZ8/m06h2NU/xFePszzBzkMD4QP+Hy+gxy2Bx9ULdpEIpFIJJLKg/0GSyKRSCSSc4558+a5cnJymuu6fhl30jpy5wwCTxPutGGEHjrHmzlsOy8f5vmDPD3KywcdDgeWc3i74zrf/Bu4j6jKnUd85C6KlzGPDiU6kQ15+3r8szpsCWy72SAg/cLrV/H6n0aMGLGfp2Xp1J/VpKam3sJp8k+e/Ruf+wdFoadEOIFICEJYDhWDLUtMTIx6/PHHn4mNjb2Z41Oh90Cc/xAijKNHj87mOD3PQRCEINpAWBDzQhQS8wDlBssCUY7Om/IU5A22zmx3sWF0bXkDn84vst3DBrEW/lbfZ8NoTgh3KGvt2EawDWGDUDyMTXygCy5vnmVLYYPY/x+2JWzr2bA9yh9GNz/ANogN2+Nc4HZCEr6OYwoT9VzMi/qOeo46by3XqVMnOiUl5b7k5OQUrmsVKgSjvvM1gtLT0z94+eWXnwi6h0A9tovBor5jCkOERb0HZToBbnedfM4D+LqTOWrUqEXB4PMeTpe4QCBwEV/jW3O+4ON6NTgY7l/qcHpV5bAsnk8PGvJFLIdD422q8zaJwSnaDZRLtBkHeBkPhjdqmoaHQJuqVau26aabbgr3BoFEIpFIJGcUXKwkEolEIjmnQGePO3j1uXPWlTthl/K0MQdX5ymEtrVsv3EnDR+p28W/233o0KG0cnJfQBMnTkziY6JzCXcTdVRVxejjS/l4EH4O8zExQhiC0ve6rq/iY+/gY2Ok4DnLpEmTojlNunBarxs9ejRGTFvgo3K1a9eO5XRwYzkiIsLHltO/f//S+E+138MIUQhTmBCHhEEgwshM9fbbb295+eWXT3e5XLU4Lzio4oA4xOeet3Pnzmeef/55uAoQQrAwIQ6JeURYCERi3n4S9vlzFfgJhnDzb7b2bH9j+4rtCFsemwBuXpLYkPcgkw0PeEoDytDNbDPZUK7GsU1lgzAUSlU2CMVwP4JRxC+zIR/gFmIGG/wFP8IG39nhtse5PMc2gA3C8Wy28x173QaiXgNMhQCMaagYbAnC0dHRHm5rejVo0OBJbntiuO3h4IoDdb2wsHDbhg0bHp8yZQoeXiCeKA+irqOehwrBMHvEi63f3Ja6GjZsGFNQUODy+/0Kt2++/fv3557r15YTgQ/ocXrE5ubmJvNia27zO7C15OtxDbZ4Nge3wTs5f7bx+i08v8vhcBzg8gKXD1kcHuB8y2eDIHwc/Ds1KSkp0ev14p4jkdM9noMT2RrwcRoGr/sQiCH+53DYXg77gX8L90BbPB7P0cGDB5/XeSSRSCSSiiH0ZksikUgkkrOW6dOnowPWkWev5GlXnuZzZw4CLEbd/cjz6/Pz89PS09Mzykv8PRETJkxwc+eyGls9jscl3BG8kIMRTwjG6Gx+zvbl0aNHVz766KPnhc9QTpNYp9MJf69tuVPcmC2J00XhdID/ZXTM13H6fDdixAi8fl8S9vuYcGKwEIsgBItRwtpjjz02sG7dun/j40BYrFA4DvAfvGfr1q3Pvvrqq8s4CAIRRCExFWKRXSSyi0XALhiBYkWjcwAIwNPZ4IsXDxGOskHIgTuGL9mQ75ew3crWhQ3iDNIRLhowKh2jc7PZSgL+QZ9hu59tIdvdbCV9eAt1Gq4gPmP7ng359S82iMBz2R5mK8lNDEY4d2KDSPgDG+J7PiPqtX1qn7cLwJgXIrBlLpfLPXjw4E6tW7d+lOebcVvCwRUHN2146JNz+PDhqf/85z9f8/l8+DCqqOOifmNZ1HF7/RaRD3sSc+fOrZaXl3cZn+NFbA0gSHIw0gTuC/bydec3TdN+GDZs2FZrg/MEXHejo6Ob+f1+1Ctcay5CPnAaZfF0H09/5ulPuN7wNJ/TKCsqKgoPIsul7mFUNudzLKe/GDHclI/VguchDlflaSyH7Wb7jsvGCg776Xx1JSWRSCSSikHcWEkkEolEctYyc+bMetzxGsidrWt58QLuYO3hztYS7hivcrvdmwoKCg6NHj06n8NDRbMzCkZv1a5dO5o7f/BP2JzjeDUHQ7iGD+LVPP2MpwtTUlIwyvFcROFOchc+/2F8rpdyZ706446MjHTweRPnU+DgwYO+nJwcvJKLEdyvjxw58kNry/DY72OEYCRMiEWWAMz2h8uINm3aJA4aNOip+Pj4m7mMcFCFY3q93l/Wr1//8rRp077lZbtAJOYRUSxDFLILRuIE7GJRWOHoHAEjaSG8QqDFx93gumENG4RYvJLdg+1JNozIF24dIAjD7y9G6U5gm8xW0mg87BeC8xVsj7Fhm5JAeYtkgy9h5BVGIWKEL+o3BGXMlzTaXZRNIQ6e74g6DMS8MPGAxy4Ei3oOc95xxx2tOnbsiA/GtUXbymEVBto1joORl5e3fNmyZc988skneHAh6rXIbyzD7PVa1GH7/B/gI2fJycndeXYI779dXFxcFW5LXR6PB2lAfD3Ujxw54mXDA8bfHA7He/ybOQMGDIAQfc4CEVbTtMsCgQBG9uOBMEbub+V2/jvOi9/5ursVo3/5OpN9JkdNY4TyoUOHIqKioqpw3jTmPMN9yiU8xYOrCDZ8iHI5Ly/ga95ObCORSCQSyelE3GhJJBKJRHLWMXfu3Kj8/Py7uFMFv51NuMP3K3cEJxYUFKzizuD+v/zlL4W8rtIKY6+88kp8bGxsPb/fD5+6w7ijCh/E23h+Fp/DrAcffPCc6bijM3zkyJF+fI5PORyOphdeeKHWuHFj8ng81uhYAGGW84327NlDa9euNXJzc/dy8ASv1zt57NixENrCIe5lhFgEMA0Vi4QgbNnQoUM7chz+zsfHyGQOqjiCghFxWV71448/Pv/222//wsEotxCKhGiESNoFI7swLMq4vaxX2nJ/iiBvkacQWDHqD64VMKIa51uX7RW2nmxj2N5hg+CD3+Njbm+xYTTxfWyL2YoDQvJrbHAvM5CtrB+oa8j2OhtGLw9lw7HO1fwoT+z11z5FPca8mIr6DEPewlCvtUsuuaTawIED/+N2u9tzvapQIVjAbdrerVu3Psft/Se8iHprHxEsxGBRj8VUGDim7GDUK7db/8dtxtiYmJiqbdq00erWrUsul+u4tvTQoUP0888/m4cPH4ablP9ymoxNSUnB8c8pII7XrFnzKk4T1G28HYRvAuABUSqny+8ZGRlHsrOzvePHj0f6VigcR+Xpp5/WqlSpEsf5WIvz6gYOG855U5OnuP7P4WvkrGHDhhXnp1gikUgkklNG3GRJJBKJRHLWAGGRO7cducP0V168kjtTu7gjNSkvL2/egw8+eNZ1oJYvX+7YunVrkq7r+IAUPiZVi8/nO57+q7Cw8McShNCzhtTU1Gt4MpU7wI07depEycnJlggaDu4ME3fc6ZtvvqH9+/fj6+xPJiUlzSrmFV6xE/sUBlUEZheOhBiswVfx8OHDB1etWnWUpmkeHLMiQVogDjk5OUuY55ctW4bRYYiUEINx7piHmBFqxQlHFXtSpxe4X8DI3XvZ4B4C9GWDb1+Ibv/HBgFMgDKB0cFvssGXL9xKFOeWRYjBEHX7s+E17rKA7eAjuBEbxOBP2c7lvCgPRP0Fog4De10W8/YHPEIMdlxxxRXVbrnlln9HRkbCLYB9fxUG1+lAZmbmf1944YVn09PT8eEwUZ/tQnA4MRiETi0/69WrV3+C26yH6tSpE9WxY0dKSMB3SouB25S8/Hxat24dbdiwQfd6vfNzc3OHPvzww3b/2mctM2fOjOFz6uB0OsdxWl/EQZncli7la0ZqWlraz+PHj0faVuq6FxzlDb/CN6uqipHezfkc8GD7Zb7H+WLw4MH2dkwikUgkknKhUtwoSSQSiURSWiZPnlyHO0q3cEcJrgYgDLzNHajZw4cPxyjSs54XXnihOnfuB+q6fgefZzU+x/e5Y/vf6OjodXfddddZ2YGfNGlSde7U/rdq1apdL7/8cksIBn6vn3IP5FJBVoElhHpiPRRTLYZcUXDxS5Yg/N1339Hu3bvXc1oM4TxeZa04HrtwJKZCQIKFCsKWeNS7d+/GV1111dORkZFXcBpzUMXC52hNs7KyPvrkk09eWb58+W5eFCKwfSpMiEfnmyCMhILYCjF4CNtyNuQpRgk/zwZ/vZgivey0Y8NoQYi7o9iK80kNMReCcRs2uKOAuHwiRNlDetdkw8jgtmzD2T5mO1EBQzm15+H5hEg7AdIChNZjYUIMFkKwyvW4bvfu3R/mdrI7Xw80tCcVDeqz1+tdv3Tp0jELFizYzkGos3YhGGVC1GV7HbaXg2NOZNq0aX35/F6qV69e/S5dulhvVoBMXyHtyMmwpjj3GKebGsYkUqInwkpEv99Pa9asgSicGwgEnhs1ahQ+WnjMvs8mXnzxxSimHV9XbuO2G25jdnB6f8bzHyYlJf1WXr5/zzScvzU4//rzueAhVCue/5TvdSbn5OSsPpfeFJJIJBJJxYMbKYlEIpFIzgqmTp3agjtJ/+TOMAQafGjpKV7+b0pKyjkzcmbp0qW5gwYN+iE3N/c77ghCMOjFncHu3IGPv+mmm9IWLFiQPn78+KIfnyX06NFjeGRk5KB27do569SpY4kkBZkFtOWLLbR+0Qba8e0O2rN6Lx1cf9AKj64aTe5oN7ndbuIOPx08eDCR08P3CRPcZTiEoBQ6BZgXBjHJmt+5c2dO06ZN8+Pj4y9zOp0RlUVAcrlcTTmdog3D2LRjxw6MXrWfCxARDQ0PXQbWuRbNnjPgfDDKF24hFrBhFDVEwSvZLg6GrWYLBR+Gu5ENQhFcNxTXbqCM4KNuEI93sUFsLgm4nrieDa+mH2bDQxv4K8UIVfgzhv/rUGHaDvyaQtjGEE98EO+sFLJOEnvZFGXVLvyGml0EtoTgzp0717rxxhtTYmJienBb6a4s9VjX9ZwtW7b8Y86cOch/iL0oA0L8hSFMGCJtt+PAQzW+9j2UnJx8KZ+zirbR4HP9PfMQTduwmqat/5E+3LmeFu/ZQsvTdtC69INUxRNJNaNiyKE5KCkpibgddR05csTTp0+fXxYuXHiiD3RWOvBW0FVXXdXc4/GM5jSGqwy0Aa/z9fGFUaNGzV+8ePHB+fPnV3wBOEkWLVqU26FDhx8TEhJWcPnJ4HPsyed4A18TlH79+m356KOPpCAskUgkknLhXOscSCQSieTcRJk2bVor7uj/gztIeBX0ZZ5/8zT41FPevfVdT2FEYaTP73O4nC63I+CA0HMceZoeiHY78guyCgynx5l/1xt35fNVtVw7ofjgXLVq1TqoqjqYO4XXse3j83/24MGDS8aPH1+SuFRpgF9k7rh/Ua9evbZdu3alyMhI8hcG6Jd5v9DmLzZTwBf4Y0QsUk91qFT3krrUcfAl1ghhn88H/8H066+/YnTwwOHDh/9c9OPjKE5UwhQCUjghSWvYsGHc4MGDRycnJ8PvtDWqrqJBenA+F2RkZLz1wQcfTF+9ejW+Mm8XkzCFIUyISog4pkBM7SdT8SdWfiBPQ0cGY8T3WDZ8PA42kS30nJuzQQTGR+UwYhcjr8OBOv8421Ns37LdynaArTjgVuJzNgi/j7JtYXuEDSOUIUxjFPI+tuKAQP0CG4RknA8+hHc+EFpnxVTUWzGPeivqsL3+mi1btky6/fbbhyQlJd3F14S4ylJ/DcPQ09PTZz399NP/5jYMbn5C/QSLumuvv0DUXXDMyfA1sAdfC2Z06dKlxgUXoMiRJfiO/+lL+nL/DvIbOidQ0UUIhsRrlVCNnr3kWupcvZ61DB/CixcvzigoKPhnixYt/nPllVciLmcFr732WlW/3w8f3nC9EstpsZDTeS6n99pz0Q/yvHnzXHwNuIxnH+JyfTEbRO8X77vvPjwwkkgkEonklMB9gUQikUgklZrU1NQ4TNi6cYfosREjRuDjUafMvOHz4vQCPTlgBOK4U5loaEoVJzlamaZRk7vT0aZBySapVRTleIWB+/vZJplpCikFvHY/qcYm1VD3mIojQ9OMHNNvHrzjnTuO8vrjti0rEIVr1KiBkZAQmPChPAwNfmPUqFEQCSs1U6dO7aNpWuqll15atVWrVpZQsnv1bvr6lW+I0+9PIVjAqWUaJnUa1YkadW5oibM7duygr7/+OjcnJ+ex+++/f1Lwl6HYd4R5GMQjgKkQlSAiYV74D6Ybbrih/nXXXfd0XFzc1bquVwpBWFVVfAAq79ChQ1NmzJjxxt69e7M5GEKREJOEkCTEJGGIvJgC+8lU/ImVD8hb+AzGyFvhMxhh8LeN8oF18Ceey2bnOjaIwW+zwadwSQ+T8HE6fHAOo3afZXuJLZzvbqyHkAt/33AtATE4iw2jiiFY4yN0D7LNYsPH7EKpzfY0G0Tg/7D9jS003uciofVVTGGivmJeCMHChBCsxsTEeLg9uL1OnTr3OxyOBNTdygDatLy8vBWLFy9+bNmyZXBfVJwQLKaol3YT2OeVyZMn/zM5OfkvV155pScxMZFyfF56cd23NGHdKlI5pY5rSxmDd9GjTlN6+dIbKDkimgoKCuirr74ytm7d+pbH43l42LBhB4M/rcwo06dPb8HXvcd4vgef5zqe/pvt03IXgef102IK2sarASXOoRou3ak6FT2A+49jMHVD0RW3XzPNPE0x/AFSC1VfZkbGfk8OlfNH6ubMmZOUn58/jmfxsdz/crl/YuDAgUeK1kokEolEcnIcf9cgkUgkEkklY8aMGYnc0YewUtXtdt82ePBgvBZeJpZ3Xe7Y3nB7guJ1V3caZgNFVepzj601KWZL0zRra6pWO8IRoRjoPpumZYaJrrS9P/4nCv64840/VVGJt6dCf6HpNwKHODhNMZXf+SL7q6EpO1TVucXQC/cfLjyc8+B7J+/3b+LEia0dDseDfFyMEv7c6/VOqV69+prK7B9x6tSpDzmdzqe7d+8eVaNGDQp4A7Riyre0+/vd1ijgsHCSJzVOohvGXU+cT5Senk6ff/45HT58eML999//QPBX4bDf12BemBCXhKCEeQhKfwjCw4cP79KmTZunuXw1MiqB/2CgaRp8fabv2bPn1WnTpr0f/AAV8touCAtxKdTswpK9EIcv0GcXyFM8EOrGNphNuHG4hA0fkIO7hmFs4sNyoDobBKSb2TDqdzJbSfUmnu3vbPexYSQeBGT4/t3G5mOLYGvB1psNQu4mNoxMhk9iAJcUGKF8PxvqPHwIw80JtoeojNHHGN55G9sANohyGIEczr3FuUZoPRVTe12FYVkIwKLewqG4kpycHHPvvff2rlev3hiXy1UDPnErA3iIw+3y7i1btoznOvs1zyOvRX2111tRRzEfrq4eU0/79eunXXnllbMaN258Z6dOnSwXEVuz0mnw1x/QL+kHycHXoOKoERVDEy/rQVfVbIA3DvCWBR6uLeN0Sxk1ahR8GVdaJkyYEOvxeK7lNhl1K5mns/jaN/uUH4TO6+eK87eLcvm1RJ/ubWA61GqcdVUVnaryxb8el7RaXMwi+SIfwTcCPB9C0VPeQp4c5qzy8v1CFuf+btMw9yuaeYDvCo4ahn5Q0T07VLcrI91dI49O4TqNdOBr0/N8TRjCafBkSkoKHkBJJBKJRHLS4MZKIpFIJJJKTbt27bwxMTEYVXcTd2bNRYsWfV205oQo7w55N7FXsz7tc+KyejkCjjsVjB5U6HZV1W51O1wdVEWtwxZnkqn4dT8FjADphk66qReJwUFhONSwDobfYRtsayqmoqlatFN1Vndqzja89bWmYXRmu4I3ujTSEd2g74X9Ivo2uqOgzYDm+V999dUxHf4T8emnnx7q27cvXlvP5Dhcr6rqNfn5+d5bb71198cffxxu1GGF06tXL3zQqXPLli01uIjQ/Tpt+HQjFWYVhh3JZsHBulenFj2aW2IwhJ49e/ZgVNv6xYsX47X7E4EdC7OnsQizY4Xt27fvaIsWLRBHuCOpFP6DEQeHwxERFRXVonHjxpnr16/fxmkAQUGcQ+jUjnVeRbN/UNLvzzYwchc+gsXIRqhhcM8AkRZuF1qzQXCDH17Mw1UDPsq0iA0jeE80sg71CQKv2B4+hGE4bnc2jNSHEA3fwDjuy2wQiyH2AQjG8DcMUbg9m9gWri0QP4jS2L4LG36H0cFfsJ20YFTJEeVRGBDzQvwNNTEKWBge3KgQgu++++4e9erVG+l2u2tXFiEY7RlfnwqOHDky+8033/wkIyNDPLyx24ke2IRteCAGR0dHD+Jzb163bl20C7Q3P5tmbFxDXt3maicMOl+nutWsTy3iq1m/y8rKwkc598PNAren5e1qqdyYNWtWE47jWG4HH+B4H+T58QcOHHj7kUcewVsSZab2Sy9FOAdd3cjTu9slHl/N61WT+hkUuJtU9Xbef19F1Xopbnc3xeFoo6hqA9K02pxgyWyR/JtjTVEj+Pcx/JvqbLVUh6OR4nK0U5yOrhTQr+Xc4LZJ6WaqOtd5f5sII6O25+arYtx9r1S9t4/MoTL6Ne7Tp4/B6XA524W8OI/vgX4tWiORSCQSycmBGy2JRCKRSCo148ePNzRN+5I7bBBC75g+fTr8BpfI63e93XLuHXNH+Qr8/1bImMg9r/GKot7jcjg7OzRHXe5yO7wBryXiQvwtF/GPd4FRpdgn9m2JeZqjOh/zUofqvE01lccVw5igRBW82mhbo4fm3D7nsnn95mGkW6kZMmTI4dq1a0/nfeM1+EOcLi94vd6nJk2ahNfRKx0cT3xMSxejbSHuRsS5i5E8gvA6dwwGThYJHNgWI9p4XxDYSguOgINiJ2I+1P4QaA4cOJD75ZdffpKbm/sVH0svSVw5k+C8XS5Xcp06dUaPGjXqNs77GA4WQpkY6Ww3u5gWanZwgpXjJE+OpWx4BR+vjmPULVxAYBTmm2wYkQvh8EW2+WxwGwHRdgobXD5AvC0NGDWJfT3B9j+2amw4Tk+2q9lQhjBCGW4gcIzQBzI4DvwGo64uY8MIw2vZsD2mqPuIO0Y9vs8Wzg3FuYYocyiPmLeXz3DlGSbEYC0xMTFq0KBBPbg+jHA6nXUrixAM8MHL/Pz8pd98880Cm1uXcEIw2iO7IeyEcPtXGGwHrWWXqlG822PtoCQiHE6K1IouM9gWacb7CXAbV6rjVgRTpky5hq9rr/AsRs2/x9eAscOHD4ev/LJcAyyqvf1Mctybz/TNTfT93dD9E7nY/UdRaRwpSoricl2rOB0XKJpahQzTaRbyddvrI9MfIIIFONtw7QpncEsSKPqd6fOTWchR420VVXWRplVT3M6WmsvRUyFzjKkbz/Fxp6iGNiGhYMuTsa8/e13y3AejglE8IZxfl6qqigdIn3A5e68oVCKRSCSSk+ds7gRIJBKJ5Dxj0qRJHTVNe487satTUlL68vS4fvCbd7zZmrtpw0gxMRKvgUJKjMY9PZN/KgTJigLuJOBWQjd1dOcLuGe+ly/Eq0zdkbqt2cZVEL2DPy0VqampdfmchnI6PMSLn3NH//GRI0euL1pbOZg8efKdDodjQrdu3RKbNGliSR+bl22m71JXkjPC8tBwHDp3wNvc3JraDmhr3algVPDy5cv9+fn54/n8ngn+7ESIexxMhYUTnoTQZIlNd911V7sOHTo8HxkZ2RTCS2VBVVWIOEcOHTr05tSpU187ePBgDgejvIjXzsUUhnDUDTEVJsoX5u2ELp8N4GkBRuw2YsO5Y6ScEHmhfCG8KRtGCuP8MPr2dzakW1lBQYVv3wZs8B+K8gMVEqOSccwMtpLSENvXYavLBvcTKHeIMz5KB8EZo5TPxjwoDaIeAnudFFOkJaZiXtRLzFt1ks0aERwbG+vg+t+/bt269zudzmQhilYGXC4X5ebm/vb9998/+eabb/7EQaJuopwUVz/tJgh7UnyuypQpU16qVavW6K5du7ri4+PpaGE+/W31Mpq75RfyaEiq48GVpmPVWjTlil7UODYRLixo5cqVcBXxAcf5fk7Pkj5sWCFw+zaKr2kP8yzq6tPcFn/G7TIeKpaJpJl/v8BwOu7i1L6CVBNtQRIpqpMbUyTon3a6wYNFOHVGES8S8718fvvIMLeqZCx3OumdA3c+ifYpLEE3WS/ytb4rb3dTZbvGSyQSieTsBFcmiUQikUjOCvAhterVq/9T07QR3DEaNWLECIwCpHH9xrku0C5oomvmIDKNm/jydoFDc6jC529lEg0EljCM14oN7q6btI9nP1EN5fWYmJhfbpp+E14vLhUTJkxwc2f5Ht7J49xh3MhBT3Jn8YeitRXPtGnTGvF5LmnWrFnjTp06Wa8352fk06qZq2jv2n3WSGGkA0BCKKZi+QvufN8VFF012hoZu379evrhhx92+ny+IaNGjcKr9KUl2AO3wBQCkxCf7IITDIITpspjjz12e926dR/huCZU9AMEOxCEA4FA9pEjR+bOmjVrxo4dO0r6qBwKvZjaxSdxQqGVInRZIjlVRN0D9nponxd1UpgQg2GibjoaNGgQPXDgwAG1atUa5XQ641EvK0u7HnxQk75169anXn755YUchIiJ+ijEYGGof/b6aD+JEk9o6tSpd3k8nlevuuqqBLiKMPj8v9i/gx7/cRltzDrMCWZrS/kPQnCNiBh6vG1nGtj4QsuvcGZmJi1ZsiSPp69wWj53002lv9acbl588cUovv7hA4wpbBDUx/M1fiXWlZrZ4zxxqqc5X1kHcWrgXqAOOTQXJxYnStAqEuSPVQOKrv9mwF/IUdrAAfOd5Jh3uF7eLrpyPMrOH0yfPr0nl/fJbLP4+oePx0okEolEcsrgRksikUgkkrOCr776Su/Vq9d27kTdwIuNunfv/sMA14Daie4qD+iKMZ77WN011ZHM65SSPv5WGRAiNZ8L/AzH8vxFHNtefq+v8a2tbs3t36z/gffWv3dMpzAc3LHXr7nmmt9UVU3jXXVnu7Znz57727dvvwNfjQ/+rMJYtGhRRo8ePS72+/1tqlatqkRHR5MrwkWxNWMpkOenwhwf6d6AlR6eGA8lt0im1n1bU2K9BKuzDPECHzzKzs7+/MCBAxP5nE6YJjaKlJFg97to9o+pnWN+98MPP2y++OKLo91uN/wHhx++XAGgvHB83B6PpyWT4HA4tm7btg2j546Jv80EoRXBvk4QLkwiORXsZUqUSWGhwq/d/hCBsXzFFVfUvO2224ZWq1Ythct8TCV8QJN35MiROR8wPMXHAhFBIQbbxV97xMt8cbrpppu83I7Cb2yd2rVrWw/WakbFUO2oWMr0FVCW30s+K21MinN5qGVCMo1tfSnd2qAluTWH9WBtw4YNtHXrVnyAddadd96JkfKVgqlTp9bn9hZ+s/ExRvjefmzEiBGl9otbIzU10n1z5ys8mjaak/lJRdWu4cayKq/SLJcOFS0C20FUEB/ES1EdiqrWUEyzM9/DXB+RoVWJvvX67PxhvdLprSX6xIkTk7iM/Z3LfD5fD5+tzD6eJRKJRHJ2gRsuiUQikUjOGhYuXJi56sdVmapXvce9K6KVmq/24+C+jqKOn2oc098+O7BEYXgaVNVonYwLTYU6BbRAUu8WvXd99PtHeAW9RCAId+jQYVNUVNQu3sc1HHRTXFxcWs+ePTcvWrSowhOkR48eu3Vdv9Lv9yclJydbr1RHxEdQlSZVKLFeIlVtWoVqtq5J9S6rR427NqLE+omWEIxXmjEqeMeOHWmBQODZRx555GRej7ULUuEQ4pRA4bga+fn52xs3blyV49qU4wLhqlIQFIQ5Wq5mtWvXTuZ83slpBIEAcTzmPNjsCkjoeQrs4cX9RiIpLaIMFWdiBHCohYrAlmuIm266qcHVV189KiEh4VYu91Eo/5UFtFGGYfjz8vI+/eqrr15ftWoV3IagvYXZhWC74QQwBeJkSnVSERERGY0aNYrJycnpyIueGjVqkFPVqElcEl1StTa1qVKdOiXXpatrNqSb6l1Agy9oR12r17eEYKTbli1baO3atX5uSz/gfcxctmxZmf3vng6mTp3aguM3ntPzWrYpbM+NGDGi1O4r4l5/rr3fWfCwqehjuSRdz1fSJA4uEoHPBlCmVUVTVAX3MJeZhnG5J9+fWNjjkk29jcRbOLyvYijTmzVv9sWcOXPOkpOSSCQSSWUHN2USiUQikZw1cKdRmTtq7tWmQXO1Qq0GYVDpuXk98yqk/GwoNNFd2OCDAe91woizE5KamnoFp9EE7lDH8/ThxMTEj/v37w9hosJAnnG8hjmdzhcaNGgQd9lll5HH4wmuDU8gEIBwQevWrSv0er0TeR9/HzNmTG5wdVmwlw2ITkCIUpiGG5FouYy47bbbWnTs2PGJyMjIS3m5UgEhStd1+FH+8scff5z03//+dx0HQyhAXuPVdMxjdKIIwxSG+gIT8yB0KghdlkhKIrQdFsuh9U7UPTEfWgcxVXr06NHgyiuvfDgqKupqVVXhI7rSgPoHCgoK1v7888/PzZ49ezUvirpnn8JEfRPzAMuCUtezCRMmVHW73a9wW3pb27ZttdatW1sjhAXYUWgmYETwtm3brPY0IyPjR/79ncOHD98cXF2hTJ8+vQHHDx96vIzT9J95eXmvP/jgg6W61sV88NckNTfmLsVU7uVzbsZBfybEWQ7nY35AUX4Z6I2q39JwronJ0ocNfmQMfIxLJBKJRFIuhN4vSCQSiURSaZnXb16c1+UdTKbyAnccneXpBsIUI87ELvkKKTr8xVG0Cf+HafCnJ9qmLMCvsGEaXj7QDN7/vwa9NWhvcFWJTJ48+WLu8M8wDCM6EAiMHDNmzDKOlzizCmHmzJkxPp/vCVVVRyUnJ0dffvnlhI8gaZpmvWoNkAcQgfPy8ujHH3+k7du3ezn4Ha/X+8jYsWMPWz8qO/YMwXyoCREKkYCYIMwSpkaPHn118+bNx7lcrtp/lJFKBNIvJyfnq2+//fbF9957bwMHCQEKJl5VF6IwTgBTYVgWJ2WfF4QuSyTFgbpkR9QvIOaF+AvDsqh3Vl0LmlUPu3btWvfmm29+Oioqqisv/9k+VxJQ77hdOrRz585nX3zxxfc5CPFGPRMicHFuIkQ9EydU5hObOHFiTW7fX+M4XNmwYUN327ZtKSYm5ri2FCJwQUEBbdy4kX777TeT47uWf3NHZRGC+TpVh8/jJb5O9eD4/i0iImLa4MGDC4Ori6dfPy2u+4Wt+Vz/zkvd+aKrBS/G5Yq1R9t+7UcQBZuPXTSx/i9nsG/TMGNJfT/fDPz18N1P7OAwlCGJRCKRSE6Z03LtkkgkEomkPFnedbljT509LclQx/CF6+7yEIItcYG7VdiPqqmWKZg6FHK4HOSKdpHD7bDEXTgJcHic1ryvwFfUpWcCfp38uT7y5fus/RkBgw1T3fowGq6ypyoOW9vzLg3TXGSa+suZGZmrxi4ZC5G0RLij3ZU7/i/xrM6d5rHDhw9fVbSm4liwYEFkWlraGE6r25xOZ5M6depEVq9eXY2NjbXOMz8/nw4cOGDs2rWrkOe3cdgnPp/vpVMQggUiE+xTYUKMElMhTGHqdLlc7r/+9a/31KxZcwynZ2xl8lcq4LSET+Uf1q9fP/Htt99enZubi5F1qCB2MRhTGMJxEjCxDDC1zwvs8xJJOES9Avb5ImXyz3omrLh1HYTVAAD/9ElEQVT6psbExLj79+/f9sILL3w0MjKyLeqb1VZXIiC4BgKBbG7Lpv3973+fwkGIIOqYMFHX7PXNPgWYivkys3r1aifbP3n2pqioqDrcPkWgLeU0s9rSwsJCOnjwoLl3714ftw2HOOxLtmdTUlLwkdEKZ9KkSY05Hf/Fdh3bP9mmDB06FP7PSyR5yovVfFFGX4P0v6oOrR7xtbY8sDIH3xngGdwTIA3xwT1HUFwHGi/zXQJnKl/ng2USU5jfQDz4XgH/87Yqm70inBq8J9NcrZjG84ru/Pzo0EdPmE4SiUQikZyI8rtOSSQSiURyGpjUb150grvw+oBBY7iT1ZW7Y8qpCMGmwVuzaU7NEnxh0VWiKLpqDHniPRQR5yFPNBvP40NnuFKqqkLOKJcl8HpzvNb2iELAG6CC7EIqyCwgX56PCjIKKO9ILuUcziVfjo+8eV4KFAaK9qH92aksK1bnkv8Cun+dqqhTnG7n+wNmDzihQDpjxozuhmG8aJpmut/v/7/77rsPrzJXKOPGjVOTk5Mv4c7/Nbqut2Or73K5IrCO4+jjc92padqvHOfPR40atYKDTz6zj0Xc89inMGSMmIaKU3AX4cRI5rFjx96fmJh4D8fNWVkF4by8vPU7d+6c+cEHH/xvx44d2RyMiIYKVEhPhMPEcjgDoVOJxI6oSwJRp4C9bol5YZbwG5yKuqZUr149un///l0aNmw4HEIwh1U6IRhtMbdZhRkZGW8/++yzLwYfvIg6FlrXhPgrTDQc4qTKdHJvvPFGbFZWljFmzJg8XjRTU1OdDoejq9fr7cZtUmtOq7rcPln+d3jZx8sHOL4bOOw7nl/K7ekJ/c+fCV5//fVahYWFT3OcenI8X3W73ScWgs1xavw7rlaKj1LIod3B5xVvnqIQjMTXuS0PcBlz8fU51ummGKeLPJqT4t1uSnRFUnJkdLAAK9a6KIeLcgJeyvF5rTd3cv0+yg34aH9eNuUH/FSgByjb76VsXq+bhiUoayok5FOE42cGjD1cAGeaiuONrLse3hFcI5FIJBLJSXHK1yaJRCKRSE4XM26dkeh2uEcpqjJEVbX6EAZOVgi2Ru3qBnniPJRYL8H6SFl87XiKrRFLEYkR5IpykdPjPGnRFgIxxGGMEoY4nJ2WTVl7syljdzql78yg3IO5pDow8pj3fxJXX3RGNUUjv+k/wpu/bajul+5+o//u4OqwzJs3T8vMzOzDs69y2m3UNO0B7nT/VrS2Yhk3bpyjVq1a1f1+f6JhGA6ImWx6QUFBJk/3p6Sk4HXr8kakvH2KDBdTIVAJg1DlYlMvvfTS5L59+z4UGxvbV+XCiLJY2eD8xavruw4fPvz+0qVL53/77bf7ORjnZheo7BZOrBLzwD4vCF2WnJ+IOgTs9cluom6JeWFCABZTs1WrVgm9e/e+tXr16re53e4mHFbphGDAcdLz8vIWf/755//+7LPPdiGIDW2VqGNiiroUWr+EATEtFdxeemrWrPkgt5W5Ho9nzuDBgzODq+BH2M1hydwuxXN76tR13XQ4HDrHNYd/f+gkfa2fFuAuiOP0FMftNrapfE6v3nTTTfnB1eGZN84VX+i8ngzlflLULnw/4DqVj8NxwpDP0K2RvnWiYqh+dDw1jkuyPsRXJyqOqkVEUYI7whJ+o/m6hMILXJqDXKpGPj1AXt4eBdnL9xSYz/IVUqa3gA4U5NGu3CzaknWYtmZl0K68TDpYkGuNHsa2GDF80mCUsm7gWwILNIcx4fDAx7+jCnb/JJFIJJKzl1O4IkkkEolEcvqYe+fcamQqj3CXOcWhOqJ1E/3rMsLdJAjAEGpjkmOoRpvqVK15MlVtUpWiEyNJdUKHOH3g2N6cQjqyNZ0ObDxAB347QJm7M8nUi1xTWL3JMsIdfpxPgUHGe06H46nb59y+M7iqWFJTU/txxxuvM3/hcDj+b+jQoRAJz0fs9z1iHlPkhJjCQsVga7l3796Nunbt+lh0dPTVvFwpxSqUj0AgkJeTk7P0hx9+SH3vvffwYTmchxCAw41cFMKVXbwCQnEJPdHKd+KSM0VoHYKhPIh5YaIuibqFOiSWhQgMo+uvv75ht27dUuLj43tw+xSDelUZ6xZGBRcUFHz/7bff/n3evHnrOUjUJxgEYVGHRP3CSYg6BewnVaYTnDZt2p08eZnt3ZiYmKcGDhxYKUb5lgW8FVKzZs1HePb/OH9fz8rK+uejj57A5UHqcGdMZL0BTp3+bjq0BmS9lVOmpLNAeQqYBvkNg6p4IqhjtTrUKbkutUyoSk1jk6hGZCx5NM3K41MFwm+B7qc9udm0Keso/Xo0jb45uIvWHEmjPL+fnNxGO1Q83j2JY0EQxskYxg+kmOMy7n7is+AaiUQikUjKxKlf8SQSiUQiKWfe6PNGbSOSHlZJuVdTtWjd8sdXBrivCCEWvn9jqkdTjdY1qFa7WlS1UVVyeKBDnHkQH4wQ3v/rftr30z7K3JNJ/kK/1fm0/AuXAWxjmIapkfoeGfTUwHcGlugHkvuOyvTp0+/n2b/ytm+qqvr30vhnrGjwGrTf76/Hs7ljxpTbl9RDExvilJjCsN4uVol5uIzQRowY0bFly5Z/9Xg8FxqV0F0EgCDMZubk5KzZsWPHzHfffffrAwcOYPQdVBS7GIx5hAkRS5hQW+zzoVM74cIk5xah9QbLIkzM203UJ5ioSzAso06p0dHREQMHDrzkggsuGBIXF9cFGhc+elYZwaj7wsLCLevWrRvP7dK3HCTqj6hPmIr6I+qXvc7Y60iZ6svkyZPbcH1+my3AaXQvt0Frg6vOGiAEV69efQCfwwQ+hyXZ2dmPMCW36ePGRcY2ct3N9wFPKU5ndfKV/WURy6cv/8H1Q8PoeOpcox5dmlyXLq5Si+pGxwV/VTwokwJcd8VyWUTjAF8ntudk0PeH9tKKg7t5uof25mZbI4pPShTGsXk7Uzd+5qUnM7d7P6Hx41HuJBKJRCIpNWW8+kgkEolEcnp5844363Gv5gmV6A5V1SLLOiIYo4Dh4zehYSLVbFWDal1UixLqJlSYCBwK3FVkp2VR2q8HaO/P++jItiOWX+EyC8JFfwbzP+4sPzHwnYE/BFeF5bPPPovatWvX0/z7/rw4IRAITD98+HD++ErciZw+fXptXdf/xR3v3RzfZ8rxdWd7YmNeWHECFgxiMD525x42bNh1DRs2fMjj8TTgeHFw5QNiBQSsgoKC3UePHn13xYoVHy9dunRvcLUQq4SQJUQsmBCxYFgW8yB0Kghdlpw7hDZM9mXUExBaf0LrknigIqZm27Ztq/Xo0aNXcnLyAK5HF0BkswtvlQmHwwH3K/s2b978z6lTpy7jeaiSwjWEqEP2eiTmwYnqTonMmDEjmdPlVW63r+M6/UBCQsLb/fv3x/7PKjjd+qiqOpHP43en03n/0KFDNwVXhSX6rXFVHH7XCL6Yj1Y0tXpZPxSHRIY/4Gini1olVKNrazemq2s1pAtikyiKw4qD42c9kOC4Wu1nXl6eNc9lFG9cwK89uVwua53P57PWwcURtgNYLol0bwGtSz9En+/dSl+m7aAtmUeoEC4reLvQilYifwjC+lZTVZ/Lyi/8L6WML9ndhkQikUgkNsp03ZFIJBKJ5HTy+l2v19J07R8KKXcoiurG173LAtwvRFWNogaX1ad6l9aj2Oqx5IioHCJwKBCFcw7kWILwtq+3Uda+rDKNNgJCENZNY7mimI8NemvQj8FVYZkyZUpD7sQ+y7OXm6b5BVsaHxMfGTrA8/u5Q3swJiYmbdCgQfj4WIXzyiuvxEdERDzBs7dwvP8+bNiw2UVryg2R4GIqxCss20WsYwThpKSkqOHDh99ct27dsS6Xq3plFYQBxAmfz5eVn5//xZo1a17/73//+wuC2exClhCwxDwMeop9HmmCeYFd1CpuXnJ2Eq4hQpgIxxT5LOqKMCyjngBRd0SYWDYGDBjQsn379oO4rbmO63USh1VaIRiiX2Fh4aHdu3e/OHXq1AU5OTmFHIx6IuqPqEPh6g446boxe/Zsj9/vH8Fp8wS3zbN0Xf97ZfL/WxpSU1PjOP5XcPz/zm2Rk9NzMLfja4Krw5I0c2aM7jj0BJeoe/naVIULR3BN6cBoYGzRNqkG3dqgOXWpUZ+axFahCMfx9wIQcYWQizIIIViIwcG207ouQ/BFOH6LcJQL0e7jYYEov1iH32M9prBw4CNzv2ccoi/2baOFuzfTxswj/FtUovC/LxaHRmZA38v//TsiUZ+RdpMUhCUSiURSOsp4xZFIJBKJ5PQwZ9CcJAqo4xWVhmmK5iqrEAxqta1Fza67gKo0rkLOCOh2lR+/N2AJwduWb6PNX2wutvNYHOg8ctcX38RZEBSESxxxNXPmzFbciU3h2Yv4WA3Z4rmDm8/TbO7QQmiAEJzDndqNHL6Pw1cWFhauGTt2rBfbn2mmTp3ahOMwha0ad8ZTRo0atSq4qjywJzbmYULgwlQYRCwYChUUBTUmJibiL3/5yz3Vq1cf7XA4YoWgUBnhtIOIEfD7/Zu2b98+5ZVXXlnKwRjZaBexihO07Mt2E4Qug9BlydlBuMZHhNmnwux1RUzFfKgYbNmYMWOuueCCC4ZxnblQ0zSHENEqIxD2uK3MSUtLmzxr1qy39u7dm8XBiHDoqGDUDzEV9UGYndDlEuG2ugsffyqn0Tauv6OZPcFVlQ58xM7pdLZgq81xbczWlIPrcNsTz/Gvw2mpsN0+bNgwuNgokbg5//yHatB9pGlxZRWCcSFMcHvonqZtaWCjNtYH4TxhRGCUu4CuU15BAUXiI3HcRhYUFpLqcJLT5SRuLEn3eykqMsqKQp7XRw7NQW6Xi7w+LxmBAHk8LksgLiz0k9vtskThQi+v41IQExNpCcc4DsKx/3Dk+n20KfMIzdq8lt7d/pvlUqLMH5nj35uGsZc3/Gtmwc55lDK97P40JBKJRHLeUcarjUQikUgk5c+8fvOiC52+B/mi9Ah3GCNPRghu2aMltejZnNwx7mDI2YXu1ynt1zT6ftYPVJhVSEVjm0qHJfaZGCBMryuF5uN3fXjXoeCqcCjjxo1zJyYmurjjrnGHNYm3b8jp3l7TtIbceW3J1piX3bwugn8PUfgvo0aNWla0+Zln8uTJ13F83uR4/sRxvGvYsGEHg6vKA/u9kBCyhAkxyy5oQVmwRgjXrl07dvTo0fcnJCTcyfGLQMe/MsNxhLiVdfDgwRn/ZTZu3IiPUNnFLLu4FWo4ORjmgVgG9nk74cIklRN7PQD2ZVEfgJgX9cI+L+oJpnYxGHUl+u67776lZs2aw7jdqclhf4ymrIygTdV13Z+RkfHG/Pnzp/70009oU1E3RD0JJwSLegJEPRGU6WRfffXVZLfb/TLHoyPX2+HMF8FVlYJJkyZVdzgcwzh+uF605qBqbCovK7yMCfIdouR6Xl7Hef7O7t27vzuRW6KY15/7P00xn1ZUJZYvasHQ0qHxIS+pWosevfAKwsfhHNzehQLxFoayB7EWriRU3k5RTdIDXkv45diTj+fz/F7K8RVSem4W5WRlWhno9rgsUTgqMpKS46tSrBZNmk8hxe0gh0sjv+G3RiZHah7ed9FIYowS5vO3psXh1QO0bN92eubnr2h9xuGyC8J8rqZh7AiQOTj37r99FQyVSCQSiaRYynilkUgkEomkfJlwwwR3laQqgwwynlUUrapZWiGYe2aKplBcjVhq3ac11b2kbpn97lZGjmw9Qr988Csd2nCIdJ9e6is1d77RwfXy3Iv5UTHPpUy/qUyvi6IDP3/+fDUjI0NNSEhQeDqAg6erqrqIO7IP3HPPPfuKfnnmmTdvniszM3Msx/EpXnw1Nzf32QcffLCgaO0pY09hzNvNErKCJsRgGIQumHrFFVfU6Nmz5+j4+Pg+nAfRHFapQTnRdT0/Ozt7wS+//PLWggULtnJ64tV3IWYVN9rRPhXzAFNhQEzthAuTVB7sdQCIZftUGOqCmIr5P0Rf27xVV1wul/uGG26oc9lll90RFxd3q8PhiIEQV5kJ1pFCriMfLV26dPKyZct2czDKvH00fWgdEQbs9QGU6YTx4UyepHA6Pcnt7wRuf18ePHgw6milgeP4EE/+znHM5vTawNOjHNf1PL+X024nL2/2+Xxp6enpVvqc0Df9vHlavHfrnYpu/ps0tUpphWDxq3iXh25t0JLGtLyE6kXHB0P/BAKw1+slt9tNgQDPFxSQ5nSSw6nRwYzDlJZ1iI7mHaHN+7fQ7/s30p4j+ygj9yjl6z4yFZNU231J0YNahVyqmxKjkqheldrUpGoDapjckOpXr0/VYqqRR3VQpCeSIiMiyVvoJZ/fR1HR0eQMupRAGQvH5qx0evW3VbR490bK9hfyUcL/LizwIWzQGtNPw7KGPvZTMFQikUgkkrCU4QojkUgkEknpmMcdu507d1bljlfGidwLvDHgnc6k6RAdm5V2RDA6U3j1skabGtSiZwuq1rTqGbui4dj+wLHx1DTF+gBMeZGdlkMbPttAO1fsJF+ezxK9SwNGOOmmnqGqyqOuXq5ZJ/uhIXy0iDvP03j2Es6XQZVhVNqUKVOqaZr2Aqc//E8+sXz58vnMSZ1fGOwJLDISYULgEvOhYrAlCHfr1q129+7dx8bGxt7M6eVEGanscBrqPp/v50OHDi346quv/vfjjz8e9Hq9Pl6FyCNd7YYCD8M6+3w4A2IaSnHhkoohtGERy+Gm9nogpsJEvRBmhXXq1Cm5c+fOV9SoUeNWj8fTnuuGVtnrBkQ6rhuFWVlZQgjehWA2CMFCDEb5F3UDJxRaJ0DotLQoqampN/B0Ktsajs9D3P7usNZUIvga0ZivEW9yfhp8LR4ybNiwDcFVJ0XC68/faJLxL0VVWvNFNhhaMhBlMYK2UUwSDW/ejgY0bE0xzmPfDLKu13D5gA/Q4f5CU8nQdcouyKbth/fQ73s30O97fqfNaVtof1Ya+YyAVXpN1STFQDEuynzTGujM81bccGQOtf4ZHGaQYarkUJxULbYKNarRiJpWbURt6rampjUaU1JUgiUC4/4G+3K53FY5ExbKwYJcenPrr/T65p9pd25G0cjl4LoTovI+TWMl+X1D04eMXx8MlUgkEonkOHDDJpFIJBJJuXLjjTe25Q7iv1wuV8HChQs3BoOP442Bb9Q2FX2KpmrtSy0EG9wBdKhU99K6dOGtbSipQWJRb+00ENANys4roCOZubR97xH6fVsard9xkL5avYV+2rjnD9ux7wgdOppNR7PyyBdAx9Agl9NhdVRPBri6qNqoCqmaQkd3p5Pu1Us16hldVJfqijBMs6l/k3/jh79+uD24qtSMGzfOERUVNURV1Tu5ozpp+PDhc4KrKpTFixfn9e7dexN37jtzvC5u2LDh6kWLFpXkDuNkOFEiYz2sSBEoQt25cyd8LG+qVatWFS7zcLFRpBxUYjgNVY5rTc7rDo0bN27UpEkT76FDhw5nZmbi4Q3iDxPna58PXRbY14tw+zwIXS85s9jTX+RBaJg978U87A+R12b2hyIwhCmJiYlwCdHx8ssvH1atWrU7PR5PYw7HtpUaVFtd1/05OTkLPvnkk1eXL18OH72o53a3EEIMtgvAYh6IdgHY50vFlClT2nPdnMBmaJr25LBhw/DBx0oHX9czevXq5eV49oZ4zm3xN8FVZSbxjXEtTFN9QiHl8rDqaBjgigHX16416tO4dlfSzfVbkFtDEfwTXIfxAbjCwkJrRLDT7aQ9h/fSd9t+pHk/fEDzf/yQvt74reUSIj4qjtK9meQ3AtZ+rcrA/1mxwbJZFMYzlikwkb1Yzyv5J5RTmEc7D++idXt+p593/UYb9m3gguOnxJgEcisab6OS5nBYArVwIRF6ytFOF7VNqk71YuJpc+ZRSxzGb479VTEgSopa2yA1MeGOq7/Ofe+LYt8Q6tevn3bffffV4/s1D5f3vGCwRCKRSM4TSnVdkUgkEomktMycOTMmEAi8yp2XHg6HY/CQIUM+Da46hpn3zoxx+dyTVVMZVNoeM4RgzaFRw84N6KL+F5EnzhNcU37oukEHj+bQrrSj9Pu2/fTLpn20fnsa7T+SRYHgiGD8xo6K0TjcWXNoKlWvGkvNG9Sgds1q04VN61Dt6vFUIynW6jCWFYOPt+XLrbTug3WUn5lviRWlQeNOp1/3f+4gbczAdwZuCQaXiqlTp17C5zKTj7U3Pj7+5v79+2O0aKUhNTW1H09eNE3zE+7gPz548ODMojXlgsgk+xSJjqmYt4tidiFMbdGiRcK99977ZExMzM2chmplHwUJUG4B19nDGRkZH65ateq9hQsXbuYgUciF+FWSCCaWQw2IKbDPC8KFScoPUZZDsYeLeUyF2cu9WA41e10AWs+ePRtdfPHFPapUqTLgbPANLBBCcG5u7qIlS5a8HBwRDMRo4HBiME4MZp8XlPmkZ8+eXb2wsHAq18kuvHjfiBEj3i5aUzmZMmVKAsf1JbZreHEAx3dl0ZrSk5D6fBx5jHGkmGNIUZ1UCvcQEIJxPb2uViN6sm1Xap2YHFzzJ3ALYX0Qjn/ncropPecord7zE334wyJau+NXyvXn8Y8C1LJWc3q8z4MU64mnZxa8SN9u/Z5cf4jKIi5c/KH0WrMIKy6O4ndYj4fCcC+BB7QealmnBfXp2IM6NbyM4iPj+FRV0lQch+9pNK1Yf8LfH9pLj69eRmsO77duIUopCTNmrknm85kRv7xI/eeHvYbPmDEjkdPpX5x/it/vf2DMmDH4gKxEIpFIzhPCX3kkEolEIjkJuNOvrF69uifPjubOzYdDhw79T9GaYzHHjVN/P5ScwrP/x92bUl2LICg4IhzUuGtj6nDXxeSKhFvF8iMnr5B+3bKXFn61jl778Dua8u7XtODLX2nDzgOUnpVHft2wRGAYOnl2w0doMIrYF9DpSEYerd+2nz5fuYFtPW3ccdAaMQyiIt3cMT1+JFBxYDRwYt0Ecka4KGNXBvnz/aXeVlXUugaZhcPaDP3xrXVvleiqQ/DGG2/EcqfwcZ5txuk99u677xaCSKWhf//+uziOMTx7N3dk03v16vXzokWLIMaUB/bEFfOhCW4Pt6sCyuHDh73Mrw0aNKjncDjqqqp61txnOZ3OqNjY2LY1a9Zs3apVK53rb87u3btRcHGeEPwwFWbHHmb/jd0EocsgXJik/CgpvcU8TAi89nlhKMcwMQ8VC1PrQ4pYvuSSS2rcdtttV7Vr1+6BqlWr3srlx/INfDYIwWhTDcMI5OXlffb1119P+PTTT4VbBrsAbBeB7eKvOMFTOtG5c+dGFRYW3s9tRl9enDJixIiJRWsqL4sXLy7s3r37YY7z9Wwdbr311k8++uij0vty5/uAyCR1IGnaQ2zRfCENrigencuTxvnVo05TGteuG7VMwHfrjgUfbgvoATICJl+3vbTpwBaau+Idmrl0DuUHcik2MoayCnPJ44yiPh16UZ9LbqKkmETadWQvrd32C+ckxvxi9G9whyA4IviEWL/DtOgBMT7sFlB02n10F323ZTUdzD5MHofDOl5ERBQF/H48iAs7QhjUjoqllvHVaGduJu3Lyy59IVNUF0elvieQvL3woy82BUOPoUuXLng75EKevYuPvZHzU7qVkEgkkvOIs6aTIpFIJJLKT9WqVetxp/Bpng3w9OGFCxemF605lkZ1hlzCPa6nVdKskWMnhHtA+NBLwysaUptbWpMr0hVcceqkHcmmlb9sp/9+uppmffQdvfvZGsvtg8EHdbsc5OBOGp+L1VErjWGUMLaBm4hCn06bdh2iL9dspp837aM9aRlkGCYlxUWRx106MRuCcGyNWGskUcbuDAoUBqzjnAhN1eCfs24u5fz64boPt42n8cE1xXPdddfdzvuGi4iZhYWF7y9ZsgQCSKXiww8/9Pft23erYRiNOa73sO0dNGjQ+vnz55e6n1wCoQl74oQuAr+Dqbt27cqLiYnZnJycnMgd7fqclo6zQRALCndKZGRkjYSEhEsbNGhQ/YILLjAyMjLSGQg8QgyEWecanIYzEDoF4cIECAsXLik7Ii3t6Wlftq8XeQpDHot8tue3EH8xtZvZrFmz+D59+lx2+eWXD6pevfowLj+NIG6dDWUeoC3luBrZ2dmLV65c+Z+PPvoIb1IgXewisLBQEVgYEFNgny8V3Pb257g8wLOfORyOcQsWLKhUb2QUxz333LM/Ly/PwXG/k/PdaN++/YqvvvrqxKouEzf4um6KpjxLDkcd4jJzInTTIKeq0c31m9NT7bpR07gqwTVFFLVhBhXk51s5lZGfQZ/++jnNWv4GbUrbRt1adqGhXe+kpKhE+nn3OopzRdMdl/enelXrWNtvTdtB32353nrAG+GM4EzUj8tILItKBEKXw8F3BqRpDvIbfo7HZtpwYCsV+LwU646mKrFJ5FAdZLlr5x2FGyFcMyqGmsVXoV25WbQl82jpvk+ASClKPJlK1ajruv5QsHj50aIVf7J06VJ/z54993LeXcyLV/H8l4sXLw57zyaRSCSSc4/jrzgSiUQikZwkvXv3vocnt7K9mpKS8rkVGEJqv9Q4t8P9MPfVrkHfJxhcMtz3qX9pPWrVuxVFVYkKBp4aaYezaMm36+mtT36wBOCvVm+mQ0dzyAMB2FH60bslgVdU4ToCYvKBI1m0bst++m3rfjqckUu1qsVTYlzpzkVzahRXK5ZMQ6Gj249a7iNOFD90jPm4cfyruN9a//bpB+s+KPFr9FOmTGnF+3yGZ/cYhvH8fffdd6RoTeXj448/zr755ps3cjy78Xl283q9GxcuXLgzuLq8sCdwSeJOaEYoGzZsSPd4PFuSk5Oj3G53C+7gK2eLOAY/llxuONrupvHx8a1btGiRXLNmzbxdu3bhA3M4V9RZTIUigfkTGQgXLgyUtGwPl4RPG2HIlxMtizAxbzfkr5jC7EIwnmDBrG0HDBjQ5rrrrhtYp06du6Kiojo7nc4IvJ5/toA2FCOCs7Oz31uxYsXkjz76aGtwFU4i1E8wKjAMQqddFAah0zIxc+bMyzgez3B8IMw9OXz48P3BVZUePIS74447tnLb0IQXb+Zy8NvixYu3Fa0tnoiZ/6rp0MynVKejC/lPLARDoIX7oxvrNKG/te1KTeKSgmuKQPuKhxDWh+KYjfs30evfvUnz1nxMOw/vpmFXD6LB3QZR8zrNaOO+LfTdlpV8rY+gGy+8nmon1bC2+XLTSvp15690Xasr6YqmHelg9kHKyc/nws7ZHbzeYsyw9RE5XlRMribWh+VKk+0KVyINb+zQkZwM2pi2mfYf2UexEVFUI5GPz7vAg2KUSctnccj1vUZkDDWIiaet2emWuUrz0gl2oii1DKdW4P3of/8Lhh5Dhw4dMqOjo+H7+U5ejL377ruXlNODVYlEIpFUckpxJZFIJBKJ5MTMmTMnye/3/4c7ZegYvrRkyZKs4Kpj6H9R/5u4L3W/pqoJwaASgfCZ3CyZ2t5xEcXViAuGnho//r6LJry5nN7+9Af6ZfNeOpqRZ43otUblhHTCygPsUdOKOo1HM/No/Y40WrthN3k8TmpYq4olGJ8Ih8tBiQ0SqDCr0HIZYfU/TxBVvOpqGtTAVIyMD9d9WKI/x549e8L34yU8+8SoUaO+LwqtvCxYsODQ9ddf/xPn2S282KZv376rPv744/Ie1SRS2J7S4VJedJ7/6ERv2rQpnevDxpo1ayoREREQhM+KEcIA8eSyoDqdzgS3292yRo0aF7Vq1SoqPT1996FDh+A6AvePKLRIB0zt85iW1kDovJjawwX28NB15zolnXfoOvsyzJ4vIr/shvwUeSrm7SOAhRCMqdGuXbuq995774AWLVqMiI6OvpbLCJy2njUPPAB0MsMwvEePHn3zs88+S2XDwySIvHYRGFOECTG43IXg1NTUupxuk3i2iq7rD48cOXJN0Zqzhw8++CCfrx9wKdRDVdX611xzzcrirv8WqanOSFfubXzJhasoz4lSzmqPeNq1Zj167KIu1CrENQQeYCE/ub2lAm8hrd75M03+bAp9u/l7KvT7LCG5XkIN6taiM3kDAVqwejGt2/87mbxN42r16cJ6rWlfRhq9992H1L7RhTTqxhS6uHF7+mnrL7Q7Yy+pHD+TI4Bo+nlffl+AzAAetgYfGpfGfQQIupCAqO0L+Gl3+l7afGALuRwual67CTk4vKDAa90rhB8hHEtNYhNpfeYR2p2XRY5SjBBW4JjYpPrRfa7bkv/RMviCP4avvvrK5Pzay219Ez6XHvn5+T8vXry4zB+elUgkEsnZx/FXGolEIpFIToLrr7/+YZ505U7My6NHj/6mKPRY3rp9QRWDvM86NO2i0ggH+GCcJ9ZDlw2/lJLqHzsS6GTw67rlB/j5WZ/Ryl+3U15B0Zu46HxZnbrTDI4B0dnvD9DeQxm0Zv1uOpqVT43rVKXY6BN/DA8jhJMaJFH6rnTKO5xndSxPhKqgx0rtBlw44JP3fn3vUDD4OLgzfyVPWnGncMmCBQvOCt+Bn3766f5evXrhnAbpul6F579ZtGhRqfwjlxJ7Cov50FQXBRnh9nXqzp07MzMyMtbXq1fP4fF4IAg7zybBDHFVVVVzuVxVo6Ki2l144YXtW7ZsqezatSstJydHDOfDvaQ4d3sa2OdB6HqBPcw+DTcfilhX0m/OVk50buHW2cPCmV0AthvyUEyFQfgVU5harVq16KFDh17TrVu3vyYkJPRxu93wi+2AGHc2gXYYQnB6evo73Nalfvvtt2kcjIopRGAhCtvFXyEIg9DpSQEf7T6fDx/wuoHbhr+mpaUtgDgXXH1W0b59+0OxsbFubjP6cXuxZuHChWH91IL43u1bKZr2mOLQmlIpPhiHX1wQX4UevbAzXZFctygwCNoofyBA3oBOut9PKzb/QBM+m0qHs4/S4G53UKPkBrTt0E76ff9WyszJoIPZB+jD1Ysp34/vAHAWc+42ql6HFq5ZQkd4m5QrB1PDavUpwhVB3234kTYd2kiKabkSsT4G17RKA7qj0wC6sH5r2p95gLK9WdZo37JRNPIXAvPR3AzazHFzOdzUNPkC660kUykSmjFC2A6WIAhXj4imNUf2U4av6AN5JWMSp3OcoQfiI2++6quCj77ICa74g88++6yQr/+7OU7D+Dz1m2666Qu+juLDiRKJRCI5h8FNnkQikUgkp8TUqVPrc0fiJVVV0QF8njsS+UVrjuXmi3qM4i7OIP6tC6NWSwKdL2ekkzrc1Z5qXVTrlMVauIWY8f4KmvLfr2nH/qNWJ4rje0ZE4FBwTPj9y8330rqt+2nzrkPUoFYS1ahy4pHPzggnRSZEUvr2dPLmlk73VBUtMmDosbfrty2ef3h+0Xu0IXBncAPH62Zd16ted911Xy5ZsiRsHlY2Hnzwwe2HDx92cl4ONAxD79Chw8pyFlTsBQTzwuzHCFeIEKampaXle73ebXXq1HG43e7GHE930eqzB9RFTdNcTqezNvwJX3LJJW1bt25tcHnJ2rNnjyiEUERE2oj7S3sY5u0mwsR6GChpKqw4SvObyoo97iXFP3S9fRtYaNoiL8Qy5sOZEHzt8zBrNHDHjh2r3XrrrZd37959TM2aNYd4PJ5GKA8QgVE2zibQ5nMbl5+ZmfnfhQsXzly1ahWEYAi+YiSwMPto4HIXgmfOnBnD7cJDnH4DuR79Z9++fdPGjx9/VvgJDsc999wTGwgEBvFsNE/f+eSTT8K6uqg6b1y0aTqGKIp6By+iTJYIRvXGuzw0uuUl1K9By+PET5Q/jNItyCugrzd/QzOWzyJFU2hsj9E04NJbKM9bSGt2/EyHc45SbmEu/b5vEx3IOsA1oujQB3KO0KoNa2jVlh+oS+vO1L3d9VakvIaXPv1pKW1L32KVAKfmoCubdaFHb3qAerS9nqIiY+iHbWsoLfsg/PNbFazUWCOE8fYFT3iaVZBFm9K2kkNzUss6zcjB4bru5zbXcdz9CZZrRcVaH9L7+cgBKtRL8w0BrFeSDUU75L1j+I8Uxg1Er169Mjktk7h+XMv141c5OlgikUjOfU54EZZIJBKJ5ERwJwL+5mry9LWUlJTjPlQC3rnrnUbc7+nrcDiiDBP96+JBB09zaNS4W2Oq066O9RG1k0XXDfp+3Q7626SPacq8r+lQRo7lluHEHajTD0Yk+wM6fb1mC/0j9RNasx5v2p6YahdUpSbXNCZXdOk+pIf05tPtWnCRv0sw6DhGjhy50zCM9zhdOkRGRuKDMmcFV155ZSF3Xl/jMvMJx310cnLywOCq8sLeccY8Ci8M8xCJxDLMLihhZBXM/Pbbb/cvXLhw+pEjR2ZzXLMhSJ1tCOGP629sVFRUl0aNGo3r06fPuIcffrh3ly5d4HQTwiEKpPAra58XZhcdYUiIspilaoRZtpsg3Lri7HQR7ljFmZ1w6+3nLOZPZKURe4Uhv47Js9atWyc8+OCDN/Xr1+/JCy644JmYmJgbOP9jUA5QHs42UO/8fn8W18OZ77///tSVK1fu5WDUWVFXhQhsr9Mw1HVR98W8IHT5hKSmpjq5HbiD26u7NE2bFx0d/fL48ePPiodvxVFQUNCRz6c726cNGjT4NRh8PIWeRpwTd/EFycENSjAwPFjr0jS6qd4FNKjxhaSFjMANBAJU6PWSX/fTD9tXUeqyWbTn6F66osmldF2rrnydd/D2Duv+IdETRynX3Ev3dL2d6letH6xUCgV8+bT96DbKzM+gWE9E8BgKbdq9iXam7+Jrp0oG15qG1RvQwC63Uat6rfnexMnlXy9yT2H9mrFOxZorA0Xnz2WADuQcpNdXzKV3v5tHeT64rXJY54e6FkokH//WBi3phjpNrPie6ME6RxRpEKuZRt/4wm2tgqHHwPdtKH9v8PEMruM98bCiaI1EIpFIzlWOvapKJBKJRFJGJkyYUJs7gNfw7Hqv1/sFT8P2THy+QC9ec6HOnagTAfcQSU2SqGHnBuSKKp3gGQ6MKvr+tx303KzP6H+rNnHnSudOVlk7bKcXMdJpzYbd9OSUhfTL5n3WcknAXUT9S+tT9RbVgyEnhjuMyaoZ6DWv37xiE9Tn873Pk4Cu611TU1Mji0IrP2PGjDkQGRn5As9uU1V1/LRp03oVrSk3wpVphInChPlQAQkFXYjDxsqVKw/NnTt39u7du1/0+/0Hz0ZBGAgRUNO0+Ojo6OsbNGjweJ8+ff79+OOP33nZZZdBFEb5Cic2ijAhUIYaEsRuSNuyGggXdiJCtykvKy3FbRcaHmr2dLKnm5gPTVeR1iIvQvPI6XK53FdccUWtJ554ov+QIUNeadiw4eOcz90dDgf89CjiocDZBgQ3vj7t279//ytcD2etXr0a7mVEHRVmr7/2Oo15cdL2kz/ZhOjBaYhRwasKCwv/PXDgwIxg+FnJpEmTork9u4tns3j6Sffu3cO/sjJunOrXzZtMVW1wIiEY4BftqtSgp9p2oxhnuBcqDL6me2n19u9p0tKptCNjLxXqhfTd5u/o6w3fUa433xoFnJmfRVe17ErXtrySerfvSTe3v5Gi3XBVXPTBNoeTiz6X64PphyjHm0t709Poi9++oarRSeRUVK4kDmpRswU1r9Wcj4kP1RXS1gPb6Ej2IXIa+ECsZvnvtTwb46NysDLiVB10OOcwvbXyPfr81xXkDfhxPbYE4XDUjY6ju5teRM0TqpA/2CafCD7fFnyeneCzORh0DFw/NnOZ/JTreFculy2CwRKJRCI5R8ENoUQikUgkJ80tt9zSkyeDuRP4ctWqVb8J9yXqubfObaw5tPtUTW1+wlHBQT/Bza69gGpdWJOUUxDNNuw4QP+a/Rl9v26nJQKj41eZOZSeS1t2HaTWTWpR1YSSB+Y4PA6KiIugvWv3ke7ViySgEuCz1zgxI/xO39qPfv0II+KO49Zbb83njmAznu3K08XMWSNSfPjhh+k33njjD1wOMTK4Y48ePX7n+O8pWltu2FNZzKO8w+zLdsSykp6e7luxYsWGJk2abI+Li2sDQbWyl8mS4Lhz9VQj4D6Cz6dzy5Ytr2rfvr0WERFx+NChQz6IGfhZ0FCRxVRYuHDx+5IMhM6LqT0c2MPsVlEUF5dw4eEsXHqJeZgQfGFiWYjwdhH4mHCIwPgw3KBBg2669NJLH4uPj+/rdrsbcv5GIp/5N2cliDqfAxUWFm7ftWvXq5MnT/4oLS0tl1fZRWDrgU1wXgjAwkT9Bva6HVrPS8X06dM7m6b5Ks8e4Tb2qTFjxpwV/tlLok+fPrhmvKDr+hcjRoyYUBR6PNVSrqsWMM1ZqqlEB4OKBYkL9xDPX3wttUrE9wmPpbAgj/w+nfZkptG/Pn6FNmdsIU11UkJEEmXkZ9PXG1bQ+l2/0897f6WtB3fQ3d0GUtv6bcipOSnCFWl9XC7Dm05dm15BN7XtRXszD9Ce9P2UX5hPv+5cR+0bX0R3dL2dfty4ho7mHaHLGnegK1tcYZWQTWm7aM6KN2nv0QN0aYP2dPWFV1PDxPp0KOswFfgLOXZcXeAKoozgwXBWQQ6l8TnVia9NDao1KPIhbBaJ1qFAEE73FtDKQ3usB98lVlOI705HpGKafrda+J334/9lBtf8wZIlS3y9evVCe3A915m8RYsWfVO0RiKRSCTnImftzZ3kLGXIjDakGrX4Jskk1bGDkvdsofHjcbNdxLBpNchUm5OpeKx7c8U8SP6Dv9Oc8bi7KmLwhKrkcLfi30WRqWfQ4exfacGjx30Q4YQMT3VSwFeVItzRNHn4cV/YPa+4e2p9chlNuT/Id536IZo5quSvWfd7Po7iYy/mW1c33xin06wRK4NrKj9dZ3voAl8HMrU4vqvPpUDhepo99nBwbfGg3Kmui0jR3GQYB+iQsp4WWa/V2TAVun9uHSr0Xch35j5SjK1UM23HMWX8HOOll15KjI6OfoE7K9dw5+HK4cOH7wiuOoY3Br5xL9f6FzVVSyyNGFzn4jrUYVAHiq4SFQwtO7sOHKVxkxfR5ys3cB8I/ZvKD7qPuDB3ad+Enh7RgxrVqWqFF4cRMOi3j7nD+97PpGrQfYoHHUXOpwKVlBcuiLrgmQ7TO4T9QMz06dP78O+msT3CHfs5weCzhmnTpnXgybtsmxwOxyNDhw79zVpRftjvnTAfaqHCXKggh1FZ2siRIy9v3rz5Ay6XC6KwhhGXZztCeMvPz9969OjR+Tt27Phx8+bN+37//fesnJwcXMfFSWJqNxR9+zwoaR7pjKkdsT50aidc2IkozTaIT1kJt409TMzbp6HrUbbs67EMxLwwLMNQ/sS8EhMT42ncuHFss2bNajRo0KBdcnLybVFRUc0gPp0r5ZHPw/T5fL9v27Zt0oQJE5ZysF0AhollnHCoAeS/MMHJlCOaMmVKW64fUzh9a3DcuHkdsSS46qxl3Lhxjpo1a47n2aG6ro9i8HbJ8Yyj/2fvKgCsqL73N/NyO2CJpbukU0BCsAABA+wAWUoQ/dkJ2K0I0iFiAhaCrYCiIt3dndvxcub/nXlv4O2yu4ACf+N9cHZm7ty5ce65d8497865anyV515RVPV/Z7Iq2Mq2u7lGQzzbtBOibfk/ZvFTNt15eTiSeRSjvh+L7zf8zHbWUbdMTdzX9W7sOrQL43+ajEPZh2BVrcjz+vD8DSNwQ4uexipe8RM8bMrDbEUNb931CiKsdoz5bhLeXTwTTosTT/V4AD2aXCUucfDGN2MxZcF0dG18Jfq0uwV7jx/AjEUfY/+RfRh4eT90bXYZIm1ROJh2CA998ASW7w56yFBEpM4eGnumn+XtVKcDHrj6XlQuUcFYHex0Fr7B7MGcbNz3x9eYt3cLeca3ezC8UMgP635/mq5ah6Zvz/2wMN103Lhx5Sif4yinEaQ+1OkK/eE4jDDCCCOMfz5MpTGMMC4MFO9tsNm/hMUxDz7/oziYnH/pm+7vQW3mE0TwfkTkPKjWt+AsUyF4NwCLvTMs1k8RGcV0LM8hqZAlA6eDGJ017Xaottfg8g0Jhv53YUVv8nUe7I6vqEm+EAwtGtGO2lCsc+CMmstn32bDFat//q1QI7Mk/05FZMRcWNTppJaBG6eBol7MmcEXiIr+krOLF5Doks+h86PXLHFI2ANRsXMYZx4nPHdgQz0xAP1rERUVVZUTh+acNMzi8XAwOB9m9ppZhjOOSzj5TRAjQ3EQ46YzPgKVW1f+S4bgbXuO4oXJ3+KHxZv+MYZggXQkWeHz2+rteP+rpch1Fb+fkGpVUa19VSRUSoDmP2Velw/CewVKhF/TL12ftv5U+Q1C07Q1bM91pBuCQf8oHDx4cJXX632cp9U5iX5s2rRplQN3zhkKCrFcmySNYBqXhEyDUygZvkk56f5l1apVz+Xl5c1nOT3yGfs/HSJjfr8fERER1StXrvxoixYt3rz22msfGDRoUI8bb7zxoho1aoirAdMgKWOjGMYLcythXguZBnTzPPRonhck0W/Nc8lLyAwLvTZJrotCaLyiqCgUlo+QWUbzWs7N8p4JmXUvyAshk4ehJDyWo5G3tMM111xTd8CAAd169+59T5s2bd6sWrXqCDEES/v9GwzBHL9EFj3sXwvWrl373KhRo75mcGF9MrS/mmQyILRv/yVMnDixptVqfZzvQRmPRiQmJoph+h+PZIKHS9n3N3MMmxMIPRVlKj5HvRG3nokhWGLUiCuBm6vWP8UQ7KN85uTlGq4Rfli3AIu3LWE7+4wNWRtXqo82NVvh2tY90KNVDyiKg9qpxZCFlVtXIC0v3fiBIDsv0/Aj3L1pF5SJS0JMVBzqJNdApGJH0wp10bJ6Y8N1hMa4fMB4J/+65Tc8/P5TePT9J7Fm5xpc2+ZadG1+FSKtAW9Ke1P3GiuLdTECK3++/0gHtfJd8Avzm/XH50jNSKMOI+6VC+db2aho3FajISpFxbOcp8lX+rXDngDd2z26ol3G4lNQokSJo+TXDzyt6/F4xP1XGGGEEUYY/1KI8hlGGBcOFmUevO5c+D0qFL0itRsxzAXQVzYrsFSjsuKAfGblcVMj9FfktSiaAdwxzclpTzlofgfcOQzQ/qDmVagBqki0H26FqnehJvgSbLZewdD/NiyKB36fh21Dnit5wdCioVj9bDtq4xJfY2OJ+voPgcWuG2UW+ZLtmnWbTAZPD4vFC78W4JHGo70IbV/jTMWI42Pa4Mm/GvKJeGNOrmTJyqLgBiSnIMeWU03R9YYW1aKcdqMTilLZemWQXP9ktz9b7D2UhlEf/IQvF65ls/3zXnPyqajb48PchWvw4x+bg6FFIyIhAjU71QisDD4de5m2rui1YIOsni0UjLPH7/ev0DStwbhx4xoGg/8xGDlypM/lcn3JyfPbvGzNCe0TM2bMKNL4/SdhclqOhZGMD6EkBibT+HRio6qpU6cunT9//ktpaWkzvV5vlqxE+zdAjIniIsLpdFZMTEzsVbly5cdatWo14o477hg4ZMiQy9q3b185NjZWrDzCKzFmyrlpsAwl09gpHdk0dpoGUZPkXnFkxpMXlVDBa6HQeAWfD41XFBV8JjSt0HhmeMFrM25BMsND4wmF8sI8L8g7k6cSR+TP3rlz52pDhw69jO3Qv0OHDk+Lv+eSJUvexnaqKkZgoX8DxPjH/pSTmZn56aJFi16cNGnSouAtsw+aJBUWkj5asA+HkomC12eE8ePHl2WfeIgkPz4/x/K937t3738FsznOXsyDrCb9hDpAoV+bCDyqfp0CJSF4WSwiLBZcXak2GpbI7xNfDKKyStZusWHN/g34fMVXOJx5zGg82XC2fEIFo1dF2CLQrkZLXpehSuYzjKsLNy3CD2vmI9OVhVU71iDDlYmG1S4yWlM6mNNONUZTUKFkBcRERDGYChx1ubU7Vxt5H81OxYbDm5DqyTI2oGtbvTkirQ7mpyAtIw1zl32D4znHjU79J0TkBMS7hLynPfz3+eIv8OuWxfCyzn6fqN2Fp9uxbBVcXr4q7KrFMFwXC8MHsXKVHb6qgYD8oFzKL9C/kTL4ProkvJFcGGGEEca/F/L+CyOMC4es9NWcJWaK8kRdqSJDThqDFVdpalF1eRKBEzsGq9QE1dqy6YRx6T8WS62vLu9HGIY8v38TpvY7OxcRC0dSq7KUZBniwCSY1r/dYHd6iCb9X4H2F5ZshJEPr7zySiQnJ214uo/HQq2WE/pPsFkVaxN2NOPT4+IgK1sjEyJRsUVF2CPFlnH2cHt9mPX9cnz/+8Z/pCHYhBgz9h1Jxztf/Iate2Sfo6IhRuCyF5VFUs0kDmnF2xekDVRFKaXAclUw6BTIhJ7xviMJAwcGQv9ZePDBB3NsNttUnk5nPXrn5eU98f7775+RIeIsUFCgzWs5yjhTGJnGJ9MgjDlz5mz57LPPRh06dGis2+0+8G8xCAtMAyPbIi46OrpZyZIl76pTp87I7t27j3zggQcGDxo0qFPlypWlXYQnYkcpzKhpkmn8NM/N64LHUBIZLnj8u1BoeczyhlJh9StIJm8KM6SLvPnED/DQoUOvfOaZZ4Z26dJlRO3atUeWKFGiH9ujucPhKCFjwr/FCCxGNFlh7/V6jx89enT8jz/+OPqTTz7ZJLdIBY3ABfumkPTd0H5sngtCz88Yo0aNcpDHj/BUfOtPzszMnFac0fSfBNlklDxvo2maj/RpMPgUxEx/voSuWtryVOSyWIgxs7QzGt0r1ILDIiJ+El6vh+8vHnUPvlj6FTLzMtC0akNEKDZ4NA+y3Sc9ysVGxKFhhXro0egqNEyuhzRvJib9+A7enDcWs//4HOnZR5HjyTEkw0v5P5KZBjfTzXHnQfcrDFbw7bIfsHrvWja8vDctsFocRm+1263QNQ2p2alYsnUFRn01FvPWfsfpzblrVivrlOZOwwe/zcL2A9vh8cr6gsIRabWha8VaqBAdFwwpBhrr4nDEaFbb5RTOwnblky++xHXer6RLfT5feCO5MMIII4x/KUQ5CiOMC4t+b8+GxXYdZx8ZUPShmDR4hhGeMr4jJXI0rLZ61PgOUatPZKgduj4OyYn3YmRvDwZPqg6P/23YHJfD7z4Mv/c2TBkqn9opSHm7GQ/toKjloHNGoFCr8+rLYVN/wsQBx4w8Bo2tCq/1DijaFYzbnLq99AH52f8banErOIuYx7iB1Y19x1SCqjKeWoNpqdCU3VDti3BZ9GqEruhImdCaZezCuJHw+X5lidPgVzswbV77F0M7Ojefz+PCMGBcZU5NOrEWdZiOBX6N6StbeP1jPp+z7edbUWPjAMapQY3uCBTH57DoOdRku/JuDZbDR21xNezaPIwbfOrGT8OmxcPlJe+05lRoZTXnWvi8c6FaepNvz5LnUeTDHEwe1CPwQBHoO7oZLPZvyK8S8Ht+ZxuKQfDMJkr9J0SSl62g+NsG21iQBt36M5RSf2Bi95OrS1NGVSPPBxvtqZMXzqhf4MptQS2c7QxZrZAGr/o13hmwNPBACOQHhP3lG8OiXckpnvzokM1nvoVd2Q+39jls9gbwerbx3lBMOQO/fSljr4Ju+ZCzgDh43F8BniGYfE9+/7i9ZlqQmDYAtoi34cl1wa8/i8wSr2CWsdKCU0HWvZT3YvKtMeWqHFnmZ71S2ZbL4cpZhPcelOXu+SH88mtt2ObteCWbrmSQViAn+hd88P+7A/mYMWPqceI9hRPdpfJZ/rBhwzKDt05gWq9pZaw266t2q+MWj794lwfiK7hiy4poPeBi2JynnTMWil9XbsPjY77E9r1HybJ/9itOfCBSZnFXz9Z49K4r4eAEtCiIEXjzd5uxavZqdkm/YRQpCrKBDoeYVTle7w39P76jUH/pL7zwQgLxE08jmFaTolZ9/90xduzYBKvV+gJl9GZevkR64zzUJZTZ5rkcQ6kw4580qHmUz60jb7311isqVqw4yOFwGD+eCP2bIHIpJD92iAHS4/Hsd7lca7Kzs1fv3Llz2c8//7yVR2kfMdiZxjkT5nWo0a44EoQezXNBwfuC0PNQFBUeCrPdQ1EwLPTaPDePIhOC0DgSJtehccxr89w8CqScIk+2KlWqRHTo0KF25cqVm0VHRzekPDVyOp2lhO+yalvo3yhbUr+8vLzde/bsGT1lypSvUlNTjU/ISKKzCZlyFRomjCgoU4KCx7PGzJkz7SzDUyybuCN7lzI/fPDgQnSzfygmTZpUh3I0nfK0/uDBg3eNLGJ/hITpz3fhYSwltdLpuOnhuDC4bgs827yTsdI1FLIqWB7/ZPEXGPPdRFzZuDOuad4VizctwZhf3kGbio3wdO+nkBiTiNXb12HVrtXo2vxKrN61Di/NfQM7ju80Vt6Kmu2w2nFrq154qOf92HJoJ179egx+XP89apesjmFXDTVW+c5Y8B52Zu6B1W+HpgbGYx//xUXEoF6ZOoh0OLHr8G7sPL4XfvZCK0sn6w0MU3Ix7+Azgc6urVBF1NjDB7a+E7d3vB0RViecTkehaWd63Hhi2Y/4aMdaw4VGsbmzn+iatj0C6qUH73hkTzA0HyZMmNCX9R3LvP7Hd+bYYHAYYYQRRhj/IuR/y4YRxoVAi27R0BVZISFb5O7C1c1+xMIFQNMVHanOd6eWIxvDTaQmVJ4KSzxVdAWHcz7G2nku1O9RC6reC1ZbWfh9S6l9TUfrZl40vOkhKOrjpFsQEXcxbI5WUC1toHkvZT7V0bTbfqyYux/1r2iKqNhnYbHV5r2AtmZ3loHV2Ro+tx967ndY+V0eBoy7DIrlaeY/GBGx7RjnYvg9V3K+0AI73Ta0u3UtFs+WSQXLfdW1sDkfhc3eHpqvOsvdE87oa5lmK/i9XmRX+hQbZhWt/vYb04OseIXlvQMRMR2ZVivYbK1Zv47kT2tkxxzC1U23Y+FCHd2b2OCzjYIz6lrO5ppwNl2Kx9vJjxTm2QYWS2uWoSN5Vh0tuv6KZfNOGhcHjq1FDfEFlu8+OCM7wRHVApqf9UQd8r0sj7V5tDHPzVgx76PgU4WjcZdklvdW8ieSbbWP8WUF3ukhBnbgMeZBfjl6sL6tYGVb6XoHlvsS+LNqoG33VVjyZcCo2KR7Y9gjx7O9yH9fCc4E2lGDfZj17wJbRCuWvyMseks06+rF8rmrANnDhBADambUHdSkn+azNzJ+a1is7dge7eDVE9nu9Vn2BPIulfz4Givnbgs8WAyadq1BDfp68thJvm/lHPIrrPg6/27M9XqpiHA1Y55dmZfMWn6Ge+dv2LDQj/5vVkSU9WHy7SGmcYNRd5ujNesj7dwJVnsNNL16J+X05DLQO6aVgep7CKryEOwRlKuoVix7B6bdGQ5fNTS+eitWfHn6ze/OE7p27XoFu9BlFovlo6SkpBWzZp0q59c3vr6OruA+xivWX7AYgp0xTtS+ohZKVjv5wcDZ4HhGDsZ8uBBL1u3i1Wl21v6LkJpYmH7RNfrrkPL7/BpSM3NQuVyJYjeTMzePS91xHLnHczkUFl93v+aPU6Hu/Xzdp4uDQfkgnzAzf8o8Lma7LZk3b96OwJ1/FlhuV5cuXVayDhVYn+t49Nx2222rZ88Ojt/nDqEML4z5oWGhYmOeq1lZWb61a9fuSExM3B4bGxtnt9vLqapqLa7f/BMh9RFjpIB1jI2KiqoRERHRomzZss0Ebdu2rdqgQYO4ChUqyKZ6yrFjx2S5nTwgQl4cCY8LnhcME71XjkXdl6PECb0uGB5Koc+bZOZRMDz0XuixYBz5ccCMa/5gEHpu3hcSWOvXr1+iZcuWFS+//PKm3bp169KmTZtbKlaseENcXNxl0dHRNTlGR4nx/d9oBBbIWMl6uXNychZs2LDh9QkTJnyXnZ0tvz6aBt9QQ/DpjMCCv8ykGTNmxGZmZv6P5XqYlx+yLz8/cODA4j/z+IfhqquuasXD7azjuAcffDC4c1oBzBxuj/Cpt7GVqG8qxg9fRUFWBSdFROKF5pchOTK/dwLxhyurvnce3IVxP0zFoZyjuP2Sm9CqenPUr1TPcKXw84Zf4LA7UDYhGSt2rkSUMwpNqjVCpZIVsXX/dmw7vgMRkfJhofQFnTrDcditKhbwuQUbfuZ70YcMdxb2HNsLn8eNi+u0wJWNrkR8VAms37eRwqJT5fUjx+XG9qN7sP3IDqR70vi+ZVekRDnsNsNFhaTt83mpZppd9E9A0TndUQwjc3ZeHuqWq4NEZ7x8ZVFourKK2k8eLT6yD5letzG4FAnyWbVYEr0+zzLX5z+tw8ig7hyCHj16iA4gez3E9OzZc8GcOXP+kT8IhxFGGGGEUTT+wlsqjDD+JHzaH9SocqjN2EkNcTQpEve9Ls66xPBQEn7fcWpBc3m+XhQWqAyPRFVqLwosnipUkJKpUPK2vg42yyF4y95Ired+2OwXUU87jNyMD5CXMQPuvC2wO0swj16M28vwSWy174Qr60O4s1cxLicBzMDj3gBX9nhef43MxRlIGd2E50/D5pDVtseY1sfIzZoGXVsHq7Uxn3kMGam38l4Qigdej8/wc6zoDfnHAVfOh8xnAq+nY1YxfuH6ja4Jxfoq87rEqJ8raw5y0icjN1M+z7Kx/K15fBS74sWlholc1k004xjW+1pel4LP+wGfmQ137lGWMQGK5VZqkDedcK8hG+b58SRU6228n8jndzCfD+H3zmR5azGGGOcL36r4XEEMtJK/arkXdntF+Mj37LSpLMcn1LoPsVxVYVHuQK6nF/kf0GNVlXzN8wd4i/akHlCV5fC4ppJXbEO/Dou1AVtyIAZPOvkpm6LJpOMxykRjypOOvMxvkZczlenuZvitbBfxVx2MfJ6RkCwZsT5Olh39Wf+q8OnzjXbOy5jONlgNqy2Z1Ifx/ocB48oZzwkc7iF8chjvVYQnbwFy0ibCk/st+eLkrOgOzj6exp1v599g8QKCEzPhuZ8Tkw1F+T9UdKW2VbVWNY0/RYIcii0bi6SapYIBZ485C9Zg/tItnOhpbOZip0J/GfHREYiLiRADRDDk/MBqUbH/SDp+WrLZMHYXh5hSMcZGcqqN3b6YYsmk2mF1RHA+2Xy4OUYUgHzGTB7KinlZvS8+If+xGDRo0H6207OUQfGDOCwzMzNl5syZYlQ7lxCOm1w3z4VMY5MchaSfmEeTxEhlGDxZNveUKVN+W7BgwQvHjx9/1+v1pv4lg8LfHMHVwTKW2CMiImrExsZekZSU1L9WrVoj2rVr90KfPn0efPLJJ+9kG3a87LLLKsfExJifNUv7yecDoe4RTB+5hZEYocyjGT+UQsNDja+FhYeSec+MK2SGF3zeDDOPBctjlrXguXktR0lbF3/Ll156aSXhyxNPPHHnzTff/GDnzp2fExcQ5N+A+Pj4y8nPKuzDduGv8PnfCukf7Cdpx44d+2DRokWvTJ8+/Re32y19qiCZfS+0HxbspyaZCD0/Y3B8ic7NzR3IcWcY2+AjHkf2799/X/D2vwLz58+3kvdiDD7OOm4MhJ6KuBynKEHNyUnH6fQul9+Hm6o2QPXYU/c2E3UvOzcLCzcvwtYjm6j+y8pZKvI+jeqjFdc064pIeyTe+20WXvz8NXy75idEOSKMZ8VlVP1KdRHtjEJyXDl2OnY7Rcf+zMP48LdPsHzncsNlhMp/VsWKBhXqoW/HO3D7Jbejd+MeaMEyyarkeGcc2ta8GD2bd0GrGk0QFxlP+bPBqtvQrlZr3NWxD4Z2Hog+fK5RxUbsd0b2fwqygln0IouuYlfqbvy2ZTGVLR1e2Y6iCD62SqpA3iXKY6eFkYbF0q3plyMCTCqAlJQUMe4vZ7ymHD9O6qVhhBFGGGH8axA2Bodx4RERt5d69zqIX2Ad5eBCCXjs4jOwNhwRErgUXv82qNoqaivUepQoaltN0YvyqosLCCTBk8doymbDpYNm2UjN51POKDOZ7jNw2u6FP+deao7jQMUSioWTKKU6/N4SmDRwO7Tc54yN7ALKP0n7Gd6D96NCyY+R0NnB9O6ExdEKPvdhzhdehOYehkTcR23vf9D8f8BqK0NtsZ/hsiIURn3ULP4ZDR/L4HQ/gsvmzw/eLRxaRDYfnAmvay107X1qf8Ng99/H8+dJm0kSqxns9vy7aYmmpxjarNT9AcRmDSG/7mXeM+Dz5lLB4ykuw/pYmTjLF2sXs7tfYzzr866DqjwBu3cokH4PFJ4Duxnt/FrPyh7wQbesgKZ/D59nGTTtUcRF3QNL7jAW9muWy8NyOqFaG6H3cJn0BiA6rxhDxFWEpozi9V3wqfey5R5lmbexTRhBKQefdpER/65JidDU62GzV2Y+Pk75xsBvGYKIqPuomd/NhD4TllwwbD6g4/rXxNDenPlGQ/Pug025G67sezn7uIcy/ozRJn6fyMr3cLkCFr8735bJUx+2lZOzkC9h0YYiL+p/TONuysVUzoBc5EtPWC3d0X/CSX5dIMiGODzU4SRwJye9hW7iOKHXhDhN1S+xKBZWpehJoExKrHYrkmqVRGRCofOS00JWA38wbwnSMnPJlvPbvqwz6lQtizIlYln2YOB5guTl8WpYs2U/duwtfhG4I86JkjWTYI8U7zrFF8zwgQi1eq3NF9UJBhWG9aS9LEO9UaNGxQaC/pkYPHjwZvJkOOsiG+M9kJqayrHgvCCU8eZ58F1zwgAlR6GCxioh4/6XX365/YMPPpi4e/fu11wu126Rg38z5MciMbaI0VJV1QibzVbG6XQ2iYuLuz45Ofm+unXrjuzatevLw4cPf2nkyJFDBw0a1Ll58+bmpoCiy5pG1VBjamHHUDKfCT2a56HXBcNDqWAcM555LBi3YFho+QojeUbqZ2nSpElpynHHp556asiTTz75cvfu3V8mX0YIfxISEq6LiIhoTp6VtVqtESY/TzcO/NMhRkCv17v30KFDb86dO3fcJ598spn9RW6Z/UuOpn9us98JhfZHIYEwy2RY6PlZgTxX09PTb+VxGOkT0hPyg1Tw9r8GR44csXFc6kBan5mZeSAYfAo4dFVUdKWm8SlNMZBVwSUckehRuTYiTvGbLl/68GV0dB9+3/IHcly5cHlysfXwTrg18aWrIc4RhwolyuPg8X34dv18rN63Dhl5J7cUsdpscFKdqlyiovFeleJ0qtMR93Udiq6NrkRCVALcHjeaV2qEG9r0Qo3k6nDY7ExZx/Kdq1GrdFXcd+UgPHHtw3i4x724tnkPJETwtejx48ZLejHsfvTtcCt6t70WfS+9FW3qtOa0Q0Tvz4/dIoDy/ZHH78avW3/D4azDJ8bKwlAyIhKtSlWAjTrz6YWXOoCCBntSo4rcXJV5raD8yhcatYr64TiMMMIII4x/LsIDexgXHltTZcO2wPa8sqrVrjaD3yLaWcCY58d6ZLuOQVOWQ1eyGS5uuLrAMa4EVL0e7JFiGdwIxb/SiJ8ZtxiOqPsozvWw1zMFo+86iin3p/LZpdD9LtF2CCes/oB2mVkhg/fEmmxc8txt+PQVn8Savw5USzuS3FgLv/Ytptx7GC8NyEDu4UW8nh/4qV+pAre/qfF8KHRtJ/z695jGMowelonesyRy0aiw9xCis5+FZr0M8baHMGHQLowdkg2rZQPv7jGMwaoiBl2ZLIbAqJMsD56P3Kxf8NqDOXx2PzW3JZyJpPPI2+RVhdgIDJ9pYzr1WKfIgAFRnwdv2ly8PfQ4Jj6SgVSWV8FvZIc5ITo/GDnSg/LVv4Mt5kZYsrui/JGv8drtLPf9+9kGYtQObuSnRSKycv6xSWXTKcoalv9zTBp40Ng08FjeYraX+AMQdkTzvLJxbs2rwLrXQeBrxGXwe2ZgSso2jL4tE1MHb2bkj1nXLGNmcaHgFK9v/ki2DTNVy1CGPoI9Slx16Nh66Etols5weXsjudZMTL8v4HrChptZxtJ8JpfPfo7xg9fhPfJLftBQta85c9oPi01l3ZvBbY8ynrmA4OSgOicJ4i9wvcfjKdQHYpQtKl73K+38evHdQOCIdhirgi126Xtnh6xcF9758nes3XbAWAF0vqFSdurXSEbpkrHGBPZ8w8IxbOf+41i1dT883sIngQIR6cSKiYguFX1aI5CfYwS7fFW/xVUvGHQKnE5nGifN35CqRkZGBvrXPxhiEKbc3sPTraThEydOHGrcOPcIZb55HnoUMo1QQtJBpGHFcmCSf926dUfHjh07e+nSpfe5XK61DPtPQGRXDB48KqqqWi0WS7Tdbq8cERHRMjo6unvp0qWHXHTRRa/16dPnk1GjRn309NNPDxs4cGC7xo0bl+HjMvCHGlMLM7gWdl5YvL9KklYomWEF74eGnwirW7duSdaxzTPPPHPvm2+++e5dd931af369d8oU6bMPTExMT3Ij1YOh6OK1WqNIZ9swrfA5+//TlcQBSErgrOyspaxf/zvpZde+vD3338XFwzSl8Q9hNmPpF8V7GtyNPuhyahQhv0l5nFcuYVtMJyniziGPvdvNAQLjh49Wo71rOHz+dZXrly5mF8qqX8C8YHzouHV/Li4VAVULGQTNHG7kJOXi21Hd2DXoT1oVL0ZEuIT8cOGn7D54BZGoAKp+ZDjc0Pj+1Jjs2e50rFy52qkZwW8jm3cvQE+vj8rlyxnqPgtKjbDo9c9gPZ126BxlWYoFV0KeV4PWtVpjWqlq1GVD7wnF235Hb9vWYE7292G61t2R7WkSigRWZJSQkXSlWGsFL6jzY2oXqYydR4nIiwRcHtdWLRmgfhuoDAVIk6yNytJ0a3wn9gwu2idVLYt2X5kJ5ZsW84rlSpx0XpS90q14Cyw8V6hYLFYhRKazV/kBnEcT2SeJfpd/eTk5PP79WAYYYQRRhgXHOd/1hxGGAXRMtULTf8dPmPZbgx1tgZUz2XFbzLcOR4oygrMvj8PFmymqrItaLSrjwhdNp4ob+hLur6bM4HdcsNww7CmfC7sNh8q2Wtj4MRLkTLuKViUsVAsTtF28iEhTWX+IbIvBroTKEutshz8nEPoyqXUuNai/4Rcg+zJqcz7gYDCpsfAolUxnjgx6zLCM6g9BjarOxPIZhuv/8+F2Ewvst3lMXh8S/Qf35+a7ATWW3zJSvrByAWgccKjK4dQLTsvGCKffB3jc4GVpQrVXc9RBdvWkwdKlSAfXdSU92HqwyeXS8waIMbx9Uyw+E3uzgVGdvTBeiwXGjXm/eUuQsr4rug3/k2y7m4WWDZHOxVGsYUP2mFqzSeNjo3SqeGrxwP3OJYZTtsIn2zMhgrCIGI/IqLyT1J01yb+4eQstNmJ/mPasjyb2NZuHnOClEtZWox+YxpRTmViefaolawYG8Pp6i/MM53ltFIuG8CifgKL7xBqlV3KsvaBMyoZmSvECBCArjZmm1HjV6L4zGSkBOVQjn51Du+J6xSpRkVE5sYEn7pgUBSlJkl8QK998MFCNr4jLH5LObvVWsvYD7EYyCqd6NLRiCv75xafLl61E8vW7TFWBAfE/PxC/PG2a1Id1SskGZPU8w2pl/gNXrFhz2ldRcSWjUFCxQRDNIqD/PbDSWqCLiu2isDtt9+ew8ngfA5xFXn8f3NHci4hhhmv13sLZW4V6/XgxIkTUyZMOC8r60NbwDwvaIQyDVQmSUcxDcMGZWVl5b377rurJk2adGdaWtoMTdOO/xcMfSakrqH1ZbtZgiuH46xWa1mn09myVKlS9zRs2HBS//79fxozZszXr7766mtPP/303WzrDr17967XrVu36p07d67UokWLMnXq1EkkxLjsFGKSQqZx1iSRB7GmmIZZ87ooCo1nxjXTkh9zHYRT/kie0dHRkfXq1Ytv2bJlGSnXNddcU/3666+vc88991w6cuTIwa+99tqrrMfcoUOHzmecKUlJSUMiIiLasM7JFoslnvV2kg/G+87kz39JJgQcj1KPHTs2/YMPPhg6bdq0ZR6PR35MNn9QMfuP2Z/M/mX2O5NMnBPmycpJjiXd2RYjSCvZRsP79u27N3j7XwfKofiTzeFxbVFuonrpMy2qojRkx40qjstyix0bHctVRmLQtUMoZE+BrNxMY7XvMV8qNu/biCPpR7Fx/wa8Pu9N/LJxMXYc3IQt+zYb70tx9yCq/fxNC/HJsi/wy6ZfsXrnaiTExSM+Kh6RSgSuubgrysQkMp5qrES2WXR23sDGlkcyDmH7oW14f9FHeOTjp1EhriSuaNyRKrZ0aQVH049g8dYlSM/MRJ1KFyHSGWGs3s12u7D98HaM/moiNhzcBrtihVpkveVjN51TG4W6EnWX4vjDm3m6Bws2LYKXqrriY2Rj0cepqBOfhKZJyQU13FMh4waUeL/P3wAzexVqXT5y5MgayjL1bIjBONIIDCOMMMII41+DsDE4jAsPMYDarbuo+RymguiAojajMtYOtohIXu+CQwnsbOtzH6cWtUsUFmo11NjU7jypDp9hqF1nrIQV9B2djBob+sHrfpealewA8QHjdaCWsxOaYXA2op0RjJWbQXNSYG8oWWITIGOZruJimjm842cZTl3poCiFa2dFYqYFA8d3R3bkKPgs33Ma8x3T7s+0XczzkBGlKOuWwvIousvgZ3EoFSsT0zJGOprug6oFlkmEQmU9leJU0XMCBbePqga37X7OjWdD0X5lnuNYh2rkLeuqF2NsZdl1uGHxyYqf08AqPk5LGoqyrmXBmpXfyO2Iki0JT+WZYrFS04+A1W6HxRoZpAiWMZp8s7K81JuDM26VcwaHUyb9RcOQW+FpcAG5mjubDTCBgi1yKRtxcMZiET/KjTgLeQHwfI2sqCG4e3rAWZ5+YrmIwKjMSTmkpOjIgd9LOaGC7tFNP5oXBJz0iq/AGpwIHrVYLNuDwfkwof8Em9/uv1jNV43CIcbV6JJRiCx59nONrBwXfl29A0fT2NQXYFWwCEDJuEg0rVsJNSqUQnSkuEE8310HFBGL4Qpj257iXUXYImyG72XVqhZfLt5i25Dzeo1JN04qHQw9BU6ncwsPGtMK/Pj1L8CQIUMOeTyeQTxdr2naA6xbL+Lsl6SfHczGkKNJ0peFTKNVKIUatGRjubRnn332xV27dj3ndrvl012PrIz8L0Lk2iSBGEYJG8lps9mqxcTEXF26dOl7GzVqNLljx47vXXnllWO7dev2cu/evZ+87bbb7iXuevDBB3sPGzas+//+97/LBg4c2Oauu+66+KabbrqoZ8+eNbt06VKlevXqiUI1atRICFJizZo148uXLx8bpDgz3Iwj8evXr1+Sz1e6+uqrq9988831+vXr17J///4X33333Vfcc889V99///03PPDAAym33377fZS5JxnvlUsvvXRsp06dPqhbt+74MmXK3Cern1mPGqxPJOtmJxmyWbDe/zWIvLPuflklv3fv3lemTZv2+pIlS0RPKqoPmWT2MyGz7wlCz038KeZOmDAhsmzZsjfz9C2Wcx9p+IABAzYH7v47wbZoy0MGx9AiN+D9atzuEnx5NKBuZeUDwdBTIStwK0XFo0ZsSdiML/NCEHws1Z2OTQc3IScvGy6fm2qYikhnDDYf2I7HPn4Gwz99HplaNt9rViRExiIxOhGZ7lxMXfAuhs96HpuObUVyYhnEOqIMlxCyqZzMgn26H0dzjyPTkwt7hAPv//Ihhk17GA+++zjGfzsFOb5sPlcRDqsTuZ487Dy6G+/++iF+27yI6qKKH9f8hPHfT8F7Cz/GlB+n4YmZT2POmq9hfItorDUpfJyWjeGSIpJwWb0rEBdTkoIq4lk0RAXdemATth3aBlee2yh3UbihSn0ZF4NXRYNxnDos9WIz6p66HJsYOXJkNmV5E+OV5DG/u7owwggjjDD+8fhvziTC+P+HXxP/Yhuo3YtFog01kusMPV3HGniUwKf/kUo6NGUjw9wkWTV6B+NXguZNpeSKGwWg/3Ax2PWBYn2e9y5jvPdh0frBo/eF4nudMXxiRzxjiFFUCmL4/8U66NpDYsKEqt8ZIK0PKXCuWT8IPGQqrtRYdSUN0cUZNQtg4LHO0NQ3oVhkEsH89MHwgvXxPsHz9eRLIF5BGMHUBDXt5KrgonCklI/1OmIo4ipku+FTV5H6dHHFcX7Hg5tfiIfdcS/59RwLUo51eJlycDt53Yd8/oz5F7Ey+QQPcuGNDbqSKAaKN528STN4p6nRyKN2HwrNbSEvCjHkWnNZnr3wuffB798VIN9uxt3LMrtgUTKZbqoRVdPj4dFOXcms7xVnrVSYyWtxe6FwZlL2y8BURtxhKOoz0NVbKWHDGPIO672SeRyF5vPDahOeDIA3r7kRX9HFEMSkdMq/Pv6kDIbIoqKzT+hPQc8p1Gfv+ULJkiVl4lCZk0FZ9VRo3glpCQ5dQ2PZrOx0kA3PYsrGGn6Dzxabdh3GH+t2wuP1n9Hk569CVih1aF6Tk1AbqlVMQqWyJS7I6mBxf7HvcBpWbtxTrKsIQVy5OEQmRBplLQrGmiDyi4NdRdXiPHW3niB8Pp+sxt9hsViqT548+YKvQD9fGDp06BZN0x6hDG8hPdmxY8cbGHyuBUgawCSBeR54z5xKMrs3jcDyHgklX3Z2du7YsWPnLlu27OmMjIw5fr8/m+1yQeT+nwpVVWPtdnu1yMjIFnFxcV2SkpJuT05O/l+FChWGV61adXj16tVH1qtX75nGjRs/3bp162cpB89dfvnlzw8aNOjFwYMHvyBHk1JSUkYy7H7SPXffffew/v37Dw+9L/HvvPPOFzt37vxip06dnr/44oufbdSo0TP169d/plq1aiOY34iKFSs+Vb58+f8lJibewfJ0FT+/DoejupST7RhuyEIgbCF/xDdwFjFv1apVw1977bVPtmzZksHb0lfkR2LTNYTZfwoagUPJ7INmvxSYffOsIYZgjiGyqbCsCN7EceW+AQMGLOX1n0rvnwK2SxMeUsWneSDkVDgjPPUZL6ATFQM/9YRKMXEoH3Xq10HkqeHLd9fhPdh9ZC/zldW7Gi4qWxvDrhiEx659ENdd3A12awRUv4q4yAT06XgHnrrmIVzXrBtfngr2Zx5EnuZGufhkRNujDXmSVQGyhjg9Jx2/b12GQ2lHGK4g3Z3BtBR0btQB9119N25o3hMbDm7FxB+mYdzXE/DMzBcw8/dPkOXNpe5iwa7UXZjxy0d4Zd6bePv7CVi2axX8Ho+x0Zusv9BPWSOiGyuChSM3tuiBe7sNQKc6bWGDqI8cAkI/XAxC1qbI2oIsdzYWrP0ZVoeN6mrRPG1XtlIhfpcLB7UAjj+W4r78ERdFDo/HI254LswY1UsWyowthQFvVEa/t6pg0NQK6D+hpBH+d8EtM2JPbNL9ZyB16TMlCf0mVsGAcZUxeEzhX0eeL0jZbyWPhzD//hMqGpusnwl6zbQbG13Lc3K8ctQFXYxyQSE8Ed5IG4k8Xmi/2be+EoXBkysZvB5KWWk//NRO3X+ZjWUs9MecMMI4E1xYoQ4jDBOKcowaz5bA6k0lDqqlHLyy+7OyBfb4gM/U0cPkp/8NUPR0xrcyTgXIAhkdh6k5ymo1qv6JlXl9NTW4BGpGbor08xg/eC6mD9oFzVICiuo0NK7ikM9XrnaQqs4BpicXedTMfsLEgZ9iwqDZp9AUY6ddFlkTjZLpMCNFz0O2r+if6wvCr/6PebEOeg50/weYPOh9vDNwLfwWan5IZL2DEf8s+G5PTHVTI91pXOpqBHlUMZ/SceWoWKhaPfLhT77QFanv6bgsswIxdt4Kq51s1pbBl/E6pgxagIkDjrFcsoGgfH/352Fo0YSmidFVfAawqjp565WVwifhQx3ytfQpRbbnriYfboA77xL4vR0C5GvP+vXFlMHrycM0I11pE0Wpx+d747bR+Y1oiVGNmGwXiFsE8UutqRkYOSIgD6L4aUoifFo6pgyYwjTugRpxJYWgF8v+s+HEToHMhAKbecgGimLwN5aWsP0Kk8EJg2aSvs/n9uMCwGq1JnKCVouTvH3x8fGFLlXN0DPYnnqt0/rU5W27044S4trgLCEG4PXbDmDfoYDt/0JAJotXtb2I+SmoVDYR1SqU4AByevE/FxBfxUvW70ZGdvEeXRIqxBtuN2T39eJgGFkUPcmpqkUqkm63O5PxtrK9q3q93n/0JnIFMWjQoNWapj3O0z2qqr4yceLEvqNGnbeJjdkYhR2FZJwojgyjcFZWlmfGjBmr3nvvvRf37NnzfG5u7ja2jyZG4TAKhxiThNjWBsln4OSZ+CKO4ViW5HQ6Kzkcjmo8NoiKimoWHR3dKi4u7vLY2NgrQoljXU8x4pLuIvXh9TUF4/C5zjxezDSaMb2GwXQr22y2kswvlnJmk/zNsphlC+NUyPhkyjXHoS379+9/kbI/Ytq0aStC3EKYht+CJHqdeRQy+5kglOGh4WcNlsXJ9ruDp4+RlvN86MCBA1cYN//FmDRpUnW2TwnK8NZy5coVqX/4FdQkTxKK47DcsigqKsckoFRkYfYwHdl52dhyaDsOZ6TySoHL60ap2CR0aXQFejbthkGdU/B07+FoWP4iRFHNbV29Fa7ivfuuHIzb2tyIklGJVOeoVEeVQExkLCg/2HpwC3Yf2YdZiz/F3JVfw+XLpdplwRV1rsDw6x5HSqc7cV3L7uhYtzW2HN6ISfPfweSf38XPO35Frks+zPLBx74sbiB0+SrJYkPt5Jq4vG4HXFb/UjQqdxEirBGcmoRMMYiApqqjlDMW17XugTJxZdCOeSTGyA/LRpRCIRMN2SxvqRibLRR7Tj1kDCkMpSKiUDcuibmcRrRl7FGUMrpNKfIHYY5X4mNfXNOUHj58+PnWtBT0nVwJ8ccHwKfMgBbxI1TnQvi837AXT0VC6kDDMBfk4v8LZJPqfhO7ISL7URxN+vOuM0ocKwGLewSF7ne25Xx4LJ2Cdy4MDkbEwKk+DY+2iGIyj+pF9+Cd4hGfWosj6ztw64t5nI5ykbWCd/6FcJEn+jec2y+GV3kGW0tfWKOrw34pJzo/so1+R577KVQofXI+K4bhuyY1gH/ZPWy/W4KhYYRx1ggbg8P4f8Jy+Ux+O/TgytbAa/0o1Y5NSFov9wLQ3Nv4zg8Ym4wJExUf8Res24LGTYcsiwoYEWWHBV2pg6GczA8YVwOq5RrD8FicMqSLCUmJAYarxq+dSg7LhGWBAqm1oDCNW18phQnLbMYvoHeN64CU8U0CRsDClJGzVFA0PTZQPlmZq1RC/wmRuOONeGrGV7IMtY06/5WJotetGEZ1DSsh7i0sVjF0XAWveoWxqlqMwuXt15KHl0GWSpwtAuUrjX7jbkL/8TcgZcKNp5CE952cDMXY7MzJNherVkkgppLB95QJrXndlmU4N5tTRFGuNG1NQKtWmkBRb0e/UeUNubh9TD2GDSAlnsJX4ZO4Hpl+3y5MHbL7BMmGdbIsw4FDbK/NRnOJCwlFfQAOx3OUh5uNOg4czxeyMg4We2Mjb13fR75vYl66weeE1LugaNNhVb5FysR2WA4vxt9+BB6mCXVv4AcIRSwVYvQRDfwT5pdFOaYQKz3Rb1JT4+UvvwD3H92MebbDHeMqY+hX/x+/yovlthInIvt69+6dHQjKD6fDGSkyne+3liJgdVoRk3z2dsbMnDys334QaZmcxJ2BO4q/ClmJU71iKTSoWd64jo+JQNO6FREdcWFcRVgtFqzctA8ZWcV/EBAlLjdOszI4BLGUafbHwsE2zibtZf0qREZGXvCNCs837r777jVWq/Ve1m8H6Xmn05ny8ccfn+q08tzCbBg5FkbSaYTEmGUavITMFZD+tWvXHnn++effXbRo0bDMzMxvvV6vfM5rGNDCODNInxUSg4pJYqgtiuQ+eWz4pODj6pnEN8nMK4wzg8ixkMfjyc3Kyvpu8eLFDz/33HMfrFmzRvyXSt8wV8ybq4ELGoKFCvYrgYSfE4iv8by8PPmq61nSWvbBJwcNGiSGs389KMuNeJAvrFb06tWrGJ4qldmOfMcULfvSL2IdTlSPTURUIRuf+fyaYfzdcXQXqiRVwo3NeqJzvfY4lpmFXUcPGA3qsDnQqHxd3NHpFkQ7I3AsKzBtiI9JRPdGXdC0chOq1RbEOCIRGxEFB9/ZM37+CE/Mfg5vfDsBqTmp8LMcFyXXQ8qld6Bmcg04Vb7XNT9+3bQSXuqtNrsdjas2xE2tbsAtrXujfa3WSIrmq5Pp2klX1rsUL9z0DN7uNwqj7nyFx1fRq3kPxDvjOAZIaQJjs8JpgiyhqJlcHQkRiYYHjUqlKiEuKoa8CLBSDN75IdcklnF/1iFs3rfN0AeKGu/FcNy6dKXi2H4Sup5kgbVIYzDfj/vYRnYOe8n16tU7+8+3zgb936oFq28c7JFvw+68HDZHVVhtFcj8urDbrmb4GFZtPAaMbxB84sJCDMGq73EyfzaZ3w0W/59XPP0uNqCaQPmRxSnJ1PfPt96RH9mxLDvnbxY752dKRQrmmSnhitdBhbsc26cUr8qxh/57NxZUQUUaZdlJWVednfUvtPefga7KnjGVYHOWptyXgj24Eb7MBWuW5rxdmw2b7XnO74vsv2GEcTpcWKEOIwwTEyf6YFXXcnA7yJdQMBDHqY3ty+cD127ZTN09sApY4snqX0UMbMcDKxGs7jSOlvKJmgaL1caBcTTcEa9z8B5PLe56eF3ZAQUKTtjUwAur7AGqYVoGw/2GBUlFRwwo8ybi0/rBV5KzO8yEO28DB9gEWNQHERkzCsuWvQpdGUtt8jMqTjOped6DgTOSjPT+ClT8wnqxHJYIzjIHMe1R1FLHsGz3824CB/igywoxWBOJZc9EtTsVVstCKhrvGksFbY76TP9l6GVHwW97i/m/xGvZGlkmVGcHUVwtthqIiPkAjqiP4Iz88BSyOT+E4mnDumWwHTYZ9YHSku0/BinkO9hmQAPeDy6wlHZK//PKxehh4s7hXXhcm1hXtq9FfBS/DZfzNTitE1ngrszr5A8OZ4qxQ7L53CdMN7Crv2zn7LAPgDPqfaPu1qhRVFgbGqOqRvlS8CU87o1G3Mw8scxdSV51YJnKM50paKK9hv7jX6eCO5FydhN8ZL+4SZF+IcjYuYLxZvM5D3nYHopvImcPr/D6Deg28Ys9h1Oxt+Da0/pCfzrHCYj4mLXwWOTnobqiV9SgcTYVDCgGVrvFMF6eLcRtwsYdB+HjTKuIOdG5BWdWV7aui0hn4Pcnu82KFvWqIjkpvthPNs8VZFXy4eOZ2Mt6nw4R8RxSbMaXFEXCMFAxqk/zlRE/0MHgfEhNTfUynvjltHm93n+lwpmSkrKRsnwn6/kz6X7W+d6xY8ee/VL1s4PZMnIsjOQ9aJIYuEyDlxzFACbh6syZM9fMnj17+IEDB17Ly8uTTfF84VXC5w9GnzkjC0sYfxZia9c0zUt5XnPkyJG3Zs2a9eR77723nLdC+0IoSVgoFexLJsnzoW8KCftTeP/99xMoB/9jWV/m2LGAQY+J65nA3X8/fD5fHR7En/UWUjF81MrzRUlOFx1Fvh6KtdpRMSoOzgLGYOlrHp8XWX4X9qceQOeL2uPJ6x/Dq7c9hy6NL8PyLSuwaf8WeH0eKBYF1UvVQKn4JPy8YRGy3IHNVssmlELNspXhsNgRwXyinJGIj47DxkPb8fu2342N6xTZ89Gno139VqhVvqrxnMfvw29bluPLVfOQEBmNm1tdj5dvfBrP9H4CT1z/KF657SXccvGNiIqIwkVl6+DB7vfgogp1T0hVUkwptKp1MeKjEuHz+KgOeuHm0ev1w0+132FzQgvuLkdlKrDCmLqMl7qg2+MheVl/EVmBzGNkLmBFji8X63auZ7mLVnrkK6JGJUuzKMU0TRCKIlZvfznMLFyPZF/MYhuLDpC8Y8eO82ewbD/cSd32ISouV3Huxob3ZJBxO+Fzb4PXs4vnLoYLKy5nL7/f+Gz/QoN6LRXWy2GxyAqAPAQcx/05KBmcE6mTOe/l3M8yGIptWfDOhQTnXSJj7GiKKmPnmUFWeRjPKRrn3acXsn8qVNsv/HsvB7xBnEtOgBpd/A7O5xqqlUyWubEcyGuLLcDrhSM46bFdSlmsAT8HFIuhE4YRxp9CeMYQxv8fGl1h5UDbBY7IZGNVpM+ziu+lD7Hyq5Ov16VfedC4ay3YHB1JEpINzTMH5TN+wcKFOla0zEajKDHsVaQmWB7OqCRY7M2ZFhUWZRbT3Q5ndAMqOjb4tGVYMW+D8VzjbjrvVWecqoiITuCA2hJeN7Uz77eYOHg1mnQ/CM0nq0erIzKuEcvYkunXgs+bQ81pJxWCJXDkLMeSb9xo2q0NLI7OLJ+DL4yt1Ga/xLJ5xX/HbaJJj40c4Sux3hXgiCrB8jeBX6sKzf8zB/8NLFcFlt/B672o0+53HNqvISK2v+FygaoSNO988ksmSQE07lKTL4/r4HDGGi+I3ONjsWZhDpbPdaN+1/Ww6k74feWYV0VExjAvf2PWcw00ZSG1x5rG9/o+717yaUYwxcLRqGsF5jOA+cimawyQ91MRJEsiFP8sZBxZDmdMDvOrC6stifWozJdrS5YnkwrRB4xbGc5IKTcT5At45dx9aHx5Ndgi7oSdzen3boKe/Q1WfRMw5HZYqCD76ltZhtp8Y2rk/R9YOU8mZUC1ZvvhiEllXqVgsZZBZGxd2OwtqFA6qLt8zrbPRESM8JnyxDZf+dWZTeKad9/Lyuxg28iSkThWT5zPGb82GC9rnzuPaa7k+YdQMQnThhwznlvzfQ5adN3CtmU8XwTrXQtRCS1Zr4tZvlrwuLL4zNe8+RbKHlpCGdWwYbEPba7ewFe8hWmWhj2yLtusFeVM2iyKYYcoixv43K+otvOgIdcXALJjekJCQhtOEFqRvpg3b9664K0TkDiJxxIvURW1BycRxW+0R+6JW4NqHaoFA84cS9fvxszvVlCMxRhc9MToXED8ApdNikOfnq1RrULSCYtChNOGnfuPYcXGPbBaz/8rVT45bVa3IurXKBcQvSKQeTADRzcfZfcq2peyhMtkW9WVVQnpCUs/W/PZKQrlwoUL0bVrV/FpKr6sV3755ZebAnf+XZg7d25a9+7dZTImm+RcSyrZu3fvFZ9//vnp/bL/dUjflUYK7cOF9WczLPSesm/fvuxVq1ZtiI+P3xwVFeWxWCylbDabfG99fjtFGGGcQ8h4JD9keDyeI1lZWZ9v2LBh8nvvvffVli1bAq7D8ht8TSOw9AW+WA0yz+VYkEJR8PqsMGHChJJer3cYx857ePktj7IiOPDD738E3bp1kx/P6vH0ReoAZvvkQ9KY4dFw2u5ULJbqhu5TBMRfcNnIGFxXpS4qxeTfl1lkQn4cEMPtV0u/Rqf67dCwcj1E2CJQqVRFzF+/EAs2/Ipj2ak4kHYQG/ZuwLIdy7Fx/0Y4VAfKlUhGlDMK6/dtwuIty9ChXltUL1Mdq3auxc6jO6mKce7Bd7sYhCNskahRthqSYpOw++g+LNy4CO//8jF2HNuJBuXq4qHu96FsQlkKj6zbVWCz2rHj8B4s2bEEcVFxqJFUA7FUYW0WKzJzs/DH1qX46PfPsOHAJmPjuoaV6qFqUiVE2CORnZdl/IB8XavusKk2bD28E1+v+NYwAtctVxv1ytVExaTyyKFKmefJozrJcpIXxkuC/Cofl4zWtVtSDdSMPlMYMjxufLJrI3yMf5oXgWx9vaGELXdh5uzvpF/lQ5cuXWRzzjZsi1ir1frjV199VejXYH8Zba8qQ33/NRY2ipUU59Cy78tE9vLPWOuvoahpgRXCTpnHlOEIsJA6/y7Dj2vNm6qiWbe2aHp1XTTr6sfyeSfnkYH7HdCsR3006VYRl3RKxR/fnpyjydd2Ta6ohxY9G/F+HTS5uiLndVGoFnEcGzYExgr5crT95fWoCHaizt2eZaP+r+XBYd+DJl1L4eIrsrD064CucN/HEWhy+UVMo7GRXtNutXiMRqnLUrHtm5MG16odKEQ2OxvQRSXsGKz+/Zw7BoyN/ca2QosejdCc5a1/WRZaXONFwy4N0fzq5mjSswYaXx2Btp3TOQc9mZ4JKWvz9vX5fGPWuQ7j1kT9q2LQqFkaVi882b71u0bApnRnJ6hDfrs5T/4GVzdfjRq3NkGLq5tynlyNeWpYNZf9e2TwIaJpF+pIlp6cu5Si8n2U8+HPseIr2QfIhIK+LyWj2bUt0bJnPaZRCfV6qrjmf5lYOL3ogaAwiC/lZj2bs95sV9ajcbeyaNEl7wSfCuKO4U60vrkFmnVviKbdq6NhDw+6N85C9d61WZZWRli9LrlYPS/LWETTtnMbtk9D8ikZNbrn4eKutSgHzdGoWynUu5zzfb+f83DKgJ7Oudth2HCM8+mTdRDZqnRjMi7u0ZzyJ/JVBQ26RiGuWQZ2h/BavsRtckN7NDdksAwad8zCyu9O6pZ3vFEZLa9vxXrWpuyUwPKvAxvkN+lWj7J2rdHJ/f518LKNmlwRgRbrLqP8deDgJW3H8qlH0bRnOmXfyfIdQ7+J9XjO+lL2Gl2poftX6ewtAVm+/5UoXHQ9edq1Cctckcdsg5/9J9jQsBvLyHo0vboUGvXIRuOujdDy6iZo1D0Bl1ybjT++CPSbK4c60O7OBuRVE5a5Fhr3TEC961xYc0H05TDOMcLG4DD+/5DcMw/RxgC7Hl7Pjxzw5sCVsxZrvs9vkGjcNZWSuh8+z6/QvN/Dp/6INx+UX6mJhTqqN9sJp30dpwCbef83KgnfULQnQ1Peh99NTchzjOrmrxw0V/JFd8gwmlW/4yismWKI3QS/53d4Xd9QIZyDqKQtWDzbxwFyO2y+ZUxzNe8th9e9kGl9S+XjPSiWaYhw/4DRwwJGyUZX8mVMxUXz/g5d/R7ugxvzvXCLw4ovM9HkshUcyFkO7wrmtYB5fgCPPoWv08VQfbuY7zLqgatgdWyBq6IXzjw3467hi+BHWBwLsXzOyQ28GnbVoSpHWCcxanwLL9Mw+bmaCnudrkvh0Fbz+bVwu36D5psNvzIJVmU+Xyi7ef0Hy/I9Vsw9xcCXD02uknyOM/6v5PeCYkkM1rAswIwHDqNu+23Uutcyr3XwuX/n818A1omw2z9jmchD32rW+1folnVY+eUxtOqqwaulMS7Lqn2POPcGLA4qqwsZs+nVHj63gfPCnxiyACvm7THubVjoR4PrtkBn26nKJnjylpCP37GN3+EL9UOo2lZ4mZ+ufUcF8zfW9/RLLQWiBFzddAeOW5dwJrCcWvZyyq/IHOvp+5HXsykLk6lczcXEgfl96S6bdwg1ey6DVVvKPJfByzJJe3tc3/Pu+6R3kJ64EmOHnFTulrBcba5ZztnxapZV2uxXPvMT6/Ep6zUFrogP8E7K9gtlCBZce+21dk4IOslEkBOET+bOnbsjeOsE7i51t6rZtEt5ehmp2M8KZbJXrnE5JDcUG9yZw+vzY/7Srfj21/XUp8//q8zn19G+WU1c37kJYiJPeuZw2m2ckOlYsGyrsbGb1Od8QozStSqVxsUNqxZrfM5NzcOh9Yco+h6KWxFlCgSL1/M1mtW/6IvVQUWvALp27SqNcwnbfCcn/rIx0r8SX375Zfr111+/gvUsTbrd5/NV7Nmz57I5c+acT5/cZuMU7MOh1+a5HAuSQHW73f5Vq1YdyM7OXh8bG7vD4XBE2e32SuyjijFXCCOMvzFkrktZ9VN+l+3fv3/8N9988wn74+bc3Fx538vkW45C8n4UMsNNMvtD6LmgoPAXvD4rPP/88yWcTudwjvN3kj5nmZ8aOHBgYNPj/xC6d+/enwfxlzyG74RC3xv26zvV0qHcqljUssaigCIg6wqrxSWgZ+U6KB2R32ewGD45DuOP7Svw+4bf0KZWS1QtVRn70w/hu9U/4Yd1P2DFnjVYu3sd/ti2FEt3rjDupeakYeOBTdh+ZCe2HdxuPL/r+C50uqgj6pavjbV7NmHtvjUUFh3lEsrjjktuQnJiWSzevBiLmc6PG3/G9+t+wuZjO/iC1GC32BAbFYfEqEQ47HYcTj+MOX98g9l/fIbDGYdxJPs4NhzYgi37N2PpjuX4cf0CzF3+FVbvWw+3N89wa3HvVYPRse4laFylAUrFlsbqHetRuWSyYdSet/J7wwB9R9sbcMPFPXFl48vQpFIjrNq9kXkdpLrH14QswBbyqygdWwqX1G4Du3wQKQbtQpDuceHbfduQ7nadXi/RcMDts3/l/iLESBrEDTfcYPF6va2ZRnmPx/MV+6Zs3Hju0fSy0pzTDOYcS1bd7oVFew0TB/2GlXN3Y+W8HdSFV5KZRzinW05GzIdFX2oYfSMa2BFb6jq+Bl/m2/Q61mUfdfolwVSBWrWog5aezvu3U6KawuNYxLlXYA6ZMroJmfs/zjn6UxRuYoj4zb2C1A7OKjXRsNsBrJp3FBe3iqMq+wjzlR+A4hmXypcufj3aMc/G8CnLOf/Yhz5jq7J8w1mGfrx3M+N3J/O78pm2iLNUQ6OrtmDlVwH+tbuhBEe+B6mgPcV43eDTNvBe4Mf2Jt1egq4M4VlL3vdA9XdjQw/lvPZmCmQ3UjvOhWPQrPsGY7GPifsmJULJeY7KoeQvfmS7Q9W7wqJcAkt0LdS5cT3WfpZpxA01Bmt6HsuwAzmxzVivhwK80LuQN83QeLmVbbDaeEZQrDF4uIq+vbuwHR8mv1OYzjXkz+WwoQ2yj0Wj7XVbTxgUi4O4TGx0ZV+m8QD5cDvr0pNpdeOdzixnY879/Kx3/oUJg96uAEvMQ5yH3cc41/MZ8kxrgMzIKM6h2zOdRxl2JVtuPdtqE3p1cSDT+xbr0o/t1RQOf6VAmfU7WfcmsPk4V1Vkg5DXmPodrEc8rPrPJxZ73f9uFI5F3MAZzgOMfyc0lTKIK8mPtkiMboZmV++mHB4x4ja9pixgG8v07mTb1aSMr8xnQG/eXeTuWdbxOsYpixXNPjXsGwWNwfB9BcXRgG36FsvTkM/YeRT/YNXYiTuwHDms229o0mWIIVc65Qr6PuT0WHXCiF3z2nLkywjWdSjvN+PbdKXxo0rDS8gn5wQ+dzvlgfmynKo6hGW6hee14M5bi5Vf7zdcZkaXGMp75LMufYZ5+DvA6rsIzXscx/IvZWPxMP5BOM3bIYwwzjPkV7V69RTM4nnd3jpGckguDOZn8L2EeskywFMV+tBP5Wf1DhrUdAW9Zqmou17BCKathLigEEj+G5i/YGYh6YaWT3Ai3XxQMHNmQBtbv551KJDHmYHlDKYRWg5dVzFiRCB85EjJWz9RT6NOI2TZ38kyyyZqvVlfE0WV18xrFsuLYHkL5V+ROJnGmWCW+JQ7UU4+20slkV+9yK/gVsvDWdcNsxSjXhvq6YEyBNtPMItx+UYyzk2Y7VecXJjpCkLlov0IC+5mPr17S5qnPncmCE1bEMrP4hAqd4LCZK8gQp8prq+cZ7z77rtReXl5wzVN60j9JKV///6rgrdOYCZlyW13P0KuDme9il0ZLIbKZrc0Ra0rzm4PitSMHDz59peY/cMKwyB7PiEG2LjoCDza70rccEVTWAtMvo6kZuHx0XPw+fxVJ1xInC+IEbzrJRfhjQd7ITrEKF0QhzYcxuJJi5F5KLPIyaKsM+JkWFwLj/N6bE+mzL6h0I8eJ0yYIKuCX+bE/+eDBw+OJP5fZO9CYfLkyTF+v/9J1ncoL+epqvog5Tzgp/784ORYEIB5bTacHCVMSMZpOUqYnMtRfnAxr+We/bLLLivXsmXLTuXKlRvocDhK+Xw+tvSfG+bCCON8QYxUMs91uVxHDx06NH7x4sU/kA5mZWWJgUPGGSF5b5sk1yLIoeFybZKg4NFEweuzwsyZM+NSU1On8PQy9qWpVqv1xZSUlJM/xv9HMGbMmDJss085LmYkJCT0KmrfgNipz15hsSjjYbFWhl+a6VQYjcZx6fIK1fFS88tQJSa/dx4Zt9IzjmPa0k8w8YcpaFSuDkpGxWF/1lEcTD+KLE+GkYiucdhjOnarA7VL10S1MhVxNOsw1u/exDhZsKpW5Lo9ePHmZ3F1s8sxfeFMvPXtaCQ64jDihkfQrval+H3bH3j6k+ex5ch2hpdA48r1USmpHA6nHsbvO9YYekbphCRE2yKQ483CvozDyMrNMgZeyd6n+WBRAkOxaHOyglgGZA/DW1RpgpHXP47qZcRmA2S68/DTuvl4f8EHuK5lT/y68Td0a3ElOtbtAIvdznSA39cvxvA5r2Lv8R0QFxgmFL8FLao2wvM3jTRWKheFHZmpGPTrl1h8ZL/hhqI4UAlY4rB4rj58+8iA8SoE4hub78Mn2N6X8/LWgQMHbg/cOce467VEqJFbWdlEFsjFmm5m6B9k5vtwuP8w9vUQmLqwqTfLfiAu+zAy7iXYqAvm5T6JyQPFj3cAsuJR17fAaq8Mr/sgGXgNJg35A3eOqwGb8hJU5RrZ/A+UEeP1KV/5ydYdGoVPwxfQvPfAy/EoJnki7I5rkZdlyBqVV8DmBNx5R6D5b+DJRijOaRzQrmKafBuLXso4RnoepqfJZt4zoVnvxtR+WUh5nY3nfAu2yOvhc2vM53ZMHiILQ4CUcT/y+UvZb1hH/QjzKgGrgwlK+diX/D6mZ+wvcieSD35kzDtlxWdm1Kfk32WsiwKr1IcSSPlj2pK/H37m745MwXu35+DmsQmIVCazf17LtERBSGfZI5hPFPkayIcs4HNHYPE/gPGDA1+Myp4luu0d2Bz14HFvID/vxKS7A4sE+o5vxyzfZf0rMR0Wl/lL/aUMfq+LU6/H4HSNPdGWRaH/+LsZ93mWJ5blC6ZDnks9ZCzR/bIfyzBMGvidEf/uyclUjt/iWU/yzWK0pbSP5tHh9chiH1nhm8RyeFjXfpjEushqXb3sL7DampCf8uOim3GijHbLzVoKv/sW3mN97K/zGMt2/py864cZdxwPyJTal8m+SAU7nvcDZZTO7RNeSxk1WcjVCxMG7ULKqGpQHAtgjywPT+56eJWBmDZgER8IIOXtwWyrV1nXCPJpPiYd6mzMJfuN6822mGE4LPe4P4KqDmWbtEVE9HtslyhDrgTGdkDwwp07GlMGP4i7xo6mrDJNwpP3KOv0GiYOEHmhxLxZg/HfgTOyNTyuQ+RlX/Lja/R6MQ5xccuZVzXyw8P6+WC3R7Ji5EzOPLjdg7En7QBqlp3EVGQzeGuAz7wfaF+p9yLK2D2YOnilkVcY/wjIOyyMMP7/IC+w3r39hpGuOOOW3BeSuEUZzcw4QifAuHI9cqTvFEOwQPI3nyks3dDy5Us3H8SgGCjbnzeSBMpZsBzy8ZaUXUjiCMx4Rp0KlFmuzftCheNknFDD5emfC0X+fE5HJw3BAj47K8ivEOOunEtcqZfxjCCkPgUNwQKz/YqTCzPdE2kKGHch85HnTL7+GYSmbaR/hu0fKndCRZU9FKHP/D8ZggWcFNg4eUviJD6Hx0KNh0lHkmQxTawuv1ifASwOUaLODjl5HsM9g3zeeb4hPg3rVU9G28bVTjEEC0olxqB7h/ooGU/drJgVUOcCYjxJz8w7bT6OGEeAr8VIltyyKCrnmXpkbIwxby0UmqbJZ8DZbO/oevLj2L8c/fr1y7Lb7U/x9HnSJaz/a5MnT77IuHl+UFQrSXhBkjGrIImSb5Jce77//vudL7/88nsLFy7se/jw4Q+8Xu8xtp9+2hViYYRxAWDKIeXy6PHjx2cuWbJk0Jtvvvke5XZHVlaWrLwSnUfIlGs5D5V5uTYHwYJ9RGAeBaHhfwrjx49vkpaW9gnL3UFV1VHsSk//Fw3BAta/JPkQSx5szsnJkXYoFKoVdh2GdbQYyEdmCko6IhFlK+yHVIWN7cfx1IPQ/B5sObQFqXnZKBmZBKfVAasmBjcLFGNluQ3JCaXQ79Lb8FjPB/DSDc/h+VueReNqzSlACrxUs2RTEHG5UD6+LEpGl8AVF3VGx3qdYLEoSIyMQ5wzBo3K1MPzNzyF528egXuvGoqnej2OwV374ljOUazfuxF/bF+G9Xs2IyM7h3laoFMlUHyyCV4CysWXQ+XEZCREx/CeIssOyAc7Vuxaiw9+m4XDGUehUW2MjojAVY06oWXdVsaq5VoVa6F9vbawO2yG7+DtB7dj1pLPcCjjABTmoYWoiH6e53lzmH+h3jlOwGm1ka/iceH0os9yOnS3vdCXQ//+/X1s80y2eYLFIhsanydMyWSF1CnQNS9UixNWa0NYrH0oIh/B7ViNlLHTcde4LjiYnEg9uOACCs0wwAlRYwkEhUB2AjTuyVgSnEtYlPpMoyWkSl732/C7m8GVdxF87pup6G4zGKeiBqxqK8x47DgyXEOQk3kTw7cZBkPNtxHu3DYs3yVwlFgG1d6EYlaL2fvg8y2Gy30DsnLrwJP9GMMyWCcH77eGNfvkLx664jMMaeIs+uR4xms9UF7Z10ZHHHz+iVR6G8CVcznLOpfp6bA7bUyvB9IrBzZ+y4ppygfq82E3fN6lyMu7Ea7cWvC57qPCeIS8ZCfRO8LpKrAfAtmosrdKB/Jr05DjagNvTlu4XR+xDC52jlIUuuG4a0z14AOFQzbKVvWXmU8lPrcfHvdQeHx14M27Dl7Pz+wITub1LFyO9sEnCsddk0qTL614Fg2/7xD5+D+2S2N4cruRr0tYTjahpSp51ibwAOHx3sGwqzjcWBhnJ+Pei9ysJvC77mQbH2beSYZYUJlj2qfyWWH9dT0Lbl9fZOReBI96Pd65dysjqMb9gOzwT2BRNXx5tXg5HDZHPNPcAbenP/Iy6yIv+0a2pxjG3Uy0IvPqGYhvk9+GmJcxXHIQku8hQhDo4F4jH4lXFPQcGxJyvydPO8DvmW4YvHXm5c57G9muOvBprzAW60fZNctd0Be0xSp5Ue4kL/JDZOkkAmVQVekUR+B290SuV1Ynp2DGvXtQPWkY5bi3IS9+zyfIy73UaBuvayTTyoLV3pb9ZQiuHFX0SpUw/nY4/7PoMMIII4ww/jXgpEA2joviqddqtRbqH2pLrS0K9TUnlZTTWp7EKGCLPPv5Ra7Lg90HU8+7MVgMwU5O0LpdchHKlcrvzzAULetXQYfmMg84ky1b/hrcXtlYpvhcjMURp+WNTMQ519AVhz+v6F2S2UZUoTUr04tMSkr6T1gT+/Tp42K95fPA58jr+j6fb/T48eNlZdT5QmiDmuehR3OyGEoysyiKNI/H4/roo4/Wvfvuu69u3rz58dzc3K/9fn/G6eUijDDOH2TMpxxmUR6/27p161OU0ZemT5++LCsrS94nIuumAdg0AoeSTGyFQvuE2U8Ecl7w+k9j5syZFvb7K3n6NseBGqSR7FcvDx48+MxcS/0LwfFD3v9OtuMh8iK/oSEEiqJGK7oeIXaJ08FhscAqho0CEFdIVrsdxzNSQc2DAuHH1kNbEeV04Na2vXFFo8tRKjqBioZsyuZDnisXOa4sw3dvybgkdKjTFne1ux3Vy1Y34nj9HkMgkuNLoUx0KXRo0DaQEZGRk4k4ZywGXZGCKxt3Rmk+HxsZg4SoeOw9vN8wIttYHnm3xkbGo3JiOcQ74ozqXVSuHu69fDDG3PkqxvYbhWevH4HuDbog0umkhJJFio6vV3+Lcd9Owm8bfsf+4/uQ7XahY+3WqF6qMmqXrgaXz4u9x/Zj4doFmPzTu/hj53J49Tz4VT8fD/KGeflUHS5PHo5lpMHrLloXsKsWRNsdZ9QB2CWj/GJIKwRsZ2ahp5PiSefRyDNSg9U3mkrXRPLsuME3zW+DxVoWqq0WFMstFL4Pef8d9H2rB9pP+3MbTSuWAEsUvQQZGkcmUmkjE/MoHOXit2J8ykew+J+GrjwOTb0DqPCNEf/9gQdhVTcwbp4wjIzNoSK6DpP7b8HY3tlMdyGFVD6bf5QN9yLK7f8U0wdsgtM3mWE7gv2gBPw26T9nBk0XTybfwq+9hHcGrsWUQd8znY9454Bh3NT1mtA9AWNwasJSinh3+H2Pceh8AeUPfmKUzeeTjc/XG/krSGIdCuQvdTEU16+oEL6Cdwb8hgmDfoXuf5Jh84PGwXJQrOKmgcplkH8F4bP2Ig8acXD3MM3pSLZPxsQ+mzBx4Kccst+G5tsNR0Qks+thGI6LQvl9R8n7p1jeQRzdH2O7vMN6rEL6we+havNZP5lZ2BmnjBH/9nHlWMC2bJNI6L50PvcGPM4JxurUMkc+YL7PsA77WAcjeqHQZam18jnTnI13+6/HjAEBl4NkSOAYgqYTbLA5bofVVhY+dybLNBkqZXLK3RtR/sgs+NhWuvYU+XUz8iKK33/nrBEJvPZgDtBsNet5MBBGGVGxH+8O3I7pQ4IuNEVA/yz4qPzyBnUGJqfMwbS7NmASZV9coKiWq9gfZUN0ypPvFUwdON9oG1faaJbnfT4jz3dAedtJQ30Yf3uEZwRhhBFGGGGcNWSCYLXKTreFQ9GVaMY5o3eMLHA4W2RkcTKUlk397i/oPGcA2fm7Wd1KuKRpjUJXBZuQ1cGXtqiFMiViqQsXyZa/DDGkZGTnFfgx/1RYHfIFlxh6i48XNAzKpKrIlcFsZ1kZpDGt06zy+ndhwIABuT6fbyrrzskVZDXcW2+//XYf+Ww2EOOcQxrLbDDzPNTgZZ4XRabBLNSY5t+4ceOxt95668cvv/zyud27dz+bk5OzhG3pFVkKI4wLAZE1IU3TvLm5uYv37Nnz7Oeffz583Lhx369YsUI2WhWjopApwyZJWGGyboaH9hM5mjDD/zTEEHz8+PHrWO5XSFbSMNL4IUOGnJ8NtP45iCTJL7juAwcOFMljTTbaVYrfM0BaSNwVOVVrocZg+Xo9x+1CpivX+OFX3DDkeX1YsOE3/LplMS6u0QL3dxmGK2p2RqQtEum5Wfhh3ULsOLTbSFveb82qNESzig3hsNrhCf6QWiqxFOJlJXBU4Adej9eD1XvXokb56mhRq7kUinn7keXKwoe/zcQ3a76BTVbaRiWiY5326FSvI+x2B3J9udD9Onq3vQa92/RA7bLVUaVEJcMIPazLIHStfyXslPt2tS/GIz3ux8U1myM9LwOf/vaF4ZJi2i8fw+mMwKfL5+KZmS9i3rJv4KLYd7yoHR7sNgx1S9SGwnc99SmjnALhl0vX4NX9sNlkcWjh47iF/HSq8lo/TTfg44wRoWumxflUUO6zSVHyo3Aw6Pxg3N17kauOgC6+W7VJbIUD8Ps0g2SJtKrGQkVX2JxPoo63UfCps4PuDzDMgiOs+HFYrApUZRAl+l0cSJuBfmNf5+jihd0xwzB0Tewe2B9G4CWPyAjj3DyamDggFxNSluCyhDeQc+hrZFdzoO/Yxshz3EmhKxtsBxXamSqtEk338bAWlZJOfoWgKAfIl3QjPR2JyPUEjOKzb8jD1IHLkFnqLWQcm4eDyXakjK8Pi+0GplGZZZD4stI1f/5SDR2so7aCdQgaQYny9XbxmSUk+QVFftUIrOgVraIwaNpVFFaOCzqFTm2PA+7RzH8S+k8cD8V2G9OgcswhXdfFJ1zRxmD5CnJy/50od3AyMhPfR3SLbPSfUBFxZXpBU1qc4LvhSJuw62XYQZKMemhiINV+w/Q+Ab++8qWpTf3D4KGB/FUPAQcG3wZM6Vf82G536mi4zclydA3wU5el/otPuGCQslc4/BnSS7yGif1+NFxKnBcsN/1SEFLvc2zP0zkM+ZUVTNsQWgM6avAv5YivWh0loVvvZbtMNMhZ4hXyv2lg5bNemn+KX0Uext8K51Z4wggjjDDC+C9Aloq6duzYUeiOvglpCYofuqOoSUo+MIo96uxXBqdn5cB3Ho2uAlkVbLdbcV2nRqicnBgMLRqt6ldB47oVOWlVDD3x/EAWcJyer4a+fAbsN6DrqsfnKTI2J88ukrgYiFmwYMF/Sm8Qw0/NmjU/s1gsd5EFGTw+T9l/SPwKB6OcDxQmPRJmkgi+SaYRzaRQQ5pJEs87f/78A6+//voXn3766b179ux5xuVyrWedvGIwKTivDSOMcwGRKyH2Gb/b7d68b9++5z///PMHKIefLly48BDDxOlhYXIbKs/meajch/YHoVAUvD5rDB8+3Hr8+PEBLPtb7CPHvV7v/QcOHJgzYEBw0v/fhmEMZpvK6mhpi0Jh4fuCLVHsymC5I0OPzWIp9Csfr0+DiyIiLizjIxIR7ZRhV0OkzY5dh3bh81+/EGUED/S4B6/e8gJaVGuJNXvX4c2vRmPprlVIzUmHT/cj0hlpfAnu9osbWBgrh0vElMSG/Zvh1Xz4ffNifL3qW3y/bj5mLvoMCzf+hrmrf8Czs1/CjEUfIjkuGX3a3ob7u9+DcvFlsHP/dqiaBTH2WCPdL//4GrsO7zR0EjHcyu/gsrlbibhE+DQywRaF1jVa44pGndG5QUd0b9kFqq5i3e7V1DEs2Hv8AMuTiB4tu+HSi9ri8oadUK9CHdisziD7TB7KIlbyjL3B2AtAWFbE0C0/XovrjaK5b0I0NSVGjy/aJiDvf+LCvCQ+HHAMk/t/jhz3A9DUtizfJSzAcxxE1pHk83uKgNaIjO2O4TPt2Lot+OCZImjP9lkXs2ZfULjyoFrF10gjqEpvnt9D6R0Lr/s7pIzti17M40whfo+/T70B8WW/RGbuajbCbBZ3KMuceAYNUQh0cYeRiwVJJ/uZpsuqTRkXT8Udb8QjIfV6xJX9nDxbw5DPKZCy90FyUJAKhyLuKpB/o9yRHX2waLLS1G10UgWn0XnUeEmI/y3kYxtYLP0MUpUB7NzdeC5L+FklpQqy2HGKw9CvHNhX/mLEpY6DvlxWwc5nOs8xbXHFkR+aWoZlTzLOFaSzY+TfvNvnyiPvi98EWJR9xZLH50/fSlklxHVH0NWG4oWu5v9C0nTp90+GIquN/fnrZVWcvOEwjMGqWpqyfSOPKQZZ1D7ke3NDTsTnNNjGYfxj8J+a1IURRhhhhPHXEZwUeEeMGFHkJhCqAu8ZOUxgFL/37PQm0WkzcjzUOwpqhecWsllb55a10Lbxmf3IXb50PC5tVhMl46NlVVQw9NxC6l6K6VuKWaV8ruH1sikJtnuRq4f/zejYsaMvJSVlic/n68HLZZS7+8iTx6ZMmRKYgJwfhHYeOTevQ48iZIWRaTwTEuOVGNyEvB6Px/3zzz8ffP7559/94IMP+h49enQcw3ZrxiSbKvx57lNh/DcgciQkcsW+sufYsWPjKW+3Pffcc1MWLFiwP2gEFtkMpYKGYKGCsh3aFwQFz0Ov/xQmTZqUmJyc/Jiqqm9wzFvHoP8NGTLk53/7xplnCovF4mDbykppD3WAovmt8X1xBvsGiCkyxuqAw1jFmh+y8tXpsMPr9yItNx1ujwttq7fCS7c+g7lPzsagbv3w0e9z8Pmq79CwdC28eecLGNHrcb67vXj2o2dx/4xHMXTag5j1x6fwiSFYfkDmS9SuWlGpdGV8tuwbvPfbR3j5yzew49AupOccx7uLZmDkrBcwY/77iLJH4fFrHsGbfV5B5dLl8dmiOSgbXw5T7h+Pzx96H1MGjcMNTXti7cENGPbeE/h06RdYsXslft7yG17/6m1M+nGy4av4t61L8fO6BfD73HDYHahSoopRzobl6xqb0l3W8FL07XQnyiaUgc3iRLYnF9+s/A5bU3eSQWp+GxWHaLFduVwuyNf9RUEYL0+eEfhu1z3eIiOzzc2+d/5w19t1kDK6CfqMa4i7Ryfi/WGZxgrRSQN+w+SBT/FYH7r/BZYiz1jyraA29mbmd1shJVQKfOXkcMmvnSflUJPt/ogpKYfhtz3O6yfh9//BtHeTsZlQxDCIBKjW+lAtbyIhdZgR/3SQDems0R/A7nyf+bWErhzhCDYVue7WTPMPhgUjng0Ujod6KhZ2LNz4Gwpxl+CM/BAW+0fMqw0repz1mQq3Jn5rvxalvEjILat2agf0s9DCDVE8dUXG7NNDXHNr2l7ydCX8Wn7y+tawHBsQKW4IioBsZu7aPQxWfMO4tzLEynosgNt6F48vsyzyXggBL82qyUvHV7QcFwlFEd/BBdI9A8j4pnrObrW8rM62mKt6gxDHeicqcY7BsRp72AdMBHzOiEG7aOh8D+tFrbZhOTUth/xad0r7Spt7ZSNF04VFGP8EnBSOMMIII4wwwjgDiDFYMGvWrELfIWkJaaI6ukR9DAYVC3f2memYJsTQKj6D/5RufYaQDdpKxEXjqjYXIblUXDC0eIge2rpxNdStVtZY5SRMOB84E0OwbI4sn6+eDmxL0e08Focx2QujGAwZMuSQpml3cR76Idv6do/H88qECRNq89b5ksSCDWhey7EgSfsJhRrTTOOaSaGGN33x4sVHnnzyyVd++umnQampqe+wPqvFl6vMs4XCCONsIXJjsVjECJztcrnWHT9+fPqiRYsGPfHEEy/9/vvvRxhF+orIYkFjsCmfpuwKmTJdmLybdM4wfPhwdcyYMY3YB17muHg3aTaD7xk4cOCKQIwwBOSPk7xxkNI5DhbZBn7oqmFWOwOIywN/IS9McQNluEKwyP5WVlxerxNGXP8oOtRtj1hrLByKE5neTIz6ajSe/vxlrNi+FC2qNMPY/m9iVMqruKZpN7Ss2gxXNrwc3RpcieSEZOM9bYEVLao1QoWYMlizbQOaVG2CW9vdgkGdBuOp6x7H6L4vY1S/V3B922twJPMwnp35PB7/+GlsOr4VZeJLIFqNNLYhq5FUGQ9fdz9uatEL+1L3Ms5I3PJmX6SMG4RZSz+FrllhUyxIzz2GqT9/iM9WfIODqYeQ5cmCw25Fv0v7oVpiDVx+USfERcUiKzcb+4/uw6eLv8C81d8g15PNklKXKMhmsceQXz4v3/PFKhpn2EVOs4kxeZYrxH59hgn+CVjUyXDELYfT8QfclsfRt5CvbxTLAih6ZmAY0Uvy3IaYRJaJTDD4IIxREtFr+MnVvDmWMgwv3E9vVmwuMkuOxqSBraBq3ZjGExS0cWTbEmPoCfhIroZBYwtsuiYI4dn1r0XApt3JsCvgFSs9XofatD2mDHgOnrwsJiWr6f8cznRFtt0yAKrtSvjcuXxmNHnVFlMGPUfhORSofzHJSD01lDVW5JqQTcBUpTxJlpdzfNY3GeFFOclSNY7vRjtI/Z8nT5tg0oCC1BATB1yNCYN2BZ86FfGpndgGg2G1RbMDzYXH3o71uAu5sWx72YukoObvOMA/8m5h9pAV2AFfwiZsdmn7ojf8MKBkwlr4htinICnaz3IE8tP0GGiWZOPcRP8JNjxI2Z2w7CSnApu2cUg0rmQ/lZOy3auXhaJUgomd/SeSBpio/IARCp2TJCNE+gMSUDLhpMFatcUyWKgISHpKGvmREQwIQFFz+CdPfpxi+mvgdlxWSPuSBtbFpMFvBZ8K4x+AsLYfRhhhhBHGGcPj8eic7Hs4AXEePHiwUAW75uaaoorItrsykS8WMpHx5p2dMVhwZtrxn4OpVTW/qBJaXFQ5eHVmqJJcApe2rIWYSIehj51rCL9KJkQX679Y4M3zwe+jzlqsxVyBXzYHgZ7LyaachHEaDB48+Ah5OpyT4jd52YE0ZsKECZ3Osx/hUMh1QRJBCzWgmecmmcZgk0INcOonn3yybuTIkS8vXbp05LFjxybn5uYu83q9mWLUEwojjNPBNAL7fL4Mys/yI0eOTF2+fPmIF1988bUPP/xQ/DXKQFRQ9oQKymooiSyb8hwq7wLzKAgN/1MQQ3D58uUvt9lsr7IuHdi/x7IPPDho0KANwShhBMF2lrFOXkDSjkVChZLLF5C7uJe13JIviHJ9XniNd1F+eH1uuF0uRDkiUCGhFK5o1BHlSpYzGtvj92HNntU4mnHIeB/+tO4nvPD5G5j40ztYsX0tkmLLoHvzrhjaZQCevPYhPNX7CbSv2wayaapkXK9CXTxx/cN47qYnjVW6D/e4F7e2641ayVWx5/AeTPn+XYyY+TKemvkCvt/4C3TKuPgk/njx51i9ayN8Yn9hOhFWB25udx0qxCXDYud46VRgcVqMMmliMSbVLF0ddZNrY/fh/fh941J8v3o+Zi+Zg22HtyIyIgJbDm3G7D8+x49r52Px5t9xmHW6qMJFSIpOYg8Qu85JJsqZ1WpDbFQ0bA5bke94Ma67ydPC74aCqeu6S/EUra9R75D2tohh/rxB87/Dxhb/wA4OKNdC9Q3GXZPaoN/ERug3qSlSxl7HWA+xuKbPrs04rLlwhOXWlUzoGuWNoapeCTElSxoxxI0ELF15dtJHrRo0aA8cWwvxx/ogNu0l9B1/OY6X3IjJA0djfMo9rPH7RhzDx67uNDZhEBj+fk3jrGY9UZK42Agolosgq9t1Wc3rT8fEZoH+kZDQkY1UzjgXiN+Qc43hw1k+f2vyUK58lLm0E35s7XpjFqqqcS7wFVglYNgRxQWApSXce+oHAokKak3W/2Ke2dlpqKRrS41wfwGfwyYUZR6ZK8q8k+1wCfqOqRS4QfSfUNK4Hjrq9BsQar56UKyVjLroSIXDE3BX4Eyvxr9NAh1YEBRXXdnHzA8a9VCUMrDbOmPojIAbCsnPa72MNxoG6lkU69mmpxiZC4HHpaBDKZZH/9QwiipqPOt6Me6YdtLYrHkuRbr3MSxddhflt4XRNprq5jOm3+cYlqWMsQJa4GzHeimNSGfXuU6WV1Zu51+drKiH2B8CX25a1MqItEQY58IPXRN3DqUD/CgMRrLKKb6trbbNzHQXn+VdpSLs7ktP1KE96zjgjcroMyWJLD49H8P4WyHYocIII4wwwgjj9OAk2U/K4YQ5wmq1FrpkdgH/WRSLrE4oStvIB1+e2ATODmfkguJPQj4ljY+JQJtG1VCu9GkWFITA45XdzL3o0qYeqlUsdV5KKCuWq1UoaexqXhx8LIfmK3JuZ0A0NmkiTibdxRmDIyIiVMYRFBnnv4SUlJTUvLy8MeTdI6RE9gfxK9pv2rQ/ubv56SGiZJKJ0DBpl9BraXiT5J5J0tEKrsgU0txut/fdd99d+uabb0785Zdfnjxw4MCrGRkZP3g8ngy7nXPB8ErhMAqBGICdTqesFk3PzMycv3///lELFix4fNKkSROnT5/+R1ZWlkzkRSYLypxQQWOwKbOhslwUCULP/zSGDx8eW7Zs2btZh9Hsx/E8Psk+/drQoUNlxVkYBUDeyCpRt81mK9bvpw41T9F1tnPxtgF5l4svX1+hP54qsHHsSYiIRcnoUqhYsqIR6vZ78cO6BfhyxdfIcmfBo/uQq3uw4eB2vLPoPTw35xVM+PEdrNm13nAZYVUsiHdGITYiwrAliTlPPAfEREQh0hGBTFcWfmJ6o756G4998DTG/TgNqbmpqFOhBro17YIapatA9/uN9+Wynavw0pdv4P1fZ+KXDb9h4bpf8eOq+cj1iMtR8V7Af4a9UOxLOnx8D19UoT7u7XI37mh3IxpWrW/4E/5m5beYvfgzlj8b89Z8j183/o4YZyya1miGOzveihTDbUQ5dggNqml/DCLCYkWkvfjXjVfTkeeTLlY8/6UHsQ1cis9WZF9ivQ1jksslH3ydJ6S7P2FBFoF1g2KpxGI/DtU/HYr/Q6ja+xxtxsCiXgGrzcbGSGXcrzB3QB4WjvRBUffxJXUEYmdVLJcyjQfRb9xN2J/+KJXRJ/nMyZW5iiVQB79yGaC+CJvlXjbbs0hIHYwBfCZl3F1swKsNo5eqyidoe4BsWdxAeLxsVFmOzXM1GW7HbcynN8tXjeU5KoZ7QhxUX4/+4+8mDWXcp1ie0gajpTFsjvOhJ0jGh40yK0oUdPVaI/9+JCiPQrVUDZRZ6qQFDIMnIDyT97sqP24/jZTxg8iHWwDbI0zrYqhiZ/azI3m/NqIXBT3nexZjOWw2SawLn3uKvLmF/BzAmy/Ban0LLvtzSHm7fcB4XRTUVCqvAQOwonZmmw7FXWPvgFN7nMXvZNQhcC+gBE+7S/j+A8uaQT7Hsp4DkZfzJOt/K9ysA5QH+KIqxvh5lujdW7YX/JAdewPbkrxUboTN+zj6v30D+o+9G4r1CdbhARbzZcpRLxxsaofHnkF+LIP8jiaGWAW3I/5IgM8O20jGJ7/O4pf3qHj5BYe6nNGmVNAsrTFw7I2sczuGyYaIS8mLo5RfXuqdoWfeZ+TlcrJcIu+2s+fHuL57KQjf8bkspl2O+d6HxLRAujWTH4TmfIt8eAP9x/XH4DH5V2eH8bdGWLsPI4wwwgjjjOH1ev2qqmbK5IATwkKNwfVK1aOWoeXxfmGzu/xgzLyM/PsUnA5imIqJlI1VzpFyVwCKqqBmpdK4uH7l067ADYWU5nBqJuKiI9CjYwNERziNTznPJfx+HVXLJ53WGOzJ9sDv8bMywYDCwHvkIdtIdVn91iLbyu/3OzRNs4gRoEOHDqdv0/8A7r///rzBgwd/RBmXTaZ2MGg4+8aLY8cW9jnpOYUIVKhQhZ5L24RSqKEtlMRCUBjpx48fz549e/b6Z5999r1PP/30ye3btz+Vmpo6h3XLEsOf9D3Wl1HD+K9C2l9kwWq1yvsg48iRI3O3bds2cs6cOU9SbmZQbjbs3bs3aDwx5Mo0/IZSYXJZUH6FTHkvKPOh138aU6dOrVC2bNlnePoK67Wdx7sHDRr0oWwcaUQI4xSw7b3kld/j8UTy/VHkYKBqSjaFRSykRcN4B1FADDcR0tz5YbPaERsdg8T4EjiQehBzVn6LD3/9GK/MeRVvfD0GGw5vhuZXULtkNVzbtAu6N70K8VHxWLdvPSYvmIKnZj+Hid/PwNaDOykwGlTZ20oylDJRjn2aD4s3L8MLs1/H05++jGm/vI/Fu/6Axaai/2V9Mfzah/B0r4fxaNdhaF6lsfGYHx4s37MUb3w1Gk998hzpWbz+zVgczj3G9I1in4CRDWnjvo04ln0UJeNKoHqZqriq8RXod2kflIouCbtqQ53StXF725vRqUF7VCldxVgRvPXADhzOOAzdMNQFEpa+Z9UU2G0O4zmvR7pW4ZCvfmTFdYEiFYVs1ln6ZaFgO8vKWpfT6Swyzl/G7PvlM/2Hqbh8TcVJg80eA5ujGmzO2rDaa8FqKwNFPj/wplNYnkWG+hPjB8YBq28dK7oQbE9YrHFswHt5/IACNIJcy2aaq4xVu+I/NeAzlQzSf+XjSw0JtDuaM+23+PAHUG2TYLF3JuM13vqJAjMDo4cFVll6DPcAewyhtVhLUVkcwzTHUAhrUFH6DLKpopXCo1ovYXpjmBbTVHjPK65mPHyBOqHkndyEQtGthrHV8BkbYpPRRVClvLLbXbC8JiwUeF23Gc8xE9ZZMTYt0/xTSczDJoNza6NsNtsYdti6DN/IyDnko8L7NYx0BEY+koWWA91/kMm1Z73GMpP3yMObWRcqsd715PLjmH5feuAZQ8rN8qknVpBOfOAYfP4n2D6r2W7x5H1f5v0e0x9PfvaFLbI707+Gzydig8wRioAj4luW5weWn+1qrcw0nmE53iGfb2U5dhg8Nj5OQKkTK3Lt+vt8GU0lX/JgdZTncw/w+RlQrE9KT2CZAi4upDfoQZ/RAmOzO9GlRS4K9l4BeS++agJ2Z/4J/v6VU2IH224EvO5d5GkZWMX4a/uIdR3D67aUXWnUnWyrWZjYPRfv3S4+dj+DN+8g7zMlezuojtHM9j3mex1fdZuh+zKCPDUyM6D55NelIK9ZFn/QH/I+Want3842y2F7qeTHFdCs75M/t+OuyQlITxQH5ewPmsa8Enj/MaNNFfUZ8iiKbbrZGKxE7qR+JqR/SF46j4F2zg+rMgU+9yTmk8c6NqPIvmKkq1qehy3iata/Fx9uCrej6PYN42+H/ANMGGGE8ffA0ClJSBn3APpP+Jj0AfpP/BD9x49Hv7FNgzFO4o5pTgyYMIDxPg3EFRr/IfpNrBeMEcY/GaLs9JnQnm16bTDk/xVut9vPiYFM9B1Wq/Xkp3chWF93PaeIeqpOTUVWyRQHMeim78/vmup0kBTjoqmjnjp3/MsQ463TbkPTupVQs3LpYOiZwWGz4tCxTKzZuh89OzZExbIJrGDw5jmAzD8iHDZULVeCOlvxfM1NzaPeyYngaeKxjbzU5jOjnFFFTvI46beIEZB0/iaC/1AMGDBAPp0cRjn+lHr3reTRtPHjx7ecOTP4+dz5g0hWqHSZvcEML2hIK2h0k7YsbJWwed/766+/7nvttdc+/eijj57ZvHnzg8eOHfuY/X8X65lnGobD+O9A2lva3e/3e1wu187jx4/P3Lp16+NTpkwZ/uqrr85csGDBbkYTo4kpX6FyJbImYUKhsmjKmymz5rnAlF0TBa//EthPm3i93tc4Rt7Iuo1nH7574MCBfwRvh1EEyCcXxwAveRZb1L4BAl1RcvnOYrsX9w5SjAbN8njhLmT/JtkgTdWtSE4oh9Ss49i6fwuWbF2Jz5bOxbZD2xHpiMZ1LXpixPWP4YlrHsaQqwagbrk6gWd1H9YeXI/xCyZg+KxnMPmnGdh8cJfxjpdcxc3mun1rMXLWc/hk5Rzsz9jP4uiGATo7LwtH0w/zWkUU8+jQoCPu6ngnKieUl5SNPQFc/jw+cxCHsg/DJXa+IkRTflDecHATxn03CWt3r4Nf97IfqehQty36drod8VFxuKbl1WhRs5nBKo/Pi982L8GHv80y3EWILcj8EkocRsgq4UhbNErElIRazI/Vbs2HDK+LOkAwoDioSrZqyZG+VxRi2O45PiJ4fX4wuf8f8GpDOGQ8Co97IXzunfB698Dr3sPzNaTRZMCdyDz0NmYNOKk4jrt7H7nzMgenV+H3roffd5C0Dl7PGApiXzb6HIbv5bPmGAVMHbwSftu9fOZBpv8V1dWdjLcfmp95eX+F7nsSqv8BTBi01YgveG/QUQ5ZbzGtz6H5dlBAxUXBcjbSXmQlfc8Yw+Dz/MQ09lJB3cV4nzEshcL4HNPeyLCDlIjmRloWp/iQPcQ6HeD9nZS1LCPcgM7ys97ATjZOfgXZI65XFOHHQQrdbkRGydjKTlRqAevQh899y7qLwXo3yzKX9RtCoXueZVrL64MsR1vDp7I3U4OiSf4HWY81rMNLfJ7l9K3is/uZznbybzqH7MGYMkjqFoBG/unYB3feESOeNchPwdS75zOdQWy7sSzDeuO+bMzn9SyCJ+91XvdFxqF5mNX71M5uYmyfQ7Dow+FxTWM7bGaG+1iHFczzKZb9Xl7PZ3uJWwg7lIyAYXvc4DTK8EiWWQy0SwL89+8gTeQz/yO/VvAFJjFZZzWQd9nKYuxnPX17yYfdbJscIzwUhvsR8tHjYrvphxEd7CNS/rSEL6Cp/VnG8UxjrdG2fn0XvP6FrO+zHEvuwviBAdcaAqf7N9ZjEMv3BWVrJ/lygNfzme7/WM6RhhxJuynKAQwPPiN+enXKgDfvMPl6BJ64QP+T/P3+b6Apr8HvEXnn4KWJS6ONcOX6eN8Dv/YM+SH9YTXblDzUtrKdxzDRwazTJ/AxDDr5pARW44gvZPmhQ/qJHC3B8FAIn+2+55nf/1iP7w0Zlz6g+7fA7ZrNMt0Hq/6MsTljGP8YhDX5MML4O8LnjuEL4ArYI3vD5rgJNvuNUK0D+JJoi6b98/sVUrJrUCPsC2f0NYG4Qs4bOTjnd2ofxj8P/d+qDYf7Rdj0CXzpdgqG/r8iMzNTjMGitDo5kS70M1HZdV1X9N2KsRPyacA5Ts4x6jtnOcWPj4mE1XoeXmEsR4m4KDSuVQF2m6y8ODvID/Frt+6H3WrFJY1rGCt4z7JqRUJcRFSvmIRElu90yEnNMYzBVCCLhGGoV5BLhfOwJ8tzUqEvAEVRLGxzYXbRCvx/GAMHDtzOOfKTVqv1KfJKLBGT0tPT75wxI+i37vwiVLzk3Lw2z00DW0GStjTJNNIJmcY7OZd4ytKlSw+NGjVq7uzZs19auXLlI4cPH34rOzt7Afv/IdNAGMa/F9LGJJ3tfTQrK2vh0aNH31q9evVj77zzzguvv/76nE2bNslqORkfRF5M+TFlSEhkLFTmTNkqSKbshp6bKHj9p/HSSy/FTJgwQQzAb7G/1uTY9nR8fPxw6cfBKGEUA8qBadiPTEpKKvINo1v82Qp0V/HvIAqEruGIKxvZRrL5Ie9TTVNQvmRFRFqj0a5OW9xyyY2oVqoqxx0bOtS8BCmX3o7m1ZsiIToRNophnlv2OdINuXVa7fDqHizZvRzjfpiEt+aNRY47V15qkMWne1P3Y92RTVSxLXxXB/zvykZ1BzOPYu6Kb7EvdZ9RDlme16jyRWhYuQHPxOzL9BnXqlpgUdg/irC4Sjy5lRiVyDSP4Mul8/D9yvlYsm0p1uxZh9ioGDhsTvj8PqzftxF/bF2B71b/gG9Wf4scTy4i7E4+Ly5xJf0g8To+Ih4l4ksUO/aKi4ijLnGjW3jZ8kFDZk6e0e9Owfz5863sIzE8zTrvxmBh2bTBO6BY36De2xeaei0sak9YrD3h9t+MeNvjmDDoC8waWVBYdIZvgJbxNJ+5AVbL1ZSsG3n9GCb3/4VzoslUMnvCb0lBTva2wCPE1H6byeC34PUPhGK7hgy9mopWT2i+O5GW+CrGD94cjBkEBWvi4B+hu4dC817HeVl3KqJ345BluWGAU/CRsSJWtfRgo10D5N6N5AMzoZb7Fhb/rUzgGnL5HSMpbVUahec16LarYVOvhxW/GOEGtBFGnRX9Jpbvu2BgADn6RuZzHzRrN6ga54XlA+5sxECYXvJjxu9vPKsprK9tACYP/ABZ/i+g6ncxVjd2qElAPY7Dy7M5Gr/M8l/NzprCuDMQlfAG63gTedWd8a9DjvoAJg752UjfxGHrNs4v74HV3wW6dSh09aSxXDBx4O9Q0x8z2kG3kT9sP93XB2nZT2DSgIWFtN2pGD94JfN+iGe92FF7sIw3Y++6V1F+4I8s30Owamxf5QF2kG3GpncDJzeG31cJFv0dloftrnRnPa+hbvsobMofrA87tzFfSGP4cTkBdslK7YeMtvL47qLMnfpDoMXyHeXvFkOenNaXUOrwSYO9tPeUlB/gyX2Ued4Eu53tQb578u5CcsIz5MMytsXJ95asLs/4aS783sHwK9dSYq+GhzK+5cB4+CK/YlsPNdrNbxmBkSMCz9mVRUy7F8vYle39OiLz0oxwwdShB5Dhe4VtdwPFn/X13cj8pqN6auCrlqmUXc3+LGXkZkNOFVxHehKTDszlEDbW6Fc67kKkJ7BB6tGFeaznEKOf6GIwLtCuJt4eehwZP04iv1MMGZe0df16+HxDKevjMe5uMSaH8Q/CGbwhwggjjAuOfm9VoWIyChYqCeamGtJbNf8k5MY8gPdvMz/BBO5661oo9skcxBP4kgsGEpq/EyYPls+owvin4q7xt1JZnEQlxga/fwKVuruDd/7fIBvtlC5dui8nWk9xovaQfCofvJUP7976bnUqGktUxZLAiUQwtBDwVmzZWHR6rDOiEgu4MisGm3YdxnX3TeAMxkV97ty9ysTg2qR2BYx6+AZUKVciGHrm2LD9IKbN+R2Del2CA0cy0e/p95CbJws5/noZXR4vbunSAsMHdjVcURSH3yctxubvNp/Y96QwWDiR9Wk+WZVy7+0f3D4rGHwKxo4d25jt/RpP/zh48ODjYuwP3AkjFKNGjXLYbLY2Vqt1GPtGM/LsA9Ib/fr1u1C+RwsKWei1nJvXMiuSc/MYei7H0HOxNphHaXdLxYoVo+vWrZtUu3btOklJSU1jYmLaOZ3OmmJ88Reyui+MfyakPYVyc3O3ZWVl/Xzs2LFl27dv37hy5coje/bskVVUZmOLXMi5DPRybpJ5HRoeGiaQo3kuKOr8nGDq1Kk13G73YJ7ewDF5Lev3evny5Rd06dKlyB/DwsiPcePGtSHvZpDePXDgwPN8HxRq3Ck7/cWKedA+UG3WNrq3aBuibBzXILEM3mrdFU1Llg2GBiC6g9evYemu1Xjyw+G4s8OtqFSyIp754mVkZB3HyOsfw2UNOhk6gN+r4/MVX+HVea8j050TGMSUwJpaIc3nQ5m4Cvjk3qlIiE2Cznf9D2t+xOBpD8ApblwNr1ayYljhPQXRzii0qdUK3RtejqrlaiIrLwfvLHwXX6/5jgIsG7PJEFk8JHfxxn9l/U7o3fI6OC0OuPke33hgC37ZvBBNqzbFre1vxNQfp2PDvi24tH4HVClV0TBM57hy8db3U7Fu/2pYWRsxCAs/7HYVfVvfYayClooVZRBeefwgev3wMY67z8AgrPvfUePt9xzv+XDI6tQA5L3G8V1+6Gzjcrn63HPPPTuDt8II4/8f/WfGQUl7kWfN2EE2cr60EPa89wzjq2xwVjL1SviUl2F31IXHtYADQQqmDDn5g0AYYfzHIe/KMMII428PKnJUUNllW8OZUSoQRsjOoKqjDjXeOEPbDePfBVWxs+3txmxCKbAD8P8TxBBos9nEuCX7KFcwAguBruhpnLgcPJMJk4+To5yjp8xBioW4S0guFW8Yb88pyOW4mMiz2jguFFGRDhw4koGMbDcql0uE9RwaqtnP0bh2RcNfcnFwM+/cNNnI/Qzy1pGjQS32ky5VVaWtHUzvUNgQXDSGDRvmHjRo0PycnJxhvPyY8t/P7/e/I5+jB2Kcd8gYETpOhF6b50LShkJiwDNJrDUmha7uDCXjmT179mR+8803O8eNG/fDO++8M+ann34aumXLlvuys7N/lftiQAzjnwkZM4Ljhpabm7t88+bND//yyy9D3nvvvdFvv/3291988cUOaX/eFzkRuSlMToRC5cmMa1KoLAoJQs8FoefnAgr7YSev1zuF9Uvh9Xsej2dgSkrKd2FD8FlD3u3ZpHKxsbFFLk09ePvDexXox6nHBEOKgoJsn8cwWhaEyKLdakGCNQJl45KwbNdKfL36RxxKO4AYZzTKi+HU8B+qYdG2XzF5/lRkuLMDiwCDhmCBlMDKccmr+eDSKY7BG1arw7gX+qoUj6KSb5YnBz9uWIBnvnwVQ6fdjwc/fBy/bv6Vj2p8Jn+dTuaUHxLPzzxz3S6UK1kBTWo0RqOajdGlxZVoVr0FjroymJpmxGlT+2Jc2ehyNKrWBM2qNUaUIwJ5vjxYjE3RAulJ3hG2SNQuUxO6J7ChXVGQldbH3eKyOX9ZC4eyJ2G3s6gVmw5SSU3Tstjep1/VGUYYFxITe2dA921lZ6jFjnsbNO0VuBy/I2XCb4hP/Q0+/W2OBbWMuJp/VdgQHEYY+XEmb4gwwgjjQiN0ZbBsqqH7fqWGypeZHgfNchOmDvjEiHfbhIqI0GWDgh58Aa6g0i0bLCQbz4SuDJZfR52ZDeDwDmWvv4KacixkVwpdX82IbyPG+jXeSJHNG4DrP45AwrF7Acvj1DxzmOdjnL8th64+BIvamWERDPuD9CJWtFiI5c1k4hdA0wk2NPC1ZjkGwGLpzLyc1F2pJ+srofvfMnxpmZsQmOj1Yhzi4+4E1HsZvyQ0fR8U7TVOGRczndcY1ol5/cLr/xk+vgzoCm55qxy14jtZl/5UAOKYh+zeMQ9+ZQLK7d9obKggGDCuHHn3I8/E2ds8TlOfhVW7mM89zLST+Nw6Pv8qNh+cgzrRidCi+rHu/VjqEuTjUvL+WWSW/sX4BOsEJP83yiDK2Yen/ZgW43LSA/wAn+1N7Nizxdjh2ETK2Mlso5t4Jn6u+kNTqeHjYV63N+6LDyxVeRETBol/KR19Rzdj28uK24osW8AtiKLLLsbiP+ozRnkckwYeNML/HzB27NimFovlW05E3h84cKAYvk7BjFtmxOqK8o5NsV4jm7QUCc5lbJE2NO7VCDUvrxkMPD1SM3Lw5NgvMfu7FXA68ntO+Svw+zV0alkL0565nU1y9katbXuOYNjLszBiUFeUK5WAywe8ZXx/GTSw/Gn4WC5Zqfza/dejZf3KwdDCcWTTESye/AfS96VDLcaVhtTPp/l/0zX/oDs/unNNMDgf2MbKuHHjbmB7P0B6qV+/fkWuIA7jJObMmRN54MCB/jx9nJTHifRLXq93xrBhw05+1XF+UZjAmWFyNEkQem2YUQpcmyTX5kph89o4dzgc1vj4eEfHjh0r16tXrxvPO1mt1jKU+0hSkQajMP4eYD8X9z9uv99/JDs7++ctW7bMmT9//tadO3eKhS7UiGv+iGCeh5IZJkeTQq8Fci0wrwWh5yYKC/tTmDx5cozP57uBp0+zjrmUy8c5js2mXIa808M4U0ybNi3e4/F8QV5a3G53l+LGtPjpz09QrJb+fIEFQ06FuIkoFRGNpxp3wE3V6htGWxNiZJVN0jJzs/DW9+Mwa9kXcFgccHlciIuMRs+mfM/GJGPVjjX4ZfsS5PizOCqZ4ibD00mIW4g4Zxw+GPoOqpSsyBDFMO7eMXYwIiKcfMIUVRN8XpcSBMLkr7iLMJNVxUgrq4hVG8rElsbRnMPGexohYiVFEXutVbNjyBUDcFuHm4zVwVB15PpysXnHJtSqUgd7Du5CmcQyiI+hCsp0j2emYez3E/D5ii/g9XmYDXnCxEQ/qZBQHhPufAOVS1Wjmpi/jiakrO9uWYl7fv/KcGNRLBRFU6D1T7398SnBkHygvldKVdWppIPsMw+npATnCmGE8XfBfa9FICdiBHQL55JIZB+VDdwC9wKf12awU7xHWX8GEwccC4SHEUYYgtO8IcIII4z/d4gip6viVH4/ZCdd1X9yEzm7uwxfcNWga+IjaIthLCxodJLVw3GpKXD6foXF0of3ZVcsGxTNwRFAjKJTkeV/Bn1GJRnxXenUC1Xes0YxbgxDbodinQ2L2puFiYOqMlztxPMpaLKku6ENC259NwpN9XthtX4Cq00MnwnUvh1UYKOgKu2Z9/uwRTyPu16TVYYB9J1cCXHxrzOtl5h+ZWrN1JL1akz/dV6/wHd5ZT5j4f0YWPST37v3m9wEEY5pLMsIxknmc+JYjdq9OpT5zcWBsjeiV6+AAcKtkYFqtFEfHY1Z88lQLW8yzfIsOstmvZjhE1Cj7CPQosXf1FNMrzzTjWW8TlBtUxB3/BojLRN9JzRFZOQ0pvsMy1DRyF9WyapqCqyeH1CjzB2GYdyErkQwnUieye7D98GChcz/Sl4LL+NhcVwDTfkAKW93MeKzkISsCj5ZZ00MKpKPboe5o+z/ExwOh/it2s7JYEVOFBICofnhs3IGo2mbT2sE5W2f24f0/ekUY5nCnBliopyoUzX/J6XnCm6PHzm5f24BTGpmHnJdsnGbCjfrVdSKobOFrIBuUKMcKpQplN35IEbg7GOyOqpo3stqISkboxyKtCn5f6AJwYgRIxROAmWZtM3n84U3hThDdO/ePTcxMXG0xWK5mX1gK+lxp9M5avLkyc0mTAgZG4rA8OHDraNHj04mNXvrrbcuZT/rTLp0zJgx9WRyfgZpFCZ4ZpgcC5JYQoRk4iRkrug0yVztGbr60ySfmzh8+HD2Rx99tOHJJ598lWW8YcuWLfenp6d/yFtLRXb8fr+XY4YuK4fDq4cvPGQsNknagfBqmnaU7bMiLS3t482bNz80ZcqUXo888sjTU6dOXblz507ZuEhWzRptHDwWPDevQ8mUISHTwlaQBKHnJgoLM9wTiVF30qRJdd5+++3W48aNu2z8+PEdSc14XUE+ZQ9GPYGvvvrKwX7SnLL3Ni/Fzc1vrPttKSkpM3mUsoXxJ9CnT590yk4aeViNYxr1lKKhKfpe3ev3UOiCIadC3kWZbhd2ZKYhzy/icxJyT360jHBEoEpSFVj8CtxecQ2lIsudg/d//QgvffsGvt4yHzk++brIzKeQ/Bik+f18vwcWgkvaVktAxSp8gS0D+YzZZwy/wCHJ+vjy9Ck6WlVsgKdvfAIVS1SkWp2//IZrB5bVb/Hh3UUf4N2f3sPOIzuRkceuxbLUrlIbTtWOKqWrwGFzIDMvHTsObsV7C9/D/I0L4PGze0n+wS7B9wmqJFRAcolkqtdFizDbB78d2WfU8XRg3ExNU44GL09BREREJOOUI+2PjY09dVOpMML4/8Yb9+eh7OFHOee4mlcvUqjfZ2//yCA/3uC88Do43Q+FDcFhhHEqwtp4GGH87UFlTscuvtzEybtGxbA7+k+I5OzICsVSn/crkzbzZbeMUanlFlD+9Ngq7OniWD6CL8qjTGsiu/49TO9t0nFq1XY+0hO6rXbwiQBkdbHKZxS1LZ/Zw4tHGfgAn1kbiKCW571r8OCUaOMyxs3nlSuprZagliq7077FUNn5dTKfy2JcMdh2BhwtjPgCi/tW5nETn3FQS9/JcrzMeA8yv7m82wGKtSYCyrXOuga04f4T4qD47oVF6cirXGrbY8mVeznreIVpbILVVpnpPIaYTm2M+AbkUZKqys6z1VmHSTzez7LJjsC5UC0lYbU+wwgNSWNYhkeg+xcEWSmrc7vivkkBI7YYzS0YyDiyoZuHeTMt5T7m/yL5uwUWW1nW6T400joY8U9AJhZqDNO6ivl/x/a6n0FPk0+yaloiVGXeV+GON+IR4RVeDOczH5LEZicT6kXQ1CE8vosEV/7dhS8wOLmWlUCyK3N5q9Ua+BGhAPpM7+NSFOuiM5mMSBVlEzlxbXCmkI3ZKpVJQMn4aGMlzTkDi5uRnYd9h4u0jxaLfUfSkBATgbgoJzbtOhhYKfQXIfUTH8ENa5U3NrcrDhrzyzyQCZ/LR3Erhve8pRnWd3UrqjY9FAw9BcnJyfKjisg+54J6WJE+C/Tu3dufkpLyPSfwtymKMo78a8W+w/EXA95///2SgVj5IUbesWPHNi5duvQDNpttLCfiUzkBn8Hje5GRkTMcDsdkVVXf1DQtZcyYMdXFSBZ8tDAEB758MK/Ne6FkGu5Cj6EkA5Vp8As1BsovJ6FH78aNG9PeeOON7x955JER33777UPbt29/5tixYxNzc3Nl47m9JOnsmhg3xLAjxpYwzj2Er8JjIcqfn8jxeDx78/Lyfj5+/Pikbdu2Pf3jjz8+NGLEiOFvvvnm3JUrV0ofN9vylHYNkrS/yEIomTISKj8FScIF5nUoCgszMH369BJJSUlXu1wu8Qs5MSoq6h2n0/ke+8IM9hFZsTiW76EH2G+aymZX8owc9+3b14X1F0NwOx5fY93vGzhw4O+8LjSfMM4cHH/28yCO6wsdx0yoXuxiz86kIAZDToUYWXN8XuzMSkNmIfuYqhaVKpKOcvHJKF8yGX5zHw2+xPyKSqGS8cNvfLKgF/fKk5uKDg/zkHMpkhhgjYXEfwK6rNKNq4DebW9Aq6rNcWndtrBY7UHpCiQqypuk36BCfdzQ5jrYmN+ybSvx6e9f4u1v38HyLauNzeMWbvgV43n9xe9fYfXO9cYK4R4tuiK5RAUymwog3+VisLYz/Y4N2sFpE9W86IJ7qb//cXTf6cfVwO2jSuDLtkLBsaIM+5i0tawMlrEgjDD+fpCvQacMWoJJA57EpIG3YuLAmwyaMvBBTBi0wPAhHEYYYZyCsDE4jDD+7hBlzqIfptImRlgXqYqxOjg1MZI3G8Fmj6a2uYORxGcSNU/jqZPweMSdwIvQtfFUKqdy+v0EJqZMRHTuI4y/MqCkKyVg1U6u2DWhyrxKX8eT4ZjY/xW+WEdTE3+Uz+VQg5cdLWoh2x1wrmq3bme53oDf9z7nhi8hL+opvpDHwet9klPF7YbWqeixgDUweRgwrgbPL4fVHgG//xDL9giwYiRf5KOgux9iHjNPqYtA83ZgQpfJFAF+fSyU5ffzZT8OGd8/yWdegt+TxTrV48zgKtz3cQS16MAEVNLSxVmc8i48ecOZzxhev824OyCr1ETT9vvHIy9D6vo6bOpLxlJVRZigV0BuNstOWGwt+fdSltvK+o+Gx34f0xqLKf2f4gzpCdZf8qvB0fVK3DIq8IwJ4bWGX6H57yYv3yYPX+Izk0h5nEXI7KQqrNEljd1aJw6cxie+Yx4smBiE/Wswuf8U8vQ7vPagbN7z/4aEhATxGSg7r1fy+Xyy0rxQqDZ9i9fvOXw6dwvyu0PWkWxkHwpsgnumqFqhJGpVLQPvOdy0SozXR9KysGFnkfbRIuH2+LB7/3E0v6gSypdJwKKV2+Hx+tishQnymUNWBVctV9LY2M5BsSsO2eSjrAwutO+EwDDSixsYv7al98iLipzgWSwWJ8tfhqfHOSE8uwYKw4BsIOd2u18mH/9HEmPbs5mZmW+IL+Fe5hcMxIQJE+LYn2TH78nR0dEjqlSp0qNZs2b127Rpk3zJJZeUlmPjxo1blS9f/iaHw/EK05pSunTpa2QFZCCFIiFWA5ME5rlptJNjwXPTwGca+0wjcEEyjYOmoTDUiCjhnnnz5u14/fXXvxw1atRonj++ZMmSe/ft2/c8efBZbm7ueq/Xe1TTNL/NZoPVaj1hHBYK4+wgPBP+CR+Fn2IA9ng8x8nnjRkZGV/s3bv3haVLl97HdnhizJgxo1977bU5X3zxxRZZ2c3HpZ0LGn7Ndgw9N8mUjYJkylAomTInZKKwsHxgn6idnZ39nN1uf7tUqVKD69Sp07Zly5Y12B9KkcpJ/6hWrVq32NjYJ1nviZs2bbp5+PDhzg4dOvgpVzF+v38PkxnINF65++7wLufnEDsoW3z1+isFrwuF7tfXUYU5vd9g3t6VnYYDuad6nBCZFlmuUKIcqiQxO9nozVjYTeK5EhQvjaqSuYK2MIgtWFxFuHwUdVE6CIc1AlZDPzm7b3gkHTEkd67fHg0qX0QVHbiy4eWoVrKaoUoaFTL+ygZ4bpQvWQ63XnID+nS8GR0aXILqpStjy74t2LB3EzyaB6t2rcWeo3tRp0ItdGjYnvFuxbVNrkFcRAnJzOhB4su4ZFQJXFK7FVVVv9HPi8LmtGPYn5MZLEVxkBjaPr9iK1LhIf+rsa3dzO/o+vXrz4ZNYYQRRhhh/M0RNgaHEcY/AWLEVP0ykcmmamaH39IO6c54duGqgfvKWuiqrNQ41VI0cUAGJg78BpMGDcKUQY9gSkoqhk2Lh8tZg1qeI6C56hamccIocQIBI+lyaGmrgiFAtOs36repQSUyCbn+wFLFUX3SMX7wXOMX2UmDRuG923Nw2+gSnJWKYTRQLp35KEF3D16tCp+vzDLIjYWw6gswcaJMNoHJw/bBghmcSbgC9wlf4BYL1Zl/kqD5qfnLrKBpV/Qbdw3iO13JIpViPfJgeFRQqiE7LR4OY4voIPQseH2/nPBbbMUR1uWYURfNnwNNm4/3goZWt28byyvbMAtU+KOCBUFTxq8QWLGsuRHhv9zIP2Xc1Ywlhm75Pt/O/CvBYcn/Tb+wWtW/xdQhMkGVtvGy3TYxn3SxbTNCSSjuwEprgR7klVmGvwlkxSMnCLs4OUjgsWhfDW6ksc6LLEbdioZMw3JTc3F0xzFZcRQMPT0qlSmBZnUqGpvJye8g5wIibulZeVi5aQ9yXWe3kECMyLIat1Or2nC5PVi0ajvF7czrUxikXk67Fa0aVEGtykXa3U8gfW86MvbLJNAU18IRMNArezRF3RgIKRwOhyOOh7qk3WzvsDH4T0I2lxswYMDX5Gcfyvg08vJyBk/v3LlzV1ndO2bMmGifz/cA779QpUqVJu3atXPwHho2bIjq1aujWrVqxrFp06bo1KkTWrZsGZmcnNyO6by1c+fOu1577TVZuXUmKNhRjBdA4PTEeSiJAIdSqNHPJNNIKOdyNA2HJhmD5fHjx3N//PHHfe+8886y559//v0HH3zw4enTp/fdsGHDk7w3LSMj47fc3Nwd5EOWGICEWD9jVat5HUYAofwJJUKW/2aTj7uysrJ+T09Pf3fLli1PkOe3PUSQ7x+Q50t++OGHXQcPHpR3nbSx2YZiCA5tPzk3KbS9TTLaNUgF5cYkQei5oOB1oRBDMMe/t6Kjo/vXq1ev3OWXX442bdqgdu3aRn8QatCggdEf2rdv76hYsWITq9U6vkyZMvfMnDnTSTn6mHW/beDAgd/cf//94c/bzyEoa1sofz4eq7ONiuyYGbpX3JftMgyaxUD82u7KzjAMmAUhcu5w2FGuRGnUTa6FaEcU34sicrxnJCt/FGZjnhcO4zYf8J3QJakC2myw2+TjuLMbW2SdQM3S1dG5QUfEOWPh1d2oVqoKrmneHTH2GCh+U+dhutQJlu5YjuU7VlM/UFEqLgnt6lyCR6+7H7XKUj1mWMsaTTGk20A057FkTCJ8uh8LNv6GQ8f2QeN9KR9HQVxcrSVKOEsiTzaGK+ZH9q/3bjszXUr0JsWyOcqdU+QeFOS/zDPE7/2R8AayYYQRRhj/LvxtjAthhBFGUaCyJm4CNGU3Fdm91Mys1PK6wa43o254EbzudM7FNkDzipJWuEYrbiUGjm2MlPH90H/8s8j1vgKvZTLTal6c8mwoirqehgq5J1eijkrP5MhR+MRq8Jhopt+MdDdSxj0Hp/0VqttvMYvATq4GZA4p0MuzuKWNPID9yPLKqueT8PmpBTPvU6rEZ+S7QZkhREQ/isi4zxCd8Cmi4ufy/CXYHKUgfuAUlGccMWSFQD8Oa4hvNH9wuYphZNCPUds+aezy6BwfA1MNAydKpybAwgxE0XbGPAFn9BeB/BO/QGTCWOYfC/lUUGH9bBGBVdMnwGf82pHgRQA2j/h5DrE6FuuC7+8E8Rl8gNTg448/LtQQZfPZ0vyKf+HpJlrSlOI3WDY+c2ecuQE2OtKBZvUqolypeLK1GDk+C0hZPB4flqzZhRUbz24hmcvtRetGVVG3SlmMm/kL9h9KO+2CqNNB3EyUKRmL9s1qIDa6eHufN9eDY9uOwZ1NHp7m7S4GehZte4TPFnT7UjhcLlci21h29lvbr18/8RUdxl/AnXfeuX/QoEH3kaf3qKoqq7HqVqtWLcJqtfaJjIx8uG7duvFt27ZFpUqVDCOBbBiU4/IgK8eFPMqXJj8OOJ1gPHTo0EEMxMk2m+0hhnUPXWV8GkhnKdhhzLCCJJB3i5yHHgszDIZSqEHRPBcKje9dvnz5oTFjxsx9/PHHn3rjjTdSVq5c+dD+/ftfOHr06DuZmZnf5uXlrXe73Uf9fn+urB4Wnsiq1/+aewmpp9RX6i2rJOVc+CHuNkjHyKd1WVlZ36empk7bu3fvS6tWrRL/v/0ffvjhx9588805K1askPee2R7SfkIF20kodFW3UGgbC5nPCgnkGCovoSQwjyYKXheKiRMnlmebvxoXF3dZs2bNlJYtW4LnxtO6ywUtJxsa1RLd7zN4UaFCBbRq1QpVq1aVvvRcWlraHQ0aNPBTpsJG4PMA8ngNxzB5WbcYMGDAqYsQgtD7j8xToC/TNe3kD/uFwMJ7R/KysTr1MHJDjLUnwHEvwhqBBhUuQnJcMts9n3Z2hpA1xAq8J9xMUEfhe9DpjDQ2sTvTkURWBUfYInFJzdaoU64WPD6f8fWOGJY7N2iPdrUuYVVPvoCtqg27juzCxB+m4Kf1P+N4Zio7mRfVylRB64taGC4f2ta+GFVLV4Lb78HRzKP4avlX+HTxbKTmHoViYblZuHh7LPNsxXe7lWqmvcixz80+MXfvphMdtEjwebZhpuL3rz7Yf0Rx/aQG4+Uyv/y6axhhhBFGGP94hI3BYYTxd0dgBUQ2ou3bebGLJJpzTajardReK5C2Q7euDWxtrMiOVfkhq4A1vT80y3heic+9G6jOxrP3T+b5colSLFQl1/DFZKL9ApV5nKqFDhxbCl7rAGqXE3n/WZblWuYTyXLNoNK5NRjrJCyqfNosG8bJlQcOV/6S+6kBFwYlYD024M7egJz0RScoN3MRvK5F8Lj+YLobYKFmbW62Jk+J0dVmyW90NiHbNYtjttMiyApRxN3Z6/Pnn8H83cH8lXXQc/JbNnVFg0WXXU5O1iGQ5xnk+/eC1+tdx8NyTsQbHTp0qEQgND96z+rt1y2W1ZzgpJ3OVYQs9E7fk460PWdnb6xTpSxqVyltGF1DJOMvY9u+o/j0x1U4ePTM3DNzsoTypePRuFYF/LJiK59dAZfnr7mIEF/B4haiU8vahouI0yH7WA6ObT8O32nylXtun1uEbg3bqMjVvqyTomlaQx45V1c2kM4hh//bGDhw4Mc89Pd4PJPS09MbWSyWpypXrmyrX78+oqMDHwfsPHAcH3+3HKM/mI9Xp/+A8bN+wec/rcahY4EPG+LjKW+NG6NixYqV+HzfNm3aBL4UOXNIexZGAjnKYHc6CjUUCplGRJNMY6NJoW4khCSOCKt1z549WVOnTv392Wefnfb0008/9fHHH49YuXLlkzt27Hj6yJEjb2dmZs7MyspamJubu87lcu3hGCQbWcFutxskRmIxDP7TIf1T6iH1EcOv1I3QWN8M8febnZ29nrz4OSMj45OjR4++vWvXrpErVqwY/sUXXzwlm78999xzk6ZMmfLbmjVrZPCSjQaFv2ZbmPwPJfOe2WYmme1ptq3Z3gVlIJRC5acwOi3Eb7bP57vV4XC0r1OnDmrWrGkYwXWvFznL/8Cx96bi2ITRODZ5HNK/+ASe3TuZsi7ui4yV88nJyWKcHLZp06YmgRTDONfo16+f7Bmwmf2vBsesQvcNEFCUxW67hmrbqZsbF4CsDv523zYc/T/2zgOwiqIJwHPl1fSekNB7R6oIUkTFgl3ABopAGiAq9vID9oaKQEggCoqogAXFBiqI9N57CZDee1678s/ce9EQUl6oAfaDyd3tXtnbdrfz5matZ3rBoq+HyLdwu/C20KVxZ9xXxNfams9XGXp6kdctUtzSxG6EHs/jY/LGiosvtZXOR31LVVVWkhRo6NcYrm/TB8x6M9jxNRPw/UVVOAj1CYQH+twHLUIb43Wo6TgbX/Pg5mDCdrzp8CZYf3ATrNy7Fv7c8zdk5GdpyuWjOafgrz2rYPXedbDu4GbYe3I/BOK5PLx8gcP3AA7P3b5RB2iG56Euzqiv3jPQPxkn4Wihe+798VSF+E66G8umyraJbbERLpqjnMI2We0kcwwGg8G4PGHKYAbjcoADK3inFOB76RHcsOGbLLmIGOw0GVCPA6+mYBjNilF22svrZJWHUuvNIPBPgajviWO17fjS+jAYdbEwJ3oOvu2mO19Va3qpVmmwWD0CvgUTEvnx5Z4Gg8c1uLUE34QfwjfWCaBmzMXhQAUNn8t4jRPS8QU0CzQlIR8ADvPpJrE6jiZbO3O2LJUr0RTk9KYuK5+BgRuL+50uijwK7JY3ILjtKVAq+CggJbZbCt8qMLqWHGfB89OSBgCf4nrkadfWri+MwjJ5A2y5J1xHucCsUtSqldGXGePHj8/AIiDroEY4aA93BZ+BKBlP4m2vFzX/09XDY7FYCiyQsh2rch2sfEkB271dEzAZ9a7B27lDaXE4ZFix4QDELVrtlkKYFDhGgx7+2XYEZnyzGrLzSzUD9nOBBq1dWjeEx+7sXatVMOVZXlK+5i+4NktsgSOrYO4oDn5/dwVVySeffOKFeTqE5/ljoigedwUzzhORkZFJiqKUYN5O8PLyCmzfvv2/iuDVWI+mzP5ZUwInfr8Ovli2ERK+XQPvzVsO0xashKPJznG5v7+/pizD4wZgOfWrZUI5d6BGREq9cmi7PKx86Y6UKxBJKioYSSoqgitu075UeUWr1QqbN29Onjdv3qZp06b9gHXx0x9++OGjv/76a8q2bdsmHzt27I2UlJQPSBmK8k1BQcEai8VynBSmmA+KyWTSLKjLlcSkTKQ2Wp+g9FC6KH2UTkovpRtR7HZ7PrnMwPtanZmZuSQrK2t2enr6B0eOHHmTFOSYD5OXLl36QUJCwqfvvffe9/Pnz9+4evVq+pSB8pAUwAStl+dtuZTnd3nel0t5WVVVljVJef0gKadieJ3BPGmN7WJw48aNPVu2bKnlj2Ipg/wlCyFz2luQt+AzyFvyFeR9swCyZ0+HzFkfQtnunXg1VbMe7tKlC+VjU6wHd1X31Qrj3MH8/RPrsD+WT3tXUJVwHH8EiyaDyqcmRJ6HvfmZsD0nzRXyH2RpSwpcL7M39GneC0J8gvFVSqrlSXc6zquTF9//KqaA7yWeRjMmTf73XHQdup5BoMngeHyt5kGhvkMlS1rn87Nbo47QvlFb5/74PihplsWksuagc+P2MKLvQ6Djjdo7iSIp0K1pF3jx3mdhaO97oXFwOJSWFcCnqxbCnmN7wKY4YOWef2DphmVgt1s1f8LDrx8G42+NgcYBTUDB8/sZPGBA274Q6hdSYz9GX44sO3UIHLisNW9wB7yvVIOBP9NYwwVeqxsuyB3YFmyXzE0Ug8FgXGEwZTCDcTlAb6JknavKm3GLHILywAv4BkszZykpMCeqDHQGMm6gQdh/7J8i4ptqR3xDbAiSnV5md2uzrc4YnQ0jp4Xj/o3xbQ93rOklvYY3T4IXVeg/WcTdWuMoroGmKFWlP+Gz2B3adZTACNypCr+yagr+cU1aofYFg/d/1qVDJ+vxPIOB473/HUCI5eNbbgv+KcL7pzd2H5gZdRDv/3T5dNwB+PypEzB1IA1yzw+y5MoH9SD+yXZOrgf+YJaOn3n9sQcgIeYEfD71TMWvNqqoI84sOL1s6wE4GNxHihdcbbN48eIqP1HX2U9m4YNmo02y453XcOsYJTtkyNifqbk6cBc6Z79uLbQJ1miytvMFKYQLiy3wzfJt8MInP8LuI+SSu3rIRcRXv2yGN+b+CvuPpmmDwLoX9H9IkgyhAV4QeV9faN6wWsOrfyFFeuquVLAWWrXfiGqChqw4wNz98NcPr3UFVYler/fCBfm2TfL09GTK4AuAKIrdUPqFhoZCUJCznHccTIH35q+APzYchMy8IrBhvaYfBkrLbJCSWQDf/bkT4havBqvd+TtdYGAgWUPqDQbD3XiOYC3w3KFep/KDoTysXMqVfrQkKVcmlisWK0tFxSMtSSlJN1Gd0Lk0cnNzizds2JD6yy+/HJk/f/6Wjz766M8ZM2Ysnjt37izse95bs2bN5O3btz+3b98+sgidQH5yT548SYri78l3rtVqPSHLspWUrSSYV5qQEpasb0nhSIrZikJ9S10F+8PTzkHnLrfuLb8mKX1JMD00b1tSUVHR+qysrO8wvTMPHDjwIsqE/fv3P7V169bn/v7776kLFy58d+bMmXEff/zxYrzvFfPmzdtK+UD5kZaWRl+aUIMnobKoKk/LFcHlUrksKkt5eVYl5WVPlC8rUlWY25CrE8yTHlhGbcknsNls1sKLV66A3IXzwXrkoMs9hIyvGQ6Q8nOh+O8/IfebL8CeRq8UANSWwsLCDNgHX5uRkdFAC2Scd7C+L0chRWGNymCzaE3G1rFD02rWAFVgUmbOP7wD8m1nei2gtqXKCvRu2Qt6NOuGfaKMFbKO1U2ldko+eJ1QG/XyJMtgrE+c65mNfa1OMMEd19wB17e8HiTFDoKDrsPhNVUI9QmC61r3AINIP0A73xVIoatt4AlEQYSbOg6EO7verr0X0PmSc1KAV3hoEdoc2jdqDzd26A/3X3cPRuE9YasKMPvCkO63wg3t+0OHhm2hRUhT7O9LoagkT7vDFmGt4LpWPcBsdPYn1XG4MBf25NJ8zLXni6ZgB2VlBmev9tduRVGuxXbki2W8IyoqivoOBoPBYFxBMGUwg3E5oWiTjTm/oXMO/XLxDXaXtu2wndme/Rqo+KaKb4WkmcJoDq6DsQnXwZhPmoLRYzLwXCftTVR7Q6aPz86SASiaWQSei4QXHofRszqhtAXQv4Rx9KmZthPGO9/DDfv24Jv9epBwPMrxbYG3JsDj8b1h5Oxw8A8dg+cYp91j5Zd92fYPnuMUvsnicVwMjI5/AkZ9GgSPzW4JkfHP4vYsGBU3BEZ8XqXrgnNGVXZhdh7TlN4C/wTY9RPgyfgwGDOnKYyd9QyMjZ+HabhDS9O5wrsmv+M0U85weHSeL0qo5gO6HoCDM3IVUYgDhnYnT54st50+jeHfTrIoPL8Vi+sYWdTUBFnSFqYWwqnNzvn13KVdszC4d9A14OvtoQ3WzheatbLdASs3H4Rxb30Dr8xaprmAyCkogfyiMk2OJWfDl79sgjFTFsBbn/4OR05l40CMisxZzc8GUiSTlfFtfTvCwJ7krrd28k7kQdqONGxKNV+X3HVIslSoivwfrqBqwfLthAsvLN99NGmgM5RxPsE87iiKomfTpk21bfIP/Nu6vbDncBp2L5xmLUefR1N9ovooYBux2eywctMh+GPjIe0YsiYmi0hBEK7DunPu/c7pVNWgKKw8vHydhPqrilKuXKyLlCspSSoqMmm74nltxcXFZdjvFG3dujX7+++/P/LZZ59tnjVr1l/Tpk1b9sYbb3wVh3zzzTdvLV269Nm//vorcs2aNUNXrlw5bMuWLaMPHTr08uHDh6ckJyeTwvjL3Nzc70tLS9eibCaxWCwHJUkqqIs4HI58q9V6tPwcJSUlG/Py8r7PyspakJaWNpOuR0pqvH40puN+TM/9y5cvj/zxxx+f+/LLL9/6+OOP495+++1vPvroo5/xPlZ+/vnnm3766acje/bsyczIyCjC+6VnP7keovsvz2/KF8qfcsVvxfyrmK/uSsVyo/Xy69CSKC/r8u1yqgqrM0OHDjVhf9PM39/fl9w+EI60VCj68zeQcsh/qkiNhjpYTbRtRQHL9s1g2bUdUy1Tm4LwcO1jleYmk+l8tweGC+xzjmN/Qz/ot0lMTKQfDqsk/eGpOaqqbMJKVKKVWw3oeQH+Tj8JazNPnVGZqFzpxxRPkyfc3mkwtAxuTj+ouGLdA2uM9gwsPzkpbv3Nvrit/USKIU7rXi+9J/Rq2h1evutpGHdDNPh7BGLSBXxdlaAFXvfadr20fem112Q0QV5BHjhkslQm62EVvM1ecH+3O6CRTzgoAgc7knfDl2u/gszCDLwPAby9/GDINYOhN/kMFnRwc+d+MKhjf+ePH3ifRzKOwaJN30JmXgp4GPzhvl53QZB3MNjsTh/Z1bEyLQmOlxRqd1EjWA6qLMl6Rf4Vhk2lfuMMsB+iOS864LMnSafT1W0CBQaDwWBcFpy98ofBYFwc6Bd+QRsA0nRPJzHg8L8v1JyaDYJyTFuXeQn3pQHgf8yJwm3HBnw/PYmCcD3x+B+B12/A995HcH8yIbBpb7kc1wDjan5Trwp60506Fd+C+e2gKsc1ZbDK3wSCuAIEYRVwyv24F6Wb9tYDLwZo7itmzMB7Ur8BRdqkpY3jBoAIP+IeW0Dh3sTdrVranAn/j0adDuNxcSBLKXiNQODVt0EnbQcd9w8e8xqIfCy+4U8Do30ITF4lgijV8lbsLi4fbeHB+/Gan2G6T+K9eGNap0IptwXvcx0OLV7DN/XHsGf9AETlLnh0cpUKUrdRFXwBp0n0COFW0Nv2gc7+MXA6Guk2RrkFpVoXDRcam81GA4QkHJy0x0F3Fdbf5UiHsK7tI994NYJFTX5yU3enQdahus1VMnJIL7i1TztNgUaDsfMFTWxD+tXjKTma5e/4txfB7eNnwa2xMzUZ/lwivDn3d1i97ahmSSzgQK2W8W6tkOKvffMweOCW7mDUV28FVI6t2AZHVh0Fu8VeqzKY4FTuBK/Y/nFtVsmECRPIsm4YrmZhelY6QxnnG8zbYEEQdAEBzt+ucvNL4OBx7JYVBbuSqsuSFMJ5haWwcXeStk31xeUSwR/b4rn1OVVDDaqqRlUxvHy9spQrEisrGisrLMu3ScoVwDVJ5ePLz11+TSkjI6N4+/btmX///ffJH3744cBXX321c/78+RtmzJjx19tvv734gw8++JoUxvHx8e9h+OtffvnlU9988814l4z68ccf76wseJ67KkrFuJ9++umuxYsXP1p+joULF05ISEh4HeV9vOZsvN5X06ZNWzRz5szlpOjF9OzAYw5S+vbs2ZOdl5dHVr50T5T+cim/PxJ384akfN/yfCqXiucrP3/5tSqWV0Upp+J6OZX3OSeSk5P1kiT5e3h4GEjxRzhyssGekoJXqfoyHC+AlJ8P9tRkcqyshZE/bWwLNIFsvfjh9Epk3759dux7NqJ0cDgcoa7gKlF5YQN2ZyeqK8OKqPiesPDobiiyn/lhFT3fJMUBXZp0gps73QLeBvp4jKps7dBzWcDLG+gHBOpacZ2UwX4e3s5ajy9umnoXz0f+fT09PCHUNwTGDBgF7418He7ofDM0CWgEzYNaaNclQ2d61zAbTJCenQmSneqes8+m22wa0hj6t+urWTPj+yH8uOM3ePfHj+Cf/avhZPYpyCrNBiO5ouB4fG8QIL+sAE5g+F+7/obpv8TBusMbNOXvwHb9oG+rXiBy9PVC9e62jhXnw5+pR6FEy7da3gNoDmaFW2HldfSlW5V4enqSxXdrfD6tw/bo/udaDAaDwbhsYMpgBqM+IujwVRLfHjXFqqyCJDk/41r9GPkFXq29aSpkEsElgU1wfhsp2i34tluqWaySA1GOLILp3TZ3NR7zJkjydtwmw4UAULkiXJ+Bmy/gLsnOF0fuenjqQyMYffEYbTYMp6Uv57JOPR18C6ZgjgaSTjJKMV3KByBLe3CLvt4LxnTmo3yCp38Z02XH/Wl01x5SEp3WOgVBazHsFXyrXgqKWoJdUhD2SgY85ns8/mU8Tb72Bl8Rcv0g67/EuOfxWr869ddcBP6hz6MzQcZjQX4XuMJfnG4iyGUgJlZLL6aLp+GAC+e4EePoNpw7nAaHEZoDW80VgpOpw+zgKPoGj3kBFPvPGELO4kghi4MhNQfv5QdM/wcYuqyCmwjX9fF8mqV2BWh4Xp6f2qimgpGGpXQ3BiZiQshHgRHXMX9UCQQ97TQc5WuUviiXhPHjx5fiYGgtDgab6fX6aj8VlQU5XeXVjYoql9Q2kRwpuorSi+DkplPgKHMWkDsYjTp45Pae0LpJCI3xzjMcDhrJolaGvMIySM0qgJSsfE0ycougpIx+T3FabZ4PQgO84WG8lzbNaxxfa9BgNG1PumYVXJuPYmr8iqI4eJ7bYLB71Wh+3aZNG5qMrA/e19bo6OitzlDG+QbLg/pEvtzayyHJYLE5aqzDVNccsoL17j9lCX3uTMozSZJqNr8/NyhZFaWcimFaR+da1ibU8VaUysrK8rDKQh1DuVBfWHFZWcrPQ9crTyNtW+12exlZ3CYlJRXs378/d8uWLRkbNmzQZN26danLly9PQjlRUf7444+kilIpPmnNmjXJ5eeg8x05ciQXz59P18HrWWw2GxUa3QOlgyjPC0pr5XurKOX3V54HlbdJyu+1opTnc/l1apPyPKpKiKrCzhv4HOGwLotUn6meazjs2uRx1UL7Ybxipd+XnUmi9oTn0GP7ql57xjgnpk6dasfnD/1Q2EQUxY7O0KopTLLuwXLa43zHqRn6QXVHbjpszna+2p4GFrWgE8Fs9oBbO90I3RpeAyLosCLWXhWpatDrnFFnwFc7LQR0ZBnsEYA1v8J7pqKAXhTAy+QJVpsdDHod9GjWHSYNeQKm3Ps83Nx5oGtHPAbfP7GmQam1FCxKWYVUqOBp9IAOTdppVsKETbHDin2rYOr378GU796Ft5e+B7uT9mnK7T/2r4Y3l74P//vuDXj9p7dh1eF/oNhRCu3D28KjfYeCjsfXYnJfIVZTnfHCa9JPwK5cegUmlXYt4HuYoqhfFT/6Uq4r5AxkWaYvTQLxmbJh+PDhZ/rtYDAYDMZlD1MGMxj1Eb09HVTpZbCrA/CtbQAE6nc4I/AVlodEHAIOwKHfDbj5PHjjvkR4GJlSPgsOaQBw8gAwW5zHzJmKb6j8FyAqD4EsDcTjBuAo6V7wMb8GDfRLQRUe0I5R5Xegd0M7tN9vA71xPkjyQLDb8a2X+0I7Tzl/r8aBpTxSO4YXHgRRcH4+9uNTBWA3zQNFHI7norThOYX7waf0TYD0ZTjMvAHfUm8GRfoIpJRCzTrYL98AFtMGTN8EHL0Nwn364fE3g4d1EqiWnXhWMtOgsxfi+cpoReOzMcVwU+AiPC4K8+NGfJvuj2/KA8CguwuscgwUrPoc5jzjtGQwWbIxbpiWZxyMwjfy/ywhAopp8r2nwWa7Ad/nh4Gf52FXDECgPRmH0Ldr+aVIT0Mj/r9ZTT57vhgaZC4GRYgB2XEzSCpen+8POulOlFgoDPgMPh2b6dobQNS94cxjYRAYpNP9tAYaydL4QbArA0FnigY9HHXFAHz5bBbYje/g9e8CWeiPXTaewzYZsvVU5t+g3Imyina9ROBYQd2CA276fHngzJkznbNfVWLU56Ossp1bjQOng/8O8KuDxleyCmk7UyHzwH9Z6A5d2jSEewZ2Bi8z/Z7w37DsfEFp1z7VJ0VDBaGw2m7LHSjNZAn80G094Y7+nTQXAbVRmlMKe3/aS0pFLe9qhePS8Dq/D1syrMbJYARBuBUXNIHjZ1oA44KAZZGHIpWVObs3migwPMRXq2vVVWGynvcyGaBVoxBXCOnCHFBSUqLwPE9KwosFpbBcKlI5rOJ+JBWVjyQVlZe1SUWlZ/l6RYUoaQ0prFxRSsvKUlFxXL4PLSuei9brmraK+1c+H0n5NauS8viKy8pS+dzuSnm6yvObpHKZlFN5u5zqws8rer1ewvZQbLVaJUQLE3z9QPSvwesTWdF7eoIuIAA4wflbCE1AKMtyKbYj51dVjAsC9jf0nnkc8/qOyZMnV694J8Uxz/2Gz6hay4N+tMy1lMH3Jw5CYSXrYIoTeQHoK6NGARFwb487oIEffdSGz0qVHoA1V1H6wdZgNNJzUNtTJ+ggwCOAfqZHnMfSX3JXYdLpNXdNuQW5wGEdC/AMhOta94HOjTs6bTEI1yX9/H3hRNYJcMjUdDEIWxh5XmvgGwbBNNkd2WfgvjInQ3pxFmxO2gIrD/wN6YWZZPYBJzJT4c8Da2Hr8S2QVZwNDrxekCkAHu7/IDQLaYav2ZzmK7i696cMawn8dOoQ5NjKNLdCNSIKOLywH8KsqPZHXnyXa4zt8Ea8Hs3R4Rp/MBgMBuNKo5YnBoPBYFwgRs9tC5w0FdeswKlfgwW2wZexNEW+CjQjfnrQzaDqvsVeygODFmDo8zA32qn4ZtQbSAEsiuLbuHo7Dh4Gx8TEVDsz9RePfPk2p8ILTkVXDYM2jCJLn6Z9m0LXB64Bs5/7X/qmZObD5Nk/az5VyX9wbeOi+gLlh0EnwmN39YaXxtzqVrpplvIdS3bCwd8OahZPtaLiGBqURTa7bfzYb8fmuULPYMaMGQF6vf5TLKfwyMjIHq5gxgVg1qxZ92JeJ3bv3t2vS5cuWtii5dtgavwvUFBSpik+KtYFqieSokDH5uEw66UHoEWjIHLXAtu3b4e9e/cesNvtd44fP/6/H5QuLjXV2qriysMqL4mq4qoKq25ZXVw5FberWz9XKjbKyg20clz5dlXHVFxWt15OxXCiun0q427YBWXevHnGsrKy8X5+fq8OGjTIOzg4GBSLBbJmfQj53y8C5xwDFYoI24MqS2Bs1RZCn34RzD2u1RK9edMm2Llz525Jkh7F9kA/LDMuAFu3btVt2bLlTVx90Gw293n00Uer/eKkxYLJ3tmyfgvPcW45wvfXm+GDa2+Gu5u0dYX8B/V55BLKATLM+XMefLF2EZTZS4DHFwy1uocnVgwfnQ98OWk+NPNrqG3TpHE/71gOzy94BXidgts8yPhcbRveCt58YAq0C2sDaTnp4GEyg7fZ23Wi0yEFdb6tFH5a8x3c1/8+8NR7OH/I4xTYm3II3lr6AWxN2gF6sup1fWgnYxp5VYapd06BIT1vhPgVn8Gn/3yOSVJAxmNFXoRRfR+GB3sOw/OZwdPLU/v6ozpmH9gCb+34B4ocmC+1vDxw+J6hOBzvGri81zNHTnPOQVKJuLi4Ifj8n4fyXnR09PuuYAaDwWBcYTDLYAaDcWnw51LwHboEdIYRYPT6FTzE7yBq9qMQHfcAZIROAFV8C0QdvlVDPspWaJBeNzNRxkUBB9oliqKQ/1ma7ee2mqyDdKAsw+HXwdomktPUMThmytidAam70jSlp7tEhPhBzLD+0KNDE01nUKPSuZ5AM397mAzw0JBe8MLjg91WYJPlNE22R5bU7oDD5AKU32pSBBM6na4L5ltbLNfFriDGhWOLLMvpKSkpmnUvcWvf9jDyjl4Q5ONJX/OCJCua+wiyLhMFAdo0CYXI+/tqimCisLAQ8vLyyBLyV9ykCZ0uFVQRy6UyVcWVr5eHU0OvvF5xWS4VrV0rSmXrWXekLvteDKkqPRXvreL9l0vl/CnPw+qEqCqsnKrCLhirVq0yTp8+XdO0jRo1yiqK4r6CgoKs3FznF+y8yQR+9z8Inj2vBU6vxztUQJUk7PcoG7C/CgsH37vuB2PHztq2pawM0tLoAwh1F/ZlVfgaYJwvunfv7uB5fhXHcVaLxTLSFVwlR0dMLRL1/Ov4UKa6XCu59jJYcHQXJJc6vaRVRPMnjZ0jL/MwvNf9cEubAaDjeXyWVj+spXcBs96Ir5rkmcdZxUmR6230Al9PXyifXYKevzLWMYcDk4lhgb7+kJmfCUW2M9Ohgef1M3lAmd0GNpTylkOP8fKvhzg330PoXUCH/wa27g+3dRoM/h6+ZC2vuT2pjj15mfA15lOuraxWRTDg80O1S4dUnv+9OkVwQkKCD17vJpRklDWuYAaDwWBcgTBlMIPBuDS8P6YYX6Ln4Rv3rzh6KwRB7ANG33lg8PsaDN4fAy92BtmejL3UEoxbDlOn0iCXUQ/BgeB6XJD11ejQ0ND/vl2vxANfjtiAixWyIil4jDOwGjiBg9L8Uji04hDkJtWouzyD7u0awQujboY+XZprLhzqs0KYFH30yf/9N3WFJx8eqH3G6g5FmUVwEPOmLKfMOeqsBcpvzIWdpXzpcldQlUyePFmP+w7AVcq037VAxgUjKCiItFZfkTL34MGDQO4+vD2MEHn/9fDC6MEwuHdb6NQqXPOF3a19I7hzQCd4EcPvHOB00UkWcsnJyZCZmZmK68vpxxkt4tJD9ae6hlcxrny9XCoqNMvXKypBa5OKCtSK2xWlruHnQyqfu+I2rZdL5e2apGKelOdVxXwr3yYhytfLtytTU9x5Z/HixT6JiYm9Dx8+PEmv1492BVMb2I1tYuv+/fupXmthhibNICjmSfC77wEwdekKhhYtNWtgz/43QNDY8eBz+93AG01a+zlw4ADk5OTkiaL4e2RkZLU+URnnB5PJtA2fGUkody1YsKBq81kXuen67xQe3xdqUG5WZH1mMnx34oBr63TomaaoMgR6+cHYmx6HgW0GgF7QVfu8l/GfHylXeZqU1ekmgvA2eII/nuO/41Swk9udshI8vwI6XgA/b39IzUqHYmuxpkBWK7qk4FT8z4Gfrz8UlhZiqDOc9imzlEKJlabDoLDy8xN0POYBHYv/eNyXFMHUYrs17gIP9LoXwn0bgM6gA5PZpN1rVRTYrTDn4DbYlZvlnBivJugckqby/lMus+51Bp4JtqEmeL2euLrdx8dnlzOUwWAwGFciTBnMYDAuHYWB60GxPI9vwlPAYf8Kygp/0cRa9BMojtnA8U+DUjoF4sccch3BqIfExMSk4uDhF5TmKHfjoKrKkQsOelRZlb/AMc9eGgDVhiAKkH88H/Z8vwdKcqo0YqmWru0awSuRt8EN3Vu7Bo0VB2L1A4vVDoF+njDijmshdlg/8PNyzx2G7JDh8IojkLE3w21FNw5q7VgCs2K/jCXf4tUSGBjYBM9J/oJ/T09PT3KGMi4Uw4YNk/Py8hItFsvyI0eOwKlTzq+s/b3NMGxwN5gaewe8/9S98OEz98M7E++Bl8fcCjdd21abSEiSJDh+/DgcOnTIYbPZFppMps107BdffOExd+7cFtOnTycTuEsNVdCqhKgqvLJUVGiWb1dWdFYOo2VFBWllqUqZSlIXRezZSOXrVUxPxWVVUvley7drC68o5VQVR3JRmDdvnm9CQsKNubm5r8uyPBuDHsI+2mnmjrieJ/NzcnKO7t27F/Lz87VwY+t2EBz9BIS9MAXC//cWhL36OoROehl8br8LBC8vTRFMbejw4cO0/jvKCjzPRbuvq5Vjx47lYDn+jPndsqSk5G5XcNU8/bRVkJV5Kh7gCqkWekOwyA747NB2+D3lTM835DbBYDCCA/vBIN9gmDA4Gga16wcCiNo8ylW9Y4T6hIJO0Lu2nPt4mDwhwMsfn6XUfBCeg2J7GWQX52vKYI4XwdfDVztu/6mDUGIv0ixwy91RkPKXjgzw9oOCkiJtmy5N6TqSdQxS81OdP/L+WxVdS3xNUnkFrHYHZJbkgoSJ7tSoE4y6/mHo2rQjmAyGapXAhAP3X3riAObNEc3dRfV7uqAfxgGSOUH9uyRqqnNOjUrQl114zd74DhCAy1Vs4jgGg8G4smHKYAaDcelYMkyGz57cC4fSZ4JcGAN2yyOaAD8S8suehYTIb2Hu08xP8OXBfJQTOIB4ZM6cOQ2dQWfy2FePbZM59TMclRTz9A18LZCFcOrOVNi7dC9IVtLVuE+7ZqHw3OODYVCvNiDLCki1jz8vCvS5v8XqgM6tG8KrkbfC+AcHQFiQjyu2do6sPArH/jkGss29+9HxOhoozh3pePhHV1C1iKIYgwsvHAwunTp1an2xMr2iefnllzMlSXohJydn486dO0m5q7mMoM+LwwJ9oEOLBnBNm4bQpkkIBPk752i0WCzkIxi2bdsGBQUFP2G5fRoVFaV9x2yz2a6TZXmewWCYER8ff3NkZCSZwtU3SCNSrh2pisrx5crOcsrjScrjKm9XVK7SekWpKuxiSFXpKd8uj6tKKt4vUR5emfL4ylQ+/qIzbdo0Ez4bhtjt9pnYv3yPz4rbMXgtLp9WFOU0v6SxsbErcJ+PTp48mUf+sMsthDmTGQzNW4KxfScwte0AutAw4EQR8JxAlsT79u2D4uLildh+3sX2UKXCi3F+weeEgv3XMizHkygPf/7559XP9sdxqiKrq3BlFU1kVhs8PrlOFOXDu7vWwIGCM4uT3CeINCEaPtsbBTeGMTeMgkHtBuFxAkhakyIdLL1ncNokcY2CG+Hz8HQLWi+zFwR4BWo/JjgVqjwUWYohvTgdJFUina3mwzciOFxT8G45tN05esaWRHF0bmqJvmYfzd8wQZO4ncxNg++3/AKF1mLcrvyuo2rWwBZrGXy9dgn8fWgd9GzcA54aPBG6N+uB+4sg6sQa/QRvzUmD+Ud2QqalBMTa3qUonfTDMcevs9js9CVXlYSFhdGPMjQx8Qmr1VrtfgwGg8G4Mqj9ScxgMBgXmpOrFdjxpx12Lbdqsu1nG+xfUTfNH+OS8vPPP5cNGTKEhhz34iA+o3v37ltXr15dpeLh7tZ3pYCO66SqSktO+3axBjAWB5hQkFoAokEHAU38gBdrVyKXQ5a37Vs0ABkHQikZ+VBmtWvhdM5LASmlTQY93Ny7Hbwy9la4oWdrbeI4d0nekgw7F+0AS6FVU5TXBg1CcUC7z8gbYjt83aHAFVwliYmJ1+CCJgP6y8PD49MffvjB6cSWccHp0aNHlslk2l9cXByelZXVuLS0VMB2pCk7qK7SuiRJmn9gcguxZ88e+hzeVlZW9iPGT4mOjv73W+rbb7/dA8PaotyFmzeGhoZ2prY5bNiw7KVLl54+PX/9p6ZKXq7crLhP5T6nfJ/KlIdXt//5kIrUFEdUFVaR6o6rjDv7XFTIdcDNN988SK/Xv4CbE7EuN8S6+T3W7XcaNmyY+MADDxz65ZdfzqiXzzzzzI7MzMyS/Pz8jjk5OT70Awm1A53O6QqAlHf0o0h6erqmBEaRCwoKSIn89Pjx46v9DJ5x/unZs2eR2Wy2Y5mOwnJJWbZs2XZX1BlYr+lXagwUZE5WBgDHm1zBNZJjtYBDlaFXcEMwVXKH4FSYqmC12CDQKwBaR7SCotJiOJl1AuyKA5+BFI/PQYcMD/d/ENqFtcAOw9llUN9K7wYHUw/DnlN7NCUvR89Msjb2CoQeTbuCh8GMZ1fAIOrBy+QF+08ehlKHBSICGmhKYHrG0iUKSgtBFHhMgz8cTDsGM36Ph/VHN2p+3iu+bvxnsSxCflEurD28EVqGtYKYgaOhR+MuIOjpfORrmI6ruvtLLyuGT/ZuhD/xOqR4/u+c1UAKc0U5BbLyQcnoyVtdoZXh7rjjjlvwmmNwfU5sbOwfU6fSHM8MBoPBuFKp5enBYDAYDIZ7vPvuu16+vr5LcDBIo7UxMTExJ5wxZ/LFIwvv41TlQ3wMNXIF1YwKYPI1QYd7OkDLAS3qpBAmCkut8PemQ7BoxTbYvO8EWK0Ot/3zng9ICUyuKpo3CoI7ru8ID93WQ5vszl1I+ZG2Kw12fL0D8pILNF/ItUGDVCyLYtzzKb1DP38YWeJXw6JFi0yFhYWf4/7dRVEcPWbMmFWuKMbFg0tISGgtSdIIHJDf7Onp2RTFD4WnSYRI8VVSUiKjZOH6Edz/J6wXi8eNG5fsPPw/4uLi/DCuiyAIZH15A66Tgvggri/DMl6TmZmZhAN95y8jlwd1fV+90PvXhbooaOuqzK13yl9i8uTJfFhYWFOsf72xvt2D9a8TBtOXBn9iPfwR6/NWmixO27kGFi9erM/Pz7/F4XA8aDAYenh4eDTAZ4yJJhDD80JZWZlSVFSUX1xcfBi3yVXB10888QRzb3MJmDFjRgMs14VYBgo+Q6LGjh17pm8HF4EL3giTHfAuJ/Aj3KnA9OwMMpphYofe8HjrrmAWT//YAaPxmW7RnpOiTgenclJg6eaf4Kedv0JmMVkUc+Bj8IQvnkiENiHNta9zCFK22h12+HbTj/DJH3FQaCnUFLFkRRzh0wAm3/c89G3ZB2RRBl7htWfqodSjsD/5AAzs1FdTMB/MOA6+Ht6gAxEsjlI4nJUEP275Fbae2A6CqGj+hPF/BXADAyRMq6dghps6DYSHrhsGLQJp0lsV9EYDvpuIuFfVXVIppveTfRth1v7NUOywgYBpqhFSKKtkKK3MDCj2fOHoxIk2V8xpzJ07NwSfPUvoB0gswtH4/kbPGAaDwWBcwVzIl18Gg8FgXGXEx8ffi4OJ93Aw8Ul6evpM+oTUFXUa0x+e7u2v+L6FI69IfBK59xk7jt88gj2h872doNn1TV2B7kMDwGMp2bB01S747o8dkJyRj4MuHHJVY31zPqBBrCyr0DwiCG7o2RL6d2sF3ds3Bm9Po2sP98jYlwG7vtsFOYdztIGvW09v3A93+1on6p4d/sXwVFdolWC5Dcdym4PlNqu0tPT1SZMmMV+Blwjy+Wu321vZbLaOWB7NBEHwwmAOB+oqllEubpOSZa+/v39SbT4dZ86c6WkwGJrheQapqkrSEet7BspvuP5b69attw0cOPBK+grjSnqvdWqsLiPoR6WSkpKeWFcHYp3rh/W1Kdaz47gk/71/Yp0+VNdJDvF47tNPPw2zWCw0a2JblAg8H4/hPF6DznVYp9PtKisrO8z6rUsH/QAQEhLyMBbNFNycjv3TLPKJ7ow9E+/P3ryJFyCOE4QWIFf5mvAv1BDoWdrU0xee73I9DGvW/gwlKNYHzb2OzWalSe009wwrdq+C7zZ9D/tTD0CARyC8Pux/0LdtLxCwm9CcQrhOseHARnhr2QdwNDMJYPUPnwAA//RJREFUeB3FYkeicDCoTX94+e4XIMQ/gBKg9S4OXJLvYF5V4FjOSfhi9VfA63Vwe7tBkGctgJ92rIDsokzt3DymnPz5ageqTgte8iks4TtBy+AmcF+Pu6F/274Q6BmopZnXfP/y1bqHsCkSzN6/BT7ZuwFybZbaFcEEKbclea1qV0YWRr5a5Q8lrh9vyEXUGygvRkdHx2sRDAaDwbiiuZJemhkMBoNxicFBe5AkSdNxkN4FN++PiYnZ74w5ky/u/6KpquO/4nm41hVUOziu8gjygDa3tIG2KGdDcakNdhw8Bd+v3AnLVu/RJnARMRHnExr+0eC0QZAP3H/jNXBDzzbQolEweHkYtM8660LW4WzY8c1OyDmSDaprQFobZMGkKgp9Kj3uka8e+ccZWjUui64ZWGbdcHnb6NGjqy0zxsWDJvNp0qSJaLfb/62cWD6Kh4eHoyYlS1XQZHJ4bJgsy50FQbgfg27ieb4A6+g2LPevAwIC/rrCJwuq7++71GVctiQkJPhgv3+XTqe7C+tTZ47j/DH4L1wuxfq7Cetd8sRqLBLdhZTCS5Ys0eXn5//rJ6CkpERt2LChva7tgXFhmD9/frjVap2O5U4TkEVFRkYedkWdyeLJel+L4XlOr3sN8BlcG9ozFZ9/jb194f2eN8PNES2cERXAugcOhwSKKmOD57T1Q9kH4duNP8DKvWshyC8Ubmh9Hdzb+y5oGBgBnIL7CQY4kXkC3lr2IfxzaA0I5PMBewsOn9960QDdm3SGsQNGwTUtuoCed04+V2orgz3J+2Duys9h/aH14MD9B7S8Drw9POH3nX9pPzCrfKUqiWEypt/A6+CG9v1haLf7oWV4c/DSm7R3BVEUQa9zTW5XRW9Fk9klHtoO7+1eAzkWi3vvEfheo4Kapary+MKRryxxhZ7BZ5991tHhcHyD6S7A58ItY8aMKXZFMRgMBuMKpr6/HDMYDAbjMoNmisfFbBzgbI+Ojh7uDK2aL4Z90wEEaR3Hg7crqFZoQKj31EP7Ie2h/R3tzsqyF8de2mQwJ9JyIX7xGvh9/X6w2Oz/fj56tjiTwoGn2QiPDOkJD93aXZsETOfGZDlVkXkgEzbM3QjFGcXO+3TjVrWBqKJaVVDGGx3GGt1DuCyCorCs3sXNlwICAmYzxcqVDZa5MSQkpD0O+idhXSE3EuSfmKyF5xgMhoWPPfZYjVbkVygX6n34slby1sbMmTNDsd6MEgRhNG6Go5SifI31aTZZru/fv99W3dchjCuPxYsXCwUFBQ8rivIa1oGPYmJipruiqsR//hvhKsfP4PS6e1Q3FcKyqkBTLz+Yed3tcH1oY2dEJWw2myYe+ByWHCoUWstgc9IWSPh9DiQVJ0OYRwjc1f1WeKDPveDnGYzPfgvM/3shfLb6U7A47E5XEXgestMlNw+eejM09A6DxiFNQOUVyM3LhRDvYMix5MGW5L14jVJo3aAddGrYCpZu+VVT7p6hDFZkCPEKhdEDHoXbug4GvWACO6bRbDTSj3zac5ukKsgq+ptje+C1HX9DhqW03KC5ZuhcimrHP3P1vOH5zJHPUts8g3nz5hkdDsfHWGZD8ZnweGRkZK0TzTIYDAbjyuBCvfwyGAwG4yqFrBAR+lSUFAQvRUdHJ2oRVUAfUS54cMEIjuNn4kDIiz6hdAcabJm8TdD65lbQclBLMHrXze1CRciaKC2nCP7ZehhWbz0KpzLyoKjECkWlFrBY7dpArKpU0cBNQPH0MIKvlxn8vUzQonEIDOjeEvpe01yzAj7bx6xkkyBlewps/2YHlGaV4uDUvfNog0lMLI6XpwGvvDZi4YgiV1SVJCYm9pYkifI+TRCEqDFjxqS5ohhXAS6LMPLpehtuhmM9IP7E9W9xeRDbcfqIESPKcN29hsm4kuEWL16sy87ODsH60A7lbp7n6ccE6pwO4fpPdrv9h6ysrFSmAL56mTVrVkN8lnyEq+2xX4lB/nbGVI3/vDeuVXl+NvB8F3wYu0JrhixsW/j4w+SuA2FwRHMwVJpUjsDnGopD+4GXJoWjX4DzyvLgl10rYOXe1XAyJxWMggGu73A93ND+OnwHSIPEvz+F5KJM0PEVz0cTeCr0rqJ9cUPImM5Gfo2gVVhrOJB6CDLykyE8oDF0atIBlu9eDpJCimC6rggeeoOmBO7Tqhfc1+t2aOjTiGLwXLQLB6JO1KyCsT1p566MBe9jSdI+eG/XGkgrq4PBLs16B+rfHCePz3v0f/9OMFoJbs6cOXdjOX2A70G/YVmNd4UzGAwG4yrAvdElg8FgMBh1ID4+vjkuvkDx5Hn+ocjIyH1aRBUsHrrYxyraXsXB0DgUY10UwnoPPTTt3QRa39QafCJ8XDFnDymGU7MLISk1F06m50FeYakmpBSuOFijyed8PIxgMuqhYYgvNGsYBI3DAsDXy63J0WukLK8MktadgMN/HobSnFK3n9T0WSyhqOoPwCuTRn45ssaJlOLi4oLxnt5B6YV5+SwOBH/DYKb0uwr5/PPPA8rKysjHaz+sC31QmmC9oE+818iyvAnbxeaQkJCcYcOGXU6TzjHOEawHpCwyORyOIFEUO2E96IrBPQVBaINxubi+FoXcQayNiooqpGMYDKwzg7HfmIP1Yo8kSePGjx9/0hV1JipwPl+8MYpT+Tc4gQ9zVyFMbhNaeQfAUx2vgyFN2oCX6HKxUAHyIYz1VPPBaymzaApiEz63U/JTYN2BjbD11G44mHYEbGV28PI0Q1ZpNuSXFoDA89rz/r9HL63992ikdxSRE6GJbwQUSzbIKcgERSeCp2CEMnsJ6AUz+Ji9oXVYa+jSpBP0anENNPFvCB4GMyggg9VmB5PBpFkEE3Stqihy2OCLwzthxr5NkGUtdfdVgE5ILzNJksBPKB7x4i+u0DNISEhohG2afgwOws1HoqOjjzljGAwGg3E14PZzhcFgMBiMOsDFxcXdLooiTUq2FOXl2NjYfFfcGXz70LfNytSy1zmeG84BL7itEFZU4EUegloGQdvb2kB453Bt+3xis0vgkLXpZv6FXAybDGcOPs8FGrQWJBfAgV8OQPL2FLDjALW6QWJlnMNWMgVSV0kAzz++cMQWZ0zVuD7njcVyeQklvri4+MPnn3+e+Qm8yvn1118NSUlJzbDddsb6eAcGXYNCFf0U1sV1siyvdTgc+yRJyr0aJusiNypBQUFmvGfNVLBBgwa2YcOGWTEvrugfTX766Sdzenp6IPYN1wiCcD0uu5PCCOsEda67UX7neX6zTqc7NmrUKKt2EIPhgvydh4WFTcLVF1BmYX/xTk0TB3omTA4UjIZXOFAjOZ43gZvumuirnYYePvBoq2vgsVZdINBodsWcDimByUKYnrEOhw2f3zzo9DrILsqFoylJcCw3CfYk74Gj6ceg0FIAZQ4LlDqsYJPs+FTltAnnyl8AaAo4+vTGmUQBRFEAM4qHwRt8zX4Q4dcA2oZ3gB4tOkG4bwPwMfqAUW8AMiq2ORyadbFe1GkWwTU9308U50P8wa3w1dHdUGTHNLv5LkCKYFVR7Jjm/3Vo3Hva6homCE1ISHgB23Yk5svkwMDAr5iLKAaDwbi6cPPJwmAwGAxG3Zg2bZrJw8PjORzwRKO8kZqamjB16tRqByYLHl7QDh9L00RBd4usSNrAzR1oP1IKewR4QKsbW0Gzvk3BI9DDFXt5YC2yQurOVNj/6wEoSinSrJ5qGihWhgaYOKjboUjyc48ufpQ+86+RxMTEQThAXoB5txM3Y2NiYk44YxgMDW7RokXGnJycllgPh+h0ukFYv5phfSHz+yMYtkqW5VWiKB7GsJSoqKjaHX5eRiQkJJixfZBf5a543+QSwQOXFJVD7QzDtwUHByddScoTvGcd3hu5CmmPm4NQbkUJRcnAMj4iCMIfuL68uLg4+emnn77iFeKMc2P69OneBoNhLtaTPthXxGZmZv5ck/uQgAXvtpZk6QNsW+SyhscHuzOiFsiBA7mJGNKwNUzqeB208yMj12rAU5aUOnXSer1B+xJIIgWtIIBNsUFOYTakZCXD8ZyTcCI/GXJKcqHAUgg2Gbs3TLkiK8DjOcitgw7FU+cBAV6BEOIXAq2Dm0OLsObgofcCE57b29NLm8DOZrNqFsA6nQh2hx3w/QbXdVoaqmNLdip8sGcd/JV6HCRMY10UwZhvssIpcWZfxwvpd04tc8WcAb4DDMQ+bj6urnQ4HM9MmDCBLP0ZDAaDcRXBlMEMBoPBuGDEx8eH4WBwJq62wuXEyMjIlc6Yqlnw8IIeqqrOFnldN4WGeW4OCAka2JGFbPg14dDqhpYQ2j4ERGPNg65LjWyXITcpD47+fRSOrz0OioQDPzI7rsPTmT5XtcuOJA7Ul0Z+PfIbV3C1zJ49uwleYzaWR1ccBD4+bty4aj8jZTCIRYsWmXJzcwcIgnAjtkmyFu6AQorhtViP1uByO9ap/QUFBenPPvssKSAuS0UhWTQ2aNDgWlmW79DpdA96eno2NJmcn3NT/2K1WjUpKyvbQIoUDFte4yfw9Rj6OsBms3mUlJRE4L02xXu5Bsv2JlySK4hSLNfdWKYbcZ/fJkyYsMF5FIPhPnPnzu2G9ekzXE3H+hSDz/8aXRf5z32jp6LnZnK80AMbnCu0dug9QUK5NiQCnu3YB/qENgYPsepnv7avJIHd7vzyhto2TTan4vWorQsqj89hFXgDPod5DnIKc6HEUgoqrtttdpAdMnh5eoGPlxcY8Nmr1+m1Cecc+Cy32qyg04ugCgD2EisIogAGg1PpTK4qSIlcE+QWghTA0/dugK3ZaSDiu0CdLIJVxcGr3Hdeqm3UyVFTq7XYnzFjRiu8759w1Yb5MTo6OnqrM4bBYDAYVxNMGcxgMBiMC8qcOXOuxcHQJzjwKsDNJ6Kiog46Y6pm4YjP+yoy/y4ObnrjMRwN3tyF3EvINhm8Q7wgokcENOjUAAKbBYLR5+wnmLsQOKwOKDhZAKm7UuHUlmQoTCnUBqbuTRP+HwIvgCRLx4BX3xyxYMTneI4aR9DTpk3z9/DweB5Xx+K+76Wlpb3HJnti1IUvvvgiuKysrAvWny7YNnvyPN+elB24no7Rh0RR3IzLfRiWUVBQkH+5uB+ZO3euv8PhGC4IwoTg4OC2ISEhEBgYCF5eXmA0GjWFTmlpKeTl5UFOTg4kJyfbrVbrj5IkfXSZKEu5H374wSc7OzsY76Ul3mcbXHbCcmuKceQ/3IBCE02txbDNfn5+W4YNG8b8ADPOCXz+R2N9ehnlS4PBMLU2tyI+894cxPPwNvBCd2x0bo9T6S2BrGibevnB8GbtYUij1tDWLwj0+IysClmW/1XSkjJYlmTNYpe+ynHIdu1HVlLmSnYJeDwHuZXATg7sEm3zIHC85nKClLC8qMPzOTTLYZ1Or53Tbrdp5yPBduW6atVYJAdszUmDH08ehGUnD0FKaRHo8Rxu37x2fvJdAUtlHp4vGvnSUWfEmdAEf9hHf4zlQX33U6mpqd+zdwAGg8G4OnH7OcNgMBgMxtmwatUq8ejRo8MkSXoLByDrcQAyKTo6mhRHVaKCyi18aOH1ODp5mee4G/BJJeJxrlj3oEEZ4RvuC0GtAiGsYxiEtA0Bk++5T/B2LjgsDsg6lA3pe9Mh80Cm5iOYBps06Kwr5BpClpXtgsi9c/jU4R+mrq7eBQcxefJkfWhoaCQOTJ/DMvgRl5PHjh2b54pmMOoE+dMNCwsLEUWxiSzLNLlYd6xXrTDKC9srmcClkXIRww/iNrkZOOrn55daH10rJCYmemH/NAHT+WSrVq2CUCAoKEiz6qsMKZCKi4vh5MmTsHfvXigqKvqLjouNjd3r2qXe4PINHob31grLpi2WByl/O2GUP26X4r2QH3dy+7Ebww/g8lhaWlrG1KlT2USBjPNCQkJCIC7o2U9uR97CZ/9sLaIG/D5/7TYA4S3ghc7Y4Fyh7iGpCpgEHVwTGAZ3NW4Nt0S0gMaeftVa2GK6NKF2TQpiWidlrsPhcE44ZzJpYfRFQLlyl5THWpzZrFkU075k9UtC+2Lbcn7hg2Cb0pZVQfvuzMuA31OOwK+njsK+/ExwKDLoqlFgVwmdHq+lyvIKxa6+WjTm5S140SpfmMh1B97PC3jdEXi/HwQEBMzG/pi1dQaDwbhKYcpgBoPBYFxwyH+wp6fn07j6FA64vsXl/2JjY7O0yCrAwQq3aMSiTg5FeovjuVswiKeBU11RZecEc2Y/E/g29IWg1sGaGwnfcB/A87r2uvCU5pRC6q40SN+TDgUpBdq2ZJO0NNQ0WKwOOkZVlXWKqkwxOUyrhi2pXcEWHx9P+RiHshMHgs9g/h/XIhiMc6Tc5YDFYmnocDhai6LYDOtoW6xn7bHdNsddrDzPk7XaMQzbg3GbzWbz7pEjR5ZqJ7jEYNu4V5KkD9q2bdu0a9eu4Ovr64oBcGRlgi3pGIh+/qBv1Bh4o/MHJVIAJSUlwaZNm9SysrJf8Z7uqQ++k8n6H/vajtjPkq/jjiitMbgNloMHyiFBEKj9Uxkcxe1jdrs902g0Wq40v8+M+sO8efPaYP8wF1ebYj/wdGRk5GJnTDWsmiz6phpuAUl5mxOEDu5OKFeOrDoVyIFGD+jgFww3hzeHh1p0BD9D1RPMlVP+joFtQ1MMk5AbCQqn9k5KYhJSBGMb0hTDFEfrFE7Hucuhghz45vgeWJtxCg4W5kCR3Qo8Dsvrcg6CIxc2dsdfMqe+XHzMtgWqsfLFdHLYzz2Kq6/hNb7F8pgyceLEImcsg8FgMK5GmDKYwWAwGBcF1wRF7+BAZAwOCGehvD1mzJgaPyGfP3J+uCAL8Rzwt9M4qXywVifwkPLjRIMIZn8zBDQLhIhrGkBYpzAweJ5p/Xc+IGVv1qEsSNmeCtmHsjUFsK3U5orFB/BZKKNpoEj/ZFVepwd4YviXj+zAsFozJS4urhvu9xUOWAsxL8ZFRUVtcUUxGOcdshqOiIjwxboW6HA4aFKyrqIo9sP2fx1Ge2Lbz8L1bAzfh/tsxHq5LS8v78ClcCkxffr0ILz+jNDQ0GEDBgzgAgICtHB7ajIUfL8YStatBqW0lGaNAn2DcPAb9gh49ukHHG6TsmjHjh0kFryf56Ojo2doB19EyL0FpoOssntiGnphUBPMV/Ln7Id5i6sctfUVlM8oKZT32P6Z+wfGRYX8B2M9/QXrYzZuYhWMWu+MqYbFQwXfsq598HE3m+P5dqDU7YMCeigq+Nynp6y3Tg/NvQPg4Zad4O7G7SDQ9YPOpeBEcQEsPLobfj11CI4U54Ed+xAC80VLq9uQ0lgQQJWkH2RReL744eePuGKqZM6cOUOwf5iNfcBWlEnsx2AGg8FgMGUwg8FgMC4a8+bN85Uk6TUcFN6Dg59Zvr6+04cPH25xRVfJovsXBdkN9qdwXDcKj6HZ7c8eHCHigAh4gQe9WQ96Tz34NPCBwOaBENgiAIzeRhCNIgh6EUSDoO1HCDrhNOUtKXoJckdBE8qQn2KJJpAptED+qQLIOZYN+ScLwFZiA3upc9IZbbBHA7izfPLSsTiIKwbgf5AU29ujvh5Vo+9lFxwOwntgfn+K60a8dxoE0sQxDMZFgyZmi4iI8Ma2T5pWslglpXAvXAbjkqz+RVxXcEmTse3E5VGe5w8KgpBhsViKy8rKSEovhG/LuLi4O3U63YzrrruuUZs2bbTPu21JRyE77hOnIthahq0I+wH6QQnboODnDyExT4LPnfcCp9NBSUkJ/PDDD+RP+E+8vwfO96z85GZn586dnl5eXmaHw+GBafWxWq0tRVHshtEkDTHvqFeRMN+oY0rG5U5s83twuRvbfIbRaCxglr+MS83s2bNvw6qagELuY56NiYnZ5YqqloDP3uoh89x04FTsL4DXtLx1hJTCZC3sqzdBQ08fuD60EdwU3gza+AaDn8FU7WRz5wp1GSWSHXKxD9mTlwHLU47BhqxkzScw+Qkm1xVuTxBXETpGVa14Z9/Kqjql6LFXj7lizgD7AC4hIWEIrn6Eko7bkzDfya87g8FgMK5yznJIymAwGAzG2ZGYmNhAluUpOCi5HYX81s2qzW9d4uOJXnqL/k7g+Ik4vCEr1zpOtVYJHKThtbUlJ9AEMDwIKKJBB+ZAMxg9DWD0M4LOqMMHJQcGL4OmJNYOlVUoyyvT1iWHBJZCK9gKbFCWX6YpfjUFsSRrM5LTmE3T05yHp60K6hFOgXi9Qz9/+LfD3fL1i4PAHnif76I04nn+mbS0tJ+utMliPv300yCsT1Wad+N9F0dFRdGnsGehQmBcCLBMuClTpugMBoOXt7d3qNFobI5hzbEMG2N0GK6HYpsJwXVvFJp0khQdpzDspKIoWaIo5trt9lyszwW4zN63b1/BnDlzzlrROWPGjLdDQkKe69+/Px8cHAyK1QrZCTMg/+svQCVrxIrKGuwzVEkCfcNG0OC198DcuavWj2zevBm2b99+GPeIiY2NXencue588MEHgV5eXoGSJIXg/ZFf33C850C8d7KuboDXisDdwlDoBzTKkwxcpuDyOMpBm81GacjF+7BjvkhsYqj6CbUBrLPeWLaegoAPoAo4HA5Or9fbU1JSsq+08hs6dKgwcODAR7Bev4Sb+3D5QmRkJNXZGvGb81p7MPEvqgp/F9ZzT2qHZwMphQnyyUsK4E6BIdDBNxha+wZCS+9AaO0TAAHGml1J1AYpnTPKiuFYUT4cLsyFAwXZsDM3HY7iNimGJexTSAFcRzvg/6D+iHx9c9wXisR9Ujj6xWotfF0+w2/F+kbvABbMuyfxebjWFc1gMBiMq5zzMDxlMBgMBqNuJCYmNpYk6XVcHYwDYrJafT82NpYmM6qWxUMX6x0mRxdFUp7BgdC9OLARNKXu+dDzVTgPnldb0hPy3wFb5adlhUtqx9F/HGhWu/9ZwuM/GRSZA/UfQRSmCaXCyuHf1mxJXc6cOXO64OINzN+WeE/P4qB7GS4rpLzeQxZNosPhMOj1evoBIUin04ViPgfjejAuG+H9aJ/Do1Rn2kVaewvP8ym4fyquZ+F6Mp4zz2q1poWHh+NYuUDCATJZVF5OeXPFgOVCymGuffv2Yn5+vrfBYAix2Ww06RSVMdVdmpSuBa63wCX9CFSMZViM22UoJRhfjHU8XRAEmrDuFB6bjvUlA/uXtIiICJvFYlEzMjI0pZrRaFTS0tJUvJZKE9nNmzfPWFxcvKBt27b39+rVC7y8vMCRmQ6nxo0B+6kkrIFVNWRq5zz4DnsIQsZPAs5ggNTUVPjxxx/zSLkVExNDvlE1VxkDBgzg8ZzcunXreLy2YDKZuKKiokBMawim1Z+WmHZflIZ4bAjeD4V74tIbl6SVorpNP/wkYdhJDDuO+6biMg3D0s1mc+axY8dIYc4Uv/UIsubOysrSJSUl6QMCAlpgf0Xl2RSjqE6TMr8BCoUZcbuqSiZjeB7G52N5Z1Ddxu1c3E7FepKBdTwD+0Ib9ukShl1W/RbNH4Bt4iG8n5dQ1mE7fW78+PH0o0aN+M+ZHKEaTWNVRYniBD4ElLOv7s4Mcz6vMf/ALIoQZvLUrIb9DWaI8PCFCLMXNPTygWCjh/Y499YbIchoBgH3p0nqsiylUOywUUFBamkxpJUVQXJpEaSXFUOmpQzSLUWQUVYCNsmBV6J/Z63+dUIH47UVWUnhVfFNEy8vSXv0pWq/QqB6hc/PG/D+3nUFMUUwg8FgME7jnJ5LDAaDwWCcLZ9//nmAxWKhT0ZvxAHvIg8Pj1dHjhxZ7aRy5fz80M9++Vz+IzigewGHV2F4/Nn5Eq7HlA9SZVXO51Xuax2v+2D4l8OTXNG1EhcX10EQBJosriHmzaT09HSyCHb6tqjHTJ8+3WA2mz2wPpBCrDsG9UUZgNIEhT6Dp+LWnCzSiiusRq0A7uY06XaiWZS7zkPLTFyuRVkly/IOsjpFKXvsscdsGHa+KhWH96WnlYkTJ5IF/JVVWS8c2o8BJpNJb7PZDFgueiyjMFyP4Hm+Ewop1UhR3AiF6kv5Oy25ndAKGBcC7kd9CrlOkDHoOG4XYv0qxHNReyKL8ic7duzYo3v37qQsBsuBPXBy9MM0Oz+dq0rIOtir30AIf3Ma8GYPKCsrg/nz59uwzS3Ga3yL5yZ3E+G4a0MUSicpt8mXbyClDdd5XCeFH9VHqr8KblM9JSvJQxhOLmCO4D3v1uv1FjyfvbS0VCIFIPvh4uxZvHixPjk5WSgqKrKdR+U5h+fV5eTkeGB5Ud91DYYNRCFFHFm6a2WM69TfUL3UBPervoI5oeNwV6588lSBjqNT4DpZg6/DOrYG28M2g8GQR/3WqFGjrLRjfef999/38Pb2jsQ8+B/ez0psd08+/vjjya7oamk3ebI+s5nxfllVJnMCT22fzH21xfmAzkSZq+N4bUI4Hc+DzvnI0Kx5sTPR4mk/WVE0S2P658BHkITpcGCR4jMbQ5xdUXmHdE5ojzkE6wtWok0OXplw+0+tdi2pZdLYOXPmDMa8/QjFinVj3JgxYza4ohgMBoPB0DgvzykGg8FgMM4G+owxOzt7Og68huPA8HcMmuzuxCbfDPumsyRKryocDMTxkh+PwzWlZr1gvQcH+KA6Z70pwSH/Tll1vDtq4ahfXNG1QtaIwcHB3Xien0HKKJTnW7RosXjgwIH1UhGMA1X+k08+oU+lg/HeW6P0xjSTP9meKKT8yMV9yDIyHQe0h2VZpknHjuEyFY9Js1gsJydOnPjfrHxV8MUXX3hYrdZwPKaxTqdriEtyS0BuCJrjuTxxGYRCFnukpNmFizUoG/F6p7BOZhcVFeVu3rzZumTJktqUN6fx66+/GpKTk0MwnW3wPANRjkmS9M348eNLXLswzhPTp0/3xrJtidLY4XC0wjynyevIkph8FJM/YpoxSkChpZHCUDxwH1K0mdq2basjy2BSBttTkuH4A3eC6qjecw0pin0G3Qxhk98B3mwuVwareF2qi6SQoyUJKaDJOp3aXyGuU1wKCk2gR/6RyfKTLJpJSU0TuzG/vhcI+qHJZDLdhe2/N+b5GszznaWlpZnPPvtsqWsXt8D6Qspfo91uDyguLg7CfiIcw7riefth+V+Lu9BXCpko9CMEWbCTNe8JvCZN3peE9fMUHpf2wgsv1DiJH/nZxr48TK/XN8d+IxjP3QrTHIbnaYLnJMti+oHBH8NwUyXfu2sxDRswPQf9/PzScbuErN9xWS9JSEggy/eJmPZX8B5+x7S/hM/+Q87YmjF9/kZ3PfBTcBB7PR5L7mSoYLTF+eTMM1YMOX0Ifd4H1HRC8oalKKRvzsGNnwTB8GrOiKepbKuF8hXz5AbMT/pCgfqW56Kjo/9yxjIYDAaD8R9MGcxgMBiMS4prkP4sDgpH4+YOHMS8l5mZuX3q1Kk1+hEm5t4/19+oMw8FXn0QR0ydeI73JZvay00pjOnWFMGyIlsVs4JjP2W+ocjw1oOLHqzVWqocVz7epCjKa3guUnK+jLK0HiqYyOKT/GWG63S6TpIkkeK3B6a5NS7pk3eyjDyBy8O4JAvJ/TExMeTi4bzzzjvv+Pj5+XXE1faYHprYjBTEZHFGymFS5hzF5V5c7hAEYTemNS0wMLCoOiUL3peutLQ00Gw2t8TN3ngsWQdeYzAYgmw22w9lZWXjnn665sE84/wTFxfnV1JSYvDw8PATRdEPy4Q+z6fJ63R2uz2yVatWfXv37q25iZDzcuHkhLFgO3wAG6bTKvA0SOkk8BA0djwEjBitTSKXlZUF3377bSnWkUU8zy/H8xdhP0bKPgfWmWwsdxvWiyzmyuHSQb7FHQ7H27j6OEoJlv9OXP6Ny3V6vX5PcnJyTg3PHO7dd9/1JB/X2E+0xzLuimXcFY9tjnHk05kU/dRXkBuPgxi/B+vSzocffrhG10dny8yZM0OxHrfF61CfSUriZljf6Mc0+mGLLN43YVq24HI71snUsWPHUjrOv7b0HMH78MRnAD33n8B824lt5e2cnBx69tfaTjziJgfznsaHeVUZjq20s4xtmsc7vCIGtmQNTKIoJSpw6wGkr0zW4CXpUVHOyQqqAfu5YKwTj+Iq+WTehPXhNXz+4/EMBoPBYJwJUwYzGAwG45KTmJjohYPZh3BAOAE3yZpuNq4vqs2PMDG5/2SxSYMmLfSgv1Hm5cH4aOulE3RBqkIziNdbwygNUgKLvAgO2VGIad3Bm4Udlpal94MXzPON8X1tGOeeZRdZA2F+PYj5NhE3ydLtLVz/vb4pghcsWBBWUlJC1nMDMX29cEmWm+QDeReWP/kz3I2SnJWVlT71Iru1mDx5sj44ODjEYDBEYFoaq6raDoM7oZBymLSCRZjmHSj/SJK01eFwnCi3Sv7pp5/MqamppAC+Fgfjg1zHkgUqKbP34DE3uhRFE7BO1+oKhXHxmDlz5itBQUH/69evny40NFSzCM77ZiFkz/kEFIsFOIEMiv9DtVrA2K4jhE1+C0xt2mufim/auBF27dpFk7jFREdHr3DtyqhHuNwSkTK4F5bTb9gWm+GSfgiitn1AEIQ/cbnBZrMdKrfepx93sC9oiHHX4P69Mag3HkN+ysnNB1l278LlflfbTrHb7em1falwvqGva4qKikIwnTTJYHtc9sNlF0wT+SQuwrRvxbStRNkYExNDP7LVK+jZhWmlSeWewjSewuUb2Jeuc0ch3B+f/TtGmbqCKg0N4MTxRSJnpJ9SNX/C9U717QakA8b+RlUUB97DHsyXbwXV8UPuCTgMteQH5iN9gRKLq/ehrNTpdO+OGTOGfshkMBgMBqNKmDKYwWAwGPUCGnjjoj/KUzgIIn+xP+JA9r2xY8cepfjaWNV/lZganhqu8Ep/VeVu5YEbZNKZghzauAqHiC7/fpca8gcs8ALoBT1YHbZiWZXWA8//LMiwHBpDTnGL4tc4hbtBluTRsbGxG12HVYvLDQLlWSTKAZTXoqOj13Nc/ZlYiBQxdrv9ViyHe3ATy0clJT8NdldjGKX1aGZmZmF9spwkS2tMn6/ZbG4qy3J3TGMPDO6CS/IBm4Rxf2Ha12Ad1eE6+TW+GeNIiXwEw9dh+F+iKK7DYz1x+2OMKzYajRMfffTRaif9YVx84uPjB/E8H9+rV68W7du313yFOjLSIHfeXMhf9h0oxUVOBQ1ZBON/U7uOEBQ5ATz7DQBOFKGgoACWLVumlpaW/oL7jHTnByzGxWfevHm+DofjdWyLXSVJGhccHJyUm5vbE8tsELZNUqC2wnVqm39gffgT18m3dF8MvxnD2uKSPrk/iO15E25vxuUxPEf+8OHuTeh5MSA3Qb6+vt7YzzTGtPbGutwP09kNo8hidAOGfY/3/md9UwovWrTIlJeXR5PCTkZxYN6/5u/v/627bi6ejZ/RVea5vzYLloLdooMT9GJjkPFRQnI5QKNxQQSO50C12ZJUTl3MK9zSPA/HdhhW+xdS2IdRHX0RhX6QXIDPrI/cmX+BwWAwGFc3TBnMYDAYjHrF9OnTI/R6/SQcFD6Mm+Qy4LWAgICVdfF/+PndnweIJvE6WVAHgKoO5IDrKPA42iJUmnOG7Icujq60fDI4Ete1yWzpuAykCFVXqYr0z6hFo1JwDy1Bs2bN6oGD+Hk0eO/atWts9+7dq7XunTNnToSiKORz8WHMJ1JivBoZGbnPFX3JmTt3rr/dbr9NFMX7cXMAptWCaf0B17/D9e2Xk+Js1apV4tGjR8k3KE0ONRiFLJyLMN/Jt7EB834T3tMym822Ji8vb0+5ZTPmQQs8ZjbudwLlOaYsrF/MmDEjAOvnR76+vg/deOONQmAguWIFkHKyoWTdP1C6bRNI+fnA60QwNGkO3jcOBmPrdgCCAFi3YePGjXDo0KESSZLGYtl+ox3MqHcsXrzYMz8//3+4ejO2wzHR0dFbnTHa5/WtsQ70w/Z7K24OwPZME1OSkpdciZAf8V+xfa80mUw7Ro4cWScfw5cSUrLiPffA9A/B9FMfTG4u6AfGrz08PH6sTwpDUmSHhobegqufoJjxGfgapvuLqFpcI9BxEWFh8bg6NFeQR7+mzyk18OJwVeFu40QhRHPrQnIeJ5o7b5AbGnwt4PBFQFWVk6rKLZV5ZUlxoPc2uK12C/Np06b5e3l5PYYHP43lWorL9z09Pb++nOoog8FgMC4dTBnMYDAYjHrH9OnTvfV6/VAclE9EoRnal2DwF23atDlcl8nQFg9dLJSZpPbgkHsKHDcAh4PXAKcGc8D56gSdiIMn5+zfNFg8T5Dyl/6X+wGWZElVQCnArRwc7B3gOHUV7rbRYDfsHbZk2BmTidFM6zjAex5XR6JMiI6OXqZFnA4/a9YscklA+/XH63yF6+9HRkaSv8hLDlkrl5WV3YCrdA99Ucowjb84HI4fdTrdhtoG+PUZUj4EBwfT5Hw02R19ck6VZ6Pdbt8ybty4U67tf/n000/b4X3HYR3bjQP1V0aMGFHkimLUE+Lj42/BPuaDxo0bt6eJ5AICyHsJQv1DUREopcUAog4EH1/gDQYtCssUDh48CFu3blVtNttiLP9HL7aLAIb7TJs2zYTtj/rLB7CsR8fExKxzxvxHQkJCoCAIvTC+D4oXBm3Hdrs2IyMj6WK7rTmfYJ8lhoWF0ZcNt6MMRfHB+yL3EQskSfoN62296ZPmzp1L1tpvYtrIGnue1WpNwPTRpItVEhcXdyv2w1+gfDM2cuwT9KOq3+J3fKBMuk5V+TuAU67HB3FjThDIjz455nceeKmgH4UF3mm1rChkiU6WwCtB5n4uKLPvgPFTa51glH6YPHLkSHdZliMxj+7GoI2YX28HBgaur8+TBjIYDAajfsGUwQwGg8Gol9AANjg4uCcOzkfi4PBGHOxl48BnEa5/HxUVdcq1m1uQUlj1VP1lSY5wyEpbAfh2KsitcBDWkgO+EQ4g/UVB1JTC2j+Xcri2iegwPU7lr2td4ASaBA4cilwqAHdSAfUojk2PgCru1UvSQYcOTpZ5lOVEzanZl++sWbM64X0n4GoeDoYff/LJJ2l2eg1yX6DT6Ybh9cah0IzsCaWlpV9PmjQpz7nHpYMGqYcOHeqCA9NHMP13YBDNpv8zrv+EaT0wZsyYYueelz94X9wHH3xgDgkJgREjRpCyu8pfFObMmUP+O2dinqzHwftr5f5IGfUHalN6vf4RXH29QYMGYe3atYOGDRuCwaX4rUxeXh4cP36clMFyWVnZj1i2L8TExBxxRTPqIeSGCNvh07g6DsvrsdjY2JXOmNOhdr148WJjcXGx6O3tXXYlKdfwmWoMDQ2lieZIKXw33msoCvm4/hz76I31xcf87Nmz22F6nsC03YZpXYPP/o/w2fGvJXc5ron0ZuJqK2yrd44aNeo09xekFObzba1kna4HPp57qxx0w6d1a9AJvGYpTB/pXAzoFYGsgFFUSbKAAvtUntsqKLBBURw7BMVwInfM8+48G7m4uLimmDfDMG/I0pue/1/ic2XBuHHjSGFe5TOIwWAwGIyqYMpgBoPBYNRrPvroI1+TyXQ9rj6CA8M+KHtwML+wsLDwx+efd2sAdRqkGM73yzeYS80+OtBF2BU5XAGHn8ALDUHhwoGH1jjQCsEHpJnj+ABRED1ch56GXbZLOPTK5ICzAKdmKbKSBAKfpIKcwqu6PFWAdL3AnyzNKy1ofk1zy8Cp7ls0kyIcB+2ROAh+G+/19ZiYmA8oPDExsQFuP4NyL6aRJj16X6fTrcdBsFU78BJCVnW4IHcVo3AZhsufMP3zsOx2XbTPVidP5httdGDZyZoWT1UkzqA32FW5OOfo7zMuidXm7Nmze2Kd/QTld9x873K2ir6SIWv2kpKSW7DOvu7r69vW398fgoODgZZGo1H7gQj7HMjOzoacnBzIzc0tsdls88xm88xHH330sOs0jHoKWfRjn0oTlL6CZUm+nX9zxlxc1P79xePW3ACHyptV1w9IesmhNNu2PwWfORdFO0lW0ghNcvkw1vcRuMzB5QJ8rsyLjo5O13a6xMTHx4fh820opokU+DmyLH+A299VVFjjPo9ivzoFy/M1DJ+P61UqQ7slJOhSTEV+dt7eEmSlHQdCN0VV6auOjiAKwgVRDJMFsEsJrEpyqarADgzagDVgt+qQD+B7QlJRChSBmxbn1D9ZLJbheK9UXm1QVoqi+Bnmy2X9pQ2DwWAwLh1MGcxgMBiMeg8N5Js1a+Zns9nI3+NklAYYvB1ltsFg+PFclKF07vb723Ol5lKdvcxuUPWq2WQ36TiVE1STqpMU3ulruBKqwSbr7Xo7r/CKiTPhgQZralGqzc/kZ9vXbp96rpOhkT9gvM8ElGY4ICZLWxMGv4lCvmo/0+l0b+F9p1Q3AL6Y0EzmmM73cfVGlMM4QJ2clZW1AvOA/G6e1/QNHbpYWJOzK8IgSl1VXuiJg+xGHA8t8SIeeCl6rzHi4r/3Gw6vz6l2/KtwKl+oKuoJHJ+fUjn5iMLpj3grJXv2r/jogllVx8fH98PFTCynRSUlJR9OmjSp3kw4xTidxYsXC7m5uc14nic/nJHYt5DbAMBtLV6SJM09BNbvv3HzQyzTf6Kiogq1SEa9Z/bs2aNx8R6W28jo6OhfnKHnn6TOnX2tRqmLDHIrQeHCHaC2Fji+IaeqfthDkZZQj/2Rs1K5wG5K6ytVFciv+gGVUzKxF1uvcI7d+xseSxq2BM67hTL5FM7JyemJ9fs1vGZ3XG5BGT9mzJi9rl0uKfhs1jdo0KA3Pv9m4WaIKIqf+Pj4fDJs2LBCLEty1UNfCmVjXKybSmwOVq0SmmVv8igokzwVBxcAOrUfPi5uxvLohgUSpn3ic66oqqyCehKvtp1XYZlddmw18ZDH53gWZ25ubIUldbM2x2dIL7zPlzFp5BIqA4PI3cmqtLS04vo06SqDwWAwLi+YMpjBYDAYlxPcnDlzwnFAFIMDxPtxgEQT/OzB5SeyLK8dMGBAXocOHWqdfftyAe/1Llwk4v1loJAPS1EQhJdTUlIW4SDwklsDu5QJ1+MgfQamzxflM71e/+Ho0aNpgH6OTOb9bjR5mUWLl062hcscNxBH2QNwsN4Oq0Eo7cGpquAcvLs7gNf00pofEJUD1yyCnBUPPwCg/INRa3gdd1iw2fOOt7EXwoxztyaOi4u7gef5j3A1cfv27fFYpvXiU2xG9ZBSOD8/Pxz7GPoioScKWb0XYq05iO2PPqs/VtFCkXF5gG2PXA6RBekDkZGRi13BZ83edu30en+9j1UuCxBkaK2A0JtX+T7YrXTmOdWIvYvWN2Ffw9ehkyLzYOqo8DC1XGmYhQfvUxT4R1HkvzkQk/NNQnHftXvoyxgZz3tOP7jRRJ+SJI3HvKGvUQQMGldYWPjH2Xx5cyFITExsjOl7B9N3G27+gcspuByCbXEUPvdfyszM/OGslaKklJ+TIEBaGuffVBekiEJzQVE6ggxtFJ7zxmLzxvJs5dr7PzitPEvxWZKMD6JSLKksleP3yqp6ONhD2Mt7mqxHk/cpkDZHhql1s/imL4MiIiK88Z47YV0ld1CDMJj6ny8KCgo+fOGFF8jH8zmVOYPBYDAY7r6XMBgMBoNRr4iLi2uGg0HynUcDxI4o+3DQ9Btub7PZbGTZlD1x4kRSDF+2g6aEhASzoihTcIAeiff1N8pbMTExWzDqkt/TzJkzG+t0ukdxlT7jPY5pm15aWrr4XCxfhw4dKqzObRFokPmWnFFqoyhiD55XeuDNtsWxt9G124VFVXNUDrbiUP9vXuF2KTwcscvWjMzrPC1wFgqH+Ph4GsjPxbq5HOW9+jLJH4NxNeHyL/sUtsFncPO+qKiopc4Y98F+iNvVKcRs0nuHKBzfEqUzqFw/4NSePHBBrt00zmcHXXGwhv2sXQHuIM+p21QJtvA6/oADuAO5m/bmDgQ460nuyAo3LCxsCK4+hdIZZQ4+e+ZmZmYeqQ/Wpy43RCMwTaQcdWA++OFz8VeTyfTCyJEjs5x7XdZw06ZNM3p7e4c7HI4+eG930Y9RuCRfwDTp7CJ/f/+tbII4BoPBYJwvmDKYwWAwGJctZMGXlZXVFAdMN+AmTTZzDUopDhSTcUkzbK/B5QEPD4+Cmib5qs98+umnzWw2WwdBEHZG1XHivAuFyw/us7g6CJd/onyYmpq6+WyVBmFDJps5iy2CF4Q+AqcMUkDtxnNCKxU4XlOruCb0uzjgqxHnnBZQVeVUFfiDvKLscIjCal4W1o9eAQVTwf37dLn7+B+u3obLLZhX09LS0tazz3sZjAsPuQEKDAzsotPpJmLbIzc2m7AdPhsdHX3MuUft4P7cgZ5t/RXQ9wCQBgGnXMMrXGtB4CMoXr6o/RNo/iXwXkBRVUVRueMqyNt0PPylB2FtoUU41WX37rP20Y7Pm86SJNEke3fjNbbi8u3Y2Ng1ruhLyq+//mo4efJkP0wXKaz98Jn44tixY1fj+mX3XC+Hvq4pLi4OdjgcXfA9ZgAGkUuIcFyexOXPeK9/tm7devfAge7POcBgMBgMhjswZTCDwWAwLntowN+gQQN/HDy1lGW5nyiK5FuY3EkYcDCbjYOszbi9EQePNOlaFg4oM6dOnXrFuJO4mCQkJPTFPH4H85Z8q87C9bmxsbFnZZnVuP9ko2K0k+XvvZwKg/C1pDHPc164zV1cBXA1aEphTIqiyJiabJTNwHOL6XPttBVvpOAObiWSJkPCxUiUaMw3+gz7zZCQkK/uvvvuevEZNoNxJYJ9lQ4Xd+Mz4FVsd764/iku57n7oxp2QdyRXh3DHZzUR1W4B3HQRC5DQnQ8x5OPGZp37FJDnQk5RZdBLeFULhmTtErl1O+L+KIN121MOauvNBYuXOhXXFxME7bSVx+FkiS9PG7cuAvmY7muzJ07NwTLlCYJTb8c3bXMnDnT02AwhDocjkb4DB2MQfT1SBjmNz0PjuG7yo8Y/oevr+8pZgnMYDAYjAsFUwYzGAwG44oDB1PcZ5991sdut9+OAyyaNZwsuGjgVSbL8haUzYIgHEfJxHULhufrdLoCHGCWPv7447lTppBLwv/AbRXPUQ+G/pcOUriHhoaSJfA0lBDMY5rQ5vOzGoz3nyyG6hxdREG5j1O5R3lBF4bnw4IjY9l6ms2kGOZ4UBTZgX/WqRy/QOV1K1J/n0qf8bpFfHz8HXifUzDfOmCdIz/XH8fExKS6ohn1EJdlqR/2JeqkSZMu2ESDjPMLuRWQJGk09vGTcTMZZWrr1q0Xu2thuf/6NmFg5W9WQRkp8kJfHkAvY9+kdVOufeoTZC3MYx9FzokdipKJN7lQUNVvTWbLjqarT9bZv/yqVavEQ4cO3Yf91Lu4ydtstudycnK+Zz+i1p158+YZ8d2igcPhaIz9fzMUsgLuiWHXYP3Mxe39uNs63P4hMzNzF/tqhMFgMBgXA6YMZjAYDMYVDfndxUV7HGi1x2UbjuM0wQEY+XgsQKHZ20nJU4BhZEmVi9sVB2M4plZTRVH8bMyYMWmusKsKykNJku7FgevrrqBX/f39Fw8bNqxOioF2/Sd75htxAKxIgzke7uV5XVtSAKuaEvjygRN0lGYbyPJfAMpXEgj/pK0QU8EN9xEzZ86kT9YnYZ0iX9e/4/qbo0ePJmUAox5Cblqw7r+C/Qf1ATPHjh2b6Ypi1FOwjbXAsprI8/zDWG7rsY29g21srSu6WlRs2gevaR2m6rj+CnAP6YAfpOM5k11R6jYD2CVG4DjQ8xzYJOWIwitLeQf/u90h7Oi0Z0++axe3IIXwgQMHbsN+/03cpC9v3rLZbAsmTpxIE5hdtZBlL+ZJINar034XwPwhH/8BsiyHGAwGD+w3QnHbH98n/DG6AS6b4j60no7rB3H9EO6zCc+zISoqqlA7CYPBYDAYFwmmDGYwGAzGVcPkyZPFoKCgQByokU8+L7vdHoGDOh8clIWihPA874fLhhhXcewvohzDAd6r48ePP+oMunogqyaLxfIQ5s3LKNkY9EZqauqKulqIRdz+YgfBwQ9TOPVOHAh3Jm8JqkJfwNZTS+Ba0LwKCwIospTBceoqWVG+k1Tp98w/ptXqr3PWrFkNMQ/GYH6S7HY4HO+NGzeOJgli1COmTZtm8vDweE6v10/BviIHy2yyn59fYl1/BGFcPBITE7tjX/0crl6Hffl3KDNjYmKOOGOrZ2+7dp68F3czp8jkK/cmPc+H2vEpQO4gLld0Tr/C9DDbh4tfQbZ90277se2uaLcgv/z5+fl9cfVlzMtW+Lz8UFGUxKioqDLnHlcfc+fOvQ3z4DWsJ5i9ZCvuhNYxTAvCfp2W9B5BnjyKcX9y/3AAww/jeopOp0sbO3Ys+9KAwWAwGJcMpgxmMBgMxlWNa7BrkGXZgAM0vSRJpooWPw6Hg8Nte3Jycs7V9omsS3l+ryiKb+EgN1UQhBdGjx69kQa8rl1qJeLap0zgYXqQF7kHcLh8HfCCByg0Rr58lSwVIdcRoMqKosIpDpTliqCblfLbG3tc0dXy9ttv+wUEBNyLq/9TFKUI69/kcePG/YDbV0bGXAHMmDGjN7b9JaqqZvE8n4NB5B4lGtng3INRn5g9e/YALKfXcJU+xf8Il19hWaVrkTWws3cb+qFqHM+rN3PANRGxUUv/6fgua2igh/cDdlW1cJyyVVW4rzlQF7fbcjDXuYd7xMXFdcO8fR37/rbYX72FfdfnV+uPIvHx8d1x8QjWscruo0hBnodh9KNpMUZnohTa7fYi7EdKAwMDi5gPYAaDwWDUF5gymMFgMBgMRpUkJCSQdd1iXM1AeTo6OvofLcJNGt/8Yhsc+b7AAUfWwH7aW8d5VLJoZ3Kdz7murVYNXvu/lx7y/+taPS/QyVEUGW+X36EK6oxkzyMLYcmSGgf+9Bn2sWPH+kuSNAvzmSa7eiYmJoYUwoxLTGJiopcsy4lYLjeixKDk8Dwfh5KB8uiYMWNOunZl1ANmzZrVH8vlQ1xtictRvr6+vw4fPrzWCdQO9mw9VAb+BVCgkyDwIpbz+f01pmJ/507fV7FjOo+dFPkUpm4Ke6giTMjPsiy822nH3t1apJvMnTu3J7aJj1wK4QkBAQHfXI3KTfIj3r59e/pi6DTy8/NVPz8/ZejQoUolJTGDwWAwGPWO8/eWwWAwGAwG44ohLi7uWhzQLkKx8Tz/fGRkpNtKym6RkbqsU4G3gALP4/HXgtMnhCv23KDTkAdPmixJFAQwGXWgEwUQeNympaCpPU5HVUGSVLDLMjgcEjgkWqLgNqZPexmi5bmD58DzKIqSian8VLAZZpxcPZUU6TUyffr0aw0Gw2xcpW+LX4yJifkN15ky4RKBZcDNmTPnDlydg/J3VFTUAxjGx8fHP41tgT4Pj/P19Z0ybNiwEu0AxiVl5syZg0RRJL+2DbF8YlNTU5fVNgnXrp4tIkRVF4tN9jGR48PIncJ5aXCk8C1X+mL/xIkicHoDLnW4xHVcVgn2Raok0UcGoDrsoNptuO3AboRuA/s0mhnuPEA+CxQVFFmF7XjD74IFfuqwf7/bFr4JCQn9cTETJVCW5ajY2Nifcf38dO4MBoPBYDAuGkwZzGAwGAwG4zRwwE8T7MXhaieUcenp6UvcneG82Y3P+0iC+IiqKhM5nm/p1LCcm5qFjlYVFQx6EcJD/CA82BdC/b0gyM8LWjQMhCBc9/Iwgr+vB/jgsvLV6Nj8wjLIyCuC3IISyMgpgvScQkhKy4PMXOd6YYlF2++8KIXpHIpiw7UVAOLUUSv4HVNrmFyOLM1CQkLoE/e3cVOnKMqLsbGxy52xjItNYmIizfz/Ma52xPrwWHR09CYKnz59epDBYPgE28aNGP4cypdRUVEOimNcGrCv6ovl8S6WhQfKK76+vr/VZq26u1ebbqICr2Brv0XgOON50WRqCmAOBB9vEIPDQBcUBLqwcFwPwWUDEH38tHXRP8C5fyWUsjKQcrNBtljAkZkOcnoq2DMzQMrOAkdWJjjS00C1ugydz7GPoqPpJzMZ1FOYUTMFL8/P2v21xW23EfHx8bfgYibmewH2WTHYBrY4YxgMBoPBYFwuMGUwg8FgMBiMf3EpvN7kOO5+WZbfzszMnOauIjj0tpcbixI8zXHKIxzH+/9rIVdHVLLSw0MFgQOTQQ8tGwdDl9YR0KZJGDRvGABNwgLA19sMosADz5PLB/dfZ+jc2qRKeP6iYgukZOZBalYBHE/Nha37TsHuI6lQUFwGkuTUJ9Xl3FWB19oOqvKGt+/xX/YvWVKtBR75rs7Ly7sJV9/BNJKF8NOxsbF/OmMZFwsqh9zc3Aew3KkcvoiJiXnZFaUxe/bslhg3H8WEm+OjoqLWO2MYFxvXZHEfK4rijctX27dv/8vAgQMlV/QZLMYupUPPDrdwnPyKqnI9yd72rBXB5X2bIGiKXmPL1mC6phsYmjYDMaQB6ELDQPDyxivwwKFouNuXUP+nKKDKMsiFBeDISAX7qZNgO3IILHt2gu34UVAsFvrBybn/WfZRlCq8UomscosURfqg07bDB50xtYPt4EFBEKZhG1mLbeHpyMjIFFcUg8FgMBiMywCmDGYwGAwGg6GBA3shPj4+Blen8Dz/jZ+f39PuThIUcdOLHYDj3uQ49VYOeB2pGeoC6Vbw+tq6wSCCl9kAA3u0gsHXtYeOLRqAr5cJzEb9WSs+aoNcRxQUWzRL4c17T8DPq/fAgRMZUFJm026FlMJnd2k6SD0qcOo7Soh+4cnPp1qd4VWD+U+Tyn2M18tEmRAZGbnRGcO4GMydOzdEluWvMe+N2AZGjx079oAr6l8SEhJuVRRlNtbX9Tqd7incJ9MVxbhIJCYmdsByoq8XWmE5PBMVFUVlVq1FcFLj/saykKyHsC2/yHNci7r1Ti6cnZS2ypnNYGjcFLxvuhU8uvfSrH4Fb1/gdNW4gTgPkAJYLioAe9JRKPpzOZRuXg9SXh6oNvoIASlXOtcB6p0UVZWwz/4De7j/tdmydxuG1Zo906dPNyDPYt4/ifk+y9/f/zU2ORqDwWAwGJcPF2ZExWAwGAwG47IjMTHxGkmSvsXVZKvVOvzJJ590S8nV7MZXWtpF+QMBhDvVs/ANrGjuGQCMBp3mAuKuAZ1hxB09IcDH07XHpeGXf/bAFz9vgoNJGVBYYgVZUbQXJ66uWmGOB05V8lVQX9VzJYlHf5/h0t5UzezZsx/Da3yEq5t5nieF8GFnDOMc4BYvXszn5+cbSkpKjD4+PkZFUQwignVeTzvgMgI3B6iqOhHl1aioKJos64wKjXF8QkLCC7j6Ep7jDdznGyynEr1eX3LixAm7u5b0jLPjs88+a+hwOMgq9R4U8rH9gSuqSg63aGGQA/SP4r6viRwfIrkUum5TrgQWsIfz8gZ9k2bgd99w8Bl8xyUdSSlFBZD3/RIo/uNXsCefBMVqdabzLJTCep4jn+p/Khw/scPm/ftdwTXi+uHkE1wln83Dx4wZ85czhsFgMBgMRn2HKYMZDAaDwWDQ5/H6/Pz8T3H1Ohzgx7rrszb8lhc78Sr8j+P4+8qt5txFxf3pEE8PIzSPCIQberSCoYO7QcMQP9celx67Q4JVmw/Bj3/vgW0HT0FmThFIsgxCXRUunIA3LBeooLyoetk+T/n2I5cD0KqZM2fOBEVRXsY8+tHb2/vlhx9+OMcVxagFzDPuww8/NOr1erPBYAjA7TCe50OxXkfQOsdxYbhbI1wG47YHrpMjV5pbS8YwG8pvmPevREdHH8OwKpk9e3Y47ke+au/CzVQ8zwFc34vL4ygpeK00nU5HP6aURUZGWjCubo2DUSWff/55gMVieRFXR2GezsDlmzX5bT51bYSpRPZ8GPun/4kc19BR1z6KJpkUdSAGBIKpUxfwuflW8OzTX5sUzl3I5YNEk8OR6wfVKc4fwJwubpzCA0/KZpp0ro59i5SVCYW//QTF/6wE+4njIBcVYX+DQ7w6/milw/3tirJCEflXDkS02z5syZJaLX2xHfTBtjUXV/NEUbxn9OjR2c4YBoPBYDAY9RmmDGYwGAwGg0GD+tEcx72PMsfPz++NYcOGlbiiqqXRTa/2UQVpCsfxN2pOeOsAWdmSz992zcLg5t7t4MZebaBN0xAQRdLJ1T/IXcQfGw/A8vX7YePuJMjOK3YqburyJqUphJVM4KQ3TUXK/EPr3y92xZzB9OnTvfV6/StYHiNQpqWlpX08derUav2hXu2oqsonJib64jIMpSXP8x1lWW6DedcAoz1x6YnbPrjMQUnDsAyULEVR8rEc8/GYUtd5ZDx2V2Rk5D7argmaaBH3HYjnaIvSAs/bEIONKCV4niKMS8flUVzuxrB9Op0uddSoUQV0LKPuTJ48WQwNDaV+6n8ov4mi+GJNysf1EREmr1CfUQKvvqzHemCviyKY9sU+SggIBHOXbuA94EYw9+4Lom8tP1ThcVaLBSzFRVBWUgSluLSWFENJkXPbYbeBw4Zit2PfwYFOr0cxgN5gBLOXF3h6+4LBwxM8fXzB5OmlhekNpHiuuaNRFVlTBJes+RuK//4TLAew+krYXWAfVRc0hbCqrOeAn7po874/p2IuuKKqxOVjexLey6so0/DZ8TpzF8FgMBgMRv2HKYMZDAaDwbjKmTNnTntFUcg9RDEO6EdGRUXVOpFQxM3P9eQ5/n3gxOtBVer0PkH+eX08TXBH/45w9w1doGubhpqLiPqOqqqQll0IKzcdgq9+3wK7DqVoE9jVxUqY4wQ8j5wiA7wvKbZPM/+YpikhqyIuLq4Zz/P0GXY3LJ9JsbGxXzljGOVMnjxZHxwc3FkUxa5Yd3thGXVD8cf1QlwWoCQLgnAYt4+gnCorK8syGAxlRqOx1Gq1WtLS0qzn6tYhMTHRq7S01MdsNvvj9ZqikHK4FV6vMUb7k+A6KZzXo6zB7V0BAQGHmNKsbiQkJPTFRSLmYbrD4XhiwoQJe5wxZ5LUv7+xtDh7BDbNyXqBC6+TIpgseCUJTB07g+/dw8Czd19tQriafvkpKymGrJRkyEk9BbnpKZCTngYFeTlgwXDV4QC73QY2uxVk7PsUPDdNUIl1AniBB6y7KDpN6UuKYV7Ua0pg/6BgCAiLgMAGDSEwoiEEN4gAvZF+a6ge1W4Hy/49ULT8Fyhc/jPI+fnA6TUvKG4jcJwqgboRFPWF9lsO/OMKrhaXu4hEvJ92WO9HxsTErHNFMRgMBoPBqKcwZTCDwWAwGFc5cXFxb/A8/5IgCA+OGTNmMQ7qa9ScNLrp5aYKp3zEc0BOM93WhKqqqimCWzUOhQkP9odBvdqAn7fZFXv5QFbNB5My4bOl6+GHlTvBanWATlcHCzyOo0mb0nDlmZTlb37tCq2S+Pj43lgeCzHviAdjYmI2u6KuashdgM1mu0VRlBtxsx9KM8ynoyhbZVnehvV5J9bnI8nJyZn79+93LHHjk/fzBZYTN2XKFJ3ZbA709vZuikGdMT0DMbwnroeg7Md0bkJZq9Pp/ho1ahRZKTNqYPbs2S0xv77B1UCUqOjo6N+1iKrh9nVvOwx7pvcE4BrVpeBJccvrDeB142Dwf+hRMLVpX60PXqx7kJOeCsf37IRTB/dBxqkkKMzL0ax/JYcMiqyALKsoHNYJp1BvSR4mRBGPx17Wbsf+hJxcaD2uCryggkCC+9FXEgLuqDeawD84BEIaNYUm7TtD03YdwC+IqlH1KKUlULL+H8hbOB/Kdu8ATsALuvmjFQ0OMankyeIPXlWeaLflYK0+y7Gfojb4Pcr80tLSVydNmlSjGxwGg8FgMBiXFqYMZjAYDAbjKiYuLq4bz/OJuJrqcDgenTBhQq4zpmoa9X3BTzVzU/AVIorjOINLi1EriqqCXifCgO4tIfr+ftCjAxlNXt5k55fAkhXbYeEvm+FURp5mJewu5CNUVZS9CkijU1a8V6OCd/bs2Q9iXpNfzl9wOS4qKuqq9B88efJkY1hYWAfMg9tUVR2AQa1RRNxei9vLsR7vxuUBzJ9C7YB6REJCQqAgCB0lSeqLaRyIae6FQu4kDmC6V8myvDQgIODAsGHD7K5DGC6++OILD4vFMh3z7xHMP5rY7wPMu2o7nv09O16rgmO2yPFdZPe6J0TF9oh9VHgE+N0zDHyG3KP5Ca4Ku9UKGSePw6EdW+D43h2QlXwKSouKSJXrFLwmKXN1RgCzCcDDRwWzpwomswIGowrJx0VIT+FBp1ehVTsFzF4KWEo5sFkASks4KCniwWbF69gwVWSzjt0Kr81jqIKPvz8EN2oCLbt0h5adukFwREMQxOq/qiArYVIIl6xZBbLF4rY/YudenN2hwOc61fFSm22Ha+xzyK2NwWB4D1f7YtlEYhmtd8YwGAwGg8GojzBlMIPBYDAYVyn0iX14ePhTuBorSVJkrZPGDZ2sb1jgmMRx6nPA876a1sMNyMTM39cT7ruxCzx8Ww9oHhHkirn8sdocsGLDAZjz7RrYeTilbhPLcWQtqKzUq2rUsRXvHHWFngGWE4/l9LaiKI+rqvpKQEBA4tXkYmDu3LnkfqGHLMu38zx/A67rOI5LwaiVKKutVuuhiRMnXhYTV2Ha+Xnz5oVjmtvhvVyH90EWlS0xPA/lD1EUl+Xl5W17/vnnq/UnfTWBecIlJCQ8iKvkLuWvgoKCyBdeeKFaZf/x3tc0tkr2OODU21xB7oFdmbFtOwh4eBR49r8BeMOZ7hjsVgskHzkIh7dvgSO7d0BeZipYyiyYRvoqgNMUvb4BKgQ3UCCogQwBgdjv+Svg5QNgMKugM8sgOzj4/RsjrP9bDx5eKjzwuAVadJZAcgBINg6spTwUFQDk5fGQk8lDVqoA2bgsyiflMIfdroJXUvBYL819ROuu3TXFcFiTFiDqqlYK28llxQ+LoHDZD+DIygSOzJLdgH7bUlS1TFXgE75YeavtoUM11sn4+PhBuJiBZfZdRkbGm1OnTrU6YxgMBoPBYNQ3mDKYwWAwGIyrlMTExAaSJCXgqgOXsePHj6/xc/UGt7zwqKDCuzwnhtCM+O4gywoE+HrAxEcGwV0DOkKAj6cr5spBwnvcuv8kxC/5B/7ceAiEOlgIg8rJ+Oc7zmafeHL1B9Xm/5w5cyJUVSV3EUZZlseOGzeOJiW7oiFfvA6H41aO4+7GzWtxKSuKshLzYBnKLqvVmnO+PkfPbNfOMzdA8eJteiPI1gacqvKSaPTnwOHDAV+GFTmHA5U+6OcUnpdVkUtr6+PI4H8/anOeoc5w06ZNM/r6+obhPV6L20NQbkApwfv8C2UZxv12tfsV/uSTT9oYDIbZuBrM8/z9Y8eOPeCMOZPdHTv6iUb5ExXgAWyCortGwViXwLN7LwgcHQvmzl0BqpjEMv3kcdix+k84vnsH5Gamg7XMApJCP/xwEBAoQ7M2MjRBCQ5UwE+RwdQQT2Ou4JmBugTsPO0WDpYtMMHalTrw8FTh4SgLtO0macpoTVwo2L067ByUFHOQn8tBRooAxw8IcOKoAEWFPPYxCooKJk9PCGoQAW2694Yu1w8E32rcR8hFRVC8cgVkJ84CKT3N6afCDUSOw/tU8iWFm5y7bf/sgdjduaLOIC4ujsroQ8zPUKzTY5944okkVxSDwWAwGIx6BlMGMxgMBoNxlYKD9+tx8B6Hg/dvcPleVFQUKbuqpOGNL3UHXp3DCeI1oLinnyJFcFigL7wSeSsM7tMOjHr3FBCXI6THSc3Khw8X/AVLlm8DzE9nRK3Qq5hahn8+0XPFU47+PqNK5SKWEffpp5/eK0nSR7j+SwziiroS4bBudsE8nITrpAzm8Z6/xPWvDAbDgccee6wQw9zV9Z2B2q6d/pAP3wwraGuZ47uCAu0AlAbAcUZOVQWVA/rFggOVMwCn6jngHKoKNlzXfgHhVU5ROZUm/ivDlRLccZ+giMmcKK3XG8t2NV19sk4WkUOHDhUGDhwYIAhCW9x8FOVOvF86xw5FUeJiY2N/o/2uNhYvXqzPy8t7BVfHozwVHR39uRZRDft6tH4LOOEpAcDo3k9VCCmCr+0Doc/9D3ThEVjqpw+NrBYL7Fq7Enb9vQLSTp0Eh80GDon8APMQFCJDzz4StOosgV+QDCYTHl6mgrJaAaE7poI+gKio5BWxElk5WLbQBOtWOZXBD461QPuuElY/jC/frzwJtNS6B/rBCaDUwkFumgB7t4qwfZMOigs50OnwWiIPRrMZIpq1hF43D4HW3XpW7TpClqF43WrIfO8NsKenum0h7FQIq3sETh3XevMBmgCxSuhLk7CwsFhsm6OwLr80ZsyYX1xRDAaDwWAw6hmnv/EwGAwGg8G4apgzZ85oVVWnoMzDwfvHY8eOzXNFnUazmyYFy5z+TZXjRuOrA7471K6HkxUVwgJ94K3xd8JNvdteNW8cmTlF8Hrib/DT37vdv2VNAaUexWx98tTyt6pVoCQkJPgoivIex3F38Dw/LjIy8gdX1BUB1kMO66Q33ttwvM9XMSgIl0txewre66GzUQDjAYJ6/7X6lP1FpgIj31sUlHuAU24ElQ/GaA7/kQWpWAfnHqehJUhVZTyPgslXcL1A5mCzwMNfiir9bQC/pKLNmy3dAar9oaUipFBr0KBBZ8yL5/C+b8L7x/Oqn9vt9mkTJ04k1xhXDVjfr8N7/wpXN2E2TIiNjc1yxpzJvi5tbwM9fCJwXHOamM0dsD6BR8/e0GDKOyD4B7hC/6MwNwf+WboI9qxdBaUlpU59Lf7x8ALo0ccO1w2yg1eQAhzZyirYhrESqQUqOBYrIPTjQWiNYRW10pWVwR4uZTBZBldUBlcFdRFU/fEaWL8gJ1mA1SsMsG+bqPkXponp8N7By9cHrr3tbuhx421g9sSEVkZVoYQUwp+8D7bjx4ATap/4UuudaEWFL212xwvX7DqSSpuVcfkNHoP5+hKW29To6OgZrigGg8FgMBj1DHq+MxgMBoPBuAqZO3duHxy0v4jSV1GUraQQtlgsmyr6X+0WmaDLOXVyhKKqb3IcH0rKhNqgyeIah/rDU48MgjsHdgJdFZ9dX8kcSEqHd+f9Aau3HgFZIR+ftaH5DpY5Xv2O54XnTvz65klXxBkkJCT0wMV8juNOYrndHxUVRVbFlz2k6KZ6iKuxuByA97cFlwkBAQHf1XVSNVKZ7enQIYgzqs0FXu2F231BVfpg/dW+oa9YHrXXZvc587wqplvdoXLCzxxwmySZO2ZX9Rndtm2z4L41XhrvnYuPj+/vso7uie3zMC7JH+sfsbGx+dpOVzh4//NwQV8v0A8fK3C9yjzb0715Q0EwfICx92G+Cu6UKSlBPXr3heAJz4ChSTNXqBNZkuDU4QOw/pcf4MjObWC12bA8OE1526qjBH0GOSC8mUQW4riz6yBChwlMU8G+QAbxJgGETpVK+VyUwYhDFSC1LAjMulII9iwAWebg2D49rPtLB0mHRG3COfq9xMPDAzr06Q+9Bg+B0EZNNaV3RVS8v6KVKyBnzkywn0yq4MuiekjRLKlqDqdwk00eJZ9VtH6ntotl1FOW5UjcJL/B+7CevhoTE/O3tgODwWAwGIx6x+lvBwwGg8FgMK4q5s2b18Rut9+Pq6NQSCH3u06nWxCh020dPHJkaeNbnr9GBmE6D/z1zqnta4ZcQwT5e0HM8P7wyG09wGzUu2IuDHl5eeBwOI0uSenh6ekJZrNZ275UkE5n9+FUeCvxN/hn21HQ69xQhpNpn6rk4cGTT/XWxcHUqVVmNpaX0Wq1voz3GsPz/DORkZHzXVGXLXFxcc0EQRiFdY9cJJTgcgFuf4f3RgpQt8A85zI6dTKXirZmkp7rJaswAFSut8DxTUBVeSqTWnRtFwR60dYUaaAUcApsVjl1s8pzq0tkdUfPLQfzMb7GRjVt2jR/Ly+vBxVFeRTzJRzL/VfMm/llZWVbJ06ceLb+ius9c+fOvUWWZfJn/rPBYHh51KhRBc6Y01nVH8SgkjbRHM/9D/M5qPYeClFk8OjRG4InTAJj2w6uQCcOqxX2bloLa376FrJSToJDIl2pCo2aqtD9eju06yppSlxNCVyxQtG6JwavU8G+WAb9IwIIHSqVrohxpAz+yukz2GxW4cFIC3TojhepfL4zUMGBfcTXR4fAnvwWcGejP6Bn8D4wGOxQkK2HXZt1sG2tDjLTeK0rEUUemrRuBwPufQCadugCWGdc53Gi2mxQsHQJZH8WD1JuNnBC7S4jyF2EQ5Z36kUY3XLjwe2//vqr4cSJE9dgP/QARt+DYsf1r7COflOTb2cGg8FgMBiXnqvLVIfBYDAYDMZp/PjjjwU33XTTNr1e/7eqqiIO5m9XFOX2Arvdr+cNg/N2HCu9m1NhBKlaXYdUCymCjQYdjLijF4y+6zrwNBtcMRcGUgQ/8cQT9HkyLFy4EL7//nsoLi6G6667zrXHpYEyKjTAGxqG+MLOQ8mQlVcCglCb9Z2KOcybMBcb+Cc7thccW1flp9hYXtLgwYPzBEGgCceaDxkyZO3PP/98WVqKkq/cCRMmkPXr67h5O8dxf2DdezEzM3PpM888U61LgMrs7NTJI6+R/7U2nRKjcNxERYVHRE7ohuXgp2BxXAolcEVIH8gBZ8T7bC4D1xfT1U+n8l3yI4LgCX+fok9iJpRMXb26ymSuWLHCMmLEiO2lpaVb8Hgj5tE9mEe34FK85557Di5btuy8TKBXnyB3A1i/38TVBnjPr44ZM+aoM+ZMJgW37irw/Esiz7V0RxGsOuxgaNwUgmOfBHOXbqd1azaLBbat/gNWL10E2anJ4JA4MGAXds21EgweaoNW7WXQ3J5X5TKdRlR4KulbWXMVIQ4QgPPBsIqlil0AWfMe2StCcpIAOh1Ax24SBDfAlNdaSTkQeDvk2n0gfv8wWJXWB+sVBy08T4Kfdxk0aoF9TiMFyko4yMvi8ToqFOZkQPqpE+Dp7QOBYeGn+TEnf8GGFi1BwXu2HtgHQD+o1WIhTPmL+Rwqy1Dab9xTKZkAD+MR/8O62A3lT3x+TDYYDItHjx5d40SkDAaDwWAwLj1MGcxgMBgMxlXO77//Li9btizzpptuWq3X6+kT32Yczw0vKlXu3XGiuDNwvG9t2go8RrPMvWNAJ3h+1M3g7Wl0xVw4NmzYAO+++y6UlZUBphu2bdsGRUVFMHr0aC0tl5qIED8ICfSGjbuToKTM6sakcpiHgj5UkRXJK7jHyqKUjZIr4jR69uyZ6+3tbVQU5RHcPP7LL79sdcZcPtCn5U2bNn0Uy2k6boZg/fnYYDC8HRkZmbR69eqq1G1nsKp/Y+OLYRG9OE5+Ejh4nee4QZjHDTjg9KS4utRK4MpQerAGYNPi/AQOOuBNDlFEvnvOob3qhAb+qTPTc6t0+bFkyRIVyzjjjjvu+BPz6whKF5RhKAEYthvbbpFr1yuCu+66azje20QUmjDum59//rlKf8u/3tLC4G/VTRI5/l63/ARLEghe3hA04RnwHnjTaYpg2WGHLX/9BmuWLob87GzclQcvHxUG3GKHAUNs4O+PbbM6610KM+M59qrg+FEB8ToexG5Y0jTKqrg/BpEy+PAeEU6VK4O7uqsMRngZ8u2esDK1LySVNITN2R3BIpmhnc9R8NKXgl8QB01ayHgvAOkpAt4DB5biAsg8eRw8fLEvatj4tH6RE3Vg7NAZ5NxssB05iGnAdNTSb1Isr6otsxs1vrnM2/du3D6G53zdz89v2mOPPXaCfqxy7slgMBgMBqM+U9uohMFgMBgMxlUCfXY+duzY341G42PFFumDXSdKwmSVb+yOpoKUwV3bNoTYYf3Ax9PkCj13ZFmGpKQkOHHihHaNihw8eBBEUYQnn3wSPv30U2jQoIFmLZyenu7awwkpiI8cOaJZDV9sBnRrCY/deS14mY2guKOxUhRQOf4e1cd0gyvkDKZOnSo5HI5feJ4/iHJHfHz86U5P6zkff/xxI0VRpuDqe1imJ/EeYgICAj6qzhVAZUgJvL9Hm97BFvNkVVEXmkRhvMjzgaQAlrGO0LK+QjWAqoGMIgCYTIJwgygIsyRemIH3NGR330Z+zj3PJCoqyhEZGfmD3W4ndxpLMA8fRflk9uzZPTEfr4h3+jlz5kRwHHcv3lc+3ufXNfnEbpzNDeJBHUoKylpbFvnuNpnB/8GR4D3wxtOUnooswY41K+GfHxZDQU4OSDIHfgEq3Hy3DfreagcPT9yJVJxVXYROo0Ox4S6/y8CFc6C7GYuCfguroiL+d9WzQ1FF7B8E0AsOkBQ9fHHkHpix/1HILMNq47CDL7aCm+61wfU328FoUjU3F1lpqbDq2y/h0LZNrrP8h2AyQcBDj4Gpczfcqj11dEuYdYGhB/d1NBTlzSlRlEewTn5bV7/eDAaDwWAwLi3MMpjBYDAYDMZpLF261LKhqL1HQZn8AMeptb4rkJI2LNAHoof2g/7dW7lCzx0675o1a2DKlCnw888/g4+PDwQGBsLx48fht99+g/nz50NGRoZmCdy1a1dYvHgxpKSk/OtD2MvLS1MMJyQkkF9aKCwshA4dOoCBvv2+SNDkeSEB3nAqPQ+SUrPxnkiZUpPSRQVeEDxBVWzezQetKTq2uko3AI899lie1Wr1xjwarCjKvl9++WW/K6peM2fOnFZ4/5MFQbgN0/4tBr0SFRW1HsvFLR3u9l7NWnrazKM5Hl4QOf4+nuN87ZiptSoD6yGUZgnTjvmhN/J8BxnU6zlZHzEuLMj+pNk3dUZeXpUW0r/++mveXXfdRZq9YjyWfLUO3LJlS9Gdd955rDor2suF2267bSDe0+M8z8/FOvIt3k+V9WLvte38sRVNMgtCXxs1qppwNjrwuq4/BD46GsSAIFcEaJPF7Vz7N6xcvADyc6l9YnsNV+Hme23QtY8DRFKxV2frSs2Y4nCp7FVB3qWC/m4B+BYYUNUxtJ/CweG9Ipw6XsFNRDjeYq0VGHfgFdid2xZ+S+4LVtkIAidj/RHgYEEzjOahS+B+MHB20OkFaNhUBp2Bg6wUAawWDqwlRZCTmgx+wcEQEBruOqcTwdcPeL0OLAf3glJUpOVVTagYbyzMszXatTXxjsQF66a6whkMBoPBYFw+MGUwg8FgMBiM02hxy2RvUQfvcjzfpjYtBcUa9CLcOaAzPHpnb239fFGuCCb3D6mpqbBq1So4fPgwfP3115rYbDYYMGAADB8+HIKCgjR3EcnJydpxtO+hQ4fghx9+oM/stfCdO3eCJEnQrVs3za3ExcLP26z5DN57NA3yiizA16Js4fCfCqo/z9l3Fx5bd8QVfBrkOmDw4ME2nucHcRwnPvDAA2vxXuv1hGJz5sxpL8vyu5jea1VV/dRut78/fvz4k1On1q5O2tu/nee4BkF3iZLwHObfIwaeb1TfrYDdhdoQKYV1HO+D99MVN7soHjq/0cH+R+dk5FZpzr5s2bLSW265ZacgCAdxsyfm6Z24FAcNGrRv+fLlVm2ny4x3333Xy2g0jsTVhoqifBwTE3PKGXMmE8L9yc/DkyrwnrXWAUUBfURD8H9oJJi7dHcFOtm/eR2sWrIQcjPSQVUEzWXD4Htt0LGHhIMkLBm5mraK3Zxqxfq3n/bBSxzFlLTlnO4hKEFVdZsUpXBwhNxEHBdAIGXwNRKEuKMMxmQ4VB5+PTUANmR1BQXXKWUCp4BVNsChwmbgoyuFzgEHgVdUEPUcRDSVwWBUIeWEAFYrB6XFeXifaRDQoCH4BQU7z+tCF9oApLxcsB89DKpcu5cWHm9V5UWv/EYN/pqZknnxP7lgMBgMBoNxTlwRn5QxGAwGg8E4f9hA6Y8vCD00H5K1QAqJZhFB8PDtPc+rn2BS7I4fPx72798Pr776Knz22WeaVfC8efOgoKAAJk2apK2/9dZb0KxZM025GxkZqbmLmDZtGrRp0wa++uor+OOPP8iKVju+cePG8OGHH2pWxhebQb1aw4AercGgEzWL55pQMd85jmusAndng7tfCHAFn4EkSUd5nt+O+/awWCz12lUEuTJQFCUR09tTEISZnp6eH0+cODHbFV0jB3p1biKUqa+BrE7jeO52gQev82UNTPW3oogcp4kORc9zYKgkFE7xlY87HzjwnrDdCQLHdeZk5Vmjjv/sYI+2g1zRZ4DtowTr/I+YnzGYtxswaJKHh8fLkydPvizf7318fJrgojfW5214TwecoWeyvUuLIEUhq3A+lH4QqBFyD4F9g0ffAeB5XX9XoJPUpGOw8befIDc9BesSDz5+Kgy83QbtOktkhFu9ItiVu/JaFeTteH2BA74N1oueGEFxNXSb2hnPpsJwMmRbAmBLdidN+Us/F5VjEOyQb/OB+Yfvhc3ZXTA9Ds0ymayau/VxwMDbyGUEplcGSDt2BDYv/wnyMk+f44339AT/+x8GfUMqgtrBvglF7eqQradnKoPBYDAYjMuCy/JlkcFgMBgMxoUh4v6nTKAoZGX437fUNaDT8XBr3/bQrlmoK8Q9yEJ3+fLlMGbMGHjkkUdgxIgRmjz88MMQHR0Nubm50LJlS00pTHLLLbdoyl9S8H7++efw1FNPQf/+/aFJkyaYXEVzDUFuJLp3766dZ/bs2ZoCmKyC3377bU05TEpY2rdhw4Ywc+ZM7Vrl1yV56KGH4JNPPoGcnBxXKs8fRr0ORt3dG5o3DARJdkfJTq9owgCujOukbVYB5gH52F2F0ojjuNNNHusPHJZFH1wmYBrbYhm8j/Ix5rdbk57t79nmWlAcc1XgnhCBb4gZwbk1WVgNUGZS7pKFNtlkqqA6FJXsPNUySVE3yYqyFgN+s8swxyKrceVSJsEMm6r+jHFbcN98PNaK92JXQNXUhjz+OdcXa6oZJDzPeYscPxjXE/b0bP/kgetae2k7VALzVB07duxuXD6PafkR63dUeHj4h9OnT794vlDOE5j2HngPIbIs/xMVFVXoCj4Doyi2Uzm4lmxja6sKeD4wtGgJvkPuBt5sdoUClBYVwpblyyDl6GGQFQ5EUYXrbrRB554S5j3uQIVQHRgvH1bAvkQBLgBbamMMCsdDCrBWkFOXKlvrOSI44K+03rArvw1unHnXRsEKx4vD4fvjN0Ke1Q8TJGsWy9jtQPd+duhxPbn05cAhKXB013bY9c+fYLOe7oFGj/2i373DqFK5QmoG65wflsENNfm5ZjAYDAaDUT9hbiIYDAaDwWD8i1+zAT1UBcbjQL9WZTCpJNo2C4MpMbeD2Vg3twsWi0VT1s6aNUub4C0rK0tzBZGWlqYtb7/9drjppptgy5YtsHr1ak0x3KdPH+jYsSOEhIRASUkJbN++XVP2Lly4kPwcw8aNG7UJ5Hx9fSE8PFzzD0xKYLIkJoXwP//8o1kZ03nnzp2rnZuuR0K+hmmb0kFK5tDQuim33cHPy6wpgrcdSAabXSJliiumKsj2DgJURTngf/2NWwt3ra7Sc+mtt94q8zzfR1XV5kOGDFn5888/l7ii6gUzZszoKAjCW3ivjTCNL2F5zLn//vur88L6L+QWIjbYfyi+qr4n8Ny1mFWasea5QLmtgqpgzuYCKEm4uRlUbpmicAsF1T6d5+FtTlHmc6q6yGHUfQsG5TepRPxDkXlNAnnDn2U2dZlD1X1jtHNzQeSWAPB/YEHuxbTlYHuwKqri4IEzCBzoalNU1gQdS8LznD+oak9OFXxjmgQdjEvOrlJJ+ssvvxRj+W/HVZqA7SG9Xu+F+byd/H8796jfYHv0x0U0ignrczzW4ywtohKnro0wSbzpXlDgLswfmrqtesjS2mgEn9vvAp9b7nAFIhi+bdVy2PLX71BWVgqyzEPX3hLccIcNNO8xNXlJIEUx1l7pWxnkPSro7hWAb8KBtAlrVhrW1kZYy2h0VVXh47GKysFhl5sIUQTo0NUNNxGiBfbmtoUP9zwOyaVhIGBLqNxzUFei4IVLHJ7Q2vc4NPNKxXNiIIqIuRQYpkBOhgAZaQJIkhVKCvLBPzgUgiIauc7gRN+kKVj27ARHGh5fu1KYTOQDOVm/Ni41p1qXHgwGg8FgMOof52rAwGAwGAwG40ph6GS9Yuf7cSo0d4XUiF7k4akRgyDAh6bbrxtksUcKYbLSfe211zRrX1IOk5sHmhiudevW0KJFC00pnJ2dDXv37nUdCZov4Ndff12z5CU3EaQsJn/A5Ed47NixmrsI8hVcPpEc+Qteu3at5lf4tttuAz8/P80XMV2PhCyOSSk9aNAgkGVZkwvF0Bu7QqdWDdzQs5AuhgdREG4SUuF0B58VwHs6hos1KH05jjt/s/edB+Lj48P0ev3LPM+3xs23oqOjPxs4cGCtiuDdHTqE8GXKUwIvvCPwXAcF68rZWANTFpPgoSoHaq6qKr+qCvc2nm4iJ6kPCuB4uEwxvdR+2/7EttuO/d1m8+GkNtsO55B0Wrsnv8Pq/SVddu8uLZfwbdvKOu3Zk991587sVnv2pLTdsncrytIsU+B7RXzRKFUH93ECNwav94pDVRZhqo9hPZfK03E20H0LHOePeRDDOdS39vZs184VdQYxMTGpeL0pKD9iHR5ts9kmxcXFVVt36hPYVhtj/b0WV9eJonjCGXomuWpAiKSofUWeM9VWJVRFAUOTpuB311BXiJO0E8dh5z9/adbBssRD09YSDLrbCiYTRtZWO7Eg5VMqSKR298ANM16nAEt6twocecmhc9Tyq8W/dcGdOi3YIa2kAUzf8xjsLWgFAi/j8VUfKHISpJYFweasTlBkx4RxroRgd+YfqMKgu6wQGi5jXguQk5EKu9b9DQU5p3tq4c0eEPh4DPAeHpi+2hOIu4RzKneLepm6JmEwGAwG42qFPbgZDAaDwWBoNCsAX46DQcBxtZr5yrIC13ZqBv2uaeEKqRtkFUsKYQ8PD+jUqRP06tVLs/zt27ev5urBYDBo7hpIiUuuIMialzhy5IimPI6Pj9eshMkdxIIFCzQF8pdffqm5jzhw4AC89NJL8OOPP2rHkE9hmmguMzMTduzYoYWRopmuRdfs3bu3dv2wsDAtXRcSTw8DDLupG3iajdr91wTFy6D2kQSpWiXvsGHD7Lgf+Q2WcNlv8eLFF29mvBpYtGgRqcVexzSRz9u5xcXFCzCNtWqXDvZvFSga5XdU4J8FFSJIEeyOzqwiVIL0giurYMNqehAU7iNFheFlej7GutU0tcOW/V+13X5oT6vNR4u6b9vmIP2eduBZgMeqA1evlq7bmGLpsG7/qfYbD/y5aMv+j62KMp53iA+owD2N97Aer1+mpQv/0LIukEoPjzNh7j2AErera9vrnTFnEhsbe1yW5Rd5nl9KLiMwKOr999/3cMbWX0RR7IyLYFxuGzNmTLUTkomqjdrCdVQvagTjBbMH+AweArqwBq5AAIfdBpt+/wnSTxwHCUvd21eFW++1a8rSWhXBBB4j71JBycb9XXNlqpkoZMfshSVb4/yZZEhbqfRrug3BDlmWAPhg92hYntYXTy1rCt/q4LFy2GQ97MppD2mWQFeoC0x3w+YK3HQP+Q9WgX4nO7R9MxzYvF5znVMRU9sO4Hn9DW5OJMcJwCm37Vw639sVxGAwGAwG4zKAKYMZDAaDwWBoOFRHIxXgGnfUVTzPwUO39QC9rkbtR62QIqKyMkJTgsqyZg28bt06uOOOOzSFsd1u1xS/5BKCLIDJqnfo0KHQtWtXLf7666/X3ECQopiOf++992DXrl2aL+F77rlHswimY0pLS11XujRc16U5dGjhjuJZBYETjKDK97cbOrlaJa8oivtwcRJlYH5+/iVXyixevFjAdLyJqw/hPX7v6+v78bPPPltrpu/s1ClYLhPiOZ5/DLPGqxZ13xnQSy0pW2UAG9aqA6KqPG20i/3beex7vv2WA391X7f/VHfY5jQXv4BMxWrdfdvhnLY79m5tv2X/rJMBjhsUXh6J9XqlrJAdqTOttbey/9DyguMEgYf+gsDN2tO1zc0YVuUpxo0bl4x1/HVcXSEIwtNeXl5DnDH1k48++sgX82YArqZiuyVL9yo53KKFQVDgegMHAbUY32roGzcBnyF3u7ac7N24Fg7v3KJ9NUDNr0c/O0S0xCrhTq2g3LZiWSSpTqNbrGhqCUo+Sh5uu6NMJtwpeF6CAocXzDk0HJaeuhFklYcmXqngqy8mPXe10O8tx0siINVCXn4qXIgqC6a5ZScHdOkpAbktt1utsHHFT5B6/IhrJye8yQReA24A3rN262C6ggp8U73R3NsZwmAwGAwG43KAKYMZDAaDwWBoqLx6Gw7+vTXNQQ2Q39se7ZtAhxbhmkLlfEHKXlIAf/vtt6QggjfffBPMZrOm5NXpdLBnzx747rvvoF+/fjB+/HgIDKxk/YYIggADBw6EJ598Eg4ePKjtT5D/4M6dO8P69eu1c5Ov4Q0bNmg+hi82AT5m6NOlhVuKdFKMYybfb8m1VztJ05gxYw7ifkdRruF5/j8zyEtAQkKCLjc3N4bjuEdRVlit1leGDRtWqx/jY93aNdIbHR/qOP6+utoCUxXUJoNT1RKUnRynvo6nuL7N1oNxLXbvzuJWu6emw/wTUERFUQxVCcbpKR7F7VqPOyq3/X7U1nHToe/abjlwEwfq45wKv8igko9hVahjAyK3ETqeIz/Mrx/s2X7A5Gre5Z966ilytfAxpvUQLt+Nj48nC+16idFoDMJ0UvoOenl5VasM1oV7mBROuL12RbAKHPYXXv1uAMHL1xUGUJyfp1nCFubmgqzw0KiZDNf0cYCouFkGuJtKyuByr80SFkYaih3D8hRQD5KGFcNrmpGFLlXb5TgZSiUjfHP0dlh4+C4odZjg2qBd0DngEEiKjpSvrh3PROQUyLP7QFpxQ0we7oeV7V9kALMeoOv1dmjQQMF+XIDMkydg38a1mmL4X3geTK3bg0fXXrVaB7vO7sWDep9zlcFgMBgMxuUAUwYzGAwGg8HQ4IC7geP4Gt0MkG5SJwrQr1tLCPStu6/gmiDfwOQLeOTIkfC///1P8w184403apPAEeQXmCZ7Iz/C5Gu4OvR6vTYJHB23Zs0aSEpK0lxAlJ+LlMFjxozRrrNixQrtmNqtdM8fpATu2aExhAW6Y8SLGc4LAZJJ7eUKOANMu4rspHtA6U6Wua6oi46iKAMwDeNxuVUQhInI6U5Jq2Dvte1aWAV1Kt7pMKlcveQmAhYb/pfxenvwyA/tijqi3aYDb7XbcjD3/+xdBYBV1db+Ttx7p4PuFhFQQBAVA+vZrWAHMAwhduvzIeozfhOlS8UWuxuxBVGREBCQhqGmZ26c+L+17x2m7gQK6HvvfLDnnLNz7bXj7L3OumvHosQF+SWC3UZ07Zi2B92xvD+H7nwGj4rjrmTYULoL6M6kO5yuC9O14lU0W+vkOel0SNfrITM42NXc25nmY8t18mN1qDdsDkJDR1/bse88t0+3Q1jvuMmHDx/+va7rD7A9fHT/mjhxophi+NuBfNiX9LUiL5dedNFF22Le1VBUarXV4Pay69FFjEaNkNSHQ4aMKsPvSxZg4+8r1CFu/oCLHn0jaNigbtFyRbilLtx8EiDZWmzQzWS+tLxPQ/hDB9bPsbBdadCK0BxEmMX7647EpCUXITecitPazMGJLb/Gr7ntsYPPWpkt4CoQtiQYIfJTw4aiZgiLMDiOAeMWLW3s19OGYbrQdB+W/zgXm9fJeYrlMBo3QVLP3tCTxChyzQyXEFOMm7v6wWv237/GD1YePHjw4MGDh78XPGGwBw8ePHjw4AFtTrjtQG7t90UdQlHHddCicTp67NsSiYE/ZyKiKuRAuQ0bNiizD4899himTp2KW265BW3atFGmJFavXq00f8WGsGgK1wbRGt5nn33U4XFiK1ggB86JjeGZM2fi8ssvV/7r169XYXsbXdo1Q9eOLVAXvxUcF24EJ/Ouxsiapn3mum6BZVmHsc5/id3gadOmtSAdw+gibKfRWVlZYrqiVqw8uHtTzdZu1Fycp0OrvVGrwEfeWQ622dCedYFrS528B3r+sHQRmRRXekX+pLMfHUB3Gu+vorub95MYNJVuHN0jdA/RiYmLeO4+ugfpHmXa8XTTeS/at3fwOoR5Hc0+3IlXsZdcI3p+u2rLkjb7T9fgu1JztfsjDn4TzeZdkR+KzVxT1480NPv+JX33OzzmXQ2k7R26e+m667p+w9ixY1vFgv4WGD16dAL7ypGkL5f0/RzzrgbRgNZc+0Sf2AGpC2z9hK4HwN+2fcwDKNixHSsW/ISC7duUreBWbR3s083ifMLAmmWd0RFXYbfkFtCV8Eb8mI+zmWPTYbRGvN8AWK/YcmxgzdrBDFI1iHXSanJWzcbi3H3x+OLLsKm0Ec5s9ykGtH8fX2/phUW5+7BYp8Z+IkLgRCOEFLMYhVYSIkJE1cikVQ7K69w9gkbNHBk/2JGzCct/+gHhYGksEqvn9yOx+wHwNW6iDuKrHaoSzYsS7ePUowcPHjx48ODhbw9PGOzBgwcPHjx4EOnSydCQUZsWmMB1XHRs1YiusQggY767B2X5paamYt9991UHyYkmr67rItRSdoAFIhCuC5JGnOM4Kq2gQYMGSrDcsGFDZX6iJvol3Z5GZnoSendrU0+Busum0Y7ct9+NNapiDx8+/FvSvZl13Y/1Kv9t/F5EOBy+lJfDyfMZGRkZP0Z9a8bs/jCDtn2jprmX6JqWWHvPK4e0msm2CzvuIjbVTam6e52yCTx/k4jpqoH07EO+ZPN2LK8i+J1CN4Yumzw7gfw6iK4LXUu6pnSBOM5Pl0on4W3pDqDrRyc/jxetYREST/f7/ZN5/TfLPIN+6byPi4GzZtld5/2yPMUoGGvCuspynM8MTXNES7g+EF6JMzT9CNfV7v+lV/cDVEAVDBs2LEIap5CWCXSnBAKBy2OH+/0t0KJFCzG/IXzcZFnWdzHvajitd2+yRh8oWtF1QUtIRHL3HjA43suwZf0arF+1HOFIRJkU6dorgoZNmFddck5BmZERaZsCulKmk3te3Bz+CboQ4yxaAmAvdBF+2YYj+vDxhraki7Wx1ETcTmgOSuwEPPPbWfhpR0cc2vQnXLjP65i7rTtmbzoIhm6LRDwWOR6iwuA0fxFKrARYjsxjVeLHHlu1d9Chs808NYSCYaxevBB5W+UUvHL42rRFoF2H2FPNENMlbMMMkl/jRwkPHjx48ODBw98LnjDYgwcPHjx48CAygoM1TU+oJjyoAG74keD34YB9W6FhRnLMd/dBzDuIRu/cuXNx5ZVX4uKLL8a9996L3NxcJQBu1aqVOvhJtH3LBMM1QdKUmYcosy38/PPPK43gQYMGiW1blWdKSmX5qqZpO/OWa01OhMx/Fr27tEZKYkJd8ncF0tWiJMlf18/8VzJeSmpq6l63Gzxp0qSjeRlG9xV588rAgQPFemqNcDFab1S83zWmoQ01NS2xvtwsUwyNuM7XjmNfud/3S55s892SaoafSYPY+T2GbfUA++1TvH+c3pfput6XPGpGl0S3W9bBzEfMMKTRtWf+x/B6Lb2nstynWe41dJ15H/cLRpvv1pd2mbf8gxI7km05zlTLdUt2RSAsfGOX7Wf47Ft/7bdv3HYXgbBpmuNIw2d8zN6+fXufaMhfD45BMbHRmi5XDr6LeVdDciDcQYN7QJ1DhYPJbNgIgS5dUaZrbXHO2LR6FfK25CASNtC4uYPO3WyWLfFVlPhg73BDLuzflGa+gpiIcKVnx4S6bq6YjeBtOx1akkTgvPG9i/BrTrkGcRXsbF4pu1L5LpbldsQH6w9H08QCnN72U5X8w3WHI2z7YGq1z3nyyShghpSpiBDjizmMuGA2CSkuOnW1kJjswrI1bNu4FpvXrib7ykeimZ6JxJ69oZlkVC2TlIQYum5wNHVYfuKJgaivBw8ePHjw4OHvDE8Y7MGDBw8ePPyPo+vx1zbQNLSqSzYmP01PSQ5g/04tkZiw+y0RNG3aFDfeeCPuuOMOZd83Pz8fM2bMwJIlS1R4r169VJwPPvhAmZOoCSIw/uKLL/Drr7/isMMOQ8eOHdVBcXKY3Mcff4xu3brhsssuw1133YUTTjhBpXFFiGSaWLt2LR5++GE5gAvXXXddNSf+119/Pe6//358/vnnKC4uVun/CDq3bYrmjdPgVpYI1QQ/dLtWIR7rsEzTNGmYplGfvYNx48a1Zdm3sGzbsqyJtQn1BO5o6IsPmnW+qWlXa9DSrPpIwwk5bM1xUOBqeCZguMP3n7/s81iQAmnQ6Zo5jnM2ryKMnU6abtB1vR/dXhVSsdzGdGfw9h7S8TxpGhMOh/vxGtdQ9EE/rljJnnA7R+Cdtos1TBsLqR3CudioPd2N+K74dd99U6OPlTF06NAcwzDG8raYeV83efJkEV3+5QiFQqKNLUavKxutrQLXsQ9htLrV6Mk3X+PGCHToFPMAivJzsW75rygpKlJarPt1t9CgiRNlXm0QGegmznvLoxFFnC9mIZSmsDQPGS8CX2eTC60lPRpoymSEwP7UgfV27KFCU8ptTU0rsRfnd8TWYAO0TMpBj4ZLsK6oGbbz2WfU6wxEJJulql667sS0iGsqzEXbjjZatHZkTKEwLw9rli1GqKTcVITm9yOhS1foScnMs3ZmSagDrUlk+5pyxnvw4MGDBw8e/rbwhMEePHjw4MHD/zgKtYRuruZm1rnhZ3CDjGS0bZFZk4jhT0E0g0V4O2rUKCWo/ec//6mErT/88IMKFyGuHB4nh8KJ7V8R8FaFZVn48MMPMWHCBLRt2xbnnHOOMvuwaNEiJVTu168fxo4dq/LPzs5G+/bldkUlXmFhIX788UclTJZyqrqvvvpKCYGfeOIJEbDh8ccfVwff/REkJvhwyAEdlOmNOqHB58LYN/YUF67rLuclEIlEmvG6J5qoGh5++OFE0zQv1zTtED5Ot237q2hIzfj1vS4Ha3BHygeI+vzsXyBKnI7rbrUMPOI4uKnTt0sXRUOiYN1Fw/QiOrH9+xjpuZDt2Y7Xv3Sty/KTSUdvXq8jn8SEhNgpPjIaWhmt5i3dvj3fmcT+8E/GiX4BqQeEg4bSS7WHOGn6RVHf6igtLZ1LOp4lPUfwemXM+y8D20ojLXIAn8vr4ph3XNhOPbSCCdYLgU5dYGaUW0rJ3ZKDDat+Yx460um9zwE2/AkMqE3RNjZ6nNUunGUsWWSsOS7sX3lfRojEsZjNGhd6MttAtIPFXzpr2EX4TRvWV058cxGCKhVymHBbKadh3qf7C9EoITq/1W4aIgrb1REwQmiWuJ33JjJ8RfDrJK6mpJaGtEYO9uluIUBeOI6GtcsWo7gwPxYhCl/jZvC3bAPXrl0rWcAx3RSO7QmDPXjw4MGDh/8AeMJgDx48ePDg4X8drt4drpZZl4aq47jo0KIRMtN2v4mIipDD4cR8w0EHHaTsBr/55pvKNERaWhqGDBmCQw45RB0uN3jwYLz44otYsWKF0hT+5ptvMGbMGFxzzTVKq1iukoccTPfee+9h48aNSiO4RYsWyi6xCJ8rQjSKO3TooITQkyZNUgLleE7CRKAsWspyfeutt1TaXYWh6zi8ZwelcV0nXJgG3BYHHHB9jczXNG2V67oi5mrCa9RzD4N8FNMVF9J9rOv61KuvvjqkAmrAooO6NiOll/P2EKGwPlSK2QQHyHXgPtbAdsZ1n7dkcyxICRQdx+nD60Q+/h/dmeRDazoRyf1tQHoS6brzVmwXT7JtWw51E6F9JRy+bFmhLy8yiyv0GxwHq+sr0RetUl3sGeu48rc++/aL+laGtE0wGHya5S6gu5L9+NBY0F8FEQaLZrDL8bMi5hcXuqPV+iGkDK6hI/GAnpJz9Nl1kLN+DXZsyeH8paNlWxtNWtoSoMJrBYe0EgAvcRCabCM83lbCYSXsrQB3A10JadyPD2VCZhEA0y8yi2m2MI08S5HSoGWOEDJ2UsIHlw0vz5ZjQnM1dExdj4YJebD5XBM0pgjZfrRM2ooMfwFKbB86pv+ORE20iWvY6sUKFbvB6ZkO89ewZcN6bNtc+RcXRmYmAh06wrXq0kwm7a7bwIbeMebhwYMHDx48ePgbwxMGe/DgwYMHD//j0HRHhGeJZQKCmuA4DvZt3wwZqXvnF+YibBVN4IULF+KFF15Qft27d1dmHI499lilAZyVlYVDDz0UPXv2VHEffPBBBAIBZcbhoosuUtq+Yi7ijTfeQOfOnXH00Ucrv3hwXRcJCQlKA1mEyCJ0rskNHDhQ0ZGeno5p06Zh+XJRyt11dOnQDKbY5KwHHA0Ni5v5msceq8EwjN94CbItW7399tt7/JCwmTNnimD6VDqpwNPDhg3bJv61QdPck11oF5i6btTR3RTERrDluMW2jXsiwR1jRXs2FiT9MY1tdiNv3+X1PNZbbAH/rYTAVUH6EujkkL+bSPN7kUjkdF4ryXw7r1gR6vr9rx84tnOhaENXCqwFwk/T1buGXfOOTQccEPejwdVXX72e/f9Olin2hW+MteFfgjvvvFMnH+QwPtEMXhjzroZvDunagByqlx1sUQSveOhZsLgYG1cuV5qt0pdat7ORmkJO2XVwlVOE2AZ28ngtZvS5DuxfJF0svAwSL8+Fvc6F0U2D1rTcVISMCnsD8xBt4p29kvdK01dcZeiag+ZJW5Rwt8hKQr6TgEapG5HmL0CN9n+JsGMi1SzBoU0WYHNJIyQYFro3/BUm80Mt6UQ7uEUrG81aOCzRhROOYP3ypWoeLIORkYlAx31YkTqEwSqJ5tMMrcl7nTy7wR48ePDgwcPfHZ4w2IMHDx48ePjfhqa5SIXr1romUOIL/mnbPBMJ/rpNd+4O/Pbbb3jttdeQmJiIdu3aKT8RVIhQ96mnnsLLL7+sBL777bef0ug98sgj8e9//1tpAYuwVmwACxo3bqzSSH5i/qEuLd4yYYgIv7dv364Oolu5cqVyooEcDAZVeN++fZWmspifmDVrltg/Vf67goDPh46tGiut67rhNAw5dsvYQzWwfDnaag3pb5qTkxPXduzuRFFRUReWdQLdt5mZmZ/EvGvE0kO7HaRDu9ava6n1MQ8hHZJNYGma9n/+/PD4nr/kKAPNLE+0gffnVQ6Fu4vhTXS97Gi5/wyQZoOuF+mexMebWZ8m0ZAoWBn3gJ+WfssefK7juisYNxZSM4SjDgezpruH7fDbI6K+1ZGRkfEN83uIt0eyDc+L+u59tG7dOpH1bk4XbNSoUY2awSkhqxWrVbfQmn1KS0iEr1m53Li0uBAbRBgME0kpLpq1cWCKqLKu7ifslmlCTOgqteuYqwrxk1G3nkkyAEP03ivmzXtX7AyLXx1NKDrBBzZYgk5p67CmsAUe+3kYHvnpCqwubAm/UT5nyUFx4hxxroEUfzHO6fARks1ifL+1O/o1/RGdUjbFYtcCCzBTXbRsZ8vPDlR+a5b9ygLKpNlR+Jq3gJ6YRP+amaaqp7m64WhprRI3/C3sUXvw4MGDBw8eakatGz8PHjx48ODBw3832va/Ot1xXTGwWauoQuzaJif50TgzJeazZ2HbNh577DHMnTsXw4YNwxlnnIFly5bh7bffVsJXEfSedtppmDx5stIQ/uSTT5TgWA53a9OmDXJyctRBc7Nnz0aDBg1w5ZVXolWrVsoExLfffhsrpXbk5ubi0UcfxYUXXoiLL75YCZ5FE/m5554TQagI9JRNYrFDLNrB8+bNi6WsP3ymgX3aNobtVBbAxIWrZ+haoHHsqRpCoRCzcbYahpFqWdYe1QwmX0XD9UTXdVN1XX/1vPPOKz95Kg5+7NmpsRNxrk7Q9e6R+gqCgaCju+Msf9EToi0r/qxfMss8i7eTWP6ldP/RWojkXXPW53a6+1i3HrxWWpt3TmryjWGA4c5avR4CYfmmoOtI1XRn4MJDuh0W866EgQMH2j6f7wnebmf5pz300EOtoyF7F+yjMpmITeXtQlPUtzoMP1pCc+sUBotJiIQOnaAFyrtEUV4uctbLeYZiL9hFesPYOKurC5aF18Vyhkt3dguZr58PmXSSJpZe3dYyMiqR4Rpol7YOl+3zuvJ/e+3ReH318SjhUDaVyYdofjpHhl+PIMNXiK6ZK3F6my9QagUwffmZ2K/BCgzs8B4yA/nMr45tnhTCDBs3J984W0jf2bRmFYIlJdHwGIz0TJiNmvAdUIfdYFczxPZ8QA96wmAPHjx48ODhbw5PGOzBgwcPHjz8DyOUnJLualoG1EFblUQTlSB2bZs2SENa8h63PqDgsrzNmzcr28EizP3oo49wxRVXqEPf5IC58ePH4+eff1aHyIlpB7EBLBq/or37yiuv4Oabb8bIkSOV5q7Y9Q2Hw8rmcF5eHlavXh0rpXZIXDkwTg6fy8zMVHSIlvC9996rBNCCjh074tJLL1XC6zvvvFNpEu8KfKaOTq2a1FMzGImu7tQojd9vv/0cwzBEe9b0+/17dI3322+/ddQ07XzHcX40TfPrmHdcsGZ6wPSdwFXngGA9hN4i8LJdsQ6BNw04Yw/4am2u+LNPZPJyFd14lt2PTqL+x4PVkDYdxPpNpjuebqdRAW3OHEt3Ih/A1Sbarpsv9pPrBBnOaD102zn/+4O6NIz5VgLHymaW+xRv+3KMHRH13bvQdV20ozXWV2l81wTX1eVjVWUD3/HADuNv3xGaUW4pJH/bNoSDpWpmS8twkZLK/lePjxEKUqJMdzKSakkimsBuIW8MF1oq7yu0kRSliRg75ieXmptQg193cF7HdzC8y8tonLADNskVMxCiGdw8aTvapGxCx/R16NfkZxze9Ce0T1mHRTs64q21/bF/wxW4Yf8n0aPBchYsRNdckoIE2xoaNHaRnMKCyL9QSTHytlU+ENNIS4fZkN2ojrHL0SiMbxD0JeydL4YePHjw4MGDhz8MTxjs4b8To59MwJCphyF70mkYMvEoDBpboybVLuH6B5OZZx8Mm3gyhk84CUMePwyXjWvG1X4dK+69Cg1DxnXC6NF753fcfxTZk33kY0uMHOdtGnYVlzzdEEMn91f9O2vCEbi4DpuPw2c2wdBJR7PPnqr6bm1u6KRTMGzqP3DFE3EFCB7+MDgupzbAsKdq/In/XwXD0jLgIqMuuYForjZpmIa0lL0jDDYMA3fffTd69+6tDoUTgavY/hVbwQIRyJ555pm45ZZb1MFwlmWpQ+UGDBigtHdFiCtmI/bdd1888MAD6uA40Sy+4YYbcNZZolhaN0TWKHS0b98e06dPVxrBjzzyiDp4bty4cergOoFoKJ944on4/PPPMWXKFOVXX5jMv3WzTBF0xnxqhgbXr7tujQ1QVFTEbNwSOp1077H30tixYwPk9xDeNiaPXhsyZEhl6VEVLOt7QFsZAaam++uqpRCtCNcgVlof2u/7ZUpy7zhOE7qbeXsTy6x28NpuBdvCyS+CvWUHnNx8uJG6Ds/689B1XQ5TO5htN5ZuAN3Od3jnuSsKLF1/UnPxivCvroYVkZ3wmh34+FQNvaO+lTFs2LCIbdsf8DaHbuDDDz/cQAXsRUg/FWEwURTzigsHehrrXPeaxnVgNmHXiNkEtzkn5O/YykeDrHCRnukiSQ54c+oxNESIG2BWTRm3bjF0jDrGFeXZsk4ueRjMo32svFjjlX3CUEO+LG4ZHAOZ/iKM6v40/tlrIg5u/IvSAi6MJKMgnIASy4/8UBKWF7TGZ5v64v31h2F7MB2X7fM2Hjnk3+jffC50WZLWpRVcBnbttDQXqRns8yRISNu+tbKJCT0tDUYDdo9ahMFSDUNVTGuoGRFvXefBgwcPHjz8zeEJgz38d2LDtuYw3alIzniLu/ZnoPn+/InZ545tjPzUa7mKfx2BtHcRyHwPvqRZXKWfjDs/L1dD+asw4GUDgyZ2Rdaka2H47sWmFn/ZoTC1YvRsE0Mn7c9N202wtVtg+VrFQjzUF/7Cg2CYTyM5/S2Y5nRo29vEQuIjkt8fPo6DQPrb8Ce/W6tLSnmHffwtFBt9Yqk9/DloGD6hCbKmXAjduQ8Inxjz32sQgcvoWj4OmY6RyC18kpJS1ALRXG2UkYzU5L3zq3xN07D//vvjnnvuwYEHHqhs/orJBhHIPvPMM0oLVzR9xVavaAgXFxcrUw0iMD799NMxYcIEzJgxA08++SQGDRqERo0aYfjw4Up4LFrEuwIRCItWsGgHH3XUUcpkxJdffqnyFm1k0V6++uqrlRmKiRMnYv78+bGUdUNM3YrpDRHE1AVXjvpzIeKsGkFaRWKTxHb3RX12P3Rdb0uXxTb6wu/3z4l5x8WiAV39rhs6lc15UH3sBEsvZLwtuoNpB8xb9oP4OY4jH3RvZnmj6ERLdI/A2ZGP0Jc/oWja6yi4dwYKRk9E4d3TUDLxZQQ//g72xi21CsR2B8jXzrzcz/a7sGIbHvD9ohxHCz9iOe43PjKz9tEKWOQ1F/nMSz9rzeH7i0Z1NbCvLGMZ75KnB7MPR7+y7EXYti02gxNZ51qZampOsgu3bpEsu5eZls5RUiYMjmDH5o3kgwadq7SUDBc+GT11d0O2Mx1nTb0zeS2mH2qiUIS/Em8flikHzq1lH5b8xT9CHh/Ksvdn+hrMlMclxTGRZpTigk6vY/xhd+FfvSbh5FZfoGniVtbEZhq2rRZB98zlSoN44uFj8K8Dn0DHNBZuC5vq6h0VQDoDia6ypyzJRJ67ZR3zqQAjNR1GZiMu22rv+8J1DW6yz3ZrfEm8/PLLhrjYowcPHjx48ODhL4InDPbw3wndZ8N2ShEq4Y4oEoZR0zK8vhito6G/P1e5N0IzWqG0sAClBSvgWiuhm9uBz/fs7rA+SN7egRuS++FPeJjbi/KjtP9uWLu0G/8+hsS0e7hj6wbX/ZNt8z8I14zAjoQQLOVGzilBwKzDkB/Hg+M63HkzfszJAVohphfHrHb6W3SOa8OQY8g9/GlkT06Do1/Bt+1M+PwDlPrqXsaUKVOOadGixQ3PPPNMWsyrCuo5BF0XiX4f/LFD2fYWunfvrrRwn376aXUonKBly5bKBIS4pKQkLF++XB0OJyYj2rZtq7R3jz/+eCXEbdasmdIwFqHxTTfdpOL/EbgxQaakP++883DEEUeoQ+zKzEX07NkT1157rTItIQJhsTdcX2SmJaN+x5+5IudK798/vnC/cePGDuks1Qh2tV2QCNUfo0ePFq3jskPH6tQKDq8Jd3I0/XxD05PrksFFCdbChua+lK+HX5Un1qcpq3MLb4fyumc+ckYshL9dgIIHnkLeDY+gcPREBGd9hNAXP6L07TnIv5/+1z2MgjGTEfz4e7hBOTFsz4H1bMvLfXQXVRQId5+7Ygln5geDjrsxqoVZM4TXphIau2cWhJy+Ud/KGDZsWInjOO+zjHw+nj558uQ99gEhHsr6qPRZ5VEDNEdLJ0/qpo1j1MzIEAaqR5lut2/dQl5oMLjj8SU4XLLFeqFEqcvxLSjCYLOfrrSENTa7CHp3RuHrUpyK01eH87MDZ6kT9WdPNY/SEbjcgJbE2PJGJQ1ijKdi06l72Y1VdRqHuJ2IVmkbcHm35zH28Lvx5NG3Y9pRozG9/514+uh/YupRd+CmAyejV7MFnD+YiPHj5lWH0wOc20mv0GLbLrZtWs+AcugJCTBk3qzjY04s1K3pJScfJTlHX0H3D7Z5BS548ODBgwcPHvY2ZBngwYOHOjGGK3y0hG6kwbZsLojf5P2pcANDEfTNwRiG/9UwkEmaOsU2MCEEgrWv2v8qaE4Dzjz7weKuynWCcMOe0HFXYXOrFf01Z/2ga+tgh99FqOQNWKFXYUVehR35kf04ynvHXsP2eFmFRUpfp8cs+HyVVYM8/DHkRmz+7QnD0BEJOdxt71kpUhxw030q3e0FBQXpMa9KsDXbr0GrU+tOJhS/34QpUpW9CF3X0aFDB3Tp0iXmUw4xASGauSKUFU3hDRs2KK3fhmLfsgLET7SM09PjsmCX0alTJ3UgndgJFtMUZTaIhw4dqsxFvPfee3j//feVX32QlOBDQoJf2irmUwM0+bE7ElZjdY0SedJUynxMRt0j2ndt2rRpyDYROxu/sayoJLwGuANgJMN/BFuxT320ggU2nF8SHfuxQ+auKIiZhriFbjjrs2vq3PUFyQp9swCFY19A6aufws0rROD4fkgefi5Sr74QyVech8SzjoaWlIDgR9+h8IEnUfrel3vcdATr24LteCfdJXQ727K0edJHmuE+Y/P9WdcHBDmoz6/rzQzYFy/t3blRzLsSwuHwEl4+pxMbzHvVdrApp0By9cL2rXxiWRW4cBNYlXr0Z74Y08uFwaLJWlpUqOYu0+ciKZmZiKESESvXx3GqE2vO/tM1JJyhw9da8qFjkMkiTPbIwMEaEi/QoUccuB84Ktx/kPgZCGTp0FoyorwFJD9VW3kl80oIXXKvRmpMMKtqWeakEDeB6ZOQ6AuhddoGdG+0BPs3XoQOGauRrg6JY8YR+cAlxEbHmAw15eQ+9uxUdXz7i1OrAD77E8kblim/UCgpKJBsyiH01u9rlUDzmUJ4dbRr107mpWt4e8qUKVNqnMM8ePDgwYMHD3se9X6ze/DwH4Xsx9rASXgdfv+BiIRXcXk7ClNHRnfmWROHcqOwL902FNmToUVspJgD4Jj7ckVsI2x/D7vkYzx7Y/RAk2ET94FrDGLY4UxzBFfOsqz/nivj92E7S+CaH8O0j+UKWk7tLuGoeg+W0xg+nXFRxPgfI3/2PMyaZWPwEy24dTgeusOy1LaAi3z3R6QF38fYa/PUc0VkPd4erv9I5sn4uo8rd678tV9h+9/F04OCKo7Y3LWNM+DqZ/DpGOhGQzjWRpb9CuOuZloR/onhyyy4WgL9f+Cinjxxj2T85nAwD+HIJ/AbJzBtT+4a5IeOn2HayM9U/gKhWzPOha63YXgEycEHqtF72ZPt4A+fwM1IB5ZhkJ4V3Il+jqeyl5FvLrInJ0FzzoKtMR8cy/xSYdtrWK9PWd48BCKzyJcIgglXkjb5SesmaJsmYsqY8k3i0AknsU5H03HX43wK7edPMGWyhezpvVnn81h2GG74bTjcNRmkV1QeXfsD5Dci/wfaGD1ax4amfZn8H3RprEsew79FJPGbnfysD04cG0CLwOGsh/CQ9WL9HGcTDPaJKcOWRiPFIDS7+jGsZ4Rx3sbKTfPQqfHx3BkexvTcxbm/I2K/g6eukOPOq2PopAO5KzyF9ZWfRucg4nsBbqgjd/iT4PPty/69AG5kIKZduTyaIA6E3uZIQ6Js9Yhggg4jciH5+G/2Dx/baxYcYwQCIT9My4XO8BLjNPbdfUlzDuv1ItvqePJsX/qRTuc9TB8VNZaaNaUz2/VE5tOSfYntonMMWF+yfeeQF+UqpyPHdULEOJv+zdgHFsJo+hKctezfvtPYbiK5Y992PmG/+y6aoAqGTjiO9JIXugg0uOu21zGfr/DkiAXRCDEMe2wfjo8BHF6ZzHcF8jKfRKPcI2Gxv7sQO4br2S9fw9Mjaj5BbPC4tuw/p7GsNmwfnf1kGfN8A09W0YDMvj+dXfV03h3IOBvJA/ZJrSMcjX3MXs+0W7kt7svryQzjPOIEOU98Tj5+RXo+wZPDOY/seUyaNOlpXdcvcF2307Bhw6oJ+Vscd8exhm6P13TVvjHf6iguDSH7nCPwz+yTkJRQHyOatUPMOoim7ieffIIXXnhBmYLYVYgmsBwUJ5rBIjTWNE3ZAxZB7a6ioKAAN954I3766SfhmaJn1apVSsCbn5+PH35QFgsqQUxYyEF2YnpCTFAEAgF88cUXGDx4sAg+lDazaDHXhaW/5+D0qyYiGA6rOtQEN6rGPdbNL/3X+u8eraZNOXv2bHPZsmV38HagaZoXZmVl/RQN2X0gb0Qr+Anye2J2dvboqG98fNepU1papu91XdOOqblnRSG1Zh8t1g373C7fLf+A9zLnieBI3O6R4seBvWELCu6dhtCn8ziVuUgeMQAJpx0BvWkjDl+Rjjlw8gqVmYjip9+F/fsG+Lt3QPp9V8Ps3jGWy54D+bCSl9Hk93NRH7HBvE8PG+Zj5NpRim9R77gQ+aLjuiFHdwZ2/37ZW1Hfypg6derZlmU9w9vHR4wYcRuvtWW52zBjxowDw+HwBNZtHvtSjYN2cd/97idFN3BsRN9hNcAJBtH+6VlI6hmdSwrzcjH1zpuU2YNAgoYuPSy07iASUAbGalgmON2JsvtYHNVvuVpzC/maX6XBWc9XZDFfQQbvMzVoHTToTRhnhYMIw8HVi96K/o01KGMJ8s1AypB8GCxT7MqlJtas5HzFxtlvfwvNWkVHRxktKm5FlCnRVgmoSLe6jT3v9C674XWnXwWUpZfL+tU6Nq0ne1lW6877YsQ9j0YDY8h5/EFsmzIOenLN5oDFfEnEcVa4BkZ0++7XT2LeO/Hkk08mhEIhrj/xYVJS0qhLL7201oMDPXjw4MGDBw97DrHVhQcP/2WoXRj8IXTjeG7wVnEFPJajIIuuLXfgIhyUFXkud04vwrLvwdOjNmPYxH/AMV7jjiqlfOUd23657gtw9Zug2TfRbxQ9t9PzB+bVhav8dsynCI79b0wfeT8GTzgHhjaa/q2ZLj2245cTO7bznmmMOzAlKyptEPu/GdsGcFF+HcNEEJzCInXuIkSrUH7OuRC6ezcmj/hc2SO1tYnwJZyttG13QrJ3FkNzB8N2Zdch9ZcfAv5Ef/kRYy8YZgIs62NYRUPgS7qP5VzIOEUk6z5MHSE/UY1ixNQDyI+pzKMvXDuIoL4vnokJleQgOMe5iGHyM94WpDc1WrRbwHw20c1AXsPHkFCaioSS8TD95ynN1jLo3GVZkW+ghS6FrZdC930LQ28D21kEt7g/pl+/IxaTbTfhXpZDfusGHOs+5JXejW4FIWxsfgnrI6eibyePvuN9W+h6d9LCnX5kFH7LmYzWKQEkJF/NsMH0b8M8fIwb4TPbzHmD3L2H/NwQLagWXD6+NXzmaNbrZD41UbSoviCaTdpaONrTmD7s/mhkIkqz8KaE0aaRN2Lftx/jMq3iVDH59wNs+594ctRXkmQnhky4nrwYTia1ZswAeWqx73xNehcyzxNh+jqRd3ULg+Mha8oQEj2e/UjUEZ9iew+OhYhRPwMf73iV/eMMttVSlscxpB/Otkoj31fDcobiyZGfIHtSNvvozaStKVNFf77tkkYNm1nXz1ASuhLPXR1VMcqacAzbZCLz6IyI9Rkj/gxdO4khndgeIhQPM80aaM5DmDKy/ASurCliU/pB+vcnzxowLrfXjphMlI8E63n7NIIp4/HcJdFysscdC9dkX9Xak6/fsH7fc9d+AUPIb269XSfE+3l0d6PFpk8qafVnTxajiHcw3omsl/Tl6K7XVX2Z84U9DvlbnsGsMdGBJgcgOu7jMPxns/1kg0teuQdyfmnGIVbM+K9AMweSH+UHfkl3sa1tLOd2TBsxlXUqm1T2GCZNmvQsp5sBvG0ybNgwmT8qofU/bj+eE9EE3TA6kq6Yb3WIMHj4uUfi9uyTkBgQNbc/hzJh8GeffYYXX3wRPXr0iIXsGkQgLHm5nJ/LbPsmJu76IXeFhYVKGPzjjz/uFAavXLkSQ4YMweLFi5WdYMm/DD6fD2vXrsXbb7+tTFOIveKDDz4YoVAI999/P5544gl1yF12dnYsRc1YtGIjjssei4C/dmU51jHsQrt3fXrPe9QHrioQYfDSpUv/yfY+h7ReNHTo0F9iQbsFo0eP9rdo0WKq4zgn27bdZ9SoUWtiQXGxpG+XU9jpX+FtrXaOBeq1obnPd/3+10tYUZ11vYhe/8e6iKhtjyH47pcouH8G7HU5SLroFKTefDn0tOrWKMQ0RNG4F1H81Dt8sJBy5QVIHnKWqEHGYuw5kBc/WZZ1pd/v5/wfxaK+XUZprnaXoWuZoulZGxJ0DaW282Q47L+u14IF1T48s7+LVHsmXUIgELho0KBBlT9q7iFMnDixB/vpBLbxT+yrsoaKiyUHdXmA/f56xqtTGNxu+gtI7hO1ilGwYzvG3TQKhXk7+MrU+QpS3rVC5hHVGcsgvOWzRh4qmayMulgUdUZbmR+nTvVcRiGfKxpbqqmJYtlXQrW4NSWOg6p51Yad2coNaVd1Yv0bN2+J6x6froLKsGXiWGwd9zBXozUr6IswOOw6qywHo3r88Gu1n0bIwZPEj7z9IT8/f9TNN99cGA3x4MGDBw8ePOxt1GNZ5MHDfxnEsJrsCHS0haHfxWs7aJpo8f3OpXAEpr8hd/wXwu87mX4abJeLVXcpHHdLNAOulDVnGy8LuYBeB7ckwh2swTw15tOQeRzHayLj/wrN/ZK7g08wZGJf+PQx8Cfuz/AAw1mWu5huG0yjEXcZx8MN34yrn4wejJO5gzsZ7Xr4Ew5iXIvlLWPcRSR6M58bwzCPhqPfgezJXeAYItxai0hIBHAhhksOpXCdpXxeQdpK4djiyXobIsHpwzgiKF0PO7KQz28is/U27mCELxLPiGp4VoBjidjSkChE+WZs9myT5Qxmuknk2b6MEyGdv7I8EYoxvika2P9Exrbz0MCx6bUOkcgm8s5S2w7RnLat1SxtJSJmGFZYeCi8lGBd/W6xIuQ8HBHolYWXQWzPCemalsmwE3nfikQvJ90fcNM+D3PGWEhMuwy6eStde0bcQroXMd0msqUhdN9w2NptGDK19tPUrxwbIA+uYf6ss9GcPjksZzHpWsWu4mPf6cI2vxpDJp0dTSBgg8guUtOTeTuEdB/PKzfj7jKWLzvUZNazP3zm8ErlD55wCcu6jfR2gmvr6uOFhuV0+zDN5cy3XW2Cu1ohHxvkyHKBcFidM1QBn+SSz2xn6Uua1ok8Ooll7iA/2QfxPhITFyFr3EAGPgyfrwOvYrdiOfNZQt4Uk2YR4F6AJJ9omEXhqAaSfJmddhjbKZtX7iq13zhW1rIcP3z+fTheRiJrSk+VZsC4FPb9G8mHsxi/OXm7OcbvZUwbgS+wL8OuRVLRBdE6EW6sD6s+ovVhu4zgs/R7EWqvp78J03c4n+/D5lblh+RdeF8m2+N+tusIGL7OzIjMdX7lZRlp0GCaPaGZ/0Z6s0uQnR2VhNrsr6pP8l7jPAIcy8qxn9vSTk9CM74nzeyH8oFF4NrkIccwmC9yJdHegKZp3N+72LhxY1wtLNvVbTa1tGHMJz6YD0pCYYR348/jJc9gMIg1a9Yot2LFil12orUr5hocx1EmIzZt2hQ3Xm3u999/V4LfMju/QpdAhMqtW7dWQuCXX35ZCa3LnBxiJ1rAYkN48+bNin6hQbSD//GPfyhTFR999JHKpy7IT7MjYq+7HiBlFroujttYqampmq7rYl+1KBwO19MYdP3RvHnz7uxLB/D207oEwSRQcxw9i/TWSxDMfH/3ue4TvJeJ7RA6Ef7tUUGwIPL7Rji5RdDTU5E44NidgmCnqATWGr6uCqM/TtES/PAfvD+MZg3ghizYqzaIUVoVthdwgGmao9i/dh64aji+j8mrn+oSBAsiKo52XII/yPm8OoYPH76S/P+Yfacbx2PvmPceB8dVKesU5vitbNelCly2AutaZ3+Wcevky+u1nCny5bBsqo2EgXCQjqumSk78Yi4S4kKmouM0L9ewmNcXRypkCgzTSX4RSSNX9lrpDhaflRM/iRNzKizmKr665b7MX76Ti3MqODHlX9GkQ9l9RSf+4ip+WhQW2BWcMg1RxUmcMlbFWKQg74tK4LNbKt+7Ky8V4kFzNdsku2KP1cA2Kv+1lwcPHjx48ODhL0Pdb3UPHv7bIDsDtdDVDF5z4eiDYeUdgnDkDG5B34ayAqHMFByIEc9nYOqI75Gin8DniWoh7Gph2JiG5ZsORF7xnZh+9RauoiUvtcpl7luh2dcgyd8PJYUDsODHBXDtVK7GV3GnkcMV+0twIqfDtA7havxarvSLuHrWSU5nBINRYbBjd+Xw7Kh2Ba5zH2zjcFhGPz6cy+fvYUXWsZx1MN10TBmWT7puYqrLmM8aGPJ7RixGxD4epUkXocXwxTB00kUC1WpfVvXaCzDsE+Cz+0HXpiBtCbdDZbsCzWE+VXYChKSPepeHPfPL/kx/DQxfgDSvYv1vQWn4CO6CxLTFw9zJyCkkS+HqbfHz6iLkpf+Lya9iGTlROt15rP/ZaN4gC09dsR5+biGkDOW4s6kKMcdQFl5p20PIzkZUf1xwu2bfC+T1hdbyHEy/ai6GjOMG2L2RNKWwLb6huwApmX0Z7wy21ct8tliPbGZ5kjIlURMivnToeglpW82d23dAaBALPQxu5Bym/UL1HSWQVsKSGIRY2aXxVvjq4HFEzCPgGEcx7B7mtYNXof0A+I3ob46zxraCbtxE14BtLRunp5n3qewDh7AtBzP6L8yPDKy4fdvNcGO81uQUG7ahzfGRkHwYEtpcC6OA40baHMsQDq9iO/8fnNCxaJDZjzvTx9lvw+STj3UqFyrobKDoP+GDnzz5im0/AOGSw2CxPRxXbBhLxI4s81CVJsVow/g9SIz0L/Yj6zwEQv0YfgTH07+4Q9/CNL+rfpFUXFFVNUY7aYC2gO18CUz7cPqey3zeZts5MP0H8noGrn0pUWlCJ6WdzWRnML6P9Isw9wr4ImI/U8ySXM3d/Er22aYs6za4B0R/gyzGJ2XES9/TRfqMhcx/ECyzDwJtbkDepukc5+eyvnOUcNpFIXk2hvkdi1Y5bzK+VHivQKamjh07xj3h3RBxiIZg7LFGSB4FRUEEQ7tPxijatWJvVw5eO/nkk3H66afvsjvllFNU2jJ36qmnxo1Xm5M8zj//fLz77rvsOmzWmDC4adOmygyFaAo//vjjotlWyT322GPKTISYg+jfv3+sGwCZmZlITk5WWsv1gRWxd5b5Z/D1118LARnMq4C8rbNNdwXki+Y4zsG8bc78d5osqAmL+nTrwyodE3usFZwhHUdz3wr/vn0Ry2jJsm5hGfvHgvcsSvjKCIdhNG8EIyN2xqLjIPjRN8gbdZ+yI1wGvXEGtIwUYQbsfA7nHYWMu+eHMXkhH7tOoRtE/qhxvN8PC5eRjA9IS0FdPUc+NnCa5PylH72oa9e4Nl4Mw/iCeW/k7ZEPP/xw7R9GdxNCoVAR6yYfy2TNVSNIfYRzVJxFQRy45R9VZEkQSEpWrwNR6m/dwUbPgy307FvB8bnXIRH0OrSCk2e6A8X1i7re4hjWh3595CqOfgcdRnd4BH157cvnvnJ/eLiSO/iIqDukP690YhaiTMjbsbONQ48K41D6qytdv6MrOHmmO+KYMA6LuSOODePwMnccn//BfI+LIJmjc2svA9vpGhzq4jD6H3V8GP1j7qgTyt3R4k6kO4lhJ4fRpoPFPhKd5xNSK5uCEI1rp0SEwfWZo9wIX4s1CnyZf81rLA8ePHjw4MHDXoP3QvbwPwxuDxw8j2nZr2DGzYV46sqF0JyPuJEIQkwXwG2Foq2psoNCWlYetLLTrrmrcN2Q0jZ95Xr6VRRKcqGsa19BT/wcYwflKbvD86dEUNjkc/icKxBxL2GkezBt1GJMGFUEXZfDd6Iagq6bxjV0TIPKkGObA9wpCI0nQXeOhxPKQGniEu5ubiCdlyIUvh6NN8nP3aFssxq6/ExepJG8cDfkNwvw7KXFGFNhAxVdg69hlPcxceQqRUNFu667AnWavWgoux1gyckp7qfQrVfwzJXb8eTVW1GSNB62O5i8HIxg4aNRfp1HfhmFSiiqdh2I0j1moGiR/LkdtVRbCdzc72C4L2LKLfmYcnp0Q6IZl/JvK4jNVrGh7Hd+QlqJi/wmS+j3DtNsgukzydf+2NGgZoN4k0ZugZb7ENvjQqYZibwdnythvFMsNh2XwBH9G7HBq2xdVob6kCD2mTFd2Z6dPjSH7fsp+febCnecJrCCom3MuL79yaPmiiO6Nh8h+zFMv+JXzMgqRNMNszlzv8oyCuq3MfuTkF003OcwbeRCPHFJAZ44OYQnrg6hMPMltt7F3NEOhh2ZimlXr8cDA8kLEbajOFpft4GYuoxmFIOiWdvGOsxUtpyfvjaPffVn1SfVjl1LgWtFheJGOJGZRMeEK0J24yzkJ3WBlRdCkfEy+98lzO8yBEJPx7X57LpB2M5jykTMxJG5mDr8e8YXQ4hLFX06zkJwe3N8mN+IfeQ09tVGbAex8z0JU4Y/i/Hsy1OHb0LzTU8zs+dZz1LS0IGElZvUEEidpO0193P2569VOwmfxJxEAfu3OjRO9Xc5QK5YjbkxMVMTewGu0sQHtm7dWr1fEpqulbLNxNUKqWZxMISgqMTtJjiOo7Rve/fujaOPPhpHHXXUX+Kk7MMPP3ynfV8RCAtEI7h79+4444wzcPbZZ9foRAgtguM/ipwdhRzqsYdaobmapkn/iSsYS0hIEKFhE9JfrOt6KOq7ezBu3LgGLLs/811pmub8mHeN0DXnAnIyuY5uFV2IuljL63vdtmwJk3bRCBbB596BmuLoxETHzjlVg56aogTEWmZMQEwYLZsg9dqLkXBsX9hLfkfpe1/ALd2tMvcaQZ6kkjdic0RMFCn4dPMF18HvsccaIdXTofmZ/ih/SjiutnVxcbH8fP9n9vleqampcQ+b290QzWBewqxbs6hPfBi6LpNOXV1JtZ+VL4eqRaPKj3ISk7iccuTYBBfdD7Jw2iWlOJPujIuj7kx1DeKMi6LuTHF8Fqf8L6zgGHb6RSGcfmF1d9oFdGXXmKsUJs8xv077Wlw2ccHGWvXsG8Yp9D/1/BBOGRh1Jw8od6fQnUq/Q8+IoPQQHTm9Tex7oo2Tzg1F3TmMc24QB58WRuGBJn7fN4Dfu/gR7GPgsDPDOOHsEI4/K4R/0B13ZgV3RtT9g+7o00Jo0bbs+6+OpORUxb8yOKXFsAu5xKxjkhKu8yUXtPT4msFpaWnyQSnue8iDBw8ePHjwsHdReZPuwcP/EhyIGkTlw6c0N4er4RIlVJSftgbEwKfgc3rs3CXWDPVbPXsdrHDUfmkZxLbjxCvWwd38JcJWMYaM3w9ZEy9l/Cfh6hU2QTHFPXVgjLYBciKzzzyG+9JJ8BvfIKH0czjusSR+BzI6FlUSCIhdYFckTrVBgt1caEr750+A+7d9W/i5u+oC3fCTb2HmuUoJ3Mrw7KVbMH3Ex5iUtWjnYXwCnbuyctTN012BaiJnneJ1JajD/7jT1/3k0W2wzF+wMfQrMnf8Sr9HGdZc7YJctz2K9ZqFwQIRMh/TaB4i9lqkt2yCIROPgi/jThZ+htp51r5f/R1upNxeo8F7Tdk55oMb4EarTGNrH7oE5e+4K1DqEw3rKESI6DiLebe1Pl3yT8MVjV5rCcuqXLFZA8N4ethSJLrzYTYwMWhiDwydeDX7xGi+WdJq5IPQ7Lh5cPQ1FWyeclvsbIIdcaMfYiBHowNB3zrGl8MObZhGU27or0PAeRtm+s9Itiax36UgYm5XwulqEN64+Sgorfw7fcP+nf6rojzXmiHEshyrIf06RHujsxmJ+qtytxMyzqzI5wzfrJ5d7WCMfS8gw2AnRODq2usxZVhljaiAT7TdyxvKrdT/9wpc1y2gc7gRj2tI13G1kMYNfOyxRuhsu7zCUpQEd58c27IsZW/3+uuvx8MPP4z/+7//+0vcQw89hLvvvhuHHXYYu1z0hxQVIX61uT8Dy3awdpNYjKlHPhosF3bl90sFRCIR3XGcTNKfn5iYWLGH/mkEAoHWrOthzP+T4uLi7THvuPihd+90suUI9pnYO7RmCKc1zZm3fbP6uHkcyxiqAvY6KvCfbRHo3wfpD16HhJP7xTzpnZrMYW4r8xF2SRBGZroyH7G3oOu6mIkYwTZQH8w6z1243oY2k92VY7huuJq2vwuzB3leLfq1116bx/wXMO8mHJed2Yf+XMeuBxo1aiRrA7Ebmzx58uSKv+6oBMd2cznS6pa6s9OFN3CpJWq3hFgFS0iKmv2wbY5rTvsiGxaXHHNJnBUrOjE3nphQ3SWI4xItIUAOyo9CTHldRe8D9AvIdafjeKHzs0YVnUknJqbLVpYC0Vj2iX8tzvA7+HRbAM+sS8FLG5Px6qYkWFyVmkwrTox3pZKGhok2IuwMFuuZFnAQMEijxIvjxOqXwRYum3aCpVH+yHyWUMUusBMMKc3guuY6eauyZ7GdzBqVDJiHDJjS9u3b79aPVR48ePDgwYOHXQOXAh48/I+Cu0+ufCtvlkUPF1WEXrsELpQ13cKOosp5DBjtx/BpveBv9m/4zUUwfEvo+zDjtoSm7FJEYVjRlbZoFzrO07Ai62GL1Tikc/fQiruIPvD774Se8D2Ca27HBZN3XXtH6hipeKzJH4Dhi9bPdUWVSvLkvz+Z5+6CppXzcyd0bj6EtWKOAw1435rxuKmWg+S0RkryY9sOd0WN+BwVRNaEwU+0wEd5gxHwfcwZdC3TvMs2OoMh3LLV1nUYJoeX2UXlfHKSRKO6eiJX78C/AdVWGnagazVbr7LRsmstbreB48E0qm/ssicnIXvasYjo04HilfBpoil4k9LgjR7EWDM014btlksU5zNpvLH37Eix0z2VfPuG46GUvNDJ7ybcgXeAP3Am71+FLzKLtIgN4Di7VIf8K6gsuSxJKmTUPLXrNcxMmHYqNCudftGPMhqK8PiwKh8TCN3cQhqj7aChPZYuYD+pKPcV2s04fe+vh2iIcgPu1mSX09CdIu7x5eDImE987AlhsMBhM/n9fmVrNyUl5S9xop0sZh3EbMXehmXZWLt5B/lbnyWZyz6o1Wh7okmTJgbbWtq5iNitwhbLsg6UfmQYxg9XXx3vA0w5ErSi/pzZWsQea0R00LpFnDJe6Tl3mZ994SaWUfsHuT0B6foi6Kog7NL8phL+KutDQU7dm7ej5MUPUXDbeGUvOOG4vggc3YcDqIJkby+A/PkHLwP56lAF59nhZ0h+7EyDmiGTMjtHa8fVes7vLWaGqoN5/0gXNE1zv8cff3yPS7kXL17ssB55InhOSkqqUbXe0dwtrGPdwmBdQ2TDeiaICYNNE2kNG7JejtLCDZVqyg6vgrT5LjqxCFLAt+H6UgerSxysKnawscRFiRhlrhCvTheDvP2VlZHanIBLl7yIgTAbUdIUheUYAfGPOUdDquFgv9QIOiTbOKl5Kc5oUYIU6c4V41V0ZWAcYVeEI1poEQFxg8aVlcedvFzYW3PI0Jr7uhQlyxmNc5TP1uLODzt27NAYR1TtI7Nmzfpbvi89ePDgwYOH/xV4wmAP/8Pg8tepewO1a1A7kBI030+W31GIDdqMpidymfwi/InXccm8kuXexcW7nJR+MFytuuBJTA8Y+v/BcLK4un6IC/fXYDuLYEdyEFGHAiVyl3MtUqyhtdq4rQTZ5XKlr+mlCBjVpTk7tYrlPGxdVJRjz4QcjgZuHss2EHakLKzMR2hIiN7+WcSyFk3eArPKke6uHL4XrUc8qF2eHjusqyJcO7pTcYR37zLzB6N8jTkRzMPhvfYUwqnl2s1VMXRSc/L9XpjGFBhGQ6aZxvRXwMJJ3EVNJ1ls93K2lSNGsubmIaVB3QIazdnOJBbj68w/EQVdK0uoLNG2qyC12GNgEZqYD/BVplkO0nPZ93T3dRj+00nKbFJ7K0z9TPJYDrfLU2lrgqYFoUdq1G6shKnDZ5MPFzDf28nDJ3mdA1u07yO5arj5Evsz1r8weFybaIIKEK3EZm0SY09RJJaKgIN9lfQ5kSDMQClvgiwj2m8cLYALJ1T/GaseEUOhUeGIJtr13HXHFJhjTSF5VBXa/y3AzfdWXmwOndSoT2UYTkIJ48iHsRoGVhSGoWPDljxs3RFniP1JiBDhfxWiGbxmYy6i53fWDs2Vg7TcGoXBO3bsSGI7p5CfRZ07d96tUnvDMA5hvhvpqr+zqkLTDuPfOu3OGhw7jqMt97fd98fkpk0vJu29YkF/OdxQBMFPvkPJzHdQNP5l5F33EArumgynoBgJJx+GlKHnQG/4l/3i/QI6sWmOI39esZXvrld4W77uqAEa/zmu3jPT7B63bXRdX8w2yHMcZ/9IJBJ3vtid6NatG7uTW8AyteLi4hpNRfhMI4ctUqemu5g4iKwXzeAoK0yfD41btFbf/sSrtEhT537W9nqqDSV85RRYLhr4NLRP1tEqMZrXZr4hi/eUaDO6dsDRjYM4skkIzRMt9OYywm9UmDNJw6I8P5YV+HBN5wLc2LUA7ZJJUH2mVa7eIiU6imVm4aN8/GjeVr5Hl8PasR3hnM3SQWI+8UEWSxZFAZ8coVcdsV+nJLLNw54w2IMHDx48ePhrUU8hkgcP/6UQTcPdCTlczkIhQuvKN2XLMhtzhXwOC+uMcLCUO7EnMC17NGYM/wi+cGMu8uNvuALBROa3DJHAGBSWjuT9SPpeTSebPq66HR+HcEtsSoyX3kUgqfI2QDY/InDRnGK4ogNSFW7UT2lfIgnZP5RrDoUd0TRLVXkocD3fPNPi80Y4ssXSfKxHC1w5tty4ovzENOvx9rjiCdEO25myCirTGOYuS3eiAgxX83O3U57flVcGmE0j7lRiHlXBImxbjN7FEzIuJ98d7hQt8u1dTMm+DVOH31rJTRl+M6YOG4tnLqvl58+OnBB1ttIEs6w3YZnXY9qIp5AaXkt/0lZHf3LrEOCW/SxXc5fzT1DVVdPbIlxY8XAdDT69NSNnVGXfbkeUmiJWtrLpg1K7E2BcCjOQCttaBgN3sj8/iInD5pEPjRmj7g8Djugf1QOiVS/9TcfLyNt0BRz9CtZ7BDMYQ379qvq067aEYVYRJAhvtCTSWvkQKs3XjPVqozScXKyG5e5AwNym7lWF3cZIMKofeqX5REjVRLWJq/2I8VdUEPyqqsjYlp871w6xl733kU/nRCKR9tHHyljVb8w2ErWVPJCxHPOtDo3dt6Q0jE1bJbvdC/d/WBgcsWwsW7OZQ6fuIeFCE8OdtZ1KJ4eviV3hHUcdddRuE7bIT/iZbU/mu4HXcrM1cfBTj31aatC6MG6dmqV+EQbbkXeaP/iwvMfOYZryOX9vQdguw7okKB0x6keINnDJs+8i/18TUTzxZVgr18N3wL5IGX4OUm+8DGYnTsN/HbqyHU6mS5cHXbOe58uvVtMdAjlIDrrbq9C2ZJ6uBp/Pl8M8f2M7tE1OTo5rW3h3YvHixaJpvpVlaqZp1qhJbuku6aqnmYjNG6L2bQnDMJHeiEswR179QN4OmcPY4HUPtepgmpDjIo0rozSfBj/7TIqpoVlAU9q0BZaMzwqQMsrcn4WjYZ9UC1d0LsT5bUpRbMcyFYGw6SI/ouHbrQG0ToqgRyaXUGKNqL5TKl+FRWRXYT4XMEwmR1U0aBo9vqAMVu52WNu3KUFxTYhW1Y2w3A2WHYn7UV36FS8RXa91DvPgwYMHDx487AXU/Fb34MHDH4ArijeVl/5JZgJX0I2VEEnGnOakK23ey0YnIGQMZZroT7dFSBRxbBWWPelEBP0PwzWegz98GRpreZiW/SWmDH+ZuS+SDY+kqCRcrCxJYN4llekoQzy7wmPG0NcRbS9HCWFdtwv8P4ptwqhZBD/OYpktKm6Uo4e+uXN4l6dUBqEdjBK/nDQfRdakftzqP4Kw8SiGTrwFQ6ZGNZHKbBurvDSjklDQDQXpv1FtYjQ0ghkuF8oFux3HvwdFH2pF9fqZ7ivc5XAjqSXSnYMh4w9Q/qNHmxgmtm4n98eI52o9zTwKrSl0MxWikaohA4FwVGBemngYnw+JtjGJr2pfd1fh2HPJhyIphK43Qtb5ShtXcPmkXowwgHdi3kJ57VFIH3OrSKm0gAggWqjf3Upfs6zoz7qHP9iEm1D58JGs+KDAvrXLiPEva0pnpLW4Dk5oImxtMpJadOA4WIypw98lr19nvDz2e14YX0k5qkJMfjhDMXRS9EC6ix9MhhUW7eXusTH0LV0+tga3MZ+5rI8D3WjEDfYojIj1EUH2pD4cYBex7TNgR0qgu8+rMivrHHMnHUeaZ4k53ti71uXVFnMiexeOo2yEW6ZpRsd0VcghkwY2uBo38tVrUAkGh+vGbXm7zVSEy2YjXXLwWcznr4NhGIqW3UGPpJf86oP1OXlKwC5mOOoCO1ORbmg1Cv3Y1vvxEuZ1i1aP/OoLtlMf5tfYsqzl8+fPr/VrgOnTReDTjqXrtQ1+oa7E5iSi67MT2u3Th2VU/nCzt5DMtg744WzaCmvtppgn6aNfwilHInnEAKRcezHSbs9C+j0jkTL0bBit/vhhgbsDbAsxB3IMeSb25REJlq7k6uPHulpctYfjtvXpWiflUQWlpaVygN+vvG2gRz/s7VHceeedLvvqBt4a4XC4fM6tgq3ri7ewbiLGrR3s805pEMFV0XNZZQykN+BSQs6H5XN+ro4i+bRZa8+sGQHO5AEZ1pI85mRyN5m5vIKiyxoZL1yycJlQwldkRFQDpPAKxMvQLHtUZiLqQqysDJ+DoxoHURDRMXdbACsKTWwoNjF/B5cHJOS45rHv/EKACIorlBkXki/j7RAheXF0+WoGAshsXLl/W1u2cO3GytQxpzA7i2/BTZ3nroj7yx+29T5sk1Jeo/b3dxeGTzmB7/msai5r4lCuIy7H4AnnIOuJzhgwoPqknD3Zx7gH8z2fzXXrcD53iYX8vZE9OV0pXAj9fwWun5mM4RNOVXyLx3txWROHkPensw3ifoje48ia2hvZUwdF6Rnff+eBxoPHtVV+2WzvoeP77eThiPGt6Xcxhk1hv5l4bv1/eenBgwcP/5nwJjkPHvY0zGAxl8gblAkD3RAzB1dhY/Mp8Ld4Cpp+I4yYkUpXk91KzFai3YNxL4E/0I/x70AoYTKGTn6Ui5SJXG2PiK3wCzmCF6gDzQROsJQbgEhsN9KB14e5sL2Hi7CezLtcUzk+ZOfwnbqKYFfTj0LIGcfF0kOkbwo038XQzcRo3hXgc5hGew6mKIAZB8DA/5HGSaT1YejaIzCN02AmDGTFj0apGNUjdK2Uacp2LN2hO/cge8o9GDGjNfRQMev9o9pwGAZ5od3K/J5gPaayyszP5CKd2VQho044xpdwnfeVNqhhHMP6TVT83Nh8Ehz9SWb4JKyiFzCUG4ZaF9buerbjDsV/TTsDtj6BPJrAOjzC556xSNI4f06SNO2q31nHRxWfohqvtyKYMJ00j4MPE0n/8awLy9lVRuwmiDBK01bHBLEd4Rr3KNrsVOHlhfQXgb+Q58PgaX/c/qcbbMxN+/nw+U+DoZ/C3GQcPI5hbDvHHcv+31eNK9ddjIC9NpaqHGImQtPPJR1PsY89hsTUydDMkfAnJsEqZXztRWWS5ZXrS2Hz3sV8VSdDPwKWNlPVKXvKJOY0nfw+RKlMuWLDWH8vWkA9YAbCcFASGzvJ7H+D2Z8fQRY3UaPFJMueBzff61zXFS3RdlGf6jAtrGWHqtP+gwgsl63OQX5hnb/YrhekqxQUFGDevHn45ptvMGfOnL/Effnll+q6du1aMbaLRYsWYeHChfj555932S1YsAC//PILCgsLhfexmsYH2wW/LOe0UnVurQmas90tNnNiT9VgGIbY9S0NBAKr+bjbJgjbtk92HMfPvBc0b968Vo1jn6m3YsduGufTSCX4GMGx7dmZ512Sx5n5fPatPz5X/An4OrSCnpECp7gUxVNfg7MtesanHAyXdN7xSLttCFKuOA+Jp/eHlpEKJ7RbrW/8YbDvSFsfzWtg/4VrC/ku+6oOlivouma6ribmdaph2LBhEea5im3diK5OMx9/FixL+uhvrAObX+sb9a2Oo9esCboaVterQzsOgosXCoPUY2pmQzRs3pIvZheFeRoKc//gtMvskthnfRXHNG9lMIjA16S/vD7kfmvYxTblHGVfWO6Vjd8KkN8B1VgfKUKEuVWF1kwkK6n8iI5JK1Lx0JJ03L8kDe9tTEDX9DAaJJIah+OKtOSHdTltsnZIOaR562YDwZLo98wmrVpXOkBONIJDK5axgnXIHFmmC63U1rTyLypVwHYWQasIg3eviTbbGcW6cK1axekarw6vOteQ5lPIOOYmXPF0Zdv5xUmJjHMedN9kBBK5xo7EHRt/G8ivpYZOOoXMZr38A1FSUOcvMPYI8nMzYek3QDO4rqrC9zKna5O5nuK9Mx1Dxl2FwQ+Ud6y9Ac06k51jkmp/RxuM/jG5h270VPSZfra3doHqAwJH35/rtcdZJ9KOf2NJtwqD3YMHDx7++/AHV0QePPzNYZnyezcTBtdIum7Kn1gIFweuHwYXtZoW4H2VMeAYjGqocEnnE32PGBzXVIthg36aHJxWEU40T8jPYqucnj7lhm1chMziYnWBZIJAUmckpg5h+QO5Ml4OO/ISF0ssz0yHpvfAmDEO/L6XGXUKQqUbuGBpxpX5ZUhKvQYJqcO4iGnFNOuYdgoMZ1asFNIVlJ/uzmNYGD5/GuMP4QgfAd1pDYs7B03zkXaJ6Y/7E33b/IJlTefuPF8JYhNSTkZC8vXkw5Gw7W9gWwtYtk0a/dBLonybMKoIbvD/ECyewZ1OPhemPZCQNgzJaddxkdWXaUpY9ueMeTueHxn92WDY/Z2F/QAnYsOf0JR0nsdyByFU2AhPjwlygcu6W98xvzDDWzC/UfAHsuhvw7JeY/lb4QtwVyFmMnaCbca6GT7Wy63oH8WUYSVMP4b5vk6+lXDB3480XqPawTBFiNtMpdOcrWi+sWZBRzE+Yzu+ACscYv3S2B7nw584gnk2Ib2vs822wZcgvG2HSye2jCZClO/RPlW5b1gRUcRhuPRTUSOs0B8jgQlwrUnkE+vra4SklIuQmHIF27Ez6/4x67I81o99vN/1BatLnskYMMkzoaEaysYJ+4trVaa7ac5vpGsGwsHtqk4Jyf3ohLZjmO4r8uJbldbwN4Q/HBWSu7aUx7qqonwwK9DcW/5w3BimHg2P2eY1AnPJkgcRCf3EPIvh9x/J/nIl+c62Sz6TfA/DDn0AzfcE+2J1TSPbEbvC3KjoPdnmVyMp7SKW0RTh0rWs/0NIS/o6FhOYNnQBNwG3so99xHQcA4EeLOsK8pxjzscNgr2R5T3I/vug6k8CZXySjSs066Rd6lgVK9YXcEPyLenfwj7jI58OY/+9knn1wZJZu95ufwCmaQpvLG7EaxQGs9P/7rooks5QG0R4+9vaLcjZUbdFjPpADmxbv349/vWvf2HQoEHIysr6S9zgwYNx5ZVXKoHwb7/9httvvx0XX3wxLr300l12l1xyCW688UYsW7ZMhLOxmsaHzVfCz8vXk691dwUX7O+u++uaOZwnawDbuAddcTgcXhPz2i1gPQ7WNE20yxeOkXdUDfihd2+f66CTCyTXJd8W4ZlbkPduiyuvl198HBj13fvw9eoC/4H7QUtMQPibX1Bw73SEf1oKJ7dAmY5wikpgb9yK4HtfoeCf41H04EzYm7fFUv91YHtojqN+JdKcvccyNGehraGgPpMK4xwSu60G5rmOWYfY1h1mz55dZa2z+8G+tYHlbeHc0mrcuHE1fhBw4HwTu60d7IBKeGlHX+VJKalo1XFf1tlGUaGOnHU6X1/kQJXVX30gw7RiMhH8bgs5SkCbHONUPh90zUWmX0PDgIZ0vmIL6beNTgTAdUyxKjw3LJq/fqwp9kXTSKGGi60hHTNWpWDeDj82Bw2sLDaxJN+nnGgH5zFc3kpztgZwz+J0vLouia8slWt8cHpyinRsWK1zOSL1c9F2325qni+DtWUzSpcsgmbW1RW4qHCxQ3c10fSuCV3pSmPvpN0ITZQY+Pqi08lwk4yPOg7wgI9r4kyuzQ5l+F0IlzyIyyaWvwvT8+UXcdu5dl7LtcFmViOuVvPfBhlNj+Tgn86lxwDYbjME9Rrn4z0O+dWTDAqNewqDHb6c72XO4BqzKdvgaK5x/wUj7UL03/Nzyk64XAO6WMXrKtK6BVd0i44G3Yn2lbJfbIZjv6S0uGfRGF/6guPu1neoBw8ePPwdUfsuxYOH/1QcdAxX0L4mXN1ug2PPY1efgx/fji4+e53WCq61gy/6nxEMfoCFH5b/5PbAU1O4m07hTmEtbOtrLnK+ww/vFqPJKRqSQ/ITcZOLil/g6HPw0ztLYqmY7rSmXFKLwcEFcO3PcXzD5Zg1q3wJftBpa+HqC7nkyINjrUcktIBxZ8LSHoYPP3D3JT9nX0mafseP7/2EuW/noc9p82Do81gH0hLZACu4FFZ4IeN+SLrGctH6EqZdFVVhEvzwcQkOPGMF73awfptZxmIucN9HxP8ZAihheQ3Ji5VcRH4Dy/weP71VWZrz01th9Dvre4Tt30kLF8ahVQiHv1JfyR3SqiOXeXB3jEUwQ29i/kdRgdiPHxTg0BO/hq0vYt3XR+kN/co0c8hLpgtPwNQrflFxBT+/k4935y/nviwfTjiHdfqFC9r3+TwHC94rAlpsQtNmP0Nzt5LerbBCv5Cm11jn/yMN33GHZ7BtNpCuTxHesRgT7rTR64c00pZM3i5iCbPx47uLo4VVwI/vbEGfc74n/1bCDu+g+415L2S5H5LOiQhp4zBjxEIcfXTNW6eF7wbR+4xfYDgs3yFtzMOOfArLZTu6r4gkhrzbQr4vhW7/ip/e28Y2aaR2pY61lDyZjbwGi7EkdnDK/if5uBPOZH8rZL/6kbz9jLRH7XEueNNC1xPmwaeRl+S9Ffqdbfo985/M/F4AzHzym23ozmU4++P79ZfODeiqoSg5nfSa5PMSpv+a/OE4ieHU3jrDxQxEIcPmcxH/Mea/Uy79mDPHRdejlyHgJ7/dPPJgDSKReeSlaC1PYJ6sg20x/xWIhNeQtqUcd0lcZMvY2sT2Zj8LfYEFH0VpPvVUoDgjjTz1k6cr2X9nM82PLNPBaQcuQ0nmF+wLixnOccB+aQWXsJ/NJ0+f4TgfhylZP2PMGJUVep/SgTuT00lHBmnYAV/JII4Bpg1vY5rVTPMF6XoMPvsNPD60gt1fpj+99xrkJ37Bfjaf7bGZtLBe0ped92HpY1GIF/DCcDmMLYpup/hgag1Yf44Fh2kM9r23K9tTXTPHQZ8zOO7czaxDEccGx3HkS8Z9H89e+vtOuvcgDjzwwNLk5OTLDcNIPuOMM159++23qx1017jFEUHHpw/QdL0Z+RPzjQ/p5vt3aoEu7ZvVS4hZEyKRCD755BOlSXvUUUfJYVJo06YN2rVr95e4Dh06oEePHujVq5eio3nz5mjZsuUuu1atWiEjI0NpGcu9CIhrQm5BCSa+PAfb8opFuBfzjQ/N1UpcR5tSsOqr6vMbMWHChCbMYxRvf2d7P/v666/LgZl/GpMmTeqo6/oItvsa27anv/su58EacHtHX3rE9l/EHtSbtNQobpOAkGNH9MTU6Y1GXDWQNe8RDdn70FOSoDdMh72BU/qmrbCXc9gv+A2RxSsR+Wkpwp/NRfDVT1H61heI/LwMbn4hfIf2gNlij1tRqBPksdiI/mrMmDG/jmrVTL6SHk7etqhtBEsvY5rEkRlNHpuwdWu1j5+nnHKKHEJ4NG+dzZs3f/bee+/tUVXoU089lcVpB5Gm/Xj9nP0rrjBxVKvGrgZtCG9rHyicn3R/ApIPPhRGegZM04eCHdvw24IfELEMJCS46NjdRiBRXte7Pn+J5C3EP3mWi5wQUEoONgpoyPBpyqawCIYz/DoS2BB+zo+JIicTTV0LvI9+BFnxq4lVy2ULpqF7Twst2zkc3yp7lDLvZ1Yn47k1KVhTEt2mFVs6tod1zNmSgA83J7BMDX7Ji2X46OS4gY2MW8B4G0oNzNsewILcABr4+fppGFJx4iLgYtN6Hd9+5kdxoQ4/M+13yllo0qr8PNbiH75HwQdvs+IkrJY5SoJY/d8MR585btOWal9L2L7aDz/88C+2cSQcDk98//1dWLPUhQNPvZCs7MxCyGVnAZdcfMfKmoHOtlaRdpfv9AxoBtfwbnc2SDG6DpyLXzhHnnyQha0Ji5Ggvcj+8CQc/09qPfz3hIaDzuiDQPLliAQ5v2tfICnwmVor7W0ceFIa+Xk2XVvytpTrtnnk99d0XFOW8d5ZxXZIZjjj6klc4wbQeNs3mP/u3rEZffCpS/n3FTjGM1x7zcbtQ6K/fup12r7ssOdzbQtYYpYt+VMsfD2Eoy7PgVv0LsLg3sV8jWu03X9AggcPHjz8jbDrqyAPHv4TIHaedjRIQZ7ug25x1Z9UjCnDohvjwdNSuer2wc8le5OcQowZw8VjDGIiIORPhlNkwJcYRuGHJSg78fiyJxNgWknqPj+tFK+cV/47abFFGsjgRqyAC4sGJXh6UPXNstC0tXESQgG/MpnQMFKCJ64Oof9oE12bpiLMnYSrRTAjq8ICmSv87CmJMFIC6su10Kw1imDCgGIO3/j7vezJSbCLEuDnTkdzItjapBRdF2vYUlbGjghalxQrDeR4EDu6qzNSYKboSEqw0KBVCcYcbWH0W0lYn8N8ScPEEVwgVTE9IbbYGvdPVPUTVExbFbJzGcZ62Xo0v6TiMFKKSivQpJGnSYqn/iQXCWYQj5LfZe1jcsdTsQ3Enm5JUrK6zy+g//U1/4a9Yh6St5ZLHs0p3dnO9YGUpzuJKCKPgiUWnruaDc86DZ6egkipH3qKjZJk9p2BYVz7cCIK5ARtRklrVarqUQbpE+taJ6v+KH0iklOMWWMqb0KEr5m9U2A3NGCIsWKUYEq2hZHjk1HoBpDot5D7SdEu0S+QOli+JNUnAqGw0vKuiJHjUqJ9dZuLDcFCzKkwTsogfWVHgyTy3oRlOmjXrki1t4yVpNJElXcB857FvCXuphbJbHPWY7uN3PmVaS5rw3CQu2d/6U7t2zJEzXewb8e0q1OKHDh6qRpDFTF0wnGAPo2L/LZwIhtRWtwZobZBZOamoHS7CSc5gnBz8nlgzfyq2C4C4U/jrezLVccM442MjWmpf8lqtnmV9ivD6Jf9+C2SjESO4yDHxpElpRgWm5P2AiZPnvwUN+Mi4Llk+PDhX0R9K6PNcbe8AEM/P/YYFyInFqWxy08/FDdc9g+kJHHa+4MoLi7GTTfdhI8++ghPPvkkevfujXD477oHrz80TcPy5csxZMgQNGzYEJ999lkspDo+m7sM1z30CnYUiEJSXXC38SVw0JoPx4gJiGpgGx/HNp7O8l/IzMz818CBYtf9z2PixIkDmeckx3EmRSKRMVdfXWXMVcCyQ/ZpadvmM4auH23X8lFBfmofKile1OyGO15seOngwfTqEA35i2A7iPy6CqVvz0Hwva+VYFjzyy86ON04DtxQBFpyAIFDD0DSWcfAd0RvTvOVjYb/VWC7vMX2uXBJ9+4BLVmbbOo4tzbeCxgaKrHsgw76cdnCmNdOTJo0SU4Pe4J9Kdk0zYuGDh26RwU3on28dOnSa1iHO1jmyBEjRjwXC6qErf36pW61dizXoDervXaAmZ6BptfdgrQTT1PPKxb8iFfGP4jtOblIawBcNLIUHfblK6CWEaJYGBuUtjDMcVHEt2Axk8m9IMXQkMEVTzKvIm/lW1wJihP5UPH3VyLgzQm6aJTANHwtfvhqAB+/LcczaBg4qBQHHRXhkiIaNz+s4faFGZi7w482yTYObRhCkwBfL7aGH+i3MWiosqoi6GjomGLh3NbFaJbgIC+so1WShTZJdnwTyUIfl4nfvO/Hu7MCSlu6aZvWuOD629G0lZj9Zt8qLsLWKU9gxwvPqOeahMHlvs7LXeYuvZDP1d6vM2bMaG1Z1o9s4/nDhg07Mea9e5A16R2+mE6B6xSxc98DXZvEdXNU49MNkuuJbWHa15HhZ3Bt4INjL0PEvgRPXTFPnd/hb34sxDyafCB39BcwfejcWM5c389MRlLhqQzfjzXNhKOFGG8Vy/ic6xQRNlaGrB/WNOkNv8k83ehJfK5eCFubw3XCl9X2B7IH6Ny4N2zjCJiG2PXn2sbZxvhfw/F/vzO+2Ln1+S5m6OGcl06EnHGg4SfW+wfefwvb/9rO/cMArt8ytTPhGD3YEXVY9kZ24i9UfSvi8on7wK9dxnZNhmXNh+b7mkv7QXzLc63lfgUTH1Vbi5Uha2wrTpJiJu5IRMKbWNeb4Wv0OkL50T2AQHhv+Acw7FHopkY6xZj3KEwd/lE0goD8ym50MBzzJK4/Ull3rkX1n1ES/Di6tq6C4ROasHdxnWd0U3RDDzHfpUw3B0+OXBWLFcXQScezzcQ4hIGw8yPabH5FreOyJrIf6G+Qdg7Y4HgEU27Dc5cUcH+4L4zIedCMVOa5GdNHiLm28nWf2l+5x5LOQ/mUBNfOYTvNxYIfv8D8KeXruaumNkXQPpf07ce+shGR0FT43QxY/tOh+1pxsJNm51vS8HFc/o4e7cemxn05kx3FOHI+SJjxFyGCL/D0iOrvfzEdIhrjjnYcTD1AGvPYT75FQfGXte6HPHjw8D+P+G91Dx48ePDg4T8RVYXBeTn7YtaYOm3h/rdj8uTJw3j5NzfitwwfPnxa1Lcy2px061BubMTedyo3HzHf6rAsG4cf2An3XnkGOrb+49qRZcLgTz/9FC+++CJ69iwzu/2fj6VLl+LCCy9UGsK1CYPvn/ERpr72JXla5TtDHLgOfln3sa83EOfDDDFx4sRbNU270TCMq9avX/98beYcdgXsO3cy39HsO2cNGzbsjZh3XCzv27Wr5eJ5n671iNTShwK6htK8vJc7vPVJcsI+XU7kYjT6kecvhlNYAidnOyJLf4e1aKUyFaH5fTA6tIRv/84w27WAnplKamtStdz7YLtYbJ/9p2jaysP6dHlI1/WrYkE1IprGHdJ17tKZMa+dmDBhghym+jDz6cG+dPLQoUNrtFG9u8Ayj/P5fB+Trvuys7Nvi3lXwuz+/c3GJVtfMTWcUWfH1g00vOBSNB5xFTSfH9s3b8Rb08dj6Q/y4yA/jhxQiq5HB9ngGjS3fCvE8kVQHr2PXUUhVoS8MuhEwJtCAlJ5I2Yh/NJxK+ykJI3QJr2jgjcKbGBryEXLJA0J7OkfvRrARxWFwUdHoMt4IT0ieP5iawBvrk9CrwZh/KNlCVL8DkpDOh5bmoafcv1KI7hi/oJiW8OBmWHcuF8BmgZszhesWywsLnwuSot1vDQlEQt/MhAwbfQ+5kSceEkWktPSVJTwujXYeNftKPnpB2i1mLyR+rLEEtZ9zP5zf/2/qG9lcB45ifx90XGc6SNHjrwu5r17IMJgOVfAdQphW7dh+qhxsZByyPkZmivxWsK2w2ysmzFt+GO4aGwakvz/hKbfwH6jIRIeiukjo+9IOTzW1cbznSjncMgvB0XQKWrcpWyBtUwzFkHfMzsFttc/mIz81NuhaRcwbhM2QOz8CE0EhfnQnA9hBG7HxMFyYDPzH50ENL+ZZQxhXDmYt+xsjjCfC+j/MSzzOjw5ZCtGTD6IneNphnVhfmVN6yjzWlb4JTihqzH9mhwMH9sLkcBDpLkH80rnVTq2fPYQExhTkJg8EU9cEhWyDh1/NHvw88xP7IN/yYhipuXAqMDcEbu/19YtDA4cyfI3kJSRmDryrVhoObImHMHO8znkPBI7vBwRawSeuir6UrxxWiryw1ewBw0ibe1YnsE6c6i58uulb+Dqd2Ba9s8qrmDoZDlH5UHSth/jJkfj85+mydksnLSdBzBj5Iux2NJ+o/n3esZgOzgz0SJnuFIAqkkYPOjxk+g3nfxoxr60CMc37IWBMcUBVV/fv9jmZzKcbeVK2eSrJr9AfQ0+3ItJI6O2sOUQQsd5gm1zHPvaEvaXVxmP6dCBNCewjqTa3crrkwgGH6gk9JZy3MCjnFjkQO5GLIcThZpWiplmFesxFrr5AtslKnwe8lhTaIEbeTdQ0a3znws5P6ZI9XfbuRMzRnkmLzx48BAXf5/VrAcPHjx48LB7wF2w2ivVuhf+X4KmaV9xE57MzXiNJ6VrJZG3uUeJHpBYC8Se5PI1W7Bk5Wbud9TG9U9BBDCkLfZUNyzLQl5enrI1LELXNWvWYNu2bQiFalRY/VOQfLdv367MPojG77p165Cbm6voqAlSp7qweXsBFq/cWC9BsPRnTXPfBcZU07grg2EY8jN7P3m5bHcJgkePHq2zLk3knvWtrHUVB5bjNGbto7/SqAUOeZfUq0+qv1mLVuxtfwtBsEBPTYLZqTUSTzkCqTdehvR/j0La6GFIvvx0+PvsB71ROqn9ey2d2eYm22hg9uTJIvdZ48KNGcCsBZpmONCOiD1VQqNGjYo5xsV8VkO2+V6x72ma5lqWlW/bduua7AYfNWeO7ej2m6xvzKcWODZKly5CJCdqHSwtsyHadu6GQGIiXM5Zq372IZJrIGCIMJjzT8zJqC0butLK0jETzKjt37ZJGrqk6GiXqKFRoLr2r0AeJU1F7xDzy+Ufv0ZXtevEIm4vNbC+2IdijlqpXv+mQdx7YC7OblsC09WwKjeAjzYmKTvBYnylSrGKbvFrGnCQYUaHftU41cDOsm6Vjg3r5EgJ1ic1Fe267Y/ElCj7XfIwuHQJwuvXqvDaEG0TLY8vh3I7/FXAthVTMAbbuly4tydQUwdRQkXrXfYNm8zxsfH2ZS01BJKFfcJYjfQL46KtdNEjzeHq9zO/vmRGGt02Mm01nzfBNeRskW70uxX+UvnFjUBHQfIF/DuKvG3HeKK5u44ZytkfFvPmPKqfp4TNomEqcBqfwb930LEst5QNuYZ0rGPaUsZtDNO4GEboToxm/KAjh9GKQFcO8JWOKnQXcmLewrjb4PeHMfiJFnATHmPdjmHHTmV4DuOL6aogOd+B6a5DuPS82C+tpPoa8/HR388HpoEcOC0m2sRUVnyt1WpQA0bMb7TAlWNbYdSU9lE3sz2GTzmGYY+QHzpf8rzVNyJJL/u4pCHPOo88vh6a0ZlP+SxbhOTbSE8S+XsqNPshZD3eXsUeps7hGAfd6Me48pMkDm4RyMvVDTB+T87Nd2Lo+PIDAF2Xw1H9wsvH+7rnMrF7JfyQq8Y6lZ3KIh8MtMDd8CUOZXUzSOd2Raum5TP/VoyfDUu/Qv0CTGBbMrHIoeDMU+vKuLfwrjnp3cr0m9lHmLuvOXvdRUgOlNN73eRG0BOEX2eTjlbMvyBWx61Mkwyf/0CWdS1cq5+K35vtqPuz2WfY53TGZ99QPORY1LR0mAmXs93vRPZDjVR8Dx48eKiCqssSDx48ePDg4T8Xtm5zIVwMxwqqa6Cj2qn8r+PXX38VQd5WXdfbPP10ldPUY1gz5yFuNN2l3ATGfOJD9kk52wswf+laFJfuXbMOW7ZsUVrEI0aMwPHHH49jjjkGxx57LC666CKMHTsWCxcuZBV2T5OLgJp8w7hx41T+Rx99tCpPys3Ozsazzz6LzZv/+DlIC3/bgN/W1k/p0nUc29IN2ZrGrZy0KeltxbpvpKtst/pPoFGjRqIl2ph5r9A0rU4Ne92nMb6WUFsLyP44FA6HAh07N4fP1zTq+zeDCFtE6GsaUVeDfOnvArb5Ue7pp/tdaGx7rU4Bjoi8DFeEYdUh5kXY1nIeQWOfz7dXhMEsL59uHl1b1qVFzLsSRPyV5k/+IOI4uXW2BueA0IoVdMvVoy8QQPP2HZDZuCkMn4PNawwUrTbRMkFD+xQdnZLL3T6x5450HehECNyc8TJ9Gvhf9d/4ozAKCRLt3iCn0e0RF+tKXVj0beSPSRklguRDF9AdfL4tAbcvTMMtv6Rj8m9pWFDgw8+5AczZlIhZq5Pw3OpkfL0tgPSAgxObB9korjq4rmyak+9xImcT4XSKaUdJi4XVCHZpsXT/2xIThfkau7iLxi1ao3mbdpzfo1tDp6QEpQt/hr1jG4mN+tUKx934yneLv489VYNpmnJ4nGYYxg9Rn78AmrYGSvOU3HfcVhgdbU4+V+dYYsJ+rFQbxUzX/Y48OAxTszvCzOzKCflRWJF1zGMdGzuAAS8bOPfhAOPIeFkIx2Y51mjkNugIO0+ExlPpx+Gp+1lUK/gSojZmDONkcoQ0cM7W7GxMHdYRU7Lb83koy54Py/pRYiGnIAVPjljA8GOhu1cpjVZNizDfKQj729J/FJbkFDKvIXDUYZyieToVrnEAw9qTzvOZ10L4A01IxwXQSyuOfdLFv+QI83seEX9HTB3eB9NGvBINrgOyXtA0GVgTEU5chwhWRV1wFXP+lP59JHNGzGHcj1FQGjVzMGxiJ/oNhulrRJoWkC+nKlrDkT6qXnLINLTDWacLVXygD+O0gKu+h74On3UwpgzrACP3ANjaJFjh31nnjbAd0bCuANW2oj1c16iIYmc8Xrsujt4nB07n3zNhizKuHBYdPlLRipB8CPiY7ZjIwX0Z1mxlXcsQy0d9vdEWsE7nqTSufgjbY06057nN6V/+k6h85xz6iWkIJnLnQ9dOUXX0hw9n3V5ln+MaTdvKDKPC3d5uD87mgxkvwHw+hxvpr8rQnSOZ/jWugxnJPZud+UReY33dgwcPHspRj7e7Bw8ePHjw8B8Cq5i7f/suOPpVXHCPxrrWe0Zd9D8MaWlpIe4vvnAcp2MoFGod864GR8N73EVWtmkYByIQ/vrnFUq7dW/h999/F01V3HDDDVi0aBH69eunhLJnnXWWaMXi8ccfxxVXXIGPP/44luLPYc6cObjqqqvw8MMPK8GwlJOVlaWEwkKL0HHrrbdi2bJlsRT1R0kwjC9/XIGc7fU4QykqiPwxUmqIvcW4CIfD+2ua1oHuC9M0d5tZlEAg0JD9RjSDV5EHdQoZLVtryv6jVO1qgib7cp+/2N+hU4ZmmCJs9vAnwXbfF02btgs79gb2luL67PptFzUK4l3XLWaeCWzzvbJPKCkpEeHzV3SdOJY7Ks84SNweLDRc92M5hK1WMNwuzEfhnNlwI9FfUzdt3Q7N2nWAz2fAirhY+KMf23Kjmrti5zfMqzhLHOOLyEmcEraWOXmu4MriSHzJo5CJtzKTDUEX60sdbA8DSeRg60RdHSSnIBe66JOGX/J9WFNqYltIx2dbAnhpdRJ+yTOVaYr90yM4t00JhnYowuktS+lKcHKLEjQLSOlRGgRtUmyc17ZYaSq/tzERRdJsseLigmEb1xtYtdRUMkq/34fW++6HzGblcvjIpo0o/eUnuDZrWAu/JcRxHWHyF2OirKiG8ePHt7Ztuz371Jq1a9dGJfR/BRxXJtwyttUOVxMTD1FNT01rzLQXYOj4fggWpLEDvcSGz0Kpdj5mXPGGOoNAbLMu2zQNljOYA2gYWm55XPnPuKmIaX9nLqVivoTTXzrcQp+ylesiao9D7M/CPBlDJ51C1xFOZBEH6O1wjIuR3+gKTLoxan5A4FRsDLZz8Y7oc9embaBr/aC5ySw/RJpfRpKbhMvHt4brWwzNfpP+kqYbwr5OKo2owyswC9fdxnjj4555UieYXmPdRBYuV8lVsnZcC46Vw062mH4PIYhpePbG6AG2jtufNO4XjYvXEfHlYARpTeDLnGNc0aMbAbhmD1w8oQlcJwEaGSjxNb0zIsZ5GDa1L8yGyfDZM+k5BHrxQMy4srqpij8K+YVN9uRGpPMILnoySAP7j/EZeRlUtIaNYtLzKmxb+n1T+PQyLfEYpGlIsOu+wLp8qbymDt3A52nqC46upPoy6DSlvavrhzN6A6hzEN1HMXHofJVm3FW/I6j9ExFrOFx9MFrkvK78HUdMVjRXfLb1V2CYxYouR2Ofw2yGFzDPNDi+PrjsqSpCcg8ePHhQbxEPHjx48ODhvwQzr9+AqSNfxLTsqZg+8nnMiXOA4f8gxGyA67ofcDMumnf7xLyrQSs1Z3MzUqe6qiGmIlZvUQLhP2sqQgS5fn90z10TxCzDv//9b0yfPl0JY+X6yCOP4J///CfuvvtuTJ06FXfeeacyGXHdddfh++9rVFCrF0TDWOwZL1myBDfeeCOmTJmiypHyHnzwQTz11FM4++yz8fLLL+OBBx7A1q1bYymjCAQCUeWeGrB6ww7M+WEF95B1807tf3X95a1NutV4EIxlWT1Eo9JxnA+ysioeQvrnwPwymW9j9pvfEhISopv4WqC5biP+TYz+4D4+XNuB2agx/O07+DSRzHnYHUhxgD5mMLQDrib2RmuFBOtwywRR8aAEZuxXdeS0exA7lFCEwTIRdOW4itsvljReEnQ14+N6SfMsCyU/fIfQqhXqMbNxE3TcvydS0tM55wBrVuhYuNRQmrtr6daU8Eq3OnZdJ47+4jZUcesruLK0a3gVIXBeRJQygQy/hjYJGponasq2cDwoURHjykwhLuLo6sC3s9sW49TmpTioQRitE21lYkKkzqL9e2arUlzZpRBHNgmheYKNAW1KMLxTIS5imhNblGJT0MCnOQnq0Lq4/YB5hMnt3xabyNmgc54C0ho2wL4H9kVi7BxeV3g3fy6Cy5aq+ac2xOqww7aNF6I+1cE5pBvnkNacT97iu+iveyfrWgInqTKuCMtrhh5eRsJXwzB5b4qN2rsA8zmY9rswzeuhOekw5dNBBchBuzNGLofr+xkbm/TF0AmnI3vy3WTyEIYmRodVmebpGAcR9yMlbTd8jcjoQfQUW8VvA75HoMkBaW4AXRvX0HuqwHIbktBWzIfxxewDJiLkfAC/8T4M6wO4xiCIzFJDQ+hGs2iiChC7u8G86gfi1QkhT0xYWEtghb6AHVlEL85BqmcUMWwm78/FuuATeDZmU1fgaJ1JawbkXGRdG0JevgubtLr6B6w7669n0kn2zZAcaET6f+ALaQNMH+PrB3HlcA/b5wWE3Dfg6MOYLg2RzPrxalfgBtPZbO0VLUpoj1ugBd5XtApvdY3PmpgZYd/SokL2inD4wtPx204bv6J5bLo55Jcd/TjgiJa4hkgS52OnHf3oKXO49a2KX4aZw1fiqVFvcm27vvwwY31/pRUs9otN9wbO/R8quoAPySPSpScp4bxmt0ZaQVzzOx48ePjfRu0vQg8ePHjw4MHDfwW4Ef+Zm/JSuv1Hy2nVcZCQ1HiNpulzeFt5kxsHIgR+6s3vkFdYD7OCcUA61LW0tFRp14rg9ZdffqnmFixYoEwyPPfcczjiiCOU8LVv376i7Sw/PUZCQgJatmyJIUOGKIHxypUr8eijj6p0ItSNl2dNTuILLffff79Kf8011+DKK69Eu3btkJiYqMpLTk5G9+7dlVD4nHPOwVtvvYWZM2fip59+2pnP4sWLUVRUxH1f/L3ph98sxoYtubyri80aXCtSomnm50rLLA6mTp3aQNd1sccp9haXKM/dBLZRQ7qmrMcy8rdOjWMXGjfLri/WtHHhOg6MBg0TfU2apZI7f4t1aO6OIqxdsxXhcHS//h8HTUvSNa2XlpBcrGluvSS4rq6Zv/fvkRF7/MvBfraWbjn7cq9t27bFNWVz9BxYuhP51Xac341atFUVGG5t24L8t6NKdJquo0O3HmjWtiN0zUVpoYZV830wSjWk+YAUAwjQyeFsAhHziXauaPzKyWjFHH3iSmIuSBeisxkmSeRAuaYBDe0So6YlxCyEHBZXJvqriIqUN/A5MOkh39TaJEXQr1EIaXoFkxIxsY8CnxN0F70bB9G/SRA9MyK4vGMRr2HQWwmS/9GsFKsKTXy1LQDVm6uOMD5v3axj6QITITn+yrXRcf8D0bJD+TdCOy8XeW+9KnOP4mNtEPJcDfPCemBB1Kc6xJ4527aRCINjXn8NXK0BechWUeB8dmfsNg6mXr2SzHkEduQb2JbNSvhh+trB9PeEL3AZdPM5JPimQA6ZK2tS0e4cOulS6JGZZPRXrPmLLO9EhljkozBTRdsJn/Esw6ewDPmaaMLwNYPPvx/8vlMY9igb9VVsWpKFU+Wgubogdm2cqFkX6T66ryvz66ac6dufLy+xuctS/Ky/00iZtqgIMaaduXbXBfUiJBUtXsu6HVNH9EcgfDoXBy8yIALRpoUxALZ7MD5QH3wqQqS6vLDj6kbrnbQaZnfSug/z9UfZ5TaEHWqIqcNXwrHvQyT4Q7Q99BS2SQfWpzcM/zDy6kX4IuOQNaWbpNptiPh11o98lcGoGyyTfcDXfSe9uimCYk19NHAR5bFhSuQYOMBcu/K709FFKl95ZOulwoxo+0lqX7g+bUEekkmy0BA6ymiS9hY6xe5xVIjdGKV6PfqQBw8e/tegZggPHjx48ODBw383bNvewT2D2CA8sEOHDqlR38pY8cHVBa6rfcrNT52CPzEVsXxNDl784I+ZgJT9iwhW5UA20eodPHiwMsMQz91zzz0q7uWXX442bdrEcqgMye+MM87ASSedhDfeeAOXXXYZhg4dGje/2tz555+PV199FT169MDFF1+sBMDxkJ6eruI3aNBACY+HDx++04k5CzlwLiV2GFNFrFi3FW9/sRAh7vWE5togAixX098nq2u0AxyJRNryInYHPwsGgxuV524C6WvMS5LjOKt5X2GDGx/RRWXtdRKtYTM1LaAlJgpz/vJ1qOu6+PrLpZg0/iNs2bL3zJ7sTpDj0knbZJx5loh0Sutqgxi0omIr7jzwV8Dn821mH5MPViI4rK65GIOlh1a60L6MPdYMji0nEkbRl7NRunih8mrUvKXSgE1KZdfTHaxZYmLLYj+aiF3gRA2tEzS05bUdn8W1F5vCfFYuWUNHuk4pGjrTyVWc+LVnXLE/nOnXIKI2hTpGi0iCRNh8fJMgLm9XhPPaRjV8u2dEooE1gWlcW8OmEgMJhjywrZ1Ye/PaOc3C0czzlx1+fLvdr0xfiCVhpQ/LXhIKa/jlex/WrdZh6DYyGjdG90OPQGJy2VzlIv+jdxFatkQm+ZhfzWDOJYz4Rp/58+N+SZkwYUKmYRg92LZrWrZsGW2IvwJXjhUNyt7sFz7hIHT3V6VhGarFqsrUkW8h5F4E17mBL9CJsMJfwQqthx0phM58/MmnMb+hGHB/Gi57MgFIyebQmwIzcCR58iInl2tQGh7A6yMss0T6ZCVMGZaPvAbX0D+brXQ/O+xbnNCX0eXBithQh74Zj6NJ46gt2popZdtzInNjAkbHDTH9v+FYt+10rn0bA3gf+hfjza78cVH1o1wcccSf19oWkwa2eSvLm6MEzIavHXzmwxgy6bRYjCh00XVnucKTSPgV8vT2SvQKrXZEDtd7FJYbtTM8/YqX4JiXkg9sD2sa2+M7tsdmXov5skxAQtpA+PQrcNloMfGxe2DYoupPQjkWXKeE5T5Fum4p52uMVssirc4MlUYOkNsJzYatbLDXBhHmil3j2Mh3DViBenyoE4PN0nYOy4g8yeut5XRJe7vkYfgORpkMN7wtlsiDBw8edsITBnvw4MGDBw//A2jSpEku9zRig65zMBiMe3iUQgTzuTVZXvvOMwrTNPDsu3OxbE35rz/rCzENcdRRRykhcO/evdGlSxd07dq1kuvWrZvSyg2Hw2jdujX69y8/eDseRGB86qmnIhQKISMjQ2nwVs2zNifxhS5Jf+SRR6o8asMBBxyAjh07cg+noVOnTjjwwAOVE3vGw4YNU8LkihBt6smzvsLKdVuryQWqQYRZjlWkOc77jXI2bY/5xkN3tmtjwzC+uvbaa+vadNYbkydP9rFeTZn3DnEx71rBKiWJjlTssTq4p9YME0ZGhm4kijXVvx7cSmPr1gKs/G0z2/3Py0L+KpD3aRl9D22IqF3UOqG5rmZoRvQgqypgu/vZ5q5pVtRw27PIysoq1HV9Pl2qz+crP1SpCrYmtdtmaNontutuY1+rFWLiIJyzCTtefg52YZQtIvjs2L0X/Jy7QkEN38w2sWK9hk121OSDODH/sDFIF3KxiS6HTmwBb6fLj7hKW1gYI+WrcSxOPMpcHZA04mxHQ0u/jbPblODy9sXo3TAcUw2sBbqLlYUmvtyWgDUlBraHOIyk/DIwT9EUPrpZEPO2BfD6+kS8sSEJs7cEUGRrWPebgR++8cFVtoID6H3MiWjbWc52iyK8fj12vPCMTO4xn5oRrbq2DK75XdSnOtiWHWzb7ss+9VFubm5cgfFuBCcYt/qppgMmp6PEuJwdorfSlJT5TCs7yK5B9BIPF89MRkLIxzQv4ccfr+a7cSRsdzAzuJ+ttx5yQJfjdOKLIgm+wub0vxBiB9YKb4JWeBWmDZ+CZ6/6nVxqAFdLlPmvMlwNqTmNYEV+wtJNdyBsj4JhD2Ub38DAb2GLzRHNgc/Yh2krtnIU8oEuuUE0U9fNZ2NsUWVoroNI6TRMHnZfNTdp+N2YPuJrlUaPvYUkB03PxcD4vz6pF+TrcBlmZG0kf/+P+S5WZiAcuyHfCrdU0trVXPLPLlFmDAz9C+Q2eKAarVOG34Opw6fhqSvkVy8i0BfTNhEYztMoTboGFobDRjbLeZwdOof8EvMwHWA03n0HkwbDxeTTJiV3FQ1v13mVdMWhNZu0jnxRpakKvQ55y+jRHHhif1jbTJ7IS9JgPzogFhrFRaz75ZP2x/CZTVS/EbjuKmUvmMxk/T/ApKH3V6eLPJw24jlMv75e73APHjz8b8ETBnvw4MGDBw//Axg4cGCQG/K5vBX7wSdEfatDd4yVrqZ96oodwDogO5JN2/Lxwrtz1aFouwKfz4djjz0W9913nzK5UJO7/fbblaBYbAunptauyCh2ekUgLFq7ohksdoXj5VmTE/MS5513nrL5K2YoJL/aIPFEeNy5c2dlUkLMVIgWszjRdj7zzDNjMaP4dO5SzP5hKSzbEYFbzDc+1A/FXW0Bt6Dfz58/Ja4QZdq0aamk8RDe5gSDwd2qdcf8EkljM7rt7C/6uHHjUh5++OEG999/f80H0di2W7MkOAa2u5HRADp5tzvhOA4sq25Zhgjkg+yrEl/BZb8xdPVho8yEcThic59dVXATRYhpI3WYkxA6wmFLyWXiQZT+asr/TyDDbdioATtOvQeiq4txgcoYPXq0Tt6kk758uj8uHPoDYLk/scw8XvtJf4t5V8LRc+ZYrmPNZbyFmpqBagHHWNT+7Xco/jaqTJyakYlDTjwdDVu0hOlzkbPBwOdvBRAqZtf0uzA1F0bMyQlf4qST2Ow3JZaLbWGxEexgNd2moIPiCGdKJYBT2dcbKjr/yAF2UoJ6tvm3WotUhYZFuX58v8OHxXk+rC9mn61Ytkqv4cAGIWX+4uU1yXiO7qm1yXh9YSK+etuH/DyN/d1B+67d0eOIY+BPiCpSymF7uS89i0jOJpVHXbDZPzTHnR0JxTQ344Dt1I9zSDLdF5dffvmeO9BVjSctAE0/CcMnXY/sSTdi2OQbMHTyTcjQHoJm3sbwTMUg0oLScA0/aYl1+ezphyOx+B44SZOZ5BH0OqIpnhq+ENNHfMznb+Hwn5rDNQthMSqiJ9G/UWzQJ8BNiR6EmP14F7LyeMaNTXgMNwMuRo5OwZDJ/2QnfByGbzI6tz5BCT0njfwSbuhjptkqhDI/XQn8pChVRXkxqAeDA0ZHIBwlOJS6ieFLGD9CHiTAn3QdLn5QDv8ERkzIxOAJp+OyiUche3JN5gJ2r0xgTckXpGM6XLswxqcDoNnnIztm8sI1ZC2yIRqGy5Ce109ulPmKyycdiMGTz0HWlFbKTzB0wkkIBe5jHtNg6Xeioe3DkyMWYPqwd2C435e3Byzo/t0zb4kAvlP+Vujuz3Bs8lVLo7tYHfJXhqETjkPWhBNwIXn8R7Fpk4Gnr8iB5gpPovxytEtY/84qXLTaE33nw+dOhlU8DoOnXojsH3xs709UfF03ofmyMHha953xsycfTrpOxaCx8useDx48eIgLTxjswYMHD38Wl004BFmTXuDm4w26NzF04uvcgFyLIVOrq5yMmNGacV6JxRX3HuPfWssC3cN/EgaM9sdOBG8e8/nbgJtxV9f1Rdycr+P9UTUJ9dbMGRPkHvN57oRyopvO2iFCkve+XozZc3f9kHgRpjZs2BCNGzeO6xo1aqQ0g1u0aIH8/HysWrUqljI+RKN30aJFyMzMVOYkRKAbL9+anMRv3769EiYvXbpU5Vcbtm3bxn3cJqVBLDRKOrkXJ/ci8C5DzvZCvPbJz9i2owhGXSqN5LvjWCHHtT8JhfNrE7S0ouvF24WGYciJ9bsNSUlJibZtN+JtR/abcaZpfpiSkvIW6/b2xIkT36F7a6ebNOnNCVOnvrGtwz5nipBViUPiwXWhmz6YDRpCS4irlLrLWLUyB/fd9SoGXzwBI7OmYPrkT7F9W3XlWBHQvvLSN4wzGdmDJmHk0KmYMeUzbN1SoNpDTHIs/GUt7r37NYwYPBnXjnoKcz5brNKSx1jEsH+PeRXZQ6Lp77pjFpYvjVrlKCkJY+ITHzG/T/HGK3Nx49VPI+uyiXjsoXewYX25UvfCBWtwxy0vIuvyaPnPP/sliov/wOH9cUCeZyKQ3ERznT8lZec4SOL80IBuC+u9pzU5K4F953eWuYBufz6K+ZO4sEuM33Vde9dy3TIDCTVC2tXauhUFH7+PyMaotZW2XbqjR7+jOP/ImU8uVv7ox+KPEtDEp6N5ko5mgahrnlDuWiTqaMmwlrxv4tfg4xjNi2hYKdrEJa6yIVxvVCVaBkyNg6YK2Bd7ZIRxUvMQTmwRRNskFhz7rlEOl/1dw9piA4URHcXkUnGJjiWfmfhtqQFTt5HesBF6HnGMMp1RhqKvZqPg0w/kXRHzqRkqho61cJ23e/7yS9zDJV9++WU/55CTOX+sDIfDC+UdFAvaUwjA1U6Go93N6xjy5S763QnNHQTDaAPdkIl1FVz7CSV8i4vY5yw7mMlang1dP5r1PJvceYXvda7t6KA9zI7VCmJTGdq3SLNz4dMKyDjOwayipjUhg6ZzXfcG4H+eE8xxzEe1HZGEkJWIxnLImtsHhnkO4/+DBT6q1o/Zk16Dm/AsMzlK2aHVtPXQtXm8ETMCbFiWJRqwolKrYQCLe5frz4eQVJwMzX6ZAetJG5vHvRyJqa+S3jcQ0V8nDePZaZ8mDU8ia0JvIWSPQmwE6xbXEZoILHnRxTYL+dj8SPWclriAtL8Hxw4xrDd0ZzLXzW8hc8db5OXTMNwnyPfXWLcbce1LfFnIgXLGQPj8/VnvQSgJv4lhbIthU95ke/+bPGqm2sNxvleHrO0ODJylQw48tO33YZrfwU8yXO00li/rfbbVlPdI12TSPwXJ2iwMn3BqLOWuIbc524ttaxuv8qnM9vYx5Mnzqr8FE95g/xkNX+BQ9uET6N8YmC+9/Uvy71PSIL9VOAam9Yxq71DgTT5PJ52TYPjfQNbEy6NmTDx48OChMjxhsAcPHjz8WfjRkrPpmdDNM+hO54LtTC7sz+dmol0sRjns8ElcOHKDoeKewcUln7V+CCTV/ZtMD39juBqGTDwKGc1kEX4fbCfuAUh/NXw+3zZuzL90XbdDgwYNTo55V0Oz7VuWsF++WF+hQM6OQrz80Xysz5FD0XYv5OA2Mb2wceNGvPLKKzHf+BA7vXLY3D777IMOHTrEfHcNYitYTD58+umn6lC72vDBBx9g9erV6NWrlxJA1wTRNH3r8wX4ZsEqWI7s6Wvnq4Rz37/egP7x1jkTarTfbFmW/Jw+k+35XaNGjXarwdu0tLQC0jGbt5/RiUQzwnIa068r3aF0h5U59qkjNNc9JpyY3LJOaY/8AjYpCZrvz095y5Zuwv33vI4vPv8VLVs2QEpKAl547itMHv8R8nLL5VOkGy+98DUmjvsIgQQ/DugpZ+to+HLOEmzcsAP+gA8b12/H2AffwfffLGccH1au2IQnHn1PCYhLSkL48IMFWLxoHTq0b4qWbRpj3twVuO/u17Bm9Rbuxx389MNKTJn4KaZP/RShsM3+kIx33pyPl57/BkVFpVjw82olCF7CPNq0bQjRUJ4+6VMlkC4s+vMCYfaoRNMwUlnXuBq18WDadjURpmmaon4vP7MWG757VRg8YsQIMXPyNcvtEAgE5FDEuOi+ZEnY1YzZ7HNLfXXNUQx3Wc3iH+eh4NOP4IZDShO851HHoXPP3vD5TdU/5n3px4LvfHJEFOQoLoPZljk54E0+6wR4TWZ4A960StLQga5FQEfQEUVIRx0wt8vYVfEoXzXtU2xctW8+LmlXhAx/NUmwgtRBDsOT7JN1Fx1WR2Asd+GQ/qTkZHQ/5Ah0PvCgnXNReNN65L79BqwdtVmkKQfzdXXH/SwhpVmNJiJ27Nghc0MX3s7ju2e32jOvAp3rKra1NJwpjZjIeabcyfBw7WLY9rdchGUh7/Ov6FXOeVEAV+lFyzr2fWGDxc5i3wfH2iCeMHwHw/SfqZyh94LrlMKKTFO2Wp+4OoQmWzbBcWdwYG9RGenqMLQzmFNn2O6bsK3vQdKga/KhuAnGjAkjYNzISfwdElDKhugEw3863VlMdwTjpDLsN04uWZg8ovxF5Gq/Mq8F6sVrmm05Wf2DeR5COpMx9Yo50OwbSMM60sC6+w4nvWew3P58bsky/ICzCKm+6IdDR4TGIlSWjuLyzy4jyjc1yOJ8l5k0kpNj+H7Sk6OE4dIXHHeAUpR4+NJiOOajXCs9z7QFbLP9SOdprP/JzK4bc27EtorAb32LR88T/swiv+/nGno924t1M4+EzrbQmUY3ujGPIkTCj6EU42KlC4QmqZ8Ghzl+HvUkHfL1j6Hi6B8uidGuPgRE+RF7UJg2ajHzvgmh0i8YP5Fr94OibWWexND25J18WF/JNb+Y4ZKBJy/wKG/kwELF56qI8V0xJobpQ1fQ/3ryi/0UEdard7TPmSfSvzmscB7DnoVlv4opwyKYODIXmnkn+8i7rAUnNrOnam/DdwLz7cQimpIO9kdjHp4etHu+Onrw4OG/CuUTkAcPHjx4+GPQDNkCRrgg4+JanHyk1xpyw1CuciPIzvbBxrFcOHJhGosre3HXtbhrikXy8B+Jy8Y35YbsCgSSTuQ1Hdxy/R0xaNCgoGEYsiUybNs+d/Lk+BrpYpZAQ/gpx7E3yz6vLrjs8/MWr8brn/6sNDB3J0R7+MQTT1QauyLofeGFF6pp7IowZ+XKlco0w9atW3HKKaeo+H8EIkQeMGCAmElQB8OJpnFVmZllWUoQ/Pjjj6NZs2Y44YQTRJM2FlodP/66Bq/P/hnb8oo4LdTFT+6rRdQC7ZUQwj9H/arjgQceEMFff03TxPzH/IF/xt5jHJx33nml5PPzdBcx/7NKS0vP5PUw8qKr4zj7lTmGd7FMs4eVmHhUSs7GlxxNkx+7x4W0k+x9NdHINMr32n8E0s++/WYp1q7ZhlvuOAt33X8extx7Ac4deAg+/WQhVq7YHIspU7KLD9/7GZkNUnDXfefj6utOwf89egnue/Bi7LNvc+7zLe63DZx6Zh9MnDYMDzLsln+ejdKSED758BckJyfggosOwyOPX4ab/3kW/nXnubjuptOQk5OPX35eq9rLMHV07NgEN9x8Oh567FLcfd95+MeJB+DXxeuxdUshJo/7SMW74+4BuIPpH3j4Ypx82oH49GPS+ls5rX8UjusmhCyroWsYPnI65lszXE1z/MkF1V48uq43ZTvvQ7c8EonsVQECyxQ7xXLI5Ub2szOmT59e40+c92vdZQHfpM9F2KfqHFHsa3ZeLvLfexOlC6OKd5mNm6LvCaehWeu28Pt0jndgzgcBLP/FFHmrDMOaIc965fIAAIRNSURBVN2YlwD/NOJc3y5JV4LXTSFHmX2ok6A/C5aRyvIShYh4Tc0KiJzp7FbF2D8jgmYbbCQudOBEANNnoG2XrjjwmBOQnBa1ie6GIyj48H2U/jw/un6pA1I9xtru6M5T7efMqbGPcH4YSCdmR77Izs4ujXnvfrjOt3RvKueIs2POeguW8yr9x0OPnE/CT8fUKz7HrFnlc2XyCouNuRCu/TbCwQ8Q0aO/xFCarQumw9WPgWtdT/cMbMkv8jYnnxnQnEHwpd2EGaPWqPiiQZoYnslys/j0NOO/zYmFVy0LRYWjELFnIlz6PsOWwjZS+JIxMD57OazQYNjuBUz3hKJXyrAjLzH/W+HTT8a0EfJBrhxtclbDdIawnk/AUjTP4uB/AX49KsVvvuUNNuhxvLuTtL7KRn+beb7EyfdWLjhPR4vEB/Ho0Oi41+ytrPs75M9b0NyoHeH6IpTB9tS/IP3vsQE+gKXFF/a32p/jWbuRNDCe/T4MjXy1o2vjGVlr4LOvJ/1DYbnkb5j8DZN+axwizgWwzbMxYVSULhF+FuQ8Ad08ie3I/Oznyac3lYM9kTRcjAa+f+H5keVfpMVsBrQ3ycs3+DQfc5ZER4sb2cQyWBbbW9f4YuD6XWC5OZyEyA+2neN+glmLy0fXtJHfsS0vov9V5OuLilZHaLXv4fL/bA64mzD1OrGvAviNAsb9ku35LvNj+VZlW/4O20rHG6p8jXSt2lReztRh85CgDWR/GMY2m6H6g2O9Bkd7mO10IfS823baUBZMy16McH42w69kf3gp2ucZ3408zIqexr4yWMXx4MGDhzjY08sVDx48ePjvR/bkM7nomskpNZVPXNQpLYkSLg7/jdCGR/D0mOhmadjEdlwEvsCZ9xDGcnjVIft2K/QGSsKX4bmrK2j2cTeXPcVEbmaFeZobmIqbGIEIlofNZ7xVGjJzXbVglrk9e3I0bWYHF83fttWp2fFRHrcMXRdbtcSP2nQr15ogTQNttbGBOGLLYgdzuDGqipeZbpak47o0k4vfKXHsoFbMu4yOiunQLVpeGfqPNtGkm2yJ66a7YtxVn7iYP0VoLF+ER6FhwGg2SrfyeowerWPTaUY5j7OjB3ZURNaU9mzN8fAnnIRwyRpuQM/CjJwFGM2w2mj6C/Dkk09mhEKhRzVNO9kwjMFZWVnvxoIqoXf2ZF/O2rVX65r+IDcmMd+aIQK3Ns0b4J9DT8RJh0dN1+0uWJYlPznGzTffrEwviF1fsTcspiCKiorw008/4dVXX8U333yDCy+8UNnsbdCgloOB6kBhYSH+9a9/YebMmeqQOBEO9+3bV9ks3rx5M7744gs888wzquy77roLl1xyiRJax8PmbQW4b/oHePPzBYpH5HssJD7k0CvHtn/S4Axd+9H9UU2jOJg0adLBvDxL9ynb8bahQ2Mb/L8QS/p2uZVT1x26riWyqtUgGppmZgM0GXUdMs44N+b7xxAMRpSm7+xPfsE1N5yKtLQkiF3pud8tx7TJn+Lhxy/DkUdFD8ZyHAd33PoivvtmOc6/8DB06twCrds0oGsEv9/EM0/NwQfv/Yy77j0fnfZpptJs3pSLkUOnoWv3Vrjn/gtQUhzGqpWbsXFDrghesXljLl59+Vucee7BGHB+P9x2w3No0iwd1990GpJTEtTE8sLML/HJxwuV343XzkRaehKuuf4UEbgq4fO33yzDB+/+hJtuOxNH9N9PlftHQZrCiz/6cEnk3/9slxQqyahNRCohlmEWzR9w6ZhgSlqpFjucynVdm05MNFxIXl6zYcOGmWP28vwlH6hIwz28HUI+DczOzv4wGlIdi3p17URWTvKb2rFh+dBQGxjuug7Sjj8Fza65CWbjprA5r8yf/RE+eeFpFBUWkIdAm/Y2ThoYRPv9OOeFyJY42dr0k2EcfZkQvC/mW+H3EgfNAxoaigpxPHIkAYM+eTOAD9/yw7E0nHVRKQ79RxiGNEEdVdglMDv4Xcz+KoDPXgvAFhGZ5qBRs5Y4+bJh6NJHpo8oir6YjZzHH0R47epoxeqAaGOHHWd8vlF4Y7/v1scV8k6YMOEQtt+TvF3E+fvKUaNG/fkvHjWB76rKa6UqqPl9H0Vd6wi1BmjBNUCsjJrWAVFUWH8xXvON0fVXpXVTtbWcht5M06HiOmwA6WCDxYeG/rMNNNla1gUrr4sEqrzFdHJmW5y1k0DqtaRb9CcaXRs7GHO08Ki+iF/PuGA5A8rKkT9VeKzokLMTY+fLCS13HmWzL8Zvr0p1I7pyrXbnndXj71w7EhJHBPaCivWuuF6tSEf5eroyKq51BXHXuxzMO9fv5P2sMZJPRdrID/Y5tc5kXefE4XvVPqfqOIZ1rKEPV+Ohqq+0d/z4Hjx48EDU/OL04MGDBw/1Q5kwWNNT4Tiy5VoN3ewF13qVe4WrMXnEBhVvyKSzoWuPM65IqRZANw6hqy4Mvn5mMvKLT+J68kwuGTtxgSvLvyBc+zPGf4mLw992LupFCAn7XpbdAXAWo6j4JqQk9eee43ymb8vNnxjPfBOlzot4duQWlaYMF96XiaSME3l3FtO3J61cNOr5LOdDboJfR/tNv1db3F/+2D4wE7JkK6IW3q77NezSqTATe7K8bNZNDlF5Hr9tmrhzgSwbrc5NejHvS+j6iMSBvivhaK8gIfIZJoyK/QyeC+isqQOURoyLLTD0SazHMljhy8mHwxkchKF9znpOJ083ImtcD7jGZZADtFw3yJ38LGjmi5heRSgmG4fUTQdAD1zGp0NIt9C1Gq4zC07BZ5hxc7mB0Sg/n4JmBHh9D5b7LJfXh5HugXSN6ZfLMl9CesIs9TNHOagjJPlqVzJ1K/Ixg/mGSM9y+nHz6z6EqcM/imb+98H06dNPsm1lX3BmYmLirZdccklcEwOtT7y9I1v5FXbBniJIqQsidDugcyvcNfI09O7aJua7eyDaue+99x7uvfdeLF++XB0Ul5CQoLpTSUmJer788svlp+a1mmyoL7Zv3y4HtGHGjBnKXnFKSooSNobDYSUsbtu2rRJOyyFxcohcPJSGIpjyypd4/PnZCFs2h38dyy6GO44b4vX69R/+e3zMtxrEFmdubu5t5PeVuq4PHzZs2KxY0F+KRYd0HaU5uMfUtHQ7jnBOCYMbNETTq25A+qlnxXz/GKLC4A/x0nNfo137Jpwa5Ze5GkpLw8jZlIdHnhiEHr3aorCglP3Eh7y8YhX3p59WIxy0OF046LJfCwwaeiy+/3Y53nvnR9x93wXo0DF6EH3O5jyMzJqKrvu3xj/vPAfTJn2CObMXswxdaQGHmMemjdsxOPtYDLzgMNx243No2iwD1998KpKSov3yxWe/xscfLcB1N56Gm697hjSUKFpFQ1hoLSoMIiU1AVddexIOPjR6VtAfBceH++tbr+dYj96XnhAsTXRr6Wsy1Zcmp1hzLxy6SU37MZBmEXKkkDaxK56VnZ1dowmAPYlJkyadwstTpOF1jrnrs7KyqhuBjmFxn/0uYYUeNnW9sQhpawXrKlrCmedfjEaDR8BITUMkFMS3772J2a8+j2BIDhYE2nW0cfJ5QbTtzAcR41SY+qSIIhaUpGvKhIQCryJIXlbkIN3U0DyRfTEeLTFh8GdvBfDBG3622R4SBksrGi4WzfPhg1l+bN9GDxKUwbF3/IWXo+eRx6p+LAj+thSbH7gLpQt+In1lssWawbGNiO3+7tNxaue5NdvRYRs+yIvMT5eyH8m7xoMHDx48ePDwN0Ldb30PHjx48FA/RDffhXC0JXDUb+U7cLdX/jNXDV2428vkhnQbn0SqEPWviEueaIiC0pnclL0M07iI14MZry+vR8L03cmd6stI235MLDZ3oCXJ/NsTht6XBRyG1OQHoPtfYZpzYeIgGCbjao8i0b0bQx6LSjkEVzzRAkkNJkM3nmecAdC1PtD0gxhyHMt5EAH3Taxv1ScaOYZBkw6GP2Emw2+CYQhdh8A0r4eeOAOwB7B+BzOfQ1jHtti3RbRyo0eb6NTkHLjGizD8V7Ieh5LWfkx/CTerryNsPoCRsVPjR9/JNFYL+AM9mU9f7q6HqZ84GsaNpJPpjKO5Wb6TbgKGTjiRu/p34fNdwzwPYdhR3KWOg27fo3hYhtGzTWTkngkjMIu0Xq3o1sknXbuI92/ASH8EVzxdHl/s7km9NFf4eTzzfB66Ke1xKtOwzsaJ0N0ZKCh8DKNdHZssne3ZljzpzvgiCJZcAoy/P/M4mBnKAVxxGvqvhWVZ8xzHedu27eNKS0uj6pNxsC51+Wo4GOc4djhuf60C0Xj8aek6jH1+NtZt3r32g0UQe9ppp+Gdd97B2LFj0adPH6Ul3LJlS1xxxRV4//33ceutt+4WQbBADrYTYa8IoK+99lq0bt1aCX3FPvBjjz2Gjz/+GAMHDqxRECz45Ntfcf+MDxGpjyCYMHQTyQHzuzYZCR/EvOIiLy+vHdvvXE3Tfmb582Lefzkcyy3h+K+uTVUVcjDSn4ar/nfapzkeHXc5ps8cgclPDsPMF67Eh5/fgYMP7YixD7+LS85/HBOe+ACNGqfhhlvPwLMvXY2JM7Jx0im9MGf2r3jrjXnKJrD03WqQJmMZc79biY8/XIgzz+7L9Ffh+VnX4KHHLkHnfVtE48VoEblqmWyVbcOhI9/L5EGEhS7279EGk1j2lKeGK1qfm3U1pvK+90Hlh9P/UbA8u0UkOC9QVLRNyq4NIijWw+EFoZSUM6QfiXNd92wGDae7jWNtJMdWjSZK9jRI/1e8iLmIkzlXVbe9XwHFDVp/bick/qBMdMb8agTr7doWdjw3E3nvvMGeGoIvkIDDTz8X/U45CwkJfo5BF7/9auKVGYlYtciI7pQqdA0ROIf4dq8qeJZn8RIBcZ10CMoiVcnnT4MkS5/7+Ws/Zk1PxJYcg33bRVp6BvqffQF69f8H2RCtkLV9G7aOfwwl8zmF1EMQLDHC7MiOq/3757bdlkV9q2P8+PEH8HIs3TemaYr9Uw8ePHjw4MHD3wx1v/k9ePDgwUM9oXZ3YWj2Am7HxFZZL2g++cktt9gzm3AHxmcEoLnvMkxsk6kghUBydEsY8F3ItEfA4JbStZfDcZ6H7TwDx16o8teN/blpuwDZk0XIyGeT6TRH7f50vTP/XAwn8hFcZzos+yM4VjFMk7tk4wT4/CLs1dTPycLmaSznFJXWtpYy/dNM8xzdMoh9VM3oBsPOwoDJcjAGMGJCJkzcC8N/COxIhHF+ZJqnWMYrfJO0hu6XE7GTlbpdRZ2oDU17wDBvhT/QAVZEDkN5nnGeJF3fk5IIaRtOWq5H//4mxtwp6nJutHw9g/U5gTnYrA/TWK+QH2KTToPuOx1mwrssv5i0PMs83yOfcukvDD0FCf6+rFuUuRt+7cH722H6O7Keq6Pl2yzf+Y7pg6QtC5HSq8jPqMFX4ScpIB0aaTuMdHQiT95i/Oks/3O6EpKgQTNPxabJR6NbQYj1nwsr/CrLWcf24QVFLOMNxVNLX8lcy/nxN8GwYcNEYPSMrutJtm2fOXbs2LRYUGXMmmWTqx+xzi/XtxaGruObn1di6qtfYsv2GhX6/jBESHvxxRfjtddew+LFi/H555/jtttuQ8eOHVWz7W5IviIUnj17NhYuXKjKlfJrM0Nh2Q7e/XIR7prynuJHfegSYWGy33GO7p7eZtBxjS+cOHFiV7ZLNdsTL7/8suE4zjHMUw5m+nTQoEFRG5d/A5i6kcOalp3GEx+spxsJxx7+OOTjQHpGEnJzi7B61RbFY9tysH7ddhQWyi/XNVxy2ZF46PHLcMElR2DF8o34nfHEDrAc7nZIv85o2aYhCguCCIdtIasS5FH8ZEIoYn6moaNZi0xOxw62byvEosXrsWNH9EcNnBCU/++rcvDD3FXYvr0IW7cWYvXvW9T0m5QUQGuWtXVLAdatEXORnPxCNtav3a4OuhOTEX8ajuPaublNHA1JdQ1VqZYvEvrh6gsv/GnEiBFzxQ0fPvwHurfpxmdlZX0h9sVj0fc6OD/ls33FfI0c/nVavHHA8WhOmTKl8w/nnHPRqoP7tytMTqneiPEgglC+pnY89yQKPv9Mvoxx2jZwxBkDcNCxJyM5NRWBBAeb1ut4/dkELJhnIiTdVZqIHVsJe+nyLaCUb7sQnZiI2Bx04GfWaXLSXD3I2O2QHZ1JWoo0fP2pH++8FFB2kH18paU3bIzDTj0LfY6RV2oUVu4ObHtqCornfsPXWd0fZ8rGNBcmLxUboQ8HVjVZFcPkyZN9pmme7LpuB7bhjMGDB5fbN/XgwYMHDx48/G3gCYM9ePDgYbfh/9s7D8AqivyPf2d3X00hCb1aASn2fqd/xbP3U0E9RSkpJIDYvdM7Y9TTs6AiCEloFjwVPHtBsGFFEZReBKQTSnp7ZXfm/5t9L0IgoSgq5feBye5On9nd2Z3f/t5v9CwRemWrhTRb/Ak+rbQrT8aNuX44tQfRQVdXJUsv1CFU/QUlNFrT1DTn0t7ziNpfQKr7MHrAdRgz4Aao8P002adRW89ItZmJ2u1Xq9IGSaV6DUjsQ+nSYct0mpR+Epv8og1sdYhr423BAgFHLKVZ7VgoewrV5S4UZvVB4YDraZKcTxPqaldLyJEtEIzqyTgQjZxJbToLdlRSG76mcm6iNH1RWnUDFfwgHKf+hK80VboCVoGe8PqPRjS0Coa8x23P6Kx+9PTpR7GmQzpaLtIfR1zTjTovNoXWs04925aUp8D9aNv1RiQ2pT5Q/6N2UCdQNDtcRHW8DaOze8OJZlC9Z7h1BppRNgfhjPtM9Mz1Ujl/heU9FnakiNL/M1Z+dj8o40bKZroWCpD/dTTRjxtaI9zyKS/b1lqOY2HKWH9KYxCdAC3opwgqgfr7ONeMRkH2mzCCOeT5HZVFaeUmOOrvVM5NGD/gG53l3ohhGLpuH9KE/YLExEStydUgy6b8e42Uxks0uV9Qp1G2I/RC3aFIFJM+nIXRr3+JkvLqeMiBgTaPMHX6Iox4+VMUFVfQLb3zPnMvOoWKgMd8vWMr37eOo7LJc5zP50vPz88/LFd/wIlTVlam7W9cI4SYL6V8K+a7d2ALrFYQ5foWahS655ReAHBXBHc7wOMxcfKpHXHoIS2Q/8wUPPX4u64m8NNPvIuZM5bRkCTRpl0aundvj5atmuDtN7/DiCffQwHFzR/xAcaN/ditw0mnHI6ERB/t0liwHbE6HtaxJVLTEvDyhC8wnPLQtorf+t+3rlDYRZ8+Gn71QnDPjfsETzzyFh576A18980yHHn0QWjRsgn69OvhCoWHUf10Hk8+/jZGPfMB5vwQW3/q10L3Z9QuK2tOY2fiTntWN9YQC+NHeyV0bf+X2jSf3MV+v//n1SDpWBQUFHRYtGhRX8dxCg0hbtl80KHz7UDwNbr2Knd47dVBzwp7QxGKnx2Dyq+m6UzhDybg9EuvwglnX4jklBRYpoMN6w28P8mHLz70orSEbkEPnWpTIdmiJPSvNKJQQq6YnH60t/EZCPxsO2LX+HV3QRxdH3JF60xMfcuHD9/yorJCL0pgI61lK/z5or/i5HMvgeXRkmq6T0uKUfLf51Dx3ltQ0ajbHztD/7LBAZYIqBdP/nZpzPRVA9Bz5Vg6R1rL/KNQKEQ3GcMwDMMweyO7MkNhGIZhdgdll9JMdhUcrU6kzS+0ag8laTKrWtO2Eo6arqeUschxwtXCXSykIONTlNn3IWTcgPKmMTt7WgtYeJIprdZYpWxkAFHv9qo8WhAt5PMY3Tu2orFecVjJz8gBJs0CFZqiJMVyFy4ZN+AjRMvuQY2ZgdE5b1GmwjWvINGE8pGuMFSIAJQZq6fwnOMKorUNYiFfw9js2ArPr95WC1/0ZRhqhp6l60q4TOwpYTqtKNvLXCE2RAU9clqg3zOXI6PgSqpQZyolTHXSgUmwrePcdC7xPJT6Hrb9ubuoSfKCMKQrvIi6s2e9SnThgLfdeOMGr6PjFXpCT1sTjvS6Zio8/gTK66K4fzXNZhOQPuoyZIy8Eh7Rmfy1gUgKNNIQUfVXPIsJPVcgar+NUfHVqdtmLKQ0ug4OtctHkbaY3TAj+nzEZtrKfbbG9vdi9IJjdMpekVJ6HMe5olHtYGqRLWqnAfI1pe0h62twJ2ht2IqqEF5+bwZGv/YFKmv+MCXD350pXy7A0y9+hPlL11NX7apgSCvFY9bmyvD9zVONmwyFv5umqSWNd5N7qm3btlcNHTo0oLWC6VxpMzFd6Ny9mZOTM0+n3ltQNaKExpvN2jxCg1AjFY0HMkK3vv4FwK/kiC5tkTPkfFfLt6KiloYLiRNOOhxdu7VzP0rUoa/H8y88Doce3sqNt3FjBVq2aIIBA8/FmT26omvXdvjLuUe5C7zVkRDwUppjccqpHdGxU2v07nsGDjmsFaoqw0hLS8DlV52EG/qc4Zalhz4tnD7+pMNw4SXHIZgQU2S95LIT8FeKl5jox59OPwKDb7kQXbq2RSXdG/raOPmUjjjyKP2dcA8gHUdWVaRQq7fTot0W6honLNxVpfZa9K8XaGx6hfrpEOrfv+gPIuSs/Pz8y8n/CYqSR2GGUOre8hYtb7Y2l94tBb7RV94u3XV0TYR/XIhN+cNRPjn2KElKa4rTLr7CNRmR2rw5TGGjZJOBT9/14d2JPiyZY8KmQjzUw808AqnkEmnkb+oF2vgEgu63WjerxtGVq5t97SzuztB5eRVCYWD2dA/e+q8P33zqQU21bp6DVgcdgh5XXYcTz7kAvmDs2nYqKlxBcNnrE+GUl7v9sDN0DEfKED2uJ1Y0tT+jYhus+SuvvBKwbft8Ol/6ZxMTBg+mZzPDMAzDMHslO38DYBiGYXYdLQj0+atppr8U0WgVTdaOh+WcQLPvUyg0EcKYiXByTFjbGJMGVSEh1BwppX9HRsEIyvQlSvcYTdpoqklzMG1KwdTmIbZBKoembGviRzGEqIDUZhdo+iaEhW5lW+bJ7WnKmOgchMz8PGRSOQHvqzCNmylikitAdldmronZ3RXm8bH5n6iEUtr0wRaGD6mAI1aTvwMRN8+gZ6m2o+3vHgQnqg+7QInHYJr/pXxeoMpOoJ76C7XJoGwTgMjh8XSxdklbUZrViCbFfoe9oJugtNQQCnYFuKL+JNNAzFSGoAjCiOWR3EQLwDvE238I7T9F25co8gtUt5cpLpVv6l94J0HI+nYpY62ogNcVyMVwV/ZWVZQP5a/o+Sn3eoHvzqitrdULRH0mpbzW5/Nt0Y7ehg1Th1Yrj5FPk/yPhbH9d4iGsEwTpVW1GPv6V3h47GRsLouvE7gf8+5n8/CfcZMxb1nsFt9ys+2A2IeXYqXk0z9NfnjODTfkbMwYMECb8Ein0Kfo3OgPFYWJiYmjiouLr6T9y4QQpZZljdXJ9yZSmpRXG0Kssmksaqjtrp/jQFbXQNnbL6C+u2it6y7d2iEz5xz8K+9K/ONff8WN/c7EoYe1oi7dUgNthuG4Ew5F1sBzccfdl+POf1yGm2+/BGee1Q2BoM+12dv7hv9D06Yx8+WaxOQg+qT3wPkXHevmdfoZXXDrnZfg7//8KzKzz8FFlxyPfll/cQXRehDRg06zZsm44OLjcCeVkffQ1biB6tK+fcyij0ZrIQ8ccgHuyb2C6noFrrnuNLRt37i5kd1BhUNKVtdSVXd+1VFdo14IbZN3r4bGG635rn91cmmrVq0uadmyJT0PUUhtPMk0zZHk+mVlZRXcdvXVa4+f/v1SQ8oHKdWmrb4D7JTwj4uwcfgTKHvzVfc4IbkJ/nTB5bjghkx06NTVNbMQDknMmWHh9ecC+PBNH0o3mTASFQJ+hSRLIIEeI7TZZXRUfc3o/0ruRsKt0abKAwpFq0y894ofb/3Xjx/nm/qbAHweeuAedzIu7j/QXSzO64v9wEdWVWJT4dMonTgBTlmp/kri+u8IXTsPdSg9/D6KCjX2lMlLG1xsVFNSUqJXQdS2zL+ybfuzmC/DMAzDMHsjLAxmGIbZY7gyyBBC4Y00vP4EoYrhCVgQHq2degYMw0N+3yDsj0LGhZ7bkl7YCZn5T0B6J1B+D9BM8WqajpVCibGQMhKbmjWEO7GMIhwpiXtsjyvcjaPLWd9yGNXjOarrvbS9ivLXk25tp7Gc4rrRXBZ8qhdJi2vBCgcOtXE7XPXf+khXHhR7zmgBqoANYeg26Pbb1KZKilNGZdGs1DBdW8YuOhmVo0QtAqEtEqOfZ80Nd13DUEPc7FxJsZZK1znKV5cvqW9VhSvtUVqQvZUtU6VqEdbS8MZo5BzuQ9xyyy1lUsqJSqlqcvc+9dRWiwxuw5p3H1pL3fRPx4l8t61ie2OYhkBtKILn3/oGDxa+jx9X0q2xH1JdG8aEd7/F/QXvYumqTe7ltAsyORelnAhd66PXTH3k9biXTq/S09NXpqWlaQ3IG+jcaNXFq8l/BLnT6Zy9q8PdyHsRy01RSyPBKrrnwg02nzy1ENipKI+ZithDaKFwIOAj592hWY6Y/V4vEhL98PloaI6fJJ3G491yrNG7XvKrs+erw3SaAKW3PDE/j8eKf8+Ca6/Y1uuG0oHWEtZ10eVtSyzMB7/fQ2kb7KVfhKwot5zKsp1+oNIlklvQffqCxp8Vewk5OTlrqX+1QPgk6v+RtN+PnBYy9qV74pGMjIylbsQ4Xb9bNE1I49+2Uju2W12HPsn06IluLMLGUcNQ8vIL7rXp8flw1J/PwEV9B6DbyX+i6yVAY5nEpo0C097z4tVxfnz7kRcVZXTudY/r72O/9YxKN0iXQWVJuvxKigx89rbPXSRu+iceVJYpeCyJ5JQmOOEv5+OCPpk4rPvR7vWpiaz8CUWP/xulL0+AU0uPtfiPfnaGRX0UctQcCfXvY79Z3Kh9cv3LEiprAJ2nZHKvDh48uDgexDAMwzDMXshv/erCMAxzYKGUjc01lXBCq6Gw3tWKhbqUhtvuFBaGVFoby4EhS2MLpbmpaKZWIt3F2oSTDWENgGl1dG0GW55zEa7JhLQnUH5aoNo4Wnmn3NixgdaKFIWcEYkQ8maa5g2CYTWDcm6l2eVfUFaTRTm8DSldVd4tdNMSjvmun1I+mKIBVTZD2weuX7uopdPVUhk63fewnb6QQmsDnxN359FE/Dya3F5MM+2RsUR1msV6W7f/CwlHFeURcjUvFRZRva+DZZxVv3zjfOrnCyDCY+AKy7W6VRwDEQRdWx/7NaZpfk6b8TSB7+Hz+Qbm5ub6YyHbs+qDh2ZJpfKg7CWuIGUX0MIILfR689PZ7oJqX85aRudjn5ej/8zK9SUY9uLHGPr8h1i7qcwVHu76hasiShrPVgnz4bhHPXr16uXk5OR87vf7b5ZS3kjnaAa56eRejEfZq+gxbWVIwfyJ7qRGPqII10apXbwZMqQXeds/0Ot9dji4GVq3SXWv9T+C6KbNfnvz5sCu3Je2tte+D0DXuXQcR38I+ZTGqUW01cLgnAEDBnyUlZWlH67b8aPyj1ZKjaRxatcEwoQwTTh0TW4aOxKbRg9HZFVM5tmhUxecd11/nHZpT7Q56BD4ffqRorBkvol3/uvHpDEBfP2hF+tW08NCPym0YFi7nc2udMV2tXI6r7jAuTYksGqZiWnv+/DKGD8+eM2HVT/p8VUhGPTg4M5dcVbP3jirV280b9PeTa7rW/XtVyh66hGUT35Hdyo9EnfxYx65iFLLpJJ5R81Y9HXMd3u0+Rp6dlxJ/d6T3P+CweCn8SCGYRiGYfZSWBjMMAyzp0nyC3g9a2kS9iMcW8Ewk2AIL5QshqXWoOt8bcog4ppiqEMlO2gSbUcztVPoIADbroWsnYD89O/x3C3lsIwjYFl6laN4gkZI8O1kirkGqAml0o4WhALS3oAyYxzGpc9Dt9vCMBTNIEX9xekm9dJC3Vnk9ESyCf05BmfkbrEVkJF/GIV1oUeKCRXXlr0vl+oRLiP/77U3td+iJ84KjMmYiYKMb+u5UVkzUJi1yk23JxF6LXXMdoXBWn/LtjdjVAPlj83+FoU3b1++Fr07u7kakMu+pTGshSqWZY2hSfwXQog+bdq06REPapB1TXxTlIORFH8jtTXuu2MoX3dBr89nLcUDo9/DmNe/QknFvr+w3DfzVuDB0e/j+Xe+xaayKmjbtLuMhCOg3jIN++GSyXmN/vRac+ONNxZnZ2dPCgaDWVLKm6g/9UKTeyVCOMvoz4YGbwK6DrRmsCwrpuFtB0r3+xh+vxfX9T4dl1x6vKs9/EcgK8oNp7x0p1I+STeupcQ+IQzWHHHEEfNt276Drvu+aWlpL2VkZGyIBzXIpTNn1vj85tP0fJukoHb9Yx7du7KsDGVvvoYNQx9G9fQvoRwbTVu3de0Iay3h4886HylNU+H1ApGwwOL5Jqa87sWr4wN471UfZn9rYdN6AVv/KMZPd4CXnLbopIeFuqGStlvL6+vdJ9pfx9WXkBY8+4BoVKBojYHvvrTwzis+/O/5AD5+x4OfftQmIbS2ukDzNq1w6oWXUR1zXPvASSmx77Wyphqlr76EjU8Pddvj/oBnF8coHcuB2kTvHE+HVULMqHIjFBcXH0+X1Z2GYSymbWHv3r13OJ4xDMMwDPPHsxuzFoZhGGaXsKSB4mbFMMRPNLmLxqZ7epYn5kOJIjdOQ4YCTamngJ7YbJGmgcJ3CTILPMgZcRKkuCkW6VeSnKZgKIPy18Jp7dMcSY62QwqsHXkm/b0SphHcIqiOy4UN51XYdg3NYgP05OiNji2ykUt76YXtKO4d5H+828QtU1sDtRWbqN6TXZu9CkdRnDuQPfZQNzT7maOQnv8gsgpvQL8xbVy/PUnpOoHKQ3R9p0JqSxOGtkl8N24sOMINzxh+JJX/ENJH9XfbsKeICeuTqLyYdu31jyXQOQyi38hHkFE4BRn5LyJ9pF4AbK9CC1iklLfSRN4WQgzQq/XHg7ZnUl7Ek9rkWWrqi0rJXVbv1AJhbe55wU9FeGrCx/jXiLexIG5bd1+jvKoWz7wyDXc88Ro+mr7INRNhbi3h2RkUVUJ+FZXGv1d+8EijP73eBtW7d+812dnZPzamFbk3IP3GTwqKHN39cb960IVjV1XBqdxijntfR5uZ6HBwc7RuqzWD/4BXaym1eQMlq6v0jRb33B4dQsGljozWM6+wN9OjRw970KBBS+maX6U15ePeO6Tj5/PX0BPsEQnx+W7clTRsG1C1taia/iXW/+c+FI8vgFNSDF8ggEO7H41zru2Dy7NuRvdTToc/6IXPYyAUMrB2pYEZn3vxxoQAJowMYtI4H76c7MWyBSYqSw16BFEttHZvgO4Kv6LrJfac1H8t2hfaP0jOo+BEBcqLDfw4x8K0d72uBvCEUQG8+7If33/twYa1AnbUgM9nIpiUgBPOOg9XDLgFZ15xLdoe1hGWpQvStpAXY13e3dhYONy1ixz7JdKu9YaO5ShVJZUYXxKyXjhh5sxGx5vRo0en0dh+GzltHPvRnJycxbGQ35H0kXn0HH9v5y7/HfQb0WeLSSrmd0O/C6WPyqBz8AG9B31E5+zieAjDMAzzB8EPQ4ZhmD2B0rMsPYVSAkGfcLVplVhIs73ymGYqIbAchiqPHdSh01DatESBiFpH6RdCOrYrUTDNxyh9CaLmpxTlZNffjY9kINJE78SJle3WoSHcMmK7FUGBBG8ppPrWFVwKkQrTyEdmQQWV+S55HE9h0p2l6oXVEiSVRbRqtRAmxuvm0aOjHQzzCawroLbJxdS+vhQ/UE9reX0b6oO8CE1u34QT+RimNrJp9KRZ7Fy3LMeaTvn/g9o0BkZUTwxOR15eXALdSDNiUKAO38aERF3/1xnS6EpOnwOP8Q6U86Hbn4Z5EbyY5ZYP7zcwxJ3U/lEQzmT0y99aGzaWl8s25pFdu8JuILmt6hB1qqnsTdCnyBBNqa8+R2b+RvgTMhBe5yW/k2mWfg7FORsSbeOp9ioGDhw4Ryk11HGcM2h7dUFBQUyq0ADLJ/293GztuZsu7VeoH3ZJQKOpu0sqqmvxzmdzkf3QS3jlg5kIR7TAfu+H+gWzl6zBkEcmYuhzH+KnNZv1Kvt0erdcCjuF4iolf/Qqdfe6qQ/9EPfdbzjy8/naRM6PjV4XpuH+JD+6emVMU5H51chQCKEFc/WFFfdpGH2ZUpQfhNfaoXbtfoA68pv5C22p7nAUFu3W/ekK8xWi69Zi09h8rP3X7aiZ8z11skJikxR0Pv5k9Bx0O6699R4c0v0o1wZ10G9REoFQDbBhnYHvv/HgjRcDGPdEEMPyEjD6ySAmjQ7g/Ql+fPm2D6uWmzRmxITCK5ZZ+PwtP9553o+X8wMoGBqgNEGMeyqId172Y85MC8VFBkK12g4TvV74PUhMDKL7KX9Gn7sfwCXpg3Bw16PgDya41dfXQvm7b1G970Dlpx9ClsdfOXajD+gasU1DTGyaYt1/+ty5pXHvhjCi0ejVtD1LCPF8ZmbmmzHv3xvjeHq3umCLQ8NOiPMhzI7ugrTM70s4Wd8kXeiiPxcenzbXdVA8hGEYhvmDYGEwwzDMr0VBQmh7wK6p3VKMyolNniwsI4+VrmasdEop1g9wzCpX6OnYejJe5abRf6pDFsYP2UT742gm9ilNPCtp4qJFm9rA309QztPkH7MrKkRTCCsmUFQiVraKOu52O/RCbI4dKwcOqssEhg+pgOE8SfX+klzdzzn1Kkg/UvkPUInv0VbPCNMQMdrpQpDXKwLTeZDyGUHHRRRX0dZLcSqorv+mo1doP+LWd2vycxYjat8NJ/oqxdlM9bEoXoDSUgFiFZT5Fe3fgTE5n8e1dRzodfIAysvYRkKo4m10f/q7raZSNN7/YeqfLUKoZzJ/hG1roTOVr80awKR6BCielkKtpmZ/Tcf3oP36aW5806E+F7FzqfOMeupLV2iSTPnoOlCfb1W/wqxyOgdTKd08ihOiPKidFG4YIfi02le8fgalM41dFp7+3ng8npcMw6Dzj4FSygtjvg2z8rm8UJuyUI6AepY6M6Q7f1fRWsKa5Ws2457hbyLnoZfxyYwlKKusoe7dsUDrjyAcjmLh8iKMnPgZcv79MqZOXwRbC4F3yz6sjktOqUVCmgOWf/jIlzH//RCFWUqJbT58xdD2Su3iYkRWr3TtBzO/Hm1yo3bR/PhR47i3Fo37Sapy/1zJcRuO+W7h99Ixr3ccNZMOt/mCuBP0GEXP7upvv8bav9+CTWNGIrRoAfV1LSyvF52PPRE3/D0Pf7vjXhx/9kU4qFNnNG3WDIGgXpzQhNdDyWlgrKpUWLpQYPo0C1Pf0trDfsydabnfiD0UZ+4sC2+/5MfH73gx4wsPli82UVOlH696AUPArzWAEwJo3qoVDunaHX+6pCduuPtB9LzpTrTveARMM2aj3KmocDWa1+XehfX/yUV4OT3O69qxi+iYNP7S803+r8pv39V66pwd2vIZOXLkWVT+IBrPv7cs6z9x7z8aei7rl4iGHLVN6MVjGYZhGIbZrfcihmEYpgH6PdkZpv8SGlIDUMZyjMmMLe6UMzERsvRiKNkJ0qiE6UxFfrZeiE2h/9DDYSZo8wx+SDUfgcjbGD4kJsztP+JwGOa5tJcKGFVQoW/Q9rXvUHRNN9jiUpjalJ/zKUYP/AqZjzeDSPgrxWsBR9Uiun4knsvbos46YOSxcMwLaSJEM0bxKTDraxQWxiQwN43riKrwObBEGtWvHIb8Gq1f+gFrr/4LzVRPoslohGaGn6Ci6Uy0W+2FbXlQYQZplnsSPT26UrsEHDkHs60pOFY9Qn6DqWmS/P+NNjkPIk9ogWuMzIJmkNEzXa0craWrVDXNlBciIfANhvUti8cSyCg4gbYXUBsjFH8Gwpu+dNujNXKzxx4DJ3oOtcOiMuZhdI5eZT5GZv75VN8T3Tob+Ailad/HbB3H6T80jfr7TEgcQeFa6Ez9KhZDVn2DsbdtWVX/VqpnlepL7QiQW0Ld9r4r6K2j37BzYXmO01Jd6u9ZGJs9NR4C5OZ6sb71KW49BAJ0XtfTvPRzBORK1Fg96ZweQpPRCvL7GKMH77U2XwsLC49xHOdpmuDrn/8OyMrK+iIe1CAdLvp7qoqIR4UhrqVTmOBKMXaTqO2gZdMknHtqV/Q4sTOO6tgWzdOS4LH+2G/WVTVhV2D92ayleGfaHMxbus4VANcJs3cZiq+U/gCiZpgCd62Y/PBn5Lv3Sb33EPNP7tKRGvwm3WpdGmqkCoWQcvHlaHnLP2A2078uZ34NWki5KqcvHG0mohH0nUSDcxGdl5wuMxa9QVfwfnv9bQtdjydTex+iJ9L/6efHbjdcKXrkOvAf3glJZ52LxD+fAd8hh9ITP0iPSoMeZQ5KNhZh3fJl2LB6BUqL1qKkqAgVZSUIa9P1dOvrH/ZEozbFpX2Kr6T+7qi/9QoYwnTHFcvjoccEPaoNE4FgEMlpTZHWqhW5dmjd4RC0PvQwJKfSI79u/KE6RUuKEVo4D1VfTEPl55/A3lAEoaXMu4n+rhVfdO/FCpX4j5NnzCiOBzXIyJEju9Oj/GnaTaWx7Zbs7Ow/btE4bf7BEBfReYpQSz6gZ7f+yLz9w8P90ii/QmHOZ+g1yUBqaSoMx4AnKYSipSEEDw7CqfVC0XHEV/3zO8SNufSe1iwBCXRyohEBv0kn01tB7wZbfc2id5TbXgiiuiqB3hskFncqw6dnOug/NhHeCL0PkJ+vfSWGX1j30Z7eaUam0F3ogWgShVNVVT+/rdDvP1mFyYhaXiTScYk3XK9+Gr0wsDSC9GYDrO5Sgmk9tgi9rxoaQJvkZEqjUClCOHxpTClBk5trYWPLJLceJl1QzTaXU9iWtIOH+VBmJLpt14vyevzVVM/tDb73nOhFu/JEVFA+wZpafDW/FiedkQhV7kFVYjWSqryI4l8wPbfAtOg1KDwIhQOecdPeON6PZJmEaFi49TcDFXiu7zY/y2IYhmH2NPG3CYZhGIbZAVkjLoTy9KRZKE2ynG9pcrPoZ+G1tgUXSBhNk7BrKLwEtnMLxuW84IYx+xy5ublG69atz6V58wghRLnjOH21CYl4cIO0PSO3nfBFbqH4/YQwaIK75TvAruLO0wktFO52WBucdeIR+PNxh6FlWiISgzETzL8HWjC9ubQK85etwxffL8O3c1dgyaqNCEWiu7dAXB1acKO07Mf+SBjIWz3ZT/dQnUmU/Zf5J3d5Fkr0ptZv12laI9h3eCe0ue8/CHTtHvdlfinFL4zDxpFPaGle3Gd7LLoOI9L5HHa0X/fvl+0zNoP3BNQrYskpXU+MOupeU4jzaZwy5S/5BYJW9fV44Dv4UASPPg7Bk05B4IhusJo1h/B43Sg0XqKmshxVZdqVoJJcdUU5KkuKab8UkXAtQqFaRMNaSVXA6/OTC8AfCCApNZVcUwSbpCA5JQ1JKalIJOdPSIChF2KNI2tqYG/eiJofZqHqi09RO38O7I1xyx+/YIzSy6Q6CuVCqXHKCTzWddasHRpzHzduXPtIJDKCdo+WUv59w4YNr+ZtLUD8vdHCYNO4iEbZSnJ3YXTOqHhI49w46mC6KZ6ixifRFTILjjZ5JXqQ60D30dcwwyPchWUHPNUdtv8iSnEKhaXQVn/MLqH9j6AC72JM7xV0eSlXaBr23Uhj3rU0u6YTjYdhhZNgeq6AFN0ojhagToMTmQC/qIBNZSnraiq7LV2gxZTtO5T2LYzN2PJxWnPb8wkor+pB4ZdRvoe6ZUm5jNr7IUznQ/eXaLnKwNrR10M411JeAZi4BwXZsV+e5H5iYd2Sa6mcgXQUpe1nQO0IjL41do4zhuuP27fRCNGOsl5KF+bf3V+p6bUOoLpSeWdTeX+i9iZRv0gI82uK9x5E6x9QeOkWoXD6yFPo2suhvcMo/jSq60KKewn1VTNK9x1E5GnAezNM67Z6wuDMTA9wTCbV4XJqvxeGXEV99zjGZ8+OZcwwDMP8VrAwmGEYhtk5GQV/oonBx/TY8NF2NQzxHGz1LSzlg6RJEsT1sDwt4diLEZVX0Iv8gnhKZh9EC4TbtGlznVJKT6qnWJY1KD09fV0stGEOuiw3BWF7gFK4VZhmc22dZHfR4hmtOaeFJD6vBwe1SsWfjj4Up5A74uCWaNcylfz1Oot7Fm33d1NJFVasK8YPi1e7ZiAW/lSE6powbEfSvPsXaAMTQmjrK8qWjnqPpvAPrP7woe/iQfs9847vepppqsnUCwnbid20IE5JtL7vYaRc9Ne4J/NL+anvNQjNn6MvuLhPfbSv+/VBOU8mmdX3dJi+ZpcXftyfWHhc5yMdy/ynR4jL6Jb2RXcgPG8UunaVHqNME2YgCO9hhyPptDPh734MvAd1gNW0hRu2Ne645jiucz96aU1hVzOYzo0rvBWxXxwYZkwz2E1VHxWNILp2DULLl6F2zizUfPsVIqtXwwnRqaQ83Xx2c4zSsb2UJqLUJlupYck+a+RBX+zQRjCefPLJlGAw+BSNhz1prL53/fr1w/Py8iLx4D+GLcLgCurkuzBmYH48pHH6jewO0/ycOjyF3ls2ahkrPIEW9B4D1Fa9h9KqTKQEtPB1PJ2cg2F59cmJpXWigE0nRIk3YZn/Qn76Yle71Ru5H6Z1B8WohIxMphN/Grz+1nRyKA09D21bn6xJ5Kop32vh8ae4KtmxsGq6P5/CmJx/xgqJk1FwD53fm6hesbrps2br8sN0nsRIRGsfx3O3lKH/M1fD9AynOM1h145G6+wB7q+z9K/HkDgc3oRr9HWHaPh7SDuHypnu5t9/ZDq162mqd4DyfJf8L0a/MUkwnWyq5yBqeztqO12c1Had3tZWROgdUKjhKKkegVdvi40lekE4YTwNb+AQRGqXUZ2bwBdo5rY9VP0+okV/g7fVv2BYt7rC4GhoIEZnj0T6iKvI71GY3kNgR6JUxr8hK5/AuLv2nxVGGYZh9lJ2762BYRiGOTDJnejFuuJHaHLTlyYbTeiFH1smRjSRCddKmsispxf5fJRveNRdPI7Zpxk2bJiP0KvE36yUmmCa5oMZGdtoLW1Du6uGBoyq4t5SqjsNwzjM9dTCj1+A1tyTjkQkKhHwe3BM53Y4+aiD0bFDS7RIS0SrZk3QqmkyvB6L5vTC1dq1zIa14rQAxs1PKjjk9M+1K6pD2FRahfWbyrFs9SbMXLjKdfpY5+XxaKGMFgLHM9lNtPCYytMT2ok04X949eR/L4uFHDjMO77Ll3Ru/tTQFaBqa9HkosvQ6s5/wUxNi/syu0vtnO+xcnAG9WeNvujivvXR8ibbQbEh5d+6zlo0Je59QDL7pCPbWcq5TUHd6DGMVOcXjk/uuEZO2bZrQsJq1gKBI49GsNuR8B56ODyt29B1nQqrSRoEjVHCsuj8xMenxgYVqR+j9DylcU+GQ7CLN8PetAHRjRsRWbEcNTO/dbWApdYq1nnqZ/Av0ATW6GtC18KWapVQ4tFEK3lch+nTd/iRgJ4JyfRMuJN2h9D4NqGqqurW226LCwP/SOrMRGjb9Uq9Tx3zGfVl/Y4Rih4UnqlouXq2ayLhhhHd4DU/pYdHTGDp2Gsp1lTa30jvMZNRLX9AojmWztXldEwnBF9QHt/TcTKVcQ4sX3tXIOwgG+Myx2Pw+16EVufRRXGnK9k3LAk7soA6WZvPaA0lzqJ3plQqj6JooWr0EyhjDgx5CIWdCa8vmeqwEJHa/hg3+Gu3zlmjroXhH0EXRRqk/QPF+5ISO/QedgIs609Up1JEw7dh/MDxrnDbMsZR/U902xJI6orhvStiQm/xArX9mNg162yCsHNQMOhVXJwbRMsW91GdbqU8w1SvOzEm5xn0f0Z/3H8cprcl5V9KiT6l/v2J0jeneH+msEPhREuo7Xdh7IAxbl37j7qQ4jxFbezoXt+OvZrif0AP02Kq5/9QW7EA/oQHYmYiqA+i4QEw1bdwjFEwrdgCyQpPQ5Tej8K/N2hvnmEYhtmzNPI2wjAMwzDbcP3IFggal9NeD3ppP4QeIV5Xm0ZCLzIzhyYZHyG46F0MH15nE4/ZxykoKGhCm/uklFfQ5P9Fck9kZWVtjoU2wvGZnrbNW5wjHHmzMNTpAqZfXyS/Bq3AF7W1zU0HQb8XbZo3QWvtmiUjtUki0pICSEkOoGlKIhICvniqGHpeWlFVi+qaCGrCUZRW1GD9pjKUVtZiU0klVm8sxYbNFTSPNeD1mDRP/WXClXoIoZQjlymhChyv79n17+TtuM/2MYYPH96UNk0TExNX9e3buG3HRSd16a0ExioltjdiKiWMhES0fWIkEo87Me4ZQwvtq6tD7tZxJPw+jyvE10J/bcZDa4eHwzZ85A8ajCKhKAJBHyzLQEzTcvexKd9QbQQJiX46fbHXY/0RQZejZTverTTStSa5lqs09vGhpibs5pXcJEh1in802wG2re+PWFs9HsstTxOJRKkfIkhM8MHTiEb8+n/fi7J3Xnf7szEC1Cc1jvxfOBrJPu6HpZvi3gcs0086PDlZWtdLw8ixhOhK51k/yX4dWvNXL4gotWC4OTxt2sJMbQorrRk8TZvCTGsK4fPBCCbASkmtf77oYnJqa+CUl8EpK3UXg9OCYIdcdEMRouvXuosECi89crcWKv9CYmYhVJjury+EIYZ70qKTO01eusPn9osvvphaWVk5iPoqnQ6n0fb2nJycvWMhwp+FwdQwrT1r6D6Kh9VheYFQ5W1osfpp1yZunTDY8jSDY9fQSXiC+vXhn+3h3vhkCnzBc6C0OQcnDU70YYy/aTYyCzxQ8l7K75+uUNex76B0w+ALGQj58+id6E4I6mHprISK9MOYmz5GRn5rur3H0k18QSxN9GPYkcEYP2QBsp7qCOkroPx60ECgBa+3YPSA59BveBsa8CbC9P6Z8loIE9kYlRVb6DYj/0iq1wj4g/+HaO0UhKPpCFRUIdrkaSr7GspDn+G/YPTAz5Be2BOGKqQ66md57IHoRO6leP9BdWlLBJpMoHLOoHqtgRG6APBGYYsnqV8uoHrqvngEjudJjEuvxPnDfGjnvQQGhsPwtKK2/0B1uxFjB875WRhsWh3pXghTn92PHzc8imlx8yE96V2iiZPrCoPdOkRHUWWa02D3Vypb20p+DuHav7tazgzDMMzvwraPSoZhGIZpnJ4TTaQVt4K002jCVTcjjdJkYz1G5eiX+F89p2b2LgoLC9tJKf8hhLhUKfVyOBx+dMiQITsWKPXsaR5SfHg321DXCUP0pwliUy0k2RNoAZ0WxmnhoBaeac3ggM8Lv89C0O+BVwtLtobedMIRG5GojagtXdu/ldUhV+CnzT/o1fhNPTndE29EOh93oThMcRTG2EXhyRvmDN3hivz7GlpwRtfE1bS93jCMRzIzMz+PB23HwmM7t4Fl/I/6+pSGRJV6IbnE6/sj4fpMVIQVnUsD1VVhulwEIuHYT+pXrdyMVq1S3K6trg67HwQ6dW6FObNX4/gTDsWaVcXQorxg0IdwKIrUtET3FKSkJiJK5722NgKqpyvs19eAh8rQ5147bZJEC3WbpCRg44YyrPxpI7p2b48qKkdfGyHKL0J5aHMfKSlBtw4+usYWL1hLxwlITA5QXU3U1oRg0XWXmOhzhdLr1pZi2dL1OOjg5khKCrhC4YryGlcwrMvUGu/6+vX7va6Wenl5NVJTk7Dipw1uvs2aJyMxyY81qzdj9coSHNG1LZVjwKa26/j6g4UjTPg2rUHNf+6GvWo5XXsNCwj1ZS2V0jff37rNWDjR9WSw5PzDfXax7xzqoAwh1CX6qvjFWsLboBVJYdt6x72GjUCAXIIryBWWB8Lv1zdSPHYMbQZChUOQdE+ocNjVDKYTTaeVnNak1BffHkDbjo5KuZGe1BMsw3i+0wVXzRV1i4k1wsiRI1PpfhlMu/1pO9Xn8z3Yt2/fFbHQvYAtmsFbhMHbooXBkcpb0XzN8HrCYI+3GezIT5BiCMYOeDseewt/G5mKgMeLsRkbXEGwJ3IIwuYQKifHLSca+ifKih5DqzQaMLQwGHe6g4ty3kdh9oXxXLTmbAG8vkxoExNSaw+Lp9wF43o/1xSB0FDK60YKq4DEba62bb+Cy2Gpp8m/PT3o5kGofBhmlXtB0XBHg8hVVPe/0KCwHsLujcJBHyFj1BC6UHKp/FQq43609T2MteF7qSytzR2ldFGqdxKcyMswZQ61uSMcvEEDZGu6Vt/A6KIrkd7sMhje4fD42yJc8z6Vk41xg1a6bdBo28gh33AakDJoMKuGjN6LMQOf2CIM9nSk98ONdEVfhMIBW8wibS0M1q+JUm6m9uhBNQjHnkvvkBegIFtrZzMMwzC/E7/u0zLDMAxzYKFXr9Yv7KMHz6Xt7Lhb4C5i4r7hM/sbmZmZayzL+jfNQd+lwyyfz3dvXDO0cSZNcn76+OE5qir8iISdThPKme5PmveAxFXPsy3ThM+jhb9eV2gXjkRRVlmDtRvLsXzt5vpuzWas21SO4rJqVwisNUB1uoDPEzMxobUw94CcRbdPSaU1zHKjSt1yeNjz5v4mCNZQ/yvHcTYahnEBXRPnxr0bZO73izcooSY40Kv8b4/WdKye9hGWfPQlpn+xCOvWlmDJ4rWYMX0pNhSVYcVPG6lfhXvOKipq3NMUDHqxeOE6V1t29erNSElLwCY67z8t34CFC9bgqy8W03YtPvpwLj6ftgDTv1yMkpIqfPXVQnw4ZTbm/rASH0+Zg/lzV2HB/FWYO3uFK8xd+uN6fP3Vj5g5YzlWrdyEryndj4vXYeH81bRd6wpqly0rwrRP5mPunJVYuWoTViwvorouwfSvlmDpknVYvGitK1BeSennz11DfkVYvmwDpk75AVM++B6fTZuHTz6ah5kzl6NoXSneeXsGZs1chjWrSxAKRVBSXIUZ3/xIbViEzZsqULy5yhU4l9O1+xmVu5zKX7um2K3D0oWrUTrlfTibinRPuv3ZED7qP7plplYrI/bTc8ZFa8J2ufCq9yIh5w7pqFscJTd49ViwB9Da6a4Wr88Pwx/Qwj/IqkrYpSWIbtqAyKoViKxeWc9Fi9bDLitzBcH6hBmBIAyvL64J/OvrpSd82j6wLeVcqYxsuo0f6vzt/Nk7EwRrG8F0z99Ou9o0xMcej+ehvUoQvDVKhWGHX0a4JgOhmqx6rqJ0IELRqbjvvoa+SoZgOBXx/fp4ArUQ4bORmf8M5f9fRLwT6QT3dYX5+ruf2O4Lgv7KFIUUi+LHMYTQ5h0IGaIYpVjcKZYuEBLkHzsHdFJ+zs+Q2iRDQryczlDiAcr3STp+io4fhiH+TMc6TWs4Rjs3jRDfUt56QCDkCdhka/9OMD3aNsUiCPkunEgt5XsiwmhBef2J8mnq1lfJd9yFTQ1PG/LXYZRUzagnCNYUtdZ2Ub6B49iUNgHC7BILiHervlSVisKxG9fw1XkbZjPaCbp9qNASteL3WyWWYRiGcWFhMMMwDMMwO0QvHlddXX23EOJ/dJhpmub9w4cPbxMLbZw1058sWTPlsTdoYtzTtp3hSiqacOvZ4p4Rumi0cFj/rL7OZrDHMrdz2l9rU7qLNO0BwUo9dH7kpBP9gCbH54mQ9/H1Ux5eNK3u57H7IU2aNPnecZxZSqlTRo0adXDcezt6AY6Q6kPq829c7ettoXOmNm0AZn+DVi2S0K5Dc9f74ENauGYZ9Dmtqqh1+1ebT/AFPKiqCqN5yxRX21tr3UbCUYpnovMRbXB4p9aulm/79k0RDHiRSOEHUV5a29jrNZHcJODm0bRFMvxBL+XpgUXlaLMObSnNX688CcWbK1G8qRLaRIXWCu7arT3ad2jmavWGaqOu/eqOR7RG02ZJlNbj1uXQw1uiVRttDpSuPyrn0ENb4IKLj8XBtNUaxX6vF506tkGHDi3QvEUTNG+eTG1sjg7tm1M9fUhM9CMY9CMhwY+2bZvC66OyQjbFTXY1lssrauDzedGC0rZpk4aklCTULF+O0KxvXe1q9xpsAP2SH5LSkUpOOOm7+atjvkwdWhB6zJxFSzZ+t/AZC9blUSlfJ29pNNKfvxidnxYQa01f7VwN4Qac1gCmeI2dz1+CzkmPeVKpypBS+QFDXnrkd/Nf7zpjUXEsRuO89tprTQOBwD8p/e2GYXxE7l/9+/dfHg/eu9B9JhCBwpcYPWAMxgworOfGZY/EuJx5FC8mbK1HI1ZC0kdcBl/4Czo5IyjfTCjVGRLP0f4Tbnij50lo4W79BdCU0iboaUtlaSFuPbRZh23Zys8w6OJAKu3FnBApVIYX2li1/sgqVMCNZ5fPoxO9lPb0ioKHw45cQOkOca8pJZfAkW9QyFpYnsMo03YU9xg61rZ2VsMOfIbcXAsO/JTW43aJENt/zJw0X1HVtJ1ohy5Yylcluf6GUb8PDavhPq1DC4RpjHW3pmgBH/5B5bNcgmEY5neksacYwzAMwzBMPV555ZW0srKyf0kprzUM41Ol1KMDBgz4noJ2PPEjmnfNTQy2rT3dEdYAmvH9iSaaWjMoHrovImgeq8I0s18qlPGix+e8uPydR1bFA/drJk6caJaUlAyg3X96PJ6c/v37ayFag8zr2tWrEp0hhjLzDIHAdmdcOvB0OQot73kACZ07I1IbgeXR5hTiC/7Z2o6uFnjEorumQbyWK6jVW32sKJ7Xp/djpkO07WCtTRyTwRluHrFyFR3rjGKZ6d9ba5mLtkWs/XXcNauLEQh6EA7ZrumJJikBN1+3PpS31lTWwjWdt5bp1Nn31Vtdts5Lm5XQ4TodXSMUT/tTG6g8nY9O79Yx6mghHdUmdqxNYOi6VVRq4a8nbvqC+sMy3frrDxta67SmJoT1L72E8EuFMCvLdOG6CtvhmgRw5DtGVA7uMnvx3qnNuRex4LjjWsOsuZZOUG86D52pVwPbiu32JeJXeQm14Us6yPeo6Bedvl3asAZsfcSYMWO6OY5zO12/2tTBW7SfN3DgwL3zg4I2E2EaF9FAUEk36T0YM3B4PKRxXDMR1qd0czWDE/0aUTEIzw6YFQ+lPJ88BoZ/FAzPKTSA0L0jh8DEdOTnbET/4emw/KPppgbs0D0o3fD4VmYi7qKbVS/G9ijGZN8bz02biRhFg9QA2JFaGgRuwtIuz2JaDxuZBc1okHgMpqcPpF1OYbdRurFIH9EHhvUoDLM5DWbT4KE0COhfYNXHoQHHqizByEFV7nH/kU9RvQbSea+ieswlnyPpdPrgyH/AJ6fANgrh8Z+GSPhlCjsVhjiI4r6MJlYmVnxQg7SzrqMxcRjFSUE0NILS3vWzHWVNbq4X61rdTAPRI1RvurSo7qOz/47+Iy6k+j4Fy9sR0fAMasvlGDd4XTxVQzaDl1E5oyHUOTSA9aB+i1A7r8W4gW/EUzAMwzC/MfwFjmEYhmGYXeLqq68u8Xq9eUpPXoGThBAjiEu1cDAWo3E2LcirWjn10fcdr6c/TXhvpcn1FAVVX3tqn8AVAkeUcmbRlPZh01G9k1I8Qw8UQbCmV69ejv4YQLuV0Wj0z88//3xCLGR7ui9YEDE8xntCqHkNalwKA86q5Yh8/RlEOAR/wOsKP7Wg1+/3ICHR5wp69bF2AQrXGrh1W+2n7fjWCVh9FFf7a2Gq1+tx89LhOi9to1f71eXlo30dX8fRgmBNu/ZN0bRpMtq0TUNKagLla2ypD5UZy9eKaSpTWi2o1q6uLlroW6eBruujw3QavV+Xj/bT4XpRODc/ysfQdaY6+vyWqzmcnBxw0+gF7erqr+0G62r6yjbBv+g7mDV0+zTUp4QWBNNFup52Xzli9uL6P/VmGqTrrFnruxy8aJhE9Doamx60gW8UENJXRsO9vPeh66mdUqiUSk21lXNXUNVkdv1m4fu7IgimsU3k5+efRff1MNo/g9wwuqbv3GsFwb8a94OQA8tdxXELyncC9WQn14wBsAKrox+4guDMgiBMT1e60d2kvxk+azHVa1P8jCYi6nEwqt/q7Vzhjat+FgRrBN6nk6htjWjt4T/ToEFbRedOfAlvkMYDsRzRsKRxoxcM0cEV6Co1D+VOSJt3gqPWULv0uKHbdzaUfYy7X8fS1k2pDC341UfFFP8H1x9bvQIIONRHjfeO+2EMryDqGwaJd6mgcsDwk39/DB4W+3kIwzAM85vDwmCGYRiGYXaZvn37lpmmOcqyrDsdx2ni8XiGFRcXDxo2bFhyPMoOWf9O3uZVH/petDzeDMPAAAX1ulIqtvhgI4KtPxxdL3JKa3xJNceQyLNMq09iE8/DKz965PsFk/IatIm7P1NZWakFBp+R+7/q6uqDXM9G6BoKLqHT+19bye1/D039KmtqUP7emwgt179wZnZGxWcfo2bWDK16HLs2t0H72FI5hhIfKSU+o+PfUmy1XyEmwen+7dIFXQMtHrUcuw/d8/c4Ss2WKiYU1org2/f4H4uujyuwpiGK6lnqSLxBdc6BhYzuM5aMPWTGyqJduQbGjx/vHz16dLoQYhS5toZh5LZt2/bJjIyMkniUA5X2aG+djesfawHl3Eg9fTVcUw+uIHnPXg4iPkSWB+dQ9otiwmijC4QcggEjOyN7ZCqyhp+J9FH3I/OZvug3Qmv2bqlDauVXlG6Nuy/ostDVE2oVHN88/LBCawv/SB418a9fOpDGcTXLXcxOIx1t6/grRMNUrHkEhJmHjPweuHF8CtJHHIOA+heU8Wf3ZxBKfQQnPNlNtzvoK1GIdXiub4gGMb1o32IqWPudgJDnHDcOwzAM85vDwmCGYRiGYXaLrKysmn79+v2P5pPXKKXWaqGB1+sd+uyzzx4Wj7IT8uTyd/JWrXz/4ZciMtKb5ruX09x6kpJqA+UXjU1g4+53F71sVbbQr0lUK6lKae77rRDiNq/puWhl6tJHfnr/wbkHohC4joqKCi3An0p9kkrn7IKYb8OImTOjJVZgolLizQYX6aK+1otqlf3vZSh7vzW1vEcILZyPyvffhlPeuHkIrYGtgPXKkW93n7nggNFY35OIadPsI2YuWbTg4AXDjCbyQqWQE3XEZ45CMe07hpa00aUcl6j9buiytNPl6vK1LW4FFZVKbXQc5w2YqleZ17nhyO8Wvtjt64UrKcoufQgYMWLEQaFQ6FEp5SN0P9eYptk/IyPjhUsvvXSLiYC9l5jQU293VTjrJVcnLIUyEHbqpzPUbPJf4/a2MOi5Zr0Cf/Ii6vEnqEdTIWWta68XaImk9j4UtabTQJnp/LTdF/1va7SQt66O+mcBWyPJLzYu0smMh024oZrq8DiVswCWESSfdEjzG9jmj5Detyn+P6naBRT2KLLyt3yMe+yuSsB5ncrQNnFo16arFYtdwatrx17NpUdaiVsXd/xQCyivhbHEhDbtIM3xUGq6eyyMs6lWb8MbWQrT+ynFzaa2UD87n0OqR/HcLbGF4pTU9Y63P9aE7XDtJsfD9b5m7KCl1M7/kV+EUrekSl2FrFFt3TCGYRjmN6Xht0iGYRiGYZgdQPNZNWDAgLmWZZ2vlHrTMIxLQ6HQi6NGjbps9OjRafFoO0NtmDq0es2HD09bM/WhqwXkRTTNfFxBfkqTy2XkqmjS6f5OV/9c3xXONjbR/DW4E1Q9R6f8lZRKyYiSahNNWGdT6ASq1w1rpz588qoP/v3M0sl5a9yf0x7g5OXlScdxvqLdhXTuL9vRQnKa0776fl1EOY+FpFynTRhsC3U7yie/i6rPP4n7MNsia6pR+vorqJn3A4RHr/u0PfrFXioZlUK+E0nyTon5Mr+UXpPgdPlw8bru3y0Yf+TM+Wc4wrhWwnhWKnxPA8UGRyFM45/UQll9Xev+39MjVJ3Qt24RRipbm6OupVtmma3UNCjxlG1YF3b/bvEV3aYv/PC0rxZXUsxdEgJrEy/5+fnn0jj+LI3p15LXZJ/Pd35GRsaXeoyPxdrLEaKWeiRE/VBNJyCm4bozlF7kTdXAsSMwzBp4rfpj+uiBM6gHC+j5Mw+SnkNCmeQUPRO+IZcHZU+G++FKHAZDNkHX5pLCI66QWDvQfj1EGNGI1qbVwvUtdfREFJ3gEIU524UVDvgaws6CjH5IRxuoPl4qQ5vkkfRvOeX5KrX9IRRk17cHLsRncGQl9YmuwyoYasug6mAFhS+jdocpjtYU/g4lRVts+2rGZnwJaQ6hOP+l9i+hOI5brpQeqqO29fscDGMAxuXo9QJiCEX1Ry2iYYqtwvDY9a8db0j/8ifi9rerdWxsaadQz1PeS6lN2u80cqwdzDAM8zuwp99XGIZhGIY5wBg2bJiP6Em7elGxI8i9blnWONM0v+/bV/8UdPdod+4taabtP1paOJkmmN2FwEHKEO1osthEQCUKw9JGYikmzTfd/3reuY3cwj2kP3EBSoy4upbrF/NXenUxqBoljGqa62/UQmhlGEtp1jyfZuozVn9gLtSazG7kHVBQUBAMhULOkCFDaKZ7YJCbm2u1bt26N+3er5Qalp2d/XgspGHm9ezqlSsw2BLqflOIoLPNKYNS8HY4GG0ffBz+I7rGPRmNikZQ+tokbCoc7moFi5jdzXroK1prrNpQX3mAjE7fLlgQC2F2Bl3LRrdu3YK9evXaYn+1EeiyNeb8qXNHyzFOpDFJX6idyR1Ow0oLKCNRCRX0GnqpQfeS/nl0io1T8X368/MoFBuKXPQIFTuPtE87kuJFlYxSokoKKKN0RbRdQZkvlBHra8fGrKPmzt1+YbGdQOOVh+5ZPVb/jdzV5DbS8dhIJPL8PjaGCaQXXgnhdKReC1H/f4YxGTPjYY2T+XgzOIl/g4lEOloFIzgF+TdsjAVuRZ9nToRpnEbOBymLYAamotVPG7C6xXkwzGMpRhgy+iLaby7Cxjanw8GpdHYdijsdY3I+j2VCZDxzLmCdSGc0TCd3Kko+nud+VNQ2iIU8E444BkLVQlofYWzGnHiqGL0fagor9S+U7mBy2uB4BWqjs1C6eTbeydtec7vfI0kwU/q5AlyliinPNyjPDW6YLk/K86jX6Nzr/hKfYEym/ugZuzjrkWugX7PjYHpPoXon0bXuwBAz0Kbz58jrUf8nHNkjD0XUOJv2WlB7VqI28TVXu7mOwcN8CPtOozxOprJNKPO9eucp45mLIKwjqRaSum82ftzwUUyTmWEYhvmt2Or1g2EYhmEY5pehhSmtW7fuRrs3kLtS6AkrMElK+U5RUdH8vLxfNLETrc7/RzNLmK2ULduZQhwOQx2mJNrTCwxNOlWCgmhC+3rSm0SzWXdVG3q7MQzDQ8ksSDsilXRcFS5yVUKgluKF6WCzUgZN/uV6JYyVQv8kWIiltm2vWl9auh4zC3dJw0y3u0WLFt2pvZeZplmcmppaoBdYiwfv94wZM+Yg6rPRtNvM4/Fc379//x0KIBef1vFQGbEeo9NxhT6uJ4FwJWQCiaefhVa33AVP23bxgAMc6pfq6V+i6KlHEF66GMJqWCtYi4dtpdYqw8rp/s3ct2K+zM7Q93D79u170HXcg+7jN+kenk338C6ZgPnkjDOstNqSVoaMdDBMz6EC8hBDqrY0ALSha7m1UCqFogWVEEHaD+rr3RLCCpqGEaXzGnKkHpviH5uEo6CqjNjHqRIV0xQtpsBVphKLDGEv8xhYVw3vhqO+macFl/Vun12B8jTy8/O1OZ8Lqa36A95Bus3kPy4tLU23+4D/1QPDMAzDHAiwMJhhGIZhmD3GY489lkD0ME2zn1LqNCHEKnKvOI4zKTt7m5+z7i49J5pNwz8FPZEyf0B4U6HCTaSQzRzHTDWEkaqU40rJFPRPeo1UIyYkLlNAOW2FEqKMNpWm4dSawlztqNpNsPwhr1Nds3RyWnRXNIC3Zvz48QeHw+GrqZ3XUBvbGYYxau3atfdpEwrxKAcE+fn56bR5ktzjaWlpD+9MkLbwxM7nKZiPmYY40tEC4K2hY+H3I+3Ka9GsfzaMRK24d2ATWb0SG578Dyq/+BSuKZMGiJmHQIj+PtR1xqIHYr7MrhD/kHUj7ep+0zZQX6N7+gUar37U4buK/pShDj/cO7ttQsAMVfh8MtDacUQLYalkCZUspEqmq5uGIXebKiBqab/Ulsr9UEbn1jGBYsdAlZTGOgmjIhitKYUX4Y4XLK0SeXVC419GQUFBM2qX1gS+ilxXGrNm0HYMuQ+zsrLKacswDMMwzAECC4MZhmEYhtnjjB49uiVtLlRKDSB3NLlvpZQTfD7f6/37998Ui7VvotvmOI7WbL1OCHEUbWfS8QtNmjR5/brrrtvtn2zv6+Tn57emzVhynag/+mRlZX3hBjSC6glz4cojBggYeYYQTbcTCDsOrObNXWFwyhXXQDSyUNqBgFNZgU35T6P0tYl0EKU390b7gm4v+aohcXPXWYvWx/2YXeTFF19Mraio0LZK+9A1/H80Xi02TfMFwzAmpqen17epuo8xfvz4lGg0ehFdH72pXWdQ+5aSG0Nj8at9+vRZG4/GMAzDMMwBBAuDGYZhGIb5zRg5cuShhmFcSbt/E0I014IIKeX75KZ4vd6l6enplbGYezdjxoxJikQih1NbzqY2aCF3V3Kr6HgCHb+VkZGxgra7/bPt/YVnnnnmIuqL4eQ+JncP9UfMRmUjbDija+LmanW/IYxs6jb/diqPjgNP+4PQIudmJJ9zQdzzwMKpqUbJhPEoeWEcZKgWsdX/G4auxU8seG/tPGP2D3EvZvcRdJ+31oJT2tdCYW1OQWsHT6Hx6r1mzZot7dWr1z6hQTtixIhEGl8Pot2zqO4XU1u0CZ8quk5e0a6oqGjJLzTdwzAMwzDMfgALgxmGYRiG+U3RC8xZltWZ3LlKqR7kdXgsBB+R3yeGYUxfuXLl2r3RvELcFMTJVO8zhRCnk1eQ3AKq84fkNzk1NfVHtrMJfPLJJ9bixYvvo12tLX0vbV/Oysraod3leSee2EqoqsdNQ1ytAKueJF0pKCnhP+RQNB94K5LO+Au9tR44r62yqgrFLz+HkhfGw6muanDBOI32jULMpw67qfu3Cz6O+TK/hokTJ5rl5eWHOI6jNYXPpXv9KLrXHXKf07X9qZRy+u6akPidEKNGjWpD2xOozmfS9hyqczLVeQltv6T2vNOsWbN5V199da0bm2EYhmGYAxYWBjMMwzAM87ughcIJCQmtbNvuTofnkjtfCJGohRVSyoVKqemBQOCjPn366J9l/2Fats8991yHcDh8OtXnVHJ6cbgu5K0FKP9zHGea1+udvXr16vV5eXm7tMjUgcKoUaO60mYk9ZlF5/H6vn377tRG9A+nHdXJE7EfNhQuU3qV+a3R5iMcB76OndE8YyASz/gLhBVbI3B/RlZWoPil51Ey6b+QZaWNagRrX+qh9Qoyo8sFi97/tTZlmfroDxwLFixoTfe/tq97LrkLybsZucXk5tF1/hW5L3Jycpbr+H8U//3vf1tWV1efSePq6VTHbuQ6Ur30eDWVtvoDwWzDMNZmZWXpBekYhmEYhmFYGMwwDMMwzO+OGDp0qD8hIaGNEOI8pdSNtD2S/KO0X0H72r7we5ZlfTVlypQlXbt2Vffdd58i/z0tIBa5ubnuu1C7du2aU5laQN2L6nAMuSQqz0tbbV/zWdu2/+fxeDatW7cudKAtELc7FBYW9nEc5zHqs3Hr16//164IzBee0LmzMky9AN355Oq/m2oNYTrr3rbt0Dz7JiT/5fz9WiDs2gge8wzK33oNsrqaeqPhV3UtCJZKlTrKuHHhd/Pf60VJYyHMb0FBQUHQNE09RlxAY0ImeR1BW635rs3czCP3GoW9kZOTs1EvSEfXvR6r9uh4ReUJGgdFt27dhNZcpvJOJe+Lyf9kut9SaN9P+wto+yyNnR+Ulpauuf3222t+g3GTYRiGYZh9HBYGMwzDMAzzR6LfRdSYMWM6SymvVErpnzYfIoRIpm2Attr27HRys+h4pm3bRT6fL0xxI16vVwsaQxEiNTU1TPs/07NnT/X00097aNfn8XhMwzD8FN9yHMdH+fgon9bkdxLta0264yieNl2hBdGV5LeK3Me0/8769evn3HfffVHaZ4HKLjB+/PhWoVDoMdq9ivqwf3Z29svUdzsVnv9wcpeTLSmGCYGTDLomtutsKWE1a4EWOUOQdPYFMAKBeMD+g128GZsLnkbZu29CRfVicdu/ptf5UN+udYRxt6hSL3dfsKAhgbt7X8V2mT2IKCgosOia7kRj0MV0rH/dcDBtm9A5SaTtSjqeQ/szaX8WubWmadbq8Yr8orQfrqmpsTt27BiuqqrazmZvaWmpj8YpL41PvsTERG84HPbW1tb6aKxqTumPpq3+tcLJFLUVuVoqq5qOV1D+H9LxmxS+YGfmWRiGYRiGYVgYzDAMwzDMXkPclMSRjuMcr5TqIoRoTdvWFNSeXHNyFeS0gLhEC0Jou15KWU77m8j9LPyifUnptEC5qWmaPsqvJe0nkL/OI422ybQtJr+1tF9E+zqf+eFw+OtAILCQBSq/nPz8fC1cz6d+1QKr3tSX09yAnTD31G5/Mhz5qIA4xQDM7STIUsJMTkbqNb2Rcv5l8LRtu8NF1fYVVCSM2nlzsPn5saj55ksox9EXcDx0C9rHIH9bqSVK4eGKg5Jf+dOr0+vZf9X2bouLiw+l3WBRUdFc1mL/bSkoKPDQuNGRrvXT6LAbjSctDcNoR9tW5KdNSuiPVOvpuIS2lRS2mfarKayUtvUWzyQ/fYrTbNtOpXg6rd6mUP76PmpCwZtou5bcBkq7hvwX0dg22+v1zurbt2+I/BmGYRiGYXYJFgYzDMMwDLO3IsaPH9+ksrKyldfr1Zq87aWULYUQTWmrhSMdyCVRvGZKqYRYknpoSaEWEmtBTBW5EoqntX+1TWKt/bvJcZx1wWBwfZ8+fbQ/C872ECNGjLjMsqzhdM6W0uHgzMzM+bGQHSJ+OOGoY7wichedustNQ/gcbSNia/Qxvb0mnn4WUq+6BonHnwx4tAL4volTXo6KjyajdOKLCC/7UUsEY24btE9MECyXmMCDRkl0YqelS+tpw2sKCwu1iZOHyRWFw+E7hwwZogWIzO/ECy+8kFxVVdWOrnttUkK7jqZpNqWxJY3OSaoer2ibQtumtG3oS0aYwtZSWDWlLaL9zeRXTsd6zFpNx0XV1dUbb7/9du3PMAzDMAzzi2BhMMMwDMMw+wzaHufBBx/sra6u1ouUBaLRqN569HE8ys9QmLAsyzUnIaV0gsFgRP9EW5uU6NWrF9tY/W0RI0eOHGAYxoNKqTfI3Z6Tk1MaD9sh80/tcpCw1S2GEP3IJdkNGTtQCr5DDkPKZT2RdM558DRvGQ/YR5AOQkuXoOyt11Ax9X3YJcUQhn4t3/7VXK+qR11AKdR0UzgPdu6wZIqYtL2N4MLCwk60GUZ9fZppmv9MTk4eRdc5L3L4B6I1tVevXu1t0aKF1iD2RCIRi8YgD+GNR6mHEEL6/f6QHq/oPIboPEYTEhKidB71h6qG7gSGYRiGYZjdhoXBDMMwDMMwzB5n4sSJ3uLi4ieEEL0Nw3goJSXlyV0VTv50xtEpNTWRmw2BQZYwmmoN4W3VtpVjQ3i8SPq/HkjrdR38Rx4Dw+uLh+69OKUlqPryM5S8/Dxq58+NLYjXiLkLk97Uqe0RqcR7USDv2BkLfogH1SM/P1+bU3mEdrXd7Sezs7P/Rf3OwkOGYRiGYRhmO7SyAcMwDMMwDMPsUSZNmuRcdtllC5VSnchdEwqFanv06DFnypQp2y2ctS3DVm4I3dwuZZYtjA1SidYCqrkphLm1dFNoAarjILx4Iaq/+xaqtgaGzwczKRliLzQdYW/aSPWcjpL/PofiF8Yhsma1W9/GzEJ4DYGowkbafU55jAeO/mbBQjdwG4YOHZrm8XjuEkJcSYfPmqaZd8IJJ7DNa4ZhGIZhGKZBWDOYYRiGYRiG+c0YNWrU0YZh/EcpdbIQ4oFQKDR2yJAheiHAnfLd8cd7PGb18RZEXzq8yiOMNHtbO8KE1hLWglXfYZ0RPOFkJJ7yJwS6Hw0j2JAp6d+X6Pq1qJk1A9XfTkfN7JmuEFgLgF1hdgOY2jawVJJa9RXFeDFshV875uvlWii8HXrBReLvtJtNffw2bfMyMzPXuIEMwzAMwzAM0wAsDGYYhmEYhmF+S8Tw4cOPtSzr37SvBcL3+Hy+8X379g3FgnfOguOOaC1N42ID6mavaXS15fZmIyAlFDkzEITVth0C3Y5C8OhjkXjyn2G1ah2P9DshHdQuWoDqb79G7ZwfEFo037ULrKIRCNNyhcENYZG3I9UGqYxnLZ/nJZFUtajT5O0XitNoe7QlJSV30e5t5D6xbfvvgwYN0gv2MQzDMAzDMEyjsDCYYRiGYRiG+c0ZMWJEN8uynhZCHEvuDqXU81lZWbtszmBe165eJOJwIVSGUBhsCcPUtoS31RPWAmFBvsLywEhIhKdFS/iO6IaUiy+Dv+tRMPz+eMw9j1NWgsrPPkXVJ1MQ+mm5ax9YhmqhHCemCdyIENggfx+5iLS/cIAHRLn6usvixZXx4O3Izc21WrVqdTP1473kFvp8vr/16dNnWTyYYRiGYRiGYRqFhcEMwzAMwzDM70JhYeEpUspHlVJHmKb5QCQSGT9o0KCqePAu8cM5RyV4yqKn0GvsEAWcYQoka//tjEdoQbE2KaGFwx4PzCYpsFLT4Du8ExKOOQG+bkfCatoMhscL4fXE7AwbhitEbhCdn2ND2eQiEXJRciHX7EPN7FmonfsDIqtWwikvg6yspOhUrhlfnqMRIbD2lUCYMv9JQDwvHbzYfeaCVbHQhhk2bFjzQCAwmNqWRYeLfT5fdp8+febHQhmGYRiGYRhmx7AwmGEYhmEYhvndGDNmzAlSynvInakPHcd5euDAgatjobvO0lOPahGORC8RhrgGUMcbQqRqgfB2QmGNFgrHhcNaQCu8XlfoazVvAW/L1u7Wat4SwueFp1UbSrDNK7IQkLU1ruavrCh3F4OLbNyIaNGamOA3Go05LXjWgt9G7AFr6nKWlIL+LKBavaZMc9LCb+Yv6QU48eAGob7rrM1B0O65VM4H1If3Z2dnr4iFMgzDMAzDMMzOYWEwwzAMwzAM87tSWFjYSUp5hxDiCqXU+47j/HvgwIEL48G7jALMBcd2aacs8WcBcTGEOpNeblsZdODKf+PxtkMHauo0dt0tOfcw7rcd8TRxwfLP+3U0ov2rieces3OsUEvJFghDvqWkeNtTFl3QaWnDdoHr6Nmzp3nmmWf+n2ma/6L+6kL9VpiQkJDfu3fv9fEoDMMwDMMwDLNLNP7WyjAMwzAMwzC/EQUFBUEp5e2GYWQrpRaRV+769eu/yMvL225tuJ2h6J12xdFHN6kNOEdLR/Y2gLPpLbe5EAiYEEJSjJ/lt7HNb0qd8FdrCWsd4aiUthLYTLtfUn1ecaLq22ByzYZDpq3c6SJ61E8ex3GupH66nw4TyD2Ylpb2Qq9evXbLvAbDMAzDMAzDaFgYzDAMwzAMw/xhFBQUZEkp7xZCeJVS//D7/W/07du3LB78i1h0/PHNlFV9hRLG5ZDorBSak3eCEBCxZdzoFZj+y7iE+JcKiOtepOsEvxqdp9RZKoQpoJS2ZYZQn0QMNfbo6YtmuZF2EeqbJpTvtdQvedRHlYZh3JqVlfVWPJhhGIZhGIZhdpu6d1iGYRiGYRiG+UMoKCg4mza3kOvhOM4r5J6RUs4dMmTIDs0n7AqzTjqmaxChHo4yjzKFau1I1Z68WwmBRCXgpddhj0cIYdBbcZ32sEbvbi0kdgW+sd2YRQgKjGrBr1I2BUTIK0SH1RS6lgJ/ogwXWkp8kxQyv2w9Zw757zrjx4/3h8Pho2n3RqpaL+qLGaZp5mVmZk6PxWAYhmEYhmGYX0bdOy3DMAzDMAzD/GHk5+cfppTqozVh6bCY3HjLst5KT09f50b4lahcGEs+6Ng67Pg6WFIe7BjqMMNASyjRTCjVUgmRRNGShXLfjy0FlQChFYnjKBXSAl+qn6SwGiVFCEJtothFSqoNpmmsjkq5yVT2CpVQ/mP3aZt+kRmHp556qoPP5/srldOXDlsYhjGRtqMzMzPnuxEYhmEYhmEY5lfAwmCGYRiGYRhmr2Do0KGBxMTE82g3RynVnbbfknu+vLx86l133VWp4+wp5nXt6k1o7gmWVISCSQErEI1KP0yrtZDSEFL5HeGkCWGZsdgSJkSFUqLCUNKRflWKkKfKq5zasCGrE82Umg7Tp9fG4v4yhg0b5rMs62zTNPtQ288QQnxnGMY42n6ckZFREo/GMAzDMAzDML8KFgYzDMMwDMMwew1KKVFQUHCoEKKnYRhZ5JVm2/ar5D8iOzv7B/L/pSZ+91ry8/NPpU1/cpeSi2ivcDj87JAhQ9bQPsMwDMMwDMPsMVgYzDAMwzAMw+x15Obmelu1anUi7Q4gd74QYgNt33AcZ2JNTc2yO+64Y7fs8O5txO0Cd1VKXUltu5K2bcj7bcMwxqempn7Sq1cvJxaTYRiGYRiGYfYcLAxmGIZhGIZh9lpGjhyZaprm2Uqpa4UQR9NWkvcU8tOC05n9+/ffFIu5bzB06NC0YDB4PNX/YmrL2VLKRPKeQfvP19bWfnHbbbexSQiGYRiGYRjmN4OFwQzDMAzDMMxeTW5urtG2bVutOXui4zgXCiHOoH0fuenkppL7ZMCAActpu9eakCgoKDiC6t7DMIzTlFJ/pjYY5CZLKd/3eDzfrF69uigvL08LuhmGYRiGYRjmN4OFwQzDMAzDMMw+gRYKt2zZsgntHmqa5hW0vZFcUClVRNsfpJQve73eT9LT0/foYnO/lMceeyyB0ALg64QQx1I9W9K2krYvUvAkqu9P2dnZZeS339lBZhiGYRiGYfZOWBjMMAzDMAzD7HNowXCLFi3amqb5V8MwrldKdSKntYWLpJSvkt97tL9ICFGzbt26cF5eXpiOfyuhq6D6eNq3b++zLCu5qqrq1Hi9tAZzGtUhTHVbEo1GxzmO81pJSUkxawEzDMMwDMMwfwQsDGYYhmEYhmH2aQoKCjy0OUYIcbGU8mTaHlynhUv+C2h/FrkfyG02DKPMNM0Kr9dbSnGrKyoqlN/vl6mpqY0KZz/88EPj7LPPdt+bv/76a7Nr164BSpeWkJCQTPk1J5dKeR1O+Z9KUU6grZ+2a8h/HW1nU9j7VJfPsrKyojoPhmEYhmEYhvmjYGEwwzAMwzAMs9/w+OOPNwsEAt08Ho/WFD6CXCchRGcKSqP9jbQtNwyjQkpZRvvavIResK2K/IrJz6Z90L6ifUVbQWkMcsnkrc1TaJqRa0XhzSjfRNM0W1B4ErkqOl5C2/kUtoD8F1H6RRkZGbwgHMMwDMMwDLPXwMJghmEYhmEYZr/klVdeCVRWVqYqpZpFo9GOpmkeJqVsJ4RoR8FtaJtEWw9tDdrWagGwTmcYhrZD7CVXQ4cRCvfS1tH75LR/Bflprd8fya2i+KvJrQqFQiXBYHBT3759Q+TPMAzDMAzDMHsdLAxmGIZhGIZhDhi0rWHaGG3atBFSyrZKKb0YXVPyM3W4IMivheM4ybRbZFmW1iK2o9HoJgqu8Pv9tRS2OjU1NdyzZ0+po+t0DMMwDMMwDMMwDMMwDMMwDMMwDMMwDMMwDMMwDMMwDMMwDMMwDMMwDMMwDMMwDMMwDMMwDMMwDMMwDMMwDMMwDMMwDMMwDMMwDLOr8AJyDMMwDMMwBzJn5Fo4Ki2IsH/n74XVQYWEmloUZkXjPrtGz54mfJf4Ea61kErHvpBCuMRG6/tCyBMyFulnBE65xY/OHXzwUXm+UAjDh4TjYfsTAjeOpzZGfPHj7bFSHTRHBHm9InGfGLl0zlYHA7BSDNhlEuPuqnT9dT+3Oi0BFdJAs6ZRJC6rRV7etv37y5hIeX9+mrWfnguGYRiGYZgDBhYGMwzDMAzDHMj0G34CTO9LgGpCr4Yq7tsIKgRppmNsxtS4x46ZqEx8MLIbDON8OvoruYMA00P5lEGpHyHEe5CByRjbe9nPZd/2fAIqqm+mY3LwU9x/YHT2CDdsfyKzIAgl7wSMQXSkBbbb9L1S9H819cMPMNWLKGn6FSbFhcL9njkXpvEQpT2Ykv4IS12IUTmlyHz6CCjvm5SmFfl/DmXehTGZ8900v5TrH0uAL/EYOlc9yK3D6Kxx8RCGYRiGYRhmH8SIbxmGYRiGYZgDEo8WzraEYTaHYbSAaTbuINrAiAbiCXdMbq6Bj0acTvmOhhAP0fYUmJ7WMI1mtH84THEBBIbCqBmGfgXHx1MBta6GchKV1wxefyKUSIgF7GfUVFA7lW5nU+r35vX62XVWS9qeQG/r6ZDGM0gruyCeUkPnTDShbVNyTVDlxN7pbWnR3xbwepMpvClMRx//cm4c70cg6VoY4kU6h7dBIhgPYRiGYRiGYfZRWBjMMAzDMAxzoKO0qQZF/50IpLMBjrOxQQe1DtJTG0+1Y1alNYWy7oQQJwHCgFRVcOxNbv7S3kx+UfL2UszzYaoMDByuBZuELkb/0/Vx3TYas/sRypBuG3XfS6e8ft/bxRQW0V0H0+hKfTYQfUce6qbzia8gcC2506kfr8eq7uWuv2G5PUd9Td6utvGvI6HaooxOhGkdpCsLJfeMyQmGYRiGYRjmD4PNRDAMwzAMwxzI9Ms/FYZ4Hx6rCezwp/BHz8fh5F+SvP174gpyF70XRa9JTsxjB2QUnAilPoRpJkM6q2n/LkjPO7C+DcHomAon6T4I0R+G6YUTXQIpe2LswDnIGZGIiHkPpfu7a1EiGroDo7MfR7/hbeAzmiDqMWCoSuD49Sg8YXvbxYOH+VAbaA7HSaY8Ym0wnWoE0zbgyavrC7L7jWkDL9KofjZ8oZ/gjVioSGoFZfgpjYKsLUXhLUVUz4YE0gIDh6chZLSAoDpRTWHZZShuVoxJvXbeP9r8gp/6wLJupz6g1NU34JwW/8X6RAslGwQ2VbdE1LwZMHKoHdRHlLd0BlMfTXD7KOxrBWl74VchbP5kJSbROUkf0Q2wPofHS/0b+QpC5aAge3aswDjaRnT3Zi1QY6W4/WPZNqoTNuOFG0qoSVvamfmfJpDJXaj822GZV1J/VkOqYVCeQli0X5BZ7PZL7kQvNm9ohqiXzrMw4RESjqxGTaAYE26ojufGMAzDMAzD7CWwZjDDMAzDMAwTx4i6C4QNIZfXN7Sde47crgiCNZat/9K7pqv5+hMQnQ7LCaGwwEb+HRsRWX8r+T8GaU+EEh8iJLZfmMzVDBYpSB/VC4Y5GWbiAgQC8yhkKtTMfug/Oi0WMU564SEI+26CkpMRTJiLhMR5bnwH01BV+g9kjz6K8qwTcguIyMPwBuZCGTMR8lyHiuT7IcR3lHYeTEqn/JOQNeZiDH4hOZ4mhhbkZuafh6g5Gh7/Aje+Jagc4yWklFyN7JF6mbzdgNopRQS9ejkYcmGs70cOWolQ8EEINc3VDgYSYBgx7emI+ReY6nNq33zYxjRYJ++8PC0E7v/MUejYNhsR76vUL/Pd/hGB2fBXj0fmmF7IGd8qHptIugL+pE/h8V4JrRAsjAQEEu5GwLMI0hmIEwotZI1qi/UlgxCx3obpme/2g+GdT/E/ga82l8KPjmfGMAzDMAzD7CWwMJhhGIZhGIaJCV4FkjBgZGfXZRYcsZ27aXRL1xbwrhCV5ZRfGYSWvYoTILwjoOQ/kDnmYqQXHgOjQxJar78XhQOuxpgBA/FizuJYwq2Qtn5bvQKG8TCEkYpIaAnC1SEYZieq8H8golf9XJ9+Iw6CkA/AsB6B19MNkdr1qKlYRPE3wLQ6wPLcDdu5D9c908GNrxFGLcWjHYcqafwLpjEEiupcW7kMdjgEX/DPVOdChKquxy2v1NlKFkhIvBQSo2D6/wonup7CF8JxNsH0nEVuFKQYjH5jkuLxdwEqXmF7YbivpD2UCLrC4phgPG6mwXaoXrWIhmhf1cDyUeBO6NT8eOq3YbDIeX0nU9pVbv/Y4XJ4/JdQH48nv7tcAa9GYSMi1T9S+2ImKJSS1Jebqb/mwDJW4BR/Mhx1N0wvnQfjKDiRldRvi+gc/UT93Q5+3x3UD/muhjjDMAzDMAyz18DCYIZhGIZhGAZQWs4ousAxx7tOYdw2bjxC6jpUdPXFEuyEcrGO8psIx4nC9ATh8V4Iw3M3lDMMkGNhRR/F2lZ9kT6801bauttA3hIHUfg7kKo3pJNOx/+FIyWEaELuPCxNS4zFNbSWsI/iSNjR6RT/NjruAyUeJL9iSGlSI49BwOzmRtfiTvcvbQwjQGUdDGWPJY8s2h9A/qMRqa2BZWlt2d6o2HCkGz975CGU5yBY5sGIRhZQvDvI9aV63QonOpXqlEwZZkBFz3bj7wxdC933pnEaMvMvQWbB5a7LGtUfRuAuCjzOjWcYRdQdy9393SXz8WYQ1kAY4nTqfyBc8wa1cTDl14/qfisi4WluHxhGX2rb39BzRCKk92vAupnK12GUidKS5+fJpSNqvo1w+dGwvOdReg/l+TZs9Kf86BwZAyHtdxCtDdGxB3C2CN8ZhmEYhmGYPxwWBjMMwzAMwzCAqxlsNIHHe2qDzus7heJ0RvkKK55ix0waVIUAhlGmT0E51RAmvXkKHyzPIfD4jqOyboBhDIXw5COr8DKc8cn2+Zp6/TJ8DhV5CmOzP8WYnM/p+BlAUn5CUH0Oc20da5zAQkjzXihkwsGtqEh7FaMHfIMTZhZQ41ZQfIok/JSmvskH19t9JX4bppNLaaZgdNaH8NgPU8DrsTqIbhDeP+lIsMX55HEUHEdByEcxJvtFt5yxA16hvJ6AHSmmhraDR5yOzIJY3XYI9bt0dBkD6OBZOtYC6bHk/SSU0QuWFdNIVvJz1IQ/d/d3F5lwJhVA9TZMSDkDypNDbXwLhQO+dutv4lFEw6tg+ZpQuVcjzTwMYzNKkJD0FaVeT2l1LjakWkptneuGGWgDx05x6w7RHF6ZgNK0ORQ2Gba6A4bqC0NmwCM/0IkZhmEYhmGYvQMWBjMMwzAMwzCE0AJHG9FIFaLh6u1cOFRDkaqQasRMFfQZ1RGZ+Q8iI/+/tH0+7iYgPf8xZLzQ2o3zdNYqtEm9Hyp6PSLVo+HYq2HbYTgRB4ZhwDCbwPL0gFL34vAFXd00W6MFuEouQHnx2rgP4F+/lP7GzU8YibBVTFNZ2zMem7EQo7PGoX3nGWi1PsE1UTDzuFspXtuYsJvefQ034VbED5WcgJEDN8QOiJGDiiDNqXBcYWcShNIawgblcyptE8lPURv+RmU8F2/7eEjcROEx4a1UHRCx6wueG0PXzbQSYPnStjh/EtXVoD6LwIl+gKh8Ci8OqYin2D0Ejqe/TVwNZIiXqZ+2tFOTWDWN/D9y6wF0gpTtXP+SdT4omO6+7ifhqgjH0IJhYJMrLDet0yCNUUgpeQsZhaNhmeegVkxHfvYP1I9VsQQMwzAMwzDM3gALgxmGYRiGYRh6K6TXQiV/gHLOgQd/gWmcXc9Zxl9gyOFIvF0b2SVUKwjrCvgTr4XH39t13uB1MMQ1CJdvWdgtr1cVCge+gZro7bCdyyDlFXDwIBznI3KlcPRCc+JomJ7zYgm2Iiac3IxJeRH3WDMHEQi4q9PRVsGw3EhAroGM/MOQmZ+JdYteQ63vE0j1DCSuoMC4KYlGcMuJbqYM43nFkdGNsKOguumjJjh/MO2IoKtJrAXLnuC5CCTeAH9Sb3J9EEi4AF5/EJaXwkVbWNtoITeGlk879hLY4S/JfeW6aPgL6qtnyd1FYYPw7MAZ8di7j8LBVIaX2mlTftvbZh56RzX10ypXy9c0k6D0QnXUn75g/f7YmjFDvqGMC2FHVlD+CpavHbX9PFiedPIfCq/xGvrn57q2nBmGYRiGYZi9BhYGMwzDMAzDMDGBJEQpxuRMx8gB3yA/c/p2riB7BfLii5gJqQBHuou8aSFinVOw4aXwjJE3IrPwVmTkZ6PvyENdrdZxOd9jbPZ7KK96BE7kBgj1BMWvcrWEIY+jxNto7RJKxAS/dTRP1iLgLfFMXQ+iX8uukHiAwoZSW7rDEN/Tm+54COcWKPXjVim2x9VANlP0XswjjrZ564a5TY6iQ5h24gJjqRQiNa+jpvxJ1FTGXG31k4iEn0S45mnqm5ehfJvduDtC529YuiufghO6krLv5TpDXQNZdRuigXyMHaS1cH85QoXignUtxfa7fttiSC3ojp9DRX1+X+OC4BgKZUWjqZ7aRvDjiITeRjS8mjIALE8CTPNYOgf30nYweubqK4JhGIZhGIbZC2BhMMMwDMMwDBNH7fq7oRFeAOHcBKfmKsjIFa6zw1fCkJmo3bQaED0pv39D4SGYxo3xVDFeva0W4wavg+nMg1AxrV+Fpu52dzFthZ4TTRjGRTDF5fAGEuHIZ2BFb0ZZWiGqUxZSrB20S8UFsuIQ5ObGTSIQubkGpWrvavlqUw1KFaGwMAolN0HqBewooVRvoaz2HpRVb+Nq/o7Vdj7Gpm+M57ZjYiLozRh78wYUZK/92Y29rcQ1f/FrkXrhORVyzTwIdWLcdwv9n2pJHXCENilMcTdTu6neQiFcE6tZY0zKq0L+gPdRWpOLGmcw9cg1QOgaRCPj4Di1dC4EnZdjkNaqTTwFwzAMwzAM8wfDwmCGYRiGYRimDgODh/lwPrkbx/sbdHVanlpQmZ/zMbn/oSD7ddcVDniNtlPxYl4FTPEhxfLBMlMgMAiZ+Xej/+iWyP3EwvXPJyCr8CrY5uMQRpqreWuor1wB5O4S9eg0JqCawzACUFqz1Vnr2qqd1MtBQuUxVH5bLfNtFKk1f0U6ilq1jHkQa5seRPldGxMWo5T+rHP9DUyjv+UwTINKPRliesQVbmsn2kfQrSJK+yFMHhLevfbshiB+t/F8Ts0oheHKdvvjuvzWdLxF0Ku8F9GfS2NtFbOp/1bFArSydB1KL9i3JY0+h5mjL0FG/ktIDQ5Gy+YbMTrrK4wa+ArFHUkx5sa0qpUXjsmawQzDMAzDMHsJLAxmGIZhGIZhtPYrIIweCPtr0cFXC1+4pkGX0vrFeIodUxadCClnuVq0hpFGr53/himLsH5xBMHaSig1CYZ5mBtXqdUQ5kfu/u7iiQpsnC8hRTUcKkubQzA99yJj5N+QPuI6KDxCDdsi1ZTaJsM26DTC6ARHvIf+z1yN/iPOh7AegGn9GU6U0qhvYIa/dONGxHRKMM8VYCsjEyl/GYWMZ3oga9RVSCl5GetafYHM/DvRu7ATRdixZu3vha/Jd9QPb1H/hGBZzRHEAmQX9EU/qnd6/j+pnbmwvBYi4VXUB+PRtvtyN51taQ3oiFYXJvwwzZOQPvJ06tdu8FcNgXImwOO9ms7tTaguzUL/UWdS+HnUl9mU7qR43y1FbW2Rmx/DMAzDMAzzh8PCYIZhGIZhmAMZ6apvemBaiDsB09O4A9zV1HaK89kGIHon7U2GkmWun5u/zofKcIt1QpByPiDuQ1X5LDcOWtAhTIoXi09/Xe/6eFw7u3orvAam5dkwnU+pnBlwHMDydoEn8CJM7wTKqw2E+hQmZSPMBJjyEGQWbNUGqodulcIbtE2jtC/Dl/g+PP7rYGubyGo6pc9Hwc0/utGfzV5Jfx+hsvQCahFYngx4Ez6GGdDC7Ssps+Mpr2vgt49EZqFbyQZxdZBlrB26rdqEw64iTQNKeGP9I7aUYSsDhqC+Iy9F/o6pWwaM7FVFgcOpzq9Sf9N5EYkwvGMRoHp7PA9Qhm1hR+ZTOx+Dpd5BXo+YneaEmlrKcz4cWUx5eqhvepP7hKYQN8CwX4OhnoNtb6R0rWD5noQ/8Al8wckUtz+UqkU0+iEcUeDai2YYhmEYhmH2Chp6uWYYhmEYhmEOFI69KA2mcRykUw6lNkDJHTvgO8x6Z0os8Q5YsEBh1nsrcNx30yGwBkpISFlN5Wx2y5FyAQxjAiCGoyz1fbycGbONe+zZWrh5OIW3hx2lOjmT8f17P7hhmg4XmUi2elBdtK3hxVDGm5j1dgUu6bMOlTUrKG8POQfSprqqjyDkMEjzDdj2CVSPEgpbCVn9Hb6fUovjLr6Y6nCClgRTvfRCc5+Sk5R3lMovIs93IKKPYLXzFZZOdtzy88hdcvxPKE2aDVNWQFJ5jqR8o+tpO4PKeAHC8xRtP0NhVtRN0xBtz7fg83SmstrBiZRSua9h1rvL4qE75tgLWkIYHWN9oJZAbnwNs6eFcPxFyRDiVGpLLbV7Dszaj/HdB8VumlnvbcJxl+n6zQWcKqqrbnMxlasXp5tI/TMUdvAdjEuvduNrZr4jcfy566FMbTM5SOeijPpF22CeSm38DNHwtzSdWAShSsjfpvxo69C5deZRv0yA1xqK0Vlbzh3DMAzDMAzzhxPTFmAYhmEYhmEOTLSWbNRKgSF3TTPVlCEUZpXHj3aNXGVgxbPJCNR6EXW1i4FIyEbAW7G9wFQJ5DyTgLAvAb6wQHNPBfKyauKBGoPqnAbHMFFT7sDuUOraBo4h0G9MIoQKQos0g6IG49K1SQqB3qOaw6fLrohizK2lEEIhPT8flpVF4RQ5dC4KBk+l9EmIRAJITASqKJcJN2wRjm6Ltq9chWQYQQOeqEJtOIIVx1RhWlyzdodQnfqNTYQTSkACHVYnlO3yYnHapnMHf5LbByb1QeHtWuCrXHvMyxam0TkyEDTCWLCh0tWa3hZt7xdV1L/UHzXSQbNQJYZrG8eNoMtrHW+n7vOoqHZtJNeRmRuEr0MC5VV3DUVR0UTbbI4tDsgwDMMwDMPsNbAwmGEYhmEYhjkQEUjPH/WzMFhGzsPogTvXeGYYhmEYhmGYfRi2GcwwDMMwDMMwDMMwDMMwDHMAwMJghmEYhmEY5sBEIQCvH/CQg+C1NBiGYRiGYZj9HhYGMwzDMAzDMAciCpYaj9qqIaitHIKQOT/uzzAMwzAMwzD7LWwzmGEYhmEYhjkw0QvL/fw2LPQqcg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7DmA/wfIdEfrS4kv8A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6" name="Google Shape;101;p18"/>
          <p:cNvSpPr/>
          <p:nvPr/>
        </p:nvSpPr>
        <p:spPr>
          <a:xfrm>
            <a:off x="1901427" y="2969346"/>
            <a:ext cx="4418700" cy="2642100"/>
          </a:xfrm>
          <a:prstGeom prst="corner">
            <a:avLst>
              <a:gd name="adj1" fmla="val 49505"/>
              <a:gd name="adj2" fmla="val 48559"/>
            </a:avLst>
          </a:prstGeom>
          <a:solidFill>
            <a:srgbClr val="06B19F"/>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500" dirty="0">
                <a:solidFill>
                  <a:schemeClr val="lt2"/>
                </a:solidFill>
                <a:latin typeface="Verdana"/>
                <a:ea typeface="Verdana"/>
                <a:cs typeface="Verdana"/>
                <a:sym typeface="Verdana"/>
              </a:rPr>
              <a:t>Increasing access to and use </a:t>
            </a:r>
            <a:endParaRPr sz="1500" dirty="0">
              <a:solidFill>
                <a:schemeClr val="lt2"/>
              </a:solidFill>
              <a:latin typeface="Verdana"/>
              <a:ea typeface="Verdana"/>
              <a:cs typeface="Verdana"/>
              <a:sym typeface="Verdana"/>
            </a:endParaRPr>
          </a:p>
          <a:p>
            <a:pPr marL="0" marR="0" lvl="0" indent="0" algn="l" rtl="0">
              <a:lnSpc>
                <a:spcPct val="100000"/>
              </a:lnSpc>
              <a:spcBef>
                <a:spcPts val="0"/>
              </a:spcBef>
              <a:spcAft>
                <a:spcPts val="0"/>
              </a:spcAft>
              <a:buNone/>
            </a:pPr>
            <a:r>
              <a:rPr lang="en-GB" sz="1500" dirty="0">
                <a:solidFill>
                  <a:schemeClr val="lt2"/>
                </a:solidFill>
                <a:latin typeface="Verdana"/>
                <a:ea typeface="Verdana"/>
                <a:cs typeface="Verdana"/>
                <a:sym typeface="Verdana"/>
              </a:rPr>
              <a:t>of heterogeneous data, including in situ measurements and data from regional and national</a:t>
            </a:r>
            <a:endParaRPr sz="1500" dirty="0">
              <a:solidFill>
                <a:schemeClr val="lt2"/>
              </a:solidFill>
              <a:latin typeface="Verdana"/>
              <a:ea typeface="Verdana"/>
              <a:cs typeface="Verdana"/>
              <a:sym typeface="Verdana"/>
            </a:endParaRPr>
          </a:p>
        </p:txBody>
      </p:sp>
      <p:sp>
        <p:nvSpPr>
          <p:cNvPr id="47" name="Google Shape;102;p18"/>
          <p:cNvSpPr/>
          <p:nvPr/>
        </p:nvSpPr>
        <p:spPr>
          <a:xfrm rot="-337">
            <a:off x="2580626" y="2339421"/>
            <a:ext cx="3060300" cy="1746900"/>
          </a:xfrm>
          <a:prstGeom prst="parallelogram">
            <a:avLst>
              <a:gd name="adj" fmla="val 20689"/>
            </a:avLst>
          </a:prstGeom>
          <a:solidFill>
            <a:srgbClr val="4E8E91">
              <a:alpha val="8883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500">
                <a:solidFill>
                  <a:srgbClr val="CDEBFE"/>
                </a:solidFill>
                <a:latin typeface="Verdana"/>
                <a:ea typeface="Verdana"/>
                <a:cs typeface="Verdana"/>
                <a:sym typeface="Verdana"/>
              </a:rPr>
              <a:t>Improving the experience of the users of              in particular as regards the accessibility and usage of services and knowledge</a:t>
            </a:r>
            <a:endParaRPr sz="1500">
              <a:solidFill>
                <a:srgbClr val="CDEBFE"/>
              </a:solidFill>
              <a:latin typeface="Verdana"/>
              <a:ea typeface="Verdana"/>
              <a:cs typeface="Verdana"/>
              <a:sym typeface="Verdana"/>
            </a:endParaRPr>
          </a:p>
        </p:txBody>
      </p:sp>
      <p:sp>
        <p:nvSpPr>
          <p:cNvPr id="48" name="Google Shape;103;p18"/>
          <p:cNvSpPr/>
          <p:nvPr/>
        </p:nvSpPr>
        <p:spPr>
          <a:xfrm>
            <a:off x="6936429" y="2442553"/>
            <a:ext cx="2651700" cy="1449600"/>
          </a:xfrm>
          <a:prstGeom prst="trapezoid">
            <a:avLst>
              <a:gd name="adj" fmla="val 25000"/>
            </a:avLst>
          </a:prstGeom>
          <a:solidFill>
            <a:srgbClr val="CDEBFE"/>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00000"/>
              </a:lnSpc>
              <a:spcBef>
                <a:spcPts val="0"/>
              </a:spcBef>
              <a:spcAft>
                <a:spcPts val="0"/>
              </a:spcAft>
              <a:buNone/>
            </a:pPr>
            <a:r>
              <a:rPr lang="en-GB" sz="1500">
                <a:solidFill>
                  <a:srgbClr val="008C7D"/>
                </a:solidFill>
                <a:latin typeface="Verdana"/>
                <a:ea typeface="Verdana"/>
                <a:cs typeface="Verdana"/>
                <a:sym typeface="Verdana"/>
              </a:rPr>
              <a:t>Exploiting the potential of the    ……...  infrastructure to the maximum extent</a:t>
            </a:r>
            <a:endParaRPr sz="1500">
              <a:solidFill>
                <a:srgbClr val="008C7D"/>
              </a:solidFill>
              <a:latin typeface="Verdana"/>
              <a:ea typeface="Verdana"/>
              <a:cs typeface="Verdana"/>
              <a:sym typeface="Verdana"/>
            </a:endParaRPr>
          </a:p>
        </p:txBody>
      </p:sp>
      <p:sp>
        <p:nvSpPr>
          <p:cNvPr id="49" name="Google Shape;104;p18"/>
          <p:cNvSpPr/>
          <p:nvPr/>
        </p:nvSpPr>
        <p:spPr>
          <a:xfrm rot="-7">
            <a:off x="6807556" y="3675934"/>
            <a:ext cx="3366641" cy="1954901"/>
          </a:xfrm>
          <a:prstGeom prst="flowChartManualInput">
            <a:avLst/>
          </a:prstGeom>
          <a:solidFill>
            <a:srgbClr val="B5F0B3">
              <a:alpha val="83800"/>
            </a:srgbClr>
          </a:solidFill>
          <a:ln w="9525" cap="flat" cmpd="sng">
            <a:solidFill>
              <a:schemeClr val="dk2"/>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GB" sz="1500">
                <a:solidFill>
                  <a:srgbClr val="008C7D"/>
                </a:solidFill>
                <a:latin typeface="Verdana"/>
                <a:ea typeface="Verdana"/>
                <a:cs typeface="Verdana"/>
                <a:sym typeface="Verdana"/>
              </a:rPr>
              <a:t>Delivering         … services and knowledge, including for climate change adaptation and mitigation with a view to science-based decision making</a:t>
            </a:r>
            <a:endParaRPr sz="1500">
              <a:solidFill>
                <a:srgbClr val="008C7D"/>
              </a:solidFill>
              <a:latin typeface="Verdana"/>
              <a:ea typeface="Verdana"/>
              <a:cs typeface="Verdana"/>
              <a:sym typeface="Verdana"/>
            </a:endParaRPr>
          </a:p>
        </p:txBody>
      </p:sp>
      <p:sp>
        <p:nvSpPr>
          <p:cNvPr id="50" name="Google Shape;105;p18"/>
          <p:cNvSpPr/>
          <p:nvPr/>
        </p:nvSpPr>
        <p:spPr>
          <a:xfrm rot="-408843">
            <a:off x="5217041" y="2562771"/>
            <a:ext cx="2091070" cy="1656298"/>
          </a:xfrm>
          <a:prstGeom prst="heart">
            <a:avLst/>
          </a:prstGeom>
          <a:solidFill>
            <a:srgbClr val="F7BABA">
              <a:alpha val="65359"/>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None/>
            </a:pPr>
            <a:endParaRPr sz="1500" dirty="0">
              <a:solidFill>
                <a:srgbClr val="008C7D"/>
              </a:solidFill>
              <a:latin typeface="Verdana"/>
              <a:ea typeface="Verdana"/>
              <a:cs typeface="Verdana"/>
              <a:sym typeface="Verdana"/>
            </a:endParaRPr>
          </a:p>
          <a:p>
            <a:pPr marL="0" marR="0" lvl="0" indent="0" algn="ctr" rtl="0">
              <a:lnSpc>
                <a:spcPct val="100000"/>
              </a:lnSpc>
              <a:spcBef>
                <a:spcPts val="0"/>
              </a:spcBef>
              <a:spcAft>
                <a:spcPts val="0"/>
              </a:spcAft>
              <a:buNone/>
            </a:pPr>
            <a:r>
              <a:rPr lang="en-GB" sz="1500" dirty="0">
                <a:solidFill>
                  <a:srgbClr val="008C7D"/>
                </a:solidFill>
                <a:latin typeface="Verdana"/>
                <a:ea typeface="Verdana"/>
                <a:cs typeface="Verdana"/>
                <a:sym typeface="Verdana"/>
              </a:rPr>
              <a:t>Reinforce European </a:t>
            </a:r>
            <a:r>
              <a:rPr lang="en-GB" sz="1300" dirty="0">
                <a:solidFill>
                  <a:srgbClr val="008C7D"/>
                </a:solidFill>
                <a:latin typeface="Verdana"/>
                <a:ea typeface="Verdana"/>
                <a:cs typeface="Verdana"/>
                <a:sym typeface="Verdana"/>
              </a:rPr>
              <a:t>Participation</a:t>
            </a:r>
            <a:r>
              <a:rPr lang="en-GB" sz="1500" dirty="0">
                <a:solidFill>
                  <a:srgbClr val="008C7D"/>
                </a:solidFill>
                <a:latin typeface="Verdana"/>
                <a:ea typeface="Verdana"/>
                <a:cs typeface="Verdana"/>
                <a:sym typeface="Verdana"/>
              </a:rPr>
              <a:t> in</a:t>
            </a:r>
            <a:endParaRPr dirty="0"/>
          </a:p>
        </p:txBody>
      </p:sp>
      <p:pic>
        <p:nvPicPr>
          <p:cNvPr id="51" name="Google Shape;107;p18"/>
          <p:cNvPicPr preferRelativeResize="0"/>
          <p:nvPr/>
        </p:nvPicPr>
        <p:blipFill>
          <a:blip r:embed="rId6">
            <a:alphaModFix/>
          </a:blip>
          <a:stretch>
            <a:fillRect/>
          </a:stretch>
        </p:blipFill>
        <p:spPr>
          <a:xfrm>
            <a:off x="4940801" y="3889049"/>
            <a:ext cx="1929000" cy="750150"/>
          </a:xfrm>
          <a:prstGeom prst="rect">
            <a:avLst/>
          </a:prstGeom>
          <a:noFill/>
          <a:ln>
            <a:noFill/>
          </a:ln>
        </p:spPr>
      </p:pic>
      <p:pic>
        <p:nvPicPr>
          <p:cNvPr id="52" name="Google Shape;108;p18"/>
          <p:cNvPicPr preferRelativeResize="0"/>
          <p:nvPr/>
        </p:nvPicPr>
        <p:blipFill>
          <a:blip r:embed="rId6">
            <a:alphaModFix/>
          </a:blip>
          <a:stretch>
            <a:fillRect/>
          </a:stretch>
        </p:blipFill>
        <p:spPr>
          <a:xfrm>
            <a:off x="4007276" y="2857320"/>
            <a:ext cx="679975" cy="264425"/>
          </a:xfrm>
          <a:prstGeom prst="rect">
            <a:avLst/>
          </a:prstGeom>
          <a:noFill/>
          <a:ln>
            <a:noFill/>
          </a:ln>
        </p:spPr>
      </p:pic>
      <p:pic>
        <p:nvPicPr>
          <p:cNvPr id="53" name="Google Shape;109;p18"/>
          <p:cNvPicPr preferRelativeResize="0"/>
          <p:nvPr/>
        </p:nvPicPr>
        <p:blipFill>
          <a:blip r:embed="rId6">
            <a:alphaModFix/>
          </a:blip>
          <a:stretch>
            <a:fillRect/>
          </a:stretch>
        </p:blipFill>
        <p:spPr>
          <a:xfrm>
            <a:off x="7201726" y="3076120"/>
            <a:ext cx="679975" cy="264425"/>
          </a:xfrm>
          <a:prstGeom prst="rect">
            <a:avLst/>
          </a:prstGeom>
          <a:noFill/>
          <a:ln>
            <a:noFill/>
          </a:ln>
        </p:spPr>
      </p:pic>
      <p:pic>
        <p:nvPicPr>
          <p:cNvPr id="54" name="Google Shape;110;p18"/>
          <p:cNvPicPr preferRelativeResize="0"/>
          <p:nvPr/>
        </p:nvPicPr>
        <p:blipFill>
          <a:blip r:embed="rId6">
            <a:alphaModFix/>
          </a:blip>
          <a:stretch>
            <a:fillRect/>
          </a:stretch>
        </p:blipFill>
        <p:spPr>
          <a:xfrm>
            <a:off x="2910376" y="5189345"/>
            <a:ext cx="679975" cy="264425"/>
          </a:xfrm>
          <a:prstGeom prst="rect">
            <a:avLst/>
          </a:prstGeom>
          <a:noFill/>
          <a:ln>
            <a:noFill/>
          </a:ln>
        </p:spPr>
      </p:pic>
      <p:pic>
        <p:nvPicPr>
          <p:cNvPr id="55" name="Google Shape;111;p18"/>
          <p:cNvPicPr preferRelativeResize="0"/>
          <p:nvPr/>
        </p:nvPicPr>
        <p:blipFill>
          <a:blip r:embed="rId6">
            <a:alphaModFix/>
          </a:blip>
          <a:stretch>
            <a:fillRect/>
          </a:stretch>
        </p:blipFill>
        <p:spPr>
          <a:xfrm>
            <a:off x="7946501" y="4269045"/>
            <a:ext cx="679975" cy="264425"/>
          </a:xfrm>
          <a:prstGeom prst="rect">
            <a:avLst/>
          </a:prstGeom>
          <a:noFill/>
          <a:ln>
            <a:noFill/>
          </a:ln>
        </p:spPr>
      </p:pic>
      <p:pic>
        <p:nvPicPr>
          <p:cNvPr id="63" name="Google Shape;100;p18"/>
          <p:cNvPicPr preferRelativeResize="0"/>
          <p:nvPr/>
        </p:nvPicPr>
        <p:blipFill>
          <a:blip r:embed="rId7">
            <a:alphaModFix/>
          </a:blip>
          <a:stretch>
            <a:fillRect/>
          </a:stretch>
        </p:blipFill>
        <p:spPr>
          <a:xfrm>
            <a:off x="5660054" y="1957617"/>
            <a:ext cx="1147500" cy="1147500"/>
          </a:xfrm>
          <a:prstGeom prst="rect">
            <a:avLst/>
          </a:prstGeom>
          <a:noFill/>
          <a:ln>
            <a:noFill/>
          </a:ln>
        </p:spPr>
      </p:pic>
      <p:sp>
        <p:nvSpPr>
          <p:cNvPr id="64" name="Google Shape;106;p18"/>
          <p:cNvSpPr/>
          <p:nvPr/>
        </p:nvSpPr>
        <p:spPr>
          <a:xfrm rot="1247697">
            <a:off x="5336322" y="2157107"/>
            <a:ext cx="488417" cy="443895"/>
          </a:xfrm>
          <a:prstGeom prst="smileyFace">
            <a:avLst>
              <a:gd name="adj" fmla="val 4653"/>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73398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childTnLst>
                                </p:cTn>
                              </p:par>
                              <p:par>
                                <p:cTn id="8" presetID="10" presetClass="entr" presetSubtype="0"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fade">
                                      <p:cBhvr>
                                        <p:cTn id="10" dur="10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1000"/>
                                        <p:tgtEl>
                                          <p:spTgt spid="49"/>
                                        </p:tgtEl>
                                      </p:cBhvr>
                                    </p:animEffect>
                                  </p:childTnLst>
                                </p:cTn>
                              </p:par>
                              <p:par>
                                <p:cTn id="16" presetID="10" presetClass="entr" presetSubtype="0"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1000"/>
                                        <p:tgtEl>
                                          <p:spTgt spid="55"/>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fade">
                                      <p:cBhvr>
                                        <p:cTn id="23" dur="1000"/>
                                        <p:tgtEl>
                                          <p:spTgt spid="48"/>
                                        </p:tgtEl>
                                      </p:cBhvr>
                                    </p:animEffect>
                                  </p:childTnLst>
                                </p:cTn>
                              </p:par>
                              <p:par>
                                <p:cTn id="24" presetID="10" presetClass="entr" presetSubtype="0" fill="hold" nodeType="withEffect">
                                  <p:stCondLst>
                                    <p:cond delay="0"/>
                                  </p:stCondLst>
                                  <p:childTnLst>
                                    <p:set>
                                      <p:cBhvr>
                                        <p:cTn id="25" dur="1" fill="hold">
                                          <p:stCondLst>
                                            <p:cond delay="0"/>
                                          </p:stCondLst>
                                        </p:cTn>
                                        <p:tgtEl>
                                          <p:spTgt spid="53"/>
                                        </p:tgtEl>
                                        <p:attrNameLst>
                                          <p:attrName>style.visibility</p:attrName>
                                        </p:attrNameLst>
                                      </p:cBhvr>
                                      <p:to>
                                        <p:strVal val="visible"/>
                                      </p:to>
                                    </p:set>
                                    <p:animEffect transition="in" filter="fade">
                                      <p:cBhvr>
                                        <p:cTn id="26" dur="1000"/>
                                        <p:tgtEl>
                                          <p:spTgt spid="5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7"/>
                                        </p:tgtEl>
                                        <p:attrNameLst>
                                          <p:attrName>style.visibility</p:attrName>
                                        </p:attrNameLst>
                                      </p:cBhvr>
                                      <p:to>
                                        <p:strVal val="visible"/>
                                      </p:to>
                                    </p:set>
                                    <p:animEffect transition="in" filter="fade">
                                      <p:cBhvr>
                                        <p:cTn id="31" dur="1000"/>
                                        <p:tgtEl>
                                          <p:spTgt spid="47"/>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1000"/>
                                        <p:tgtEl>
                                          <p:spTgt spid="52"/>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3"/>
                                        </p:tgtEl>
                                        <p:attrNameLst>
                                          <p:attrName>style.visibility</p:attrName>
                                        </p:attrNameLst>
                                      </p:cBhvr>
                                      <p:to>
                                        <p:strVal val="visible"/>
                                      </p:to>
                                    </p:set>
                                    <p:animEffect transition="in" filter="fade">
                                      <p:cBhvr>
                                        <p:cTn id="42" dur="500"/>
                                        <p:tgtEl>
                                          <p:spTgt spid="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fade">
                                      <p:cBhvr>
                                        <p:cTn id="45" dur="500"/>
                                        <p:tgtEl>
                                          <p:spTgt spid="50"/>
                                        </p:tgtEl>
                                      </p:cBhvr>
                                    </p:animEffect>
                                  </p:childTnLst>
                                </p:cTn>
                              </p:par>
                              <p:par>
                                <p:cTn id="46" presetID="10" presetClass="entr" presetSubtype="0" fill="hold" nodeType="withEffect">
                                  <p:stCondLst>
                                    <p:cond delay="0"/>
                                  </p:stCondLst>
                                  <p:childTnLst>
                                    <p:set>
                                      <p:cBhvr>
                                        <p:cTn id="47" dur="1" fill="hold">
                                          <p:stCondLst>
                                            <p:cond delay="0"/>
                                          </p:stCondLst>
                                        </p:cTn>
                                        <p:tgtEl>
                                          <p:spTgt spid="51"/>
                                        </p:tgtEl>
                                        <p:attrNameLst>
                                          <p:attrName>style.visibility</p:attrName>
                                        </p:attrNameLst>
                                      </p:cBhvr>
                                      <p:to>
                                        <p:strVal val="visible"/>
                                      </p:to>
                                    </p:set>
                                    <p:animEffect transition="in" filter="fade">
                                      <p:cBhvr>
                                        <p:cTn id="4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6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435088-529F-4ADD-969B-3D2436E97FCF}"/>
              </a:ext>
            </a:extLst>
          </p:cNvPr>
          <p:cNvSpPr>
            <a:spLocks noGrp="1"/>
          </p:cNvSpPr>
          <p:nvPr>
            <p:ph type="title"/>
          </p:nvPr>
        </p:nvSpPr>
        <p:spPr/>
        <p:txBody>
          <a:bodyPr/>
          <a:lstStyle/>
          <a:p>
            <a:r>
              <a:rPr lang="en-US" dirty="0">
                <a:cs typeface="Calibri Light"/>
              </a:rPr>
              <a:t>GEOSS Platform Enhancements Drivers</a:t>
            </a:r>
            <a:endParaRPr lang="it-IT" dirty="0"/>
          </a:p>
        </p:txBody>
      </p:sp>
      <p:grpSp>
        <p:nvGrpSpPr>
          <p:cNvPr id="3" name="Group 2"/>
          <p:cNvGrpSpPr/>
          <p:nvPr/>
        </p:nvGrpSpPr>
        <p:grpSpPr>
          <a:xfrm>
            <a:off x="7895848" y="4996297"/>
            <a:ext cx="4089679" cy="1070376"/>
            <a:chOff x="7895848" y="4996297"/>
            <a:chExt cx="4089679" cy="1070376"/>
          </a:xfrm>
        </p:grpSpPr>
        <p:sp>
          <p:nvSpPr>
            <p:cNvPr id="71" name="Rettangolo con angoli arrotondati 70">
              <a:extLst>
                <a:ext uri="{FF2B5EF4-FFF2-40B4-BE49-F238E27FC236}">
                  <a16:creationId xmlns:a16="http://schemas.microsoft.com/office/drawing/2014/main" id="{666457EF-431C-4603-9F97-8C693806A79D}"/>
                </a:ext>
              </a:extLst>
            </p:cNvPr>
            <p:cNvSpPr/>
            <p:nvPr/>
          </p:nvSpPr>
          <p:spPr>
            <a:xfrm>
              <a:off x="7895848" y="5015104"/>
              <a:ext cx="4089679" cy="1051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6">
              <a:extLst>
                <a:ext uri="{FF2B5EF4-FFF2-40B4-BE49-F238E27FC236}">
                  <a16:creationId xmlns:a16="http://schemas.microsoft.com/office/drawing/2014/main" id="{65701C0E-5F5D-40A8-A876-BB0AC1533039}"/>
                </a:ext>
              </a:extLst>
            </p:cNvPr>
            <p:cNvSpPr/>
            <p:nvPr/>
          </p:nvSpPr>
          <p:spPr>
            <a:xfrm>
              <a:off x="9669526" y="5089399"/>
              <a:ext cx="2198551" cy="930474"/>
            </a:xfrm>
            <a:prstGeom prst="roundRect">
              <a:avLst/>
            </a:prstGeom>
            <a:gradFill flip="none" rotWithShape="1">
              <a:gsLst>
                <a:gs pos="0">
                  <a:srgbClr val="6BA3AB"/>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i="1" dirty="0">
                  <a:solidFill>
                    <a:srgbClr val="2966A7"/>
                  </a:solidFill>
                </a:rPr>
                <a:t>Enhanced GEOSS Portal concept</a:t>
              </a:r>
              <a:r>
                <a:rPr lang="en-US" sz="1400" dirty="0">
                  <a:solidFill>
                    <a:srgbClr val="2966A7"/>
                  </a:solidFill>
                </a:rPr>
                <a:t>: </a:t>
              </a:r>
              <a:r>
                <a:rPr lang="en-US" sz="1400" i="1" dirty="0">
                  <a:solidFill>
                    <a:srgbClr val="2966A7"/>
                  </a:solidFill>
                </a:rPr>
                <a:t>more dynamic</a:t>
              </a:r>
              <a:r>
                <a:rPr lang="en-US" sz="1400" dirty="0">
                  <a:solidFill>
                    <a:srgbClr val="2966A7"/>
                  </a:solidFill>
                </a:rPr>
                <a:t> </a:t>
              </a:r>
              <a:r>
                <a:rPr lang="mr-IN" sz="1400" dirty="0">
                  <a:solidFill>
                    <a:srgbClr val="2966A7"/>
                  </a:solidFill>
                </a:rPr>
                <a:t>–</a:t>
              </a:r>
              <a:r>
                <a:rPr lang="en-US" sz="1400" dirty="0">
                  <a:solidFill>
                    <a:srgbClr val="2966A7"/>
                  </a:solidFill>
                </a:rPr>
                <a:t> </a:t>
              </a:r>
              <a:r>
                <a:rPr lang="en-GB" sz="1400" i="1" dirty="0">
                  <a:solidFill>
                    <a:srgbClr val="2966A7"/>
                  </a:solidFill>
                </a:rPr>
                <a:t>customisable</a:t>
              </a:r>
              <a:r>
                <a:rPr lang="en-US" sz="1400" i="1" dirty="0">
                  <a:solidFill>
                    <a:srgbClr val="2966A7"/>
                  </a:solidFill>
                </a:rPr>
                <a:t> according to user needs</a:t>
              </a:r>
              <a:r>
                <a:rPr lang="en-US" sz="1400" dirty="0">
                  <a:solidFill>
                    <a:srgbClr val="2966A7"/>
                  </a:solidFill>
                </a:rPr>
                <a:t>.</a:t>
              </a:r>
            </a:p>
          </p:txBody>
        </p:sp>
        <p:pic>
          <p:nvPicPr>
            <p:cNvPr id="78" name="Picture 9">
              <a:extLst>
                <a:ext uri="{FF2B5EF4-FFF2-40B4-BE49-F238E27FC236}">
                  <a16:creationId xmlns:a16="http://schemas.microsoft.com/office/drawing/2014/main" id="{04414AA4-B426-4F58-8FA0-45184BCEA0E3}"/>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8030001" y="5286983"/>
              <a:ext cx="1075712" cy="582699"/>
            </a:xfrm>
            <a:prstGeom prst="rect">
              <a:avLst/>
            </a:prstGeom>
            <a:noFill/>
            <a:ln>
              <a:solidFill>
                <a:schemeClr val="accent3">
                  <a:lumMod val="65000"/>
                </a:schemeClr>
              </a:solidFill>
            </a:ln>
            <a:effectLst>
              <a:outerShdw blurRad="76200" dist="12700" dir="2700000" sy="-23000" kx="-800400" algn="bl" rotWithShape="0">
                <a:prstClr val="black">
                  <a:alpha val="20000"/>
                </a:prstClr>
              </a:outerShdw>
            </a:effectLst>
            <a:scene3d>
              <a:camera prst="perspectiveHeroicExtremeRightFacing"/>
              <a:lightRig rig="threePt" dir="t"/>
            </a:scene3d>
            <a:sp3d>
              <a:bevelT w="114300" prst="artDeco"/>
            </a:sp3d>
          </p:spPr>
        </p:pic>
        <p:pic>
          <p:nvPicPr>
            <p:cNvPr id="79" name="Picture 10">
              <a:extLst>
                <a:ext uri="{FF2B5EF4-FFF2-40B4-BE49-F238E27FC236}">
                  <a16:creationId xmlns:a16="http://schemas.microsoft.com/office/drawing/2014/main" id="{7FB9A498-22F5-41C0-9988-E22ACD0CBD5C}"/>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7954311" y="4996297"/>
              <a:ext cx="1227093" cy="285595"/>
            </a:xfrm>
            <a:prstGeom prst="rect">
              <a:avLst/>
            </a:prstGeom>
          </p:spPr>
        </p:pic>
        <p:pic>
          <p:nvPicPr>
            <p:cNvPr id="80" name="Picture 46" descr="Unknown.png">
              <a:extLst>
                <a:ext uri="{FF2B5EF4-FFF2-40B4-BE49-F238E27FC236}">
                  <a16:creationId xmlns:a16="http://schemas.microsoft.com/office/drawing/2014/main" id="{9123FB16-B29C-4124-AA61-4CD8080D1213}"/>
                </a:ext>
              </a:extLst>
            </p:cNvPr>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999342" y="5727926"/>
              <a:ext cx="670184" cy="331150"/>
            </a:xfrm>
            <a:prstGeom prst="rect">
              <a:avLst/>
            </a:prstGeom>
          </p:spPr>
        </p:pic>
      </p:grpSp>
      <p:pic>
        <p:nvPicPr>
          <p:cNvPr id="35" name="Picture 2">
            <a:extLst>
              <a:ext uri="{FF2B5EF4-FFF2-40B4-BE49-F238E27FC236}">
                <a16:creationId xmlns:a16="http://schemas.microsoft.com/office/drawing/2014/main" id="{71A5A015-71D0-4879-ABBB-A5BE0553CB8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96549" y="106555"/>
            <a:ext cx="1781175" cy="619125"/>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35">
            <a:extLst>
              <a:ext uri="{FF2B5EF4-FFF2-40B4-BE49-F238E27FC236}">
                <a16:creationId xmlns:a16="http://schemas.microsoft.com/office/drawing/2014/main" id="{AEFBC9EB-AA5A-425B-9D25-46823E9CBCC8}"/>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10174199" y="-141883"/>
            <a:ext cx="1777618" cy="1116000"/>
          </a:xfrm>
          <a:prstGeom prst="rect">
            <a:avLst/>
          </a:prstGeom>
        </p:spPr>
      </p:pic>
      <p:pic>
        <p:nvPicPr>
          <p:cNvPr id="37" name="Immagine 36" descr="Immagine che contiene testo&#10;&#10;Descrizione generata automaticamente">
            <a:extLst>
              <a:ext uri="{FF2B5EF4-FFF2-40B4-BE49-F238E27FC236}">
                <a16:creationId xmlns:a16="http://schemas.microsoft.com/office/drawing/2014/main" id="{A74ADDBD-CE3B-486C-8694-C6B1642B154F}"/>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503318" y="24857"/>
            <a:ext cx="2096756" cy="782520"/>
          </a:xfrm>
          <a:prstGeom prst="rect">
            <a:avLst/>
          </a:prstGeom>
        </p:spPr>
      </p:pic>
      <p:sp>
        <p:nvSpPr>
          <p:cNvPr id="4" name="AutoShape 2" descr="data:image/png;base64,%20iVBORw0KGgoAAAANSUhEUgAABYMAAAK/CAYAAAA77dLbAAAAAXNSR0IArs4c6QAAAARnQU1BAACxjwv8YQUAAAAJcEhZcwAADsMAAA7DAcdvqGQAAP+lSURBVHhe7F0HYBVV1v6mvZKe0EOTXuwCVpQi9l5A10JNIQHE7qq7P6Kra1kLLaQB1t0Vy+rau669odhRUVR6T0h5Zcr/nZkHIZBAUFDQ+WDyZm6/555759wz954LHz58+PDhw4cPHz58+PDhw4cPHz58+PDhw4cPHz58+PDhw4cPHz58+PDhw4cPHz58/A6gJH59+PDhw4cPHz72KDiOo1x33XXB7OzsoGVZQU3TQqqqBhLe9UB/h35R27atYDDoBAKB6PLlyyOVlZXRyZMn24lgPnz48LHLMGnSpEBWVpaMU0ZKSooRjUbrzcVM03TS09Nr6O5wzLKWLl0a4/hk0cvxQvjw4cOHDx8+fPxy+MpgHz58+PDhw8cegQcffDBcWVnZ1jTNVpqmNXccp7WiKNmWZWXzt43c060Ff/njiIyjejEp8ChKjD8reVXRT5S/K1RV/TEejy/m7yKmt1bcamtrl06cODHKex8+fPj4WeAYo86cOVPGqGa6rmfytzWdW/JqwXsZr7I47mRJODdCAnQ3bdv+kbdx3stYtYr3G/i7jOGX0m99TU3Nmssuu2wd3X0FsQ8fPnz48OHjZ8FXBvvw4cOHDx8+dks8/fTTwcWLF3fkbSfbtrs6jrOPoij78nlvXdcz6BYX5Qjd1tJPfiv5u1FBElFVtYK/Jp1UXin0T+Yvf5Q0/qbxN4O/LRguwHRE6fI5nz+l+xd0+z4Wiy1s2bLlj8OGDRNFsg8fPnw0iLlz52qVlZWtOGZ04djRlWNIZ44lPfm7F7078Ern8wY+b+B9JcebmsR9QwrdJF4Z9JevWmm8T+aVyWsFnRbx9xu6/8TfRaZpfq9p2lcFBQVL+ewrh3348OHDhw8fTYKvDPbhw4cPHz587BaQLdTt2rXLtG27Cx8P4G9fRVE68b49L1lVt5bPX/L3G16yUm4Vw6yk20pR5lZXV69LSUmRLdVYunSpmH+IyL2Aaavt27dPtixLZdhMXdebxePx5kxDVum14tVe8uVvT8dx0hlFVgqLwuUrTdPmm6b5YVVV1aKOHTuu95XDPnz8sfHKK6/o3333XSbHkM4cQw7k+NCbY8deMo7wasEgtRxHFvL3J/qLovZ7Pq/nJR+oVvNXVvtWcGzZykQN46cyjqwgdscqpp1mGEZLPnemXxu6ufkwqCiYl/H6js9f8vqE958z7E+pqalrOU65Y6EPHz58+PDhw8eW8JXBPnz48OHDh4/fFHfddVerQCCwr6ZpBzmOc5iiKLIKWLZPVyaUHAv4/C2fZfv0ikgksmJnm3IQExRMt0VNTU1rVVU7WpbVU9f1fRMK4jDzNxnsez6/wfs3g8Hgpzk5ObKyz4cPH38QTJ8+vTX7fk/e9uFYcAh/e3A8EK9KXj/y/gv+fsbfxbFYbBXHkLXjx4+vkgC/FKKA/vLLL1MNw2jGxyyOUfIRaz+WY1/+tmeeYi9dbKMv4v1bdHszKSlpwYUXXihl8+HDhw8fPnz42ARfGezDhw8fPnz4+E0gihVd109VFOUYx3EO5aXz/jN6fcDr42AwOL+qqmpVSkpK9ahRozat8v01cPvtt4ezsrLSo9Go2CHuQafevA5m+cRMhazue0tV1Zfp91x+fv5qPvvw4eN3ivLy8o7xePwk9vlB7PN96CQfq+ZzPPjEtu15vF9Av5WBQKCKY5V8qPpVTDbMmTMnVFFRkZ6cnNyK5RDFtIxV+/L3EJatgmX6kL8vRyKRlydMmCArlH348OHDhw8fPnxlsA8fPnz48OHj18X06dNTDMMYryjKmZZliXJV7P3eLYpV3i+qqalZcemll0botlvYwBQTE/wJpKSktAqFQvuy7GfxWS5xn8dyz6b7v39thbUPHz52LThWddV1fSz7+LGqqood4CW2bd/P+9cCgcD3HKNWjRw5Mro7jFUsm/LQQw8Za9eubcZxtbumacfReTgvsTssdoYfjsViMyZOnOivFPbhw4cPHz7+4PCVwT58+PDhw4ePXQ7HcdSioqK2qqqeoyjKGDq15u8Kuv9L07S5bdu2/e7EE0/cqaYfdhGUSZMmJbdr166zaZoXsA7DeMmBdJ+zHtPj8fjzhYWF6xnOP8zJh489EAMGDNDPOuus9sFg8EI+nsf+3cK27U85dj2g6/qzGzZsWLmzzdTsCsjuhqSkpHYs/wkcny5k+TvxdymvYrr9Jz8/fzl//XHKhw8fPnz4+APCVwb78OHDhw8fPnYpysrKWjmOc5xt26P52ENRlC/4/LSmaY/n5OTI4UdbHaK0J0BseH711VfdWf7zVFU9lvXrxt93TNMstyzr1QkTJqxJBPXhw8dujkmTJunt2rXrxr57Bvv0+XTK4Dj1Bn/vra2tfXP9+vWVkydP3uPGqrlz52qLFy9uGQ6HxSTPuXTqyl+xwX4fx+BnOQb75iN8+PDhw4ePPxh8ZbAPHz58+PDhY5fgvvvuS6uurh7CW1ldd4QoIGzbfkBV1Sfz8vIWe6F+MRQMHariu+9UtGihorZWQWqqmG/YGqHVDqoybPo7WLnSxsCBNnaCcmfSpEmBVq1adWfdjtM0TVYLt3Ac50Ve9zZv3vw1/1R/Hz52b0ybNq2ZYRhncGwaxX7chU6vsR//i79v7Dyb4JNUDN1bwcrPFQzcW8XaZQ3Pw6IhGwuWOhh4HcennfqhTLnjjjtah0KhE1hPMXOzH8eoT/lbVlVV9fwVV1xR7Yby0QgcBROmBtg+mvu4NsOBolh4aGicpN16hfWkV3Qs/CCIpLSGV19HAzb22svE5EFyOGnTkFdiYG2VjqwUj3eSqxxULzBRWipp/LJV3mIOaVl2iOmzXu1jeKiB99bQuRoy1wUTT/VRU6mgS1WU79Sm12fopAAys3X3PhixMO0XrrgX+gCGR9uRsSb3n0mTdFT2NlC9XkEbxp08Kko3jfSQQxkTZbso5rbzAIbtkXBvCMnki+r1bJM80uGPvvKefWboQyr7CNshQYvNeUj4987Lat373ws252mpX1plnH1C+tLWvDBiTgjBmCevluTVcjzZffhl43gg2Jz/mwKJ+wXfdQ8Nk/7nxZE+trE/RZfauGfyrjerNoBj8MBXd4qc/3uFrwz24cOHDx8+fOx0lJWV9XIc52Lbtk/howj7c3j9a9myZT9M3pHJ4pYYMEDPalebFLVSwk4UbR0bbaHanVRoLW3FaeNYSiZUdKL4uYXw5yiOolSpCpYotl0BqAvhOGstGz8C2reGE9tQFQ3U4vDDa3+u4CgrC5s3b95L1/ULFUUZRieV9f+XZVlT/MObfPjY/SCrZtesWdNH07Sr2VcPo9MX/J3B35cLCwvXuYF+DiZNCmBt1xCqYkHOn5OgW+05JnXnfTOOTElQ1Tbur+JsObmWsWcp3dfDsatgOQthqN/D1Ct5RbEXIq6i6hco/sQGenJycsuUlJRTWe8JHKuasc5z4/F4EceprxPBfGyOEXdmQA32h64NZdv0oosBW6nk/QLoeByB4JuYMkrMA3kQxcfiludC1S71pttbtTNb2lnMd9Un0JwHseaVL/HQQ41/NMwrSYIV3QfQz4SiHsh4LV13R1kL1XkTlv0C8/oQpfk1rvvPQd70/nCM6azTTyzzLUxLVsXXx+jiY6HhZt5tXR8FQVjW1Zg17omES+MQZdHi1n2hKiP5dBAv0hMfQXfmYO3y9/HQ5JgbbkeRVzyBf/NJ7o9g2zexLF96HttB/swTScs/8y6V8T5DPJwLo3YAFOVG0juJtX2O9buRNFmNnOlnQ9HHscLpW7WrwpCOU8H2mE+54iG07/H+Din7f08YOj0Fqfoh0JQM0uU1l3aC0cVHkecnUTxqxjHue3yzfChe+wUy4e6EnKI+5JkRvA4lJxhkiOXkkUew/qU5W/Xvsx8MI3PtVIbtS96vgWGdi5nj2Pd2E4wu2oe8P5t9NJk8/SSi8VtxXxN2uxUUZcJS+yOmWTCDr+H+4dUyUCGn+FSOUVdy4Etheq+hrOCiRIydD/koZFqdoasnwFZfQHne5wkfH1vAVwb78OHDhw8fPnYaxHTCggULBquqOsm27QPo9B/e/zUvL+97L8QOQ8XQIanBGqeZYljtFU05CBYOdqD0V1S1Lf13TJaRqZu7uCERTX5sJ6I4zue2orwPWG+ocfVLO6yujmSGVqP0yR2eXDuOo5SVlfXn7/W85Pd1Ov+1X79+7/Xt2zfuhfLhw8dvjbvuuksOhfyfoijJ7KcPcMy6vbCwcGXCu+mQ1W7NV6chrmdAjbXlBPQoTnz353jTmyNCT957K8U2jlZbq9LqY8twojRxnC/p8Sl0vAjb+AGxDethhNajNP9njynl5eXZlmX9jXWXlcILeE1OSkp6dfhwmcD7cDH6lmxoqTdCC4ysaxiBNA4vRQPi0X9Di1yNkksWuV6yOjC9xUTGudWNo0i8LeMmfi1rEdv0r7CUBxtsy+FTuiAYmMg0cslHIS+djWlJ/rw34zW8nY64eSfuGb884dl05JR2goY50AMDWJfvoWkTMDPnqYRvHfKKroFi3Ojeb1knzQBqq8ZgduHshEvjGFN2DFR7BnSjG/maDonLMpfz5yqUF9yXcGw6xsw8Bpo6DYFQD0RrPmC6Y1Fe+GHCd9vInzmcosZ0tmUqy/Ah63YU7PgZUI37mR4QizwJI5aPGROWIre4gP43QVUz3BIqW25Eku85pItl1VLWGIXSsXPpsGN12dMxfGZbBHAdND2HdJgNy/gz5oxZ5fqNLjoVuloOVW8B21yABcv2+V0og8fM6EWemM4+OriuXzhxjt1TUJJ/FXmm/iKDC25LRijlWfaB/uS5WsQj++Pui79J+P72yCk6lLz9BvlfQ7T2EQSs8SjaztgyoqQnAs7trP+JfJqM2vBtrjKYMjH7zWiXPpoeghl7DmUFx3uRdjLOvj2MtJQ/QXNu4pNF+f4MzCp4z/P0sSUa3kbpw4cPHz58+PCxY1DuuuuuDl9//fXlvC9zHCdDURRZdZa3o4rgjgMGhMKnDskOnT6gf/DMwaNCpnO7GsDzqhF4lZOzOzhRPVdRlXaugCkTyR25ZE7m/iSebXlAyFHVPoqmjlX04P2Orr6HuP1YcGXtpNCpg88Nn3F8v5Sz+7fA0N6Nbw3dDKyzwzq/HovFzrYs6wY6dVBVtfijjz46RVYieqF8+PDxW+Piiy9ewb55PfvpyLFjx17VdEUwx568/ya5SrTc4mORubYQlnYnVPspqKFXEAjfyEnvMGiqrK7S4diMwstOXBufG7u2DKeonaDrJ8IIXMUx8AVY8ZdgBGdyLLsEeSWnI39mbxROT3FXXO4AxF4wkcfxeizHLdnBMbu6unpSSQkn9czVDfRHhih19dSJUAMj4Vgg3SO81sI2V8Hmr2WbsMQagHourPAVOO/vmYmY4mZveufYZjXjrd502aakIUoSQA/sBUe9A6YtdqrrI4/tEAyUMMx4VxFsyz+rYrN0KvlsQdWTEAxeiaBxPeOkJ2JvH3mTkjCq+BBozt+hGQPcujj8Zzaim3Oc/T3+tOK8WP/N6hSrqYJmbf/jaeH0jlCsa8nL3WDFLNJxPSxrHWlpswytyXVXY+S0AxOht4/zp6Qht+QEqMok0qEHTNGnKzbzcF/uTYIlSiOpOesGbMC6pSbbjw3ORndlBQoKsbiXnvRL/k24x1j3NXV0MHlvRdwwmh7mMHE72+MIN94fCQHtKCSl5AijsD2jMGtcorlwxF65OoO8eydsdQ5aftH0dtqdoWm9yHc9yTfCI0vgxIvIH3eSq57eShG8Ed5Kcrlr2P+3hKLKSODxeZPMV/CdGNCHIpx6IusVgcp2bxGsq5fsgnH/SVJepXcJkpNawVDOQSi5FTNlOTwh30fD8F/yPnz48OHDh49fBFFwVlRUHGlZ1ng+Huk4zsv8nb58+fJ3d8QkRNqxx2bZKbFetqIf5tj2wZQa91agdqWQHfAUI7+STCcrntxVT8zSsqo5cfmKd58qjvW+ElTfqYlEvsF/39rgBtgOSJvAunXrjlYUZQzp8kIkErl74sRfaBfRhw8fvxEmqchv3QG20p1jwqEcJ/rQ8SCoWluouiK6D/fa1VBVjlGJ70pmbB1ndPM52X4XlvYBnPjnqGyxEA8N26Gt9kVFRT0MwxjOcXw4Hz/l710rV658lWP4z9uy/3vAuGnZiBofQlNbw7FXwMa/2e4fQ0OUzyHY6rEwgqdBM8KI1v4EB+ejPO91V4mc0WoCeeIf5A1Zufsv15yEw5jyEVNxRFEofHQKG3I/GIYKy/wIdnQEyiaIHWdgzO1ZUJLv4vvvPLexbWs94/6Pjf8KNGsV48tLqiV/j2H7D2SQkDuzd+KjUFJwt5vGtpAzjTxsnMGynA092NdVdksClvUdE7kIZWPrrwwW+6aByHtQ1H1Zj4+hYhaZXbaNex8gbEdHNP4G7p240H1uDLkzJ5Imt/HOgG2+yvQeZh1ECz2K7oeQrqIkn8T8b/ciNAL58LGoBWmnn8Ons1zl8qY6mO8B8QLScp4bdnvIKz6eZfgnVCWT9ShFWX4+xhSfwud7EAhlIlZ9P6wNhZh91QaMKSpgm/yNfT+LbfIZf+8gDWOusgsq62T3BbTTWI72bj+1zNuxLvOv2PuLOL5v2wMBMwToG6A6KxB0mpOTmL5TgYC6BJub+RB6a7UdoYWSAemC0QqEsLgBu8qy6rIz6ZbBdCPkyR9RWWEiK6UjaZrCZ5N5LUZpHtuqEaWe7GxIXdGK9W0JBDUoVgy6vRgzGzCVM2pWC+jx9tB0phVbwjZ3EEpqg7gjPFyJsB2GqZ/BPnEDTFOUgY9DtWcCoW/Qeq/Frh1tI7kVwuR53Y5hav6PXsKbwbUvm5kNNdAMlkox0IigqmoxHphYmQhRh9ziNixLa5dGVViC+wtW4aIpLRFNbQ07rrHuG7CmZjEe/hm2iYfenI6s9Lbsp2wL1jdgrMHUEfXLe/yUIDqmdoBjXkC+nUDeyGR/f4s8MI79eSU2/G9FgyZgZGVwOOUZjhFHko+qEY8cWG9lsLRJxtqWLH9LWOxbAps1TI4vqs8DHE8KZ7SCE2zLtrB5LXTplD9Tds41Z9k1GGyXFqsWNWrP+9y7WiGFbajYKmm+ASWjv8HoaX1J97cQCBqIRx9mGhMaXRl82b3JqKzpzL48DnogH2aU/QGzOU48wPwXoSJjGTJWjyBNppM+5I/oMygfdyLOK8okH5CXrAB5hO204vsGTcRIX1/YqjnCKutpe4syHKcGK1b+gCcnJ/oM6TCG7a4nHc4+fAXLfRhikaXk+T/T613EjZW4ZzNTPj5ceDMdHz58+PDhw4ePnwGxP5mdnX0Gb6+0bTtDVdWi1NTUf5933nkrvBDbR9KJJ7a2w7GjKNwNVmwcwvlKVwreYldMBD7v+q2wUTHssBBia1hxvqRg+ablOK/EYL+Fx1/brnApyvK1a9e2DAaDtaNG+cKoDx97JHKm7w3NGMKJ+UCoSm9OdNtDl9V/HJ9+DQVwY5CVaKJwdNzVmis4+V7ASf1bHLeewYJl7+/IFuzy8vLUeDx+sqIoE/kopjOmJicn//MPazbCU5jOg6Ymw7E/hq2OQnnexwlfYFRRZxjqePKCrEJbh3hsNu6eMK+eMlgPALGqiSgbPzURy4OrXK09CYp2M993XWHGZUv5jSgvnOz6j5kxivx2B9sxg+0qK9anwzLvRftVP22yay9Kku/b9kLQup7hjmM5FjKNUqZRRN9tvzhzZ17NMv8ZRigV8cgPrpusUjbjDSuDJ5S2Q639CVSk8Wk21r1UsE07xw1Byru09eXM91o+xaHgCrRZdp+rpMotuQSadgfrGGXJ/47ysR4dGoO3zf42xskj/9uwYqKMT4MebA4ztmPK4NFFPdjGzyGY1JFtdTVKC2/GmKkHw0ieTbe9Ub32BpSP+z837ObKYMd6BqUFsiW+Dhff1wY11TewLMPZrgbp+SiSQ2OwZnUAodTZrHMHyhFf0X8+6SB2yrtQpviUbjeQ5t6HgNySIRxUBtD9UNK7JcMq/LeYz6/zeoQ8WGfbW+yjOriT8QdyLFpC//+wbGl8PpHujKuKuQqxoXw/Kpu9vtXBgKJMddTTOGZQBkMPxiXDOjXM7z3YzmsoL3g4EdJD7rRz2SfIO06Meb3AcMkcgA5nHhosaz50LY3pUI5T2nqym7OWzyL3PAm7ejIUY2+oAdkx1Zx+C7Hg32fhtdfqxihpC1U9ifXuz3LtRTqIIrSSabzNvF4gjZ73AiaQM2Ms+1A+aSkmAe4FOAaq+nFMe3/6it1e9h3nGd7/k3GXuXG2B1ltnmQcwbhyAPLB/JXV9jZUltdWX4Fpv4w5BV+4YUdP7wjduI5hyAdOFn9ZXoeyovIj+y3DkNfLxm79gWRbymCxUW6ETmcax/BJ2sQ7cM+2WTftVZbkP5vs4IrifGmbkaTPZW6+jnIjr2Rozhl060qayaGKS6HhYbbxI/UU/K5tXVNsof+JT/0YXmhNGpn/heksYr0eghEMbVcZPLq4r2vqBsoRfB+JLWiOT0J3W9rtfqRU/wPVoXPh6DPYz8Kw4s/C5NijK9JufTweclaQX5hv7J+YM9EzKSLw+vkJTPckPvUmnzEsYWM1eeQNRBjn3oL3MGluAEvXjmF6VzFMFsOnwrJljFlMt2+hKTej1ZJX/cPk6sP7kufDhw8fPnz48PEzkJ2dPdZxnDts29b5e3FmZub0piqCM4cOSU86a0iuE4zco9jODMVBPicBB1CIS+GkQgRfyoe/oSJY4Cp63HIoLFsGJx0yebtUVdSSkKLPDpw5+BQMHbpN8xHDhg2zxo4du8xXBPvwsQcif2Y3FMy8gX1/Fie2N3Iyezon5N2hKpzUmhwffkNFsEC2tltxlsMxoOrtWL6jOfkVRV8Zerae5tp+bCJycnI2cKz6t6IochDXIlVVb4lEIv93zz33NPNC/MEQr5WViHwJyAdBdIbq3IDcmVcif1Zvd+XenMLv0GbZlYgFx2Bd1RXouPoTL+LmkHeYKNi2wD2jIuSpF2Faz8KM267iUNV6I6+kueuvaCcx2wy3fYEnYGszMHv8D/WUGXJ/b97n0O2/QI2PgGaPRG28afZ2HaUdAsFkxKOvQ7EugWJ/5K5kbQwRpwv95TA1k2UKIuPoi5FbMh15RX9mmcWsSNOgB/9Fhj0PplPI+2dcRfD5d7RhgY52P2xo2mr2qf8lQjeOzIDG8nRkGhrisUfYNqIQ/8H9MLKjsFb8QJnjYsRqxiOqPea6acEFMGPXomr9BNaZZW4QKuSwyM2hBOQ9L8p7r50UFihWqyAUCLA994Fu7Evan8z2vRyh5JOQktWTfTYTiHorHHOKLiYtShjvaoTCQ5CUvh+vfWGET2D861nYYgyfvrcbVtBmqTBnN+iBvRlnIMNcTbr8H0KpAxivF0LBg+g+hlcxMlaJnda6xYDyMQMoh+L8g+X6E5JSD2KcfRBKOZhpjGft2L4lcrBeHSy1FWm8H8eavnwaC80oQHJqX+a/P+kvK973RjC5rSs3CfRgFtKadYYR7MUxMwjHSGUR9qP73qTrPsBAL5wgf+YR0NVZTOcm+p+BcMqBSGbdg8lHQFPEBNlM5JTKoYObQZGVwfuQb/pAg6zMnYFgeBTrcRCCSfvymeMhbiLP5rmK0+1BlI9JwVw2bSlpdgmCKf3dMoTT9ocWOpMhboWu3AI5YE1gIgWBcE8kpbVkuUURzDrr6Qin7suyHcJ+6ykvmwrJ3wgWMq07Wa/z2BZ9mLa0ifAO62Jfy/a6HrnFXdzwy7IV0roNAqGebJN+7AfXwVBmkHbDkJx2EMu2L9vrOFjKdWy7oe4HmY2wlcHQtduYVy7jH+DmE049BmrwFrarfPzQmyCDK6R7FlRD6N3Mex+yIxuB1khp1p283R1R9lEXTMy12qDuxzLezfAFzPNgtu/eLPtgRptMPhrhHq4nkI9qoZTzWL5p5MeRCCUdzHbdm7y9N9MfwJyvRBA3Y8yM/bDoc5VxOyC1WUeWXQ6ClLHEYPqd+Hs439XeoZs+6sFXBvvw4cOHDx8+dhh33nlnxsyZM2V1z02O48i2uYsKCwufEcWnG2BbGDAgJem0IcfVms5sxr2VgtqxFAK9CbBMfH9rBXBjkHLJpSiqoqntFF09Q4EyPWituc0YNvgg9OkjKzB8+PCxp0MmzPkz90Je6cWwcQ9gXAUjdAjHqWRXzSYT3t1unGJ5NpZLDqzTjL2hBMbyfjbyim9xJ8wDXtmuMkRsnufn579vGIasDn6UY/TYSCRy05QpU9p5If5AWNRvNRTnIY+mehqM4MnQA9fBNv+JjLWPI7fkOvzQZj83rGxD3wGzSC7adK+GqnxCom/gxbazW8OOZSH3jjZQ0E50Ksy7GpYzD7Ny1yZibY2Z475E8YRHUFz4UYNb6RuEtRDR6A3MJx9B82X+boehzb1ZFo3hyEPqCVC06xAMj4MamAzbnoWcmWdjwhRvBWNjEOX1zNE/oWzcU5hTMBcRqxo5xZORlPwQ+fQkmLG1MK1itF/5ZiJG46hOdkivT2HGr4DuTEQMH26vBo3inskRzB73GErHzsA9+V+5bqX5FSgveByzCqZjFunbEGyEsCy7NcYWtcSlJc1RWN4RVeuHsxynsD2DXnmclUhKiUEL8EmJuX3UtSdsr0dt9Z9RvfYs1vsylE78DqOnHcY2vxy6IWYf4ojW/BPRqnNRUzESsdqHmWYEgdAgBPWbMXJGe7cM3vrUuPthSlb1ysG6tvU+YlVjUL1+FGI1z8Ex4wgYPZjx3zH2thZujNG3pEJTChEInwhZ+W7FPkZkwyWIVJ6J2Ia/wSJ/qEYrtvm1HD9GuXEEqmIyfbEFLErPTFjxJ1nnC1i+0xDQ/wInXsD40+gnvOvAjL6IitV5iEf/CiV5NePLWQ9eeaXcGyE8bymXIJB8hKs0jkdfZd3zULVhKGqr7mKcpex7ncm3kzk2163GVhSLZRBe4L3WFbbyPWpY95qq8xGP3O/SMRAmXQIn4ofmvRKxGkc4+SimmU86y3gXZRlmonb9ObwKEYs+T3k17CpXVeVyXMB2r2nxHazaP9N/JstYQT/WKv4en89j3mMQqfEOldweXLMbRHJKV+Z/HOsqH4JWsE1uIX3PRO2GG0h3pq+HSNgjSf/ebniBIlavSUrFUTlGHcRyfIjqqtGorbwQ0dp3vTBKG7ofh6VtWrnPBbPbQ7HzWd4+pBsQiXxIPhvH/M5lf36Q9etLXvKU29uGw7TnMU4u+fUhGLKwnDSP1T6ImrXDoeJ2tFgVgWfWxoOqZTOWxvATUVtxFiJihsWq5TsrnQU9G1nLPB5Nb9aWaZ/A/tCaTxWIVM1gGc9i3a5GPLaE5abMrfZjn+mHvTgCxGrvRdXaS0iLj0kH9k97JcNfAyt6JuvzOsefnztC/G7hK4N9+PDhw4cPHzuEu+++u204HL5OVdWJlPWfi0ajBcR2J2/tDj00rJ025OhQpn6nrTh3K4pyJgW/DFiiAE6sItlTIKsOWG7OazqoUAq1OO4Pdcy8xjjjGFktUif0+vDhY8/CuGnNsDT7fNgo57h0Iyeoh7GvGzBjiXFqd59PsnxSTne1sKt46kWnyzgBvxc9vr4cBbNkNeB2MWbMmO9isdhVHOOn8Do1FArdUFZW1jXh/cfAa4PkILFb4ZhzSdNqbyW4HYau749ASLayXwVDeQRGZBryio/CgCasPNwcX6wSZqpxlWMeDKgBFXZQlCFJnpNSzQatrwi+4N5kFMzoh9yiEzCm+Ph6V17x0ehTsv0Pk0H7HoSjN6M0/ytEQ3xnbe+1pezLPyp/NfaJFqRBistjQAB64HAoyq2ocVdh7gBiHaE65yGYdASzl+OlvmU6H6Ipdqo3pNVAc+5A67SpKC5cCVXMCTi/8rtX6cMsn4StvoAqyCrvp6E4N7EOe7tKQfeAP+cx3D6cvBNLlI0/lllD4eEhBMwZKB37KGaN+wSFD2RANwro3do1GWLjXtbvEszMfRBlY+9hWlfDsp7kOOQw3Mkw1D+5Kyczl9UNSKJ8tew3EFeuRHH+bJQX3E3evYY+dGM8KPvASj6V4RQoKQNZzpGw2YaWOY/t8GeU5E9BSd5/EIj9jfX6B9MiXbUUtstFGDOjTpEqNRHdnhX/iv5Tmc8DKC98EkW536Js3Cuw8D9XwUhisB5fw3AeZh3eJa9Jverrn+QAOVllj6TTSZPjYEZZD+tF6PblLEsZyvMeRlJsEstcxLpXs+5ia3tcwiZuHbzyfMM/f8Hswtkoy/0n76ex337ujoOO2ZFjoadAbwyi1Id2Hvm7G2KRGONeg3U1l6GkYC7KCmfCjIxnHvM4JrCfqscjWT8RD59Ti5n5r5FGrzGTiFsOGz+Sho+SJi83/eNMAoHY96zMdaSDKMDvYl5/J33/g1jwJj4v8N5BSph8tfVuDdHdmrEPWd+rMWvsHPLW/VDN60hPUd7Ll6V2bFMvXjzSm3WQFd7S/vJBqgBlBUWM8yCM+DWszwNiArtJKM1fjdLcZ9nu5CM2pbS6onyEcNXDKMr7GNddxwZIQBX6WEtZl+vJE1Nd/rfNm+j4rUQkOsNOyvLCBlewrv9APP53WM6dMAOT3fDtlt5K3/ddOdxxguz73mIS+WgTxMNMZolbDjhVLMcL5Mnn2YZLxMEN52MTfGWwDx8+fPjw4aPJKCsra1VbW3s1b4fykkNqLiY+E79tIev449utaRW+ylCd6ZSVRyia0ppCnAhyiRB7KNwtb4quKGovCulX6o5VHDxt4GjWV+wq+vDhY0/BpFd05JcNRDwwhQPTP6BogzmhTHIVCXvsHJLlFgWmypmxpu3P8fYamPFijC05F6PLUxOBGsWECRPWBIPBO1RVvc1xnMMty7qxqMjdWv7HQWn+AjimbJW/HJb1OH8rOObLoXC8VUOk615QVNm6Phk9O9Rt328q5OCxjaf1y69q8dJ03nvzdFGSGnb9FcfhmtYwVZZJ/Sdn8/fVuxynFD2slETIxjFjwpoGDiNrGKJ0dNQeUFkmUfTYsfcRj94AM3YLrPinov2CHujEco/BqCneqr6mQI3LoXh3IFJ9HUxLbMIeQJ69EXlFIl9sG2L7VpTAk3fsoMSdCk1NYfvvC83YD5q+P1S9N8eNLN4rsOx1lAluQTT5NS+w7HwXJSx5R2zg2tanKBpfJQ8uzLWd+LcniaKRxquZzv1u/TZi1viF7MzPMc3l7M90UAYgJSsdbdokBiem69g1bItX8P3Sjzw3Inv1J0xPVofWMgi5ST0Ql/8jieXoS75txvEhxvuXEdsgdsa9tIQvVOVpONbnbttCaQvFOMj12wSXPb9BpGrLla9SweCmMVNs1kbijX0kcfDQQzb0HzOZ10GsV4qrKHfwJFY39+wnC6ZNrGR/e5K88rVXT6UbbMpcLtzyuaRl3b6AklpnqsWJLqeM9mNCzqRMpmS47o3BMduwP/Zjm8rTWzD0J+odPNdx3ULSaLr7TnDQnG3cx7W7K3AQYhmk7kIaN4EdgmV6caWuZflysOK1iAbucleoj7mrFcJVQ1jNRPkdjucN5CFDhuW8xv7krW4XqLXzYCvrXT8oaeSRhNkKpx3r4SmGHTyFWKCO3mIb2LFFScsHr1jbhSj0VXCc4L2QQZS0q2xvDKsH8cMSpv1WwgFot/IbOi9OtFM6VMcbv+RAxbL8txEPXo/1G27FnDGrMKYsC4tbH83wbdwwCjMzHQNffOEVdIMlHU0+DMkTx6tEm/hoEA00kA8fPnz48OHDx9aYPn16immaf6Xs9SdVVe+h061iC9fzbRz6qYOOqgnH5lDQv5RSmdgWNDwl6s6DpOZd/EeBstErEW6ngunKRbrIBOsIzpdvYn3/ETz7SJnc+fDhY3fHFeWpWLLgEk7Iy/l0DlStJRRH4YTY89/TIWOUrKJS1VSOUUdz/L0Lunmzu1V4OxBb5xUVFSUcP+VQssM59k8tLy/P9nz/EHBQftH3aNOtHGpwHPnieNjRobCtMl4rXcWQqugMdTic+OnuQUaZ2U17zfT+XGF6Yk6gTlkWd1Q4MVEkekooB0HEjTS2YZ1Sw3JXwWZBNzKgac3Jr3UXlJbQrJ07x+/QxYCKF1lXOTzvI+ZxOdYv+xtCsUlQ1P+DZS1wFUBQ+iGU5K3SawrKLpKt3uWoWPZ3KPgLXb5jnQ6Eo0zAhSUdvEC7Mdx+ZToQMwXuSvy4RRotRjx2HxvyQkRSpuD+Bg9ftEi3+u6Oxj7lNHd1b665AWdL0xQiZMiq0TUJ+akb9OCWH53lC8XqeodGiukSx6GcpkTdNnLQFuszUph/V1ep7CgR2FiE2VdtSMTw8OGHItstYlwRnuQARe8jkCiM5UA7/uFVi0C4aR8UGoeD5DSOS1oHXlKeKljKt3hoCyW/WSUHgf3k5useEOZ4Y5e98UMKf1S7CrXL61ahirkCMa3h9Rzpa95dY3ACzZn/Xi59HSxARU2dMl4gZk5s8z2mWwNNl8KSR9clVvDvREy6TiEf9YIRuQV5M1+FFnoKdkDG384uz0npFNWr9+YQGmjKOiSl1dHOCLD+TqKNyABivsO9RXumkbBJ7nyFvRZt8VGFPGNZpsszOw2JxBR7PWZPqJs7uDyq1ibqprLudZmKW5LZCZnhScgpfgWK9SzH2zImckAigCS7NS18NAm+MtiHDx8+fPjwsV3MnTs3Rdf1u1RVHcfHR0Oh0F35+fmrPd9GMGBAKHTqoL/oqvJfRXFPZU71PH4+Nip1N0IWBeia5p7NEg4EkRIKIy0pGRnJqchKSXOvTF4ZySmue3Iw6IYLGgFonAhtLuZuVBb/bGyMrCgtFUXNVePGs4HTjz454erDh4/dEecVZWJdvJgDwq1QVTmUR3cnyL9kMJC4W8SXabChqxx7dIQSV1JQR2rQ4LhU5yaXwTFNTGvWQwNp7jA2TrahtIKqF8KMP4jcGf1cv23giiuuqB47duxU3t7MMfdQ27bvmTZt2u//ULkJ96WhgPwhp/u/+4mGkpFLUJz3DkoKHkb2srEwzC5skxmwRemkyqq43li2Lgx8mEhgO1i0lw6LbaE44UTbrIauViI1vpwMsN5tcMXJgBrvgwum1r0/lVqLf9az/TbAttbyqiTPWi7fKk6dMmxn4fbhNViXdQvWLz8EffschtKx/8NDk2PuCtJo/B2W/ROWQUyStEc83rgyWGxx501KwoQpae7K9OuuU1zTAZKWnTmfhX+bFwOq+8CwRGbYzWG/iHBNFqLBJF5hXinIzuqCimajUDbu6UYUwayiYkMOyd0cqiMfFDS3/gobct061wZHPdiqSU9GdHnFgBPfenWoY28xcBCOwniJwUNW6qobOAbY3sF3rnkOp/7Kc8GHbZiPuy1CwlDQcrawGSDlZD12BhRZQcr0peSK7UDdYiW8QA2TvxNf5xSH9bbrl0eqZztyeF/DNG8KHEsUvGL0lnlYJtK1revnQOxYiGKeZVJ1hFttTe+fg402gydyrFna5jqm/RrHlPFsu71Zr29h2WfDxhssmIRqOE9JwbKXu31qe5DD7hKbD2Ca5lb2dD1lc323nQfhq+2nnVeShLyii9hXWG/tCpZ5f9Z8BWxtJJN4nClI++wc+v9B4SuDfeyJUHAhBdDR0/oit+QEDhSnI6f0NAqzg5AzpZ37RX5LyJal3KIhvM5CXvnRrq0twYhJIYyZeSLyis/E2KLBrsC3O0G2XMjWkNFFPdwtWrsacoLpmLL9kFt8rEfXmWeQPsfQrSvOvt072XNzTJoTYthBbIezGIbhWFYfdRB7Vi6Plp2JgpLDXX77I0L65AWlncgr3pYeH3sc5CT5tWvX/s1xnPN43aeq6uThw4fXXzGxOSgmB08Z0DUp07hdUdWrFEVJ/yUipU2520qcTB00DDRPS0fX7HY4pEdvnHLwERh/ytm4fcw4zJp4FZ667ja8dXsxvp31Lyy57z/utZTXpzPvxeu3zsA/r5iE0vGX48YReRg55EQcc2A/9O3aA51atUFacrKrhNmY3+ZK5x2GxNXU7hS0ZgdOG3wlTj/6j3kavw8fuytEFhTZMEV/Dqp2nttnfy4kqsTnJR+oROmbkRRAtxbpOGSvVjimVzuc07cLrjp2f0w/53DcO3IQZg8fgMcLjsObV52GZy86EXePGIh7eJVecBSuPfEAjDy8O47r3Q79u7bC3m0y0SI1jIChuelvzOuXjKue8k49jH/+jfzSMa6t5G2A+Tpjx46dYVnWXRwb+wQCgb+L2aCE9+8PoriMVD8NJ7AWgfAStA9eiQlP1x2QJqsEZZu/6dxH6qwjgejotEEwEqjbup+A4iottkay2Q6qcjgULeTZoVd+QiS0BndeVssX0dt0i7oKG0U/CeHAIJQktqTPuuxblBWcgbKxaSgd2wy6cgIc+xs3rOPs/Pn9mLKWSF53CFKyj8IHH/SvN19yLJlTpbj1t0xR4jWuiPqpfXvYbaagJvg5NPN/+KnNoIQPoK8NM43ESlfHJM0i3v1uDFFGZWREcM+oukvMVogJC/FtCF7frQDU+nagZfWuqqx2oylqKtOVD1P1oaAtO26m187KQjghprMZFMUgr7TcZLpAMIn8oKI1kw26eQPfwmi3gYG/Teh6g9DVdhjBOd3mGJrcEnIYncfYNeRHzxzExhXqYn7GwSrY2i9dGayg1pby/OD2Adlhpaod2f/qm5bQgq3cejA4813HMfsn113dbLXvL10h6ihr+GeRS19onciBW46JCjR9P/onu7abbfbXBZV1ZiR+KWTMqQ0PZjlGwwixX9mPwTD3RXnBuZhV8B6f669g+DnY+LHAYdkdq9JtXk3rgglTttAzxLLIj0aCZ34bmE5fFq6AtBAbwq+wzH045p2CWbmv8tnC9lZ6+9gudv7LwoePXQkR3PPLhiBo3ADNuJcD1OMclP8DXXsMjv4QlNBULF2Th/zb6xuVV9UDOH6XIJj8MJx4CVKrPOE1mpnOl8nDCKc9AgRmIGJ3d913B8hKldTVQ6EG72BPvQjNWyVs/OwCiKI5t/gQhJL/D6o5iy6PQiVdjeCjnCg8QrdSpIcnYsx0OTikbuD9YU0LvkSmIRR+GJpdCl3vk/DxIbCtwTCMBxBOeYSCy99hhpu+de73guEz22Lp6rEIWXIQwuCEq489CHPmzAlFIpELeDtMVdVHeF2Tl5e32PNtAJM4epw28GBFN252FGcMhcnt2y5sBKKQlSspGEL7Fi1x5D77I/f403DDhbmYPvZi3HvptXjgiv/DTcNzMfqYk3DGYUfh4O690KV1NpKD9b9fNU9NR/e27XHsQQfj7P6DUHji6ZjGNP591WTMueQa3JV3Ef5yzgicP+AYHNilG1qmZ7grjuOc29qJxSg7DArRiqq0UBXlzyFHuTbtlAF/rMOXfPjYXZH3QHOEq3MAvZgTyn7srAmPnwH3AEwHoYCOjs3TcHTPbOQf1Qs3nn4wii88Eg/kDMR/Co/Fv3KOxg2n9UPOkT0xtG8n/OngLhjSqy32bZuF/l1b45x+nTGM14WHdsWkk/tg1vAB+O+44/Dv3CEo5/0tZx2MiUfvjZP364AerSkihmXuznIn8v9ZEOWLqsnW45sQ069CYXnHhE+jiMfjt9m2PdNxnJP4O76oaDdbSLGzIMpex358k4IKyrmILTsHBUWd3Y/bOaXtMGLqETAgpiMyPB5yfkR1cgTLsutkZdcZme7hVOPKyRyUi0bOaI+84r4wrUuY7pGcp/DHWQwl/oKrUHTjWQ+yXT53p+uiHFOUG/ABxjPfA9w0RL7KKe3E+xNh2iOYQCtXQhfljhnduUoSO9oNhlPC61Hm8SAsdRQKWIdRpEUgeA7f833JRwzovI1obKkbR1b+jk7Ud6PyWKuMsTotOW9ox3L2gG6fjtFF+7i0jMuBsnZ/l2CKshK6wroToqS8qKyVG0ZoOFcOG/sdwkj+ATZ+Ir+J4CDmIs7E0Ol18lPuHW3oNohEbOPyFJT3UFFZiWXLEm3tOoZI3/35W6dI/nH2XqTnfowbYhxx+RIzhlYz3Cfkrxr3Q4TjHIlAVOIlQBpnph/JJPd1eRPOKsSdOpuy20O91ckcnIyQW7gGoGDSJAXR5uuZ11ccy2SFfSrvj8EPHevMbMmCJAWDWY/ubhUc/Ii4+o3nuTPVWfEV/POZFJmQQxGPpFBbl4F8FLGR7/E61pNfP8ezTbS7vT2ouoO1WQbT7AlNaeuWwXG+c+33CvJn9mag7EQbNkbPHYC9GI6y1k1PU49Gbbhu7B8xvTUQHApti8Xg28MmUzb8dRQK72k/r5wq+8DQoRpUR0yTdCc/8cdZhPK8711/eU85MibKaXSKfIFtnL/sBlbK+9iEndl7fPjYtRBhIFRzPmxrBjStAHqwF4Ihwx2QxdC7YTSDpp/Bfn8jrOQrMPbelomYHD8MCnSIuV8xKSJt2oqhBmIUtl5DzYYPYJvvw7Drf2H9LZGkD2S9bkAg6TwWNAtWA1tVdgZksE1reQaHy2l8EV0JLdAXRjDZpakIAHoglc+D+DyJ100UYNslYtLPcGA7pvd1WLanNbLy4Q8LdRkF8ndQvX4e6fQR7Mzdf5XDzoSsTAgqp0LRb+c1hC/rrVeX+9itwcm+EolEBvO3gI+fKJyMblMRnNfHCHwy6GRNVacojsNxRdm4EqXJkNCmZaM2GkGz1DT0770vLj19GIoKL0VRwaW4/vzRGDnkBBy1zwFo36IVZdhfJsqIeYkubdq6K4QnnHIW/j4q311hfHvuBFw4+Hjs36krQkYAkRhfIaIU2FGw/pRXMymrFsRV/aakM47dbMLlw4ePXx2XljSHs+Eiyot/4UxItvn/PHCckjlri4wkDOrVFleya88afhRKLjgKN595CAoH9sbgHtno0iIdyYH6i9yaioCuoW1GMg7t3BKjDu+BG07thxl/6o/7xgzGpJP74rQDOmGvlunQZRyMW94AuqNwTQuoLXmNh2negJxp21wYMXHixGgoFLqN74NH+G4Yzt+R8q5IeP++oCn/JH0+57yBNFJ6ca5wK0ztX+SbuWz8BxEIzIainUv5OcCxvopy3wuYPabuUDB5/4mMrOgXwFEfYRvN5e+DMHh5B7DmQzPEbqcF234cFaueceMJysd/Ttn8RjjmYm+uo+9L1xuZ991uGiFeiv1v2EoxyzCG8nom0+C8xnkRqrFzD1WLqp+Tt35iWcXmdHNK+1fB1FkP0kJRLuXcoQXMWJxzqvsQyZZT+1ne2JnQrAdY+X9z5jXedSu7dBnL+Dys2AboehiOMoK0uAcK6aJJf9Rb0d/kXO8VHN3MO5jWqO2HCOd+qvMIbPUmPFG77UPA9lQUjVrOtn4MilNJwYbysjIGmfqfkT/zCHf3qh2+nLQ+g/Ndg3OLdxHAA+7hZuva1PU9RQ6fU44lDf/KeMcgr/gwaPFC+hzJOZtKPvuSfPMc03EQtd8gr7zi2pBV1MPJrH9FTukZyC3ph9zVoxj2UrZHO45zouy8H3MKP3Dz2D4cqIrpjkWK6JrEBq99BEazLLLtX91irvgqXcQ+sBl/gfzzMShv0eVEBGJ/RV7Z8Rg97TBkhPNZ5gLyWRbDrSaN7sWs3G8TKew8fLNW2uBJ0nct9GAG6/835La+FAUzDkdO0clQzetZt2NYH9k69jpM59lEzJ2D5W04k1Yj5P+EyRdlEHJmDnN3sMjhn7rePjHIy6FpP++lshFx+RiAeZ5uRDmKY8nNbh1HFx+NoH4t2+BPbhm8/LaP3p+LUtZrdw54jN+T75P+TPNQXPfQDmqVid69RXgWe89Rrxw4grQYSZ4+CvH4VVBVytLC+szQIS169/b6gaHYdJb2kad0jiv92BcOxujpHenmK4a3gK8M9rHnIBg9gp37WgpD3VyhyIovRSzyOK97EY9Q0Ih9KqMB/dM4UOfArJGVbNvGPwvXoe3yk5CddwjaLBuJ0osWJHx+e6hxEXYyvQGQglEw0sTReAeRMeQgDrZXUpDsx0GcWcWr+RJ8DvHovYjV3k/avs0XRYQvxBDUwFDS9spGzR3I3mofdSgrfAltxp6MimYHozT/EvxrO/ZVf29Yt5QMpWQgmESBRaQNV6D0sQehuLi4Iyf61/JWpMVb8vLyvnY9GsKAAXpoeeowBcp0VdMO4VjBiceODQmibI3F42iVkYkzDh+Am0bkY/bFV+OaYRfi2AMPdpW24WDdLt1dAbE13Lt9JwzrPwh35IzHnEuuxtXMf/D+fZCWFEaU5dvhoU7CK0qIQulQxzanh88a0jfh48OHj18TsuKpypnMuysoSzbf0THKDS+HC5kWWmYmY/gRPVBywZH4V+5gTDqlD47u2Radm6f+bOXv9hDUNbRnvv06Nselx+yLe0YOxN28LhqyL3q2b8aJHcsmtkh3sFoJxYMooC4EAkWcPG/zo5UcKsd3w6283uZ1WVlZ2akJr98XSgqWwhLFZ2we6aPAMFrxOhhasD/04OHQA93JRwbF9Bj5ohi29ixp6LjyjyNbukUXxnQ0fS8vTuAI9zJChzH+3tACmqtENc372Xh/d23nbo51Lz0O1b4GZvxjl/d0Iwxd378uneDBvNozfUnne5bhDpjBfDwwsTKRwo4gUV5VgSYr7jaDzJcsc7JLB80QOrSEEWAdAgezTM04d5AFN7PhmP9NmEhg/dXOUNWBnDv0h9g93YhIyt182fNyTJY9lXQ5yKMH02TvYjovkomnYZibDl0s+VBxOGXJg/nUD0a8YSFAZ5ml7O4Wf5E/tF2j+BFj3qJ8cvMRG787AkbaGE9tYMXi+oUPsu9OIz+sJ21bM+w1pN2LsNRn2O6XQtFbIRZ9H5p9BYryvJXTvd2/HsSsCLCcvHoy4z3D/F5mG1xCXssiXVfAil2B6XmeuYe7x/3EUlyPaO27zMdgfiexTHPJvq+xkqWMcyjTW8dEp6K26i6m6Y0qDuuvqBvr4f7ZCoq9mPP0SndlqaIcw7D/YciZiFusk9iL3Ug/LxEXd0+YR7LciEjkK/JMEuedHIusx8kXrIN2J3llX/LfEtLn71jfXA4w9mC7fMsyuU2xdXkcR3OzUfjH3o4JFTl4L177X4abDTu2AcFQR2jazbC0l5jGo+yveSyXQ7q8zHH2NtxdkFidTIi5Cvefm8W289kIh4ElvBwgGY94SnHHIR3UBa67pvfh7wO8eYb96TzS9GvWQ1ZPy4GObTBATGl8uJEGHjmVLfgqWuuOQK6f0F1N9G1pf8cpY12+ZNuzzxtnkIaPsCRPk94FpMEqjmHLWF/hq+3zueykgPUjzGjM+/Cg/Inll49bN2HRkqRET/HK4drG3gJ2op3YkznjUN30bPML1o1jL4Nrek+WvYxl5vigjGXZxExIlG6sk94SH1FAF5hGJdNfwnFD4oguZQps5UnWaQgGXrf9evzBsGsGSR8+djbkAIdodRmFhWF8EcigNJ/c+3ckV//XtaslyCnrw5fj3zgAHO8+2/ZTaLv8bA4mEfcrl+pMp+DSk/EXIKidwJfh9+4hBmiTxzipjLAMMftJ3DN+uWt7WAmcygGmDQehF6FbnyBm7A/V7MtBOMTX2BKm8TqKcr/FxDkZqI0eyUFvH/qxT5nfwDL+h1m5stWkDjJgd24t21soRIrNJxkI3RfrQl7vYv1Li/DQQ5abXiRyKgeuc+g+kANZEoXATzlAPsGBbz7L9CRK82vkDYLcktYs9+F8QfSgO19yfGmr5nzUpH3U6KEFm2PSpACWtr6FL4BxTFvsAq3kQP53VOEeV/ATyBYwQ/0r785leUMMtxRm4EjMGfOdSycEn0QgsD/isW9Yt4tg8wXmOMdyGG9FekQpGH6CUPxNTNtCMB06N4D09b350upL+lM4cF/QIiB8xUH/fdZRBnlP8Bhxa2sEk0+gYNeJ7fEj036Krm1YnkMZpBnzjfHF8Rms2jdxzyVyeEB9yHY+yz4BmiLb0kzm9TlnVO+gBu2gWkNIyhQKkQ9hZu4niRgClZOhLqzPkYyTzTqJbaLlFAo+RMuuX2DyIFGObRv5U3rDCR7L+Gks49dYE38SD42vwoS7uyASvZA5VPFF9xrL9QMFDdYF+wrjsq2/RZX1otsGLi+GZNtcN7eeFubDrH2nXj1li52mkO85kVPwOUzWTY0fToFVVvfI19hlMO3X0H7FN97LejOcXZaFjLh8COhNHkplPUXIpQCnfQAjPB/TLqzfbmLP6qf2raGZB7KcFEHtJLZJDVtqIeszfxMf55X0JK+cxXQHU3gaTB6mgOo8yziyCv8tvpRf3+4BB4XTU1iXnmyKQ5hWFutGAcxaBi30NiLqd5u2Um5EbhEno8pBbM9K1v1h8haFEb0/4+zFsrGo6vdA+DWUX9j4ylYfmyCHAxmG8Q/ens7rivz8/Nkc4urzz0aIIjhTPZN99++UyTsLG+8I3BW3nOg2S0vHYT33xplHDMJZhx/lrtrdXbB49Qo89vYbeOSt1zB/0UJU1dS4w+5WhzxtD3IAtWW9TG7+c+1/Xno/4erDh49djfFTOyESmEy56k98n+juZHFHILu3NRXtMpNxVNfWOLtvZxzfuz1Cxm8/v5QPVB/+uBr3v/MNXvxqCb5eUUFxl2IKy7tj4Himqg4s803KllegLO9d993bCGbMmLGfpmlz+G4IcTw8LTd3F6zW+60hclFeyYGkxxio9gC6UPamDC9UcUB5Ax/z7jUszS7Gk6dSPidkZ5Rl55P+f3NDedcWcNZQfvqasuXzqHX+hfsLG7fDP7qcMpd1NjSnD1PqyRdPOl1FXtvANEQhxXmC/hiyu7zeJPl0S5w/JQ1Jxgwy+DCW6wvmcRXKxj6f8K1DQVEfmNrFvDuEV3OWXSHzcb7jPArTmekqmDwoyCm6nOnxcuRAxrkoK5QdRh5c2TaYx1CnMC+RzdmJnCWU316DE5/proreCDnbRVX+zjBdWN93ETPPd+dqW2LktH1hGFPZHkdwDvU/ttVlKCmYn/DdeRhdNJrt+heWKYuyzkuILWd5ONfcHsSEoZPyOO+6sa6fkURXUQ5+w/PcArICEjiOeXCOpLSUbsm6L2OcFynLlnKOWTdfcedybR6lXH0S5WvhqamkVZRxhjO87OaMM+4nlIlLkd3r4a34Y8TUnggYo3l3JMN3Y54BpiFzyHlst0dRXiDmA+swpiiH9b+Fd/LBvwTVzi2b5owbIQcE1hrjKfOP4BPneIpFPnkdtl4ALca5nzqDebVm/K+Q3eOIemWSFcSacj7LewT7XEePf1DB613m+E+Ujn00EdJD7swrmd5lJFCYI+FM1FRfj/uv8ObAcpaNGhTeGcb47Cv2RZhV+JDrty2MmtUCRvwMxjmBdOzLsqaxrBRUle/5+xLTuQezC72V6xsxtuRc+smHxnaw2B8qmo1xlbuNQc7pCafOZdn6M14V52mcWxd+5+6EDsSG0m0c69uDeUrbc97CccJxHuP4XE63Frx/Anb1JahsX4H0tRPZbpOYahCOlcu+dp+XCXHFLalYn85xXGnPcn/JcIWkobfKW84mSl13CkezC0m7oxgmQH6r4O+rrMMTHG84HuAMXvexP12F4m2MUYLR07I5f2RbqGfxSUzDSP2fhFVxEdTkU6Eat/KZtLSeZRmH8r4OOcX3smynsYwxqOapKJ3wNia9omPxghNIh0sYQmw1i2Z6BflSZOiHOL6IKc29SItXYccuQflF33t1WnU0y3E5/Q5kvCD5WUywTEJl1uOJj1U+EtjBGYwPH78RxJ6tgpc4iCS7K4IdZyJfTg8nfOswdsqBsIKXc4BYAdV6A2sjz7hbaBpTBp/Ll0RqeBGSUkOI1nyFaGQk5ox/lwLMkQgkzUIw3A1VFY/BMZmedjxCyR05SAKRDbJt4SkKehwoVQqIynAkpWXyJUy/6tUcqP7DAeoavuS9laCyLSZu/4mDbS4nIfsilJLE9BiM41Ft5XoOfBS69SK+3J92X8opaXfDCB+C2gqO/Xz36EEOZUlAdeXrsKqHYtbFKzC2iHWlQKYqJzC9FsyPeVcBFuunOA/DSL4TM0ascfNvDPkzu3FwfJhl2c8tjG1dg7JxMlDXh6vUNAr4EuesQhTSVY+i9PLVm5TBhrE/zLgIgE+ybbqxrAMQCBqIRfkaqP2Rg/cD0GM3uQdtCMSOmGaOYjtRoNJ7IpwS5IsHkHMnIhtWkZ6vst5TMKvgTS/8tL4wQmUMdwBqqxYz3OPuyzMY3A9GkoJ4reQjCr4yxEJTcc8oT1EqisulbQawrSYwzRP50g3yJUo6rq9kOR/npSIQOBehVA2RtTmYmRB45EWSvn4YBZEc0uYw8od3ynNtdZQTpA/ZKGWwjUcwO2eDG74x5E6/EHp4KnkpAxG2XVXkPDwwcTFySk9GUsoTMKPViEeeY0hZeX0c27EZ+VvqQmHOehC29gJfvhewDCeSv8IQfWq05ifWoQjJFAbvzPUOnxChUdenk0+SEa3+jPT+kNdprG8Gacw4VbVsn9dZn6lYv/KFTStP8ub0pOelrNtx5LcOLo9JhNoqx1XuyzZIJ1aCcpZZICZFMoccxrahQK8MYnnbwCBvxkj/aO0qxv2U/DSDQtwTbMxzEEiRQ1WkzPwh3SV9CV+zbjpi667B7Ksap5+r4FZHkpePJg33Zl/0DjGoqRBzJO+xzzyP9LTpuOP8utXWOUVzkZQ+lH0wxr5IQRN9yF+HkQ6clLGvRarJf2x327oVs8Ztrvj3sQXmzp0bqKiouMpxnL/yuo1Ot+bn5zdsRmcSR+b5Q87RFOuvnM/1ctupiWDaMNk26ckpOLzXPjj54CNwYr9D0a5Zi0SI3QuitP5q8Q944t038MR7b+OjhV8jbpkwZAvxDoJUep794vrIoy9445wPHz52HXKLxYbm/1F2OJf9jhPeHfhgJWOaaaNNs1Qc07sdzjhwL1cZnJWy+50JWxMzXaXwYx8vwpOf/IBvl63ja5nv4cRisKZDsfmufIPx/ozSsW8nHLfCJMpZ2dnZwziW36Uoyquqqk7Mzd1iMcTvBZfcHsaG1P0pl4hyThZgKLDUDQgHPkPRKKlz3ctP5M9VLTojponN1YZfinIIVtz4DneP3qhA3TYkzeWtO8BWu7JdUl03y6yBqXyHgLpoux/YtwVRXsfjB0HTZJVxBSLRTxtUuApEhtfNA2E7zdy6mc4KbDA/dRc7bI6xRT0ArQcZkLRSf0J5LuXnzSB5qto+nLe05xyGYazlfP6E9fAU6htxfnEbhO39mFcyab8WkdA7Wy0GEOSVpPMlfSB0NGd+qxCrmd/gApFfipypnaCFe5H2QbbhSlS+/I67CGJ7EP6pSerPuZvYAa5AtfPJNncMjpiTgWB0v010Bumsk84b51IbUU8ZbK1juKux/uVyZAw8CI4qBxSapMdnaLvkh60WhGyEtIUd7865SGeOjzpl6Ajizme4e5zI//X5110kJPNGQlO/w+rFX221ol0gc98YDoDmtCYHRDmn+Qma/SX7TBYM+yDybQiKuQHZK17eqlyuQjTam3whB+Zp5JFqIPTJVgutBCNKejK9HpxjqxynF6Ldyi+Ynqdclp2sSdn7Ms/2HPNNxM2PNvtgsX0UTm+NKPuwAmkzDqXKT+TPj/i7dZ/OK+lASu1NHuV8DUvQYdn7jdJbIIvEurU6jJP85pzrmeSNlzct5BIl6E9f9oSueedMOOYShMxPkLU2zrYewnZNhmZV8Xqb/FDNeWU3prEP57ocmewPUVLgrf4WyEF8i9sNgc5y2fLxqGoeZl1W//DCcdOyETMO5LsuwMwqEI5/isq0Da6JFlVrTdougt7+E0w7cfs7PMfcngUkkT8UOYCuljzwPfZa+jV+atGec1XhG2+R0pbvFdH1OGITmXQOBt/YpMOQOXnyGvKcw/mFrpG+K1BbOd9V+OcUDSb90slHEUSS38N9iTgyVi5p3hWO0cPlZx2rOU/9CnMmSn9reDz+g2JHJQMfPn59yCCQseYS6IHb+JJjF7b/C0MvwIwc74CCenBU5FNocNQqDtZ1iovGlMEX3NYSoZTP6d6cL5pPOEiORnnhhxAbSw5mQzd6woqLUfs0dpfnOT5xEFEOo6DUheWIURCUQbuag917HECr6SarINtSQBC/izGrcKabv9jg0YNTmU8nxGpXM9zrHOqWcUA7lGnJ4Muknf+wR47mC0uDYQ2nv3wxO4gvQjlh+BuGfZ2D/HscAO9HektRXpewfGcxzlpY1kuMv4rhRfnVh+lTILTvYlknbVM4HFN8Dl+dRRzos+BY31HIOGKTofrNIS+srpnNENJMNF+9btPLbaMyWLasWZbJuQNpoMjXbrFzxpeBM5iChWxNkpULuZg19kG6yWqBC6GH7mT5syisLaaQ8gbLu5ZxBrD8e7P8YjttDrKX5bt5jZ5yIOk6A5pxmEtbUZ46+IwvY8lHtoAMZRmAeOxHznjGoizfs7k2ovQA0vI2GMHBTI+Cpilfcd9hOcUA/wAWhfVQkmEYKuKRkSgr9LYd5ZYfC8WayrL3YPvLdqtn2UYW6XQk+bA723Ah412K7KVPbvNFnzfjHDjaVMZpCTP6PMs+CrMnLHVtYKnKMyyPKDZFYKlkPV5hmrLK40jSoHWCnmwLV+D4Hy/R1PJlHkwlD39DwWA8ysZ5qzZyi8Su9BRGb8705EUtq5/n8xKFJ4Up/XBKbBTuYh9TCD2PwtSXGFPGl7R9I+k2lnFs1lMOKXmDtG/Jsg1iPlmk50q210SU5smXa7YDBXtVncY4x7BcVUyPPElB0KEAoqmHsE1DiEW+oPvFFBTJ59ooxj8UitGP6ceZz1us5xes43No2+wZ98TlhuB9yf8b8xqJQJLOND9i+73P+sjhF9L/usGMi2J3KiLmHbhvgvfyzy2ew4nMSI4TpCsFEAXsu7IamUKcg8Hsf2wHCgyOcwtqw7c1afX8HxSlpaXHcXJfxttvqqurL7j00kuXeT5bwzh94AhNUa9R5GCPHRCxZCWbKIN7tOuA4YOPw6mH9Efn1tnuoW27OyLxGD5e+C3+/b+X8NAbL2Pl+vXsFpRRE/5NgowpUF5VoF1V89jz9SfJPnz42HmQVV567K/sb2P4Hk/iOyvh0QRYNgKGhqN7tcOwvl1wTK+2aJu5687z3VmoqI3hzW9XYO68hXj84x+wfkPtjq0Slg/0MkbJ+9oxr0X5eFn92iDkkNFoNHo53wGX2rZ90/Lly6dPll15Pnz42PWovzJYlN/XoqygyPP04cOHj8axo3uHfPj49ZG5TqVQ2s5VMrhKQqyEKiv8GoJio6RgST1F8C+BKGlVsTfjlEK1C1DrXEbXme7yMFlZItuaVGcO4toExNfQT7kHliX2awJ8KR/nJUJoynewYv9BbdWPjHsfELkY6UlXMvGrYJksK6Vuxd6HV0vMyl2LqqQy1vdBulczf/7gYwTVSYgF7kG0YwSR2hOYx1mkxwbGnwk9fhFU5QpmNI6CwEvMMcT4Y1juw7wCNALVbsW/3j5sB0uhda6/zWcjxIaSrEaeMWFNo8pP2XLp4G2W6XKkhS9F1GZ58Jir8FSUFCjOsRsDQtE+gxl/FNHqb0njYtb7UkRID8e5ke7VEoDpHIRvs+pO0d0IoS3wBnR7PEKRyxn+Cob9p+iY6dma/OHZuRtK4Ui3TmLeh8K2VNjxd2GaBYx3JSKKmAa5kUUxmF79cfDCac048RnFeD3YlqvZvlejyroUln4J7NilMGs/RSDUhQQ7n8KX0O9nwuUt8o/K+jq3IlqbT0c5HOIJl4c0NryjJMF2boARn4gIpJ7/EVYh2pNGPeWmHlw/h/3FegymPRpVsasQQwF57t+svw3NOACqeQ4mTAlCsyNM7xXS71VY8R/IR5cgrYJtFr2Y7q+y3Zie05LpdcNFzxjuRxkdp5LPvIMTzPi/Wb4xLNufYaGQebyHWO3nbMMnWbHFGNxcDia4nuV/wVXUO2IyRHkY680rEY49i8nDGvtIQU4KDyVdLoAW1BHZ8DRgTqDrlYhHL4djFSIe/wq6QZ5ShiOon+LG2QgZJ9wDNJzVbMcLGEZ4RLaPlcCMCS+GeL83kmqbeRF8bInZs2e3ZxOP5cTeYfe4ZFuK4PApR5+mK+r1iqLusCJYDn47qe9hmDZ2IsaddCa6t22/RyiCBXKg3KE9e+OvfxqBO3MmoG+37m63EOV2k+Fui8VgG9ZtKcf33z2XQvvwsafD3YkU5ztEGc33yg4rgltmJOEvJx+EaX86Ahcc0m2PUAQL0sMBnLBPe9x8+sGYOuxw9G6fJQNvwrcJkLFMxihFPZ6yw18TK6sbxKhRoyIc/0p5+1++N3JbtWolphR8+PDxW8A/JMuHDx9NhK8M9rFnQF5srp7LtT2zCpVpDa8o3NkQ5ZotxzMrRe6WC7Hn5diyCngDBWQp10JYztOYnbMUc65dxfKJDR5PUW07qZKCe19S8AUMaxJs6yiEo9eh9OIfcfvwaqxf+g59PQWsowSg2t5eY1mxqClVTN9xU7DtOKLMU7ZFdYiE2HMvgB4Q98Uw8TyKxq1Am+4xlOfOo+ObjCcrHsWWldj02gY2FxicHxFtuQOzpM3gGYNfR3o9h4oV89y63UN6OeZHzKKW7pLP3q5CUUKWjf0ItdHLEA8OZtw7+bzMrXMs9h79SVtJFCGkNWCIz3EiULSHsab5J64d4g2viR2llyDnk+lGAIqzlxuuWUoG6dSThUvs43RmYs74NzCzcB3uLVjCfB9gSV6CmOvYHLq6D9M4yHuwl8Cs+S+WrNiADWk1UFa+AtN5m2UQzz6Ix5u7wX4JbPtrqKGH3a1spfk/wrQ/p6NnBxv2AkSTHnWV8J2WfQ9HfZvhhYIB2KxXwwLfMtiYjtmFC9wDROaQ92z7Xob9zm0nKOdgLVowrxp8s/xRaPY5MMxBmDX+Zdx+RbVrEsJmWMlH9OS2E0LWCgWplUmMezo0l+++hoVyt91ku5qbh/EnxAMnIJJ0PWYVfuUe/PFjZIPb/tKgimj/yJeyjXDaRFm93PCsNH9mR3qdAiMUQrxWVv/PRuvlb7sfeOZMXIWvV7xKN1mxymBKNnlrEMbcJYeO1MFTmD+M7JVil7jCXY2tWG8xQoXb3g6yoam/z9OofyFeeeUVPRqNnsnbAaZp3pqbW8+Odj0Ypw/q4+jOJPJVh0SfaBJEaZrC5r3k9GEou+gqDNjnwF1+KNyuQrPUNJx95EDcfck1OO3Q/tA0z4xkk8E3GzEwHg4U4+x23uEXPnz42DmQrc+Ij4aqXM1xKrnJ45QEsx10aZ2Jf5x9GC4/9gB0aZEGfRedR7WrIK/C1ulJOO+Qru4hcwN7yY5rVq6pg5TQS8whOGIzUvk/FM4RW7kNorDQtSUp5pmqOQ5e+MADD4i9SB8+fPwakH4qHV5my1uscfHhw4ePxuCPFj72HHjCqyhL06GtFHszvwL4YnWU7xEy6kwnuKYFKCG7q0uUlYhrdfaoFFW21NFP7reYdRSNq4ZuVMNM6obcohOQM+MqZGQ/wYDtEyE2hwJzs5M7PWWqhw0rRWFwAMS2LNSu0JRHkVu6HEu/XsKJz1KW4QrmLUtXRCro5NodahpaIbjyF4wJThUse0l9u1HqarpvtC8UQO/PN9bDQde1VaRlnHH2cc1o5BVNQih0PydtLRqdqAgZ5KRcx2I+CQPwYqfLxEq6xT1BKKFQj4fTmE0rUkFsX1mIW5+67huRXLWKYT9hPD7UkRe63YY0zEyUoTe0lC/QPXsJMtYtBdp8B00931U8Owzn4BesLpW6MG/V+QFOrG5FtkYeEpMMkr+j/gDVNUUip7Q6LK/pTWZ5NWSvyoVDnlyxxXZOfTGjLHd51nGaQUto3mTF96K9KmBpAeTNOMo1N5FXVMwynOfScnMWdqpDbK8eLLQ8rCVVf/Q8EpAPImL3zjW9kChbN17ewYAe7CZIqJYjq7u7unk7+AaO/lW91ehSZmivwYzXUuCVwyuyYbK9NkKa0lWYO99i8nV1FbDstUyvZhOPxKP++68BLFiw4AAON3m8FaV7o4dsBE8f1IWD8LVs6f3q8cn2QPp3y26HW0YV4LrzRqNZGrvpHg5VUdGjXUcUFV6GnONORkbSDq4cVBxFdXBCON71rzjmmD1j2aEPH7s75s6VLzOnQleuharpTR6nGE7XVQzu3Q5lFx7prgYO7wYHxP0SaKqCfh1b4p6RA1EweB+kJ4lZyKbTg+9aUTGdyfdmrnugcyMIBAKf8v3xb94etmHDhpM8Vx8+fOxSPJntUHb+hHOK1zl/+R+FiiUJHx8+fPjYJvzJsI/dHwuWOnAssScrigSDkmkrKO5JV1tj9C2pyJl2hqtszS1uk3D9+RDFEbAa1U6d7TPbch092A40q06iduzN/DbDiDszkDvzAk5MyhG3nmTC9zLtUyhkf8L7bR9C1jC8vitKLQVyonCWezkQm7GyElY0xSb9srDo1caVwbYiimyxWcuyox3MdQ3T9bJ7k5FXfDyvU9yDE7wVvnVwa+3EoNn161JfIV53P2pKCyxrk4dA9G6oyhNQtDJW6SjSQxS29Q+O2BJyIq1i1g9TL5+EIjKgJDHd9MTKXxOOWd9Y/tpKMVgqNnvrQ4zvb1xxqyhi+kIUvgn6Ks3oFyA/xihwhRBiHr8Ekr+tVGJtVZ0CffPVvgpsVK9NPLOgUrbtQT5F1Lga2zqYVbX0qGHaUqcW0G1vBeKYGfuh/Q+TGWMuafUE22AybC2Z+fyY+NjhBgMWiT1mPji7fkZsWuksT0uvrCA/RbbmBysuB2TUum2rqmkI61uvqFRQWVd+QtUkwURrN6ZI/2Nj6NChGifyhbw0y7KKCwsLxQ751jj++DQF2jgH6vHkpybzhChND++xD/4xZhxGHH3CHmMSoqlonpaOW0aMxdXnXIgOLVqRhZvIZhJMVcPk0QuCqda5GDCgqR/wfPj4Q0EOtiwpKRkwbdq0wyZNmrTt09teWCc7fC5n52rhfnhtCthnw0EdFx7SFSXn98egHrL5JOH3O0CHrBT8/fR+uObEA5GdkeyKsE2CfGBV1BS+UkciWnPcVjJgAmIuQlXVJzj2yeFFF8ycOdPbqeXDh49dhw/z42jX8y9okzkEazPPxroXKc/78OHDx/bhK4N97P6QlYA23oAVszz7ucreUI2t7aUK1FB3KPptDFROofUujPjNBVHH3aYYCJ8GR72FwvRpdHuTBR0DKzDG3bro2A3b6d02xGax/C5i/EtgaMdDU06GI5d6Cmz1VGjMy4rdgpP2bvwAOVWdRzrJ1j6hayeYFYPd+y2xpqYza3IVrxIowblIWds34bOjsN0TYrXghby/ldcgKM6TvEYhgjzUxv7OEHKY2rZgIaZvW2EsqFVrmV2lp9SExjzrb1nMSpMN2luf+CRr9BTWVNwV5xs41hmMfpJLX5fGCfrCPhnVtWIWZHdDCJmp9Vfu6ClhVkbMPAhHrmQ/qnYP/1PUa3ixXVUxm3Ad/c9DpHIsJ86vufE20YbdyAhw1qh4M2qFeSiKfITY+VDZ/qqzypuBKymw9a1XSupqBnk97LWtU4laLWFWYyNEC+fIh4kmznR9CIYMGSLmIU6wbfv5mpoajlMN0y8Ujp9Orz9x/GqSWQNJRMysH9y9F/52YS6GHNhvpymC5XBoOyZnGbKrm1uwwW+AYCCA3ONPwbXnDkfnNtmsd9OVUOT59hyU8vQWer+E6zbhOI4iCvzEow8fv2vMnTtXW7Nmzbm8nWMYRknbtm2vKi8v78jnLd/icphoG76jL6IPZZUmvgYYLDUcRH7/vfG30w5B15a75hX3W0NsCY8fuA8mnXIwOrcUO8KUJWUDT4NWpzaDvG8VlbKgMwFpFXsnXLfC4sWLF/DnXxyf+iqKcsEkOdzKhw8fuxaTB5nuocwPyfVQEwUPHz58/NHhK4N97BlwrE/45x1X5Ff1noA2ERdO645JkzbysILhd7eFGrwMitYFeiCbAmsL1Lz8U8L/t4McCqfgNBhGG9ajms//Qln+fzE7Z4HrJwqv7WHzJWapLWv5PJ/1pDv/qViAopyXUJz3HMo3u+R59sSPXNutjUFRFlLAf5+zAQvuwWzK7cifejCGzq0T3mUVr2Fd6E6qNNYBTk8YSqMHSm0Tst1fq+0IxTkbejCVaYnpgvtROvZZ3Dt2IUK6mHXYOdukU2PrSR1Jn3XTZKXdPp5HAhtSm3ECtK9Lx80ni7bCOPBWEcvK3dr4xyjLed6l5+Y0Lit8Bvdf4SnSdyeIktZO6pp48qDa7BtKS7gKOGchotFKKMZB5J3jvdW1+Aoz8+4gX76P+64QUwrNXPfN59AxRJnO18yAD/SPWTIJr8O4ac0wmhPzvJL0zfplfahiYmU7MHTylvKtpwxGN/b3bixI3Sx1wCRZrX0UdCMMy7JhYxl09ed8UPGxGS655JKwbdsXc6iJcwL/ryuuuMIzT7IFAqcP6cV+MV7R1Nb8Tbg2Dhm6LMvCvnt1wa2jC3For96Qg+N2Bux4FTZ8cS9WPZ+DFU+eg9Wv/xnRFR8wz+2z2a5E2Aji3COPxp/PvgBtm7VA3PQ2X2wXpJXi4GDdwqis449vdCu2KIFnzZrVoqSk5ORBgwad+eCDDzZJKe/Dxx4MZc2aNaeqqjqV92t4LeB4Nc40zf/MnDnzvKKiovofex1bDg89m3dNW2XPvicrgkcd0Q1jB2XDpBjww/rvf7fXmtofcXRvFSP6p6JN8w1ITl6DcKiKJNvOmC5jvm4cCc26CFfxXd8AJlPOq6ysfJK3r/NdMqZNmzZ9PB8fPnz48OHDx+6E7XwG9uFjN4Eol1a0GgZLK4OmprgrhM3Yx5RMZ9NXDgPLpPA/HqpxAGDLMrR1/P0LygqK3Piji4+G6kyHEejJeAsQ1E7A9LzvccFtLRFK+ZzuzWHFPoHtjEZ54YfIKz4MDmbDCPZEPPoOLP1YzM7xTCCMmt4fmv4EdD0DVvxZWM7F7mFdgpyZp7FblUNVm8O2XkJ5wRCMnCFH5DNv41SY8Shs+1poWjms2hCU0ETW5wrG0Rl+Ect4knvYnPTNnJk5lMxvgs6yxWOPwQxchKSadTANpuGMYv4lcKwI7+fAUW/DcmcFsqoyoQe7sNwRRGPL0LHFCvdL8bYwtugE2OoMKFond0SwzJVwlGlQ7C9J5wDLO5T1OZX+GmzTYTlvg6r9BaX5cXd1KYJPIhDYn3RaCMUaj9Lxz3oJE3kzzoGjzWD8ZrCseaRHH1w4oxfpfzdpfjDbYiXpdxVgPAIjngYTfyFt81gOleG/YNwjMSt3LUZPORBaYAZpcRhpuApxHI+7x85L5ML2nXES6fgfGCED8Ug52z0XeXkGcMBVTOMq5p/C9N5iupcilPwlaiJhaPHhJPP1JH3IVZLGIyNRVngPxtzVCmqwmHU8nXEqGOZGWMbdiK+tQThVDk/pwDKuh2b8iJVPrt/mF3iv/lNZ7pYwo8+TtqPcw8zyyo6HqjzDZ4k7G+uqJ+Lhy7xljTnFE1j760jvLNL6n/TL8fwc8kRxDtMqJd+JTeE/oyz/H+7sTWz9Qp3i8Z0j7T2X9JyM6uTF/G3OtmR6yiiWW4UZ+RtiSTfCiJxAetzDeqTCNOdDc4aSj5awHxzBfnQ789mX7S1mG25CWs3fsLh9DJmrryC9/s4JoUW+mMM0/w+x4Dqolanklb+RjsewmC8z//uw/sU30Lq/jkjgKgSTJyNaU0NaXoPaynKkhRW0WFVTzxbwJrCe+aWXsX63sgwK20XsarMNKr5Ay1QdFc5+MLWZnJD2YrmXQrX/D62Xz3HTyi2ewzKMJN3Ip/ap7MsyIfWQO6MfoJHPgu2Z5rvsO2NRPn4L28p/XJSWlo6xbXuK4zh3qKp6Q34++/eWGDogJWwZHCuU4e624e3AFsUBx5QDOnVFyfgrsD9/dxas6mVY+/ZkVH56N5sy6uYjHy/01LZoPugOpHQfSoffVsSJmSYeePl5XPevWVi+bi27vJzvsp0yuf7Oev69qubRl+R0/k2YNGmS3rp161Zso0PZRhy/cCqv5Uzz2qVLl947ebLY0/bh4/cHjk+Hku//TV5fYhjGmFgstpDj1Rl8vojevej3gqZppYd3y3hvn3+v6Q1LedqVO2RQ2B44Thm6hlGH98BfTu6Juz+6DS8ufBaGfB//nSOgKwgYKsUnC0tWdsG8r45EPB7kOLQduumUwe1oLlqtmN3wexwoLi4Wm8Eyhj1aUVFxzVVXXfVzTKL58OHDhw8fPnYR/JXBPvYMiLAZr32eAuoU2PYqyNZbPXAAjPBUBJIegR4shyaKYMIS0wDOfVDUB9zn3xrpSRtY7u8gqxh1PcgJyjg49p1QQzMpcV/KstYkJiwGTH3jKmFZIsZ4iqfIVdEHRnwSLONSJKupsGpehBl/BaoeIh1GsNIz0Ma+AaGkO6HpD5FGD7smAH5a3cmNvy0s1l4jzWbAdha6yhNRXAbDNyCY8jCM0D9hBM+A6iqCRZH9KGpws6sI/rlIddYxG+ZFqFpLaLgcWvwfsJVS0mY06+IpRRWxzaukuvc/B6WlcTjW05yxvE9aONC0w+lagkj1zVCtEmb+Vziqybbwwm/ErIkrWc9H2C6LEAilsw2uhm5OQVL6DWwW+bjwGCzzPkRqz0fmkO2v6v414bKRo5B2xyGuz0EwehMUcyrpPIztqpJn3oWm3I97RkWgKstJg6Wu8klVern0d5x/QDXuZCJ7wYrHXD9NSUZFF907sE97jPR6mbTUoBsXMNwcGLU3sP8Vke/ORSDciXmfAcXaB717a1jeRpRTa93+qqhJLNtQhFJvRVQ7Hz+1b2QFOGehtvMf9pdHWF4T4ZRTWP4Z0NL+jnXqrTCNYvZ1UQSvYzs9gEr18cYmoz6ahrKysq6O45ynKMpSPt7XoCJ4wAA9HDdGOnDE1nnCsXEwPV42DuzUDXeMmbBTFcFiGqLqm0dRzQt21P1Opai8+GtWLcGaN65FfM1nidC/HQK6jvMHH4PJ549Bu2YtYTVlxbLQVtUy+Hd86PQh/cVp7tChWmlpaac2bdpcyDaaoqrqP+icSRrfxutzXuPat2/fsIkfHz72cJSUlHQgj/+ZV5VpmheNGjXqKxmjCgoK5iYnJw9lf7iZ/aKTYtt3PfbJ2msDjnIHZYlMdqZECtsA+5v002F9uuCGU/u5JhTkzNmQFkbYSPrdX5oa5KvWQNyUS3YDNYFmAoqzsNWrsayN2GVuEGPHjn2KbfMSbwdkZGQ0bNrNhw8fPnz48PGbwVcG+9hzMOuytbAi0yjf/xVm/HnEIus9RZ6spOJlmTFX2QX7VhiBf6A0v8KNJ1Bt3VWcBpJkoh1G7QbZLw+YhgJFS0YgTHcjQAHX21Jo89cIaa47kIRotWTiQXWYFtPw/FJgbH6AEqVqjfkE6acoouxSMGXUetj4F8v6NGwngnBqJySlj+JkZQB74H/p/k/oQSAQyoQWH+ClQ1j4CJbzGssSRSi1PZJSxzCdM7GhJgkdKhZBtf4PVnwu612L5PQTkNrsUoTShrJsTAyroasrYCZVeYltA0/m18CMzmJ5r4UV+w9puIRp0iNRZZsPZvxzln0aCXYN/llYtyU/WqtC7IYKXfWAAUsO+NsMFgzWM8mlleOkuoeOFI1fzvRnIRZ9g3nGSIu9eeUxnEwq5rJ9n/LoEW4BLXa0l5Cq8b/Xfgppb8e23PppwAiKbWYJKvX3sL7VfJjOTaTTK5BD38Kp+yMprQCOMpBl+w8L5R2yIErPTYf/KQ60lY/S4XrEI++49UtO+xNSMi5BIPlYhosxzFIGW4Oaym2vxJPD5gzSRcqlsfxRMc4n7uQZcRMec5ww2ruuHmwr6NJS/JUtbbIyPTk7MRBSWY5GDs9RFjHNEsbtRL65BMnNziBtOdOLvswmvQ6tVniK+OUVnzGzEpjmd6RdgG0wkOnmM66sOr6L/eUbBEXXrRyC8ErvMMYF3b9l2a9nHOG79QgmH4e05peTrrIdVyM/vMv4f+Pt/Zg8WWyXWYjb7yJW+z7LAPLpEeTjQvJ9fwS3asM6lI1dCEW/kbxfhNqqT6Eb+yElaxzCGTmkQXfm/TZD3YRg6A78K3+1F4lwbPZloU9YcWe4m0P6tvCQ0E9WvAtP+WBzOQqvQbzdh7/Tli9f/r3nUx9JWdp+5PlhHDAzGSnh2jhkVXD3th1wyennoF/3nasHsGtXI7rsXb4OOBR5ttM3QWFftmtWoPr75xMuvy0CuoGzDh+I/BNORYu0DLJhExTClnw8UfZVVadwxKRrDq085rgLbdsups9kXq1Yx5l8Lnz55ZevZpvdRDfFsqxCUZpJdB8+fi8gTxvk9dHk8wPJ99MKCws/THi5uPDCC5fR7y4gXsAx56W31ijD+a49giNbk+Y3Ml6cceBeuOH0vmiZFpLxkI6eu4Cjo/srTwkBYTO3xNEC7sUn3mz0q4MXS5wVt0ibFYvPikTalMpvi+SghpDB13JTiiKyt6J0ZnVyULCFiY76mMsrmXQ9kW3Jl+8eiEmTdIyZeQwKyk5BXvFRyPuV6yFm2/JnDkQe888tGYIJU+pk3N8j5JyV3OKD3Pq6B1fvoveanF+SU9SHND2V+Zzimjr7oyPvgeYYUyYHZu88XPJgGIVzWrv0/rkQnsgrP9rlidEzBm03LTkcO7f4JIwtOQFjy3skXHcPyEH3svtY+G5s6XGYOCcj4fP7gRyaL2NlfulpyC0/FoVzU3D+lLRN42gBx7GCv2/rveHjV4Q/GfaxZ+GjZ6vRZfjHyIy8CcuZD9ueD8t8E3b8Vdh4FCZKkF7zBKaNE5tyddj/JIfcvgZW7COY1gsIGO/gg6ci6HWIgnBaDeLR9wDzJQq47+KjZzbgkLMcmNENiEfmc3bwHNKseXjvWdnSDxzItKCsY1rvULB/HhuU+fjsSe9AM/FT7JUw4+9wnvAC5j05352/f/TkUuw7b55rc9WMfoR4nHlZs5GcUoYNTNuJreaz2ET+DB8+5Zmc+OiptTjohC+Y17cwI/Ngxl5gWR6FanyCOy6P4cN+i9HbeBcB5zOm9ylitW/CNF8A7H/C1krQdsnjmHpJ02ypzn8ugg+f+AJ9jv4flMAnpMN8tw5W7H+wnSdI2zJEonNxz0WycrAOhw5h8YI1iEU/hWPKauW38fGznr1dwSHH2nD0ZW5aUJ7HfcM/wGTS49R+P2BN0gcs6zf0+5DxWTeljJOju5nfZ4C1lO36LmccX2HeU99iv5Ns6KhkO31G/xega6+TtnWK7j6nMx9zDWIR0tB+YRMNv3jIwcdPfYd+J71N2n5BGn4EO/oSFLUENZH7YWjtOXEc5K5cdfAv5vW5G+/D1+JI6fMZMoy3oSqfI8p48do3YJvPMO4cmPosLFzyFp64NuqGbwwHn2kzzgry0QfkuxexYvV8fPtaFP1O4Nw1voH5vswJ1UtovnoBXnvN0xLtd7INzVrsKjxt+0V02fcLvHYP/a5TcMA8G1ZkNdN6BZr6Ek7t85PLX31O2pf0PYFlTSKPLEQkaQIM0jUeZZ1JE8t+lGkVo6LZuyga7/HxghdjOPSEz6Bon7MNvmYZ2afij0Izihj3MfallWyXr9lGH8JUP8a8JyrxA8txyhM/ofZT8ndsHssofPcOopEXSZe5MJ1SVNQ8h/sm1LVNt36rEQhLP1pA+r/HvJ5xeWpd8+/YPl5ZGsK8J5aj7ylvkxfeg2V9ybZl3MhrbKh/Q42VIGg+jRlj6z74CA462STPfou4+Sr72kuY90zdOHDwqbLiuILpzGMaL6Km9kN8+tz2P5b8ztGhQ4cWtm0XcLJuxOPxW6+66qpVCa86HHNMsqZjhAKcS35tXImfgMn+1CItHRefNgx/GjgEQaO+Xv6Xwo6uQ9XC/yK+VobHBhQpiopgywMR7rD1Ylk7uh6RpW8juvxdWLUroYWaQZGPT7sQUv+u2e2wsmI9Pv/he3Zfa5OyqTGITspQtQ69m7fun52aLgePyhbr2aqqTs3MzHx65MiRy7744gvn1FNPXcy0RJY7h9f6U0455cMnn3yyCRpnHz52f5x88sn9yN9/4e3rHJ/ueuaZZ7Y6JVL4/cknn1n2cdfT8GkFjos5aNok03ZwWJdWuPH0Q9C7jTcfj5oRvLf4Tfy4/nu+Ytmt2E8VxXaHGU/ZK/1WheqIn+Mpf8WJv6IQVjcqeMWNkFtbM10VsCiDTY2iimq5qmpHPmQl4jsqY/P2V0ciU9uxsXerHmgW3A/frqzlcxML46ADp5ILKD96stMWOOqoo5YEg0HZlbUP3zOvPfXUU/Vl8z0BXU5Mhhp6mHcjSK/esGMvUrZY73n+Cug/JJN0LiWfyMfww2AZ/8aHiTnH7xE9TkyHgWt4dw3rPBhx6wd8/DTnUjsZBxzTnHOJKyk3X82nMxHnfO6jp377c2Z+CxROT8FBp5xFAamQo8Fq0uG7hM8vgYK84r6cI1xJqbAD7JovOT/8eXzb55RUzmEeYP8byWT3R1h/HO8/3rD8LmYlN6RIu/6Fc9cToFjVnBO+kfD97XHgmZ0oo/4fqXMJaT0I0RrOVZ79eefw7K449KQefKndzDqOh2P3h+XakE+DbsxinS9ku3AcC/6Pc+7fV733UCTEFR8+fPj4nUG+Rm9YewpHuTacyb2JPsp8bL79Xb5Sho3rEQhNRDy2isPhUJTlv5bw3bOwuc1gy3ofbZcfDt9+qI8moLy8/CjLssSu4395XZefn7+VsK6fMeRQ3bGLFFU70F0Rtg3IyjpRJIwccgJuHV2A9KSdb0nFjqzF2rf+D5WflrsL/kX5uwksnxLKQoujbkXqPqMTjh6iq+aj4qOpqP3pdTixCihBDgFtj0LGQRch0GL/RKhdh08XLcSl5dPx+uefuMrg7Qlgqqqie1bLVcd27lnUO6XVP4dPyP2mIZXR7Nmz28disamk/SG6rp+em5v7XsLLh489Ghyfijk+DSZv548dO/aVhPPWkINLLftGdqwc1/bB9pSZtoPWGcmYeu7hOOugTlATH2cqIusx7Z1b8cail2FoAfY2UdiKAtdxV/XH4iZ0JQBN1xA3Y8xGNtJIXvINV+Vc14Dsj1I2bQJyGC7OIolSmaFMutvevaXJ2gEHuqbC0RSoGzcn/ZpInOkat+MY1PkYHNk2F4UPfIj5P4pI1MTy2PbzHKxyUZr/Y8KlHmbMmHGBpmm38JqUnp4+Z9i2DjXeHSEr+dS0r6HrrWGZnyCqnOkeePxrYextLWElvwE91A1mdCXstfth1rUrEr6/P8jKVMUsRTB0FuLxatL8CswqnJnw3XkYXZ4NLT4NRuhM+aqBeO1glI1rfIz5vUJW3Tp2LuWoWxJD2WjMyn/I8/wFyJ0xAIpWClXrDtuajaDxZ0wbs/Vig6ZAVpGamZ/BCGS759PUxAbigYmLE771Id/lcmfO4sA6imNtlIPunSgvEIX/7oGc0r057s7k3PNIxCPVHD+HoLzwnYTv7wNyRotqlLNv7Ydo7TqYdn/3Zappr7INm8GKL2U7no3ZE2SXp4/fGJvNoHz48OHjd4Tq9SZFgp6c0VzDGdmD+FB5DHnF52B00YHIK++LsD6Cws8pFFY4Eiof8uW0KBFzz8cX/tjuY/uYO3euZlnWQN4qxP8aUgTj5JOTDFgn03+7imCBKEwO7t4L408+c5coggVqKAvhDkOgp+0l2me61Cl+RDETytgLSZ3l7KI6mJU/YN27f8OGz+9BfP03MGtWIr7uW1R+fjfWvH2da2t4V2PfvbpgzDEno2V6Bkj3hGvjsFi3L1cvU+9848XPRkzI+7axtYOjR4/+yXGcB1RVDYr5iClTpqQlvHz42GNRWlp6GvvJyeTtl5OTk+uZh9gKjnkQNGUwJ5vbVwTTW85SzT2yJ07Yp/0mRXDD4IiiOojFYmind8T5+4zEsV2ORTMjC6f2OAMjD8zHiANyMfKAfOT0HY+DWh/sfRDjP+mudszBUdmDsHfmgcgOd8DgDkfj9O5n4/SeZ+LEDifinN7noVdWbyimN3b9lrAsBwe0a4bJp/RBevIO7JZQ1SNgK0cmnraCruv/I02+ZFueE41GGzkrYDfGhk41cPTjELP6QbfPxcpow0qoXQlHsdwdbHyVwQj8toyyqxFIkvrZFCZYbwoUauKLxc6GZora0KOrmG+y2dH/mDCgGp0RTqXA5sQ5DG17x2NT4RjZCCZ3J21tDooxrK/5Ze3oJNpKRkttW33A9ZJDrjmkclDjH9d5d4EmZUrURQ7jli+CvzdYbCPbTpzJ46yEEa2CEpUK1yb6mwVV2/bh9j5+NfwGn6F9+PDh41fC6CkHUmi4DXpwEF+6KmxzjfsycqGkchKTzhfTCtjOX9G25xxMHrRnrqbdcmVwxfL+eGiy/6L1sU3IoWScoJepqlqjadqEnJycHxJem5B80oB9LEN7TlHV7O0pWUQRnN2sGW4dVYCh/XfteWZ2bIN7gFzFxzMQWzXPlfs1TUcoOQUZvc5H+IipiZAeXKXv/66EXbOKXWUzC1mUxdVAOrKOvAnp+xcmHHcdovE4rr67BOXPP4G4aYoWPuHTMGRbumI5D6l20oTqJ55odDVYeXl5qmmac3g7kO15fl5enhhN/v1NMnz8IZDg5/vZP/bjNZz8/HrCa2tMeDqIyE//x7tL+A4Mb/ejVczEiQd1RtF5R6Bjs9SEo4ctVwZLF4o5UTTXWyGvz0Qc3PlwfLb8Yzzw/iyMO/JSdEjvjDU1q2HacYSNMJ78/DE8uuBBzoXj0BQNsWgElxx+Nb5bswhLKhbh+J4nuaLIez+9hVZJbZiHjhd/fBYrqpa5Gxx+9Q672crgozoOwcTDrkZYT8ENT3+I657Ytv59ExTRettPw6r4E2ZfJeZs6mHSpElqmzZtruXtxfF4/JgJEybM83z2EOTlGbAOGEreSuK1BnH1RczOqatnztROcAL7QFPbuqvfLKUKlvMDMqrew52XbWXWZJsoKOoMWzmKNE2DI3nF3uA7qgZ64DWoei/KsEuhVR2I4itWJmJ4yCvpCdXqB1tlPFRRpv0BlcvfalQOHDWzNwLaYeQ4OZxiDWqcN1FbtQotwicz/2zGXww9/WXMPH8dJkxpgWhwMMvUgmF/Qqz2Leiho6Eii/LmQqSnvIHbh1fj+ClBtFb3JlMfAEUPkxYOaVGBYPR9zJjwdSLn+hhb1JJl7s+0W7vPqvouYtWLoQanUHY/B1acdHauQFlBieu/Efkz2/LvYbDRknFN1nkRf+ehdLMzJDZHXklzwDya5ZI61MLCO4hZ6xHE7dAMMbEkptsGYVbBq+799uBMUjG2dU+mczDbXWxIi4brO8SNd+rxhuSr2MfB0bLgsO0C1qukRX1TKWOmd4WmD+bLXmi2AMj+H0pP9T7MDx2qIX1AT5a7L1TOWRynmvT6EqrzCeta9/H+7NvDyEg6nrJNNgWGtbC0T5gv+VHtAQWUG6w3UVJQ/4u34ygomNmdJWf51NMR4DwpHmGayr/oK53/Xax/aT4eSphzE/MLK1p1Yzn78sogvaV9F7Is79Q7o+e8BzKRXEF+0U8hbUbANB3m9TbL9hSs2DzSm/VLlD1/zl6wIqyb1spdwmIiRn7/Amk18+r1HVkZHM+cD11rT55bgKhzNO7doj4bIfXKLS4lvcaQL6J8H9yO8kIxNeRhEvvoD9P3hq5zfqh6Kxakz+rmPLRa8UW9A6lzGE7RDyMNg6TLfPzY/n3stag3LLWP62Y7axGKv4PpFzV41gYKZrSHbRzFQmWSxtWwoq+TD0Lk76kwAoNgxiqZ+bEoG/9uIkbjEFvlls0y63szjuHS34GstH53i10ZCsbMHEKBuCd5soo89QYU0s22e7HdKuHE3kX5hG8Zznbtj9caTFNhPbUQTPJOXPsSNS98uqndN8clZVnYEO/HtPcinXW3DDYWw9TfxpzNVn2Pnt6R9C1DIOkYRGueQiA+AnErGQg8RIH7YPbrr2AGjqoXx8dvBn/1mA8fPn6/OL7NJxzlLoMZ/T9eX/HllUmBup172bbGF+u/oBo5UJvN3WMVwQI5/E5hTUWxJL8+fDQBtm3LoUy9VVV9LTs7e3nCuQ7HHx+0g8owRecEYzuKYFkNFw4EcebhA3FSP84xdzHUQCpSev4JLY+djVYH5aBlm45o0SobWS07ItS2fyJUHWKr58OOcA62xYFzsjPAilQgtvzXsawg9oOvGno+DujMOVXCbVuQ+bSjOCdD3bBPwqlB5OTkbGAbzOZtnL/n/Pe//93i8EkfPvYcmKY5kGNTf/Ly4xUVFdtWHporpW8cywnq9hXBto1WzdNQOHDvrRTBDUEWMCU7yTit9zAc2rk/QoboAzXYqsU5uY7aeAT//uAe/P21v+K21ybj9R9fhqNZUDeOM5wrK7yXObPci1GJJCOM5qHmgGYjPZzGTBTYuuizdo9vN3LW65gjeqB/t1YsW5PKJKfn9Ucgo/52jAQmT55ssx3fYXuu1zRNDpvds2B2CbGKf+NdESzragRjLVz3oZMCyC8dxpeRKJ5mkPf+QXr9g+18FwynBNXJRRhbdKAbdnsQpUxu8Xkw1XvJXHfAUm4l891Fnr6f8urJDKHxLeuF3Rxi6zWneCxfwHcz3l38Zf7KHbyKkdb6Dowp65oI6UHKXFAyFLo2k+nfyfLexnJPQdAqQ1rKabDUcXCYDpRxsKrIAETcaMd0L2dYhrcmQAtMZVmmus9QJyK2TsOF9zRDu+CfYeh38x17O9O8zaUFrLsQo1te0RVuWptDDtGytBnMa4YbVi7TLoYSmEDf9AbrK8idcSxM1s9WpjHuP8h7zA8lrM805M46JBGqDmPKjuHfewB9CvOQ+t4JxZqFIAoZP2W7Y8aWyJ/ZDXmtb2L+c1jXOxJlv53PM6HF70XOTLHx7yG6tAqW2PMXWuh/Q41a/z0u7aG6yugpDHMd+asP9B+9wUMOSUs7ehRllDI+JdoKbFt7Nu8n4+Ji72BnQfs0vu8dth3D2Mok0n0SeyXpY5OX7L/BcrY+RG3YQyriaj/WYTLDDoDpmtwSuWE4rzuY3hAW0PtynntHGyzNvg2mJvx5J8sh7XsbVKfI5b3R049ylcWCYCXLpY5n3hewPkyTExNVlS0TN0IzRpPHOPA6CsYUj4AdpczCdnSsfzAsede+nfUtx4bwrSi4o7Ob3s7EZbclYwl50TDuZV2Fph7fqeQJU5/NOl6eCOlBUYWf/say38oyj0HHHyazb5bTQ3juNtZtKiJGsXuo3ZbIKz6TabJfsh9LuzjsCzrDqoHz6CunlXrhmoLcKV3Y927hOCO20Zh3otwO+6Hj3IMxM0YlQrKYvFTlPJfP5cB9OfTbsqfzXuJxHHNtuNsYNasFIqGr2Dbl5BnhE9KffBjgWJB+9KVbHWyXV9IfG8xiJs6+R373eIB8jenQ6T5mmvQzD7Ha1cz3a1hxlsf5kfdRBJutJ90+c/ub7XzpK4J3H2wxK/Lhw4eP3xHENl1JwXxkL78NUas/DLMtX1Le5ehdKYjmo9Xop1E6rP5BZHsa1rd4FCGtN2IRWQlwPB6aXGcb2YePBjBlypQgJ+iytdck3jnxxBO32hoYdGrbOJZaSMEt4bJtdG/bDsMHHYuk4K+jh1S0AAIt9kFyn6uRkn0QwknJlLU5b0/OToSog6onUW6Xs++2rIsoa/hD/4bhILriA6x+7UqseHIY1rz+Z0RXfpTw+3lolZGJS884B+nJyZSTt09bRVXDtqqPFOV8wqlBFBQUPM30Xrdt+7AlS5Y0TQnhw8duhttvvz1MPh5IPrYVRXn4iiuuqE54NYxY5ER24r7bVeq4XU3B6MO74+iedXqUbcFimsnBNLTLaI+Fy79B3JJhUha6eVfMjuLr9V9h3vIP8OHKeVgaWyEDE3OpW/EvXdzi3FsUweIc5wS5smoDYmYU62sqEInH4R46txuhbUYyJg7eF6lJAa8C24L4a6rYbJ6ISZMaPGC0WbNm75Fe37I9z58zZw4H6T0McjivaxBaCcOMe42V1fpwvhuv4ctlCNuVDCUvGHd9dwoj9ICjDKeM+RcUlnd0wzcGUaJFDFl5OxmadgTTymQackJhKq9DoBlTGKqLF3gzSLy4fi7D/w2qq7RKl4KyPVL504NuOdCsa71VsQmktz4JpnMj/Y5iUeVriMZypvF+EHSnlCx6OOspfBpGPGH4OmYJQ4fF3gfDSryz3TIqSi0U+21Mm1iJpKpRUPFXqJocZsz6u19DdObTnG6HwVGvwpjiOoWVrIZ1lBtYX/k40Jr1JaO5cfZl/7mUaQ/2+G4L3isUe6v6VOiKKMhbenEYV1U6sNznsnfdgJF3dfMCEznTD4Bqi3L7RF6tWG6D+UpeB/C6hNcQL+B2eHwjxJ6xo97IeJezjAcznrSR6qYLdCYvnE73fyBn2hlu+HsmRxjmZYaJAXYPGFoftkfdibppLTpw3DoKepB9wtnAesxD0XjvYLQU+wTS9C4mLytTJR8xNi6CTC/o2uWoxmUYXS5tKGMgeVINMb4ohbsz7Om89hLJh2l8wjb/xg23JWQhiSO6oE3jj9zIpZJO/P1cFNYpcEL/pttFdD2Yg1UWg3jt62Avlud0aPo9WN66L90A2VBBIjHMpkQJRVjTdTfWO8gvHgLVuZ5BBtGd7aLRU9JUksmRPck3eTDD4zBiC4XkL0VlSg7zuoHps/2lv7htJwrvTP7txza6GnnF8jHCg8M6Sp/XKCA6yp9gKxeTNHvTR2SxAKM3hxGQD5ETUTjdW90uEMWpKPhV8rGEUdzTSIN8CfRnf7iY4fm+aiLPTeJ46QQuY5nH8+pJF/KKS0wpW2umN5Dp/YX963g3vEf1IPsD+y15wMFZfO7qeijKEo4JH7ljhx67lOP2ZDr2pj/5RtpLYb9W+9L9WkRqRrgpCcbM6EVe+QvzGcqsyVfSyi7tSAO053U6VOPP7o4Dwf18Z1va1YjWtEU49mfydDWmXbgB1bFLEI+2hda8bizw8ZtDOrMPHz58/L4xeXIM901YwxfScsyesNS9ZuWucLdzTd5F9sh+TTx8Ti2mSn1YL2+bXBOlDB9/VKSmpnbgxJyTGXykadpW5iFke6ITUs9WdK3Z9oRWUYokh8I4qd/h6NFu2/PepsCJVyNesQixNV+49n3tyLqETyNI6gCly2iKv80on/JZTnDaAoHm+0FNasGOsUVdxCRhcksE22y9oAi2hcrPZmH5f89Exbw7UPXNI1j//m2uUljMTjj2z//mckSvfTFgH85TZRne9kD62o5zOpLMDgmXRsG2mMUfsRl81CuvvNKgYsaHj90ZaWlpvTk2yUqrJyzL+txzbQSyjVfFiZysu/1km2BfP6RLK5x5UCeEjKZ1DUXRYOsOnvjsITzx5VxXkSuKXncrjqMxaxX7ZhyI/H0m4rS9zkCGkspho25ckBJZ/JdlZCFFT4PGOBtiG/BNzWeoMWs4N66CqYq+yB243Djer7sjwL0EG+83Pu9qyGK+I7u2wZkHdPIq0RQoSncsbjMs8VQPw4YNq7Bt+w2m2ywajYqd+j0L8uJw+Yt/TMOjiG3vz+dOLn0UXMIrFWX5ITjq0fRcQNd1UBwyRGxrRe7mWLVXS0C7EIrWFWK42bFfhl0z0E3Ldo7l8w+eMimBaMJe6pK2+zHjkdD54rPt7xjuTDeO6nRnvOehivLJOQ1mXBSnwJjbs/jCOQ263g1iS9WynoNjHoiUjEzAnMDyV9DfkH7i1tdV6hGq5jGefBQWf8f6EIbekbJmBsoKb0BucRvYWmfGqGSYb9glzkVpXph06MGEnkukkkqaeIoiUUSp+lj22aPlHUuSfsE/ZyJ7aRKqtR6sx5N0EwV0fYjJBNO+jbSQMGuhWBejlHEy9OZ8vgkWBQcjdAz0QA5DK675GMUoZFrdpUK8PoZtnuXSCNibzy+xfXbAODahxi5kPDHHoJEO3wD6SW56tYps9bmd9amlX1co+jjkz/ROpVXUJ1i+H+kuinpZPZnuugs0Yx/2m97CVizxZ2yPr1z3UVNaIBa/k3GTme4X5I0Tvba12OZ4mG1kQTcugxo5zg3vIjEASj4KvmRax7MdFJSOPRt3j/vJ9dscDw2zMLvwPubfhm12FwJJksQ6Xn9C2dggysfegu+yHaS3HMc0D2aaOtv3S/LN+W5ZDLMjVHcF+Dq25V6wUYKc0nYoKfgCZQUDWcbh7ocFd0OEMxux2pZuWdZ0XM84vZhvNX0qYNllCNJvvdmM7fF30soif5D72LeSasg3OwnuRxFFVhtLnotIn3xkZ6bBiMvOt7leICUDpkvjzSG9QX7YB52nyGc9sP7FZLd+jp0w+aH0Q0Tv496Kgl4+EkFp59bFsV9nmoM8vnMOZ7z3mN/WQmpjWBQThbuYN5FyzycPytggu2AO4/UB/aSErJuzcReAlJf/hKdczw18C53h5l+Wf7i7QOqnlqfSc6wX2n6BtDjY9XfsIxnvY/qlw1IvJc1E+SzpUPZUAix7La9XYEUPccMrzlDWtYr+IshmQ1e83QQCmV/LnFQ+FkmZ5HqA9+48dQ9fgPU7g68M9uHDhw8fPv5giMViIuT1oaz4SUZGxjLPtQ5JZmVLipHDXIFyOxB5s1f7jjjz8AEIBTbOIH8ezMofUfHxdKx8ZjiWPXYylj95Dta8cwOiKz8UoTURagswf6X1kbxEx0B5XcwMboFw28OR3GpvaAnlqyiwJT0lmI7krmcgucvprvvmiKz4AOvfuxnmho3nBVGuZl6xdd+i4qPpiP2CFcLN09Jx7pFHIzurWcJl22CxU0K2JUaNtym3BQKBt9gei3gdumDBAm87sw8fewgmTZqkW5Z1KG8zyMP/KSws3PaXINeeo3II7O1YebIdJCcFcfL+HbFPdlbCcfvQFR0bIuvx9pI3EXFi8Mw/qLA5DtgcQzLCWTjtwLNwVt8/YdyAK3B0l5OYl/h55hY1xcBXqz5FIBhAcjiEj5Z+gE9Xfo6aeBVWVC9Hs/SW6JzeFbboADeNtXKuFf/xUXVk4Z4MVfIs+sBfb9rWIjWE0w7oiLZZKS79tgm37EoWCXQCH7ZU423Ek2zTCH9lpdqeCzl4TOBoqaxzkLwXg+V0Iw3647zpHRGu/YokuI4h8uk/FMWFL7vhG0O8KpuJ9YDm6nsXwsYNmHXpm66f2LB1nJt58aWWIKsRdzBgkg7VllWaveTlQEZ5CGbwbRQUZUJNqyCbXMs41ewbaVA12cKvQ0vuzHz6QhUFnTOPL4tClI//HHeeU4v1LcthYbos9tuYTYOQA91s3IYZOUsTLkDZ2GWo3XAFI54PO34R/Z9hvg7SQyt5/yl5RzqnrKr2FEVLsmTrTi+3vo69Go51C7JXPO3aav1nzg9QzTsZ9iu3LJsjfdAQdob96Cflfx228RwubZeBmCRk/5f97l3XD8ogjC7qjujXzM/pQp6UL0XrKV3czvo+7qZVNnYhaXQ73b8kfVyn7WJ0UQ+o+jkwQqls82XMLw9lOWKbH7gv/0dYxq0s13PQZYE4+rLugzF0bsDNS5SI7lcidRCcaD83zoU3NSNtjmaZ28GMUxjBq6hY49nBVYIX8m9b0ifGNv4PUoLzXWW+rS1nvo8yn5/ccssh2OdPSaN7QjgS2tgR+r+A2ppfbvuqr92NdR7KMoZI+5WAdTNmjXvQ9ZPFNYpzB+n7NOlhQTNkFfb5rt+28NCwGNY3n8H2P5d8+2cEeInC8CFZEa3MZz7yUYL14HgSt3feNjNZKBNbdhXpcw7b4hLYwbmYzLL8sFpsE78Li+0jymtV3XrbiMeLC/l7J2aP/8G1p6srr5HOsuqbXnYL1sXbkhaIdSW92nt8ip/gxG9kP/b6c9lYERqL6OG1X1NwT/5X0FPzWL5c0no8nKC0q8P4P5AXFrA+EipEfq7bAbARXn/4L8v6ludAiPkHTR/CS04yXs8wjzDNH13+ClrfMOUSj++UluTPM9045YXPcZwaQfeLmfUVmD1R6sEXXe07/CFfSD5OGqxY3YcOH3sMthhpffjw4cOHDx+/ZyRMRMiEJGbb9vxhYk5lC5iI91egdKGwm3BpHAYnP8f1ORj7duyUcPl5sKOVWD/vLqx750ZElr4OU1YHr/wIlR9Px9q3ruMz51SNQU+F0voYFiYZiK5NONZBC2cho/3BSG/WDuFwkihNEcrqgsy+lyDz4D9DC24tw1Z/+yjMSlEEi6BbB1F+x9d8yjK+nXDZcUgaA/c7EIf23NuT17cHNgPb44zwGQO2toGxGdLS0mpUVX2K1wFs2/r2In342M3RoUOHTI5Nogz+mr+feq6NYNy0ZpwcD4ARlBV3CcfG0a1lOo7q2gYho4mTcAH7pjvVll25mylrodiI2xFU1K7FswuewMOf/AumY6JPuz5I51hiJpTBekAOiHsR986fjZcWPY9nv30KL333LJbXrsQnq+bhvvmz8MmKj9xN1bJLQJTCphOHxfhyKJ2Yl5DD3WyTv6bn/mtB5cB0aOdWOKq77H7eHn2FJqyE4uyNcSUNmqhZsWLFp2zTBRz7DuQ7aM/9UGXo3oit2N/x72o2coBusoW+GClGGSLBf5Br0smXXyEa2Mr80hZgWqqsWPQUpQ6+hmNscXJf/C161B2MZgQdtISsGuYLV8lybb3aOA5GvASWNgdW1Rw4yv+RX2WbuDB7e3yblQTVbkG3Nom2fBNRp85mp6wStaJPwLIibpEaRxyqubUNb9kWXpb/DBn4QwTQAXnFR6Oy9iLmfzR9vQ7nGs6WX7Uly7BR4bYYtiaHdtV9zamOL2IREwdySVkSPK8ostI2E7JyWVH3o9c/UG3PRiQ6hz3tetK/u2ujVEE76HYrpiFmIZq7L1jbqUB8M4WYB+ajfuuRY5t19qAq+zKdrq7yTcEbiMTkEK46iA1UxXmMNOSDmk5ad0XaT94BZYryOv+uZ7wgy+p9DDEyOrDMB0GXxcnOQjjm65sO/FNsOURQtMqiFT0JlTUl0FLkTAC2rV3AMmeR1nxUuyCYOARtE5Qo8/nJbZNfCq++Cd60f4QdfNG934jiwpUclN5kXde746PjHIHjJ7gV8gI0AuG3mbmfANn3osZshdziQ5A/cwwc60KmIQflCc22ncbPgZjtKC98mYPq69CttsgtGYC2reUj+5kkteaW2vv+Vgc5kM5lD2cp+avubA3VkcP25GMG7w2D4WRHFoVnu4Pb/z38BDu8+XvMgWKS5xwKljtQPTnIsd2KR2Bq30HRu2HMzBPZHrIbQXb3NQ75iKfY30CP1x02WL0hk3F7SEX5X1bJj4Bml7v8FQ/IzjJpAzF0L+3orQwW3H25KLDnUHhe7dpCzys5GwhfTZ6vG8tVdee3mY9dDl8Z7MOHDx8+fPyBkJycLMtRZRv2N5qmUSDfAnl5BiXBoygqbtdem0h+aeFkDD1iIAXLJkyotoHI0jdcBawVk0VQ7qoX79c2EfnpFVR9/UgiZMNQmh0IJbUbEG3gXAotGXrLfkhr3h7NW7ZGqy6HoNXAm5HR70oYaWICbUs4iK94nzIz5/Jb1ovlsqMxWJGGDy5vKrJS03DsgQc33cYyJ7YO1MGJpwYhin3Hcf7Hy2bbDpKT/BNePnzs9ojH4+0Vxd3K+1ksFttqx0I9RIO9YWMArO2sCnYczl81DOjeGgd2aNpK/M3h6QESFyFK0tpYDR77aC7ueacEzy18HAvXfYkajlupWpK7mpj9j/EU10REqpaCozoORm+OT50zu6BbZme0SWmP9FAGi2+iV5veCGlh14RE76x90SbcHi2CrXFQm0PQOpSNg1r2xTGdjsVhrQ9FkiI6wF9PIdwmPQlD+3RGRnLIUyxsE/QXG6Jx9YiEQz1MnjzZ5Jj0LG+bBYPBXp7rHgjTtddJehgv8c8cxGPr3NW2erg79MAx0PThbPq7YEYeRTA6EWOLWrrhG8KkSUxLkaXqss2bt856d3v15lDlhajK6sU6pLZnPCfo6QptIJB0AEJpZyCUepp7hVNPQTAphFAS331qB1dhaKvNoOpZ0h9gWyux4af6impDtnvLC28bEOPWMcNTWG6OMXeJQi8Heug+RJXXWZU5dJUDBRswxi82VBVRTLPsShX5qv6W8bRWEdh2nfLK/RpDiO1WEQiE+nqgE8LJp7h1Daadzvoej1ByOxiiaw2K2YrWYhyK5chkHPlfg1i8/gu7SmFdJZ/t8fVGOO02ldtWliJWu/UWJFkJanFAcleYMqye5L3cTVPkLNl+zx/1aIyels1bMSuwr7fCV3kT1XadSRxFSU786jDYtuHU0xNtewaSU49kXdNIA/qrXdjAqW7YjXDYUR1l5xyI7bgfKdITJBLerFsRvhGWJYbSvfaS/p/aVhSM28Ylt4c9hebSKQgEX2Q9/0v+HAtHZ7upG1t850NMReSWXIigMZuFfZX8fj8c9Szmmcz2aJwRXB+nFnGtrh9amg0VsYQfSSCMQShaW6YndrPp7FRS8Fzvum+EHaplcNkh0XTklHbC0uyJ0M257LtvkLemse2PZBZktG1AZFfLMREN1dHUEaW3KHrlo4YW4thxuMtXG8eOpNTDOXbo5DGpgDdOixyZO+0g1ueviJtPsO4v8P56+vRmORqnm489Av4kwYcPHz5+LQydq1EYMdxrrrvnczcBBfxN5WIZfxNQ2NhYBqHTz4V8xd+Yjlw+toLjOO0URdmb15d5eXlfJ5w3Ibjs+3aUAmXJ6nZlBFF6HN/nkJ1iKziy6mOYVcuYrUyYNgOLYUWrEVn+QcKhEWhhKK2PglP9PbBhIZy1H/Oa7/6i+ifKvqa7+k4PZyK4/9XQ9zqLsnAjitjlL0OPL926LALHghoMQEtqfI7fVBxzYD90aZ3N+XBT5GnRBCkDXMF8G9A07Tu2yye2bR9/yimn7EbjjA8f20ZiXEpjP/1o4sSJjSumJkwJQrHkYKVsVxm2LbBrtctIwfG92yM1+MtfCXKukhhCiDkxd9Wuo9jQOb+WscKBBlUWVTFPMdtoxuI4sf1JOKHbSRjQcSDO3OccnLn3n3Bwm0PROqkd0o0snNX7HKTpqey3AZy5/zAc2vYwdMrogjF9xuPg1ofh9F5n4/C2A3A6w/Vuvo87Vsi/XwuHdGqFgT3aAmYTlNAK0mDb/VzlYMOQQy7lI+O+3uMeDDl3IiXrJr4PChCNFiFW+wriseWuMlCULJrRne+uK2FtwyzGZF5y0r7jeLzuKXfqv3SCBp+F4zZDKE1OPvWYQJSJUeYdqbwTtZVTN13RmqmIVE8nq8zBBqWS5ZIl5mL0mnHUIJL22uI9wnehe2hYIxAvR1mPJKe+sXwxU6AGL2E5ilnvg/mifZNMeidUO4/1upcR6yuPFSfCMnkrkBVHR3BLhVaFlE86UH2IsLER8einrFtRvfpGqnnVTGMbTGFZv4TNdnDYSb2ENNih+jasRE2t7IgeRKn22klIZIeQ1sAWA4fvaNe2Lsckm3WMuMuEKY+0XMwyveyWR1Gas37nMp0+0IKpiFZXkYdedu2pbsTGMc2h0BKvfblePWs3sG1Z16i0rVOCWPU6hIRHNoL0dqw6Zfovgc22kvTc1J0ARjRw+KMhB/JtXP3tVAG12x4oRH6pCp8BTZkFTR/DTH5kE5WTZhez3NcxjTUi8+10yDvDMsdzoC3jdTTz/JDXNETV8ewbd3ptkwi7JTz3Ghh6/Y8yMt/YEg7DQfqIy3cGoh/W5zvdVNy+1FTk3tEGqnkDdP0O9q/OpM/TTPoW1iWf/PGkl00jsF2htxFeII1tq5rjxOPkqbvq8xfHjtrqGaz3/W7QpS37QNHvQiD8V6h6mPV+mNf1sKPnM4+tzxzxsUdhF/Q2Hz58+PDRIDJXHsOX91S+YEvwfIlsTdoBiWAXYswMMQcwk9fdeH71GFxwm7cq4deCHAyS22YAhadiPs1B6urzPI+fgcLynrCVm0jZMgo6t7gCoI9NkJWi8XhczAfIBK2Rw5nsHopjd088bBMpoRDGnewdnP2L4c71tqHYicsCiy0lXz7H6L7+Uzg/Uj5d8SacVR/A/uga2PP/z7s+lutaOIv+DTtWASvYGkjtAlj15frNYa98C8mGDcMIsVib5clJmrsQq9VBCLWR3ey/DC3TMzD0yEGcizRptZ+mKuid+ukr2zyQqEuXLiv587miKF3feeedbZqV8OFjd0FJSUmSbdsHsL9F2R8+Szg3jGrZ3aAcCndr77Zmwx72aZuJ/l3rDnv/JXAsG6mBNIw5fDyGH5qPdL05amO1bjHcg+kdOYifP7zkeNp2zdvjw2XvYU31SmQEUtE+vR3ap+2FmBWDxQCyrkrOWEo2khFUg8hKEusXCpoFm6FzZldX+fv292/gpw0/oHlKS1E3J0ry6yA7PQnH9m4H6FK3bdDaJYCmQUxFqHpD2y3EjM0X/JGVoL3FPrTruCejer2CgPI82i6ZAMscxUbP5XUxaSEr50QZEyJROuCyxmSqyTYbdCWbdLlwD+O0w6ii+vaWYoHu9MpMPIkiVEF1tcnE15IZY3APT7QfQ+nYS1E2dmK9q3TsBJTm3+zaY1U1se251FW0KWpPhGu9be0bIQezuQe9bQMOViNdq/+RJinYh+0+CkaQfTH+FMxoLmYV3OkeJKYpzGOLhQ+muoJ/5auvPLVAXKlvo1Wxm7G+W9ttlW36opDz4n2ANkvq19W98i9C+diLef8pFHMV01nt8SXLEY51k4iboDEfh3m76W2DrzfCsr9mej+wc0p6+0EJ1LfRevbtYfofCs1g07BdFPUnJKPK9ROzCHb0PXr8xKxC9DsPqnoUwxPOG9CdV91wG6EpC1lu+eYT59DwGMoKtq6rtG1Z/nW4/4qViEWYUkIxqSi1LGOdYnlHIN+zVL1OCFOxiH89u1uK2gp6pP7haq58rfamZxr96aB8CnwhgpVXlk3YzOTDwlakmzqGPNMaZrwSdmQM63Gta1dXseTDgHyV8MLuTES1/jACo6AHgmyf1zjw5pGut+Ke3A/ZZuxfzrbHI/lQ4tJ5O3BcmpH+DKqIQRfXRnYdTLqJ+5YkahShYzn4nuZ+9LFi9wBL88jjpez3P7CtM1x+bBCSv1PLF8gGDMmsa1NZ3aw47BviLyvzUUz6X7IVf5Xljyd9pnjzQfUUMuVhbnwrdhfzL0B5wb+AZPkwtO0xw8duD18Z7MOHDx+/FhztQAodY6CHRvFlLFvomioN7Fo4VnuE08YgveV5MMLHIEm24/2KyMyUd9FBCKePRlqL8xEM//zTxuPxDpxMjISRNIJPo7F87S9fCvY7QlZWlqFpmkw2N3CusZXCpffQoQFFsw90Ntow3AZs28ahPfdB7w4Nzvt3GOHWh8BI7eDOgbaEHJAdRDWwbjOrFrF1cH56As4Xt8P+5G+wv5zG6eJzrpkIZ918iuPf8PqaNf0Gzqr3YK/5BBvWr8aanz5F1dtXwvmmHM7qd7dWCtcuA6q+QyCgIz2zOUJhysKODTtucb6jI9zhSGQcdDGCLbzDwn8JZKXyaYf2R0aKmMnb/gSI7bKXaeoHJB4bxKBBg0ymJaeSW7qub9OshA8fuwvi8bjYHuzNa0EgENh6O3I9mHICvBzUk3huBOxTKeEABnXPRkro570KpFdumYtpWYiaUQT1ENqm7oVm4ZYI6EHEnThMleOE/GNEd7UwyxC3vV3bFdFKV3HcJr2tG4YTdVi2hQjTygw3Y8IOfzMRcpKwunolmqe2dG2y1yq1qLVl9/z/s3ceAFoUZx//b3nb9Tt6x4YFJNZYolETW+yJQmKMhXbHAYolaqKfQUxM7Eo7uDuwlwjG3nuvYEF670e53t625fs/+770ayDgofODud13ZnZ3dtrOPPvsM/LSaM8PG47Zpx1+0U3S18TLOiEhYOgIw2zwhVVlZaVkxHT2e/u0b9++AYHfXoDFQhPtxryJp7Fwb0NMfwwlnc/ztD8n574M3S1irZmeEI55haUhHGq80MLaWk+A5PX/+kEw8CdcOSYhqL38/p5wteH0T5iREOI+DY8MiMDV59ArYUpF18/HwILNtppzCw/C4LEn4tJxm+2ixMVOKZZInePz7NdwcAH6jUpoLQ6YeAhkgVLDlArreTWMqyNSv/W9uG47Xr99wlyL5oeTWAkP+cVHssKK9n5CyLZRkzmWtorHLEncj96Z93sh8u/p5oX1uyMTUf1iBvVJhNOJEExwXFmEa31S6HgM1nQ4y/MXxBRH7qTjMLioK49JpC+aI4JXXot3KuYiTN+fWWZdvDBZaM/WLuZeX6bR82oWJ/YdG/U3ifj6EdA5lt+oAS/1ISf1JN6jLLZGD3cF0zsDBcM32+311X3DdHyRaL467w8HIx4V7eUZaL8+sXDcRmztRZ4nCl0WBtN/h0HFCSGsfDU3uKgX7+OX+PN/Nr8g2BLRVhUDBi0lvVrKnKliXrui1ZxcIFHqbdxZyL9zkz+7My2DEnlMJC2RwEn0/x3901j+dbzqC97iaoKnZS7/k+WRoicz2kplWKIcxMas7U/YPB4gdsTNU7mXwfRww+iGuTEtPxxb6wTblsX65JcPMTehKCILA8I6lfXKJ1nwg4ljIZNe6uWnhp6wA39k+SVWLR04uTN0rT/39vW0ClqC47KNGGlsnzylHkT9fon8tJ1fMc1J4Tzb1kYzFVsiZSAPodmzE8cImTFJ2wyvvbquLPp5PoZM2twXDy46DEMni03ghIkXx2KbdjowDSbnirwU09Bvqu7Vec36Pe9xs81gZTJir0QJgxUKhWKP4cY4GIkiHuEuwhiV9P7R0eejruZa1Gy4EVb4QUTbJLQZ9hSdOtmcQL2N+upEGuzok8mQHUfMNAJ1Xh5rIj1UbEkkEvE7jrMfx4d1SYHhVqyMl8tb/qM5gNxam6cBHA5mLzj2BJiimbQLCHQ+Fqm9LvK+QvMGvklEPSaUko4UrRru+sQaMG71Ik/468x9AM6qF+GKkDhWzqrsY7kz6TrnuLKfdJoIamwHtTXVqCtbhspFb8BZ8jicWXfAmT8RbliUlRK4Gz6DWyvKHTpS0tKQk52Jtt36ot1x16PtqYVo++v7kLrf+Ylr7AI6ZrfxzEWIgKlZNDcbhtvnyCOPbFKyxfIVDbxKlvHevXK/4meDruttWW/3ZZ2dY1nW1nYWt0SEEH5tfx6QsN/ZFI6LLtkpuPDInVvcUtMczwkBMQXBfyb7k7pIDWaVzEROahtc+svB6PeLS5HqT8e8Dd+jOl4u9+IdY7PvinEC3TmlM7L8bRB1LCytXIIYhwHBQArPxr7NTEPHQCfsn7UfQv4QOqZ2RufULlhZvQIV4QqkBzLQJaUTOtElTES0UIiwC+nTOQenHNRFnqlNIwIOEbxZOLChT8rXrFljG4bxGZ9B3U1T7IPuhRiWi969ReAmmnJD4fOdzYK5HVll4zBk4j3cH8M8uCgh7NGqoBvzUDCi8TFVZncRWD4HO17Dh182NH04ooFCDJ50H/wpk/j79zzH5odsPJYoBT06g8+Dz2B5QthfwdDvw5BJY5iGsfSYCM0/gRVqIvImXux9fdWjzXIWzjs8vh6GrwNc7WZkdynyjjE9G6QXtFhAtSWmWwrH2mio/1T4zfswaOL9fODew0Qez/Mm6o1rB3HSKBOPX1bH5/tjsOIL4GOFBy6GnT7Ou9+M7IkwtOGepua2TXvK8Lls0NPY5mVwdxDdaAwpHE93P2ytkPczgfnxMHIL/+otLvnY5WUsrMd44Wo2yADD/0xXgFxex9IlX4fwOqK5nLxAMzxyTSUb8yOwYkth+uR8Q2EEJzK/78WaTrw+bmc5HcRyDLNuPIuw8x7TuPnkE/9ewZ/vMI9j0LWAJ3gHljJt72H06K0z3vWJ3eVXOXZhF+GcBN25D3mT7kFm+Vjuc8BijEdq9qMYUvAnT6DvD+68EG62XwTSdV7ZaxDbuUO9PB0y6WJgQyXTXMjyKochdrjwR2hOIcPuQXb5BB7wb6b/F4l+2L0TKfW8Zw8RTtYlXhB4q2/+GnH/nRhccBPrWhrDlnvXc5EBv/6AVyZmsIDn6s8ySXzt4cqLBa15+8MtRfOJ3a/VdNzXfsmO/B7kFvG6+v2sC6fx2ozkZaMfo97b+UHto/mrYaCIg85ajkWzmGe5LLMC5um9MGy5x4t5j2JqIXlAM+jaGrbxWi9phtYfofoH2FbG0f+f9EkKgx2d12mZEs+4kVGm4U3mwXT4QxxHuhcxQyawbFjHJrLfcAtY3pOYvolsSydwLlXH665le40nX5zksa8rwJrOYhbmRraFjfatZc7QgI1wRWtHCYMVCoXi586DV67BlLz7UZh3F4qHveZpnexJZCBcmP8dipNpKBr6TjJEsYvJzMwULYzutm2X5ufnL0z4bsaXaoU0TSZaHFo2gQglOrdphyMPOJBj0iajthjdl4bso29A21/fAV9WT84dbY4vNWRm5SCnXSeYhg2n9Es4Yu5h5m1wVz4LRNZzLMsB6kYhcHN46noyOaWz6jztYXfp43C/+z/uz/PO55a8KwaMeV4bekYvhI6+DRmn/xeZx/0DGb0vR6DjUbzUrpujpAVDuOhXJ3G8v7UpxgYRzR1X229Bt6ytP/HdhpKSknmu661A/4vx48dvs9q4QtH6ME1TtJM6sd4uzsvLa7wxdF3phy2rnLsdmptQ66aB4/ftiG7ZO9kEvNPrTJsf1XYNlmxYgFWVyxB2a/DM94/izXmvIDuYhVQjDS/P/B9emjcNMTcCI6nNqPt0fLjkA7RNy0KtU4PvN8zEnLWzMGP5Fwjb1ahDGOvqynFB7z8gJ5iDaXOewvSSL6D5HMxd/z2+WvUpFpTPxyHdeiNWV4+5a+fCYR8mM/89id/Ucey+7dEui/nYlCallIfpC/GhcBB0R14sbsXohNBLPu/oyHJuWLOxNeKpent5rsONG+jf34btPs3fb7KOiD2hQxg+lBGv5b0PZR4cwLwI89n0MMoyJV7jjDsrCteYyrhTIEq1hq8zL/NHnuca+Pxn8OzTYcU/SGQur7+xKhddvQKWezuPex/BUAC6IV9UXcl0jPD2fYFDmep9mM6lnrbm6P4xpGoPsgCf4qniTGN3nvNyxr8Kun48/e+Cw0q57fPcsXnvbuL+G7KxW1v3BevE0164YeZw+yfex9WMeyLP/w6PX8v0yPFtsH92QlP5wRHi/2+mfT3TmcUTn8/4V8Pksa5eBzv2OlxLBgDMb2dzgoKxu2Hbk5h2m/l0GI8ZzmuM5PkvQCB4OO+jF+z4Mky4ssyL32X1K7yBUUxXnGli2vTzeK2r+bs/86CK13mPWzGhwZzd4jqNseTgt5imv8OKikA4gwOB3/N819BvMEz/ETxJDeLWnXCq/oUnh1Ukj9qMW/8x01zO+Nz3Xv5+h2pje5M4sohg3PkbbOt15k8KDO23rAdSt/LZqf0GgdDRvIds5s08TBsd88wXeOOaZBk52xZiE7w+kvXPngPLe0lg8J5O53mk/H4NO81A+btvMI8uh2OtZn3MZF6JRva1vFAe80AWwatn2A3QKsfi/us2f2alWYtYhswnU9LF/sAYxPy5hCOYKAdfHHRB8p1dmcm6xzzU9YtYJ1awfD9OLI6nZcOyExq1wsY6KG2gSSRvGVEGj3KAtyWTc8Vm81TvHLqRyS3Lzr2Gcc6k/wzYzhyv/UHPwdKvExrfcqXkaRiHv7Yddm1sFxIufzaiPQ47ei/z0mI5dWT4H5msa+nO4+B5OeLxT1l2Fn8brO9bHNcABl7jvb/LsudpDVl4cBDzagTTcyjP8QrTLS87fDxPO1z3aNIcjRiul9OKzaIG6nXR0OlsJzfSfQ9/qC3P/XvWn6sZfSjTexzL7Ege70PAnO/VL9t6k0fN5vWZJ/oBjDuE2yGA3Yb1ZlIibXqQZdrR0xhW7FU0XQEVCoWitTFo4njvweWCA0zczAdwOz7sBvHBJfbAwuzVXoTmn4jytCWena6N3M2H5JzIKTCcS3jcMez+ZMlvi9sZfMA9gbVl7+DFGxOrA8tb4dXz/svrMB6WwtLug+bEOCDL5QPvcA585bwcnGMcivO+4Tk2z0hFaymr/BeMn8sH62lMTyqv8wkHpOM54P8V03kj/dJ4jufRJf9CjOYQTzhzTACdjWNgGgN5T4yHAEMW8cn7IkOf4UBGPvETNOQV/YnH/51hbXleeTv8NfPjMibjjGS3/hE38tb+O7gmB6gWJyngRMHloA/PIhIrxuNXLZWIHoML+ODXp3KP0wz3Se7fiqK8xArPJzEvei09mIO6s3hPf+A55fOuel5XrvkCz/+ut5BKU+RPOBhxczTPfQrT+BnL6wVmP88lgxl3JuKREfAF5Z7/yXtPZZwiFOff4h2bm+uDdvghnNBw0uKtUi7aRA4HVIuZv68jFv0f9itbvkmzYkjBqcyXyRzs9YATX4NwXS88fn2d9wmlqf+HMQ5jukWzpBjByDiM22LRjp8BkydPPtzmZIoT8ZlDhw7lYG5rQheedBQc423mT2bSq0HiloULjjsRY/JGonPO1qbztsW1wp6tXjFvqBmcswayuW1cq9Z14rBrlsOZXwCtag49wtB5DtgsNp0TC3GWvK+QIm/5uFPMWlRXlqGuthpZOe2QmrZxYM/zyJeMmQdCS+0Kt3IOm6kJreefWdtPBwKcj/D37mTeqhX43T+uw5ryMhhJrcLGcMTGoKZdHn32nSVJr+1g+WpFRUVTuHsOy/uMYcOGsZ9SKFonhYXeYp9/Zb0dzLn75Xl5eR8nQhrgsoe7wB8ZA5/vwoTmWSO4LjJCfoy7+Fe47NgWmUBHVaQS4z6/Cx8vexe+LfsoTqzlpZdfFmG3NcS9xeOi8LsBpIUyRC8L1dEqzssd+ORLaz0pyxabwI6LoJEDi/2Yzfm/I/2XK6Yk+BhLntNPPzElEYtHAb/D8/oYV05gww8DTiCAeNyGxXm/Z5d4B/q9JklqPctCeL/ucSpGHvd3pCa/2t6W71aVIvexj/DlorXw7Ac3hiix2vFv2KfmcXz0VdJ3E5MmTZJx1TSW9d/z8/OfSPi2YuRzadd5jXWgI8cOcxHRrsJjeSu8MDHDkGKewGK6iBXkcIbzwQE+wPA9fz+ImP/jFr9c7zc+DdmajF9y6Q7kudbzms+zAkxFxBrCh+b5jLUeG2IX4fmksFMQEwmu1p/VqT8LNGGL1LHmcbzzChB5Cx0rV2yleXr5+I4wfH9hFfojdFc+yV/Ch2MxzzGb5foFyy8TVuwjVsZcPHLVPOSJCQlvHQaOA7EQtnmxJ6zcktzCtsyjgbz2hXTZrADL+Hsy438NneNJmEfy9wqm8Q48ODShPSoL/BrW0bB1jk/1I5gOVnTRnLWegM/sw2teyXNxzOrcjcn5Mj5NcMljGUipP42N6AqG7+c9vGU+4Fpv8H5eQec+czH6lM0dg2jOZnY4hnk5lO4oxo3wOm/D9T3FgQX9MYCxsjhI+TOmXPVl4qAmkDF+ZmV3GO7ZbKQcJGgcIMjiY8anbKCPoCZnBuceWy+atxGZW5TM/RvnApfxFwdF7hTWkykcbzf88kvMWjjydY/en9eRz/HjPEZsF78EJ/oWJo8U8xKuZzIiNWss8+Mo/l7DPLsLk4e9IadoEcNGpSHW7mLeA9Old+DxHNMbU1CV9WTiXpjHeZN60P9Mjrv78ToyD+BQRP8EtvEI0mq/8jROt2WItHX3Bp6zN9Ms9mvfge27E7Xp5cipPI/ny2fqxUQI5xvuC4jhKficc5mOq3kN5o8zFlVtnkT60gCMzOe967oy9uc8qdF5B9OaW8w6J/nGcnHtR1A8fIwXdCXrTn0t50q4mPWyDa/Nc9icL2if827kZc659NtAdwemDH0Jgwr6cS7xVx6Zzeu+inj4Vk9DXJD2mmWwjuqXe9e0rf/gwREPe2HCNU+HUF9+Cusx2652CI+v5/4LrHNsl/rv6PpxrsOHgj0YU4ZvYf+sAQZO7sHjhrHNst5zTumIiTfOk1y3hO31P0wv57+ujPH+BbGXPajgbt7fBfzNPNRvR5chL2B0srPfiMtcGFJ0ADRbTOpxoKunMz0W6/RXHO++CDv8MR4auVHjn2kYdxTPeRXzQ9qQfPTyIcfiD8Gp5rw7hf245mM/8ibC7m0NvghRtFqUMFihUOxdDJ44Faa/HycbdXwYfcde7Ah2ZX5uk29CvYHw13yw/R8qs9/0BMJTOXh7s/Qf0PRrGCGNW0ZyGTWx4YBDPlv7Dx+q93NQVu8NUh33ff4+nv58qDnzGHdfxmyfOFauwwMdZyEHoP0xecS39KCXDEImnslB1P0cXMhiHAlECiW22jRUcMzQl1uxwfTCZmEwjxtcfCknZrfyOlt+z+rynBzMgINc7UamTT7r5wO8MJfx7oBhZDEfPqVXG55vXz6ofUxf4nqaw8GNJvbJzuMx+zJ+4g22y5mpo73N3BrM8yUmNEMmHM/B+sfwBzVE6p4CfCM40Cr38u2dynM4WPknjz2YbmuJmMPBjYYnODm4nZODxleUzRv7C9j+8Tz/CbCiq3lPkvcd+Mdkej5HSuB3qI9wUK1PgC8IROsKOZAVAbZMGPrx/u/gdST/pbQk8xOIdgu0d3i/ozAlPzGIb0gYnJ7agTPwf9JfBu4yUX2V+XmTp438M0IEhMXFxaezetyl6/rjubm5dyeDNhH4w28G6Y58Mtr0J2dx28I//jQAf/3DnxAKNL5GX7xqKWrnPYnwivdZHJUwUjoidZ+zPXMQRqhpITInZ3ICuDWLgfIZcFa8CNTLOxHWca+tJ3DEfmc0IpqF8Pk8jZJkyPYwD+QvozQkTJF6aQAdfwO9Vz60DFlnr/Fz7UrWVVZgeMG9eO6zjxDwNWEBItGGV8TdeD/r+Y+anLgWFRXdyLL+G13+sGHD/pv0VihaHYWFhW3ZNou5m8G+aTD7ps0vK7dlyKQj2AUU8/FxBBt/0rMB+Kjr2iYN71x7Dnq1b/Ld1ia2FwZL++djeOP7Xm7EUIPuCWT5SOWc2HY5L+awQLR1dZEKSxNNxCYaj5XHcdK4g9fvJPx0PvZ1V+ejiY94b+0i6X94bp7DYbjM1SWcNwJbs2Awjs7reF3YrmIHhMEbaiMY/uTHmPaVvKNuqP9MImG2vYHP5eGYMmxa0ncTEyZM6GsYxiPcfaykpOSBpLZw60YEwvXVGoy2Nh5ZxgfTFmmWgrpqjB8VscT4KCXDRaCbjXG/Y7wtFAVagowhr3g4gPplJsKdHVyWHfW0kEdN9WPxch/adXdwX/8InwNbn1cElKIxv0EqIDFqbfREbCshcP4T2XDrDocTDUOPLEZthzq02+Agg2kVrWGxMywakpqWAtd+BlHtau+Td4zScVFGAEGeO6I7eGYL7c8tkQUBqzN8Xhq8fBogwkHXW2RM8kbyRYSZ2wo++/HeArw3IVob9zQRZQxeX+33jpnBY2ZsKyxlPl3OfArEdK9c2jFdq7rFtlIA2ZaG0iHKDgcu8HvniH4Z2WTvtiWMYuMsKQp6x8o5K9ZYXtqbQxQc6g9I3FtD+bEtUrYuy1byX46RupXzRXyrspVO5fKHArBLDa+OrNKazouG2LIOSTlvOCKOD7YQqgue1mdP1kVeR4j2YHn1l/Q3Us9ZTleOTbSNSqY9lM086ifjdsZn2EX3Bb37kjR/PYfXG21tKnthP9aH0V6ecm5VGNpU1vddxzbQ2DWJlHU0aCTLJrZVHm+Zn159vlaUQ1yceWUA3ftsfYzU6cVpiQFuqd/ytKg3o7Fd+rx2KWx7nY1sWe869WKbZJ5ubM9evXk72qJ6J/kito4lfdlMiyd83yIPE/nLc7Hct7zm/DUxL18bw2u3h7DdrkjUrwopowbLlPc7ivebtnVb3bJsvHZ/BdO1g/2e4kdlz8xyFAqFYlcxeOJ/YZh/RMK2mcuZ2HecMU2BZsgs6Xx6nQLD4GzKfg1O/GpMvnIBBk4+HIb1PHu87pwgLoZobLiyqq8u2qh/hOnPghVbxGHZH/Dw0O+9h67jvAvdOMHrJW1HVjB+iTuvcJTdgde4lL/7MlwEi/eh89obOWCxMKj4YOj2Y96nU1ZcHr7vMe7zcEwOvuUttXMaJ4Mc5MjM0H0Bk/PFnqfDye0p3E7mcfvyOFlk4inOLEt43V9zYvVndtUhPlsfR1HJAG8SMrhoCGeMd/D6OUynZAOPcZ9kPD6Y3cH0F41b/pRZqf0pxwuP8wfT7fyF1xdNCrEPdjWKh03mwUlhsP4hfBw8xSOPw3SvwsRhFbjiviPgC03gMccyTVGek5N1V94a92B6LmM57M/7X8M03IpQ7NEGNQOE/Al9EdfH8f5+7aXLsVcxP4o5j17GspiDGV9/hyMOG8w0jIcvoCMWmci8GYa8e7vAThVN8At4XBmvPZaT1yVwfCFm/Pnw+c9mfnFi4t6LtPp/e5+obSkMtuOr4Xd+hbgxnHlxJQxfEPH4BzzXDZiSLxpLP6sByygO5Dt37vx713VvE4HwsGHDZEK+FcELfjueDUk0aBpV/RITEemhFNwzeDj+cvJpmz6J3hYRBFd88S/Uzp8KN16fHHFo0PwZSD/kL2h78n28zNbvFxrG9ez4Ot/fDogt3y2SJu84qivLUV1VxuoQRJt2ndj8G016MySrQ4eToPe+AVpq98TvPUBdNII7pz2Bfz71EEKBJkxQ8H5ZfpWs4/mR595qUsA7ceLE85k/onl379ChQ1uNhXKFYltYV3uyrr5J95nf788bMKAJbcqBE06BaT7O51Ln5DigUU45sDNeHn4GUgJNvGDZgkY1g/co0lHuoUfTDgiDwzEbt7/2Ne57+3uEoyLPaWQKKf7ykABGoDivIOG5meLi4v1t2y7UdX16OBz+x8iRjYwbFLuWIQ9z7Be5l3uyeNl8Pkie51jvBdTEI0hrz7Fk5TCOm65nWD3HnmM47voXRDlCoVAoFD9Zmni1q1AoFK0YT9CJmZwM/gnFQyegKHcc7NjfoLmfe/ZDXRzlafbKW8+YfwFnJ1fC0R6h/92oKLkHxcMegxafwIgzExMvtzt0O6Gq2KlXYiYmcx1ZJUvH2wy/OXHMDFkcRM6T+AxG047Aht5BXkeHLisn60d6n666eJfXvxHF+QWYMuQhnvtmen6euNamSZSDgZPTOejuj0DKvrBiK+h1O7qU3IuioY/DXyUmJR6HtxqNewZyO52ePC6Bp2XkroVj/Rud1z6AyhzeDyZ555dPNV1nNu/xBubPRNRH7mPYh/SUz3sCjNPLW8yjIeqjTKSrwRf6HX+JJrOc8r9YW3IjJuc/Cu2rO2DbYxCLib28W+ALvI5xVzWvEeGdSE6Np+GPPeCdS2xXNYYd6sjy7ORpGrnaUjjm8zi13VOYnFvMG7wR8ejTcPWbOKF5CBnXbTOh5HVE8G6Zl7CMhkI3g56g3dRvSWoRJ8r450cKq5Ph9/sTZkC2wYV2KPO7SWmqyybRLjMLnbPbsOo2MoxwLISXvYn6Ja/CidWyLBKVSHCjlaib9xTq5rdQWTW8Fu6yp4FaNo9tZdQ8b7iuFvFYDNGwvOPYMWWYrUmkD2s/hLviOcBqfB4swm2rbi1dCZy4rFP4w6pT0OdHj/YdkBIMirA36dsADNNcBHXX3fzlQSOkpKTM1TRNt21bVJwVilaLaZoh1vturK/rmxQESyM1zUw+OTtKW2gKk8+Nw7u3ga8pkwatktb5aAr5DRzYMROZocT77EaRcpGvjFy3wQXifD5fmGVdRtchNTX1x5K4//yIuatZbl/xmdkRpv8s6Ma9cHT5MutrODUfAN4n4Cw/ZxVc4zMlCFYoFIqfPkoYrFAo9k5kLqK5j+LBYfNlx/N78Mrp9H/Dk+loWlvYbm+UdE71Vi8uHvYiJuddgSn5hcju7GJQcQ4MQxbqkEmLHCDS0236RE94GYaN6TxfwqRCUVEcur2E/glbs667D6qXp2AZOKmxZJEE8auF7ryHDiu/9+II5W3m8hwzGCaf3ySlTkJtDzjOsYnPXbVauFo61nQ+FrmTfg07+1DempiwiDNpYtvt8MQxSRIC8RW8j+meZrJ8HuRgIePL6sASNhvurMSn5E+MrGZYCT3jvDrvWdNxsqw30gCBFBeX3JrOPRFup8B2orD1O/Hy6MTkQPJgSv54TBl6BorzHsTEgSuZmEQZNId806/j0xbZ6nVkoQnRSOZfUz8KWvwlvFX2N+bNb2HJJ151gzA59wFMHLZkk+3lLREba4ZfVnhOh2XVcyL0GCblfpQM/dnRW1ZAB9IdxwlFo9EGhcG65nTasnY2hOO4aJeZiU45bZjFDUd2rDBiFXPhRMq2j8OqZ0fKUT/j38Cyp4CwVMtGhLgOq37J23A3fMLjkn5bwnruDwa99yWmP8BTNzSsaeaGtoJxpSovKgZKv0j6bYHrIFY2C+Wf34a1z5+LkmfPQvnHNyG67mup28lIO47YIxXby+LE7mjTuD5Xc9h3NU08Hi9xXbfUMIz2d999d3JhEYWi9cE+oh3bsJ/btUmvhuk3lQ1c6wifn9umHzkGH+0HdciCz2gNU51EHyQmJhz+kxdqO4qsnyTHe/tyPv7ezI70cTtP18w0pAVa9jUHk9QNuXdsZ5+DZRxhn1TF55AsItcylW3FD0dsF5uhh/kMK4AVW8JKKIuR9mCJ7APN6eKNNa3oJ/QbhSlDXkoepVAoFIqfMK1hhKRQKBQ7jqgA2vZC7m09C3I5mYzH2LsZGnQ9CLs2oRaUX5CNoQUnYnDRlYw0CoZ1N2zjPzz6KE9wqnkS4YaIA07VVragbEdUATdqojqcmLqw4Iem75ucBEXhaGWegHYjsgiDa4nQdGsNVsNM5SE5oknJ/UOQkvEQUjM+QUrmB57zp18LX8AHWaFbVuQVxAChIH9ddyVifklPAs0TaGsJwZRbjk6dNkuoxKxhS6iLyIzVz3O3FcEdr2vBqS9Nhu48nlBQs6HFt158pDGOMeazPF9lOZd4jyt/qDsCqf+CL/Q2fO57CGUUYkjhpRg4rnHBmOSrHKtpssL5AZ6trp8xnHyLLWCXk/Hty/P3Z8hq/oGkvKFRJLhDZg7aZzaxGLzreAvHyYLJiXLfFg1ufQnc2XfC+eZmOCtfSNgD3lZIEl4Hd/WrbIVipnD78/B+kJaehczsdsgSTeVNSs3yjofVmO3AYRp2TPjCY+W4xY+ylW+RTTxHdM0n2PB2Piq+uBORkumIrv8WlTPGYv2bgxBeJQu+77iQRxCBeduMTLRjnia+sG4CTTNcV5OyalICZBOeV2yvpmRnZ7fMaKpCsYdhO9Ucx+nGba1lWWuS3g2TUudjp76PPHabhE3IZ+rokv3jvwPRPHvAGocINmKyOKbjwGI/EbPjybbuPRclasN4QbLcnFiXYru2LB7P/omPUi8fGC6C4ibPsYvISPEjKyQfFjVzrUQ/2AVOTo73ewtCoZCMgWrYN2XG4/GWSJYVu4rCK1ajeO3fWD6XcIx4C8uRY2A64Hb6XY1g4PcozlP25RUKheJnQssEAwqFQtHakEU7DG1745qOJauxcLLC7s1xgwj6NZw3OR22fj0cfTx09xa42jnJueTzjDPTm0S5jc1uvFnNNp/LJSZ3W2Fm6TxHKHEuOTtnetvRxOeqXnrtaoRrvkZd1Ud0H3suUvsx4tGPYUU/430ltJM3wfvUtXoEo5uFzluza/p4WdTENZswZLpDRFkOjaV3a/Ly4nAjosnyT1jx15gP3yMWqfCKJJDSBqb/EmbaBBh6PnILGxZ2uU4EdmwNZOUdsNxXV56dDPnZUVdX5zMMo10gEBC7utstAhPS7S4s6iaF5SK6EBvB2enp8Dex0JlmpsCXfRD0QBaLKNHYtkSEn8GUdE9I6274FO7su+HMuRvuiv8BsmDcRk3him+AqrmsyY23HZ/fj+w27ZCSmuGdV5xlRVFbXYmqig2oLF/PbTnC9XUieEoe1Qy6CbdqNq9NJ3cdXQd7+bOo/vI2RFZ+7Gkga4bBLZ2hM/g7VH9fDNfa/F5mR0kLpXi2mJtNo3zMoLltcdJJTXQogN/vd3iuMl3Xg7ZtZyS9FYpWRVFRkck2K8LgOsdxmtYMNtb72EB60SU9GoG9fXZKwHM/Jt4oQbNhIYYgAjgo62D8qtvJ+FX3k3Fg1kHwuT6GNfM45L3ajoWOKZ1wUrdTcETHYziSCPGRGEM8ZiHqRuHqdlIgvHvJDPrQLo1DAXmcNoVIrWWNBi2+3Sqh69evlxdVcgI1B/1RGO1g8rDPMWXYvSjK/b+EGzrKM4M2btCGZCSFQqFQ/AxQD2KFQrF3IsZKHb39dpNCQ28D0wdYMVGkWQ9/+3q0t4Yy3khoxiFwnadgOX+GU301j38Smra+6YmN5sCUhdmaoSyFcZwVnuBI0/zQzSyM2qaP1bSMpJrQFojZBi3sCYPhrmQ6/wU3djkca4DngCs859iXwXDHyRGc+W1OsAhqdzWiy6MFObvU6xL3Az/8RtdE4A9BkupWMd9bLjGbcvU6TlomIhC/lIfnMf/+Did+P2Lhl2FF4/CH0qH7zoRt9UgesZmESQ5ZJO9+5l8p60U3TswHILdwz60M1opITU0V4eAX8Xh8cm1t7XaawYZtd9c0t2nNabY3n2EgMzWNTa3xIYRm+BDq/lsEOiYU75Oa6mx+NlzbRkooiBCda0W9cyKyAe6qV+CIUHjmbXAWstgqZsJZ/j8GNy0sEeGp48in14m+IBoJo2zDWlSIENhbXK6C2w0oL1uH2pqqTfG2RYTIYm5CTDZ4ddWOwFn5Mtw1rzNd98Gecx/qV74nfYxEThzkofF+NdQvewNObOfNLKYFQ54wuFnNYF5Pd7X0TunpWUmPBqmurnZ5Txt4vyIMVmYiFK0Sv9/PrsfuxLpaZ5pmSdK7YeSlK7Q2Xp/RDB3Tg8gI/hhWCFx2DzL8YL+kubD0GDL46D+/14UYfuxfMeyYazHsl9dy/zqc2+sPSOM/ERYLItBNfNwjJO7R5TnkX4qehs6hHjjn4PNxWe8rcHHfATjroAvQ3uwI2+b1PEtNu344sCXpIT/apgVhyhCkyTJwJOHZ7FC363fC4bD0S3LDPvbbjT9EFAqFQqFQ7FbUQ1ihUOydiDBGc3+Hk2/drB13+fiO7NaOTWoR1sLQ1uC+P0Y4KzkPhpkC1w7Ddj/EQ/lz8OCNNfDF2/Ic3bwJVONmIkTLpekZVtyn4cg1MrlZlJiMuWmcu/0Cq4rbeeFC/oRunB8dw/BtVJXiJdC12aKJyDAxGRHF5KuWYsqIRZ4rHrrYc7I/adh6mWEljtuNRIMa4pE6pmUObz4OTdQk3bOSoQkGTTgYQwquw8BJv0W/8Q0vP74tXso1i+WyvapoYwwu6oq8osuYxxeiImcGCvMKMSn3WljmCJ7rVU+I7joZzL9t0uCVQyXq9DsZZyqfdkkDsPrx9P9tYv/nRf/+/WOrV69+ISsr6z/XXHPNdjaDbcPsxOrVrGawaRjI8oTBTSqmItC2D9qc8B+kH/Jn1vp0Nj8HZkoOsrofiaweR8Ns0wdaJxaFuM6nc0uX1RtutAzuqhfhzBwFt/w7nknkP6Lxq9MlNH8bw7ZslJeuQ31tjWifJRJM5zoOYpGwpyUswuKtkPOx+dfX1TB8A2prK9nkE1XUXfchnFl3eQJhN1LGJizDpoaur3lawTtjC3QjoUAAmSmpzNfG7y+B11UFanSrvfezEYLBoCSmVITBegNCGYWiNZCSksImLV/VIMJ6mliYtTGMNDbAltVlEVwGfU33UbsD+cjIdXWYrgFdBLtRDaf3PA9/PHwADuzQG21S26JNSlsc2LEPLjlqEH7b8wxots6+Zcu+w90k3NUdE4ahY0n9XPxv4eP4cPF76N2xNw7M6oPD2h6FMw44C6m+NNhi0Wo3E2J+ZoR8yRdmTeB1UW4qHyrbqWbX1tZKQmWRwBT2TdKhKhQKhUKh+BFQD2GFQrF34slutTPRq9NE5E35BQaP6wW/MYhzp1OTWogLOCGZLjIaupj32aKYcdD1P2BgQR8MKTyaE5XhDO2NjQIc+d57ZxH7wHb8XboVMPwyAz2XM7xrMbioN/Im/gKO/n9Mx8m8SELytJHia0vgWB8iFpagnnTXYHDBGRg8dh8MnPRrDJ74H+QW/o3n+BVyR6Uw0uZjdxcGZ6bTRou5jdfgaGJiQfJuEPKKrsBVj3T37sfQb+Qj5G4Y2kPIMq7F8HFtkkfvApL5kzvpOGjOJP4cy+v/G1kVAzBgyr644sFugNWH+XmwV3Yuyhm+/YJorhtDWXgDKrJXw3afY9mEOatuw/hn8R56JmP9rBg9erTTv3//hJruttgW89UVW9FJj4ZwYZoJYbCs1t8kmo5AhyPR9tf3oPPvX0Xnfm+i4wUvI+f0RxE8vgD6EXdC73sL3T82u8P+Bf2oe70wZBzCk9iegLemshylG9Z4mr6W1ZgdYqC+rgrh+loGa6weW5IQIlvxOGqrKniLm+/Rpl956XqUrVvjaROXrl+LUu7Hxfa4Ve/ZLZY+RTdMBIONmHFgPfS3Oxy6b+c/SxcBS8Dv9zSuG7zGloiMyIg2qfaYnZ0tmuCVvG9JVHrCV6FoXWzYsMFgHRUtd7e+vr7ptym15dI4WJebaR/Ez8d5s33ULofDDVfnY9NATLMRscPI8rfBmX3PQciXwm4k8RWDLV9IWA6CvhB+1/f36BjoBlfCDBuWFk+8yGI3Z9txRN0INMtAqia3beHj5e9jzGd3YcIX9+DhGcX4rmSGJzjWvR6v+Xz5IQTY94uAXfrSpvHSkcKEb9chdu7c2ZUvMEzT1NPT05s7kUKhUCgUit3Enh4lKRQKxa5ChLxi0PMKOPEXoflES/R6GIEsONY6+k9GMPptMuYjnIXVQ9dNHnMRZ4gv0Pd/dGfzdznDYhADoNCSmrzvJzY7Sre+38PBrUxPOcxAG+jacM4MX+TMUNwlTEcpZ4Ii9U3E32hGIqo/A9cppn8UhnEq7+NBaIE3YOIJzrpu4A2M5rHXQOvYxYu/p3B9H3HiPZkz1wr4fJ2YxvsRDr/Fe3mB+fVH+AIicZNVcBahbYeWLQrXIpKPJs2VT4Y3QDeCnhAX2n9gWq/DF38Hhl4Mw+yFWLgctvs/VNYsSRy0BZK69HIfpvW3YeAd5uEHngkRuCdy9nwKCgt/jG+IWy0u3ADrW9PjAs7xDUYRkwYyoW8JRlonBLucgJQepyHY6TjoWYcAGQcB6QcAoU7QQh03u5Qu0DIOhJbVB5o/0zOZUFVVivKy9aitKkclt1UVZWziYjpiazmCCFAj4TreQtKjAUSIEQ7XSmTvtxxTV1eNmupyxK04q7jrLdBUV1OF6kp2DRLPl8abCLBW2khLS4VpaIwn8vQkIigO5iDj0EHshtKTnjvHjkhGNL35F0O8X8kowzS9iq9QtEocx/GEhrFYrOkmEPJLr56S/NUkIb8JvzzW9yiySqvDG4oiyMfWwVm/wFkHnIdOGR29vgV6ot+QblYMJIhguEfmPuiW1ZV9kZiWADoGuuC8Ay7EwMPzcfb+F+C49ifgL30H4Jrjb6LflTig/YFYXr8IG+y1WBVfjjnlsxBxOLzZ+NzcjZiGjoDJYVRzHZXciMmyauBLkzVr1kjoUsuyvoqShK9CoVAoFIo9ze4fOSgUCsXuIPE99gTOu27j1CrKicd+0PU0xMOfwLGuRSzyNMaNTEw0QrGnGecWOPZ86IYfum9fTsPq6P5NN5ExKnk8o7inYNC9OZjTm5MV+SZdukjN2O6bSO+3yxmRF67DSk5gR59iIZoyFXH7asQj73HG5EMguC+3AU6OJsO1xnC/XKQ43nEbeTR/NbTIv2Dbo5j276GbHeDzH8AQsdP7Le9xAuOPRce1i734nlFBfXP6YuHN6bMtetJPwtwtriE4cpwh15YZ8tZhG8/nuDyfL3G+BwfXQK+dxL2/woo/58XxBXrBMLtzFlvGPH4M8dhIRNNewOj+CaOHDeHIYjHJNMl1XW/xmK1x5fqM4MVxEjP4wvxl9L8NlnU93SuMZMD0HQAfne62Yb6/y/Nei7j1EJ65LvHtv+kduvFamyUBci5dexrxaBj+UAeWx8X4xmY9UGyBTNJbRLPCgF2AW7scdjyK+ppqT/gqclnbthCpr/UWT2ooDYluoenEbda6lc+5HUTD9Z7fRm032XpC47oa77pau+OhH3oz3f8h5bAbkXP0tQh1OYERDS/D/B2PRM7xtyF1/z+w2rUumSvvi7eiuY4jkiiFovURDAaljvKpqll+v1/MBzRO3GQjdVtkJiLF74PP3OYxtweIuxayfW1x8SGX4doT/4YLfvFH9iMmH8cM3GQVQZpjwhawhyn2hW34HT8Oancw2gTbwnD9OLH7b5B37FXYJ+sATF8zHd+v/4aPUwtBI8THMIcXHM545np4cnk7vrsx2C+KdjDLKunTGLwvg32hrJ+wDbfeeqsdCARe0nX9/9asWVOZ9FYoFAqFQrGH2fOjJIVCodhl2OthlNwLJ34W4trhsNyjOKv6EyrbPo1Hrtk8yRChcPp8EfqejXj8CFj64TD9Z6OifgKi0TGw7N8iGj8KMe0OGGk1mNbPgeG/ApH4kZzUnIQU88XEiZLY5mfQfecijCO5PQsZc8qTIcDjl9Xhu2//i1joUlj+oxGJMU04GW20UUixizlpO4NpPQI+5xqIvu9Giq5egfS6sdCD53EGdSQi9hGI+w6DG7sITtUoFOV9hNGjE5/QRoLPwNZO4qyT13dvQnW3zSYSYtmfwDZ4rFzDvm3TMYIVHgsHx8JiuFF3rye8FsLp38G2j0SUabU0ni9z8/mK/lqKyuzH4Rj5PPZ41EePhOUcAdv5LfS6a9G99FXvnpuiY/p8zmwHeOd39bOgmaLRvZkZRZYnqNWZLi8N7u3JEGBy7lJ0KSlE3BrMvDseUV47QmfpR/MJdhkqS57CY1eWJWMDUeMLuMEzvbIzcCoOweYVveIV/0Nc/yXCkaN5PyOxuG5VMkTRCnHrVie2W8gdvF3+aUiyKWE+f2gLYW/D+AIBEVIkf5Etdjcj55AAF1pqF2hdfgdtnz/DODAX6Ufdgg5nP4Gul3yJbn+ZgU7nPIOMPgNhhHahpZRdiOM4Mbra5E+FolVh27bONptFZ5WXlze9AmO4RuYtvgY7gG3wm7qnxb9H4eU0S8eve/wWZx50Prpn74fUQHqyi9km0Zojr1dRES5FyYYSPp90/o9ieslneGru45gyqwCF08fj0RlTMHnGBLyy9Fl8tu5jLKtewscv+yVHLGZ4J4IsPLenkCu16GqNRJKXU5dffnlZbm7u0tFiXkuhUCgUCsWPwp4bPSgUCsWuYPDE/8Iw/wjHtjmruAhFeWLyoQVTQ4VC0RTBC06+T9OMK7krqxk2iHzWLPaC7xw0DJecdJq3mNzuwn7rVDj1a1BVXoqqSllXKqG9m56Zjazsdp4N322bfiRcj3VrljcuEObxOW3bISNTBLeiGex6JiIqStdvdYzsZ2W1QVabtjD2vwLaQVcBRjAZunsor6nGLY9NxuQ3X4IuSvKNad/JhwWOu1jX3T/U/e/dmUnf7Zg6dapRXl5+LXfz6QYNHTr0PS9AoWhFFBYWZrK9vcpdX0lJyfFNCggHTGkH05rPNpCdlIQ2Sv+j9sXYP/0KHdJlbbqWURWpxLjP78LHy96Fz2hyLc3tkPZq81/IScE1J9yEY/c50RPYJmZa26dVBLiao8FCHN+v+xrPzn4aM9d9x5iOpyXs6La36CYs19MC1uHzjnF0C4nF5eQc3mbnSa7lGnfi+HWPUzHyuL8j1d/0erC3vfw17njjW4SjcbnppG8DBJjvsbo/ozD/qaSPQqFQKBSKVoTSDFYoFAqFQiHz+igSdhYah3N/y3FQFw7DaSZqU7g2L2VFeLktbO9ui5kKXTc8wW1WTjukpmcis01bZGa3FSO4jLC9JCQQDCGnTQcYnqA4IdRNCHkTguSUtAw6WasqIcTw/FIzkZaRDdPn81btF/O6qfRLz2oDTT7BFtMPnmWV3YukUhaW8uwUNyVk2YjWtCiooqJCxnhteY9NxlMofkwMw5COpJz11NezZ8+mJZEppgPdaZF9+phlw7L2bNWXViuCWltz5FWT5xropjxczfacbmg4vMsxuPbE/8NZ+57HZq3T34Fp++DTfDD9CRu9Etc2NguCfwwsx0WY+brli7MGkQTHo5JoZRNYoVAoFIpWihIGKxSKvQvX9XuLgJmmAcdpVINRoVDsIK65mrP4ho3xbkKDZduorK3ldseFwa5Vj8jK91A1sxCV3zyA2vlTYZXPBaKldGWbXawSmj+bR2gwfD5kt2mH9h27Iju7PQzD16gwQoS7aRlZyGL8UGoa/IEgfH4/AqFUZGS1QXZOW5hJQfFGTNP0zt+mbUce1wE57TqgTYeOnnDYsz3ty+JoqWVdjROrhV2/Dna4DK7duBnthojbFmojEdjM1xaIgi3Dcpr8pH7NmjWaYXjqjY7P54snfBWK1oVNuBHV/0AsFsvwPBsjEnPh6HXSLzRHOG7D2nKhx92M9Emyup0s5jZ/7feojoi1JaazkaS67KvEhLAnMmZXmh3Ixvl9/oCDcw7yXgqJ2m+il5MTMI6nxcu+gZ7idPpJfyf/9hRxFlU0bvFekx5NIQbeHWfHOkGFQqFQKBR7DCUMVigUexcavkYs8j4s+y1ONtYmfRUKxQ/FcFe6cJucvIvYweIcX0waeAKLHcCJ16Nq1oPY8O5VqPjkFlR8+k+UvX8tyt4ehNiXN8Kd9W843/8r4WbeBrduRfLIhKBloxPxyZZ4ApGNZhVkX9eRnpGFtu07o12HrmjfsTvaduiMrJy28PkCyaO2RjSQRWs4IzMHqWmZmzSLZZjk1q+EW/4d3OoFQP1q5lAFYEdE8rvJudEK1C99DRVf/Iv3NwJlH16PmpmFiFctTZ6necKRKGojTZtM3YTrhn1OdH3yV4Pk5ORozK+2dGHHcaqT3gpFq8Lv9ztsu2WspwG6zKR3w4TjbPxui+pyNG4jvhMvrH4QLvsL3caHS9/AN8s+h8W+wdMOboCEnd+NwlwxDgG0S++MIzofCy2ui7EIz1/62zD7zkgsLIJzOZDntVBPP3GWu+fe80ie1ketxNcLTcJ7crU6aEbTCwIqFAqFQqH40VDCYIVCsXfRZd2/UZlzKirf/h0eGvExfZqblSgUihahJTSDm0AErqIdVllX42kI7wiR1R+hasa9iJbNghOrgWtHYNevRe3Kz1C14HnYK1+Fu+YtuKvfgLvqFR4gss7mm3c0GkFdXRUi4TpvpX1PKAzNE+gGgkHP+cyAJzBuChE0b3SbcC24y5+B8+UIOF9fB+fbf8CZdSeceWPoxtONgz13LGo+/RtK3x6Cyq/uQt38Z1A9+yGUfni9JxSOlW29XmJj1EXDqAtHkulvAiaPqawoe+HTJheFCwaDhuM4+/J+amMxkWArFK0P1k2bdVQWYQ2apimfAzROmuFA08Oe/LQZyuqiqI3u6fXJXM9OcL0VQZx9h7ycasnabhLH0R0vfseMTjBheL8d20Wanon9sw9Cz8x94YMf4WgMQS2IfTP3wwFZvZBqpMGWfsozH9GCi/0A6mM2qsNxOE4z15I+TNPqoRlKM1ihUCgUilaKEgYrFIq9i9GjHUzrb2PatD33/adC8TPA0MzlnMI3a+PRdhyU19YgGt8BjTTHQt3iF2BVrYQm9ndFMOsJDAy43K+vr0M0JhYq6Gf4oGX3gdZrKOAX+74NI+moripH6bo1dKu9rSwEF42GGZoQVGwW7m4h4G0pPE7LOAja/gO47QWEN8Bd/xGw/Gm4Cwrhzp9AV4Dwd/eg8vspiFeLLJ3X1Q1udLhWDLXz/oeKL/4NN9ak3NajmnlQUVcDXc7RFAlhdRlvscmbSklJEfXm/ZinNZZlNalFrFD8WGRnZ4sKbCnbqZ/1ND3h2whmXJ77aze276ZYXxNBdWTPyyIdR0PX7H1xUOe+MMTeeAukwd5icl5zdhG2I4jr0g1r2I/9zp/6XIb8Y67BVb+6EZcfPgSn9zwLAw4fhquO+xvyjh6Jiw6+BD3S94XrCWh3op/bASQ/N9RHYEsf1NRteX27vQFORH2RoFAoFApFK0UJgxUKhUKhUKD2mdc3cIrf7Ge9IgPYUFWJdZWizNcyXNdCrGwWD95eWCECYMuKw7Zi0Hyp0DudAb3PDdAPzIfe4SQevP17HzlLfU0VKsvWIxqpg2PZiMWinnC4snwDbPuHfjotwg4DWtffQT9oBPRf/AP6of8HvUc/aBmHAGYaYIS8Re5kUX3LYa7IYnObJCTyWwTezNCSzxFZ+0XSv2FEYL2+ogJrK8p5WLNDM4tx1iX3G6W+vl4k6VnM36qRI0eqhZwUrZL+/ftLA1/HOh2ia5fwbYQl8+PsD+Z7wsamYPOtCcdQWrvnq70IdQOG37NNLqlsoMtrEN01EHWiWLxuvic/NmB6Zm1K6lfh3aWvYVbJTBzSri/+ctQg9MjaFzNWf453l72JDbUbEPKn8lpytRZebCepZp5uqA4DnuC5CeRln4vlgF2a9FEoFAqFQtHKUMJghUKhUCgUCTR3eVLztFFEWLmuqgKryza0wHZkEonWZFTXC9a6ng3toOFAm1/yhwGtM3/7RFlw88EiPLbjMdTXVcNxHP4Woavm+YuL1Nd7TvZ3Gt6XFsiG1u54ntsHpPaE1oVpOXgktD43QOt0GjQ9ANeOw2JaEtrH2yNJc8JlsKqXJ30aRrScSyrLsb6yomnNYC/IjcF2NxtUbgTbtjtzI/ZYVyV8FIpWywrRDKbrnvzdMMfkxDlzWdZMZ+K1E4ttcmVFbXPd2a5H17Chdj02VG9g+xczEezbkk7wtIA9bWHx8/7C1cX6hYb5JbPw9ZrpMHUf47hYXD0Pby55CW8ufAVPf/8YpkyfiGkzn0Tx9HF4ds5/8dbC1/DashexpGoh+zuDZ2qi79gFlNfHUCPa1s1lqnR8MFcgnqGEwQqFQqFQtFKUMFihUCgUCoWH5mrfc9OkoU0RVq6rKMeaslJPGNsidBP+dofKTuL3Fogg1YQLX48LgAPygNQe9E0KNbIOBEQg62ydJNEktiz6NSCUcF0HsViEp/gBghEnCq3jKUDKFrIpOV+wPbT2J0Lv8zfoB18JPZDDPBPFxoavJcnTzBA0f9Nfv4djUSxZuxpx3lPTQmxNzhlxDcxNejRFF57LYv6uSf5WKFoluq6XcSMvOHpOnTrV73k2xOjRLhxtA/sDeduT9GwYecEye00FYnt4ETlZjHJD/Tq8POt/KK1d6708MzTDc7KvGZrnJJ6hMYxbndtvV0zHE19NRklkVUKwy4YuC8U57BsN9p9xxDCnYibeXvYyltQsYCfteNrH0ByvP2Rvs1tFwfLib1lpDaojvFZzF5Lngo7VeGSAWkBOoVAoFIpWihIGKxQKhUKh8HA1zISLJm0siLCyNhLGkrVrEIm37DNsTTeR1qs/zMye/LWlAFcEGC5S+1yB0BE3A4H2Sf8k/izo3f8ALW0fRt1SqJPQAm5UINSMoKhJXAta5oHQ9rkYMFOSnlsgWm/BdsC+l0I/6j4EOp/gCXkaEkzLrfoyusOfc3DSo2Fq6usxa9lSGEYLhmWaVmG5ZnOawcwe7SjXdeN0s5J+CkWrxDCMWtbTOY7jdCorK2vKVIRIRqvhoJRVPOnVMLbt4OvlGxC19uzyAl4LNm18WvIe/v3m/+Hpbx/GG4tfwpuLX8F7i97EW4tfxGtLnsU7i1/Fe4vfxMvznsOY9/+Dez/8J2bVfg9H5LvemWQr/3SvrxPBsbyIE01iT7AskTSXoYlwr7PZjdTHLMxfX4mqcEx6l6RvA0iYFRVzHiLgVygUCoVC0UpRwmCFQqFQKBQeuo7vXc2tT/5sFBFMfL14AcpqWr4+UKDD0cg68q8ItD0UuhmCmIEwUjogo89AZB71N2ihjsmYW8JhSpsjoHX5HS8a4O+EwMPn88GkawjRuAsGg9sJZ0XTTuwKRyL1iMcbWVhKBM6+TGgHDAXS90t6NgLTj3bHIPW4u5Gy77m8J17TS99m58vsgjTen79tH/5unA1VFczP+QlNv6aQm4C71IjGK5M+DfL0008HNU07krv1gUDg84SvQtE60XW9hu5r1tnOhmE0bTfYipVDg6xEmfRoBLaUlRV1WLi+yaayy3GYLs31Q9N9mFMzG498U4QJH9+FsR/fgQc+uQNTpz+Fd759C49/MQVjProLE7+4H68texblTgl87LsCtgiApf/YnoRwuJn73k1Uh+NYuK4KcTGS3qQwmH22pq2FgdVJH4VCoVAoFK0QJQxWKBQKhULh4VixUrjN25g1dB3fLFmIteUtV/7SfSnIOHQA2p1agJyT7kGbE/+Dtr/l/gm3w5d9YDJWA2hmwnSEniLCUE8eavh8SEvP3EIgnBCeiP3g1NR0hEJpCbnpFoTralC+YQ1K163mtgSxaANfMIvJh1B7wJ/jXaslmNkHI+u40UjvmwdfTm9vETwj1AEpPU5F2xPvQsYhlydjNoxl2/h07iysr6r0NP+axHVlqboVkXZOVdKnQWpqarrz/kW6vmjAgAF7VhqmUOwgrKMRx3Hmc7dzLBZr6K3QZkx9A1v6ouSvxmFDqY3G8dHCtUmPPYXNS9uQ5SR9usl+T4OjO4i7MU/z//ze/XD9b29B366HIa5F2N068Jl+tv0A27cJizOzlvU8e5ZlZTVYTtcsIgyGuxKu07ShdIVCoVAoFD8qShisUCgUCoXCI2C5tRo8swJNyiPks+Tymhp8MndWy+0GE033I9DpeGT2zUPWkdcibf8LPO3gRomsh7v0CbgLJwN2LT00psymcxFKyUCbtp2QkpYG0/TDHwwhq007ZNJtrbmmMY02amurEAmHYcXjCNfXo7a60ruPBLwHEf7qJlC3kjnwb7iLHgTCJcnwJuA5Am17I+e4f6DjOf9FlwvfQMffv4R2pxUj5cA/QvM0hhunLhLB0x+9C19zWsEeWlxz9AV45IMmBby2bR+o67oYKn4n4aNQtG5c111FZ/l8PjEa3jjhddVw7NlwrMjW7XwbGFYftfDegha04V2I5ursPNnneAvGiZawzr/iAIPbrJRsdMjsjJAvVSIzmdJ/Sqg4/m6NkmAyd20llpWzDxaTOI3CexD77po7H/GwslWuUCgUCkUrRgmDFQqFQqFQeFS98nEVXOdTuG6TdoMFQ9fw6pefISYLue1q4lVA2Vdwv70Fzuz74dYuBZwYEOoILftQjl780DQbKampaNexO7r23B+du+6DzKw2MLYVqmoJOS/sjVIW2bpwxCSE52zeTBrQ9ghoafsyXpTXWwZn3jg4068B1rwOxCoShzaBHsiCv80hCHQ6DsEOR8JM7840in5g0yxdX4Iv5s+BaTQfl6xjAmWRvybRNO1gx3GyLMt6P+mlULRqWF9LWG/n0R1eUFCQnfTenp6IQdfnwdXXi8C3SRwHM1eV4Vu6H4+Ngl5xiS8bNrJ96lunJFjsBX+2eB1qq+rZ0TWR51IejlMNV5uL6mp5e6dQKBQKhaKVooTBCoVCoVAoNuK4pv49Z/XNLVAGWQH/kzkz8dXCuUmfH4ZrRxEr/Q51C/6Lui9uQv27F8MqeT8pMXEBIwh9nz9DP6YAWs/+QLCDiHShuc0Io11XbJIilJYOvz/AfRP+QNAzM+GKUDl9P2i9cqEfeT+0Hn+QFd+SB/LQ8pmIfvlX1H/xN9TOewzhle/CqlnlnXNXYDk2Hn/3ddjctgRNc5cF/EaTC8Ldcccdma7rHqRpWk0wGPwu6a1QtGrC4XAJ6+23juP05s9tVpLcgtGj2eh9i+E66xoSp26FrqGksh7PzFia9NjdNJMe4roOLNtiRyt9iMTf6Fov05dvwNvzVgNmMy+sEsL5Cu4sxLTRjRhmVygUCoVC0RpQwmCFQqFQKBSb0PXgQldz5yV/Ng0n/+Nf+h9iVrOKxE3iRCpQM+dRbHhnONa/PgAbvipA2fo1qK6ugeWd24WW3Rda17M9e756r2F0I6C1Pc4TCnvCWafxNIg5iNT0TGS3aY+ctuI6IhhKBdJ6QDv4auj7D4QWyOH5joeWJYu9JYQzkVgUFaVrsP7ryUzXFVj/xmCUfXoLIms+2SUC4SUla/DWN9Nh6C3SCraYrJkV095uUlCflpbW1XXdQ+k+eOONN5pdDFChaA1cf/31ddzMYb3N0HW9V8K3EVxrPXRtjqfZ3xRs99FoHB8vKsGaKjn97iOxsFtC81fsAPPvVv80XUOM/75e+xVem/c8llUsEeM03pEOuxLvuJ36J2/wvBMke61di5z740VrsXxtpXwOkvRtBC8dWAlbX5L0USgUCoVC0UpRwmCFQqFQKBSbqMerGzRoMzirjya9GkWErB/P+R5fLWyZ7LhBXAe1C55B+Sf/QHjlJ3CsKGxXRzQaRXVlKWqryuDoIWgdTgKCSYVBXzq0budCP/T/oB98DfQe/YDMg5ig5LBGBMNW/RauDrobR2p6FtKz2iKUkpqIJ/Bcm0jfD3q746H50xGLhVFZvgG1NdWwxEyxA8Qrl6J29qOonH4P9xcmD9p5XpvxBVaVytfuLRDjuG7MtbUPkr8axe/39+WmG93r06ZNa5nKsULROphDJ/3OEVOnTm38DUmnNeVsNB+xTTRtN1hg+ML1VXh37u4yYSvX12HrjicEdmwLsXgUcTvp2J+Jc2wb0VgEby98BZO/GodZ676FbcdgWeK2iL+tSx7vue3843Qxb5vQNN71LN5QjZdnyvunZs4v5eDyhgz3G0TqlyV9FQqFQqFQtFJ2x0tkhUKhUCgUezHBC049CXCmaprW+OfaSQxdx8DTz8H9g6+E3pQ9yUawqpdhwzsjULfoFWimCHO3Poff70O7/X6N4K8KPGHtdogQxK6Hu2gKnMWPikDCEwx7Gr6eCQmGaya01B6e7V9n+bPciixJgyYauW2PhXbIdUBa8tyVs+DOvA0Vyz5EZXkZT7+NEMSxoQcz0fbkB5De+4qk546zumwD8ifci7e/m+4lsTkc153vh/armuffadQA6qhRo/ydO3eexN0jeH+X5Obmzk6EKBStn8mTJ3eOx+MTdV0XgfCwvLy80kRIAwwuOgya+whMsy/sJkzFsP2KmZiLf7k/7r7oGHTKSEkGbE9VpBLjPr8LHy+TBR39Sd/mcdmXxN040pwQTtn/NHTI6gTH2V5TV8zaSHpEE1j6HzG1I01/Zydjcl1dXpzFw/h05YdYVL4QATOQDG0B3uJ1QNyJ49c9TsXI4/6OVH+a5ydYtoPij+fh6qmfIhZnvyoC38aQF3GOXQLNvgFFwx9P+ioUCoVCoWiltOi7RIVCoVAoFD8frJ69KkwzfrymGwckvRpFNNIqa2rQp+c+6NmhU9K35cTK5qBmziOwI6XQNmr2boTndnUfQvudD/8+50OEutshAgo7AnfVy0D1fI5s/NBFa/jga6G1/SW0dr+C1v4EaG2OBPQg3PUfemYp6mqrUVddgXDZfLh1q+HLPhRaMCehfVzxNaqXf4ZYTGRS2whAmEY7EkagQ1+Eup2S9NwxRMD83Kcf4rF330Ak1gLTmrxHF86E+ufffS3p0yCXXHJJJ557lKZpHxmGMe3FF19UdjsVew1nn322zforJiKOofvs5ZdfXu0FNMS+J1chGNgPPv+xcJoQBkvbsR1E6Q7v1g77t99sE3xbolYEX676BCsql7bUdAtxeQkXMaYhlf8GHj0cJ+17Ovp0+AV6dzhsK3cIXZ8OR+DQjkdwm/i9MUx+bxm3Ra69XOMX6J61L+aun4NF5fMR8PuZJBHytkDEzHQLsphmD57j2G4nwr+FEHxpaQ3ufONbLBITEXozH5PK5Vx3JiyMxbevNL/ipkKhUCgUih8VJQxWKBQKhUKxNYsWxcze+8QBvV8LRAqoi4ZhGgZO6N0XAV/LNeoEO1yK8LI3YNWsgdaAwMFIaY+0Q/Phyzkk6bM9IuB1l00FrFom2Z8QArc5yttPuIQQWQuvQnT5KygrWYTa6gpEwvWI1tciUjoXTngt/O2PgB7IhmbVoX7Vh4jVV8pR3rGbcBPCn9R9fodglxOSnjvGytL1+PfUxzB/1Qqeq/kc5iVLNd0dZs1dVpX0apCzzz77T9z8hu6x3NzcLz1PhWIv4eWXX46fe+65Ka7r/oE/S4866qjPPvjgg4b15ue8aeGIM9JgO2dBFwlmE+r1bGI1kTjapgVx7L7tEfQ1PP3ZOWGwaOdKXM37SiKkB7CWfdncdbMwf/3crdyCpJu/fs5WvxN+O+PmYeEGbjfMwmy6qmgFTC/dLdQ3bkIYHLcdPPvNMjz6+QLmSzNawd61XAs6XsTk/KcSfgqFQqFQKFozShisUCgUCoViOzr27l1pGPpFUdfObE4MYNs2qurqcHC3Hjigc9dEQAvRzRRPOzi2bnpS4LDF1TQdwc7HI73PQBiBrKTnNsSr4S560DPv4KH7PC1gTxN4G6wN36J89tMIV6+DrOqfQIMttjdrS2CmdYa/w9HQUjrBXf0mIhXLRO8vGS8Jj/NlH4D0QwfBl9WA2YoW8OBbr+K/H76DuG01LwzWNcmWgkjbqucxo2RjorfDdV1txowZ/5Qtf4575ZVXNiRCFIq9hzPOOKNO1/XDuXtCIBD44LXXXmvcVESfc6tgan1g+nuJ+ZZGYQOyLRtl9VEc3q0t9m3XsHbwzgmDAUeXSxjQHBcbqkowv3Qu5nkC39m71c0TQfD677GobC7KIqXSBzAhG4XizfQrQhPC4KVlNbjv7ZmYvaqMfVAzWsGJcOlU/4kZLy/3/BQKhUKhULRqWjBSUCgUCoVC8XPBdV29sLDwaE3X8j9bufjCJ7//Ks3Y1nzDNogQQoSa5x5zAgpHXI+s1C0WaGsB0fVfo/TdkYis/ngrwYMvowfanHwfUvcVExEND1ncte/C+e5Wzx6wpxBnhqAfMAQa3bbUfT8epR+NghXdVuM3IRRJO/BPaPPru2CmdYE9fxIqvi1Ezbp5cOyktQXX8TSHMw+/EllHXQfd3/gn543x3dKFuOK+/2DOquUwGrmnTTDcdZwN3Dk/8vw7nyV9G2TixIm/lw3L4cWampprrr/++rpEiEKxd8G6PEzX9Xvprl21alXh6NGjG30JgtziXMC+B5qRnjCP0AS2g8tOOAh3X3gM2qeHkp6b2VmbwdKKxe5uiEnIPWoY9m9zEH9vNF2xUTi7O0jYHa5hup+d9RRmlHwJfyAAh//ElnCzNGIzWGwFT/poLq6d9jninq1gL1rjyAPAxdOYPPTipI9CoVAoFIpWjtIMVigUCoVCAVm9//TTT2//1Vdf3app2j2c//f1m/6F01cvK7PgtG9KHiCCYNEuW7F+HUJ+P044pG8ypGWYqZ2Qtu/ZPJELq3Y1NCOI1J6no/0ZDyLY6VdygWTMbXBicL4bDdQuZZyk8KMJzeC6pa+jftUHPE4ENVueU4NrOTBCWbzuGdy2hd7mcIR6/QW+zP0Qr14J166Hv21f5Bw/Gpm/yONldkzgLUTjMQwZezc+nz8HZnPadgLjMEummWb06dicFfVJ3+14+umnQ5FI5N8sh4Porr/qqqsWJ4MUir2OCy64oMJxnN/Ytt3T7/e/Thp/sXHkOaIBfyQMc99mhcFs8jNXVaBvlxz07dom6bmZndUMlr4n7lpI1f244OA/4sAOfZAdykablLa73bVLFbMXQXy/9hssqVgIv5jpkZdzzUpwSSOawSXV9Rj0yAeoqI0wTjPnkXDXLYVj5uObF9cmfRUKhUKhULRyWjBSUCgUCoVC8VPl0UcfTa2uru5pGMZ5mqYNcV03yO2XPk0rHJSX90bogt8M43Dhfugwm1Nyi1kWDuraHeOGXo1T+h6R9N19xL+/C9bCR70F5DTDgGGYnpC2Mc3g2nmPo/T96zw7xVsPgXhjroO0A36PNifdDzOjR9J/1yFfcN/7/H9x1zNPoLquDnpzwmARsjjucht6fuz5t16nT6O5X1BQcCHPN5G7L5mmefXgwYNrEiEKxd7JpEmT7mE/NNBxnL/k5+e/mvTenlGjTKzuchU09xY2qqxmBcKWg6P264DCv5yII7q3TXom2FnNYJedo8V/IfjRp82hyAxms+kmmuu2E60tG3FDk7BtG/k2vdRWaLwmEEDcjmFh1Vysq18L09A9RV0wTc3SgGYwu3+MeOpjPPLpfIY3lMJtcV2/jv8eevhRl8/IOyqe9FQoFAqFQtHKaclTXqFQKBQKxU+MMWPGBILBYF/Xdc/RNO18erXj/nu6rj9fUVHxxo033ugJFH3nntHb0K37NUM7zZNoNoGEiv3gc445HvcMHI59O3ZOBOxqXBvhpS+i+pMbEa1azmTpMEwfUtJSkZbZGb6D86EdMDgZeTNW1VKse2MwwivfBe+Zo6CkwIRp1kNZyD7mJmQeNgKauf0n5D+Ud76djpseLcJ3SxY1LwgWXJHpOIWGbo6qe+6t9Unf7WA5ZgQCgbsY+Vxu+w0cOPDTZJBCsddSXFzcl33J49z9MhwO//Waa64R2y4Nk1f8Szj2ODasXzbXR3k4Lq444UD864Kj0SVzs4b/zgmDNWiuBkd3vW3MjsJuyn7xLkWuY3r9mN/wwfT6M1u6Dm53TBh8Us9TMfToG/DYZ6twzdRPNwmzmyPd4AOkE945paN+D/u1T9WLKIVCoVAo9g5aMFJQKBQKhULxUyMUCv2Sm0K6AbZtz7csa7imaVfn5uY+s1EQLMSDGQtd132BrrI5TTEJ1Rnng++/ReHrL2BDVePymx9CdP10VE6/GzUbFiIej8Oy4oiE61BZugHVVRvgug0LY8zMfZB19HUIdvkVNCMA17Lh2jaM1LZIO+jPSDvgot0iCJ67cjkKXnsBs5YvTQihm0PXRJyz2IXxTFOCYIHleBQ3J9M9ZZrmd56nQrGXM2TIkJncvE13YiAQOIbbxhvO8nrWe/cVNuaaFmmzMsqz3yzD018tQURs4v4gXLiak7S44MJv+hDyBfeQS6HzI4XXNHhPLhw6uf8dm955Ocb0vzF7Fe5/Z2aLBcE8yM4J6NMPz9GyXMcZy+fIfwoKCo7kM8SXjKBQKBQKhaKVooTBCoVCoVD8DOHEPei67j6apn3Ln38fPnz483l5eduv3D9tWsy19Tc11/28CXHMJkTrtTYcxhPvvompH72LSCy5+NouwonXo37Ja4isn5VMTmIoI0JW13VQW1WJSF2F59cQqfuchQ5nPIzsY/8PmYcNQebhw9Dm5PvR5oTbPWHxrmZtRRkeeGEq3pj+hacx2CJhMO9M0/G/qF3R5KJxkydPTmcZXsBdi/n+7GWXXaYWjVP8ZPD7/Q+xvYTp/lJQUJCV9N6e10dGYbmPw9Fmwm1B+2IbrK6PouC9Ofhw4Zqk5w9FBKh0LZWj7hLkXr0XRz8IQ9cwf12lJwheUdbSLoTXdrGs1LJuyjDdgczTV9kXnc1+6PHDDz/8mvHjx3dMRlQoFAqFQtEKUcJghUKhUCh+hvh8vs+5eZwT+N6maR6S8G2Y2CtvL+Tcf4rruGvQAhMHBuOUVJRjwsvP4Y2vv4LtNGPHcwdwo5WIl8+HE6/DJjMPm9DgOBai4drk74bxZe+P7GNuRrvTitDutxOQfvBfoAcalzXtLHWRCKa8+Qoef+9NxKy4t/J/s0j+OvZnetx5DC/PaHTROMGyrONYfmfRvRuJRGYlvRWKnwQDBgyQOv24pmkn0Yn2e+M8NGwJXBTDdapbph2sYfHaCvzrlW8wc3VZ0vPnifTXs9ZU4Jvlpew/WyhaljdvsJ+qW/fee0OHDv2ePjcYhpHP7XKW1fV8vkwqLCy84LHHHsvw4isUCoVCoWhVKGGwQqFQKBQ/Q8S2o23bj3K31HGcEWPGjOmaCGmYcIb9sqs5D8Nxoi0RtgR8PixcsxL/eHwynvvsQ1j2rrGjKSYgHDvKncYFzC3+ynk3Ulpdhfue+6+nFSyCYNMwkiFNIPlq2ytgu3fUvfTe7KRvg0yYMKEbN1fS1bIcnxk5cmS1F6BQ/ETQNM1l3/QCt4v588pHHnmkTSKkEQztSfYLU7nXss7G1PHR/NW4dtpnmLW6ArrO9iddm9jS/Tm4TbiS1/Rrvl/3MMQKhPsptHgxpk3z8jovLy8+ZMiQ13mev/DnzSy39nT/qa2tvaO4uPjIUaNGqTmnQqFQKBStCPVgVigUCoXiZ4ppmt+6rvskdw8LhUKDHnrooWAipAEe+SCiu85EV8MbIjxoCT7TxKzlizH68Qfx3w/eQdyS1e9/GGLT10hpD00WeNpO6uvSPwQzvXvy949DWXWVpxU98dXnUVFbC59hJkOaQAQxrlsHV3s4y6kWW6mNcu+994ZYdgO4+yspP9u2v0iEKBQ/LdauXbvYsqxHdV3vHYlEhie9G6YoLw4Ld8G1v97+q4FGMAy8O3s1bnlxOmavKYff+OFmF/ZGWigGTny5YMVK+fS4A0UjVyZ9NyGmhjRNe4i7f2aZzeD+IJbf6b17925BJ6hQKBQKhWJPoYTBCoVCoVD8TBFtrmg0+l/ufuo4zlWu655B16hcIPzcB6tcuA+4Lha3VIss4PNjwZpV+PfUx/Dk+28h/gM1hI1QW4S6nAAjpSOY1qTvRlyYGV2Rsu9Zyd97nnA0inEvPYui119AeU01/GYLZSC8Gd7Nh7ZtPFXSjHmIjIyME7gRwdjnPp/v8ZEjR0a9AIXiJ8bo0aOdlJSU52zbFvvZQyZOnPirREgjPJy/kNObu+E6LTYG7OoaXp21Ere8MB2z1pQCWgzheP1P1kWsevaUUZiGfLEQh8+0YZpbago3gvflgmNB1+5EsO5tejQoN5fnit/vr2OPlqlp2hpuv+7Xr188GaxQKBQKhaIV0OIXwQqFQqFQKH6aFBQUHGsYxlTHcSo4ef/D0KFD5bPshukHI2T9dpgLjNY0ZLdUjU5Ene0zs3D9hZdg2Nm/T3ySvZPY0UqUf3wTqmc9BFiRhJCC5zfSOqPd6cXeInE/BjE7jpGFYzH1w3dRH40wWS28Ry+es0CznGvrX3z/lYRnw9x7771dUlNTH+S5++i6Pkg+zU4GKRQ/WdhHHc76/hnr/avcDma9L08Gbc/lo4Lwd/4bO4W/s235k74twMGRPYP41wV9cVi3tojbzk9OS9hkv7umqg4PvDMLL367TLpNr/uxbD8isRB/N9FnaQaz1HkEpu9vKBiwNum7HezrtcLCwtHcvZHupu7du48/66yz1AsrhUKhUChaES2cpSgUCoVCofgpM2nSpOs0TbuJ7mmfz3fTgAEDKpNB23P+SVlBQx+tOfoQjiRCSd9mcVwHGaE0DD7zXFz7+/5om56ZDNlxHKsOtbMfRf3yN2FHKuFvcyAyDs1DoP1hDN2zwxu5r7krV+DGhybhg++/9rSf9ZYKgokLt0yDc1v4uffHeT8bQcxDpKamDmMZ3UA3KTc3d1QySKH4SZMUMOZx91Zd1+9fvXr1/aNHj44lQhtg8Jiu0ALjoennN9GktkaiaTp+e3BX3H7+0Ti6R5uWrJe5V7G6MoK73vgORR/ORSRmbdFVilS4iXwSsxuO8yV051oU5n+S9G0QWTiO5TWOfdQnLKuRQ4YMWZcMUigUCoVC0UpQZiIUCoVCoVDgwAMPHMPN/xzHOS8SiVzICb2sEtQwL3xQCUTuczX3Tf5qoaSFgw5NR3V9LQpeeRYjJ43BJ3O+Ryy+c18P62YqMvrmocM5U9H5wjfQ9pTxCLQ/nCF7VhBcXV+H5z79CEPH34N3Z86A5eyYIJi5F3GhTWpf3qPI+9UIIgxLS0s7mbsDWEZfGIYxPhGiUPz00TTNtSzrce6+zPp/WYcOHc5MhDTC5JGr2RXcB82d3WL7wdJsXQfvzF6OgY+8g4c+m4fK+p+GQqvlOPhgQQmGPvE+xr33HSLxGDvRLReUa0YQ7Dqr4LjF8MemJ30bpLi4uC83Q+nEPMRdShCsUCgUCkXrpAVLWysUCoVCofip88gjjzhnn332Yl3XT+TPkzVN+/rll1/eboGgjVhzV1UFe+0z09G1ozWgS9K7WXheTzCxYPUKfLVorqdVu0/HLkgNNL52XaPwXJpmQNPpWirw2YUsXL0KD7w4DWPpFqxOZBVT5G1bSJzRH021U/9R8ubUJu0Ed+nSpRc3D9C5LKNbhgwZMs8LUCh+Jrz66quxc845Zyl3T2Q/cuy55577Bfuo0kRoA+wbWoVg99VwtWNh6FmeTYTmkObLfmVDTRhfLNuAuriF/dtlIitlB6xNtDKqo3E88cUijHpxBj5eUOLdX4u7qYQguIZuPPx2MSZcFU6GbMcDDzzQwTCMG7h7hOM4t+Xn57+bCFEoFAqFQtHaUMJghUKhUCgUHq+88krpeeedt9627Qs0TTvujDPOeOG1115rdPIfm790g75vt09gGMdoOjonvZtF5BAilllfWYkPZ3+HFevXokf7jmiXleVpD7d2aiNhvDr9c9z40ES88PlHqAmHd0wEnNAcjjMXnkwz7ZtLn3uzcfunpLCwMNN1XVmhf39u/zl06NBXEyEKxc+LI488sjw1NbWW/dOf6dqedtppb73++usNr0o5Z46Lc45egNq0Ejjur6EbqYmepwWwjdZFLHy+ZB0WrK/Efu2y0CEjBOMH2Dr/MZi/rhJ3vz4T9741E8vLazf2PS3DEwS7UeZdASrrb8cjVzf6wmrq1Kl+9k3y1UIet5MNw3j05ZdfVovGKRQKhULRSlHCYIVCoVAoFJs44ogjlmRnZ+uc1F/ECf0BZ5555huikZcM3g574fJS/aCeX2vQDtN2QENYEC1h27YxY+E8vPntdNiOjbYZmUhPSYGpt74higiBZyxagLueeQL/fPJhLF2/FoZoJSfDW4QIY1xX8vMZ1zFvrn723TWJgIa5884704PB4J3cPZ95NSY/P3/C6NGjWyjRUih+WnzwwQfO73//e1HDlxckl7OPir788sufsU0kImzLBx+42OeUJQj6o2x4x0A3gy0XCIs9cPkCoALPfrvM+90xIxWZQd8PWgBzdyMK0Gur6vHy98sx4slP8NI3SxC27ETf01JEEOzY8sLqMTjmTXhiRF0ypEHOOOOMM9k/3c9dMR1019ChQ5t8waVQKBQKheLHRQmDFQqFQqFQbEKELeecc84cx3Haa5r2J9d1ZaL/9euvv96o8Uznj8vWBdfut8DV3P2h6d13TOigwWeaqKqrxXszv8asZUtQH43CZxhICQQQ9P+4n2fL/W+oqsSXC+bisXfewF3PPIm3vv0KLv+ZTOMOIQIk1xVtuamOZdwaffHNZYmAhnn66adDvL4sGDeMP//btm3bf/bp0yeSCFUofp68+OKLsXPPPcoMpgQAAP/0SURBVHc+20UfunO++uqr1UcdddQC6buSUbZmzpsWjjp5IeDT2f4OhW6GWiwQFnQd4aiFd+auxty1VYhZNlJ8PqSHfDBb0QpztuNiVUUd3p67Cve/MxN3v/oN1lTWgR3VjgmCvddbDvsZdxr3/4UpuWsT/g2iT5gw4TRuxYTNWpbHP4YOHapM2CgUCoVC0cpRwmCFQqFQKBRb8fLLL0f/9Kc/zbQsq4uu6xfSlZ9++umzGv0c+wO4sT9eutIoWbkEcHtqQM8dEz6IvEWH2Ntdsm41vlowF18unIcVG9ajLlyPlEAQmalpyZh7hrhle3aN3/j6Szzyzmt46K1X8dKXn2F9VQX8po+3t2P35+WH69bA0R7zwbm9/sV3FidDGsR1Xe3TTz+9iFuxwfmpaZo3XnrppY3bR1Uofka89NJL1b/73e9EIHws3Snp6emLjjzyyOUfiCZwQ8x4sx6HXzCHLSsGOH1hmilsZMnAFuC1d/ZP6yvx8ZL1+H5NOSrqY0gL+JCdGvhRzUc4vI8VFXV4aeZyFLw/B4UfzcUXi9YhLve3o8JquU8NFhzrUebPXZg8bEEypEGKioqOYf7fTpfKnzcOHTr0w0SIQqFQKBSK1syPN3JRKBQKhULRqikoKNiXk/wH6HrTXZeXl/d8MqhhRkH3TT/lUN2nXa9ren+OMnw7JHBJYjsOLNtCWigFHbKy0afHvjhsnwNw5AG9cNxBfZCTnpGMuetZuq7EE0Z/s2Qhvl48H/NXrsCG6ipE43FPW5n5kIy5A+g6XNtZB7gFRhCFdf99t9kV9idNmnQuN3fTlfj9/qsGDhz4vRegUCg2UVhYeLzruvdyN26a5rDBgwfPSoQ0wrDxaYiZf2bfNAqG2RlOw++3mkRsR/B/ZloAvTtn48QDOuHE/TvghP07ITO0575kEE3gL5etx/sLSvDxorWYzv3SmjBviYkzdkJj2TMN4To8811wYxMweeSqZEiDjB07dh/2TeOZ/wfrun41nw8vJoMUCoVCoVC0cpQwWKFQKBQKRaMUFhYe7TjOOE3T0kzTHDJ48ODPkkGNEjr77C6uGbmeo4wBmqFnwGn46+3mEI03XttTVhPbvB2z2+Dgbj3Qp+e+6NOdrkdPHNy9J4K+nRPAuDx/eW0NFq5egZnLluDrxQswd8UyLCpZjbKa6sS1Gc/TWt4ZIbAgmnm2s5xDrjvCddpjeOutJm1vChMmTDib1xzDa1YzjdcOHTr0A+7vuFRdofgZwD7qPLaPO9leV7KPuoJ9VJN2uNnwNeQVXALHuBWGsR9E/rkzyIsux4VhGuiclYIDO2bh1IO74DcHdkafzm0Q8u/6DzClT1y4rgofL1qHd+atwrcry7C4tBqxqJWY1e2oJrAHDxTNZseu4Y87kFp3P+6/rtGFQ4UxY8ZkBAKB8dw9k33Uzfn5+cWJEIVCoVAoFHsDOzmzUSgUCoVC8XNg1KhReocOHc7Sdf0u/gw7jnP9sGHD3uN+08LJC37bxq+5eQYwFJrebWc0hDfiHcnjLcfxFpwL+P3ISUtHm4wMtM/MRre27dGjQydkpKSgXUYmMlPSPEHvtohAV8w8VNbXoqK6GkvWrcWqsvUo535pdRXKa6phu463eJ3xQwTAm2Ey3BmOq90R8+e8hGnTGl2IT2BcfeLEiecwr+/htaN0f129evVbo0eP3klplULx02fq1KlGWVnZFdy9lW3mW/ZRf2UfNT8R2gj9+hnIPOV3bOTXs3860WvsO9tHyWHywot9U2pqEJ2yUtGzbTr6dmmDo/dph0M6ZiPFbyI1YHoC4qBperJX09C53bqPEXvEQtRyUBe1EI5biNAtLa3B9OWlmLGiFIvXV2NNVR37sHovricAlvPsVHeVPM515sLVxiCt9tHmBMGPPPJIm0gkcif7q/OZbRPodVdeXl4yMQqFQqFQKPYGdmrYoFAoFAqF4ufDe++9Z86dO1cm/nfTVfn9/hvS0tLe7d+/f9PfWP/ltNRQvXOm6yKXI45TNBe+ZMgPQhZvE61d+UxaBDg+n8/TDhYBrt9nesLcxohZFizbhuXYiESj3laGQ3KsuF0Fk1WuaXiOu4Xhvu/MwGg0KdAdM2ZMIBQKne+67ii6iGEYfxs8ePA7zG8lCFYommHq1Kn+0tLSv+i6fjt/Trdt++bhw4fPTIQ2hmgIT+rLnWFwtEug66k7LRDeiBwvZhrYlUhflB700fnRJi2ITpkp6JgRQjvuiyA45DeRkyL7Iod2PRvENZGYd4qKcBSrK+qwvjqMdTVhz78maiESicOVfk+kyT/UTrEIkF3XoXudiR6Dzuvfx+jRTb6wGjduXGf2/zdx92L2TROZ7gfy8vKULXOFQqFQKPYylDBYoVAoFApFs4j2XUVFxR84+f8Pf1Zqmva3t99++71p06Y1LRAeBd0//dT9dJ/zZ/7K43GdEgG7DhGkbBLhbLnfAN7AJ6mNl1Cm28VDIbm45n7vuNoDpqa/XPfcW+sTAY0zatQof+fOnf/I+7iVPyW+WohJodhB5KXVvHnzRCD8L7al7xzH+b9hw4Z9kwxunGuKc1Br9WPbvR6GufNmI7ZFpLpeZ8Q/7Gx0nY7bjS+d2BfC2KL7ERmvmIHw9nmMbctLLzmHpMfrrLzz7BLEPrDrVDKNkxDQizBuyDKeO3HxRkgKgv/GdF/Mn2LGpmDIkCHliVCFQqFQKBR7E7t4BqRQKBQKheKnzKRJk0QgLGYMXF3Xr8jNzf0oGdQ0Fx0bSrFCJ9rQbtc1HM4hyK43qPljI5Ys4DzvwvhHrH3FIhTNiCdDGqWwsNAXj8cvMQzjfubp98zTG5innyeDFQrFDiDtiZs/0YmG8Aq2p2FDhgxpRkOYjHrPxJo5v2S3dDPb8RnQNn5e0KR8dOfYdMqGzr3F1Gy3zNLkpCJgxrdw8G8s8r+EDwZEEmGNU1BQ0N40zVvZ9//ZcZx/paamTrzsssuatX+uUCgUCoWidaKEwQqFQqFQKHaIgoKCC+VzbNd1szRNu6ykpOTD0aNHNytQELL7nZoZjttXatDEdER7DkUCyaC9j4RcRXT5apkXizS4d0eef++/nm8LeOKJJ9rW1dVd5TjO35mfn9q2fVN+fv4nyWCFQrETyFcM5eXlF3H332yXYnt7UE5OzpfNmrURBk5OhxkbDlfLB4xO0OHzWvheDTsqr6/yTEKUwXGfg4X/4JH8ZYnwppkwYUI39k+jmY8XMj/vjcViD4wcObI6GfyzQerVkiVL0jp06KBZlhWor6/3zB4Fg8EI9y3Zb9u2rRMIBCKzZ88WdW7n1ltvdeXFqYQpFAqFQtGaUMJghUKhUPwskYXRzj33XGPOnDl+TtaMSCRicpKbyoldOrfJWJuxbVszTbP8nXfeWd+saYSfOK7r6sXFxec7jnMLf3al+ycnx9NGjBix1ovQPJr/vN8cDB1DDRencbsPdD3gCV32hmmzfKrNTKCr5UhqJnee1+v9T9S/8UZJMkaT8FBtwoQJh7A+Xcu6J5rWb3L/jsGDBzf/SbtCoWgW6d87dep0NtuWLCqXTq/bqqqqXrjxxhtrEjGaYXDRYdDcEWytJ/NXDxiGmeif9ia5ngiB6cTAuuZugKt9TvcIqrJexLTmBeMi/CwtLT2a+XeTruvH0Gssn4MFw4YNq0jE+HkhZjLYT1/J3Ry6tsyXLC8AkOdeJR29NI11biX3q7jdwPgVzLOyeDy+lkHV7du3j/Xv31++GFECYoVCoVD8qChhsEKhUCh+Fohd1pycnMxQKJTGuXF7evXkBLc9J2jd5Dcnbm3ol0qXQr86/t7qGUk/g34vlpSUTBw9erRaOZ1MmjTpFG5uYt7IIkzPcuI7btCgQXO8wJZw0bGhgB06Tne0s13NPVmD1gu6nuaFtUahi2ev03VcB+s5lZ9pQHsz7pqvxQLp89HCFwSy0FV5ebkImK6lO5DuCdbDSbm5uaskXKFQ7BpEINyxY8fjuHsj+6iD2X8/Ztt2UYtfWl3+UBb80V9BxwVwXPZ1ek8YpgGXTb01C4WlmxIrPJJGxyphuj9jt/UCYqF38OgVqxORmiZpx/xc5tn1zLt23I5JTU19+NJLL/3ZaQRvZOLEiTJmuIt50ZY/RRN4YyXQmUcaxxE+btrQyThCzIzUMK7FY6Lcr2L4Qm4XcLuI/ovT0tLWL1mypILjCbVIqEKhUCj2OEoYrFAoFIqfLE8//XSoqqpKBG69bNs+hNuDODHrxW0nTshk/lbFfZnUVXNfBLyiElzL/TXcJlb52YzBYz6ORqP/GzlypEzuFGTs2LH7BAKB6zi57c+fsyzLun3EiBHvJEJbyDnnpKQF63vGXO1U3cYZnGMfq/nMnIQwg+7HEryI8NcTrPCPiIBdZzH/fqS5eB1+fBruba/D6A+8z4NbwpgxY9oxry5jPRrBelhtGMZ9/P2Msr2pUOw+2O728/l8f2W/fj5/vslnwSj2UcsToS1ATEfosaMB33nQndP5aDgYpimC1kTf1FoEw7IonGfqmOmxrTXsr97lU+wFaKkfYtJlzS5kuRHmV0YwGBzAPl20YMuZb//Kzs5+pUVmNn7CjBo1yuzQoUNOKBTadmzgwXqls28Xs0c+bnsy/zoy77rzdw+6/ejErFIa/bO5raD7ivE+5zPzGz4PFgwbNqzFZaRQKBQKxQ9FCYMVCoVC8ZNi6tSpmRUVFb25eygnXUdywnU8twfzdy3dSk66lvG3uJUMW2IYxjpOyJZkZWWV/NwnuzvLnXfemZ6amjrYNM3r+VOEo6OSZiMkz3eI9At+2yauO2dornYSXPRxoR2sachOaOWKSwpedocAZqPwd+OpWTF4/TWa685xgC810/dm5I8Zn6L/DpsJ0YqLiw/i9gbbti/l9j3m1T8HDRr0EetgK5EkKRQ/Xdj+cuLx+F/Z/19Pd9Pq1avv3SmNzNxJx7HvOY99xbH8dQR0PQOunuw3eLo9KRje2Cd6W17XsSP8MZdp+BwOXoMVeAuPNL843JYUFRX1Zrc3kv3SxXxGfk53c35+/pfJYMVOcu+994bS09P35a6MRWRs0ofuEObzPtyWSV6zXr7H58Mn4XB43nXXXRf2DlQoFAqFYjchoweFQqFQKPZqxo8fn2aa5j7c/RUnVfIJvkyyOnErdvym031L/wWMsyIzM3NR//79RSNYsQuRz4q7dOkiNjr/RidaUMXM74czMjIkv3dKyO6/4IReuuY/QoN2OFyI6+VqCGpw06BpKTB07kpM/tlSBtOUQMYTnCTxdpOCFNuxXWj10N1aOFq5q2O+5mC6Y7nfGsHQzPAzr7To8+qGeOihhzrGYrF7uHs68+YpWYDpqquuWpoIVSgUe4LCwsKD2P4e5bNhvq7rI4cMGVKeDNpB2AsNnNIdvvgJ3D0WDo5mNyIaoNkwzKDXxzgiZ5Z+qYm+aEfZKPzVRTGVWysW56aS11/LsO/o+TEc6zNUr5+HaaO3N3zfBAUFBdnc/I75MpxbyacnuJ2Un5/fcrM/ihbz6KOPpobDYRmnHOY4zmH0+hVdN+b7MvqJprB8XfN5VlbWCvWSWqFQKBS7AxlVKBQKhUKxVzJ+/PiOhmGITchTOIE6gdtMujWcSM3g9qtYLDab+2s4od3A8F04K1c0hNjo7NChwy+Y5yOY32fQaz63T7KMXhw0aNCGRKyd4MwzAwFfuBt0dHU0XycDbk9o7j6ao3V1NTcHmpbpwk3RgSwObfwwjWDyyK2RGmCL9pwb534pjxPTIJU8dq0Od5XmuiscTV/KsNVuIF4SOeg3q7EL7DkWFhaKdvoU27Y/tCzr+p/jSvwKxY+NaAc7jjOZbTGLbfHy4cOHy0JfP4x+49OQZuwHn94LrnsQdE3MEO0Hh30U0Bb+oM8TCHtuC81h2W+MjUJfb19MP2wS/rKrckSAvZwnWMbtAm7nwDUXImQsxrid62OT2sCDuPt75o3YLi8wTfONnReWK3YEeZnNZ2ZPPicPZ/7Ly2zZtqHffJbLm3yGvpuTk/OdEgorFAqFYleihMEKhUKh2OuQSb1lWf24exYnSkdzW8/J04fcvs9J/gyfz7cqNzdX7AArAfCPwKRJk8Qm89mc3IqAQT6D/ZgT24ezsrJe2wUTWr3TOecEa81wKGbqGYZtZ9u6nu3GkWpqdiZHNkEHetvtLD57uLau6RVw7Cgco1QzjXrXcSvcmFXqN+26qkpE8MEHYg96l9aboqKii1kv/8HdO/Pz8x9O+CoUij0J+yGtkPC5cDr7p7N2qdbrqFE6FqeFEMhKgy/eGY6+D1ytnec0pwf7pW7sVXpA1zOZkBQYvnToJnupbboaERbHwvUwjCq4TphTtRX0lK8SlsHW1rJfK4WhLUNMX4HUulqc+HHdTpit8WBWpDAfzmffnM9td+bLM+yzH121atWsvWFRM1nQLRqNOp07d179UxCUTp061QiHw1n19fX7sSyOodd5rLMyvlnMMnqH+/8dOnTo115khUKhUCh+IEoYrFAoFIq9hlGjRgU7duyYx4lRnkxe6VXGSdODgUDgBU6ilnNyX8XfrX4S2xI4Uc/k5O8IuqW8L9EC26vIzc31HXPMMd3i8filLJPr6BXmvTxjmubtgwcPlgX6djUa+vVLiICzlzQoCvao2DdRP6ZNk+1uf1kgE/yKigpZYO8vrLM3DRs27OVkkEKh2MNMnDjxdm6uZ3v8Ndvi5wnf3YAIh9+HjlCOgX3apsCJp0Cz0mBbfhiOCUcPQhNjw9ugOy4sJwK/Lw4raiNu1MEN1SMrrRZfz4njZDi74muFSZMmHcM8uIa757B/LuH+P/hcfTUvL69Vm1AScxZM75l0F/JnH7r1fKZcymdKyxcE3At47733zIULF3ZkuRzBex3KZ8cp9F7N/cezs7Pv6d+//w7b41coFAqFYkuUMFihUCgUrR75jNLn8x3LidEN/CmaMmV0j3Dy+vQBBxyw5JRTTpFFy3YpozgtRz+YOR23f1Z2Wgur/zTsNk0ksb/bsWPHwdwdzclfhBPBr7j9L39/wntezwl73Iu4F1BYWOizbftIwzDElvCJTP9a3k9xKBR6dsmSJetHjx69QwsctRZ4L9rYsWPTTdPMbNu2bR0n57I6/HbC5VdffTWwfPnyB3jfR/G+B+fn54ttT4VC8SMwadKkfG7uYFu9nP3o8wnfzdx9992pGRkZZ3L3j2zjX8RisWfLyspWsp/a5c+YPY0IGOfNm7cP730wXX96pXD7Mvvne3eplvQuRswPtWvXrhv72vOY3gH06konz40alpG8FC4oKSm5+YeXkat1vWhq0EjtFYhm1Pj8Rsiscs2ArsVSdcs6wIWztfDeZWocN+bCXGT7EdZjMdsIwApq4ahd1zZyQsWS6LRpP1xj+ZFHHmnDengqy+k6Pkd68Tkym1e+m8/Qty677LK6ZDSFQqFQKHYIJQxWKBQKRatl6tSp/vLy8sO5exknPxdw4lfK/ec5MXqYE/TlP+RTVteF1r8/9KPSkeJz0c6NoK1PQ4bhQ8DR9EyeOIUPyfa8ZmjjMmUbcVyt3HWwXnOdGlNDNeNV1wN18XJsiNSiZvQHnqB4p7VOi4qKDuPEr5j3nMafIgA+mL9lgbwV9HuRaXq7trZ29vXXX7/XTASTpj0uZPr70/XlhLac9/Ecg17z+/3fDh48uCYRs3UzZsyYgM/n62KapmhsnctyERuPMw3DGMt7en9bQb3YtWbcYu7KmGvI0KFDS7wAhUKxxxk3btx5bI8TuHvP2rVrJ2wUIMqXDIcddlgf9rXyEu5sOrHrHWIbr2G7/h/de+yvZo4YMUL63N3+RcGu5KGHHgrW1dUdxH5LFvj8I+8pndu3GPR4NBr9YuTIkWIapzUiZj26Mb1/YP5fxt+duT+baX+d7hX61bAs/839MyQO+96PE4e1ENHe3tA7Jcdt300zfJ10Q+vqWjhY09DTgduJpZytaXpPV3NN7hvJo7ZGXgC6HA3IF0muW8ntenqtdB13qQtnMdO10rH8GzTTWVEeNdeh6Cipbztcf3iP2uOPP96xvr7+Cu73o8vhuV/iM3US66QI8veqOqlQKBSKHx8lDFYoFApFq2TKlCntOFG9hJPzoZz0pHDy80w8Hp/WoUOHGf3799+hldI9XGhT+8O3PgU5cM1eNpzenGH15MSvk6tpMvHrQJcDHUFO77L5hGzc1ABxXdh01YaGSsdFhaujRnPcNYaOZY6tzeMkcqGmW0tTgcoBj6DFdmiTq4yLFu1A/vy/oUOHPlRUVNTLtu3jmQ8ipJDPRcXMwnOcCD7GieAS7v/gz4b3BKLh1bFjx+6cxJ9gGMbv6HU8neTNx/R7jWX9aUlJSdno0aNFoNpqJreiqd2rV6/Umpqao5nu37Bsfsny6MPyKGWav+PvvnQS9dFQKDT58ssvF811j+Li4r6MW8jdr1muN19zzTWViRCFQrGnmTRp0hHcPMr2+irb7q15eXn19957b056evqF9BNBcDadLHr5Ap8/XU3T7E//E+knL6u+5jEvsT1/1qZNmw079RzaQ4h5mqqqqkym9Zf8eTqdPD868F7eot8zGRkZn1966aWtdiHLMWPGZPj9ftHQHsR0yz18Rvc00/7ulgv/sTxPZ/hkuvl8HvYfNmxYRTKoQQ4ZNctfWrE2244HD9FN45euqx3KR3kPTom785nfkY99/9aPnh2dKm95LB8KLmocDSW66y7VXG22Y+BraM4MfU189YZDTq7H6B0za9WvXz/j5JNP7s36KeaX/sDylBfkBdx/nnW5VZv4UCgUCkXrQgmDFQqFQtGq4ORG4wSvLyc3Ymf2d9zO4sTntkgk8tWIESN22E5eYS5S6qNozylXHz72TtM17ThO17pwkpbO4FTdSAp96bnlNG5H8BZ/T+I6EM2faj5ha7lfCs39XNPcV+Muvk0LoiKvCPWJmA0zYcKE43m/U3jfM1NSUoZsnLCLILVr166yCv4vGTaU+SSC1CWcAN/j8/nE1mOT521NSBlPnDgxi/fZm/t/pNfp3Ep5bNB1/QPe45u8r9lZWVnrf6zPYGVxJaZJ7DYfyHRK+k6jE800m9sldM8xrW+wjNbEYrG+8Xj87zzsRIa/y7Dbhg4d+g1/u7zP0+gnmojF0Wh0bCvWwlMofvLw2dKJm2fZdpewPV7l9/v3ZXu9lW30KPp/ze0DNTU1H1533XVi41x74IEHMgOBwEH0v4jHnM84Abpyaed0/+P+ItM0qwYMGNAqzN08/fTToerq6p6O40ifJS9T23E/xv0Pmc6H6+vrv2cf1GqFwEJRUdE+fAaISYSLmG4Rwo/jM+6pgQMHljLPt3pMi9C7srLyXsYTQf4NfA4WJEK2YJSrp5V/1CbFNvo6pnaaC/1EzXF78EQ5mm6EEk9+Z+cHAM3CAQIHCUyjxb/VrosKbr/VDONlI26+l9MuUDJndJ8derGQXPxPFtD9G91+PPf/+Jy6d8iQIXOTURQKhUKhaBIlDFYoFApFq0E+wQ8Gg7/jxOY2/uzBbWEkEvn3jmpT9usH46QUtNMcHGhruADQLzQNdPOmfMkJX0KRc/ewUTi85UPWcbDC1dz/cSL6imPZc7rGsH5bu8Ny/+R+Tu7O50Tvivz8fPmUdzvks99oNDqUuyM4YRb7iZO4vWs3Lcy225kyZcq+8Xh8IO9bBK49uBXzHHIv8nn2W9xfYZpmZSgUKrv00kvrGb5LS2/UqFHm/vvvn1JVVZXNfJTPbzeu5i5a2L3pV8c0rKb7gvuPZWVlfbrt6vVi15ppvIfHiQBjPdN9y7Bhw/7HSfulDL6fE/U8lo8IjxR7Ho1lrM2ZM0c79dRTA7Zti6kPv2VZIZbLpmbK3yw+LX1Lv6ZgfIv1IUy3lXZfLBYLsz5HUlJSYtnZ2VHWFQnfjT2OYkeYNGnS69y0Z1lPZVuVflQEvI+mpqbe3pS2bHFxsWjWDqKTRdcOYBuXxcxmsvxf5P7H9F/K/ruM56nZtn/YXYhNdvY7WXxOtmVaujMtZ9G7H/dTmR7RoBXB9+O5ubkLvANaMdIPd+nSpQ/z8gGmX4Tzr3F7c3Npf/jhh7vw/j9koy01HOeywcOGzfcCrnw1kGmldwkY5vEO3OGa4fsluwLd9QS/G4W/e7hZeoODhJN/jmPJaqfFcOzXY774sqoxp+zQWId1cn/m1yju/p5uBst6FJ8zHzDfVH+jUCgUiiZp0WBXoVAoFIrdjDZ58uTu8Xg8l5MY0fCRSex92dnZz/3xj38MezFawEMjkVVbjoNt6IdDd880XO1Unw8hi9PyjULgHwudT1zDACwHEcd2P9I19wWma3pYw6K/P4ZyBntapJzMPc3J3ZOxWOym5jS4xo0bd5TP57uWu6fRfUl3T/fu3T8966yz9krt0xdffDFl3bp1v3RdV4Swfbg9lK4j99fSLaVbwPqxnG4182i9YRiVrDNR27bLuS8a2fFoNNpgSTNffYwjdh/b8JwiDBSt3zbym+cTjd+OdPvyXL25FS1lEUYvZJxZPPZzug+HDBlSTr8mmTRp0p95/JU8rjN/PkzXjk5MYvx56NCh8qmzYtcg9kRNln8gNTXVtCwrUFdXJ5+Wt2FZZbCoTZZlOssilXUlyPgiuNOTZZvFbZBl1J77W5qDidJvP24btg+6DTyHaI+Kluimhav4WzaymGAlndibFc1G+Xy7lr+jTFsZ0xWlvwh9oikpKRU1NTWRDh06SJuN9evXL854SpCzGykoKHgoFApdwT5WyuBj1qEJI0aMEAFxi0hq357COvdb/hRzMQfSiX33BSz/udyXfmMFy3k1y1u+HKgMBoMx1s0o62p8RwXFIiTt2bOnSfz19fV+9l0hnrs93f681v681sGM1oeuB906+n3B+vVmbW3t83uLXXk+y9rw/i7g7q10Du+hoKqqquDGG29skS15lulAQ9P+w+MmTV7SvXhBTdZ+uqGdqDn4vWaav2BjNeC0wnVXdYNJM+HGw+tcHS/CcF9x/eaM8qUrStDCxeeSL4f/wt2ref8+1od/Mi9f2Fvs8CsUCoXix0EJgxUKhULxo8KJizZ+/PjDRajJicwp/P0SJ88TP/roo1nTpk1r0WSo4M/Ijps4mo81sY14igbtMJ8J3RLln1YmVhHFIJ8nFHYjto15cPGx5rrv6D3PXejreWGha8dybCs+ePjw4Z8mD2mS+++/PysUColdxYHMO8swjAnBYPC/rdkeZEsYM2ZMu7S0tAPj8bgIOWQF/H14f6I1LEJcqRcR7tc6juPntkb26S+2ererM/Q3GC62QEVgI9q/8oJBPrMVjUAfnZ9x1jPOMu7P574InZdZlrWU5SDClRbXIh4rQkpZ9DCf++fyWlm8zqfczx+2UWNNsSNod955Z1pKSkq6aZqpdBksFxHydmaetuNWXhaIwL0T96UsdfpLuZp0UhdEECzCpZD8Ztg6uih/V7JsNglL+Nu1bVvKusUvnxg3yLJtx/PItTx4bhEui+A5g/visuhs/ra4lXSI0Fc0hUWrWNIToRPzN6sYJmmTlxCylU/iRYBctWbNmtrRo0e3CjMEPwUmTpx4MfP+YubxB/z55M4u6igmCkpKSjqxTu7Hfvdgnu8XLK8DGST1Ms66EeF1PME/w1fRf53UMf5ey2PkhcGmlwjbwuM09n3ZPGcG96XvkhdXopncgb/lhYbUa1kITvq2ldzO4nYuzz0/NTV19o9lXmdnmDx5cme26Su5ezmdCNTvX7t27SsbF/drCatfHJUydUXXR5fWp/3i9fWdv9oQ9h1umL4DNE03XLtVmaBvGBEK09lWdD1c7S12R6+5Zuj98vsPY3/QsudPUVGR2LO/gU6+anmAdax4b/1aqElOGmWiZ8eubAHtYRs6NMeFY1TDLV+FB1v28kCxBX8paA+/vh+rmc6n5jIU5kud+fEbzOXjOyJgdoXFMVpKoAJtrliwoza2d4p+o/zIbNsTTqgNDFtDDmbjzr3AHvclozLgb7MPzEAq+5B66KsXoGj0XmM+TvHjoITBCoVCofgx0QoKCk7hRPkm7u9DNzEWiz105ZVXblqAqynuvQghfxpOcB3jDy7ck/lQ298wYIoWcGsTAm+LCIXlY3TbgeU47gotpfNSX8/zT0BW73/m5w+/PRmtRYh5idTU1FPj8bgI1EWztVjX9ftbosm6F6A9+uijKbZtp1uWlcZ7FKGfaG924TbEia8IXlL5W4TEJve3myzQXwR0GvNEBvRiZqLEcZx6/hbBzBr+Xs84ol1cW19fX7kr7PqyXrfn+WXV9/48/9ucmD+gNLWah/ml3X333R3S0tJ6sjy6sHz2YT5KeYsgTMq6C7ciABPhvwi8RJAq+VpFv0r6iTZmFbfSA5TQLyqamYFAoJp1xwkGg/XRaNRhHCnjbVUF63Nzc1v0Akq49dZbzZycHJ4yuGk8zfqjMe0Bpt0fiUREOO1jGjLpsrgf4FYE10HZMokh3p8n6ONvEfCl0MlvEXbXss6Xst6sYDypn6vpt4bnXc79JZmZmaV7yhTBT43JkydLXud07tx57a76ikJsuvfs2TODZZ7l8/naslzFFvG+yforfZO8iJJ6kErno7+fvyUdW2qmb4JxeIj30kJeFsgLCjFVIy8HpL7LImklrAvzWEcWsI6sqaqqqhA7x3Ls3gTLogfv4Wbunst7k0X97h80aNBsuf9EjJbR6drPTmhnhq93XP28DbEgbFHud6R5tPKBwDZouil9IKuHtY5jhA95Ey8h2ObFsrsPbtGzo6ioqDfz83runsv6ISZC7uFz56fzEnJwwZHQfGdy5CQv//lccE02Fhuus57bbzmqeg+B4AcYt3e/DN+jDJrwB+jGf5iffmjuf1CRM6WlWum7lUEFf4auXcVGkcVG8SFiJVfhkT3wUnRQcQdo9o2sT+ewfumwtCvwUN7HydDWi7QNaP+Arvdhuhey6xuO4qGLk6EKRYMoYbBCoVAofjQmTZr0F076xN6dCPFuCofDz7ZUEDf2chzkuNo1GrQzOGnqZujQxQzg7lcb2LWIUFgexq6mc1qTbvMenkes4vaRj0EWINshxo4de5Df77+TeXkOJ5SyYNktzM8NyeCfFKKVN3v2bK137956XV2dzrqTwfsWYdp2xONxLSUlJRqJRKo5UY6Xl5fbPM7t16+faGruNmkB0+ivqanpyuuHd1b78GeAvBDqxXI4ik4+dz+ATgT9XelE69dyHGchtyvoRHt2qa7rZfQrsyyryjCMcv6u8Pl8pcuWLXPmzJljM993a7n+UNg2tWnTpulSf3NycgymP43tVoTDIiwUobdoFnflVuzaima85INoxosWvGhtreD9y3Yxj53OPJg+ePDg5fytaEVIH8WNaA+L8L+NmDBhWWWz7DLoLwtUykusxuZiLo8RAXAdtyLYqmI/UhEIBMrr6+vrpA/bEc3Z1gif//KSZwzdyXSTeX93XXnllTukyZp27fS2gbg1UnOdC9no96eXj2MC/tu7hMBbwyqh6xzMyGjGLuOPl23burui4MTZifCmKS4uzuFzTkwVXcO68wHr2zXDhg1bkgzeexk8/nw2p5uZN7+ApvtFm9obQAki+BfnYi072Clw6+7DlOt+Ci/Ddz9XjBuMUGoxTD9QX/sPVOf8u1UIgwdO/CtCKbfCF0xFXcXnKNF+i5f3wELJg8d0heYbC3/K76VCIVJ1NqZc/WoytPUyuOBEtosiBFIOQjy8FHb8XEwe0aI+Q/HzpbEBiEKhUCgUu4333nvPnD9//iXc/Q8nLGJD88bhw4fLYjHNzuDuvQg5vhT9LB53naFrfTkf0G1vDvATQKTZ/OtCn8U5zuS46Tx+3RTs0ISmqKhIhEi3013In0+ZpvkvJShS/NiI5iQ3KT179hTt7gNYP+VT5l9wKwsginBMNGdFU1IawUz6i3agfDK+iK5EbOvW1tZWsZ8Q4dhPork3R2FhoQgMO4nw0DCMNtyKbetDGST5dhC3IV3XxTZxBX9LP7GU+7Nisdj33MpiZpUZGRn1SoNY0dqQF5esn/ey3oq9+7E+n+/OQYMGtfzFZW6hr61x6PGuqV+pwblAM/yG61je0/Mng/emOKHh7ML+0tb0cVrE91JF0VHNfrIufQc3I5i/19F9xP2/5ufnixmkvZPBBWcwP8bCDPTyxkm2FYcGsfkd996ka0iDpqd5QnTbrqG7Eylp45SGcAsYNGEADN+DMH2AFb4ZFW3vbBXC4CsmdIPhfRXkg88tRVnbmXskXSIM1v33Qff18yRlscjvMKXlNuV/NPKKf8W+YiJM/6GwYotgGudh4pC5yVCFokGUMFihUCgUexTRliwvLxdB8P9xkrKK7tphw4bNSIQ2zqh+8LdPM4+zLXsodO10Q0fO3mAOYmfgvYn5iGrH0V43dHuik4HPRo5Diz9nfvLJJzvU1NTc4DjOJczf10Kh0N8HDBggi7ApFHuM559/Pn3dunVddF3vZicW5jucTjRd5bP5jWYe5JP3RYwjGiyL6+vrZfHI6oqKippbb701zPg/C8FvSxk1alSwQ4cOogWfyZ9d6A5h3h3CrdjTzmGeiukUMUkgJgNmi+Yw+4E5zP/llmWtHjlypHxurvJU8aMxfvz4/U3TFFNIIggeHw6H77vmmmtEsNciUq/6rEPAdv6kQ8uFrh/M2ay2awcCIoSVKfLGrew2MWXedG1uvf2N212EJxQWTWG71HGdN+Do48rbRWZg9ClNaoY/+uijqZFIZBjb/9/YJ3wajUb/fvXVV89KBu89DJm0H/NzPAzzTC9vbacEmvsQNPs1+Nz10MwQYuYRzJ/BHBse72kMO9ZSuM5wdF73BkaP3vzBWG6hD5a9L/xmT7h2EI4WhquvRty3GI8M2N4EgdiPzekoGuc9me8mXTWvvQhdVq/Z6rwb+cujqUipP5jJ7MBEMCH8H0cJUuJzUTBCTLwkuPyhIPzRQ1h/u/GG6mFaX8PVooj5+8BEW0jJGvZKlJ84F9P6xBIHNUPuiylw15zCysKLuksRnL0A0QP2gR7Yh3khZmmqkJb6Fe7dxp74lsJgO3ITCvP/g2Hj90fU3J/Jp6dWgbqUmXgiKVjPfaItjNrD4DjpzPM1CIdn4fEtFqoc5ZpYU9iX9bY7yyMMx52Lojz5sodhU/3YsP4AxLUuTGaA53BZtzcw7mLGKfXibCTv4S5wrf1gxwMs/1LUbCMMFtvRB3XsyjKR8kmBHrcQt0vYQyzCgw2Y5LpyTAYi5oHM2PZs2jrzhD2HvoZ5P2+rstlZYXBurg/aIT1hp+wL3ctvVgGnDgF7HiZs88XD4KJevG4v2H6X+TMfXfdfhvXfHgAnyLKSxS71Sm5nY0ojpt6GT+6MmNUHuhti3DrWm+kwI71haAUw/H2VMFjRUpp4sikUCoVCseuZOHHiFbqu36Rp2gLbtm/Oz8//LhnUKPdfjizD0Ye6Gv7Mn4cYOgwRBO9qtpzvNfeA3OryMvdL7u4qdCaA9yhTynkctz7k91uPDy3mpKKFiM1a5vG13L2CE8HXDMO4Pi9vm8G2QrFrkcUgu5um2Zd1ry/r3YFs62LeQJy8zBBzD/MZJov0LbIsa0lqaqqYd4j17t07qjRYd5xRo0aZYqNYDBczr9szX3uwrYtguCeDxeyGlIXYJhat4YUMn8ftjPr6+u+vvfZaZbpEsUcpLi4WMyj/YX38HX8WsA+4f8SILQQxzdAx9+OjLL92Dbuas6AbWcmvaXYNInAlrmOLUHARn73rNFdbxsFAva67q8RwhxdhS1zNcTStEw9KB+wsPrn340Cii6ab7RNp2zg42AUjBEkfE6e5+E5z3Xsz9Mr/LRrXtM3rMWPGZAQCgZHc/SvdO36/f9TAgQO/9wL3FgZPvIL3/h8YRkc4ViUc59+ox2Q8OUxeJCbh6HBo8QlwtPsZ70jIGrOOfQ8s87ZNgsGBk3tAt3gu9zcsI1noMcRiqWeZLWUZfwnNLkJh/hwvrpBb2Jb5fQlP3Z/hvaC7Pjg6r+nO4cjscXQ5aNpWAvnB43tDM6VuHsU4XXkNk1uO4rCCx39I/wkoypvnxR30QAdogX9D1y9mlKWMU0zf7jzmTMbtSD85bjHT+hR8dvFWwsrGGDx2H2j+T3h8gIPHV6E5TKdxjpd2DX6eTwSL7yCOAjw89OvEQWQrYXDs/2B79pc51tYO4fVFqFnKPHiZbiIm5y7AoOKDYVhjGecUXud1lsf1mDJ8s9DxkjFdkeKfxON/Q/ctw2/ClPz3PQFm1BrGc57KWHKvsqirwzJbm4z3CB4c+qZ3DmHAxEEw9f+Djmym6W1U1l+KZ5J20S8qzkFG7E8s6wu8dOpIg+2Ktvhy3ud38BkFmDhks5LJFYVHw3SHcu9oXr8L4xmev7RvaO+xnhTjoUGJst8ZYfCfC7KRql3GexLTEgfxnLKIrZy/imX5DUztaUzK+6/nJwyacAP7rxsYz+Z9P8R6UMPyOoPx5eWWyVwp5+93WP/GbGfqYfDE83mdAdzjvfC+XdTxPCxvV0zB/BmGv7cSBitaSnNzXYVCoVAodhmTJk2SAcxtIpCgu2HYsGHf8neTs6TCi9E27DPu0+FyAOR9Tv6D2Pjgk4smp2kO/8Y1uIsY+CUndos5Slxv29pazbW9t/KyypSxhRFCXUM6fx1Ijy6cnnXlsP0IDs44EBd7hd4l5LNF8sMes97UkxdxHNS6mvuMY7j/vPYhtNj239SpUzPLysru0jTtL8zvx30+31/VImaKXQnrlVZcXCwLvZ1m2/bZrGsH6bruLZhGP7HxKwuviJttmqZ8Bl7+xhtv1E+bNi0pKVHsYrRRo0ZpnTt3DlqWJTZqxfzGoSyLk1kuJ7E8RBgnGl7l3F/M/Te4/05OTs4yJYxX7E5YL/2sl+NYF//Auje5rq7u7uuua6ldV1drP+zT3zgGRnP3OGjy/cwPEQQnn9TyutV1Y3zYLnRc7UNds6fzuT/fMfRSX40WqYvX1/qy4vHynFDDtkp7b3DbvN45Ja7pvkB21O+PBdNjUStFC+htXQdHO5r+W01zf8meLj3xilf4Id3exlM4K3j/D/hiwcKSoqOatKP69NNPhyoqKoaxrd/Cn/Ji+Kbc3NylidBWzqiHglgT+xs096/QzVTY9lss/4GYnLsqGWNrBhVcB934J0xfCHbsNbj1g1B8bQkuf6gjAtHbGOMy5qEI6lh5pPBlAUeOtFzXppuGGP6KR/NX48oxAUQCIxjnNmi6mNxIxvfiatyUQnPyUJj/HMOAgeN78LoPwTBO8aK5jK9tcX6wjjl4FqHUPM90xZBJnaT8YAb6w4rHGb+CRZuaTJvOqsLjiGuvYl2/CoW5ies0xaDx+8Mwv2d6gzyuBq7uMg2sd15D4ZiU9c/1bI58CNu5Dg8OS6xLsVEY7CWT1xMtW6mvoj0rWsaJlxB1/DMZ9TU3IyWD92KPQyAlD/HoasYdguLc1xlX7lfDoHGnwvA/zPzozHjToNsjUNa2EtkVhQz/C89jcrvFs0auIdd2ZgDW1SgakVisbcCk4TDc22GambCtN1FRf4EnDBat6kB8JOP/g8dJWuU+ZRzPe+SJHO5r+IbHXIgHRyzHpRMORtAYD13/TaJs+IexvOt6uBEe8wyTNdLTxN0ZYbDUO824lROFNA7YE+eXl0eSh3IOh/MLV7+G9fZlL/7gglFMzy3MW4NlUcpYAaY/6MWXDJf7EGyrEI7/+k0vNAYXnQjdeZB7+yfLRfJc7l1eCtXzuFTmO+u+tRCmcb4SBiuaI1HRFAqFQqHYzRQVFV3GMdh9dOssy8obMSI54GuCsQN8v9Asu4jDo1/KiGdn8R52/COathyucuKHKM+3koPCd3RHfzkWsGdUd0Xlrbd6wzdhu8sx3RLi41Y+m9M1rcqsqZHvEUltrTbj7Ts6rFnw8bGx2tLfRCO1pzl2NMO2YgbH3oYMQL3xqnfyxAV2lITpCPcDpmToVY8goV3SAuSzck7An2e6T+D1C7Kzs/+vf//+LfvsUKHYBlkUKxKJBOvr68WO7VHxeHyAruunsG4FWMdkwjKT7vVQKPTSEsJ9Z3RDn9Mq9iQaywa33nqrr2PHjgez3M51HOds+h/AcgsyTPiY+w+zLD/hfnlubm6Ev1W5KXYJ0m+Ul5eP5u4NdP/1+XzXtdhG8EnvmW366me7rv9O3TAPhNgG3mH43JVHryefc20+jcMcC5TDdV40feYjazOXz8To/vLe94cMNRokJ+/TLvDh93yE/4Fp6EuXwZGGjwOC5NV24pI81nVcy4F7Z0XIuRN3n9DkS97kOOA67t7Mtn8/2/nteXl7YDGuH4po5zruv5hnA2EYPsStSaiqv3aThui2DJp4FnRN7KZ2hxWbj2j0bDxavhSDu1wGzZkEwwzAtr8B4vkoHvEFz9+P2X8XdLcLHKyBq9+MyblP4Ipxh8L0fQHTCMGyPoTjG44HB8/C4In9Ofy7ndfYH45TgfpoX+xfvgYlnWWNhvtZv9pz+wkHbH/HpNzPMXjCIOjGPdCMLMZfCC14KoouX4Eh93WCG7qP6fmTl27HrmSB/hvheCGiCCAr8AbPcTj9bKZ3CqYMz/PiNcWQMfsBgZnQRXjNumXbJTz+7+i67ims7ng268wddL1Y32Kw3Xuw6KBR+OAUa7MwWE4ix1nTOOK8FpGqCqRm/I35cz0DxKTDFyyLfE+IPGjsX6D7xzKfs2FH/o4VPe/H62dFcdKoIHp1YHxdXjywYmu3oTjvdgwuOJb59jDjHwgr+iEs5OOh/Dm46N4cZKfcw/iXe+ly3DsxJf9WSQkGThwGQ/sX7yeb+fM6Kur/4JX7wPG/Zb69zvIxYcVnw8a1nkbxoOJfQrfH8JqH81w1vJUHUZj3N+QVXsJyuZ3X6Mrzv89U3cj40zFkwjDe5708f5D+3yHu9MPD+Qt3WBg8uGgfaLyupp/L6zDP3et4zmdYfvuzDApZ/idy8B5l/t2x6d4GTfgH/W9hPJP+bMbui8jIGIJ4aQzhwFW87i3MKz/r8BzAGujV1YF3pkPPeJft4Chp/Ezz59Ctq1B05XQMLLwAptRj/YBkGSphsKJFeM1eoVAoFIrdyaRJk37Lzf10Pk5Chufm5r7rBTTCqMsRzHaMUzXdvZUPqiOT3juMJ3t1OcwCIg6wltvZGvRPOLh/pyKG70aLHkgDyAJ3hxxySLB9+/Zig7MTvbLp2tF10ziY5thNfsugvw3dpumcrumOXNOK1Zcvn/lmsGT+B93LSua1rVq/GLXlK2HHY0wMU6InFYd3EE8XynFn2a77j4ow3mL6W/R5bXJ18Ye4eyTz/19ZWVnFSgtQ0RJY/7WxY8f6c0htbe2+rP9ieuBY1qOTGSbtYyndQvp/QL/XhwwZsoz7XptQtF6kXMeNG9fT7/f/mj9/wzI7hH7duS+2Hz+ge59+C1mmizMzMyvUCyTFztKvXz/jtNNOu5DPzUf480PWqaEt1UzNueTVDC0752J2KbdAN7rA2fHHVuI9rmtDc6N8UC/nM3qGC/0Zf475VsnoprVqdy2j9A4jzzzaijv9OTg5mu5ApqwNxwNi41USmozXUni0aAc68Sd55D/Lxh8/nx6NnmTixIliv/12tuvzuP3rl19++VhRUZEIwFsvlz7QHUH/3dAMEcKCg6ibWQ/uRlFew+keXHAk4z0En/9QxGIbOBo7HW50BYyUh6D7zoNtr4XrjMTk/KnJI4AhE0f+P3tXAWBV0f1/N15ssiy1dAmIKIqJ3d2BSbPFAiJiB4hdSG9TYmJ8tn8/uws7UEFUutmF3X114/87973Hvl22UFT0ez+YvffNnTtx5szMmXNnzsDWNOjGiygc+ROG3OKBO+NeuLxjYARWkaTXIjH9aSesvk1HuXE9q+sK0tpD4l+JkpHT+ERB5owesN2nQxMbublh5eGIkjZQLFHs7gvL2AYD/R0laFQZrEeUwaLwVZTrttvNHVZ0KnT7WfKGi6z7MvDF2WisrqLKYE1PZHybYCtjUJr9aOSpmBe4jGkUkz6JpMH78AQzMfPyH7YrgzUdCAU+hYbLUDRSTDoBOQU9YOEdqHoG8/ETTHs0Zo98FcPze7FMs+H2Ho6g7xUEzaGYP3qtc+ibW5vJ+M6iIPwz8zEcc0a/g6xZp7MOC+g6Uoj9P2jmVPirvkeL1puxpYoyhX0M6fMG5o3+YjsP11YGrwieg04+L5Tm90L3ZiPo3wLLltW4BWF+YEMfViDp7AmP+SYK8sQUhjQs+hf2hmqdDdP1MeZF5h9jprWCz83y6p2Z9mqW7QxH0f27zETc1RyJaWfyLgR/0nN4aHAl8mYmI+SawPSvYhkUlqGUvJLlhI8qgzVdh2nICu0hKMkNm28JmxspgMtzJELB9ayrbPLrs8guOoJ9xBN8T+rie/iMHCyILKqRlew+zyio9gRo7mYwQnFlcBxNgrB4HLsSYpgekEM9Etn5c9QiKnwBtLbLMKWer5j/doxZkIqyTWlI9ITpYQR80BK2sePe/b9I744YXpoCV6gFBSIFnsQAQuaGeoWi/zUMmeiFK70lvAku6Al+rPJswhORCawcRACfC6ZmcLBc1ySaDVjoRltfBqoCGvxGJR4aScGSQsoFkxPQokU6zK1uDvIhlLdd4xxqIIcHaP0zoBk63wlgtbUJ/zd2R3tuI/ObU0iJsXX27wYnIHtx8nGfbdt78zouNzc3LFTXg8kXIEHz4EJFU65Xw3bdHEXrzkA2YzpKWbG7ZeM7xvC+BfUdKMkfjptfXudBNcyf9FGi3BJbm3147c38yon9PXnfgffJdDs9bvort2Ddsk+w6sd3sHrx29iy5gf4KmRnrE2ZPNwt7gzkDdPGCmbkXtu0Hhz7MJp0WnZRUZGUZSZdK5bnStbD686DOOKoA+QXWQXf0rIsOfhNVpXLwW/d6ZfO+2W8fq6q6peGYSxav379z5MmTYorC/+hkEM9N2zY0F3TNLEvfDC9DpE+j9cy/v7BNM0vWdcfJyUl/bCZGDu2jnEtjjjqAfuSw8hPskVcd7vdI4YPH/5B+EnDaDby3eaaquUqqnKDomjJos/dKXC4ll3YXo0ShBH4JmBqT4VU5fUtq+3P8ORhf+ucLCPv/c5B1X20YgdP56h+JOWdDEdy2dkyOgphkV+sp0xdva1syiFfO3JqPcjPz+/HtjyN7bob23XeunXrXtitd26IYk7x3Mu7i6FqCkzzZpSvuRdP1DPejCg4GJoyJ2I3dS0s82RYgQroiW9Bc3Xk3OkTWJWnYnYD5klGTE6HmvQeNK0335dwb5LGq0hXDZZTQX3pDqWTOUAh2uWOxqTILooBCzU039Iciqs5eY6ypNIfGvLIiBmwrK0w7ENrKoNdFzsfOGzzKpS1nLr9gLTMKfsBiW9A1xhP6GOkVB3bqB4hqgx2uRNZ9rdhBYeh9PLqjy6ODWT7c8ihdZb5C2k51FHURpXBLhYn5M+HJ3A9ZowNy5Uj72qOUPP3oOt7wTBWMZ+XY/aop535UdqWe8hqYyjK+pnWcZh9+SeRVbtFbOndHTMdgTXnYf4kP0ZO7YuQZy5cnv0hCyJMxgVlEQXa5czTEk6l3odZtQRzrq1e4V5bGVy29myktGrL+J9jPIwv8D0jGo2SUW9G3mgYcuBc3/Tm8CU0Z4fQlXXCsU4ZF47/DyqDo8i+uxl8zZshwW7Nch3APugSpnEUr7KUvwTFudlOuKgyWNd10lU+TFyBktywDf+h93eEK3EGdM/ZrHsfLGRjdu5DyJw5FIo+hflNYz08xf4id/vHA8GIwlNIT77n3oO8t5Rxx20Gx9Eodn4WGkfdkM4/t7QXFCuLDXQqO4BHYGoLYSoLkZCYj21J45FVdDROmRY2KP6/ABlMM/PPgL/iNngT5sNSH3foAe9M0ukqZBUe4tAtjp2ArUANZJGWT0BxP4kQeU1TZZVWHAKlZQ8KjTMRsJ5DZeXdSKro7PiLAGAFppJuT0Ix8+kjKz0bR/qmzvD5HoJqPYME9RoMmRduv82T+sL2T2NaUg8zkLpCPgABvr3aUvgpYfrPcDC+E+31bo5/FKOLuyIrfxBCalgY+B+ArEilDDSKt/0o80xOT08P28uqB6IIdiWpAxVNvUXTFLHJu1OKYFHVutirWDaqQob9pmpigmXrOald7UnjHjRfrksRbFmWHK60DyerwwzDmEyvB3k/mfm+iu5sut6cPKXwKmLhTsOb1Byd9zkZ/c+9BccNL8JhF96Fzn1PJoskc15CoXgnNd0y4+CUsSNfuxG6OpydapP60ezs7B9Zjgd4K4d23DBjxoyezoM44ohBUVFRoigM2Aaknyohz8wi619El0Andgsz6Tec7uacnJwFo0aNWhxXBP+zIat+pR5zc3Mf58+bTdMczOsYupfIB61Y73IIZXFlZeWDLpfr8sLCwgNnzpyZLO/GEUdDIJ90Ju/I4WXNNU27samK4ObZi5q5XPpo8h7H4d+hCFZ1Dq1qwGMHlhzSbM3mQZ1+2XTVnj8WbZl+6Ht/tyJYsDb/8N82zzzoQZ/LuIJlHG9b5jOcO25WNBEzd0bUiAoQyjmagZvTx3zc4JwgLy/vC/bdd7BObKZ7c5s2bfpFHu2eqAz5WcZy3hmOgKfY3eBJloVXdUM1OpIksmNLSLMZllIB1S36jiSHVrZtoBwN17+WzPB2cxEkoWjp8CSdD2/q5fCmjEIirwnJx8Cd4KET+8F74td5bkycqGLErN5I2zAOtvUwrODTUNQ7KaydwGTFrm39kO1itl25XREssDzMY2QZ/M7utJHQtl2BgFJzoUBRzib6RxaiqEnQdbGFXA1ZmW7b6xDwVtPHTA9wzl69eEZRw3mRhTa2+TrTWgmXNwmq50Rc8HgC56T7kX07y/Y4mOZbjiJYUHDF1wxfTP8fnfK4E9rD7TkbmkuUyXdDcT0ILfUWjCpuWC6VlbRyZkcYBqA3/mFS5oDD8/dGz4wr4XM/Qh56iu/dxsIcxwJ7wwT7gxg2rRVGFF4Eq9lMeKwXGGUJp+yDeZXdNvU36LDZmkoka9XlsL2kt1r9O0pzRevCvHvD9YQtCKyutTPQMdMVWWj3u6YrcfwPIq4M3hUQQ+Zp5RfBNOZz0JnGQecy6J7D4XYdxI7uIHa257DjEztZ89DefSXyFv77BejwV9Wr2YE9SoHscrhcx8DlPtihh8t1AekkNnNK0HzLeeEX4mgSxs5rxsHgUuiuA0nL/aFqxyMUPCzyNA7YaRQUDkZy872haf2gVoaVtL3WyGqLA6G7D+AAeRBUU5RhjSNkNGM8RyKxWV8KdHuj6lc59IDJWGnk4QPg8kh8B6BSiwimthz+cASS0hhe78d2H05fkF14IPzWLHa7xRTwdm/hexdBVhaapnkZbwdy8vFEKBRa0NBW48dFEexVc0Uw1DV0sXZmrQrlHjGhQBHJDFn2R5SVJoZs++IxD1n54xYEFw+bhLBAGgPOhbyWZVEYdA60e5jXWbquD+YESZS/LXjdpR+rVLJJevs+6HNMFo4bXoJDL7gVbfc4UJ5QZt6ZwjrllPJmUKS+ec1lqhzK1yhYHrt9+/avs8wF/HkoJ+a3zJgxIzxpiuN/HoWFhW3ZZs9nW3iA/P8U+eUOesuBjU/wd/bWrVsvzM7Ovm3kyJGvyhbvf4S9yTh2GlKveXl5y3Jzc5/n/U0ej+d88oIorJ7kY428IDZfn2b/MZn8MiA/P1/M5cQRR50gn2TyIocXzmjWrNmzYd+G0WHc4wmaOzSG4/g4RVXSd0oRLKYENDclAXOjbRmzoPsuO77V6uIuyVX909z+08VkRSTkboGqqUev2Tiz/6NBW5fFRNfYIf9nMlaLMrvJIKH4jkY56Hwo9h1pee+HF0LUA/bfr7BeJrBO9qAbz3bcMvJo90NL1zYWbi3LFpYdFcrcKUltnPu6oLj6Q3NlhO/tX6C6Kjk/F81YWDumKDqapTY8Bwj5w+FF+Sx2gf2Vz6JqawF8W4sc568oQsgXdoryLLr8amBti32gqvztuo8ynSg0P2cMBbCVoayg7yKp1wNRBls1FbfhPP9+2HDBK0t9Y3DLRPK+NBDCsUVcR8NSEcKW5tUCadXW+vOharIKfTGlbsZnDkSzDe35+wjSX5h3FUy15qF3s0cXwbJHIBR6AIGq/0PQL6uDwblUIudufThHuxJBczwmLqyZ79qQg+JEClZkIYTd+CK7nm0PcExJqNo9LH43vvopy18AMyi2hH9z8vBHkF3E/HtGMzezyQNncr64EqYlK3evY/wP0dXfgYkwb6ECKwPVcyMjKB8ZdsyUYgfJT+G6UViPnlp6PNU5TC6OOHYKNZkojp2HrGx1B86Dak+F23uI0wHaZpANeQtCgY28boJl+igNqdBdXdjhXY/Q5saNwP+TMWCiG1rCBewMs+FyJ7PDNWAEyh16hIQeRiU7fYX02Ied3Y2ObZw4moYq34Ecszo5A28oKMJDOptxf8dsQRwUKNxLObjfhMot18Aw7iJ9OMgLRGerBMl7vOdgaphNGzDd/uUUyMagsuxqtuN87BVRKMpgLIJpOD6DAkw4PtO/loLOlUz/arb9u5lU9fYsEweR549iX+BlZho3UfEvACcnR9LdxNuP6Wbl5dVvGqPoDCSu92I4pzPX6xrSd0Y3KiYhZHZnmFgDS5nBfmXY2AetyVc/hPX03qGubdtOsyzreF5F2fUg83gVJ0T78PqX7dxISe+AfqeMw/GZc9D3pDykte5M1hHjxk0vuIh9KmlFmt07fYg6dNqYPRrN/2mnnRZITU2dx7I/yvIOcLlcmRMnTtyJWWcc/xaQB5SioqJms2fPPqK4uFgOiCmm3wzyxWm8/5BtZLx8zMnNzb0pOzv73auvvrqSz+KTjf8hsL6tYcOGlZEH/o/uesMwLiVPjCefiH3okxhkJq+zyUfj8vPzD1iwYIF8PIgjDgcFBQXHkIdklflbwWBwflPt1PuM9kMpY41XFLU5O6qIbxMgei7LDNlm6D12b2MTXbhp5eQTPyXPPmRD+dGylGtOPvnkPSKhdytsm3XIpo0zD5ttaMZwygEP2qaxQawSsBFGQjQCUQjzoqqeczRNv6/F1e+1Cz+oG1lZWXPZjuUcgZN4lYU5f1Aj9idhxtgATPNnSnJhZamtdENIHYSBD9b8COWszC3g2KXIQWkMJ6ymfIO0sgqouhzWsCkcEM2h+sUUWDVkUZcs1JI4BJashFVWkpjyYwPnEpNRkpuH4tzcHZzYC15zgBuWexA095FM2Mc8FqIkZyjdHCT4mK4oLBsh764eWxVF6FNzF2RZRgc+iCr+N5Im1SYGoqhLCVkfAu71pPNnbHNVnN/sCc11AePvz/qSeL50DmOrCQVbW3yE0tyrUKZfRiE2G0bgRoT8D3HOViYCLdtwH6zb2DUSfkfopihN1zkqLFtJZTpylkc1RC8jtnqjcm12UTNGejHzdgTTo4BtT0Np9gjMzp2LoL+cOfrjcr9pHA9NzYYnMYn5eQmmNhBz8m5HedoHnJwIPRumqSLzlAbO0rSt8Pshayn/+p1+zlbbwOiY5vhHYaukBWkS/hG+xBFHI2h6g4+jbmTmH8lBZg47wT3CyjlbTnh/jm3wU7isSnYI7GSsnvS/iOEOZGfEn6Gl8BuDMD/vIyeO7KJOCKETZG1h0PgNqmVC0cMdoduzHBtfXo0nnggLUGNmt+K7XWDaCVBsP3SsR9HIX51ndWHI3DS4jO7sqJPYi4SgeDdgdubPrPqavcSQgi5wq5058BkwsBizszZjWH43qEpbdrYavMYmtNrwMyZFtns0hCEzM+Bx3c1OfUhEWfYEe++n2FuWOx2aYu8BW78CnoRu/O1HoOpulObJymlgYH5rePVuDONhumvQftUybOjYHsFgJ1iqApddjsqKpXjoajngZEeIoX7b7Mi7RL6vQDMDSPD8jBn1nVjMQe/yR1ujsly+oifCtIKwtHVoFljpCCC1IYLC2oy2FBQ6s2450OhVcAeXo2AkhbY6BnIxC9I5uTuMYHPmX3fyoyWshR1ctdN2fsU+U7ONt3EQuIL08bEOP4PuOY589wXs0HCUjv4yErI2FNKlOf92hW2k8DfTtTaj3P9rvafxDnwwCe4K8qCa7vxWtDK0bPYb7rlQhLEdyylfRRW9B1msGXnNgFvfjLbNl2FSHatAJ75Jrv2lLfzBdtAVL2lpQDW2QnH/XLcdadbRsOkt2XaEB8jHhFdleM8KzBoSFe7CkHyYRme4GK9bqYBWtdKxsSW2vG3rW7bBnuTJ5dDtY9G65Uqs3dQbQSuNcQcQqvwB88fVNCEgSvbmSXvARQnFNMuQsXY524BFgfNEtpWZ0LSeMEO/wGf3x0N563HKGA+69doDQbeLdV0J/9oV8LRTme/eUKxLGeNI8kkCafQaDHUiPOwjDMuGraWxTk14KPDmj14bTjyCcSXpqDB7UIhhm2celvT51jn9d9SMdqiiUKy7NKetLGFbeXvS7zli+09BaWlpZ8MwZIu52BkdJitRwk92xMIB0NYn4EIL6l2UvTvvzLdtjaOYaaOKfew7dPMCNl64+iHnAKQdYFmWfDQRO28UWCGKjC6cqIoe+W9FyF+BX75+CT+8Ow8rvn8TRshP9grPSZoCCcpWtIpS7o1bulkPT5okW+caxpQpU3olJCSUsPzNdV0fOWLEiPAhFHH86yH2YTdu3NhV07TD+VPawZ62bUs7WEH3pmma7weDwe/HjavVH8YRRwRiIkL6djr54Ce7KzqQh3y8/57887rL5VpUVVW1LG5b+H8Xc+fOzQgEAqXkid7kjZE5OTmv8r7R0b3l2A8vgon7OIfoGFboNREylFvmaspSjxq2uaBs5pFfRZ44KCwsHMV83Mt+b2azZs1uueiiixo2FfA3ou2Vi1oaAetMSzGyVM19sG0blPN2QjBSNNuygwWukDJpXeHh8lG8TkybNq27x+Mp5W0K2+3wUaNGfR1+spthEOfJCZhK+Vl22spBXGLH9xnK1i8AxkbOhRM5d+tHOflS6No+Mu2hbP4TTCUPc3Jfx5hpqQh4pnAOMJyyfAXD3Yut6fc4pg5kfmCZ2ZTD94Zmf8sZzjtIrlzqmHd0e26DEdhK2k9H0D/ZmSNIeDPUmTK9iSWbVjhy9wjK6Zo5l3OJsyjAUf60b0bJSDkwGcgsuIRz6Wmsk1ZMZyv8Zn8sGLW4hs1gM2SQ1wdzHld92NuQ6XvC5XqXz1tyXvMR83Rck20GywFyclidhSmw9PsxJ3MbDmC++xlXcq42CbKm1LJegFqVi6Lxq7bbDNZdJKfvRmxpKbQJN76B9yUhIel9aO59HZvBsMegdGT1it/sWedREn+Ac9POjHMNr23ZEDeTnleiJEsOjAwjq7A7BfbDKLAfyDpcA09iPmYMCiv4swr3598FcCfsRYH4E6jmCBTmfbuDzeDg2nNRmaogLeFGeJJuRMjnY5rF7Ctu3247Nyv/LFjKSUxjGevzY4TMldD1Kcz/uZyLi2mLsSgdVejMLYcXDOQ8Lp/xJ5Neq2EGz8CcsTtvM3jEzMvhSmAd8z4UmoOQZzzmDytDbv7eMIU2yonOM9soQXFeTZvBqiYHyE1H+dob8cSksNmHy8gbCYzP5R5Qw2bwsIK9OG9+me9wPsy5rKVMIH0ecfQJI+d0RDA4kXU7iHXpJk/FD5CLo0kQ1ozj90IOq3K3FSPpg9lYOQ+3OJlW7mWjf7OGUmvMGA98vQ9nZ3M3Bxn5GvkqbHUGSrPDyuDhhWPYuGW1sALb+i8v8qXnUMZjccB6BCW5dzhbO1a1OZ6drCiU9uP0P4npbeMAtZyCz7McCP9T40AqUVquzDiQ/pdQqBLD5c2YdoAprGAcr0MxH0HRSHbqEWQVjGO6Y/l8C/Mwlflrwftj+WQPviuGt9bxnRfgVxbgwZj36oKcJKrrkzmIsRMLygrKK1CcOyPyVBR2LsZ3FvN/FPNvcgB/H3NynnKeZRWezt7yRpZPFK7/ZdpfcBA9ieH3ZjyybUK+sP4f7ND8GkbxBZnFl0G1Tg6HVVLoo/JelERfQLcWwhV6tYaCd/g9KVCbcZAmfWzsw3eSefWTnr9xsPoEhvoY5ueIcj+McZMTOAidynxdyDB9GZ4CBLYxP4uZxyewueKVGspV6bQ1JZPPxCSAbGnyMC/MD34jL7wB1fsQCgfXK6TtgJGzesPUS3h3GOORwwwe53Um682uHtxqYeJEN9a1OQmGcjYFkf0YNJ3pizJ4Nd/7hnz3EFqv/sxRcArki3B2UT/GPZg8wHzb7XjPiyUHp31HXnoCHXu9gUnHRpRNzmDah+UcxudirkK+SpLG9loKSuQzDlKxHysGzWgBj+c8PjuNz8SeLmluh5gnGcS/II89yYHyHT4LS73ytd5TdQqFigv5qyf9mzFu+U9BkPlRrecZf7VQkjmTZXRNYTl7sowfUxC4EQUUuuRgN7tftTLYtkcxLql3tg35kurwyUdOu1D097Yr6sX+l6otDKdrvoTNvnFOHdenDM6Z0gWm9zHWeXvG/Sk063qEKDCqGvlf7c8YU0lP4csKXlewIB/DtDby+ZnMM4XB0H0oe+eh7R9/5At32uaLWNZrGd7LelhIAfNm51lmwWDmQVbzpVBIehzlW+/EE9eJXbW/HaJs2rx587W8FTuB9/fq1euuY4+N8syOmDZUP0y1zXzK+PvutCLYwjpO8GYrqr0gowpLLnyCXFoLfC5c3MuyrEG8nsV0etFFTHvsHrAtC2Vrf8JPHz+Ob98sQsWWNWSLpiuEpYCk3ZfCK2MfNDmONI5Zs2adw4mxnIL9IukxgZP1HVeJxPGXYu7cuWlVVVV78bY160YYoEpV1RWrVq36cdKkP/axp6ioyGUYxn6M9zTW9/H0ymCbWMr7T3n/oWma3/H5+rgCbzt+j4y8Ez3YPx8TJ070du3atYXf79+PfCQygEzq9yRfreNVlH8vrVmz5tM/yrtx/LNAvlDbtGlzDfsuMQl377Zt2+6RnQXhp/Wjdc6HJ1ouzODg12tnFMGKRhHPDP1g2fZdiS68sHLKYTscDiYfMHRdF2Vb78rKyhHjx49/O/xk90Wzy989QLO18aqiXcCeRVYTRZ40Aba9lYLFva6Qd8qa4gPrM+kju0POY3uVswTebNGixYimrt7+y5FTcDiluynQXQc53awly0+xhkXw86dOvxaUiTmv00QRvIHC4e3Y4J6L5zJlrsy5TfEpDFtIuV12Vy6nnP4kycl5pCWmDS6mnN+F9FpOWf0mtFv9KFa23otzhieZXg8YAfrjWTLaEsrqrTkPPJBpBpnWTwiZD2HT1mVok3o/n2czDmbOGVNfZLrykfU8zon70F9hnij7+49DyRWf/qnKYEVNZDlFsNwI03yW+fmG5cxgGWU+0ZX52gLVvhqFuXPpZ/0hZfCYwu4IKPJB4RiH9mLm2LbeZTrDUJL7czgQkTnzbNJTzDSwbXN8sLUnGfhn1hnDm30ZnnRypyLoXwDLNcpRYNdWBm+pOs+Zg8lcT5XD6Fz7MfxqjtTPML4fgZCsAj6LaXD+Slrb1nS4EvNZf+yH1BwmJP8/ZFwvs/7dnMIOYN30dOpGFNkwL0DJqA92WhmcXUi6ogSankJ6ryCPLCRvreG7h8JSzoCmyvxfaDOftBvqvPN7lMGi21nT9lamcw3fEd3MD3TCl+thGweSTqcxvvBqYdOIK4PjaBKaPtOMY0ckdOzMTucEdiLyaz17mPkoyXlph9WNM2YEUN7ybQTUbA5kF8CvXI8E3xeRp4yCAwvUPdiAOQFUh9BjMLzJveDycoAy1rEzsbGm9Rns3OSr6CC4vX3hTegOdwI7Q+0svnMbO5ssHD3XG4kR2Nhxf3Z09Mcoht8f3qTu8CZyYNNOZm90E9O4FSPzm0dCS+fYmp0Oy6PuB2g3Mc1b4fKcAU/inuycmTf1cHa01yABgx0zEA3BEGWgUeXQRXVsE41CTtEcDuQXIHtioqNoK8kRw/rXw21NQJK/+kApy2pG/+7MSxemyU5YmcTB4xzmvQfLsQc7wEMY6TVQPLc6q5mjyJo5HIp1Nzv2y5jffnAn7kEnqyZFiTwQBu6E3yurV8KYWJQIV9o43okB+YsdmnqSusHj3Yvpy2mc18JlXQdZte2EZwdcmXwGB6wH2KmfT9r3Jm2Yhqcf8ylCRD7Sk85ywglymDdNLab/KOb/GIaV8N343t4Mfzp76VtgVl7lDLJNhcW6sW0OWhRA5IBCgIO79jPjdDPPJyNvZthGVhQTbVnFfBZsnXyjDeGgeWC4jAm9SMdjSZdRFEymY3XLajMdefnyRX0+0xjJAfIo0n0Pht+DND2UfDqMwkM+VvxIHokgt6AnB+rpfGcMw/R3+MyTsBfjPw4269dWrnNWigtEsZvsuRQq60lRzyZ/k+akiSexF9M6nPnJof9UZBZW20DWAycy/wWk48UMf4BDc0+S5Odghh9Evp+MzBnnRkIzG2YieY50TmzH9Lsg5Kq1/Ufm6UorxncvaTKO8R3irFAXPlEpuCjaPQhYhzNcWAlgG16m05P8IQdSdER6csPKAVN3M54ecCV04MtdEbI90K0k0rELXRrjCvOHriczzj1h2bKNbxPfyaDQwXogf6eeVG1nOHFVCvN7NPPXl7Rpzjx8HnlC2On0k3bRmfluh5apu01/Xl5eLnUodoI/ycjImNqQIvi+S9HZtqxp9u9QBBsWfiNNb/Ql2PdePh8/1KMIFqXvBY7CWFGukNVsvO5WimCBQoG4ebs9sf+pV+LIS+7nfU/Kcjsx8SMURT4U2ldNHQ5Zjd0oDMN4g5fnSJuz6Y4K+8bxd0Ds9RYUFNzm8/lkklXC+phmmuY01tEsuvnt27d/jpP2nN+zDV8UM4yfY6djE1vGDtnmv17TtBtDodCoysrKu8UMwKhRo1b8yxXB0n/vjPs9qCuehtw/GpMmTfIPHTp0VU5Ozktt27a9g/3rGPLtWPaxssJQzAM80q5du5LS0lLZkfGH8Oabb+ozZ848Pj8/fyTbwi1017PNXEbXg/z8j6flvwmtWrU6jLyQxdtF7GMeaooiuFXex/tZbsreiiLKmYhvE6C5YIRCr1khY1jX4KGP1qUIFowePbrC5XLdztukQw45ZLplWU/RPbm7Otu2Xiybdri2eXNovGJb99mi3NqZLkNRUykbZgdcvgHyK+y5A+wuXbqIkutJttkzN27cKIdG7p4oGvk+Qibn0cZLLJdFmVnj/KoD5xucE+icc7lSOG+VeeRyupvgseY4imCBLDBxhd6lkH4PLHMT55idKH9fTqrcxWdXMg6+L/pk5W0ovrfZsRnosP572KGJDP8L5WzOBZVcBriT8+qrmdbJ9DuLc47O5NXNeO7abbCMJ3m/kfK6LF06kGGvZ9ycb9sdYZqUtWxZbOSBoddtz7nuPizst7P9myhYjdBnTPdbzvtH0Ocueo4jT3BurUmss+H1PsX87djQGspHdG4Uixm5yzj/fpN3lU67lQU+wEfYUrnaeR5FKOlt0vw/UPRKaO42rItsxnob3+E8XB1IuqUiFHgfbu0BRxG8HdvTrE67vDXnv+YEBP0/sM45j1IzmYc7WZ4bWL4DOEeUHZNfc046H/nDxHzfy5w/rZG+gnXQn/PzG3hzI2NsSxqFdRAKEpj3Bk2r1AvN+i/LISt2GY/akXPT0YzvdqZ5Jq9fMH1Z3cFsojmGTAkraxur07qey8ItWWlsGo85ZVG13iwz69WUsg9ger/xGflWlN62Sp5sOI044iB2G+XBPxJBYw+OOs2cRgews3H9KL2M86w25Avb/OwvMSf3HSzIWV7LBIHJTkTsv8p9M3YahTCr9oZRtS8Hu3nIlBPf1VHs3PZk6y5DyD8O/so9EPSdwXdWQNPasePJQw9fWIkmHU0wNJSDwUkc3FwIVd2Oym17Ilh1NDs9DnRaKgezCxCIPXTINvksfKsqe8BWX0fA2JfvHMTOWQY4dnZac5jKMWjWsqatpdro3nsz03iTnVDYpo98BbQwhKUshd12MbIKv8SIwgtRkexB/uiKGrSgtMO0mBdDOmZRVluwQmPh8/WiGw4zJOVNYNkGsvMNHz4nSlBFO5sdYQYjCMIIzECoog/zfiTMwNscKBSnwzStPs6qZMGq0ImMOQe61prvbIYRHIZKfxf4Kocy/V85UIkS8Ay+dwKKFrnwa1Jr+t9OenZmuVYzjQEIVHVmHWQ7goKqt2Xe78ZvUcWqdTzf78+4Fca9gPXVl/nvyHcuZTw/M7wo+TLhTqrfLlIsHPMHykGMM51xl8FlPw2I4X3p9KXe1MMQch0cDhzBRtLFUsSsRHcOFFUIBSlkV3ZGVdUZrOv3+I7G5wfAdo3A8NIUTJyYjJBaTPruzWcGzOBMVPn3Ii33p1DxKHnCduISZe6YBak4g3myMJrRHOv0JIZ/thNeeMYMvU5/OShxmPNlUgalpMo01sE5cHnlMJCvSJeTEDQ7MD+HOcIdK5Hk6k2aDXFOfhUTJxoGwOOVel3O/GSTht2wtaq3U8c2OUpOrFX0GxxzHALbRX4h/8iXafmj1bINLL9UNYHlaAeDgoMvJO3ifMb9KfleYxYOgot8cUVRWIGtamLE1XDiU5TGVzYZunBwNHyIzoWiMV9jW8VJ5IEJjKtKGBuh0HPk665sY5cyUyy7+YPzFd9Z9R/s4MQl0N1tKeAc7LQ/y/gN5WtfjDwhVD/rcRuFoSDrtxJVgbr7nr8Y06ZNa8WJ+XDeeg3DuO6cc86JEepqYspYpLl1NV8VwXknci/STciwvzMta/jl863Z1xWjzhXRnFAlMS9X0RVyonMYXc2Tk3dDuLwp2OOQC3HM4JnI6LY/q16sD1W7MBPvCPEVumgKToShXD7xAukrGsbYsWO3mqYpNpPFjE7OvHnz2oefxPFXYdGiRa6CgoLB5NGPXS7X1RkZGcf0799/r1NPPbUTXYcTTzyx2957731AYmLiqayn+ysrK58pKio6gq82KOSLckxW6Ofn5/djnKIAfp5+F7C+v5FJP9vm0BUrVjx1+eWX/zJ+fCOrjf55ENrU5XZH1JVPcf8okKfss846qyorK2tpXl7ec+Xl5ePpJwfPyS6Fs8lvz5HPH5s+ffrhHCNqfaRtGFOmTEkrLCzM/vHHHz91u92P08lW/2vpbtZ1XXaUvM02sVDaRdz++d8P9jlieugi9jct2N/MGDNmzE+RR/WizfgvW1O2HMOe6yhyP/m/iQKBolCcDD6qB83czYVHfvRZccPnMXz88cefq6r6YFJSUh/yzXkRHt0tHQsntts74OGj12xI73QHiTKRAmmdiu66QRpqWidF0a5smft+9SKOWjj55JMrWU/TmeYauhy2tX0ij3Y/zB/9JSxtEOX20zmHeIIy8BYYhhwQV855yscI+PIQ0I6g7D7XmV/GQn4H187h9OYMyuBymPMGzjnEJGG5Mwcx/efDZY1F8RWyClgUbwaWbHiCDHYhgkGxrbyNJHWTrpLec5TfL0bQPQrzRol5JTkc7TXO389hPl7lACzz2iDDPsp5/AkMPwWmvZZ1GmSdyE5HCqgpFOoUkeMZTqmA4qlpVs/yWuTvCj4PQEwDfhjxbwqcdVj2GtjGaNih63kfNj9nWd8zf+dANyZh2rAYM1BaiMKmj/N9Mo1a84NwYirZDpWc1/g5T6pgnmvPhfjckDIzPmfokt2On+xghlDMJoS8kzhXPAEW53CKsppvyk5JlXH/yjnqBPpdivzsapOHcpid0MYmzRWZP0UgOpW2a16GZg3gfPAuZmEV49FhMe+W9TZCvhHkkwGYMTS8Mrn92uc5/xzEsr/l0Fzs7tr2g7wey3qZyXfW8X3OAdVTnPCKh/NIp24CfId5aGSbguzMNs1xCATuZ1lkpbLQbClUOwsuZSQJ/zXnxXL4WxfoyQc576hOPlg20lV0F57k6k7Pq7LuVR95W3hC+Li6XxMznr7QONIri2l97/SXtsyB7Ls5CR3LK9uIJTvBKxHaie0VcfzPIq4M/v1g87M7sOMK23GyrXKo/pongcqKyKxZRyOn4MQaLjf/ZAzP33Hllhi8V+yv2R1xEMv+Lry9/jP6cWCzFVkFLKFKsLmyyNl6UZL7EtMdGhlI2jJcuBNTXRL3cXB5wc6vGJZ7Cubk/Yji3HfgcV/JzmMT00qBrhy1feVrFPI10TQ/Zgc2hh3O13xnEeOeyTKyc5P8oQ00vaax9toQEwJW5fN8Zxrzt9LxkxXCmt6MrhPLsS+77DlI3PoKRuRnOobea0PSgpisMG9H2/QilGb/hK1rHuZAeyssYwN0jseqdgaGTu3h2FhVkMewI9khFiGAe0i771Gc8x7DP8LyArpLZ3lbIeDWMIDpKXwXyCB9OOhZU1GUPQ9zMn/D1pYPwVTugRmUgeoiWBufQs6BIXhTBrJj7sEBXTrle1CY/RTjX44la+eSVqXs5DmQs5N3uU/FGE50LLUzmYI8olQxb2th6luxpMdaJASfJk3uZTw3wFaPQ8d11WYoGkLIFIXoIcIMjPa/zsBTFdrE34s4IMgBha1J74OdtKMw9Ev5XJYXchDRFkA5YAqmM89zcl8kTaZwsOCgpVwC3brT+Qq7sq0curA/698iE7zJ96aRBxajMO8L2Npkxn8feXMEEvShmDFoGzqYfVmGY1mnJCE+5nsTnPAOzwRz+PsbqG43eeos5EwWu7dJrJ+OHFiFzyiYUHiz07cwPx8yrPDKFNbpeRS1rnVscHk3iymUbnzGomMz63IzQq22OKY7NP8s1jfzbw+GyzwT/9fE1WzCVpYlB8gVMd2JLLe0i6c5CbmZ/sucNqZgf1Sou+aAEVWONlNsR1i0pczOwXPSX2xDPvltwZhNSKv6mXX6UZjnyTeau7djHsJ5X9mXdRSpQ+U1PDGpWlhMCMxFkqcH6Ure0K7E/HG7hYkIj8dzpGVZJ/C2dN26dTVs9sXipTHw6GXK1Sy1bFdvMizLNjRP0tvHjZxfPGaBrYZs+4RQKHRibcc8nMoJzhxOSCdxguMoRnlf7Zx/4sc4pQuvFsMcBEnyzRXl+G3TGnyx4ie88eNneG3xJzXcq3TvL/0aP635FevKN6Ey4GNcMRE58cak2USnqDo69jkRxwyehZ6HXIyOvY9Hpz4noUvf05CUVv/CBUmZvQ4HdmVE8wR11MQhqN4tUg9atWoldfQw0z04EAicsXBhhPfi+NMxderUNosWLZrocrmmdiSOOuooz6mnnop+/fqhW7du6Nq1K3r06IHDDz8c55xzDg488MDk9PT0YzVNKywoKBggK34jUdWAKM9KS0vP3bx588Pk/VdVVd2H9fsftodz+e7AnJyct2WV3KSoeaB/NqTjrO12BnW9/2e4nUVdcYj7R+Daa6/dlpubu2j16tWy0vBk8uHjdHu73e5HOEbMKS4uPoM83L4+Ho5i5syZh3i93gf53tS2bdvuxzbQ4uSTT04+88wzvWeccUbCMccck9q7d++2zZs3v4C8/VhGRsYVRUVF0QOS4vgbwL6mLy/Hsb4f4X3MB+y6MYDyju2vPMdyFmDoLkYQedIQHG1LiHLgI0HLuGVDyRHV29EbAPku5PP5HktOTv424rVbQ8QB52ZS+yqvvrxAte17WPDNYXmxCbBFp6T0tV321b2GP5MS8d0Bo0aNEgXoJI4VcubKJXS7b18jyjDZsp9SNQTBqm5IdHdAgrsL3MYJKEsvxrzhK7abequN+ZP8nNN8jBX+8RTNeyPR1Rrp6EF6DkBxXk1ziwKZixTnfobg6jyGkbTaID29G+8vxezMhZgbex4NZf0Oaz/ks3OQ6GlH1xlBTyaKMz/Dz+tfgVq2H/06wBfMdIKXZq5HYNto6MkZSPR1RXnac45/FN1WLWVc+zJNzlW3nYWPxjd+Zk8NkEk89loU5d2DqsB+0M22nIseitLc53ZQlHdIX+jkWbdaIOidud1EhEB2O1vuk0njtqhMOgiaUoe5BJeYZ6DsKG1XYb6Nb8L+tTB/mB+leR/ht6CYuJOykU50CcEDmN27nXl1LNq3mA8lfW+m3YF5G4wnY2ggynqxKwxlIioTSVvSSUVn+LadgXbr5pFPxFRRGCLrdFzzJnwJZ4TT83RFaG0uSnK/wLZ0MWnYi+XvBJd1hRO+3Zp18CeOdGim223wpfstx78hzBmzGuXpN0Ip28uhlVl+GDLWPoT87K/gSzwflY6ZjqOwdWXYPE0ocRrT7IqApy3KWkyocRZS6dj1kfT5TnoPbF1TbZZDIHPH9mvnsj77M602Tv4V9TaUiJlFNcvJtzd4JLa9KQfOxRFHg/jHCJa7IRRkFWWz75/KqbcXlvk2O4zR4Y4pghGzLoKqTWZImb1XT7pUTXNWi5aOki10DFdwC1T1GroEyNdGkwPF3LHhAUZOwbTMm9i4x1NIUmAZL3BwXySROJ2uIgelYSTfTYRlPY3ytZegWeuL+bwUutsFK/QKpYlPYctWEFET2B52GsP5ekvG+zGfjWLH/BmyCm5j/DcxHlm1OI2d0I14aHC4Y8qd0guG9wm4vfsgFPgFhjUKc/Nedp41BFFMVuonMC3ZJiEH1cgqWDFp4GIenCAs7ybS8Dp2YGJvCBiefzEHmgecFZFm6DOo1mWk6Y/OM0FOwb6kZAFcCYci5Jct4oMdJXcUkqZuqAg2a46Q0ZtFvozpyepUlitwH1YEb0aG3hou5WmW90DSYAPUqn6OAf0oRPhSJjKDMRPlrPw3oejHsBormT7fVX8mvTWGDTH/+7E8J9MvCaZZCrd8HVRZDnUW03bDtHyM8XNY9ucMtwIqB8kAvsS8Uev4uylSb9RAfyHTS2eeh2L2qIcc/+GzTmK6+XB5u8MMvEJ6jqaQFO78M/PfgJiDsCwKjnyneNTzjr9Atp/ccoviDJBhDwXZBTPJN6JQl8H2fg7KE2Pyp2AiabI9PCdwORkDYavTWUbyqPU96bCQZSSh5R0Jpohh/m589iN86qlwBwLQXAuYp+NYBiZpLeO778JSfqNMv4RZ+BQd1/3CNMIKTzk4rTI0HVrCZeQFCb+K+fmQaSwhX/yKoLkIRrMft/OpIDO/P+N8BC4Z6H2LoCqZKBr5VQ2bwba5HnbgQpSMrbYXN/FNL1b/KLbBTmdafpjIQ4c187GqVV/KN+8zvkQYAQpq6iWOYFSfzeChBT2gK+/B5W7trDYG43GU40RWkdgFv595SiafPILSkZc5/oIs8j3UEsaZzPLdR2rfwXTKkVVYyjKPID03wFAucHYW7MbgJLyZKJ04CfRyUjEiK6t+W1VTBmtnKbb9ALuc7hGvxmHDMA3r2f1PvWLuUQOnvGASkSd1gvnQ6MjuOzYz6Q3lg7r8k3uDUW2rrMDS9avww7qf8fO6FVi+cRXWlq/Hz1vWY1XZJgRkx0LkZU6wWJVAujcJezTPQLtmdC3aoEdGB/Rs3Qk92nZBRrOWcOu68y1MloyLoljS2xmIWXW+7EA2erxaPASL339QykafuuOSbtyy7FUm7NHj5uNZejXYz8g2a8ZXSDrJqvSTR45s4FDSOHYJHn/88YSysrIrdV0f37t37+Z9+/ZFUlLYapDwq8E+Uq7CO3p414Dze926dfjiiy+wYsWKH/l7fG5u7g7KFrZDWXnC/hx+y7JeZzN5ZcOGDV9Mivat/2zsXAPa+fBR/N73BA22t3rwV73zt0BW7LZp02Yf8vvp5En5GC+Hd35CHpat+s/l5dVSwhDkY/moeFdaWtqBe+65J7p37842Ips7alYN38fGjRuxePFiLFu2LEDMZTq3cPypVgbE8ZegtLQ0xTCMm3h7KmWAK7Kzs8UUUYNIG/3uvpqiFSiqfqgjGzYGZ+yT3tBe6Nbdt6x54MCmLaqIQFams9+82+12hxU/uzFYygtIx/CZKkSHCz5ICLZFjgnlekVRZcdi5EkDEPnDNuWcits2TT/0PnrU2W+I/MbLHLqubJt5rLvwuTZx/HMQtRmsuzlnCb7EtjKEc4k/5ywIWbSybY2OjBDn1Mn3kL/ETAFhFiHZf3Wj9o3jiCOO3QINfpGPo0FwVm9v4F/Zqk5KKskUYlLCj6KQVZxIZKesQHNsG4miTLYh8FIf7e0Agqhe5egL6gyfBFVTIEoBTT8Dbu8tcLtvhttzM1ye8XCx05eVshSukZqazPAJ0DQ5HZX50k9mmJsYfoIT3u29hmFbOrZmgLbMR2u52Q6KV0Q5/J5qCcMnB8/JtpGdnHeI+Yc5o16E27iKebkMtno+07uRabzD35tFWwHd1YLEGILM4uqt8YJwUrK9vNYEwV/O8JscAci202CEwrZ3Ji50O4piv/tGbEt+HkFDhKf7WUcn15B7Utqy3hQX88K6ciYUBjRPzRWVsuAgVhEs+htbiaw0UZKY50HgRMOpA49bbCufR78kZ4WsonbFVpWzlaAoXv+PefTzGevDdThcrjHkkzthu4rhpssuOm272YrGINtdxNatbBFTtS2OcfuswrZQXT7GudJRvtp2H6a/Z+QNQvLMMipkHDmwLBai5I1dFTbxFpZRbS4P6ET75HPCVKNm+AHfK7BIC9s51Ey0T3uRr0gT4THhNe8E8mU355sF0BleI53P2V7sBTDNVc4HZM15PgSaPYH8OhW69hjWtL/eKZdgSpasfiiF4VviVJXmas/wFzDs9UzwftLwQST47sKw2XIQXdMhdRKya9qymnSsnzRcHxasFS8DJeH7Pg6D/CUIJrzFsr4KdwJ/WPtDsVpjyFz5iizbwZkd5VskhL5z7ndvXMbJy750L+yxxx5LIn47YOal6MzpSRa5rWlmUqrxf1V+3HTUwLscJTMnLKLsrddJGJky1gVRsqnMQFXIj+9XLkXhq08gq+Q2DJx5DS6fczvuerYEj3zwEt75fhHWrV0Fj2EhRaydsNtKME3owQDMgN9ZEfz+z1/jic//i+lvPYbrnp6GrLkTMbjwZtz2ZCHe+v5TbKyQLkYFJ7yS53AGmggphsJ2JK6psJwmqbTXbCVr5sDGle0jR46UunqeeeukadqZ8dXBfz7KysoOkA8mPXr0aL7ffvttVwSv2rQRC999A7c+Og/Xzi3E/f95DG98/Tmq/H6HdzIyMrD//vujTZs2vcjbV86YMWOHpeJer3cZL+N9Pl/mG2+8ccfo0aM//gcpgqWBNOSiqOtZ1Il8FXX1+e8urr68xea7touirmexbreBHCCXl5f3RVpa2r3kWznIc4JlWank6ePY5+zQ3xQUFOxrGMYt6enpBx5yyCHo06eP00ZEHNvmD2FTZQBbqgIIGCb7OhWtW7eGhNtzzz09LpdreCgUunLy5MkyoMbx16IX3fGs4w9ZDzFnHNSNZkPeTFMtjbKAdqgzcDUGGT85JtqW/ZQXwZt3VhEsELvozFujNox3R6x88jBfKloWqJZ9O+m1xZGlG4OsDtZcyayT4a0v/6D67JRayMnJEUGlgO0yg2HPefDBB5t+pkkcuwfCNmLDfX9jNmn/KNI2H4iO7vlwJcuCg9Oh6mKiZz2Z7T9xRXAccfxzIAJnHL8Xii3bknycpYuypiMsbR+5CT8kbHsjw3yCUGgRDOMTdtKcoNWjmYhCUYPw+GuFicbJi2mIXZ1PYAQ/3e7M0KcIBb6Apn4PLdlkcAaU/3RGaHmNsNXhP2e4L6EE67LnuRHpZY3bR60bCsbMboWsooOcVZpihkK2o8we9TVKs19B2zWTkZx2CiyZDNg/OXkEaWebvcOvR0ES2CSsWUsDornkgTgpn4LoHGLVhuGwlP/S+zrSXE5KXYGQdTNC9lVMiwEknQjMkELhKMr7Kmy1cYVseAEhr3aI7/8AIxBDzyhNg6SpuRSKaWL2FesYeDBMTOKzz+iWw7G3pOmcuXSEqpzJPMq2DznUp2GISREFBzmKVVVtxfsnoXh/Yvw/QxGj9TjS+VCgKC35rB9pHrGLGimzY49JbdyOnsyywje82k2wu+eEI114EbtddfGlOEX5DG7dD9m2Vd7iERhKrrPC3Qr9xGsZo7BYthbk/f0oydzMupmGy6aFD0kqGvkWgq5LGP98xrWYTtoUZ396CgWOPszxGOjB/2LQjBZO+KZBhcdTV51bwlYsE/Oj1r3F7M/C/GFrmezbCIr8pBwAA13g9Z9EHunE/MgHpzcQctc0Q7OboaSkREwxXM6J+Qpd15+q79A4tl7F0pXh5JrjOYdv0hikSSgbH9uade2NT+MH2/Y4NfV7oIgSmAn7Aj58uux7THh8Bs64Jw9XP3QX3vjuDQStSvRu1wMXHXIKxp8+AndddA1mDZ2I4qxbUDJ8ImYOugH3Xnglrjl5OC498HQc2rkfuqV3QHNPAlTmqsIfwG/bNuLdX7/A3a/MxoXTr0R2yS145rO3sGFb2ESbc66mtLbfUYpGRpDtcMIpytEhFedPHoemKEVkG/dSTgRzNmzY8PsO0YijyTBNMy89Pb3LXnvthYQEObfExqdLFuPyoqkYOWsyHvjPYyj+v2dx+6PzcMk9t+DuJx9GWUX4m54ovkQ5xnbWn7x8qeMZgyFDhmzixP69K664YskTTzzRhKV2fzukNURdfYgNExuutn99TnqR+vzrco09r+12Js7aYevyr88J6vKrC409/8tx4YUXBuXjU25ubnGLFi3OCAaD15NXN0UeO5CVm2wPF3k8noPlQ0mnTp0o6mnwBQ28vngVRj36Ls4rfBWXlL6Be1/5Ct+v2eLsuvB6vY5CmOHdDH9hcnKy7EiL4y+C2Cjn+CHm6lqyX3pm2LBYm6R1w53sPVdRFdk1RTQ2uIm4STnYNt43Xa5bV00/pt4Pzv9mLJ3RM2Akux+kpFrIeYUs1ok8aQAWxWYovQwLw1qMeq+h8f1L1t0bbH9nGIaxV8Qvjn8MxFKgI+Q6zQUh/5/X/9tWGudu/eH29mPDTOF8ThbZFGLL642bVIgjjjh2GzRhBImjXtjtRRD5mJ2gdLqt2f9egMyC/cMPiTmj/ouSkaegJOcgtFt9KAzrDs74jLBsXrt/thUO1pSElHXoWFWtiFKTZSJXJfopzvwYzLwdJbmHoDj34BquJHd/FOUMcraWK1aQcYWgi77LnoK2a/rXEf4AlOaejeIr3nPSif2CqDRV3VAHxJSA33cmJfdPkNziQyhaMYblV6/clNWlUy7yQcdXTHRxhA7JlFTaOM+jEJradnMYds2Vy0HnULmWjmJUwRrYoVUYns+BSBvFNFkHYnLAOAulIy/E3LwXoLMsMihGsW2NwnhDECP4Ingqqhd+tWfkaRjhw8u8LEv4RWelsBI+tMFStvD3aBSPrEnP7TTNy3Vs+QikLmbn3M08Hcp3zmcd3sPBciHr8Dvem3B5XIz5BKbTiOLVOod5bS/CHMPLagaxmSA/REkYovPBFAWm5gW0g6Dp4cPPnIMmpCrlgARb7IBVY6KtOmWMrgC8ZRLpZIVXSCusHVmFnD2x5mFbAxa6MfHNcF6feMKGrYk95IBTFzDfqJMvHZdzhGMD23nvwiDmZr/AsGci4Dma9TCe5SuBab5LmlSyPjTW5R5IdlevGJ2f9Rnrcyj0lMOh6DksdiEM42VeN4TbntYGblfYIH/TkEh61VxNLAp0W20bLouyieVaV8Nm1q5GXeZBVCxiHf8ATyIFLBzF2e1A+npZhRtghT51lOm7N7I5gZAV/nNXrFhR7yRt+nAcxWobxLl9QlN6GjHFYBr4lbwxfuxcfC9+gUCgur9qIuTbkSiBA6EgPlv2HW5/chYGTL4cc197DK0Sk3HpEWfh3kuvxzPjZuG1m4rxUN5duGvAaIw95RIMOupMDDjoJAzofzIGH3U28k6+GLdeNAoL8m7Da9fNwn/GTsX9F12PYYecjf6d9kTrpDRo5CXLpWGTVYX/fPFfXDTjKuSU3ooXvnwH67dtYdOUiS27GHbtQoaYHrhBKJps+eRNI7STMAyaxAY1xLUZ1eNSPcjNzZXDY54njTrQXRBfHfznIT8/X2ynHtG5c2clPT18zt8v69ZgwoI5ePr9t+ALBZz6Eydde3lVBW57ZA7uffphVAaqVwjTSR99tNhedSL550G4viHOjz6PDRP9LeOzuNj7upzwsbjav2P9a/vFusaei2tKHPWlHfWP3ouTMtX2i/pHr+KiiP6O9YtF7PP6wvzluPDCCyvGjBkjCoQavRnbxr6maR7fq1cvV8eOHR1+31wZwAOvfYNTpr+EBe/+iHcWr8QrX/2GCQs/pCjzJt76cTVMS8Q9VWxrIzExsaNlWWeOHz8+vrrxL8LGjRt7UgYYzPp60+v1fhLxrhdpI1/rayp2nqq7dWeO0xhE3jNDSzTbvqdsykF12yT9H8GWew4sN1SlhIL4c5SF2X4aadYymIiFPqjHKYp+ND3qfEE+zLAOn6ZrRjnrrMZsesexm8GlbmXdPoig/xFW8atQ/DtpZ3gnoAYXc87CtAKPwkQ+DAxEuzV3cH74T/gAHUcccUQQ7+T/CIrO9MGUbezmRsfsgqIcDUW9C7lFw5FdeCByCvZC3rw+yJp1GNa0vRyqdiln8rJPWAbmukdupZZ/1a9VFJN/oKC0OVxd6tHIeiC8jV5wZVFLDJ3V0VHURaGoYjP2ZycdRTkBq9pXH4Y1vDSFrnP16tFdDMeUgPIDTONrBCrBgeIY6PpVTPMoZ4Vrzuy9kFvcn3TLZlnCCjxF3UgJr+Zpw47gYreHrh6DgZGtSk4ZNTEy343v0ENdxnAr4VL25AsZ4emEXYGq5mETANn3t6TfMWEFnzxk1tpsVpCyhbRUFsGi9GnbidBxOgZMrKZfzzbHwO2/BmvbX4LM4p6OUtjGi+FM2alM/ziHjgJ5Jiuh82ZmbFfqihIls7gPMgsuIR/cAMU6BmI3tmTkLbxexLjkVFpRpBJKc6xpVzcvCM5gPana0dA9Xia/CpYynQP81XzvKsfZuNJRMivW0nA5sT+FADk1WKGA+LyYKeWtF7pyOEbmiyI9jPWl/VjGcXhl8zBkzzgQt0wUW9JvMD6Dzs00esNuWb29PGdKF6RtysbqH7OQVXgs8iYmkld/cugvULQeGM54ohgzLdVZFS6H9UUh9q+zS05BVtFVyMofjtStVSjMmUOa5DK3NzFdWU0t/1kXusfh0ezCo+hGkZ5jENiSiuKsp1E0cjQC/lym/YVTJWJyRWG9NAnCB0oKy3o6Ln24mh4aDoOqhD8KWPZaKIGaZiR2BZwV+xE4tpVrIehmG1C/dQ7YgzKI4WVVk7zzGdxsU7UxoiSdrjdypV1Nbr/90Lm/ASUlJXtw8n4eJxCLORl/rL6DqUqHI4VtfyQni13lmMLG4CiCLfymqMpVGVXG77ZfRwZxKLls/Urk/9/DGDfndjz76Ws4smc/TBkyAQ+Ovt9Z+Zt9wgD067oXkj2JZK3wYW6WxUYU42yL/tudhUQ2zb5dyP7Hn42Zw6/D3Mw7cNfZV2DwAaeid+su8MjGA7cHIV7+89l/kTXnNtz6nyK899OXCBgBqLqTO7JwOK+NoX3Po5CU2pqc3PgLQmNNVXpzuBk4+YLGVwdXVVVNYxmXsn7OWrt2bc3DRePYZWAbOcHtdjdv1aoVuyIFIdPAMx++jVe/+AQJ5KfwNpQw5F5Wkid4E1D6ygt4/7uvHf/ExESIoswwjK7k050zlfP3wWH1GBdFbX9ngK91L64uBWmsk+e1XX3+USfjdvRal5Ov6nX5x7r6wsSmEfu7KS6a79jyNeZq0y7qaqOhZ38r5CMU+Xm/5OTk7nKAosfjQZAd2aOfLsWdL38B53xbF8ki20XYd8LrwqJl63H3K19h8dqwVbHmzZujQ4cOGtvZAT179qz5ITyOPwVFRUUuTXMOZm7BMeRl2Z0QflI3Ooz7IMGlJp7O7m9f22rCd27nw6m5gWJU4br0wKsR3/9plM/s/4utmA9QTPmEgkTEtwFYJsmotKXscF6b0e90ifjWBkmsLKL7jO64du3a1VwsE8fujcK89SjJzaa7DKW5D2DOtXXt/t01KL5iOee1E1CScylm54zGnNw3a5gTjCOOOP4REIExjt8LWd23Hv/llPsBWEYFdLcbmn4iTPseWCiCrc5GyD8bil7AefutcLmOh07pNRhYzndfj8TSMJ6YFITb/JSJfecoslTlFKgJ1yOr6GLkFl6KrfYkxjkZaZvGI6swbHLA9P/IsB8iFBQB6gQo5s3ILhzovKMZN9BNg2Vdh6z8UzHwvl2/akJPkxW/cpiZAd0le1aGMM0iCu+lsEJzSJ9Cct446Fp7yOlIlvUWOlwePmQrCkfJp8mSqXFIqGTZis5H2pZMeuZAc7UhDSsY5gXHHINly2pZn0MfKJ2QVHEVMosv5HSZZRVbu4TEZytuVLXSkT9J9to+S4/VUB3jyUOR3u5qZBedQxpmkma3MO1JFJzuhmodh1+7sF4DzzOdpaxfL+v2Umihq5nGuVjXdjj8obsQ0u/Cmjbj+P4+eLHSRZoPYDxTGfcEWMoE0j/biV/qAcqRfOZhuSmcWV+i7er6v6K2sY+CqvYIT9nsH+FRZ3LgLap2uaWkxQzm6ROnOWtqewqF/TH8mWR4vE/ync9JL51lPwMh9YZwGfMHwbRuJA9O4Cv3wXINxJqUZOgGeZL15vYqUOyDOeO6CjkFlyCXtDcTRAFNuij38dnVUFqmwh0UPnsvTHalB+v6BtJkKN+5AH7vtaTXA0jTbsLwwtOdg/0Ui/Vt3QbVvpPlnwS/+4oITc5jHGcx3jTGI+XcADW4Bu6ArBa/gXmfzHcmslzXMO4LkUO6e7yXsLxdGI/Q0A+X1TS7cZJXsaetqAORuO0ujCwagMyCoeTJa8gj3URYZj4+hN6sSSdT7xQ0OQVPlPOEij0dHs0qPAlD5obtXlekbGbai2CHtpGWnVle+WCzjXX/BgzXjsppzTqe/FkIU50PK2E4Urb+OR94moBQKHQiL3tyEl+wcuXKmNOVa6LKUM9VOcGIUYvXC1nQb9mQ1eozg5XmSxc+gZ1ebSCf1lRVQci28NqXH+Oq4rsx/61nsW+nXpg8+AZMHnYDBh97Fnp37AaXopGVTDYNw7lGlcG1IUrY6n/CfmElsUknh8Xt2aErhh93Nu655EpMuWg8Rh95IXqndyKR2B8nerHOV4bid57GVY/eh3m8bqna6qxmC8fdMCQ7PQ+9FH2PG8nhJmxaoDGQhmQh5XwtCYdFvOrFFVeIeRs8QteLeZKPdbudsujfAPJLd13XE1JSwt8UK/1+LHz/ne18UB/8wSD5+DPnXsKK0ovXNHGO5+4F4Z1YV7twtZ+Ji/Wr7aLPo2Gb4morVmu7qIK2tqI2qryt7d+Qi30n+l7sffR39L4uF5vv6H1TXG0axbq6wsSi9jt/K7Zu3ZrI8aRrixYt2DzC7WPF5gr854tfHTMRYRmhFui16Nf1+HjZehiRr4zt2rWT/rGTYRjhpfdx/KlgnYmprovovmPfVn04bz0ImkoPW1XOVFTd5QxsDUHq3LIMW1Fe1kIJD4XPeIhDsHnGkR9RcJhO2XqVsyipQYgwIOuRlOND8BxZ3wKCnj17rmbb+S9dD7rwuRVxxBFHHHH8K1FbKIxjZ/FCThWC/gJY5gSEAj87phzc3pZwe/bnbL0/XJ5D6PrCk0Cp1g4hEHwWFvKQ7Hs0EgO9KemIsCNLhCypk1ofbA3Xd1DMqRSYfoQ3pRXnCbkc0wv53ixo2kh4PHK42KUUBsITQlGQ2lox8/Qu0/ZA1S6j7ywKzAVM42p4Es+GqoziO52woiKsYJEVyeE8UOgya/KFl06WJ8kz+SOnLjWEgsu2wApJ+iXMcyU83kTmY88ILejc+8LlFZuvIZiBx8iGD2BSREkWC9NcTuKU8/nNTH027++BS8wBKCHGPw+6GaahFfyY9PiW5bTp0lmWq6BapZx3jaMAWQUz9BM0N19TWyM5Ibw6zmW8zTgnk2aVrK+OsOyJjJ9pYCpU/XDmT0ItI40/w/xhAWRslpXLd7BMqxmeFaRcD9UuhalMgaYPgzdpKBT9LMaTgC6/Bpn3N0in5fAkC/0Pp/8UJ36b9aBrZzANN/P1EKf3L9X7JVXMOEA5ma697JN3yujdEjblEIv548oY5jMYfrGly3D24TDWtkZ+5m+kw+2ObV53QmtoqpyczDJqM1mNZ8GT4mX4zVCsN4CfyjFrzCamczOM4DtwJ6ZCVS9j+QphooR8lkW+kcP+TNbUQrRss9EJr5GnbOtlJKQkMK6zGBeFUrWYZSefJZzPsg+HZoVXGKplaxiWkwTWkyuhA683OPmxlVLmZyz90mFaa0irqWi9fhWCm8jH9sukb4WTtqZmwVKKWKezWXeTyEc9WR8+hr+B4R3zAVBN4dNqXjX5uxrhJZimuZGP1pEvc2CwDhV1Gst6HOtQ9t+/xWClmDUkbBZE4Kw85ovbbSoT4VW+YX+5RqEbTuhI+Fr9qyH8XCHCOJ/vS/4p5s04aL6wiRTHLIXyPkx7CcvFW5kg2ethau/VaSLCsjuyXvoz3/szzl5QyhubCfwpmDlzZoZMLjhp+FXTtNfqWxU85SJ04ZzvQpKmVWS+Xi+EqvKthOV/0batheOflI89TYPTndoqWYGO14ARQvEbT2H83Lvgdntw9+BrcNulV+KU/Y9C69TmrHJJS5bQM0F510ndqdedgliTkdXCEhdpgVbN0nDyvofjpnOzMWvwdbjs4NOh+9mOzRBCbAKfrliMm5+chRsenoZfNqxxlHuNpUpaON/X+p4wGp37ntakXAoXqaS5YqkTi7KdFYwNgnX5Ei8VrMuj7rnnnuqV/XHsMpDGXjqSODwXlw8JG8vLyAMN16jw1tbK6nOP5H062dXyt7T9Wog2nKiLIva3XKVfFFf7PvZ3bSeEqs9FFayx19pO6FP7Guvq8vsjrr74Yv1j81P7vq5y1b6Puih9atMs6mrTVhD7TBANI4jex7q/DD6fT/i5RWJioptw/FZuqcTPG8qdvrpOsO/cstWHpRu2IhAZXESRzLaRxnb2t30k/R+CdGaHcNzrZprme1lZWfJRsX6MecljmfZxHJ0OiAz0DYMyE6v+V9NWHlhXuN/6iG8cEWwKuZ/g6PAQ5fegs0CiIVgGyak3VxQ7O61V+5oHd0cg5z2w3XxEJ7Q+raSkpKYZvzjiiCOOOP41aGTUiKNJEGXcimA+TFwMv/86BPxvIhgshxEMIEQX9H+HgK8AVvBS6PYozMl9scZJm5odpFDkp6RbBUXuf408iEAUQT/u9RwscwR8W+dCTEYoSIIlW66N7xDyT6HfWOzTpdpoe2n2x/w7CqGq+ylsrYRNgdhGMiz7NwQqxUxBFvP1ON6eFPnCroaclbxmSBSKIYQXH4URcg5tC7A8vFh+5rHxFXqzRy+Fy74RwUAm/JUvIhTYCCPgd1wosJVpv8K0RsF0X8O81jQRIRCBRsUvpOnVnCrPd7QgYu7ACP0EM3gj3Al3oCAvvCdQlN8aroJhlHJWvYnlFLvAMnOQFdqDmOe3mK6EPAC6Eda0y6F2UIpZoMGsrwW830IaNXfetYzPEKycBNvMQ7vVQgkbkyYZ8Iri2h6BoE9W3PoYPo1Xlel+Bl/lXaTtlVi69nNHuTtn9LvM51DS+nrW2/ucrNhOeAUsg/EN+eI6pnlN+KC5eqD5OkO1ezL/ogVYQ593kVxRt1LMtj+g+8qpIwV7w612dvwz9nyRPJeFkG+mo8i2kc7Absa3BMGKqaTnYEqGL6O4OKxsnDPyS6hKLuvnTob5Hs5Eyk7lu2tIk/mk52UoX/sIJl3IhIjCvC9h4HL4y28n3ZYy8QSmkcZ6WItA1QKY5mhOXx/DjLEBFFy/hTxxB8wA6VIltGQdiQ1oxm/bG5jmbKjmpSjJfc6hYfGkKmypYh2Zl8G3TZTAKxh/MsuXymsV+eg/vB+I2SOLnPoRyGF0thXmVUVhm+JvBwfwGfysI2GEH2GHxrEeS3lP4VlJZX63sA6nsY2O3l7nAud9SUt4n2GT0qLTUbYBtlkzJGY1/HBFDjRz0qe/kz7TskXDGEEo4SMGuIt88RPDhRhOZV7XMe7qOjVVUWp/zrKyPpx5+LfQrB+dZ7WhSPpGJWlpsVw++BKieftL4XK59ublQE4E/+P3++vk54kToase9VS26f4RrwbhzGds/OhS7HlXLMDysG/TIDp0W/4wDtl+P/3FRzDnpcdw/mEnYkrWdTh1v8OQlkyWjihuJaHtcG5/r+6j+j1RBjtKYaYhaR27T388cNnVmDnwOnRJbQf4OSFzubHRrELp+8/iuoen4ruVy5zvbGKyvZaxoBqQuL2pLbHviWOQ2rp7jezXBymlquDwYEA9P+xTP8rKylapqvo2J4LHNm/evGXEO45di/WmaQYJ54fH5UK/bj3Irw0PraL83aN9tXngQIAiRijkJ0/8nSvlnI4qfFsDtf2jvxty0vJjXazCM/Z3rKJUXG3lqlx3xkUV6nKN3sc+a4qr651Yv6h/bb/GXGy5apc/6qK0idIp1tVF57qcIPY+FvX5/ykgP8tWdfloEvERNJ68WE6N9ofyLvsxze12Cw3i+BMxZswYN2l9Hmm+jfR+OuJdL1ohtQM0dQBUDoKNDWDO7i9jG2v/3rKZ/b+K+MYRi+IDQ4ptlJCW4TNgGmkrNuUiRXMd7tYUWfVbZ2DWpey2kx2sJ7I5ium5OOKII444/oVoXLqKY+cgtmeTWreBR02nZKpTkLERsrfBra53DhSrC1mFbWGrbaBYKq/rUZotW8KrlUixELuvNtrDVGVSIShHauJaTB5cvVwoFsPvSYGS3gGqGV4Rq+mV8GjrMK3WKb+jStshEGzrTDm2YQUeypOt3mEpTcqU2K4bPHYyLNWHhIQVmDFoq/OscSgYMrMNdKU1VE0mMIzVsBDUNuDBkauc37EYnn8xNOUBaO62sEJv8fUBCFQZcCeI3TcX7FAFQsnLMX/YjpNfsaEKSFl1WJoPnpUrHJMQOQXtYSuMT1YOW0tr1YOCQTPS4dLaUjD1iJgE09gKK2F1nWmImmbY9Jac07WDxvqFLrP3ciT4VjsKz9qQbVjNt7SHpTBvhgbdbVHKKsfG5SsdEyANQUx4JKZ2JM2TSL8A1NRfkX9h+Dj52hAzDL6EzixfKougMPzS7cpywWXTUuHV28PtTkQgZJFGlWjvXolJOVWREDUxZKIXeivSUg/b4tVJT4TWomCkrELeUXqXVczJFZ0QdCXD1mSRZBXc9YQXO8sbWzaHL0JzhVM4Ww0g5FpFmtd9+rTYaNZNMSsSXuWjU5oNutdhdpasXKiOX2jmbdaFdCC/yyGBWM76ljIqyJy5FxTdA9OqxJy8n5B9dyppKvSVQ9oCbEfLdmhH4x5PwLYNvUgHHX5sQdc1vziKasmPKiueFS/5NED6/Oh8tBnzkgfGL71gOkvRY9MPQ577VnZmW0+GQV5zYyN+2HMd3j42rMweNaMFgvrdfHcI+w62Rms038/n7x1pPjC/Neu0Xdi+gbEJm1us+FMPvasDcnp4WVnZBE4WLqAblZubW6f5m4Ih6BKy1fs5rztfamvHwlRD5v+WBT+vd6bAum/YfFK+FizL2oOTlSVhZW4tyCYHVUFZ1VZMeW4+Pvn+Cww9aQDOPvg4JHjEOosFWS/OnvkvHQBl5W/IMPDaVx/hvhfn493fvoLplu8B7JaCBs7Y50jcfkEe9unQA5Zog6PfMWpBlBzizJAfn710Pz5/8V6EgnV3/7Vh23jXG7LOy3mUfNcACgoKLmN+7+ftNTk5OQvCvnHsKuTn51+akJAw8/DDD2/eo0cPR8H/n4/eQea0e1Hp90Grw1yErB7u1aETHrl6Ivbu3FWUwPjss8+waNGiT71e78isrKzYT7h/NuprOrH+tcNEf8deo07QlPtY5aYgel/X7/r8BbHXurqjWL9o2MZQ1zviF01DrrHp1b7GfpmSa9QJYn9H/aLho79jr7H+0Y4k+ltQl1/0vi6/utDQs9+NadOmpbI93LDHHnuMO/roo93Jycn4aV0Zshe8i7eXyDfxOsD2k+L14M5zD0b2kXvCratYunQp3njjjbXsKy/Mzs5+NxIyjj8BciAmx4tHWG+rRo4ceWrEu27YttJy9AdZHMSKnMG+cZBXlQc3ph8yApPqGRR/BygH3E7euDHyc7eFyFak7VORnw2i9ah3LzUVjXIWZWtZRNIQKKLaRuC95G3agN/mH7I24lsDrNezmPZs0ulBjlcTBg+uZ54ZRxxxxBHHPxZNGonjiOMvQw1lcPBtmIGLGlw9G0cc/yYMyz8DunofNG1PmMZGdtHHoSR3tz01u7CwsLtMFjixkjZ6RW5u7g6zdZuFmDEEZ8NWp2gaujRmIkLOBgoa9huaYQ8f/Qh+i3hvBydHmmmaWZqmFYhi19Gu8I8tCUkARcWmijLc+/RsLFu3AuPOHIRDe/WDHMIlWmZHz8qwco1F2E9W5vIa1cUxUvnnpCGOzx0lMsuwPUyTEbawI0q9Rb98j8nPz8Nz37yDgHzW48RNCwIn9+6PBwZehV4ZXWAybYuJaTIVliCR/EaVwYKt63/B63OzsPKHN8MZbASMcjPfHHv5g9ZDEa86UVBQsBfTkEng5pycnNMj3nHsIkydOrVNYmLiW7169drz4IMPhtfrRVnFNtz31KMoeeV5lFVWQI+YkBBFsfDMnh074aaLhuCCw49xPixs3LgRr7/+OjZt2rTAMIzRY8eObeoH2t+DCPftgNr+0d9NuYqLtqLo79rPBXKNDVfXO7FOIGGiv6VlRP1roGXLlu7OnTunJSUleVq1apWcmpqa5PF4dF5bkvcV0r7O9+oD+yM7FAptq6ysrJB36aw1a9Zsqaio8K9du7ZqyZIlUkfSA0bzVRtONxO+3X5f28X2oHIf+0xQ1+9oOEFdzxu6Cuq7j6Iuv9+FiRMnulkX2ayDSSeeeGJ6RkYG/CETD7z2Ne7+vy+xzV/HYWOWjSN7tcPkC/rjoC6tHK8PPvgA33777Uesj8zRo0d/53jGscshfE45IJvNZQLH5GuzsrIaHFs6D5nrrUju9bqia4fJeNwwZJOfvVw1rUs2FBz+QcRzl+DfqAxumfV2W9vtmkJR5wJ2gRxAGmqWThdk2Xbo/E0zj3pWfjjeMcjPz2/NOpX6bE16DRg5cuSS8JN/AOTAak09hcVqD8My4DLmhHeE7uYYU9gdfhxLOTYVSmgjMtY/hkmNLBzaFWC/i9Vt5dDq/Ukz8o7yFOceu/7slOzC4/l3Xwraclz5+9j6xmd44om/dBFLHLsQAwZoSD/uMk5KWnFStBVG8E1nZ3hTEF5s1Y1z3g3OwYcCabeKcgZ7ozbspAMIeWbXvTDvD2LiXC/WBIYyrWRn17Sy9UUUX1f3gs3/AeyUoBtHHH864srgOP7XMGhGC3jVbCjakfzVCbbSC7pLhxmcxi76hhori3czFBUVncXLXZywzA4EArPGjt1xdfzCAUhel6DcrKjKNRT/GpyeiMlU08Ym1cbVYx60xJzNDuCkRA42K+FEbl9HGcwILXmPzm2r2Baswn3PzsO6TRtw5TlD0LNt2GKKEzaiRK0NR8nLeakiQ6Iqv6MPwrkN/5SJqQWDP8RXtE2iGN4ZSHDJg7z387oVuOmx6Vj4xeuwvTrlKPoHbZzc9SAUjJyAzultYIiSWPLM8HUpg0l3LH5vHt6aPwqmIfJSJFA9YDRyAtOCJM0cmzkH9Z4yPXfuXG8wGLyfNDvX7XafOGLEiLBN7jh2GQoKCm5JSkq6/sgjj3R36UweZZ1uKN+CFz75EAvffQNfLFuCCp8P7dJb4Jh9+mHgsSejf++94NZdzqrgL7/8Ep9//rms6JKPMI+HY/1TUBdT1faL/o69NuYnLlZpK4j9HftcEL2XaxSx4QRyde6j5gEOOOCAlj179mzbokWLjMTExAzSvKWqqqm6rovC18X7BF51XsWOs3ya0XifzPtouk0G26PNNhPgxekHGYX8ruRvgy7IezHpYRKb2L42022qqKhYu3HjxrXLli1bzTotp5/YD4n2LNFJsvyu7QSiTaut6I3+jnWxfoLa70SvsWFqXwX13UdRl99Oo6Sk5BiOJ/mHHXZY7759+zrmUdaUVeKGZxdh/gc/hhOJpsR+vXtGGm4/+yBcsH9X6Joqh9DhpZdessrKykqTk5OvHjSoyTvZ4thJ3HPPPSnNmjW7j7x+HNvNkY3ZC249+oMTLNgvhXc+NQbbtFRtsidt3aQ1k87apXIQ2+K/ThksSB/94XmUVKYoitqp0eYotpit0MKWVXbmj3OOqFMe4Dh1B9PPJK2yiefotUva+J+OrMLu5LHZJODhdOQdtQ9Ks1dGnu6+yCw4m/l+gIJtZ+b7G1QFj8bDf+qH3jCc3aPuSVDVMRTEhTHOQnHu85Gnuw5Zs2ZyiM3mnc00bsJB2lTk1HEmShz/DMguYnfGB+xM+rJGV0A1L0fxqIb5RnZMp204gu9cw4nPJnbz92P2qK+dZ8Me6AY9Sc6Dko8Sm5Gs9caUrOozfHYVRkxOh5L4LflddlF8CNN1CeZk7rD46H8FsUJ1HHHsLghPwnZyVU4ccfwj4YKHwtHB0D2nkvX7kPt1GMEvoetTdmdFsIATqn3oUnj7bV2KYMGGBHSzVZwU0Wk2Dtt+be/frDpNEzCtJE6OMukcRXAUosTV6CyOaE9//CrWlG3AVecPQ/eMLrBsypx09el2ZMWwyq7GUiyU+bfh/WXfYM47zzomJqa++Ajmvv8y3lr6LdZXlkFOT5R0dIbXq5NvMiQHkhf+Qfe2nTAz82Zc1O8kKEGTfsyDR8OrSz/BLQtnoSxQCV0W9zDfdSmCBXLfvd/ZaNVpP9KmceryTV2x7IOCAfSJeNWJYcOG+UnfdzgJlJWO50W849iFYN0tqKqq+mbRokUoKw8vSGjVrDkGH38KnrjhNiwueAjL5z6JT6eUYFruFThyn30dRbDwvWyB/+GHH4SXXvkTFcHCaNXMFkasX/Q+6qKK2Fgny5uj16gTc1F1OVEONcVFw3pTUlIS27Rpk9K+ffvUI444ov24ceNOufXWW0fee++9d9EtmDp16jtDhgx5uX///vN79ux5X4cOHa5p3rx5ZrNmzS5OTk4+KSkp6diEhIT+Xq/3QLfbvbfL5epJ113TtDbk/dY76+Q9vt+JcfUQJ/F5PJ5+jP8gpnM40zte0k1NTb2oZcuWOe3atbuO+Zp82GGHPXjZZZe9es8997x23333LWDeb584cWL2lVdeedrBBx/cpkePHmnMewrfFTNJHC9q0KExF0tjcbF1EL2vXV9RF63X2nUtiL2Poi6/nQZ5/FvS8v1vvvnGWrs2vIO9bVoSZl5yBB4cfiwO7NIKzZPcaJ+ehOFH9caT2Sfi4oO6O4pggXwo2bp16yq2sefiiuA/F2yDrdgP9WSdfc12VW2arB6YtnJF0xTB8vFV+R6hwNO7WhH8b8bmbT+8RNp9xlbUBHGLcpGNgzck2fXKA+zXxA6xmG87oKioKGxu8J8AyxAGkgO8pX+T82b+cL/0l8AWwVbOG5EzTxCAJ+mvVL67oOkaNDZPw5SxYNfDVnQxWM0+wM36kbqJ458Op52Rb8Cr1YQ9k2mb96XYMYd8dhqliy7hoxQi0DVpp9XtNuj/89qtAjmry89rELpz4sD/LP4ZnWMc/zvInH4cFNcozpTb0H0K1by1hu3bOOL4tyG7KJE9cQ4Fv4s5MFU4XymhF+7uqxhKSkrSOQEspBN73oPr20I4dag6hKLlvMaGWlkVTDF4pQXl8iseNP8T8d4OTjgVwzDO1jRtBif5HUQp5viL44xGVzR8tnQxHnzjGVx29Ok4oMfesBQTmux4qwt8kRMdZwv+z+uW49nP3sYjH72E71YtRcjySaSRcJSNNTe6tW6PM/sdiwGHnIgDOvaC6tKcnW6/B07UfFVsw/60djnGzbsbr/z4CUyRp/i/he3CjWfnYPRJl8BF2VkU1QJR/oqrjV++fAEvzRgA0wjU+TwKecQsVzK2iVfMsx6Q+Xbk0Q7Iz8/vRVr/H+m+LDc3V7b2xbFroRQXF59umub9bdq06XnEEUcoaWlpciBj5HFNyEcEn8+H5cuX49NPP7UqKir+T9f1nOzsXd5P1MVAtf3kd6xf9Hd9TlBbqSi/oy76O/osCk3MNrjdbi0jIyOhc+fOKS1atEhJTEyU1YitSK+evO5NOnRnmM61eV9o9k9DHe3XDgaDK+mWVlVVfV9eXv7zli1bVm0jyAMVP/3009a1a9f6+dwIBAJiez52y60QQDoPcXJf1+/aTp4JYv0Ete+jiPWvjfr8GwX7nyNZf/kdO3bcu3///mjVKmz+oSFwfMD3338v7cMMhULz2b+PycnZvT+o/tNRUFBwMHlWPt4+smbNmtsmyZkK9aDlmPf72VDf5CjWrDHWYNM1LRUzWvy05bql/3danR+a/wgoP/wrVwYLWoz84EzKEY8piioHQEd864LoS20fFGvSprVT769ru76YNGLf+hTzIArhrLpMgf3lkHNHvoeOjPRwZ7m2rbHDeRkjZu5BIe1BCnmHwjTJP+oejkw9caKO7/uo2MuxHGM4Z4DUB9kCD7qMNQoCXgvF2bKzqiZBJS+b08ODdjQf4oc+Ojbzvdp5k1WRIuVt47OU9/isFs1lEdQxt4SF1tZ97LrPAWGY7GIdHr/K+CU/ZoPnhUiaGWuqFa/pm83th25HISuDEzx3QNdHk2aA33cu5ox6JvK0aVhIYfnd6eF0hF5FpJdSi16Z+YVQ9RyHL03jBpzc6l58953NOmF9kiZfM29v18pbLGrXfbgsUvba9UL6p4fpmL455NRzLB3WXk7ac4JQH2Lr0Kn7HOaJSQy4xeWkHTicfgfuuKLZyV+kLPXRIAqxQHfLRG17PiX8luZWg3VZJ2L4QZAuPPFdXbytkAbMfyydY3lpM/ltkpSp7vzK+xPfZH6/1iJhgxgzxgP/Xp+xTvvAMlZDDt4vHS1mZ+oC32d5V7U5FKr2BBS1DSzzPfqOQ3HuIidE1rTuUDxPQtH2g22UI0nv5qwMzi5yYTnzeEi9ZauG1PM21nMP3tfXbgUSbv13Ss12Rnpsr2On3kNO2kKf9L4mbjnGrLc+/8HYQeqMI4444ogjjsZQXFwsk/U5pmn+NxAI3Dhu3LgdDv+7/xK01F1KkUdXzgs1It5wdBXzvM+6rIScvIcqw/ajYsDJWwumN5uTkrMjvx1/GZVFqbp2ywYUv7QQ++/RB6cccCRlDcpFtgVLCZuAEMVvdMSTVbRiv9cX8uOVrz7A9FcewbtLPufMwILi9jgmGxzFaTg4b3hnUEYKGujTdg/ccOYIXHDoSXCrmqM5cUSD2PBNgORL3pOVxq9//wmueewBfLlmKSwxmmxa6NuyI6Zcdi2O2/sQJ7/R2EVZVFthFKgqw9sPjsb37z4MzRWWBxsAI7Jf9sMecc181HlwjKCoqCiRNH6NdGvj9/uPHjt27O6/xfIfBjmAcfPmzWeQr69KTEw8YK+99nKLjdSUlBR4PLIANMznVVVVztb3FStWYNmyZWWsj//ynTtGjYpsrdt1qEsmjPrFXmvfR50wX+y9oK5n0d9RF206cu/u1q1bQps2bUT524LXjqRHO9KnY0JCQldd1zuKI328pIFDH7mK+7ci2ubFaZomZkKq2OeuZt+7srKy8hefz/dbeXn5qjVr1qz87bffNpKnfCtXrvQxjNiaFMIIveUqTroscdHfUT+5CmKfxd4LYsPF+sUi6h9F7d9NRn5+/iD2PxM7dOjQvU+fPmjbtq3zscTpy2NAOqCiokLaBr755psQ6fEcw1ydnZ39SyRIHH8SCgsLL+JlFt2w3NyGt5W3HPPRBI7JN5KRY5aC1QHyuW1Za1TDHrah8PBXIr67FOw3/rXK4M4T3/RWbvK8QzqKSa2GoahMw3wiaGkjt806ZFPEtwYKCgqmMw9HkWajRo4c+X7E++/B5SVtELL2YaPfG7aSSmfBtJdDcX0D3ZSDnMMff2orgwP+nnC5U/n7CD5tQ+ErCNv4Bi7t/R0WHIlCb1m7DkiwD2X8e8AyVSh6GWzzGyQGP8eMGLMN2UWdGP8QCpQGFPNd6EkU4nwHwlT25bsUPrVfYVW9hVLKT2OKO8BvH8H4erBHpkSsLIZuv7/dXqoge/qeHAJP4V0zNoL18Ibm1DicfNT8FjAD+zLNfVhxaRwyTfawKyhIfsf4vq+xm3DimzpWLBZzGQcxvU7k+siXZmU1w3+CTVU/4cnxPsfrjyiDZUGLpfRkT3wAea4duZYNWNnCkeFHmJ6vMX9YtZwZqww2jOuYpwUc1EhntTfrhMyIVTDIu/OGLWU+a44dmcVdodoH8q47aehhWhz4lfWkw+cor/pme1n4IrJnncE4+/GZ+L2LkLIWuiWmCRiHDKb6CijGe8hY+/MOisXwAeGHsT73Z34SGMcauBhHAFXQ7JMotbdhvjei/bqCGu8OmZkBj6s/62ZP0pwTCWxhPEtQoX2KR3NqHtrsHBCf0heWvTdz25pp6Axfwfpcyc7pU5za8jdc2ASl8Mj85rD1fg4/AM3DNJEyq98g6P4C84eu205HMY2gJpL2smPI/hKK9gHp2Jdh96NfCl0VXMonSNy6CJOvrnlYpHM4+qq9ETQPZx2kkzeZhvUlEr1fwme+Rj7fu1Fl8LjJCahKPIn1IueQXMK8JrOsv7H8/0c6fAq18lkY3iTy4DNhZXConLTeA36jHTxstxbppLIWLHzFcB/scOC8tNsNrTrC1A6DwXarkaK2zXarfQVL/RJzMqtN4VzAvKQljGbZk6FYK5AYeBLTOIcdOqsjXOpppFl7uiWkE9uVwzdsa/YvzNdTu/uO3d8DERDjiCOOOOKIY6fACUIeL1M5ocrjJLA07FsTUwdDBI0PNRWJDelqKJpxzKbgZGPCmAetWfIz8mg7OBG5jBOjQk5KkiO/HX+R60K8L3z5UcoLLlx23FlI8iZEniuOpkLkowpfFbZWVaBZUipSExKdQ7rmv/0cprwyF7+VrYfq8TrhBWKDuDbES7TVCAbRwZOOgpG34Ix9j5RJ6/bwtUTXBuGE5XuW5NE2Mf+d53HDU9OxMVDpKKO1kIlLDzgRU4dch/TkZtvLG1UK1cbST5/CK4WXwDRCfF5TWRKLiF3m5RSOBo9dYLwd8d4BRUVFLqZ5N+k9jD+H5+Tk7NwqkTh2APmXVVeTS8SvtLT0IMMwBpLWxyYnJ3dOS0sTkwCUiXUEAgGUlZVZ27Zt21RZWbmMfrJqfuEuUnTtyEg1/aL3UYaS31EniP0tTsLVdR/9HesEQgujZcuWqf369WvVrl27DN53Yvm7JSYmdtE0rT3L29rlcrXk1dGOSzsQxa+4/2WQVxwnfQF5RMy6bCQPracTBfGyrVu3LluzZs1vK1euXP/FF19s4G+ZFEs9yCok6UzECRHFyaQzeh/rH3sviP4WRP1jn8feC2Lvo6jLr04sXLhQ27Jlyzks2/iUlJSDu3XrprVo0QKpqanOxxLhBb/fL+0DLCdWr169PhgMPkneuG/kyJG/RuMoLy9vlpX1J9gd/B+HjBGk9Z28FeXVpZQD6j3sts34V5KsQOqjtgJRBETbf92Qj6yW8aJpmIPKC478U3YGMt+38XJT+NfuC+Zzp5XBghZjPriMI82DDQoDDhzF+/fQ7KGbph/+acSzBmbPnn2JaZq3s73d+vrrrz/0xN914Nfl+XvDp1zJPB8NzdUFngSVjAL4KiooUAnvzUc7dQEm5VTVUAZbRhA231MwGKp+MNwJHHUC7PWCYiO0GCFXCeaO2OCkIRheeChU+3IKS8fDk9RKFOYI+kwYoV95/zjjKti+cy+r6Gi4XK+zVzNgGC+yxqpI85OZt1awSKZQoJzpP8P8PgvbGADoZ8KTmAwjaCMUWg3Fmg9vcCpmjA2nn1lwAdPNh4vvB31L2bkdiCciB1sNn9mZ+R/Hsp4Jl7cjXB6xGwUEKrcy3SXsnR9C6ZrpwCTLWc1oWaexzGP45sEsRwpk572E91MQtq0v+awUe3d6DGNPC/xuZbAoTrXgQAqtl7JVHwhvqgjSpFelyfIvJ13e5rP7Sa/wIZ5RZbCIQaY1l1c3h6Qz4aVgbktZqkTR9ibzdgeKcz903hFkFx3B5zeyc9if9dfaKQvlZgR8PpZpMek4C8m+RzFlvI9pKsgsnAe3ezAFYv42X6aQrkHXTiTtE+nH/Pm3Mr53ORqOQ1HMrsaswrZ8exTjGAyXmzQmrwSqLPKKfAT5jLx3MdzeDASrfkXZul7O6lhBZnEfqNY4ZuoMuBLbQGex/CyKFaKcprDuA9NRenlYZht0Zwt40geRXkOYTh8kpLjIM5In8mVwA/0+5LMCFOW+wrzUP14On9GOPD6WYc9hn9kdnmSO7Qwe8JEbQyv57ivQrPtRmPdjOPyUXtASviPfaOTLd5mvLxn+fJaH8fDVIEUE2/qOecmH2z97+0cIR3GaeB75cjQUvR95WwZfocsqlvkh0vZivt+5UWVwdlFLZq+IdX0e6ce0mFdJ18spXdD/A+l1KVy+9bCTXnCUwZZRAYv8DmMU62I/uCkChkhuIyg0LYQ7OBuzxoQ/YMmK+rziQzkZvAKadizciS3DNPUZMEPL2GYfg63lY3bEpr1zVo/rF3gTU1iOr/neuZibtwzZM48AXMVsL73p/y3Lsxm65wjSSEVl+XsIrT0R8yft+gPt/mY0MkjEEUccccQRR01wgp3MCcp+iqJs5iShTvMQE4+GTqHyKK+rYUWwwHlu40craL3D4XuH0JwQeehymaajCK4BDvgfL/6CMoyJUw45GkmeqCI4HJHGP8vXrcDdzxQip+Rm3LJwBh7/6FXc/dwc3P1iKX6r3FhDEVwfwplSoFIgWenfhBkvP4LyqkomH86xyLbhME0DRZdIeJsyqo6LDj8F5+17AhS/z8mJHIj34rfv45lP33RCCSR8fbls0WFvtOnWn3JPxKMeOGnaoKBk9Xc86kFOTk5I07Q3SfPmpH2/iHccvwMTJ050FxYWnlRUVHTJjBkUQmMgyuGsrKxP2rdvf10wGBxSXl5+/bJly/K//fbbh7/66quHFy9ePH/VqlX3V1ZWXkG+HpiWljZlFyiChY3qYqWoX/R5rBN5MdaJUrG2i/rLVkxZhSROVgGKk3vxFxY0UlJSvGeccUavsWPHnnnFFVfknXbaabcecsghU7p37z6pVatWuampqWcwjNjbbU8aeQxD5tqG07bJj4zifxtCB6GHHCbIdup1u90dkpOT9yfNzmrZsuWobt263dG/f/9pZ5999sTx48fnXH755aeedNJJPUlXqQdR5kidRusptn5i72vXb9RF61muUd6I5RVxgtj7KGr/rhcXXnihSV5/mvU9auvWrfd+8803n3zwwQdb33vvPYh7//338c4775gffvjhit9+++1J0mI0eeWGqCJYUFFRIfblpxUUFJwr7TDiHccugJhvYd3IOCKnx9dc+VYLSlXyXhzzuvBWeKVBiElh1uNj5flH7LDb6HdBVozJln+6Ac7Wf6hBw6BoUL2z4N8GdW3qs7aiLGu8ubHsitLVtpTevK8zMGW8xaSTxjrpfMQRR0i/8NdDVuD61Vug6kMoV3aDZSxC1dZHEKh4CZrqhifxUHZJN2M15FBjEkCvrlRZia4od7KoFA4NvrPtNQpKPuhuOV04Ey7/4RLKCZtT0IU92w3sVC+G5k6Bv+ol+LY9zPe+Y/jujEeUsZnImxmWRWVlcihoMz72LfZZUJWzYZuf8b3nEfSvYV6bQXENooA6j2Ep4Nlvwr/tRZiBCrhc7cnsg+F3HeXEFYas9A3AcDZ1BOBOCJdjREk6y3QT3xkLTe+MUOBrlv9h+CteIAOr0D0HMO67MLzNUCd8KLQ/NGUCvMnH8z0dgcp34Nu6gGVZxBaYQKHzCJYlD4t/lc30vx9q6Fz+uQlur6ye3MSyPeE40/yV9OtKmg2BYkxAZnGHyBthCKsp6qV890T++j/4K59EoGoJVC0RLs/ppEE2RkVkJVHQwi4mLU5hLaUjVPU+y76A77xBf3ZEnv0Z17XY5unlhBfIym8jyImAncAfZ7LM+7OxM52KhQj5VpOGqczb6bAwAgMWhscFWbkKRVaLXu8ogkOhTagqf4l1+yT9utPlMf1W4bpBtULQUSBbNzLfI6BozRD0vQVf+QLYoXehueQgwFHQPJc7ZgkE3haHM7+j4fLuxzr4Eb7KR5y6MYMfMF+t4PGexWJNwsh8WbFbN2SlrkuVFenXsBw9Se91zOujqNr2LPO7lnzSkXEPgqldgCFzwwp6l5edHXxO/hUcxvtMXn8lLz1IWn7LfJpQxNwDcmC49nbeEaQlHMpwN5PH2NfbHvLQJwhWPkwaL2U9jmSImnVbH7aE/HznFab1f2wPpB95wDQ2oLL8FdbJk3DJKm8tTCOpV0VJgmZOJh+rDPcwfBVvOu3WRb5SkAVDP4QBw+02t7AzTPsm6PoA8ruXYV+MtNsfWQc92aavgWpkOoptB9uYBNuXKJdt8krUFp+0Z8dfqtfuyTwcTEHrZcY1n7Se+W9UBAsaHZTjiCOOOOKIIxacmLfg5GBPTqKWcIKwIuJdA2ldkKyY9jlmeIhtEJyLhRjPorG98G3EqwaYznA+r6GQFAlZVsZtLt+CX1Yvx5G9D0SnFhkwY89N4QjnMwJ44tM38MArC/Dyt+9gyqsPY2jpRDzw+gKsDW6j7OahHBBeQRx19cFZ0ykTR68Xi1f8hB9Xy1xL4VxEVusyMV5jUm8QIguLU/mCTEhT3Am4+syh6NKiI2wKawrl982VZZj3zjP4dfNap6xO5GHRZwckN2+PDnseBd0lWaw/F/JI15CoKLYIUg1C1/WvOBGsYHy9Zs6MTH7i2ClMnjw5vU2bNrm8LSUPX6JpnCzUgbPOOqtqzJgxn+fl5c3idRQxkPcDeR3K39fy/pHRo0cvvfDCC52ZyC6EcFTUCWJ/i4sq/WKd+EVdVKFYl5Nn0Xc8Xbt2bT5o0KCDrr322kuvv/76a0844YQ7+vTpM7VDhw5jU1NTj3O73R1dLlcKeV2XNmEYhigiGuTnOMLtPUovuWe7JRldKQkJCV3S0tJO6dy589Wk8/2nnnrq7VdfffU1dBdfcskl+2dkZKR4wvZIonVZVx1GndRlrII4lh9iXW3+EcTeC2r/rhdsMzZ5/wu6G/x+/7BAIHDF+vXr71yxYsXddPeWlZVNCAaDmXw2Iicn5wm68Cq6MBQ+a0aaiF3borZt247Nz89vHXkWxx+ErLgmXXvR/Uo2anAFb9ClinJBtt6GPeoDx1Er5FtpByrfZOU3qeEfkJ3tajuxKLHZdQ83b3P9Y3u3uvHBU1InPHlR0sSnL2w28T+ZKeh3S8LeF9+V1PucO1/pcdadqTcsuGvoo+8ee9urX+KON77G/W8vxsNf/Ianv1mJp79dgU9XbsKSTVvxy+atKPf74QsZTOWf1Qdt2OuJKtW2nxN6NgZFVRIouhzSZvx/5YDKHcA+WFatrmI76pqYmJgU9v1LQQHNOJuX45hZMoj9DoW24SjJvQy6cRFzWISAbyXraBFsK2JSodqyQrhbsn9AyBjsvKNal9HjBYc2tt2B3dqemLhQ+jhGZcvK9ROd1QVBfwmC7vP5zkAY/stgBt+F25PAly6if0QeFd4g2AiYSwOGWQJv8ByYGtOwH4Vl+h07ZrY4bTKOzz4XqUkXUfgLH/xq2xnsTmWLf8PQQsdD0zLZ0VNgdOys5jr5KjMuYSTFCAV/Yh5eY1ph+1KaOwATH8FXuRym8QLs4GUozh0MK5jN9zcyXb5mdaAAzPR/JzKn8X0MgcvTDqEA2799HdquvthxinI9jCBpHvwEtr4EihXOVxRON2BvI10moiTnIv6+lO4uJ29h7IuAR84jYXkN8pz6JkL+L1k/L0L1jUCplMXIYRk+cMoC9CB92jnha8AZatYynUlM53wUS1rKFNIkbOrDxmloGQrz9DZ9L3pcAk1Xmfd1FPjvgzdwCenM+rLGMarljEvGvjDWR6cL1ql8dr7zUcCyFsBwXejQ2ghdTL//MF8upnMpmm08zPkwpdi9SQ/SzC/C/2SUZIfrxtAvZZk+It99zfAfwlQjzFUH9G3CTyyXRboEfiLdrmU+L8WWH4QfHmHaJicNHqbTA6G1EQVoBA7fk19t+wkEDKHJEE5ExtDzZ2aIF7sjAlaYJ+Wjh4qz4ErohVDIYmfwFMMOZH4HksfFRNDTjLBJYzmeGF3B94qZwDUsX5nMl4hvYVhXomTkzSgauYr5CrdDB04ev4OlXsq6k9Xng/ne65F224mTvWi7JS0U+YBwMv1EwZuP8vTznPZhGXShj6DLih9lIJon9XWidnsa79CdQw7xFOuL9ZkzlHn/sw5r/tvR+CgRRxxxxBFHHDHw+XwtKPv2UFX114SEhNUR7xpw2+jEMH2bcqY1sdW07A+VSTvqYi3LSudlEOPaPgmRKMWUgm0YWLZmBVqmpqNH+87Og1ixRGVsZVUVWLT8RwRFYZvCqJIS4OdEISQBVTEqFYEjM0ZcPRDlrSiO5SWfEcTi1b9R9rCcFcJbfZRree8obRuKJAKZ5jqriRlUQoupi+4Z7XH9WSPggmPsSpZe4dPl3+GR91908ilxy7Uu6J4ktO56EFJbdmE+6gsVRphGyh4zB7vqPUVc4Pf7K3j5iLRv53a76xC046gPEyn0FxYWHpKSkvIA6+1men3ByfQD69atq7O9/AWQWq/LRSH3wrxRF1X6xbqoQrC2E4FcVtfIhE+uEtYmzyQceeSRnYYNG3bohAkTho4aNWriwQcffGfXrl0ntW3bdkSzZs0OIW8liimMqOJXlJqi0Izj90PoJ3QUesrKYaEveTCN9D6sQ4cO2d26dbv10EMPvXP8+PF3XHXVVUOzsrKOOPbYYzu1atVKVhBJHyz1F61TcXJfV71HXSyPiIvyUCyPRe+jvwV1+dWLsWPHfp+bmzuXfHQj3fWjR4+WjyR38v6/fFZtx7Madnp6+jvksRGkyRv8fYWu6/eXlJQcLOYjwkHi+L1ISkqSlZUqabuabbzeFVMdxn2QoJjWPhy8Gv2gqGiyiFN9PDExsV6zHkdPfFPf6+6FnbpOnHdwqwlPDFjS7pRrtqlt7jYTEqdWePTZfndSqelyldqaa7aluGaZ7qSbTW/a1Za31TWhpDbXBOme/NXf/9YPVmMS3c3vrsC4V3/GmFd+xJj/+w55L32DvBe+xBUvfo4b/+8b3PLqd1jw2S944fsV+HLlRqwpr8S2QBChpnzp/rswaZJlG8prtigjGwP7C9vC/qot9hN2BOtXtu7/TNeJ/cpf/1F4+Iy2UNSDmZM0WCFerGK0X7XYeZY/ugJ64iT6DUHFtkyUjgwfPmxp1X2K801BKcL80V86v8VGr2K9wk6SvZXLBctsjZ/9LsdUgqqeyLQ4jtmM1/U8EnydkTezDzSvj3F8wU6VF6UdNHMvDvI6ZcjIYMXkLOtXKEaRs73esU+qfgeL8QhsczGM0CO4UDExeVAVe9nXhOiMSyeBhe5194FBzcLYKWm8Ow0qu1rLFFu8T2FL+hfOc1GwQbkfljocppaJktwCx780+0uoytWw9ItZyGsdm8ViOsIw1jNP7CuZnKJ4YZh1fgBoEhTXESx/X0cota1nYOjPOjZ0xQXcz0NTs6GzXlR7EvMl/BMDKa79DkKux5yfclCXYX3JuJY7v4EWrKPmzt3s0UvRNmsMnw3mqDIehePCZg8ciKKXdNQ9Cuumdlk4SZBKtj8kbZ6L+FHYtt8iT/xKfwnRBWZFSlhJ692XT1vBcj7+vMfyLGBdhseV0pELGfZh+le3p2NYE7nOx8WjWTdu1mM5o/wGnkA68or7kI+akcZvs+6D9E/j/UkRG8MU8J2vNCbjvAgjZuZg6KzDoBmsYOMmhDAQpblXkGb1mt3BlIt8KM6dByUwlGkPwuxRDzn+yqHy9Vz6zoBDY9tOQbIcRBIDmaPY9jLyxxy2ibA954yR75AvfqC/5C4Bmhb+aFqlNOdkq6+jgBVTJCombzerISYXDGs672I/wDYFrKcIuyuUH2Tl+g5w+IMVYYpJlrCJEcc0i/GuU9+a2OFQW2HDejeG35PEfJ9BXpSCbWEjeQOty7o47VbROTFTviPfM0qlLcPtvX2FdmNwWMda8G+0EVwbUrtxxLEzUBy7RVlFZ9ENQk7xJcjMPxIjHw532v8miCHxEYWnIKfgMmSXDKRAcj4yi3tGnu4IsR2VVToImRK+qBN9Ir1dBAdwIB5a0MOxVRPFRLbB7KJzkOu8dy7v61w19qciZ3J71uMFTP9sTPxWJn41MWRuGnKmH47sWRc5dMgsvgxDCg6v3m7xD4cY/Q9vQ6pZX381BsxMxrD8bhj44N+x8mKn4JLtbUBzTgx+rmsSOJF8HdJEgODkLyIq14cI0Te4kq13w7c74AS6PcK31aDkhnJfFbb5KtEpowOSEpiUI9vR8eqcEaEqcFPW12XnkSNbSGZ4o7nCAtHvgMJ4RSlbQZn+kY9ewu3/KcHEhTMwYeE0zHnraSzfIDsDZZFI01cJRyFzywsOORHH9jyIolyIE2Md/pAf//3qPfy05jemLbmPUKwWJF9pGT2R2rp7xKd+iIxDdLNgHuvc1QNN0wKMVyZd6azrf18f/yfh8ccfT2jXrt1QTqKnkG6i8JyakJAwJjc3981Jk/6ybWZOU4hxgtp+4qQhNOZEeI4q/eQqThSEtZ3EZx944IFts7Ozj73++utHnHPOOTf069fvtoyMjLHNmjU7LykpaS/yVVIwGIQ4UVrG8edD6CyKYaG5ruvJxN4tWrQ4u3379pf37dv3ltNPP/2mMWPG5IwePfqko48+ur3X65V6l/qsq56jvBDravNMbRfLc7WdoPbvXQIxNZGTk/NeVVXVeP6czjZ5IN30zZs3DystLU0Jh4rj98AwjO7s26Q/a9BEREXAbs3BWMwQkHcaGhVFdxOCqYZeXznlMLFxXQ3bVtpOfLhll+uLjv7R/nXsugCmlKvNC/xa8uSgmnSTrSSMUeAZrMF1kBmyXaaJnwxT/cYKGotUX+WXesDYYtmJCCEBhuKCrXuhuBOhuBJhah5sCulY53djXaWGz5Zvw2tLyvDiz37M/rYcMz9fj5vf+hXX/fcnXPHyYlzzyk+4/Y2fUPrxUrzxw0os3VCGqmAj9pn+Bri10M+k6HdhRU5DoFShKN2DwZSWEY8aaNmypRwmJaaJZF7z+5WHvxe6LQfFZUDV5YCFEBlvcY2Du2YN2YTSvDfw6FV186FlmTCszyK/wjC1zRCbWqJgteFBYKsC05bDwro5PZDNctrmfbDUx2DoD5FAj1OwPM95RxRsFtpiq2Nyh+ALjmIXy5FkxBx+LNvuHYUfn6lrobkjh3LRQ7XE5hHvRWh1BNP6G0aV5EvpFgnCOOyVeCLmcLGS3DWYnfX+dnuoUYgSSze/Z0vtyjneUCZ7PTxJRRRQOzhxOXZSnLR/H2xbTCCQZ6QclBNXV1bvWprPeUFh9ruOvVpR9O4AJ9mf0HJj7LMq0qKCcQqJPKRp9Xx0kmIh6FkC02jvzEOziq5n3d3HejnBob3Ep8g+uxg4dJel2+YmpJWFlfIC+bhh0oXTYadQqWNNO45hhvC3l/GZpMsvmJO5JvxCBJb5Dd8R5Xv496RJNqpCHEOU8ApmIImPLmcH9ij57SEK0I/w9xjWnZwTLatMwyY5bPMrlvM38oNGdwo0/Q641Nl8MheWfir5vReGzW7lhG0YNtpuWQnbtxVZ+RcjpygP6ZumkQ6DmCdvmMayJKY2nPxvgiu0yvkpkIU4NspZPjmQgXytRFZyW2nMa48IjX/mfU2aNE/+ieEb7P9/P+wA29snkR9h2OoW8gCL5YgUHvi9sipIVv1yjuhUf3M+uxch6/FwuwXbLU518m/bojRuh8TvIu22MZAPVEPsiv/r0dgIEUccNZFVeDBUjR0wZvLXFA5m09nx3Ag10DUc4F8AUdZmzRoLlzKbncp0dj5T2JFMheZiJ2uVIjP/PmRN21HjYlvDOJhMh6pM5g/5wlg9MGUW74f9SS+3cjO8rpgVdhNly9NNMM3p0JSbYAXbRB78NRCj61bCyazHyazHMVjzvkzywpCvyCNmnQl3oAi2Ox+2FqYD6NzqLA4ChcjNPzUS+p+H4fekIHPWCLh1ls0+nINJTUHir4J8kc7MPxnN9BLo2jAkbEyNPNktIYfGcOIgytktvP4U9q2Ft9hyDHsvtgBXY0TlczKh/dmoAuxgboJyiRxQcyRvZWXEdogoo5oWtlRuoyyooX0LzjXpScnWka/FZEOQzz9Z8i2eX/QWlm+i/KLJx/jw+38EYVnJhp/CxRvLvsB9rz+Moo+eReFHz+Gmp/Jx/aNT8O2KpcwDS7UTI6xoU0SoTk1IwaAjzkCKh/K/FMbjxfdrf8X7P37WqNyemNoKzdv2Ylcli03qkAEjkIXDLg1JjE/6qXrRs2fPIMv6q6wqFBfxjqMBTJs2rVVZWdl9pNsE/txKul3hdrsnDxkyJLri5a9AXZwe9ZNr1NWlxIsq92q7qBI46kSgjq4cdXDZZZf1u/3226+65JJL7txnn30mZWRk5CUlJZ2WmJjYU8wWSLsRhWRcAfz3IqoYplMi5iR6pKSknNyyZcu8Pffcc+K55557580333zNsGHDDktLc5q98IrUd9TV5oW6+CXqYvlKrrH8F0XsvaD27z+M8ePHr1qzZs0M8uCVdKJovIvlv3f69On/Htn1Lwb7ti5NUQa7TCuNo2FHvtBwvcrOF8v4RbNNsUG8HW0nLuyUccP8K/ymWljubj2tUmt5Q5Ur7eyKhNT9bbfSMdlfVuYp3/hlUkXZ3CR/8Aot4B9hmEZu0PSPDAarRrpsfVSKGnxBR5XfUikliHlIR9yzwbQoSwQoupfDNjaifYKBU7o2w7HtvWjjNhlWRUB1YYVPwfcVCt5db2Dhsm3I/7ocd364Hte+uhRXP/85bnzhY8oBP+KbdWWO7LE7oFI317Ogn8bubK8PpEaqglCd8oCYJtI0bRlvRVlcp8L4T4UikpQdKQRzqkfsezYVtmLAUGuaMVHk9DGB8EFE9k+SdRhyopVzccGTvC+8KfuFXfIB/N0BLq8ceKWQpq2wXoxyEcLVMriJMs2XWK0QlflVdVcWgjsUTkfSlG36TYXpYvNRpJ8VkGmbwGCyWCe7aACDz+fcbh7zMpUd/ylQbVlRvGsO0xSTHfKhIVwqEyltI+VrAkSWNc1t6JlaTS9pmELFMD3DflFkFZ4Ol/8hqPoc2CbnbDiPgdbCMmNWCdcBidFSKzDlyuqP8B6XKOjDNJT0NN1GYLUGi3WqqGHh2bZFcV+7PCEWuibtXRrrRsY2BlXZUXgS9kBCSr8YvukBt1eDh7wVtpnOcle8w47udoQCP8i8BK6EFtA9e/L+SIYZw8nDdOih+zF0RsPmQwYWd8XqjDspgj3I4bWYJbqetSBmTH6gC68MrhPMq8LyBYxtEY8wHJpIW6CTUglcrkTWS5sIKarIezUXMwQ/NRg81ibLroQBu6omr6psy+GcSTZ5J+fHOZsVOMHjTzGN4U3uW03/FLbbpHZOu/Uk6tDU1khqFW1LjUGBYUZT+1dDBLM44mgaZMWibQ9ghzWAA2VHdhIt4E6QExtbI7gbfhb/Pcic2QcJrgWUNu6Bop8ITenBsrZimVvQibF/dtbqlexV5nFw2j/yVhiK3Yr0SONg1QaWs+0njJyCfdnS7oOuywmlfWFHhA3BmjWy0K8tB4s0DvYZjCQsXPxVuOUW5kXZl2VqB9X6Hm17hgfmMdNSOeZdz0FyNuv3Qj7vy/u2Dh10vSU7ZAqN9iAOngXILBjsvPNPgii69WZDWcfFpL+sPP3rV2RHsbrdGaRvMQepiym5dPs7Fl7sJBIp9/bmdT0ngnUeHte9Izyk694UFZsy6Jqmpvw3cl8Dkg7TkIPqdmgXhhVCpb8KaUkpSEtJDSuYOGzLRqF1lWXILbkN596fh/GP3oNPVyx2dhXtKnW/yP0CgzJjZcgPP9MOcmqxIVCBRz99FTc9Ngtryjaw8GLWoekyfzikjYO67Y1+nXqRHdgcOQfYUrkVny75Cpu2NnyejiepBVp22g8uT4pDi4bgrDJWlfZ3XYp6V/wee+yxBvEzaSuHyMVXBjeCkpKSYzwez+uklawKfsE0zZzs7Oz/NrSFehdDWKg2w8X6Re/FRRVzcpUxKeqiyj25RpV/sS6qAJbnanp6eqIcTjZ16tQ5hx9+eGnLli1zk5KSjicduum6LvZ/lbj5h90XUi9SP4Tq4sSP9dYlISHhWNZr5kEHHTRrwoQJj1555ZVnSj0zjPBFXTwhTvgh6mL5KeoEwmtRvot1gug1itq//zAmTZpUlZub+wrLK7YOF3BcGcTyPlxYWEuWi6NJYHvuRieKgAaVwZbbm86Wnx6u+vohehjiI7eZEFYALFyotb/p4dM0mI9VJLS4vTIh47zyxBb7ViYkpSNUpqVuXfZDgn/dJBcqT0fF2jMSy7eNa9e1a8G2ey970bjt/E9x+/lfhe6/9Ov0qp9T3VWb+qqK5XVxTPUEfHBXbkFq1SZ0VavQNxUY3KcVbj6yC4rP7Yu5Fx2Mq47YA508FE44xpuiQHax/3JzPHZVcmgtQ9DwYZ3fwufbNLywVkPRUhPXvb8aFy/8GCOe+hiPfL0cWwN/77SoPA0VrKWfYIp00lBzopSiQLdhHhrx2AHsJ9azrinqWHvwusvbZsOQ4SaqPFU0zrFqHMLaJGhGzcHHthooAx9Z1kaUbTkMlcZe2Obv47iKYB9UGX3gq9obgeBteHjsNlhy1G9T8AdoJrPJaNNRbDdMpZH5CtNKSzkKFm6B7jmb1buMwuqFsIMXwr/2Dj4XG9B/HArTkVKFS9YSHr+MA01HE22CO3NtBTOgquezk9jIOfSlfPlc0uR2dkLfRDNQJ0SpKYfJxUr/ddXZt+1MznnXw5al34oouZN3MCcgX5Lqy7F8cLHMDfBXZbPh96zmmUCYZ8qNvaF6Occj5lwrh5U8xvIfh5BxGIJVd8MILpdknYmKzLUVsdOrHessFqoLV5emwGuN4TvjWd296O5l/o6Ff+ko8vYrjDu4vcnsAMc/RJ5oXIkbCslq7TXhuOxk+NSaE9S10rX/iUhMral8r6/dykRL6GeZK1C57QiUB3vv0G63+tlujTuQP6oSwUB9xAnDKa+yAmpSZDX/vxsNj8xxxBELTyAZqtaJgwslpNBWNqaLEPK3gmYej5/WhO03/ZMxqrQdy3c1m8Wp0DTZohLkLOlXdi5fUzD4Cob5MwvuZxiVwsgRfONmDC6Q7fJhKNql8AczgGAbJASfjfjyFU2+1LVmBy+/LNKruvMsLjbgDvUNv4d9sWRDw185dzU2tqRQoRzsdLCW/TUmHWtgzDQPAp7zYSmjSAfZqkJJ2NpAOnzHgfdLDpa8mpvZ8SqkQ2e+P8ExFfJPgsfPwV5rDm/S398HWnYqB57w0tZYgWU3BSfSsn1I+H59MBiU1SI7YL2C9jbL1JTC2DYM1bTej/ysDVmpUudpx3KoS/m2rWjTXEwKR0ASyhqSxz94Gf/57BWsNiqwxRTbfpzmhHXFuxhMUBZHUAhRxclX/gQXnv3yNcx8bSEqg37I/rCdgUI+6JDWGkf3Ogi6KrK1BTn3/Mu1v+DXTQ2bm5V309rsgYTkdKFrg5DVweS2lik6GrQFrOu6bCWT2P76FUH/EBQVFSUWFBQMZtso4ERZFOfjq6qqrh49erRsMdv1bFc3ajOa06GEb7ffR530e9H7qLJOXFSRF6vkEyezcefe4/G4+vTpk3bBBRfsOWHChCG33HLLgt69e08RBaLL5WqlqqqHfKiQBo6iUa5x/DMg9SVO+hFN09ysz5ZJSUmH9ujR495bb731kUmTJuWw3vfaf//9W5EPZBzYzhe17qMuVjEs91G+i+W/qBPE3gtq/94VkAPp1nfq1Ol63l/BNisfuR5iGz5r7tzIqetxNAnkk65s3wG6BpXBCsyuDBvZtlw/xIymreDb1S1/c1astfmtmXeLnnzmRleL/n5XWqIk6PVvM5tvW/99muWblJaA862q0OQkV8bS9Ize21zd21hnrD7AZLjYhMg/2lJYwQeTfJvnNfdvnpUc3DbshqN6PTPvokPxzLCj8NzQIzH9zANwwzH74uQe7ZFA7vzmt1Vwe3X0S3dhP6+JTkqIQo2K1rYX6Woi0jwWUt1+eFTRpxgIGgbHexs/Vrjw+DIfRr+yGGfMexu3vvoV3lq2Hmu3+v4GG8PHsDVrK9miN5EmEb/6IFvZlXo/irCdVJD8stOl/RNPPCHt96+DD+XsMVZxDmJRIGHaZo8airohbLdiYm3M7FbOQo/fgxSvgvRWVewFf+Z8iB6khyshhNlDFmPuiO9rOLFhGra1Sj5z5nV/LnSD+bKXhNuPkshG0s4pcxRnFCUic3pXDHywNSaSScdMTyFPngBN3ct5rpgvYE7ufx27wXpzUSTLvM959IegKL+wTshbrBLV3gPNyqvzJPUzpriDY1Yy+7lEad2RJ02HmO4V2FY20+jE4htQzVdRkvWiYz+2QrE4B20pMvgfgmkoWJTNuNXlLIiPaQlvdUBqebXMO2Chm0J+P/JhargeBBMVBFSxKfxbhGd00qQS84Yv2YFnHhz6HYqG/Rp+7U1hmmbQrQQklX/J9CZgS2U/BAJ7wgw97gjvtuKhf3tsTZVxdkds8XeiAH8RNJ1p2ssQWnU/ZmctxUOTK9nfcVJkexqdBDQFuhwMqvwc7j+UDnArbcMPImjWZn/mM2om429AC2YryU8a/OTUi2wV1YwA5g/7Ycc6iLbbJs6zbSUIqy4zG/8+7ILeII5/PaRTT9q8L8e809gZngfd1Q+hYBksuwgWlnDW8Bn83iVI9J0GE23YHjeyY1zMsJ04sHZl41xL965j10ggg7Wmd4QZOIANrTU7LPKhtQGqtsgxjPn2pOgQAIx/MAlbfacwnbbOV7uA8ToSk9JhBA8h9zan2wTN9xk2fbAUe+1lY1V7WbF4EONL4kiyDsHAh3hwfLVdnPogeTKNgczX3cxHa96LUPA4pzAz4Ou9GF1aWVjzfjeYVh7LNZThUmAZv5EG1ziG5QWy1V/RunM2ZcLyvYpl5cvRu82hMPRz2fcMoBDTAUZoJZvdw1CtRfDo72J65npkllzM580Z11b4rBfxSF71dibJl6LvBcNPIU2VldlVcCkr4E7+GDMG1T4wRcGoGW0RVPeGrcl2FBfDG9CU1TCMr9Fxw4oadrYEufl7w1Se5atepn8hZo98H8Pze1GIKGQ9H8OykAzGx7CUezm+vI62rSqxfnEKgjifYa7iINDLmT1CKUVJTk4k1jAk74ms5yrWs620olOghDbB8i5Chz1+dRTPscgqPIm8I4o/k3T6BPPGfB5+QGQXtYRtHk1+aU/6V5Aez2Pu2A3OoLryx4uZfprDH8JnLt2NYOgQ2A5vyRaWH2B4P3JsWAmNhuV3ha6yrpQzWMbTEAxSmrefYlk+5Mj3Kbxtv0Tl8sNIt97k4wDL/hV5P5Hl3IdxVpEnQow3lf46n7+BOSO/Y7TVg8slzGuieTrja85wP8He+q7zJbg2xD60Yh3Dujqf6csJt27y16eM83kKHIsQTHgzkme2wQEa0o/LYJwHwLA7OrSEXQZDWYSq1cvwxKTqrVZ/MkpLS9sZhvEUJwVrs7Ozz41418C0wTiW/FpMGW2PRuURCz9fvsCSeq8RkhPMZDrZaj+ak5Ad7FNvKN+CH1b8gkN67cOmRdmNb4ud4C2+Clwx/148/MV/WUX0JKUUS1boykRTkmgsQ38MMqjalEXSyDLPXDUDR+25P8vSdHlCllqYJNrzX7yNMQvuxKqqMikA2iY0x30DxuHiw05l06tf+N28+nu8OS8PKxe/7Xy3qg/yyLDwm6VYOePm4ZWI9w4oLi7uw3p4kbfz/H7/XWPHjv2ztoT9IzFz5swMtoUsuqH8uUR4du3atYsm1e5r/1zUluWiv2OvsU4YI3ovE5/Ye3kWvUbDyW/XySefnLHvvvv2a9GixUHJyclHaZrWnm1To5P2yiBx/Bsh9SvgUG+ZprmhsrLy/Y0bN77/7bfffvHuu++u2rZtm4w/srxYmED4Xu7lGr2PdrxRP3FRv1gnqH2NovbvPww5RG7r1q3HcDy7lvy7H/l5Kos4Nzc3IqvG0SAKCgoWs9/bRJ44My8vRm6NBeX7Fpd/eCsH3/GKynG8vn7CEWmskGUr2Ztn9J/P3zZmvpmsb6uayu5nmKV41NRgyG7vCX3cTDOnri4L/WDYgbZQ1b4+KD2guNz6to2bVNMzdc30HU3yHFBU5FqzqVWqGbDbmr6qzlmH9xjVo22rU90cW/donoBDulev6zAo0m7YVgW/IStmFZRVBbFkcwVkQaFk31mbxh6xyu/Hyi0VWFbmxzfrq7Bim4Gt8JC5pSwieptwqxbauFUc2MaD43q0xmFd2jC9VHhdTVMiki8vII2fivzcabQZ++khpmWUUBjYhwWI+NYBUejZ5oqNMw4Tu6k7oKSkpC/ruZS3H/fq1Wuc7BoKP/kLIHPQ5pvz2APcAs2VDjP4Ouct16HjEV/j+7fcaIZLoLquoOC0hN3No1i6/ins1aYTDO0h8sehMM0ADLMH5o1aEYmR87WCs/nsGcg5VAH/LPiDN+BhVnJWBuc1yiSm5abc9Sjs0ER87l2OPlZreGzOZcA5wbZv0LFqPedTBjKLj4Rqv8GKkm3qTzLOodsPnMosGMq47qaA2oZzsP9At0agQNoJ57yZheezTp5wukLbvgclI6+LvMP5ojKdzzpw7vUdTNehmDOiApmzOE/U59NfDrx7g/FNhMv1MVZzntfWEhux2Xx7BTvpV6D6nwESroKqX8n8kKGDs2BVTYAvaCMhLYvC3yTWN+d8Judj5jDMHvW8c3hegucO5nW0847fdy7mjGI8DUAU0Kq7GJr7BM7Z1rP9Xo1mSU/huy0GOrj6cT58OwuXxvK9BC34GIrGfo+sggL659KfVWXcgIP1+5ETsSksZ+roKIHbczRCgXUI2UMwL+8VjCicS+F+MKdZfMl+iGW/Ads2bkV6qwtg67c4i5KEfw3/BSjJe4pRK0ynmO+McOrLtiajNO8mJw1BdtGepNNszuMPI40NGL5emHvlMs5BDyEdF5AGPWDKXB2T4QstwAarAh3cp7Bebqfbm47VZvyAn9btg9Z9bKRtGklR6X6m6mH+FvLZXVhpLka6KxEprgOhsuOoUH5At9Ur8d1eHqRvPZU0uYz8RX6yZ6IqWIzge5VIOTARasq15MkbGYesSJ0MT+BO50DC2sgSExKu1yAHvVnmMpbnMixZtwjdWx7EtnAr6/AElp80Np+EUjESxVdtRA7payqfw+VOhhF4BUH/xZg/rnq7YWbBPNJxEOks4/MkFOfejoH3JSEh+Wbm6VrSXYxuzGfd3It1S35B2726s744R5Pd4qwAy1jNPiQPpaOrF8PVhTCdnyEfZjB/H1NCGIfVgc9xyOYQljfrAlci5+PafuxDy+EyumPWGLEFEUZW/nC2g9msIzAfD5B2kxzaNT9WFvLdzvzJCoQFCPlvw69lK9GjfQZ0e39YdiXsqu/RrnyD024H3dkCnuY/QHe1ZF1zvo0BmD/yV2TNOozlmUX//RAKLUXQPgYPjmxch/QPhwj6ccTRMDLW6HBbZ8KbeBs7in7s9Mk5Shrc7BxcajF7xTOQVJnGzugaNu4Z0GwOfsodlISKkZA4jZ3SreykwzZ2R0xtw97pBg5Oc9ngijiYzWQ8fEcrYSc6Bz3aDHcGpSg2bUtnpzEeOuNVldvg1UfBYsepa8V8dzqfFcFKmIIWJx6Gte3yoJjzODCXsqOYyQ6Dg0riFAwvPDASW/3QQy3YwR9JF16hqdgvsjO6BYV5X2D+sX5M2jvIAf4HdnSTGfopdh5vsFMtokD4bTgCQkEOB+pZzOcsuDz7oVc7t3OSq8czji2tg2P0XFE7sCO+lmW/FVuD3XG0mGmwbg+/h9vQzJYVwmGMnZtGmmSzg+Wg5ipy6KST3oZSCl/FVAzP7xcJGUbWrEMRdE1h3HNJzwKHtrpWyI6xhAJUIda0OT8SshqWuh/z1IJhVrHu2OFSSLGM/fikvxSIg8xiXq/H7NynUXxhuaPAFWFmFQdIqFP5/F12voUw8IzzRToKUd4axpWoNGbDYt3qLtKE+bHdrGdzDlb+kOsMMrGw7Uzyitiins68iOkGZiACw9+R6V1FGkxjuHtge8JfIn9eJOYIJjn8oSi30OdyhIRe2my4daGX0LUUrsBNzFN4e4vbIj+okxnmtAgve5i/SymAzACCA2D9nMz6H8iQ5CFlKvl4AgcS0t9LeqoPkM+z+NKN8CZMg8u+AGOmy4qoaiSGDib9mQc8QHc8At7qcsTCt41tQRvLQZaCHAVPkXM07SB4k2QgHwvPpvCpzZfmN0fasdkcMOdwmCPvk44el5StEG57Hpq3vR55M6v55k8GJ8uSrxRed1RwR6AYaM1CN2tMPySEUVT7Q152COnz+WTFlpiJ2EERbFFW2eqrRLOUZs4Bcdt3LbLtVvp9KPdtpZ9jDIyOMgof246pr0YytCsgedG9KKvcgBc/f4vsGCKLRfLXBEiudQrjvdp1QZfWZHNnSbPKrnArlq5bCX+oYb2/N6kFkppF2aH+8jp1Y6OFZqg1v/TXgqZpPtJSVn61TE9Pr3uVwv8oCgoK9nK73fdyss7JAN4MBoNXjBw58pO/UBHsNKHw7fb7qJP+uCEnCt6oE81EbSf+aosWLRLPP//8njfffPOw00477Y7OnTvfkpaWNlDX9U5smxLGaWtx/Hvh9KV0rG+V9d6G9X9ely5dJp588sl3jR8/foTwB/lExvP6+CnqH+vq4slYF+XjKGJ5e5dADpfLzMx8g33cWLbh51hGsSd8h3wAiwSJox5M/n/2rgLAquJ7fzdebAcsnaKgmIjdHQi22AICuzSi2IHYhYrkLiXmT/Fvd2N3g0F3b+++uvH/zn3v7r5dNigDfR+cvffOvTN35syZmTPnzT0zblwSeeYlvzaRf9WbM9VGXgHr327LSvM1OPyKMQdYq5rWBgpa1ZO6qUG3dGg8JnktS0lKSl0RQO9KRZtc5snML/Zm3VrhzRgQUPXLLNi7eVo2qdJLxADcfuRDmS1umr3H6tUp5wUqg7cG4JsYSs6clD9/7fGj3v8dd77/KxZvqLkZvoy/zdNT0DYjGU2SvWifnYLjd22OE7vk4KTdm+HkLqRdm+GMPdsi79DOuOHYPXDvSZ0xrFsOdk+3qWIGWQQNhupHUPFjWVDDi8sCuOGzxRjxxreY8dXvWLixBIZ8nvMnI1JRvor837AlzYZN3Js9/IM2scsaoD5WxvYvC1Bafvjhh05l/WWQzdIU+xXm8CPOOcg09Vjq5VOw9tPHkKU/xvnRGOrFXTlvOIYKSzvMvbUBq3d9kC/MOG6HzbepZ3/J+YHKOeR51KhmY3/Mhk+byfcWUE5nQc24B6tb7hON9yfbxEMVrDi2B1/a2yy//EgibeUoznE5F8LjaGU/xjBx6SerunuQB7vA3EXa43Iq69F2aasXQEt5AqlZT7BnvTrWoUuF6yxnmvPMtmD6iCXMwxMww6v5fpk734Oy0Gy09T3G+uGcDKwnvTvnM4dzrrn1X13IyCFQ8B3TDnFOLht/nM66nonslo9zfn0r38+5dWzJvRVzeeb6u91ixLLWSvmZiTzP9Dht0NowlWuQ5HkMbf3CN86t0clpJS66tFIc2TSD7zgLg2RjaqhnUB6nODxI4VzcNqdRRGbxFQ9hdbNDoMw3YYe7QLFO5NyvPZ+/CslMP+v4x6FkPE5ejYgmjpV8/1d1GoIFkZRiprEg2q4VMYYXMD9PMg+ct+Jg5ofdIe/ZSIIlDnO3BWNUPHF1BfP4fzDC35DvKuv1Es6VZ6LtnqxjiPG4J3m2dYuRQqpsEijpylUX6MpdaOObjLUtxG/y1qUlzXbOHJNJvcWyfs5685CHnM8nPYbOrWczb7Ng2tP5vkdhJ93Nd0THdq/vz+98dyL8tR16Ajsn1hayY1RXIVQpn8+UOEqb7OhqGgvZ03wDmGsQ8YgNQ0YXRlDasjM6nichhIK/Mc4bDPsdeFaD4rsbtsaBy3OUMxCZkXkOif8aVT+KDfk++D19HVcFLqRjlx+qZDdVRb2GIfKr3iLGW8d74pX9FDb255jeOJ7LBmy/M2+bmOdM0tnQ7MvR56GGNz8y9DYcbPbm+3keEefyb6Egb/MNf2YMXU7N9Ep2jBegNGsc8gfPj90RxMof/QNfWyokxgqEA8uZt4AziMvRCC9meeaxI40p0M6oHD11MWaMjsqw+LW7CR7PQVCtjYz3Mx9bwlYrG3H04aA/Bn2mRB3S54m7CvU6dta9+Z5U8uc3luMn55dyVc3goHMKFYL7MbDWhm+WJcsWRRmYT217Hfo86uOzR5BkR1XJ2oeYNuiD6MNxeJMDVGHGbCoY5yJYdg1m5b3h7PYahQLTupW8vJ2KwDFOL2OYvzj1LI7mde1Iht2DpKQra9ZzjA+Oj6fqyUA14u7XAMOd8VlWh2Ak4+7D60UwDOGzQbnqxPBrmAf5NZZlVgv550cO+OsdWZZlm6axCuEg69KmAqWxHHy//Doq8qVYJ0NVshAJR2VZMadwgP+DSilFXz0NxWrUaCsQg7OiHwuv30vFZAXr5DM8ObL2Cu4Y9CDTWIBIcA1LFOWdbRUhEljI9sW2lRZx2kwKLuXc+U7WyUksWwYVr9+YF8qCVcmB82C+41pEtGsxdPbW+1HbBhiG4SqP9W5CoVDmyOmaxv66wCZBJtfcLTYGv98vkxIqS5vDME1UBIPISY8263hxsagDmbJY3UUtaflzwZc5skh4dCxYuQwRxx+nKGxbAT7eMr0purbsyAIxPuU0bESwZNMalAfqn3cLktKbISWbeqxko4GyO7cUJFkaGvwhwev1hjnpL+b8ITMcDieMwcSYMWPUqVOnHs/J8QxZFcegacnJyTeMGDHit+gTfwnihco9l2Ntkh5YSAxw8QY6l9xP+oXkWp5TxLh34YUX7jty5MjhxxxzzMTWrVuPSkpKOlLX9YTv6P84xJagaVo65eHgFi1aXHHsscfmjxo1asQll1zSrU2bNvIZsitrIlPSZ8gPpvEyFy+Lcu7KqCuzgvije+6i9vX2wB44cOCv7OdG8/wetukTOcZNJMQVWAL1gOOsKnJABFevXl3/SNPycNaVKp9yi7IVC6wDUWPwOk1Tqv2Zigkz5lXN1FRsVJO1BQFtr/V6xtmlSZmHBX1J7UKaJ8mi3p6khc1mrZr+4inZuEuTq/IPzLruyR7LV2ReGUlvNQla8tMBNXVC0N90SCAp6eiKJH/7ctvvTTeC6NutNc49cHcnZxVhAysKy/DNsnX43/cLMenz3zH6ze8w8KWvkPvil+j/fNQfcL//+wp9nv8Gl7/wLYa89A1ueOt7fLJ8E7IyM9C1dTaSPfIVkgZLkR+qWS5ywEYyKssz8MVyFWM/Weqk+eSPi7G2tMJpT38WzBSUU73cFF3s1zA4RdF1JNVpDPb5fGXMpxja23Xo0MGprL8U+YOXIhy5nrr3C+RmIeWpOzTf+dD9Z5GBLakTL6fOPpVzpdksCYvMChD/umKgU9j/mJGafYZNzUfuOfcVHeHK6P0OGzhvks28rQ/5DOcrnsPh8V9IzpzEu6Jwig/VX+GNiAsoxhW3gVXpeFBZWv0emeOKI2xNuj95h6f6nmIwnN2fxLOcfjIGU/pDnxMOpXqhyaQ+m6D7bmM5ppIHxc7KSS/L7/Gfw/bVmnqirF6cjsqyWzHzzDLOqF+n0L1BhT1MJU42KOPcTzmOzy5g+B3Ml8E5hbgw3NtZee0LUggtTxVPOBFy3tsY0pOfo8J9L/P1M6+akl/ncP7Tm117d6ZdwfCPYBv3YlrsS09ZcS377sk7bE3D6tXVPNENhXMt5oHFVnUNYuITrFVmsD7eIpUzXhbLcjLnsz1ZD+t590mWZTnfyTjq/s4Xl1FIWZieGPXJ+3iIWwiRDcmHyvrRY7IxNo91qz7AenuA88MA67wl+StfRFPG2C+pCud+zo5lUtcKimJ5nznqd15fCyvyPGXG5OB4iMMDj/cMPticFGZH9juSw/Odrzi9lFFbmUCZXUwmsG68vRwZ8zn+nf0s54+cA96PE7PfdNKvC0uWraGMT2H9LmWeNcrC3pQnzv+pz9uYxYL9AA+HXkXpyDJGF0855aZMOfXrjMm1IPWvC8/E6E6eyfoq4qLO30NT74ER+pZXCst1KEn2EtqD+X+F8f6PZeAdR6Ab7xt0cccB1qfB9uXNZNmPYaqncm6e6fj2FhmJ5tGHSC3fvtKxVsloXL1u+uAn6Gy3tjGXD5mUkSNZ/ovg8cjCMs7RWQeqPQ9qcdSuE/bGeCFsYAP2xGTAcjY5ZfuT8vzFezj9jfjrO/QEdj5I5zV10HQ2jEN49brTwcCWjug8FAw6GNOHzmDHKr/cyhfOlCpqdbb1PRTrDEwbtAemDR7lfNI/cONF7JRO432fY3wzjGsZfy8sD3XnYDKccX5lA89gR3Qrgp6oD1rddfrPhFVp+PZSdtJ9MC1vbz4/1MmHqinsf5rxoT/Y2E9By9X7skXfxvsVTqcGZW/4/XUalaoQCcsg34Sdm1wtgYG6J/VidZKVsVKeOb3r/wVLPuOf0COEgiH3cNDqwZD57Jx4sObBDp/Jcp+HGUN/Qpc1NTs6N8X1zboy/5dQ0WnBDngJO8cLyMd9EA4cyIFKBj9xUnocu8xznefD9j7MXNTfl9yvDB5K3u+LQPAADixPM421rJ+NfCa6Qltw3sRUpnMAy8RCKwupg5QjpYLKi2xiRphmOe/JAF83njs/gKmXrY/+chiHAVMuYH2cw07YQ0VgNQe161hf+6Bll/1Y/mHsp+dxAEhh/3sFAt5o/rcXwkUZ8G1QPux+fN9+HJhPZui7fJ/8yutxZEM2zJs25F20WkP5ssY5CgRQzntXk1978t4jqEwKkFfRvlH8ItvKOpZhmCPLBYMuglLxBsPmwQyHqUwcgGR9d+dZgRlpxbinkXdytRh2pH7j0ONXLGed5lE+RI6DrE8erBepzB7O8GEoyCtBbmE35iGP/Mxi2uVsJw8hNXt/5mUfqJFLHaVB1ZJY9gGU4dNjvqj+bGRQD5ICiiK2GdhgFUtHFlvAZit664LHUpbETmujM6lOQ6UYeyPUubJl4zhOpKrmOXw5J/XUqWQgjwbVbGB/Mvh+8UzCuoISsbBL89bQpQvaSlj8l+zzo0vL9tDkRyR2cZL4yo1rUFLRsDFYdFRZGdzI1NsBezNVs5Ss8ac4Bps6EQgEKGbOEiY1FGpk04X/AGRFXE5OjvxQN4kkP8aNJs/vuOwy9oV/DaQO4uvBva5N0ofFkwhiPElfIZqwHIUkzNu1a9emffv2PXDkyJGDjzzyyIK2bdsO9fv9u7GM/j/TaJHAzgeRB1kd6vP5OrRq1Wrw4YcfPm3w4MFD+/Tpc+Aee+wh/hZlMuXKmpy7suaGx1O8rNaWZYF7dFH7ervQr1+/4qysLFn9JauE2+m6Pj0/P//M8ePjfrBOYKvRfmmK+GhK40gTC6kbMm5RryoxNL16mW4OVXNKiun8Ph/kWB+GfE8eYlpBEkdZxlGh2Toitl8riqhXlOnJH4SSMt+PJKW8GPBl3lOc3OSiouScfSt82dkRNVk17QjTYZyID92aNsFxu3fAj6sK8fg3S3H7+/Nw2bNf4qzHP8GAF3/CFW8vQsFPJXh+cQgvLjPx0jKDxzBeXR7Gayt4XBHES8tDeGVZAHd+ugyj3/gRr/+wCCFxL8FCO5vzy8/dcq4w5yKxdgrKQpmYu0bFoNfnY+SLX+GNX1egqPLP8b6kl3lMqrMbbdvZJSAWWhdEeaE6Ztt1zpWoV5WzXcjq4JzCwsId2va2GLNH/IZWa8+Hol1KvX4WIqE3Sa+zQsfBY/RGft51mDokOg5HDLGyf4xI8B0W7FXoSsAJd2Fra2CE30Kw/APW0c/wJUWX+MpXPbPyPiGrTmMiNyISeYXveBtG5HlGuolzhROon99d9em6R9nIucBbnG+8Sc33a2jljvIfhbKMab+DSOA9WObX2FAo4ivh8v5V0XSNNynDsiAqylNFWc18v8V8v836eB8p/uqlx1MuX4FWTUbCVC6gEjwdYfnUn+U3zUeY4HmcFwypmo89OngBzOBQ8mkswkwrEnqNc6ObUJF6GpJC05if5zkPZ9kVD3LWJ6FUNzin/wmhwLsIVjDc0/AGFS7GXVaBGZw3RexzmN+7+a43mKc3qTQ+zrtDOH85FdOGVm8Qbds/8j7LTZ7pWIAPnUYShY9zMdv+1KkTy3yHo0K0Ll/Nq8T0QWfxyevJ61c4n30DlnEvdPN0qL4xfO+LqCz9gP2HfP0ZMwbbPzi8tYy3OKLEL9pihyLvwcfM6zvM52vwaFGeyWZtBXkbWRO3wjb6U4+fw3p4l3l5kHfP5PFdJ7bAViqZu+q8Txski7UupXwM5nufc+omEn6dndQdMKzTUDDkBoyPuWSYNHw156g3QrN6MM6d5MWr0eeDr/H6PlbJmZg+eAZ6946TpVoQd5rTBz1F+bqMZXgC4fA7zO+jfPdlDB/Jcj+FcAXnvzbn9p4Mp2xR/r6OUMX7lLPP0LRJTB5jsJXvKOeURz4D8w8JccLFJczUvP+jnJ1DHoznM++yXbzAueoVlJ/+fOJ9h5ci65YivrQbxswBZbD065jWzazLNxEOvMZXzWB6yxDWw3z/XEf+LbwOn6eWncVe7rQbkRHFmodQrH3I6uApeXPh4zzYsm5yeCltP8y6sOwb2caOZh3cjynXR90ZWVaEE0fyvJJ1an7E86hrF+iFLPUHCFW+x3yQkv+qzZ//Vvw9HXoCOydGTGuOoDUR3qRzEaxcRek5nR1g9Ne+/rynRDjgeg7gICUdzgMoWXN3lS/TgQ+2hO2fDEU/na1Qdu28lQ3zLueeQIxYq38fyYZ+K3zJqWzsT3BAGg5NT4bum8N3HcbGGmDn8CA7uqjvn6ETWiHifRya5zh2ppxC2CchfzA7JGLQ5G4w1ReYn/a89w21xeFUEr5w7tWFAZOP46BVAI+/EzuQeew8LseMwXWuWKwXAyf/H1TP2SweOyfrAsd3kRM+VfwbT4UnaT92et8zn/2Yzx+de7m5HljdfmU5OzHeUijhU1FAhWfApP5Unu9jnGyEK8dCt2YgkMTBUrVgl3eE7XmPscVx/LOoSMlDSinzr01jh9eUvJdfE5+CZv4Cxb+R5ekAQ8nmOz7GjIHVqznzpnSFpT7P55uQ77kcfF7AkInkvfY0ed6TA0sJFYnRLIf4CdsyDJrcjHyfxHedy8FInLrfzDyN5wAbHXRkJXDAM5i8vh2O36LIc+xsR2DapWvIv2dYht7MDwcDdubThzzAGNHB6PLx3aB5J0H3Hso4GzjAnoJHKXviasKf+mOMf7LN812Uj2q5GjiFMqXeCk3N5ED2FtLLzsE4KktjnvVideG1lLXbyF8OTPYoZ/AVyMYMniBlVe3jXNvmiwil5OLxPtV+i6R+FFVW6zaHGXoILdddg7G3mhgw9TyGsxwsg4VJKFHGYk5ezW8Qa0LBgIKL2B7EtUUyy/Akw8QwHfOvPfkuypQMmqJ05KNg0FAn3IXjP0m9n20gm0rAO5xyXYQHqcz8SZAVkS1atDiDk4LbbdvOHzRo0ITYrSqM6QN/U5vlVpRrtsR0xKLtfcUTce5WYjBN8zZOPG52Jom1UBkK4ddVS9F9ly6OYdhZGMzH5NmAEcENcyZg8gfU4zhhVG2TOo4rSH8iDANeVUXrjGx0TG+GPVt2xvDTL0MncfWwlUY0KbH8RvPit+/j0um3UIPjRDFoYI9mHdiEx+LQ3WJfKNaDXz9+FHOfGMnuppTiIbaVzeHMvZkt21ImshJuHPkk6lzBXlBQ0MayrFk83cDjFbL5UvTOfw/5+flNKff9eCr+0WWyNJZtQPrivwq1G4N7Lcd4I5rAvXYNbLUNbu61QDviiCPEH3DX1q1bH5WZmXliSkpK63CY3Vj8KvsEEmgAsvhTfgOurKxcXVpa+u6qVas+/u6773759NNP1/G26AAijzLBFaGSSZwc40k6SqHa1y4J3KOL2tfbhZgf4cMjkcitHE+6kCawXLMGDhwoZUgghnHjxmWzj/iGp1+vWbPm4rHih7EOtMz9oGnEm/Smonu622b96ycU3UdVK/iSN6IPXz3loKhvV/EZXGJMYB30VSk2IjwWx0WT47rNrkvWn9hW1A2UGFtVy3YMw7Ymv+FbzrXJHk4ETgyyGiVFYYC4j9JsA63TbbRKVrG+KIQVpQaCMihSfplXxtD5BpVPUgw5UMoPH+4/yYfjmtJRPPiUrIOR9TD8J6uU2WkyP7ynup988Xleix6iMr86ybRVGB4+Ey7Dbkk6Tt+jBc7esyW6t24Cr+yBEAPfu10+g9uM+iwpaKrXkFE3UhmQpcqxO7XAstuWHWAjvnnTIweLO7waEN2vVatWBTw9qby8vMtVV11V07iaQAI7NzgXm7Ab56DHw9ZXc/78I45vsqKGQbb/pH68Pw7iJtO2Z3KeNiB2J4EEdmq4E4EEEtiBsEPUhtbU2NTK1lqxr23N7lY0uDJOA16O3YnC2UzM/I7PLHFWVZrWAfBocZ+jivqllFODql5FWBI0YMm7qNzYkF97ojt1RiETj+gvOqKV1ammxsFytoQQElDP/AucedUFVbedzcJkd05FlY0SGKicDkOfCk+kAFZoOrXVW5wyOyuw0QKp5dnM/3zy5jfn0wmP9xRy+X5qwVMYfyKVu1P5rOzCWnOFS8Q8iCVuwbQ2wgiJs3wXMT44WqOry24ZAmjL6K2dJGzIauRPqgzBAvF/ZBtf83ZU2bftTkBFgz5LtwjR2quAYlVvEOFAEb9KfKec2hkIextenrIZZAWsuq6GIVhgGSKrCyGf8NvKKVjdMgfnTUphHo6HfCljiwsF+4dGDMEN4+gxstL5APJI5jGFsMKbTwis8Gu8/3u0quw9UWH9qZ9w77nnngonJj5OUGR1V52y0TzirAjeIpcVtoVits7qDQxiYPpeTgBbinG3LkiwT/jsXMSIkAlbsseLk/c8DO1SyYpAGTPJbNaTzg6BpG2E0cSbgksOPBn3nn0FHuk3Bvf2vQa7NW8nE6zYg1sBqU8m2zq7GZqkZMgqF85NdSwtWY8NFZuxazN4fKlwPL009Gr3noo0j+I6TUugPhQUFHQ0TXMMZWwUL780DGPEX2gIjpPyKrhhrnE3nqSfc8ldjemSWDrclZk4+OCDm48aNeqUXr16XbHHHnvcnJOT09fr9bYOBoMJQ3ACWwWRl1AoJKsIWzVt2vTSLl263HzmmWdeceWVV/YQOeMjMrEWuXNlUCheNuVeXfLskivv8W2hdrvYLsT8CH/Edi5+wF/hMY9t/eYpU2IuuRJwkJGRkcaDbB7Z4AAXVj1NqIP5xYjaGDheVZp2pHqJrKfM0irLVugVm97TK0reUCoq3/AEyt/0hUt/85phU6W8aQhTvY1AozKhOeOmyTFX9vg1YSqyl1A0XBNDMbszjaq+JvdUA4srgvhkbSUWBDUY3mTo/hSqbx7ned2Wr4qDFNgwDDXC5yMwNMNZpSxkq/IuquCq4hicDU1FhGRRPG35UppSKdmRcsvaYHmIr+S5iRDTsZlnRfRHbxIWB5Mw5ccNuOn9eXjmu4VYXxpbpLYDsLLCazAfG6lGNjwLkupRbE5AInV+jTV//nyFbWGHtrUEEvgHwYbi4aRBHcWGORWWMgPvFl+PQQUnI2/KMcgruJBz6Quo72dA0yI8l02VE0jgXwFRqhJIYAfD0SpE6Y8DO1BFyXQMJ7YdghLY/BMUVS3kvTInvhgpxfdtPGxqZvF+SlPFXbAoJ/LfuVcN0/H7suWKi67LF2ey6ygv7DaMWreBUnwrDZjcHbmTzkSfP2vTrvOYBXGJweYpk3F/ajekZvYgneJQSuaJDPOSmG9PC0SUppg+/A/y4H5Egl8yAROe5OZUMg+G5j2d7BwNXZnK5B50dr51oeoHUpllvahL4bGixuDSgHzP5m7AwXti3K0Hl09oxYGyJ/JmdJUMO2Ee+UTHynLqWXH8RVX7f6uCVkiN2F2FmAXLrt4w0IV8++8IQgymJssqqq/rgnz2YZg1v6G3qX5Hdw4TbL1lQ2WUun4Y0P2/MPFvKZOyJL0t5edgpDu+sg9y7iviIsL6wTnfVnSQybEqsii85Azb8bNUE22uEP5Ku5GrpggpMkH7U6GqMguKq5vaUClNjo+mhuGICOxNqllnvci2AGI8qBPieqFJeuxrMIkdlxsxSByx+364/vSB6Nqc8/fyStjlFIsqXxI7GKaBLG8qRpxwIe7qfQXOPfRk7Nm2E3weXVY9b9Mg6065MpPS0DSFzSNikO86AsEylIUanyh6GU88sTSGaDO1U8MJY3CDmDBhwt6UK9korq+iKE8ahnHDsGHDtq99Nw6RApcE7rmIlFD8eTzVZQB2yTXA2e3bt08dOXLkqeeee+61u+666y0ZGRm9k5KSOsoPKmbUzU0CCWwTRH5Iit/vb5eenn7eLrvscj3l7EbKWy/KmoxR0mPHG4SFRD5ry65cN2QgdttEPO0QDBky5He29ZvYHuSriB5s+/c/8sgjHaN3E6ioqJD6aZTfqm37Wdt6TEepB7Iq1eBBqajU9OrO591gyBPZ9LQWXDsiUrZ6pF62dmRy5bphWaHQzWmBwt+8CFPFo4DYjsMIxheREMFQHMOvams8as5qXIXnsqo4Qu3EcJYI64znh6KRVDHqilAynP/FeCvuSk2FomdTNC35CI/Pi5tZS3HUQklPSNJWGVk8i8l7ZfdcUcFl/bDN91WFE6INuHFkjBfV1DFS86ISSZi7zsDtn6zEfe/+hu+XRReiN8rgxlDUXZw7V/BtkutYYN3gdEphfqUtJpDAfw/rSuazn/ofNE8z+FOOY3O5nnNR+eJ2Fo8PM/wEZxGWYbyISJG4jEgggX8FoiNnAgnsKDj6nlIBVa31ybFeyY5VFBLnAmFtc2ORZVIrEx+GoiWhGKq+ua8W55utuiBmje2AFVnLQWCZkz/Nm8mmsa9j+K2NtNJkvmsIbC0fHv1x59fC3PwdrzzJL/BSIvE3Gix/BMGy3qgsuaiKwpUXMfwShMNXUZtd7MRpte5VDlh9OFBdjGDFI3zmN6Zhw+P1QHZGhXYBNDPXcdXQf1w2W39H5x228i2KWkeXGyanh2Fa3zhGaN0rd7s5z24OheU/gs8+AkT+h7z8+x0fxIZdxjdWOnzkm2F6Nvcbq9g+h5yXy2remCE/+vWdQIWmpmLMGPFnGYVPT+JzDRisGFU2RNB8NS1ldo0V31sPzhuYnc3dLshqZ8v+hPUkK4BTYBqnUDYP4avaweZcxrJ/w8Jna/qp2lr8skYSkvTlv46gurmhd02+8ITthkW0UVrFy78Zzk8xWwA+FvHIF5+1wAl4Dg/1G4NVDU3TMimmjLpZDdtI8/jR56gz8Njge/DARVfj8E7d4XVEYbNXbRekeYmh9vBd98UVPS5B88zogmiZ2Lou+lzD7tbAjePz+JDtT5e+0ZmskjEUrcbL4E3OhMeXIo/XC/cW2aI789UE6sS0adO6ezwecYdyHOlmXddvGzZsWHTzmD8PtaXGvY4/Sp3J0T13yTWgCYnBJt7YJvft/v37HzZ8+PC7u3TpcltaWtq5Pp+vlUoYBuV2C+QrgQS2BGIUVhRFpXy1zsjIOKtz58635eXl3dW3b99DGeYaE+Nl1PVhLbIbL9NCrqzXJoF7FMSHbxeY140sw4MswyOkw9n2H3/kkUf2jd3+T4N94pZ1FI7T+y2oDkmtduczp7dZft/AX8vHjZwffuSKBWWPDF6w4YFBi1be3vv/MsPF/0sOb6jUqaJplpdR/QgrJFWFoZmwVPkgLcxkQ1QNI1STjehRfr9Xoi4ndA60uslRnNJlOb9xMwu8YSkWry2YJIP3xC2F6RiMZc8hUVTFDYTJaY7It81wxuU9SUPimHKkBEtatuOmKcqCmrMUuUlRF+OwwjIgwjhJWBBKxrT5JbjhzZ/xzVpxbdrod42NQyVfG1nBXQVnI+cEEvgP4uVry+CxH4IRvoxz6LfYGFR4/W3hS+oAXWvG8O841xuFSPlozOSzCSTwL4GMUgkksKNBLcyotVIX66mtrY1aSNRU+PTqFaoCcW4OVTbiak0NSyTzd6SkRx19/xUIWGvZ8X8NMxJ2tETYFyGrqFcNQ2/umGSokdOpuZ0Ej68ZB4cDYRmZNdwgbC8sQxEFmOVfz0GnEqrMi8zfMWXAHOTnPl2LnsSMwa9X+QEuzPZA8WzAt9bz8Bo3Mo1zYIZORiTyMNMqczRRi/xFUg58Pln53MxxuKpav2HP+dFP86QsCr6CZa6AVJWtngwl+Qr0eUg22KvG4El7U9Pty/x1hO7fG6bdFXOGUXNVN/A9a6JWKCUHurpfDaO6nCtqVz7TMqr8YxW19+jqYUUVx/FORGY0GUvjdiw2bdkNNMm55UT8y2BSFa97Kabf/JR/V0M2MLRxBCztAuYvm3wropx/grlzt0GJj1PYvy2gXCnzosVV0jlbEGNUTdj2weTlLg5fFHspFKNxHwL/ILBoTmurDcMw5AcI2YCoTnBiHtuYrfoXhGrIVM12DMbdd+mKUT374ME+1+CIXbuxZ9pxTVUg0qqxv+rUvC3Sk1Id8XWIjS/6a872Qdd0ZyM5eVFUDGLUCFTGczb2TWCbwXpU8vPzjzZNcyIv21qWdT3lbtKAAQP+6kmAW+u1SfpHaQTxJJUu5BrXhJwwr9frP/vss/e48847r+3WrdsDmZmZvRjWQlVVRYx2te0wCSSwIyByJV9ryNHn8zXLyMg444ADDnjglltuueqcc87ZIy0tTTb9EVl2Zbc2xcu3PFdXWxC4Rxe1r7cJw4YNK8/Ozp7MMtyiaVoHtpmCKVOmnDhmzBjJ238W5Ies4JVOY4fweWvAftjWvEkf60harSgpHO91qrERpNghZFNly4yYaG5qaBfR0TaiIX1TBZQla6AtXY+k9YXwVVRSHpl96hFUmp39WcVw66RN0imrmmVAZ5qqFeIxCJ8dgc804A0b8AQj0JmGWlEGtbIcWiAIPcxnwyZ0an0a1Xhdfnw2yR6HTbIoVwzJNUleatkaDPFvbIfhMQIsSQBlqoK31yu4/t3fcfHjHx5w4uT/kw2yE0gggT8bskF867VPI2T3Z/s9FuHA0QhVHg3TPJLzugvRet0jeHR0LXeECSSwc6Pa2JJAAjsO8n1UTLWKYU2GFP2JAAD/9ElEQVRkFf9+Rw0sAEVNgqLlIm+afFKvOIbg1c26M/xcqHpLRIKiPT2PFZ4i53uqvwJPjixlR/8OVdufeWSutN2Z13t4fQsG5l+K3KmXwG51C1Tldt5sA/mkzYx8D9vcSp+RthdBx98qIQbwWjBFLRXY8/j+2Ooz9RLkTTm8Sl0dNHkvDJx6EsNa85loWN/8AxH0j4VqPIv9jFtgNNOQP3g+pg56l7rxJ8xzdLdUm1cVIQsRD8uniAuIjVDsJc4Oui7MyG8MewkWNWpN90NVh8Pjn8B3DsCAKReSF0NhqFOZ1gmO7TISXAdLlY0lgKVrVzJP3zmbx6lqFs/7oWnRwc49yX9aYTfWs+wG3BxGKMz4H6JjdnRgVW3ZvTRCLVmDre0FT1nUVUefWS3I9548EwesPGzhCoeGULgmqokLbGrjsjxDIMbq7ORYHQh4qjhLSjeH7AhrWV9RBkRe5YeMY1k2uUP+GdGNDLcGzltMD/nPs1jeFPVdnheTl5wwq/0xqOC4qh8oLp/YnnGG8KGOjCPuMF6H7t2pjMH1Qdd18XGw+UroODRmvLIoK2KEkBoRv7vOKuIdCKeCnJVC4oMwmjavnOOOgmwiJwZhZ8q9NXCe33HlFcMoEdE0+fj2349Zs2b5CwoKLmG583npY9mvi0Qis/PyduAPf/XDFSI5xguUey0iHW8gq4tkjHGNwdqRRx7Z+pprrrns6KOPvrNp06b95fN9tg01YQRO4K+EyJtA5E/kkPL4wJVXXnlpjx49OjHY/eHClVs5d6kuGXfbg9smBHIej9rX24TevXuH16xZ86iqqoOlvyc90LJly94ffPCB5O0/iZSUlHXkg8H+I61Xr147hM9bg5DHX6jB/EMNFi5FaNX3vuDql3ZTK97bPRQIZqwMQltmonxhMYrnb0RwcSmwil33GgOp6yNID4SpUilUY5lt9n/iCUwKID2hLKLVqTvoVKmSDRMtqZI3p76fUR5AZmkI/jUlwCKqvH9sIG2CuXATrMXFsJeUwV5aBmVZBdRV5VA3lEMvKoO/shJew6jSEeLhsali2yHmw47lRVxQUGdRqM7pCuauLMO7ywPDVxVpD+x155yGd439k9GvXz+nLXLcSAwYCfy7IfPhxwavwvTcL1Aw6KMo5X2CGcMW1pgrJ5DAvwSbG6MSSODPwJsjqfHgSSo7MT+LymGwrKkYOLUAq2WHWm0Cw04QxYwaGa/Ln3dWyBrUiP4qlKz7EohMhWWuhewIrKpdqCFezQxNYZ6m8jgKitrRuWeai2Gp9zq+ehuDbYRYroBjQIbSFl5tDMv9APq32Sv6QBxcxwhW+Gc++yHCQXFUfygsPIyBBdOQO3UGTExnfqbx/VORO+UyZ8M5zezAF/WB5jmeeRwEbJqGgflTkDutAJp1PRS7OUxqpAp+ZJqyqZkYL7P5osXUPmv6op01cgOMyGyefcA6YjbUTObhAr5zPGdB01iH9zPsEPLBQz5UMI2HMSP3JSfu3LEG6/lxmDZ5ye5FUY+BYYshmflhXnSmAeVER+u27eeoJc/G2N7RjQYt62OmHyBJ1KOgeCdgQMEkeINiaL6UeWj4u/etwdqWBt9REl21oSQxn/2Yx+nI3DQAFcV8T5Wf4YZhq88xfhnzxjogPywrwDy+jukj4zfkawjy3b8Y6kNMhwftYGj6g+hfcAf6zMoEUj+Abb4ImxlV1T2Y3+l8B3nJdqPrrCPl1Gg8+01ElKepsOy4nUfqwLx582zDMKS+OAe0q914bCsUmHVlmJNMSbvmhoe1sYU9gxi7krw+tE5vynYr8syIzm9V1aRYKpsQJ2KKfE0ZZ9KVR9ngEA44m8Q5n4eyyqJEGBF4OGnMToq6vY5tFVMnCeoKi4f8BBD7GSAK5t10ZPTvg8fj0ckTMYgWaZpWvbnPvxQTJ05MDYfDAzjpvZeX60lXde7c+YWRIzmG/XmoLRbx16KnNURiGHMNaNJuhJzr7Ozs5GuuuabnmWeeeWerVq2G+/3+7lKXCSNwAn8XRO5E/kQOib2bN28+4uSTT77t2muvPSsrK0vch4nRyZVlV66F4o3CdbUDofh2IySIP99mjB071hg4cOCrzP8VvFzD/I/9/fff86J3/3vo16+ffP0nX0mkf/XVV43uEbCjkZTdbIlXN8boRunlllGe286nDu/g8w4vXrRo5sZli8vWrV6PoqIIyioUBAMcuU0VEdMDv+pFy/Qs5zd+UfIscdFA3dxP9Tg1WAbvhhXA0kXwrt6A5A0RaCtthJeEEFhWgdKVJahcH4JZqkMJeuEL++Gv9EIrVmEXUqY3UjVaE4a5OoTw8nIYy4sQWbQG9rJV0EuK4ZUNoRV3YzuNAktdQ6XOQMmlBkL9QUNY0x3XErJ7sIz8xZ7UjHW2dn6xqdzW+f53DqT8bZ0sd/1QsW3qp3V9RLUVWLRokdRxGuW+hONKYvBIIIEEEviXQJSnBBLYMpSEqEw4yyKcQ5Xh0gW1BCdcvpGuC7MG/wrLyoNtfkC1hBqQvR+fH8Dz/lDVg6kdhXn/AZiRO1AwutpPq9hmnHdKrFqrNJ3vsWP34mGZEthwfmpjztgwlJ9nw7YuZR4+dZYWcsICVUuJErVI2zZgGF/ybbmYMejNWEwX1fmM+qqNwjbW8M8vMCJi0EuHpvbiQxeSD7EN6GL5dDbDi2HGFeuQhHEMf5H5oJapHsBU+/Ohy6FoB0FVWjHNTJbtd8yZY6JN05d4fj9MYz3f0ZRN+zw+P4hpkr9qd96LkCnPIDX7Zni8yTzvxKN8S/4RTH1T7K3VmDn8W1iRoXxuJnkpGqwOTUuO8SGJ6fGfuYp5uw0VkcnMZ7Vy+OjgBeRTHnn4svNeRdmfxHwwL1APc3ho2eMR8V/lrK51UZzzEe/N5j0xjKYw36dBtYcwzrG8/p51Lz56RX9XnamhC4d3DuuokYereVgNVVZwOvXiQn5oiJi/OKuaxc1D1LhN/jr5Y+rO85Qb8SYnc896cEr2h3x+LilWfnsDLH0rd5kNLGS836LvVDpA08+Hap0OrTwZBRdvhO67nfL0OPkSYP46kP99+NxAPnw03ys+mf+HoHUNZuf+Hk3vzwMnxJamafJjArOg1HQdsi2wFZ8n6r6vBkzTTCZL690BTdhtWGbUcNrAtESkUm63zGqKy44+HR0zmwPBCmf1jyY/dHC6pTifMHPaFSF7QwHoYjB204wYaOXNQq8uR6FrVjt4ZEVRIOiQVhlAU6TggoNOQ+9DesQiUFxkZlcHySrfusJdctwOiq06lpJAyhhwbO8xSL7cvDWILXpoixAOc8YLNCXPi9PT0//VxuBx48YlUb77U7bH8PJLHnMHDRr0wbHHHrv9fhvrR235l+vaRCFxSDqjeKOYs1qrFkm45+KLL97jxhtvvL9jx463paSkHM1yOTsuVnVVCSTwN8KVQ13X0/x+/+EdOnS4hfI6oW/fvgcwWEb4huTbvee2C0HtNiNwj4L48G2FnZeX9wX7hSuYf9kTYExBQcG10Vv/PZAH8sWfl3VYry5geD3iqLfWyFYbNlVRVqeNtGTTkLptFPOHHVu++KaLvim5/ZIPjLsGfDPv5gtXvDjqpF9LN627y2dWTNWCGysUK8hxVzZfjVCgAlCMcngzvajQqYKqquPO2GOp8HJqY67dgMoFSxBeWgJtvQZrrYnSpZtQuHQ9StZWoqzIRmWZjpDphcFpgSlTA90Dr1cc7rOIHKulhPKDMHVjx2WEGuC9Uk4b1lmILOSUZnUxkkIWPGSHzTzJRnaGqjMGRZhTBkVWKMu0w1FsqJ7zn8nrCtXrLbc9PcorCu/rcMtThzgM2GLkqNTh05gp8rWBvp+v5GsN21bkB9DNQJlPFeLpco4nojwlkEACCSTwL4CrRCWQQOPweQzHABiqWAHbWki1odovcKVYZrAYlvEHlYo/qFbU5VfRxswhv6Bg0PEwjBOp5TxDbfJXBv8By3qO2sZpKMm+DjPjDIS2HeG9JUz3d1j2As4BqtPVnOUlyxAJLXLuRTzVVhPRAm17ISLhRdSsFlPrC8TuNIyCggimDXkX4TUnUIG6lPQ2y/xrlKy5fM9weI0TWIbN3UPY6gqn/DZ+pYZXnU8x7CI4hhrfQ0zjV6Y5jw+/DY9nJU44QZYSLojFI0+16jJMGLQI3+JiIHIZ3y9Gx99Jv1FrfI68uwTr9B6YPuQL51lZXTt90INM53C+YwzT+obE5zGf/HsZmnUOy3UJHjo/ANtx/VAJI0S+mt+iILcu3tjOqueCQf1hWocwzRnMw0+A+Rvj/MLriVC8x2LG4PscFxu1MXPI7yh5/2zW0YmMx3pmPkC+WNb/sXJ6ofWqKzG739rowzGIgfaA70bDjvTj8x9G5cKey3f2hR3sQz7NZVpR+VJDUdnLEfOZvQhGhLJBPipW1B1GNUooI7/DJH9NLEPFymptuO2GD8hLls94l+VZyHJ9SvoYFUWUHXNtLM+/QYlsbix30Zt5hvUW64XyL/qx8iPadvo5enMLMfOKX2Dp/REOP8U0mFfze2rlryMls9y5P6X/YkwbfDm89sG8P83Jly0yY73Bd/dEy90uxeND2Y52gPuMLYBhGCWcFMjkILpbWi1EbAQ5p2nU37fYAjj5aKrKcphaUFXVQ6p3Uii/RRgRI1riRqb34qZcOqfj9zoQt547DG2Tm7I5RJy9W3SWI433uqQ1Rd7h5yD38LORpMkimthcJxTC0fsegtkj78Z7Yx7FjEH34PoeubiRNGPQ3fjktieQP+R2tGveEoXlJSiqLEFxHMl1Q1QSR5Vi9GV54tekh40ISgOVZEiMFZzAqtEfPhpEoHwTwpWlrKNYQB1wb7EFRUxn+XPdYD37STliDJbPpWPB/zrk5+d7UlNT+1PubrYs6xOWeXReXh772z8VtWso/lrOXWNXbRKBcI1jLjlhBx54YM7NN9980eGHH17A8pzG8mSxLA1IQgIJ/H2IGYUVymk6cexBBx006dZbbx148MEHy4/lsuRA5Lohqt1OXFmvT+a3qy2wKYlB+Ddd18VlxBfsK26eOnXqbePHj2/4S5Z/J5aRBz7WYb3+/TUEC21bCW5RD6Qgy1KV6Gc224iVr921SgsVP6abRV9rVP9UhDhmyroOA349jPYtk2AVLkVG2TpkFK6HumQJgj9STV6+kQOnH7rRBIqZRTUsCSHDQsgso54RZDkoWpaH47PGbIrMqgiGI6gMF1NNLWQYx2lbNq+TQVxWG4fFpwLfm8zwNOjhVBirIgjOXw9tdQn8wTJozhSKIqzosDjGSzetOmk7bUKEjTqSpOlHpSfNU6plHhPRfRP3H/fSIc8+W8cG13WgTWkpsy4/BMZcoTUE6rGqotap72qalkJZT2NdrykqKoplMIEEEkgggZ0d26UUJZBAAgn8x6FgwNRH+Hcoz4NQ7euRP3h89Na/E9OmTdvVNM0XeTpv0KBB50dDqzFqFJI6Fiq3KVBGNzZj4H1b063Ow2ZgYSzIgWEY/Tj5mBm73AyclKAyFESKP8k1JtQJMRbLGn1noJOXqSo+/+NHPPfF21hdtAFZ/lTs16ELjtvnIHRp1RGBcAhXPfkAprz3P3GKyMlhBS44vCcmXnwtmqTWvfjJ4vvf+uVzzPrweXj06GoeF7Ft32pCbseCXfO9GTHRo9uxOPeQ45CkeZlnG2IL/3n5IvSeeA1+W78I0D3I8KXgqbw70WOfw6MR68Fvnz6GuU+MQKiiRKwssdCacLIhfxRlumKY1w1/HHVOAmfOnHkY6+Md8nwI61vcx/zrMH369DTK9ADKkqzymxsOh8eMGDHirzQE1z53Kd7I5ZJM6uXoGoCdsD333DPj6KOP3qtTp04XJCcnn8z242mobSSQwD8RKvsr9jXB8vLyj5YsWfL0Bx988P28efPkaxT5wUp+KpOjkKzWl2uXRNjd+67gyzH+3EX8+TZj0qRJbXVdf5insv/FVK/XO6lfv37/Cr/9W4KpU6ferCjKpaThubm5b8WCa2DXU173Fe+a8SY07zFwXKXVDUXzwDYiX8BUhm2ccsi3seBtwynDfenhtIG2mnJ3SM9J9XDcTNEtVJRtwpEHdcKatauxaGMQIXHVQAVBRzLHQj91CfHXG/XaJVub2LYfkUg5TMOCrmfwGY7Nsq0Hx2fbVhnXgK6W8byYw2gqLLMpIqroABFn07kkr001wo+yyiDKQ+ykGV/jO0y1HL5MA95mWQhlNUPQ+QFadYzHzk/Xohgwb7JjiqwWcf7xWvQJnx1ESyX4W47PuiXD8r/+ztUn114AUQPNr/ohxQgGbmcdjWAyHC/qEX35Qsm2SlTF7rf+kcNeiIVWgXUte3/MYNt8ed26dbeI25Tonb8IsleGLzkJm8o0+L0GZq5guf+j/ltlb5Ou8xT81XXwl4La6SWPJ0MzPYisVbDbdSUYu4Xu++qC8My7JgXpTTWUbjSxsrDScWu4oyEbiy7MToaeriKdnc6EheU7XE6HTExFRYrof0CHpZWUg+gijT6z5Cs+dloB8qtpRZULxn8S3I1X/72yq2D442koNVQYrP+VC/8cOdvBkElEAgkkkEACWwrZ8HDQY83Qf9qu6D/5Qnb9FziuJoCVsJToSu1/MUzHTzRkwps6ZswYUT5q4NCVCNuqUteXAZtB9l+zw8iJXVZBVdWIvQWWrMa2MokaO6PnYmDlrA1HdNkX918yCtPzxmDiwOsx+JTzHUOwyXviW/jiQ3vA602RiZETT6LFkmCQxQmfTYpuTidxJAsL1qzAnI9ewlNfvI4nPxd6zaGnvnhjc/pc6HWHnpTnSf/7/FV8v2weDPHlKpOyGNaXbMLGcrKaE2XxT9wxIwfNUpyv/RuEszI4UFqd8brAeyyirGkv2qii3gllKBRqJQfWyb/SyDFjxoycSCRyDcVN6D3K961/kyFYjlL5Qq6RN/66avVvHMlySu/555+/x0UXXXR5165d783IyOiZMAQnsLNC+lVFUfyZmZkn7b777rddeOGFeZTvvcTBMG9LW3BlX1xJyFHaRF3txW1P8e1rh2Lo0KErmNeRbGvvM9/92VeOnDBhQp1fzPwbwXKvIHnIg3rdRCxMK2dPpK6PGoLrrwLpr2zFzrDVSFosaNvx5oRQMuz3vUrwBxIiHDt9SUlIy0jFr8s2oizShON6C74zB2G9GQJKE4SsVERMFaGIgUgkiCQtgnbNUpDkEU9cKsfKcsap4Jns1SvlEP3AB4XxdHEZYUeoHFXCY/AZ0RMUPzTdi13bZqBzmyR4taDj8sFUvNDtFNibLESWrYO3cB38ZogCK+VnqpRYizqApC4uIzTbYNryFZQBTRH3Fn6sN9N3XxfSbi9RIqfn5sc2FK4HQaPIw0y3cH5drs8QXAV5ibomdlEDrJ901nM69QD5om/HGre2BKHgPgiWj0WqOhmqMRojM7drBflOCgUXT22JjE09sbLF/jg6Zlj7N+LiR9KQXJYHb2gykpuMx8YZMbeK24jsTW2R7LseVsUU57h3a9lAfcdjRfNOSPbeAG9kEoKVdyG31fb3Z7UR1oeSLxPhC47DmpZRtzGOsTtwEsMnIVXLx+qiQ53wfww4b86b0hWrW52BlTkdYoH/PvSZ5UOg4jZ4w5ORUnEzdmneLnbnHw1RlBJIIIEEEthSbMhJhlE5AKr5HBXnCVC1JhD/0rBfQ2XKr7Gn/rXgpFdWXhVxYpDatm3b7GhoNXrPgcn5UjkZIs81Cls2atwc4rqkftcunDTJhMxx59DI96dizBU4m7VIDE7UPJwXpSelQBd/fTJxEwNEzHjWNKsJMlKpvxnMvny26dGqVtc6T8Ssw/JW+SJUfP2KKwpnczpx7+3xQk1OBdKYhsZ4km48SXyvF0oKn+EENZp/iUuKTdYkJGwaWLJxFUpC5WCGnfstmLfMlMZ1y1BFEUxDdoxphDfOHjpm0djZqHb5EwfZLZ+Tv7bkTxkp6rbkX4RZs2ZlRiKR0TwdTHrFMIyrhw4Vlyt/GqRC4ivFvY4n17hVm1wDmGsEQ9euXdNyc3PPOOSQQ25q2rRpns/na20mNofbIWD/tl2UwLZD5JdtEX6/v21OTs7lhx122M0jR448s3nz5mIAEubGt4N4g7BL0mHL0W1Tcu2e16btAtvfSub1Fta57CEx2Ov1Xjt58uSs6N1/N3RdX8py+9mHbqYHVGF9jmXbykYObbKBcQOQPktpYkPbIbxbu+umBUk++2WfErBl7CytLEdmkwxsKilDYWkJx+4Kx5WDyrFbc/bvJcmXPWoTZqUprLCF7CQLmanJ8IhBWBYlKuXOs5rlipj4V+JYrqSiRU5LJHlN6gOySjgCS/GhIqCheFMFsn0eNFEDjFEJg9EMRaP+El3AF1q5Br7SYqYrBmTJuegBknKUZH8DhxiuW1H3Eyb1lo1maudVlebwT9dmHOFEqBf+TOolrZmp2HX94FsMXVHFD/Rm4PifzXaZwfFliewdEQv+66Cpu8HjvxCpTS6Apl2AjaJA/cfQd2o3JNkTWJcPUSAOwDGx8H8jFI+fDeIUeJMuhEe7FIHy+vuYLYEVymGi58CbfD5U9UyEws1id3Ys7EgLNqRz4fVdxD7jEhjhevc+2XbYPeDxXQxFv4TdgmwGT8xjF6IcjJSsi5De9Dy2l67R8H8Aho/3YUDry9hZzmZFXMdOtmXszr8PKRUcROyL4GVfBeVclnezxU7/RMholkACCSSQwJailJMLIAu6pwsH5Gwq2kWcbDxKbbkAT166uf/kfxmSkpLCqqqu58QgkxOD1rHgGuC8YyPnTo2vDiYnbcvuHruKh6wMbuATJ8WZKInhK+q/b+sgrh3EAFyX0ax2kGz8VqdxR/LOg0zgdm3WGj0PPBVn7nUCdm/aAboMreEwdstujcM6dMUhHfZw6FCed2+9O3KSOT+LRJDh9WOf5rtgH4a1zchhrKjHQFkyHTbCWLRuBQwrEsuUgvZMLzOl4QUxkWA5KkvWRud+jc3/FNVWvb56ZXb9+vWy6qst+SSfaTsbB/5bID4+g8HgVSxfX9KzlOvrhw+P81f/50JqxtW/3PPaJBYH19jlkhjAHINXz549u1x88cWjO3XqdHN6evphLINPZDqB+iHtWIj9l0OaptVL7jPbSnWlKeTed/MilEDdcPp3ynVKSspBHTt2vGHEiBFX9urVSya/wjS3fbhGYaddxEjaT3y7kvN42qEYNmzYMh5uJ73KNjiK9Xvzf8EgzLpZwvIquq634BghfN4MY+Z+aGmwNnEE40DWAOQHWUVtxtbZylnltr0oKIgkado7bInf6moyKqlNRCIaMlKbwAxVINlfiWRvVHwsZ+dWQ5QRx3ev6U1FRPGipGgTkj3iOkKDrSVzGDaZz4DjHkJ8B1uKCZOKTtj0oWWrDvAyPZPiJqZbGbMjfGZNcQTBiIWcDB26JhvayQpiA4b8eKykAJU6wqvXQA1WOpIpvxXLymKb6Tq/MVP/iBLTo17guJBAGAGvopRq+sGlhjGi66hpuzplrgNeS2tFvoqFOxbSEOyy1Q8etCJ2UYUxY8aorOt2rOMQ+7ClseC/FqryM5Wb8Sjf9BCMyCRAPn36D0FWAXutk5Ccfg6Z0ZzCJxX67x3wPRGbjSUE2b/cZJvxbIeLCIHtZXw74qRlyWcK25leffBoMmhF823z6E/9M94TjpaDA6QuHZdgPt9rv4eKonEo3jAekcD2udrZkdhgZ0Kzb4HXL5vDZlEB+se7TdhmJKVLu2T9s35kzyv9T5KzHYwdrhQlkEACCfy7MUbFkNb7cKba3VneYWINUn3vY/x/w1egGNG8Xu9ITgqu4ERw9KBBg56K3arC+MtxkmqqU3nasdEpiI0vRzxm1dghOxKJnMj0Z3ECUqexWYy4wRDHW07exG+wTLy2ZKrTGMRI89uaZTj67oFYX7GJGQmjzzFnY/xFVyPDn+oYkOPhvlM2emOesbGkCLe8nI+nvn0DflPD43l3YO82u8KQSSShclInG8IVfPgCZsydg92atcXd543E7q06ITMlFS0yciQT0DjpW7lpHQY/eg9e/eUjQNORzJfdenoehp96Cfxe2VepbhSvW4APHxuKZT+9A1VWJtcDMaJrvtRgUnqLEf0eWDAtFlwDYtBgPcxhuVWWr/+IESOWxG7t1MjPz8+gbF1BORpC+h/Pb8/Ly9sYu/1nIF7Xcs/dY7zBqrYhS6wVcpRwMXqhRYsWqb179z60Y8eOfdLS0o6UMDGaJVATtQ2uwiPKsU0Ksc5NhsmRGjts3ivheSXvBQ3DcPzT8rycMr/ZD1qMV6OrYbz4uhVoHo8ng+/3kVLZftIYJ4lH+cxa4/M+HmXFvZfnXl3XFd5zIvKdTt8mxwRqIlafdnl5+RdLliyZ/corr3y6ePFiMQhJfcjkUhqBMM49uhNOOXdJnpWjoEY9ErWvtxoFBQVtWH93kM7i5eRQKPTgyJEjN0Tv/vswbty4pNTU1I9Y3t9ZN1fU14c2HfZZfx4e4ICUKQbX+qB4kmGFgw+rVuXNGyYfu91fonTvnutZlrPPDSE14+aQz6t5VANtcjKwdtmv6Nq5FYoqMrF4XRC2ynbHbMmHMha7WzFrp3vC6LZLGlKTvPjk+1WoNJP4TAWfCcPWqQuIn2E+63TaVhhtm2egpLQQJUH2NaoHlvQ7/Oe1ItizfQbSkwL46vcVCNlZUC0fO50QdM2ArdkwtXL4WyTDbN0RlZoXCuNI3CjkKKLJ3MmPSRRrjd1WhOc6KS1QEvKGKh5Aes7d62r7Dx5jqzmbPj+HRZugqFrzhngv4N1XCycc2it2WQXqfOl+v/9e1vN+7JsuHjJkyOLYrb8O4mt0UaqPjFSwPmTiuavkaybb8ZNqhZuRaSYCZgnmDCt3fKqGzajrEtVfhoJc8ZkVZeJ5+elIMdLhY6VXpBTjictq8kzS08xsWCH57D6AgtEbcfn0NHgi6ahUNVZcEJ3WFdbr81Tip1CwyoyokmaxMrO1QkwYGXKu60JufjKMcCYiXh2esIFQZjmevIRjT2yskZWVIT/rD8PgS7oawcpKht5NzfNJlPgKMaeqfA1jzAc6lv+U5WwiLvDqARS9W4Q5czZXIC6d0ISKKBtk0ML6pRvx5iNUhh/NIB+iK7IrjQo8tY5j5VasEpdyFPqyqQh7oHrDqExh3s+LoN/MpjDKkqDqYawzi/AmedVvfA5070zqvj0hHyMqoT2RP1I29a6Jc8clIUsh73w6dA8HT7UEMwdI31GTHwMmd4eiPgaPryv1+l/Iuz4oGP49+k5szoHFQwU7gg0bmJ+Y/93aOIV5b5maDjsY5Z3Ij0Z5m0x5i0fuxCPI33xoWlcqHev5vn0xudZm6fVBZHxNq0xOKJKcsqgpQRR5SjGnlu/fAVPeYfonULYC0JRhmJoX3V9F/GrrkehGpvP2DGLusYbj1nDxLlnQypOh+kyUpa9z7mcVZQGBZIQywkgvLaqST/khrsnGJgjaPhhKCCv2KHTSqQvnsZ1l6mmImKKnAn4+37xpcZWvYtGNrrkvFUVpnZnfF6FobWBFlsBURrMj+5x8L0FBnshyFMNf96F0cZZTH2q5CT2zgve3fhGKyESKLwOW2wb9bIOhzdugyGMgKQdGhB21Xuq8axTjllOeguzE/dIRp2xkuOiJmyNentMozzlLCzEvXUNW8h/UAtvANBZQHbkY04Z+HYvxj0VtJTaBBBJIIIEEGsTkyZNP5+T8WZ7ePWjQoLHR0Go8fDn2Ui3lUU5oujuLWhuAZWNTJMdqf/W4ar+1nHAcyMMMTjD3joZsjnA4gvJQAOkpqY6lrHFNuHGIwaHaGMx5bSSMgcedj3EXXoU0H/Xieow0YuSV0fSbJb9i2JP34MtfPsOp3Y7DE0PvQ3ZqTR+/BtN4bO7LGP3s/QgEgnh62P0484DjnHtu+jLF/PC3b5H36O34o2i1Y97okJ7DfFyJsw46XowiznN1YdXvH+P9WQNRuOr3RozBFvwZLTe17HzEkJ7D5khdboapU6d24gTwe54+9/333+cVFBTUrRTtRBDXEKFQ6BqeDiMfH2P57qQM1+kncQcgvqLk3L2OP0olCcm5iLJrEBZyVzw6FdmzZ89dDj744F5ZWVln+nw+qRvHePhfh7QHITGqylFcDIghl7wp5Hkp25XQJtM0KwKBwFqGVVZUVGyorKyUH/AiPAb4fCgYDEbKy8srKR9WUVFRaNWqVfW7qqkHHo9Hbdu2bTKhp6Wl+VJTU5P8fr/8gOZn/6Klp6c343kG6y+Lx2xd19OY76akFJL8SNGExzTeU6RupU9wjwmwQei6zXpaVlhY+PJ333330gsvvMAJl9N24o3Acu5ex5M0FiE5F7iNp3Yj2uZGNX369FbhcPhG1vXpvJxFWXpg5MiR/8pVjM8++6y3uLh4AmWzG2W07+DBgzc31hBNcz89yvapjymK2r5BY7DmFSPpO5xI99n48IE7pE9uclL+mWE9+ZGgP6Utmzh2bZWGojW/4ogDu2BdYQp+XLDJcdtg2dKHUHQUGyavPRSjw/dqjrY5Gt75eAGKghnMepDtkF2GLiuFeQ0/JUmBaoXQvlU6AhXl2FiuOpvMmXaIvbYKO6yheboP7ZoBS1cuQ2HAx/jZjGdCt8phqDrH6Qj8XqbbcReUZzdlew+z04/+QFTdv8uIHducDswH/5qaj32eAk9l4Sc6QgPKbjn/99jDUYz5xZuzsWSUrSh3RX1dNSDWNtkA9a4NEw8eEwupwsSJE1uw3T3G0/WU51F/yw8cAx45EqpvOPPZhk37FwTN6/H48E3InXoowx4mbWIhXmD9LeGQeSrP93eKq9h/kNlPoTjnE6SvPxGKtxdH0z3Jfwqi8i3v/Q8lTX/AnN7SX4jR8BAKwg2sPFaw/QVU4zVY6nnkX1emKf5CxLD3EoKRV533u5CVux1bHQSPxXcr3Rji+tEWY9YXDHsTxVnfVb1H4BiB7UMpQCcx/X2Z3zS+u4LvXUBh+wqV2mt4Om8TBk46lPm5jmnsywpvRyEUX1BL+Xwhn38MYe90zO5Xp6svB2NsFcun7g1dOZppHMlyNOeR3LHWwLQ+gmrPxfRh82JPRzFgqsjBSSRx8TIFXjH6Gcyn3dm5r6hL2FifZ6N9t4ZBrz5cPqEV2/W5jHgq855OQS5m/I9gGq9A9/SHrRzONBdQ574Pjw7/uVFj8FWPpaA0cBTPjiCv9ucxlYq48OUntskPoRW/h4Lrqg2JNYzBoV+gWLfxnTlsSKcyHpV0pYz5+RCW92XMHFCzHQ0o2JN/e5BPB5EXzfg+UdEjfNcP0JQ3EFz7MWaPjfJ/W43Bufm7M08nsJ6PYOchi2Dks8d1rKsfAN9baLXsB7juWeoyBov8dWp+IfucQYzjJY3F9CGvOj+MRDyjeX0c817E8o5jOTo49QC7HctOHikfwa6YHTWoa6fxvSfzLfI1wSaW9S0m9wJmDIwakQViYF7diukpJ0Mx92F8cawukDb4OSz9FT7/q2NYrUjpw+cupNwcwrIxX8yz7WwYvoxpP8Q8vk8+Khg8pTM73jP4zJG8zmQe2Q7Atmy/gcrIh3hyC8ZQydfSFofCi1N4xTYY82Vvg3GtL8mb1/D7mh+qNnQbOnV/9nr3kd/sWJXnWF+fkh+9WX6JKz96FPP8Leb9eeQPjnefo2BYQQeErbPIT9YZMhhC3lqfsMN/lf3U65TptjuTMTg62iSQQAIJJJDAFuK0005LVhTlLNKmyy677I05tVYWnL4H1UZVOU1VlE6xoIbgUQPq3Dd/FCU+ijFjxsiv28cz/V2iIZvDsmyEOLnTOcfRtegP09sLMSRtLC/Bo5+8gooI9VvLwoGd9sYpex8Gr+x2Xq/hTSaSwBs/f4z/ffUmghVB3HBmHg7ZlXoS40g8lzTmtzxUgc8X/4iVq5agddM2OKJzN+ra0fQlDxHTwCs/fIyXfvgAEUdnN3Bg2y645PCeaJbZ8P5EaxZ8gkXfvkCdutJJqz6oTNefkrN0jyP7PTHl0ZdXxoJroFevXpw84BKm8+zYsWM/iobuvJAVwaZpjuTpMPL6MU5s7x02bNif5RoinvnuuWvklWv3PJ5cY7AItFCVW4ghQ4Ycu//++w/NyMg43ev1tnTl6b8K+eFGjL9CkUgkTKwMBALziouLPya9R3p91apVbyxevPjNH3/88TXShz///POnn3/++dcff/zxj++///68b775ZiFpCe+t/uWXX9b+9ttvG/l8ybJly0rWr19fyfQipDApFDs2RM6zFRUVodWrV5cxjdIFCxZsmjdv3jqmv+q7775b9u233y777LPPFv3www/zli5d+hPvf71w4cLPly9f/lFhYeEX5eXlXzON70g/BIPBhYZhFIkBm+0v2efzeaXMgv9yvVtRtwSZ5Mdebdq06bDLLrsUsw7d/ivKoGrU7gDlunaYoK6wbcLLL79cdtZZZ/3AOmrGejuf8ul79dVXd/q+sy7IuN+zZ8/WLOfZpNdYTnGXsRm0AwZ6NdU+lkxuZDMdyrVtNzWNyNPBr2ftEINjZueT21qa5+Sw5m8idugk9qp2pBw5WUkIBrxYWxSCqeiwFelmxVWFCVuVax2B8kpUlm9EYbmFkLMSWH4Lld+HmE/F65Bia1CZcHqKl/N/oCIU89nuGL2jLiPCkQjSUnxQzRDKqBuYeprzPpWpOq4npJs3qUOoBjxpPhjUZ3jF8Cii7Z26g9PsZQM7vtr2Or6LbU2FoVrrLCS9ar3/xHp5wkXzPXKbWJp1GTR932h+6oPjbCsC055W+c2MmkZBgvpeW/Y9A9n2PklNTX3vpZdeqnul4J+J/XocCFXLgy9JjGxkkPcZfP9yGQ48fT94k68mf9qTUbuyLKexIk6DL2UXMrQDy72vxIY/vCsrdzg8+qnwJnXgANIRpsE0laZIDvyCb1+Lytv+p+3HeFdB93aGbXZkHR5O/p0Bf+ouDGvL9PYgHQSv6sM+Z/+CH16mosgaOenX46Ap9zLuWY7B0Z/Sjs+LvO/mPA9zT3gDf+D716JuOPqM8UNNOY95upNxToUvuQupLfPViQK6H4XwSHjtTOx35mdQrf2gekfD62sqCxSYZxUefzZSM1vDDC9juu/h69frXtEq6NyyB99zF6u5N/O0P/PWnsf2zPeepMN5by9077EY371e7SKke8+R8PpPIg+ow9vUw61L+M6jmMf2zCN5bVKmlO7M51J890rDG+4OeKQjNK/zAzzfuw/8SW1ZR7uxHsUA3IX1egzrUOo1hbruW/jhjeXodmoKw8/gu1gP0t7Myfj2zWgdDX88HZWVYrC/mg3hZOZpd1I7aJ4OsMz9GXYYLPKn69Gf46d3ogsY9j+tFRM5i+nlcBARp91d2QB7s173IV/JC6eeDmZjbs+yf4fvXi1y4l0+uRvTu5+8u5R53pfv6UC+tGO+O/Jd8nXoPlBTN+K716LtpnsP1rnay3mPLY7J9an4+qWGv3LoP2kf1sEd5GUfluHAmOyI7HYlkUfmXqjI/APfvhKtn/17Xsb0d2H6BmXhdXzz6vc4+SJ2YPbplO1L2UZaIVT5Mb5/4xt0PTEZup7L9E7mOyj31m7M+4UsxyGsz7aMs5tTDsvTCR7yW0Eu7+0LD+XDtndn+Q5i+YEDen2Kb1+NdiK7XXABn7ubvBK57UyiPHnkh74ujHMo02yHPU/+AYVFRfCl9oE/+QyGe3mfVcCJlD+1OfPTDJHKz5nHH7GqNeUdtzLly8nbvfl8O6ieXdk+92eEQ+Bjz9fxuO8x/+2G+509zj0Jqn4Pz85g2fZ0+OiJtUGLbdBGF2SlsQ2+GjXs7n/yXuxAb2HeyWujPfN2AuvrfPYdu/HIeHZnxjtAmjfb4Tfsb6JtbPDkXdhb3kB+DmHcvZhfkefOlN8jGU/mvJ1ZPz6WuZBpPM929Ve5n9tm1FacEkgggQQSSKBB+P1++RxUfj3fpbS0dLPNALRUlHP4XunMXRoBh1lNsVDj00ROLEXpa/DXdE2RlYA6gmFOqCTAmSBFqTaikyd1s3sMrjq653yaxAmaMwFTqPM7nyc7d2TKVPPZKGRhcHmoEt8t/g1FG9dj99adcEgn6oixuKK7uyTokNPacRFB5Qs/LP0dG8uiHkac/JHWl27CJ79/g4pI0An06hr2a7c7WjdteEPlSLAMRat/RSRUwffGAuuBrsrkU12699H969wwbcyYMTonoZzEQDL3ixO4EyNWngGkK1gnc8Lh8O0jR46s0wi+AxDPffc8/iiCIOQaf4VcA3C8IVht3rx56i233HJ5165db0lJSTlB1/V0d7XofwlOO2J7YvkdAzDrb/mmTZueX7BgwZhvv/328s8++2z4O++8c/NTTz314JQpU6Y/8sgjL06YMGHu448//t1bb7218NNPP1359ddfr1m8eHFxYWGhrDJxV7nH11Ws8UMmPXKUZ4RkEtIYxT8rcYViLdp5h0vBsrKyyt9//73ou+++Wyf5kvwx3z9Mnz597uTJk1+YOHHizBkzZox/4403bv3www9Hf/XVV/3nz58/ev369U8HAoGF5IXp8Xiq+pf/GkT+KQcpycnJx+2555733HzzzXkdO3aUTzCEGW7biW9LbluTY3xduCRwj4L4863GgAEDVqelpd3FuvmYNDQ/P/+G2K1/HVgXogeIj3/ZsKhOvqWmeIp4Ywk7LbaJBlhrW1A8SRm6qnXns9tVB1VgfwGV47bTChVUBiOwOU9fsnQD1m8qdtw5iN9/222qjp7AkZ7H4koDy9eVoTJsw7ANyMfQjs/euFX6TiyGyQ/TIY67KoLQrBB0m/0UI+jsSgzTRllFVG5VZ/Ux+2/VhKV74JHs8X7YTEGE3ZJSvB4ep+SSqSix53PIVg1Y4laC8UzqPjbL5SyGVHQrookjqVrwl+Xw6f0dI0zjCJi2tpkhWOD1iuHQaT/LOAa5/eZfDDJM3Po4vjitCDQjWl7btBz/rJbpgabvxRAThtGPveylMIJfk3EaFE0MhMP4cBAR8yIEK4bCCC2B1+8hE2WF48FVfqptp3KDznsUpRVJjFITECg/kWmO4/vKoHtbsVpHwut8wQYMmpLDiugHj+9gKlUeKmDPIVB4AipLByASng9VTyH7DmYVHuq4ahD423Xhs2Ph9XVlHjchWHkNKsqOQqRiDNMuhMfTjGnmQjX6IigrVs1Tme5M5pllZTnCgQmoKDwFhj4OG5rV/wVL/4f2YITR0D1HMH9ZLNcchMpPQaj0bBiR/+MTKczfSbC1sbh8svAvCoq0wwPpP1X1cPLpF5blRFRWXEJF8wuoGkVS70x2n4FBk+vfjM1px96TWabLybcmfGc5KstvRqhCVqY+wbIfxWfaOHUIqVc+2RCknirLzmK8wWw8nVg/lQgG7mHYMQhXDGIjk0/i2jN8CPxp18ZiVUP0JlVtQt7uyoY/k3FPYd0OoTwsp/zIhhzn8JmbnZW2srJVRR/2IcfzXgqM8Pvk2/kIlJ6KcOU75KmXdbgf83KsY9zfFpw3xsv8XkNhO52KTRNEWD8VFSchWH4h5e4DaN4kaL6jYRlXYshEaYcNIdo+DJFdTfSQKBQlTP6yixP/NMohLN/HlKXTKAd3M90Sli2LE6rzyJczeH8a392L8jiV76/kPVkJ3Yvyt4+TVp+HOrC88kNBV8qIQf49gHDxiagoHcjnF1HG5FPNk5CsHum43PBr9yMcuoDx1zoTJctcxXY0ivXfC+H0V9F/XDZUqz/zeCbjpsEIFFC22dbK+7GyVlPGdmE9DUGaV1b71o8hE1vA8gxgXR1EfsbaYOkJCBYPYL39Co83mfk+DBrnNGOeFf1AeCR9CuVc+mRdfhhpAdO6AkbFMSz/iww3WSc5jNcLsoGloGd+MsJWb0a4FJong8+UIFA2hnQ807qX/DuCZWl4Y5d/IEQxSiCBBBJIIIEtRiQS2cRJrnyyJZuLNY+GViNLPphRlXlU6+r3kxaD2HioqB+Tn4vkWBDDlHKmW/1ZUh1QVQUeZ1WgbMZSrffUBXHhb3LSJHtuxP/jlKzqKCRwVt85k7EofCp1NQY4m87x2n02/p9g4boV+Hop51KcS3TrvBe8Hg/WV5RgTXkhVleQeFxTXoT15WXUq1W0zm4DJKfhtw3L8Mf6FZyjmIhYJJbl15WL8cXCH5kZzhsMAy1Ss3F45+7ISG54A+1A+UZsWP4TdfUAeVj/8G5zcpicnoOsFl3WkddRS3QtdO3a1UNeHMbTEj7zczR050Xr1q37UaauIr0WDAbFELxDVp7VgTjpqTqPP7okFeSSawwWJdU1ZKmHH354y1GjRl3ZsmXLkZyQd2R9KGJQ+K+AckdZtQ3TNMV1w4qioqLXFi1adNt77713+uzZs8+fNm3abRMnTvzf9OnTP3v66ad/fv3115f8/PPPm9auXVtGyARZ+h+Z0UojjTbfamOtHOWekMxE3fN4in9mR5C8x03TzYeQ5MtkGcNiKN60aVPFwoULN73zzjvLnn/++d9nzZr11fjx41/Oz8+/h+W++N133z39jz/+uKG4uPhl9sXLKBPSXxrCr/8KWF45qD6fr3WrVq2G5+XljT7hhBM6MkzaTl0U396E3HYoqH0UbBczL7rootWsz6tZNz/x8qopU6YMZJ63K81/KGQzWVmxdtAHH3wQNajVwpoVi4tsKEtsRRW5bxC2ZcBS7Qszhnzifma/XajQDXYCYWhmAKodQSWPFptcUYWBkmDQ0QlUypLKJunYXm1ZwatCZz5sjsd+XxZ0jsNScbYtvoDF5kOlxaJI2SyuGHZ5CBmy+VwSTMYxUc4Oh4GWfOAkPwJ7sbE4BB/H74wMv7NCWAzOJtIQtpOgaDY8Nssd8SJUWA49VMk3SJ5qkkCxmJ4pxm3ml12IfLGuGuLWYnNYEZVKhtKFD8VC6gO1GAXzfFnBOnUu9r/yGX4Fx59lvXv3/mcOQGKcNCPLoVm3Ylre4zgh+2ky6QUWrVyUTFZeKZk4CtNzn4Y/OIPXTzrGKcUWP9ZtkFxRk4VOX2oHSZOhfj+aab6LaYNHw7TvhBmugO5LI2cuxSWPpaD54I1U6m5HOHAfTOMF0mgUDHsPrQfP4nveY0WYFAL5lL4D1vzhdXyN2pGL4PF2QISVbWMiWq8Zx7x9jOTs+3n9OPW+p6hLDmS8px13FK1Wf0oldCHLKZmTseM3bHqHeeq7qIbriXjIe9SkQfD4j3GGGDM8FUZ4FKbmvoX8wS9Q8K+goL3slFVVjoCmXei4roiH3LPwBSKefg4PWq96msIymfkrZBx5oAPgrX+zzH6T2/AdveDzJ/P9pWwWAzE9704UDHoTrbKvJP8fdZT5LUV6QFZdDobqyUQ4LDON21Dy3k3M21zk5xWQR8OZt0XQ1FS+dygGTHb2VaiCUx5bluTns+HeQZ6/hT/WTINtXg3LWAndo0BTDkXnnO546Cpxw3A/wsZVnGS8Tj7cQb7NcfJuG/fwPQZ5JkLUDsnNXVcJW4esluIj7jgnHdP4lBOaEZgx8B2W53+Uy/tgRF4jjYFmj8G8DfGuCrYBTh/yOek65A98nZcTyIuPHZnSPDosczLC3tsd9xK6OoX8i/oGV9Rs/mFfQnS4Yjn5NgjBiknMXz4s/SFMGfIukiPPMr1XWAbKkkc+fYh+FToxdwk7uk95JpMSCaG8K1+hIO8TPN5nE7SUbox3PLzJOtsC24t6I6b0l7Y2m225DzsfCi77MVntf9GT9cvZvA0bESGPjOA9jPMOPNIGB72HqUNnstzvOPnSZBdQpS02rI/6EnYh5bfMQnbeIg8TMIWylITRLP9ylpvRlRbsClo5z7ZCU2j6UfD6fJRnTubskczrbY67C1VWd5sPOnF2MohClEACCewIiF8m+dVyS0h821RDqQ5nGvVB4tQdvxruM9uLxt6zNdiSfO8QxL2HvXcscOdCPK/+weDEW3yEzecksAUnu12iodXoPQembqhfUPWojI7/jcBG02BQOzh25UBRlJVMv15fZBabjYeTNHGfJr536x2AmYll1KEenfsyJrz3LCa//3+k5+KOcfTeHDz++eucMIpCwyrQPfhu1UJMmvsCptR+No5kQ7iCD17Ar+uXUllNx3sLfsA5D1+NE+7IxUl3DcLJd5J4POmuPBx/5wCcfu9wzPnqXSgeDzaGijH5nf/hjufycecL03HX8wV48M0nsEo2y5bdzjnJPKB1Zxy4a3TRRnRKWDeK1y5CyfqFDT8kkPuedDTreGC9q683bdokrghkJcIq1jeVop0TsiJ4ypQp/VmWmylT33o8nnv/ohXBLtww6ftckvYtFG+sqiKv1+u75JJL9jv77LPHZmRkXCo+ZJl/6p2NVezOCTFiuoZMllE2dKuMRCKLKioqPi4sLJw5f/78EU888cR599xzz9UPPPDAE08//fQvX3311ZoFCxYUl5WVSeOXybGQa3SNP98Saiium7ZLDd2Lvx9/3lBYbYpPyyUzHA6HlixZUvLtt9+ue/bZZ3998MEHn7v77ruve/LJJy+cN2/eFRs2bCgQfnF+ulCMw4wjwmL/2w3E8uMI20dyZmbmRaeeeuqNffv2PUDaD2+57Sm+nbntziW3PQqTXEbFM2y7mDd8+PDVzEsu5fkb1sO1BQUFl+Tm5tZlt9tpoaqqGIM58GGfb775Jrp5UW3M6W1aqvUrJ8qNbwbE8ZyD+/E+1YwaH7YTPtWjeFVdEVcOsvmamFUNMepa4pZJfoemILBf9VgKdPH/q4TYF4WkI2J2dXi8qUhKTuFzElNcO3hiR17b4taTmgjTMUwFwZAF2dTWtMMkExYly1ZEU7GAsIlObduiRUYGtLABr2lC5dhuK8yLrTl5Ue0kWGU2jOIyvkFW/BqwSOKeIuqiQuywJL5Dib1bNF3ylnejXzBXgXMJG8rpSkMbB8RBtZVPfN62m22YKX6heTiQdVwUCoWknv+Bg5DbTNXFUD0/Oqe9e5swlLVkbNSXq4KlSE2J+u6UjaRsLHcMROwheVNBRWGtts5LGxtgajMRv1eCgtcZ5w/n3MahSKpMx1hWckHeb2i97kZE/Jeh7YYVzqZzqybsyqcy4zimIqWcV6nprLqeImPEH6zMd6r8wT50fgAla25EcWY/TB/8P6Yb3ZRxTSunpp1zp9aZFs6LXtaHUqUj89vN0WVNcwkixquYOazaF3eLtWsoS0+TD2VQVD/P94UZiRq9qsA8KtZceCNRXVHyadriDqbQyYJiN4UZqn8lpG6L79lODj8tfEr6TCI598b2LmdDnEaqJbwNoUIU4Q4O7xR8T7F/KW4DPDZaz7dsxG/BtFi5SjpZdVrsXhTyA4AsNJF8zBjIMhDiQ9ayP2HsH6Rt8V4LxpOv4uD4im27dgIi3nOwcO0nyM1PQv9pu0LRxcUC3ytVwcYbDsjJ1sO2xRic4/R7tvoMZm+odvXSet07SGp3Dv5YfRemDvmlytftNoHZk1+QYM3DtEGLnKDwGjGmUwbIy+gq8PcwO7YRekXpJvJEfADzgvLmGuxF1qfn/gDtx1Fo3fQ6tF2xFrnPZqDSuzt5l+XwT5oUh2XneYH8uhYPWQAkkFXyKnZnvjpG3+/8WHgEBuafQz6fzfe3YsdUyvvsrNEOntKaG7DEQ3gza/B8FOfchOKKc5EzNNoGB03ZlXHF/3fswdi74xFdOPMrVP0D51qw9r2llCHpP+RKHMRH/fPZtuRBfC4LWz7lTPdDJ1wgG815PM+SB/XOW/+p2JwpCSSQwLZh9ZS+yCx6CFnF4xqkzKLxWNWiX9WvXH0ntUFW4e289zDTGOaE1cZ552lY1/xEZBfdx/gPMP4ZsTvVGDi1JVa3HIWMwrswcPyW+GqtG3lTukbfUzgBK1s2om1sAdbm9GLZ7mcZ78eqnLNjoTsW8qnNwOYnM88POvkeOKXhT0r+iRgzy886vph8etihy+9v7JOgvxWGYfzACa74+T1QfLFGQ6tRHBTn+faixjQkGWo5FmdatiX+aeMhn5/W7yqC+qTspq0pGsorKqjPGkxHiarJVYhezF+1GHe+OBWjnnkAo+aMIz0Yd6ymEc/cj7ten4GKCCeDGufsHi8+WPgdrnn2QVzhxK35fDSNcRj69D2Y9ukLqKBCI18Jri8rwo+bFuKXDQsxb8Ni0qIa9NPGxVhdEdWzOB/ESz9/jNvemonb35iGsW/PwJt/fEX9nbpUOIwcfzrO6H4cWmWLCzKn2HXCNMIoWj0f5ZuWw3F/2ABkeqh5/Cu7HHyBrBKoE5qmidItBhQq7zsnKJee1q1bn6+q6hhOZhfqun7LgAED/iyXF/GSJ+dComO5x7pIaso1VDnGqs6dO2dceeWVpx1yyCG3p6WlncS8e5h33vr3gWVzyLIskygNBoM/FhcXP7Fq1ao7f/rppxufeeaZ0TfccMMDEydOfP/LL79cV1hYWBkOh13jr0wA5Sgkk4gtpfg47nltkrTj06/rXn33hRq6F09uHuLz1xg5z4txWPjx2WefrSV/Prj55psfnjlz5qhvvvnmxmXLlt1FPopP7B+Er5QfS/j8bzUMS/tg2fTU1NQT999//5tHjRp1eps2bcRAIW3KXWnvtK8Y1W6H8W3Ubbsutotp/fv3X8y8DWUe/yBd1b1791Njt/4VYH9VzPLJCrJWGRkZnCTXDb+FHxQoy6MjfkOwOSf3eUzV06Pqk/rtgF8NtLIRzDbscuoGJqImYRUB00LQ4jWlweSgalI8LNvLcw2mpjBcgyUDKaUnZAehesTwavKe6rhpMHRx1yDxGaYYiFgkMWiIDUpceTJFx2BrM54q39xHEJF0ZQEe41qMK6uKxecwNRnKsA7F8EALemGVWxAnCKbKvAgxL3K0FMYV47EQ9QxTjnyTYisKGVZDTnM2fCVuBs50jDONwbbLoNnfLxvbYbMvudjHyGZou7KP/oU6QYNfa/2tsMgxRVmLilDd/lktez3CRdJ3bg3K0GZAdHWki7CxgQzb6PDVtrNhVEZXhMoCjlWt28IbuAirWzwM3ZxAQS5gb3Ma8yV9TjXCYdngqzWJF3aAlVlzcyz5vH5ObzGQbt/Ar6nNmEJrDrCS1zUcNpZR6KrTFMOuFv6d94ocgzEgMlNz9aV0rhbL27JzdTxdNtSgSIvEOcb0BmCJEU1WlTplXYVQZc2yVqrLeCtqlG0MMg9WWB7HOMf0bHMFZg+WHyiqMXNAGetG5g5BPqtDdTe8k+X0zpn06KVQzZpzC3/zUqYZM/7ZScxT9eYcy9s1gV7ZA11a3snyjodqTGAiY1mvvmi5tgstyXt2AI75lHJ1a3WCUj8TeoS2zwhcBfntSPSHmvyqkgf2AbKKfksg/bJ54K5Ys3EgZf0hoOgRcvphKnNnODzeUpbM30DlTzZf0/zODzOOWxT1Bcrtcw6p3sfZhjKduZhit2IfVf/KYMHRR+vIKG6HrKQLsTr/IacNWmoB66kXqf58OXm2SxGpiPqJFsgPDKpKfjBSvISbRhaD2opgs11QnuPiCJJ9snCG8hwf6Z8PUXwSSCCBHQGbHY6mD2enM5KdGkmtm7zeoewnzkBa7FcuNdScncoQxh1GrfF8J6w2sk5gp6nKbpyS/gh2jMfG7lRDwb6kkbx3EceytFjo1iMS6ch+7gp4kwazhzgxFrrtsLSjODhfEcu7/Aq645HVipMG5VDycISTb0uRz9t3Lsxf50OYiqPmHebIgpK6mfuFfxJ0XZ9HPfEHnh7AicJmPsNSW6KU05O39ZpqcJ3gcCsb0h38cG6NDWbk1+v6He/LGM0XJCcnoTIUQGlFBQNkwI8f8aMuHWS1TsQIAiQz3ABFwrBIdph6eJjzIvFHHGJYOAKDYSava8aJOCT3DIkXMkiMF6HOxbmJXZuoj9qyGsgwYfMZeY8ViX6O6nxu6qXSI8QJo+jgYNrHdTkIZxwsm/tK0WRiF1++agTLNmL1ws8RJB8acxGRlJqBjOadlma13r3ejY1Yp/sxD17S3FjQTgfK1HEsx02kVSzHdQMGDPg+dmtHI17zc8/l6FK8kUnOpVW4BiohMVhphxxySPNLL730snbt2l3r9Xr3cmTgXwYxSorfX9aNZRhGWTAY/L2oqOip33777Zq333579IwZM8bdeeedTxcUFHz1xRdfiPFBDBQyGRKSyYxMkiVMjrVJ7seTG8+leCOue+5eS+NyyX0+PmxrSNKMv679vnhy77nvFHLL6R4bI3ku9PPPP28UlxL33HPPMxMmTBj3+uuvX/3rr79eTf4+Lnwmv8XliyU+l3lklH8fkpKS9u7QocP1ucQRRxwhY6i0t/h2Jkdpf7XbpHvuMib+fLswePDgBWzL8mWCrPK7dfLkWp8u78Q49thjDfavv7NsIsP16ndr1j28gEPX786Q3Aii4yHObrLRU78v0i3AGIxRQ2VmezuiZGscd30RjeRFkuW1U9VkWwl7YIZ0jsEk04QhLir4aiEzUgHNLIZVVgRv2IASMmFRhbBDSTDMTJhGKvUCP4ljdchC26ZNkSqGYjZF1auzUYrbpwgiJnUDg1ekVavXoKy8kuWzqTNUMpz6BHWCiAz11GWCsimupVCnsKEEmQnqDLKITlN0Cm6UvBRdIWd9MscHj6UiKeyLpIfTpN+ohmL249/N9nPYDOwH+PqFHPD/4EVdA87hpGz22181a9aAb9q/G1StWGshpKZJX7hjID445s+R/qIaluufw7lKglfVHCNlVmEPsu9xdiX3k4/n834bzufEpcLLVLqkj66GGa7+FEb6HrWBL0K3B7psaSgGSwcGVK1mPgS2T5bCU8B5rirSPwpVQxxiK3YxcEyj7bZOKJIH+KN6OfmgpUk/UY2IxnS3QtGxmZbTf0uUetzO2KqUM5Zfxz1Hbciv0DX79uVFfF5h3TrpWlU+dwdPOgy68SgnG/l85eVU4vfmc1/z/BrKQiXPnce2HbY4BY/CMmrK2o4Gx37+3f5Vq6t/vQyauDFRb2f2z2U7yeb5Mzw+7XB9i1niuNWj7DOCxLGtdex8/4BpLagmcwEnV4uZ99XwyNKZeiA+nrv07smqe4J1xTaIC5iXNqT/sU5f5IvkU4p64Nwox+zimj9U1IVom6I881ylPKf4a/a7lk/yuOXy/A/Bn9MBJZDAfxHOEgCOc2KwkV9iXa2yNokLHLH8uFCdPYIZl0GSRn0Qy4DEl0fqUqhtqzPDZYepr5j8tv+Cr+nygmh+nIJsJ+Q7OZnsigYsg+yfh2iehaKD3s4HZzeQWBlU9R89oOTl5cknn9+SWnKisIcTGIeREyD7ar+/JWoe1TKZkeyDoNY9FsQqVDbxsJBiX29dSpNI9ieJAQCrNq1HZTDAQa16xHfP/JoPrf1N0DqlCdqnZjdAWbFjJtqnkOQoYWkxSnHvC0lach0LF0rj80ISV0jOJY34cPfcvUfqyLjtkpvATz1Do24kZZCNgjtmtcTlx5yNjKQUTlQbFunCNb9i5bx3Ygs8GoC0Qm8amrU/aBF5XOdnu9OnT0/jvb1JgfLy8p3SGDxp0qR9LMu6jqcK5eSawYMHfxW9s8Phipkca58LiZ4lVNsAHE/aiSee2P7MM88ckZOTM9zj8bQQ2f63QOa97spU0zRDwWBwSVlZ2esLFiy48eGHH77o+uuvHzt+/Pi3X3vtNQYtkJUWHOiqjKIuuYZPCa99T67dOO6xIYp/Rs5rx5HGJuTei6f454TqekYo/hk3rfiwxsh93j265XTP40n44p47z6xcubLkzTffXPjII4+8Q/7e/sADD1zwxx9/XFdaWvpaIBBYzHoIuvXi1s2/AWzz8lVDk+bNm+exPV1z+umny8Yv0vbqa38SLu0zvs265CL+fJswZMiQ78jzsTz1kdf3sl52j97Z+UH5+Y79VSHLV/OT7HjMmWNaGuST2s1Wn24G6fssdVdF0bbLaD4Wt9qhCmOlXV75lVpe+LVSuvorvWTtl00U9X9Hd2n5w4m7Z+LIXfzYq6WCthkhtEkPoE2ahfbJFvZsEkaPfZNw2TGt0Pe4tjh6FwtHdVJxUEcNu2QbaJVaiTappeicWY7ju3jQ95gmOIHHHru3xCVH7IsTdm2Ko9qn4ch2WTiifQbjZ2LfDC9O26M9Tu3SEke2ZljbVBzeJgWHtk3DIe0ycGjHLBzeLhsHNUtBF6+JTh4TWZGKEm+gdH0SKbmysJoqCtenBoo3ZAfKS7MN9XO9XBe/zQ6aXP1JGnk9kGLbuNzKMKMqv4UsfTNXUOIigrJ6KE8jPP7UW1wv/LeQDP/qmrv2+j2Z5GsmhV6uVrC3LUX60R2pZYyGxyeG8w0IW2dgWt4JpHwyWFbjMjiuKlKzhY+BaJiaxjlh9SrUHQnF3sj3RzfuArJgeJs64fGwFfnBIN2Z6tn2JhhqrT0kHAGJ4FbnZOuhGhzP7dVOHlQtB6aWErsThbcimWJat3uZ2pjzrMVnmRbErYWENEWfh2r6Fo9+TdCSz0ianILY1Su7nRLwj8J6tZVsJ8xFK4apaBJVoO0K8mMZhk5oQn6M4IDSg+/TOYqPhPr9kZg26BYYoe/J32jc7YIadHgvar+ttoLS2ynYPxb9Jh3NYfMG6En7MdPfIqRRzgf3gj84lX32qi3pcqqQ1UpW84cdu4nmFS3pdhQM6sJ207kWdWL4ScgfEXUBUxe6tNqViYxmOoexbkvJyzMwnW1wBtugoixltZOv9eVNZEL8cMdctTQEy2L7sFY57d9WmiEUqekipWKFyPe2bSb4N+KfLXQJJLDTgZ2NsxjRfo30CK/Hb0amMQmq/QoMvfFfobYU4mvWVveF5vGwg/odpl7zcw/ZFKDfjBwem+KS+6ODcZ9ZflzKwa7f+BxnE4StxZCJqch9oKmTpgzIjfq5lc4zZuEQlwhDZzdx4kY3LKivl1Zw7rgkJ5/yrOT14sfTd6jv4fOe9eKiyVnRvLA8w5k+mRm7Wzdy8z1VcS5lORrkn60496vL29Th3bZAViDk3pPhpDFqWraTzp/qh7lhcOL9E6u0jLTPrFms09qwsCBi4GfxeNAYNAVNNNs6cty5cH7J//DDD0Uplc13Gmwn8htDyybNEA6HsGT1Shi2+OiLipMsFlGpnHTbpSseyh2DJ4c9iMeHPLAFdD8eH0qKPzrntZ6pCo9RXde1w2PnT7hhTOupYeMw+rS+aOJNhUa9iB0IkhQPeh94Eo7f5xApiDNYOwabOpQtWWW0/Oe3UV60iTprw+Kg6ZrsfVKY036/eo284XBYPq3rxHr95Oqrr66Ihu48mD59eitN00aTX7Kh1JghQ4Z8HL3zl0AqSEgqQkikvy5yDFHi3/Tyyy/f/9RTT72uWbNmF6uq6hWD1s4OkVVZgSpEOQpRplZVVFTMXbNmzeT3339/6FVXXTX0wQcffGHRokXyo49r5HSptoHTJZlEC8kz7nl95Bpg5dgYybhUF23Js9v6TDzVlWc3rPa92mWP55lL8UZzh5YtW1b88MMPvzp69Ojh77333uC1a9dOkPqQjfkMwwhLfYlR+N8AUTNYHm9GRsaZxxxzzI39+vU7wEfwlrTLutqiS043GyNB7fPtgd20adPP2LbHMm+d2O4fLCgokP5pp0eXLl0WsEy/sq3vMWXKlOiu63XAY0XetxSUNM5KNhnFzrJs+7SMPh9sx0Zyil2SkfW0FbZ72WakZ0qy2mu/Vu17/vbCxRf/796TX3n8jpMw546jMfXKA3D/oO54aNCBGDdgPzwwsBumjDoRs246G7cPPh73DT8Wc+4+Fy/cfRqeGXM8Jgw/GA8O2h/jBnXD5CsPx+NjTsXV5++DSTf0wtN39ELBFUfhuTuPx3N3H4nn7joOz995DP7vvhMxnc+NH30MnrzzBDx3b0/MuecEPH/3UXiRz7x017F48e5j8cI9PfDEVSdg3Fn7YvyZ++G8rk1nVJZtGGoHikYoFSVVZAVLRmRYGLFnRuvhXVu0enTduP2qxmm7UjkXllLL92tdkHqwy6g0zS2bdNBmn+pv2rRJfAV3Y71+xvqt9jX7X4GqZcDjFfdlcQKr7MerdlE9TP0doWzZLbA9+X2wY9SCtQyzh3zhPCrzIlvtxOfFLQSjxqyHpasZx/4gatC0m0HRujrhLgZO2B+5k87H5VMPxQXT6v5CUBxKd50XTa8+2OoqPrfQOVeVXeCzjnb8qLrIzRd3Cz2YryaQpfFQF8GjVvus3SHQ5WuIJQ6/bHsveMPVe4zIPCo5+UwqCTUNs/WC/FPNxUxng5OequwFv7+me7klCyT9o3lf+vsgn426QrM5w3COzl+W19ofl99bzQvVFP/OnZ10nU2V1YUIaezLlH2i9WQVcrLxreM/WjYC9fgPYzjnrrEq8CY1XBf1wTYlf8WObzcFB6D/SdUu9y6U+fWkMzFw0mmOn2KZs/9tEDWC0JQTWQ2doj5+rXnIrIwa24O+bN7bI8orwpV1gRmJ8t6FJT4hiIJcWWHP+kT0xwJF6ebMwV2IfFxNeW1oL6UqGDLu7BdbTLUG03OjbTA6n+/MtiwrbGrma1ugRGReukym9ayvPeHT94zeICS/dup5VKRYhu17zV+NLWBwAgkksHVgb2QZkzFt0Eh2dldsRtPyhiF/8Iwq5/U7AmtbtGQn1xamEYJm/4G2K2Kfc7HHGjxpH3aCV8ETfoTXDyMp9ToMmNwdnvKj4dfvgu6dgJSK052ObEtw+fT2GDDxDES0m9jxPcyQR+BLuRMZxRegz5QOzjvrhHTS8OHyyd2wKnQlQpUPw7LHk65G30mHbvZ+MdIOKDgCmUmj4PfKDruPwON7BP7ysVjV+mzHMLw9GDNGZ/r7IatwCFKUe8ijR2CnPYRg5RgMmHoJ79UxUWPZ+k/bg3nuzzh3Mc54+IMPw195DQZMOQO5T9b85V0c6w8qOIX3r0eY5XXewThh7UbkTj0Fgyc37AMpHv2nZSPt2DNhZY510qkwx8HwXoeVbY7fZuPydoIT2vk8yCThgMrKys3qo1UQazlgPtXY8Ov8RKBSVVVwrOaDs1OafH7Kg/wSXL+rCEIWDmuqit3adUBJRRlWbljDWhK7iYib+BC2kZOeicO67Iuj9zgAR+7R/R9BR1Sd7492zVvjxxV/oDDIeZmj75o4ov0+uPToM6LGNGfVhlOkOlG89g/89tmT0MS82BDIaF33IaN5l9Vqanq9K2U5AdyD1EpV1RdjQTsNxo8fnxOJRGRF8PGkh9q1a/dnlsHt6+QoJDpVbYo3NrmrEaWv05o0aZI8fPjw4/fbb7/rs7KyTmW+hfe8tXNDZFYMiyxPYUVFxbeFhYVPLVy48J7XXnvtprFjx477v//7P/Hb7PJHZtDxhsy6qMqoGaN4I6icu9fxRyHpCITiz10SRtcOq03yzLZQXWltCbn5jqe6yuueu1QXz2qTPCf8xosvvvgr62E8jzctWLDg7qKiokfZf38u9SV1J248dnZIOyKp6enpR3Xr1u3GoUOHntyiRQuZ/Es7ddugHN226cpjPNXWZdx2vk2QlZV+v/9lRVFuJ+1lWdYNjz76qPjA3Knx4Ycfhsnrd0iZbPc9Y8GbYd3Eo5dweHudumospH4439Gr6pFacmp0I6dtxat5lRWfX72+4vOx69e9c/X6uU+fvpFp2+yetLRkHc2zknHYXq1w7jGdHep9/G449/jOOLJbW2SkurYXBek8z05PQocWGehxcEf0lmeP3QPHd98FLbJTHaFI8+tIIemUnAymnZOZhGZMP4fUJCMZybzH5oW0FA+aZiU54XI/nnIy/OjULA0ndW2FU3fLwdSzD/4Q4/o/V3p/n2eKHqwmuV52x5n/e29U18feGtZ+XjSfQHbeZ62hqBeTxb5oV9QA+JAFexGswIe8qPEw65LsV49iLbQyDOODvLzYRmb/FUTH4QxW2DXUvS/DwJn7o/+UHuymhzKsNSLhEFTrFYT8QfYi4j+3woljq53Rf1I/5E4/AL6kgVDtY2KriAUcGHNUzLy2nOx+GkaoBJqnKRSrD+c/5yFvxr4YOPUkKPodfHQaFdtJSDXPcuZGRVlR1wXRfHlZd12p+x/K+dhe9c7dZPM5xXwRRmAddF8KLGUAtMhgvuNgxjmC4pFHWbmAeRBD2UIOLS9WbVi3o1BsrON86XOEg+xR9T3IoOudDcIGTZZVDv1YjtGxMm0ZytV55N07kK9koXRima7g3OtCDJjWHQMnn8pZxCimeYgj+or1KozkV514LsRYqOppfOZyaOkDOBc+hPk5GqY2mHH2dPJi2b9gdeg7ZyJhOwZlpqU2YT2e5xjoc/MvZMBIx5dtNFENwcg2Dpqet5in76LnyvGUqWHMz4Gcfx6ClNRBTDqfw9RM1uNo6MYO2VRzu6AosjhHXIvwHIcgkNQLA2ccTD71Zzhll3+F93acn2xFfmhwQuVvGu8dgL4sY7+ZnGNrPzHwJ9hUTxScDjtlGNvZ4eTBYay/PJQYnO9zPj5wwt5oaPNV02I9IRCtK6UdLs+/3OFjqCIPqnZ0tA3yns26SqnY+jHc5uxU4HH8pn+ESMDkhGt3ysp1lL9zHTkSeQZGs51uffp/M6p6qAQSSGAHQhWXCH8hDPlVzOrMQXI1O72VGHuryX5PQd70o2Fp9zPsOvhSL0By1sXQ/TewM36IHdaVVBAugTf5fF4fiMLyxgczUSJ0k+np49nBXouUzIuRknUhPP5BfP+D8Cr34vKJVZ/6x0FyI9+jHgiV79b125CafQmSUi+iwnMtdO1hGPZJVatcxVCbtaE3B5Ep7HBvRFJKP6RlX4jkjAvgEb/M1gNQvVdwUN78s6ctxcoWBzNHDzNnd8Gfmsv8XIiUjEuYlysZfh/fcQ/yxLgdh9z8I6GZ41mWe+FNGcQ4FzFPl3DwuYH0IOzSURg+PvrJk6zgtTflcbAQx/rXIjnzEucdSWkX8ZoKEMbBUC/fIkNu/3HZfO/1jPcQPJ6RSCXPkzL68voa8uhhRDyX4bwxf7lB2DTNDZw0yC/be2uatpmriN5zEFZN64OIaS/Zsj2tlT05jsb7zRaj0Xy+o/72RKVEfAxmpKQ5RtWla1ZiQ3FhdHDjPcXmhEd+n7H+WWQ67mKAkmA5Hnn7aTz37QcIUmeSvHZIzsHQEy/EHq2p67IrsaKKF/UYx8DhxHNhRoKYP3cWyjator7aMJM5sYOelGE0abnbl+12PWKzz0IF+fn5yazLA/nsJubzz/Kx+6dg4sSJqR6PZxQnsaKUzSosLHysR48ejX+WvPUQZc8lYXr8eTzFG5lco5P0s6oYggcNGnR2hw4drkxKSuoeFj/VOznEAEz+y8ryjcXFxW+sWrXqwU8//XTsY489NuGhhx566d1335VdyIUHIsRSYJfqM142RDLBiKd4o+qWkuRDqK57O5rcd23LO93yxZe3Lp7EU108dXkt79fmzp27bPz48a9OmzZtIuvpjuXLlz/AenslGAyul3qU+tyZIX0l+zCV7Wu/XXbZZfSAAQN6d+nSRX6Albbqtkcht4267TT+2iW3jQviz7cK/fr1C0YikUeZL07ycVIgEBgibnmid3dOjB071mKb/4T8DrJcR9X5lVAMqqVOsC3xvts4FNtup+jmBTlDftnhuk0DGsU/CuSpN3a6RVB9OIWCuc+WiKfsLaAqyrtZnlCtTaWAqVOn7sp39+DpD4Zh7LT7Bmwf7DL+MSm0E9ltzmaHOAma58goa+3nHGPwnN4me1tx0fGls7pTVdtD0+6GbTzOHvsW9rQRmFaZ6KJU7jJQuEK+hJQ9Az/mIZ8VXMF5mLiX4FzEeJS1MgWKfgJ8VGgVKwVmeBlarjad95iRVTCozmiOH97zoZqPQosM5bmkWTfSU1+hgjwOkeAm+FN24bzteuZ/Bt9dwONN0L3tYYR/ZV7vgD/yfizWjsOcYeV8zxzm4X2HB5p+Mt/9MEx1Ju8+wPKXsJPecj+2Tw0pIr/zYZnPO6s9Pb5jGPow50FMT5vI9PvwfTp5PYfht2F2v2q3F26TsMxi5qUFFeYxJMmH9MXnMy0PrMi3zpzqzZEhzk0XQ7XFWMl61TI4CoyCrpB3iiys2sPxZSuJKmoK31jTXcCWYnruSsafwAnBr3y/jE3Xk2ay7mdAU0bBl9yMdcT+zy6CJi4K/i7EzAO2+Tb/LnQM4apygDMXR+RRnl/j3Bfeit6gINPZ2F1Q2qqI9bzGCVeRQ75eA92eBjXcg+X/g4nOJi8Xsqy8p1/B+9MYfxps7Q62DTHu3wx490PRCW4Nbg5LW8Rq+oH1xHcrstnc3Tx5DLbCNmgZMA1OCuWelYWSzOgcfVswmfJsWZRn+10nPd17gmPTULQZfNc4PpHOdy0UBuxMEAUngQQS2LFgDyGGyoKpGDC1Fk2ZhoFT70belH353I7rLWx9X3ZM7Xm2EmFjFZO20f/qVA4wt7CTOon3khGs+BkVRSMRCd3HzktWD5xI5SKZSoKkEEFKdsPqcf+Hm7PHHc2zc6BRgbCsBQgUXYvKouEIV7wGXW3Cjrw3VP1W9Ju8SzSSC0mamlJ0k7vmfO/dqCgejmAZlQ/FB91zIAfdB7CiefQTw9Ut96FCdAP8aXsyqolAxWMo3TiA+Z/GQZ7KE9+v4UIqWbXes4UYOSuTPOgHr09+MSwib8ahctMAlBdfBcP8Brq/Ge+dB0u5v8pAnTelK999NwfsExlHQzgwC+WFQ1BZcgfLVAKvfxcOkFeg0jvSed5KOY7lGgxfameWv4TPjUP5pkEIlv4fBytZItKVA8rZsNR6d+B2IO431KR+HGiGQtfbkndfkA8jECi5huVfznx2ZXVfj8xW4l/vLx2B8vLyIqZpigJpKopyshgSo3eqEUzGIkrjh7W2a9gMMjnTNXhsWznzoYs1UfDIZueTtS85KWnQVYFsaCxG1JY5zZCT2QTf//4LKsJB6gP/3AFZizFk1gevYMZHz6NU5scM8gQCGHXqRThlvyOcAdrZv8NpP7zNcgrFY+2Cz/H7V/9z9JLGIMbijGa7lrbucuyHTEcmOpuB4fLJ3nHk/Se6ru/gTwb/PFBGVE3T+jPfg1mGOdnZ2fdff/31NXf63TFwKyC+IuRcqkuO7rlLUjOiSbsk9z0jR44c2Lp16xE+n283+XFgZ4YYDcVvN1G0bt26Z//4448bX3vttTvGjx//LPHjr7/+uoH3RIiloLUNlC7VNmbGG3jjzxsjeU9tEtQV7tJfgbre65Ig/rqucm0J1WUkrovXLkkce8mSJcWsp18eeuihOcSdP//88/Xr169/MhwOl3q9Xqd+a/c7OwvYLzjEdtahVatWQy+++OK+3bp1cz9LFqOKUHz7dNutW2D33L2OZ8Q2MWXYsGHl5Gk+8/UK+TogEolc8MEHjq/LnRaZmZliEHuT5dk3EAgcGA3dHBsMbZ6i2G9u2YClqNQze6p25eYbJiewGbKHf9HGtpQzqS9swWfK1JnMiGkpeG7hhM1+MBW5PoDUlfrdy8OHD//DCf07IUZxzeODjyqmqiYjFPt03KbW6GeYL4myglRUFkfDBYrpg4cdmMRRlJqu3OQrRR+DJJ5sBNc2GlwF6e/kc/OIeSWPn3Bu0xWpWdTVlRJEwrIYZSymDFnpPNt2wwrq8bchHHyVcq0gOaM539uaCbzALnYo87vIeZeqHgG9adQlxJQhRTC1B2EaV3IO9hF0XzMkZ+7H/HBOY67hnOoRPjUQsza9hbExX6Zq6D1EjEk8q0ByGuco/l2ZtyRUBOuv7HGXVcCXls/5Rl+mOZ2V7kFSxp5ISt+DPDD47gks4wCUZj+NCSOr5UAhL4Vvwh9bqfmDhGVx/qL7nTLJ0eR1Q5g++DsmeB2MCBVVPcBytqEy2oWj1ass/9XMR9QVnAwyVkwxlk31bDstmgepP091vc4cMo+98lWwwsOY//c5B8pCSuY+SErZhROBH5ke70WuRv5g+XIxCsmjyrz6U5mWupQzljvIi6/gT+mMlIwurBuNc+PHeByGaUM/cOLIKmmDcz7TmMa6rIQ/PZtzOvLN+gq2OoCMeJH84ajh2wu2N7p5pmnL3C7Z4Y2ipCFoVue7PhStfp3xhvP9BXxPgPnZi/XD+aGahFDlWzCMIczXuLhV21G+eP065/jVhk3bTnLC/Xy3N/Z5T7KPPLWidenxid/j6ucr0mVCwTiSV/HlTNlwofpVx24g93S2O8uKysD0YT+Qb1chGPjYMQgnp7dn5I589yzGv555Xgyv865DkNx8fyfOnN5hhl/PdvMJeUVlMa0t628XUlSuw0kvsk6GIFQ+h0fKJ2XTKT8ncJHQSzzeg5D1vpNOfWi3biks/RYYYbZBXdpgM86X2QbN55n3wSzfPKcs0I+lLERdlRgc+3WPK8ebG4itmPzpPvllvLoNtFn/C8LqdWzvj5BHG5GS1Ybtne3a/p55ZXvnUepAZ99jNvq95j8CjQtpAgkksBXgmCwDmu45iZTHQaom+VMGsPPoi4i9KzBmmyYSm0HcKWhaF6djBuZzsIsacLSO8snGEezQ2B9GvoBtXIZpgx5B6zU3sxe8lZ3WCnZwzqONQ6xq/vPZUR/HTlWFERJfrpdysL0P+XkTOSANh2HOZpocBLyncUp1cdUK2SowCcteDEu5FdPWjsE0iWeP5MDyprNM0uPbHZrSC/YYFX7PCnbY9yFY/ho78hf5/uuoUMxA+bobODD/wMFYWM2O3qrbn1ZjCAc4GbQP4ntFsfkOHm2q47pj+qAHmfZdiATeRSgkuwLnO4qYfIZlq6dzcDmMg5PMLmVVwM3k5xSsCFKpsO9n+MfM2ziovqgiEdG/58D0EMvAAcJ6hHJxC6YNzme5buZ7i0VUGNaCA1LDO2anruHApZ4HjyeJ6f+EcGQoCgZNIN0PU83jALuUg5V8PnQBhj+eFo3014GT7F8o8p9yYnumrus1N9sg2hWhiAz7JGKisDGDsCyW9ejoBM26JDfXmaTLp+bvM/3G/dWRnyLNu7friCQOxG9/9TEqw0GKeEzGRYSF5383JA/MU8SyUPD2c7j35RnYWFnK7FnQgmFceerluPyYc+DTPRQrW37WqYJr2HARCZTi5w+nIVAqLtQab8uaJxlNWu/5e/v9Tq13xa9lWYeT3005Cfx0wIABNX2P/4MxY8aMnqzrEcz7XPLomt69e9e5Od52orYEy3VtkooQqm0EdoxO+++/f7O77777xpycnEFer7d5fH3ubJC2xfzb4XB4zdq1a5/+5ptvrmA93PPwww+/+cEHH6wsKysTd0Wi8IuR0jVA1l4J7Bot5Zl4o6977oYLo9x77rkct5S2BXWlsyW0tagvfnxYfLnro3j+udcu1TYOu6uyhZx4IeLLL79cPXXq1Hdnz5497ocffhi8evXqR6V+2S9YO6tRWNqY/ODC9pbTrFmz3PPOO2/IwQcfLO4ZpJ1WtU2StFm3/bokcAtd+7jNkM/uycuHSF+RxsyfP/9U5nPnY24Ml112WYWmaU+wDLKh7GGx4M1RcEDEhjnTts1Q42zk+KepOYYWGY4xv2zVCtn/GqgZiOX8XDbPwx2DZCNQNPE0oDxjIvh7LKgK+fn5TViHJ/J0BY/vRkP/Zqi+ubDDF6KipCcLOxAZ4ahhLKJ+gfLintTpT6WefRvKC+PGfeNV6uDnoKKScxJtNLILpd+LwrReQqXEC50KjzkD6aWbf0EkxtJH130In9GfaR+Pso29qIOfDq81FvmXLyAXo321zBGmD/wSSngwzNCJCJSfxuOpCBmjMG3IG4iYAxGsOA0G0wlHqvk9Y+A6lGTPQMTfB8HgKago6sl5xEmwImehhXI9dfyPamxqNe3KNfDaNyMc7IHK0p4IhY+Hx38bwi0b3tdhwqWlmJr7Kucs17DST2Rcxi/rAUs9hUryTXh06GfOyuN42OrNqCg9DaGKHtDtNxgvdoNQ/b/CsPqhrJj8sPpCd9zF1Q1ZTDPqWT/8wZ/gJT8MljNYdhqHm2PJi+GcV37ldAOiB8kqYa8WXaRQWlTEbvkqlLPuKsk71YpfvW5zvrYULddNQVDtxznQyQgwzYryU2EoF6M4ayJmDpOvkKqRmvErzHBflJf24mCQi1DpBLaTAQgzTlnRaQw7gfPO0eRT1Nesi5lDfud890aEzVMpe6chbBzPITMX03OfQsT3MALF5FHwQo4csjkmEf4JRuQylEuelZ5IaSV7IjSMOWPDmDnoPSR7r6Wc9XDyEyw9lXJwMuzQAEwbOLuG+w4bIxBgvYSDbAv6K05Yfq7B8jzqyHpJ4ekIRF5zwputK4Ot3YRgpTx/BmzzeSdcsCdl3uI8u7ykFyX9FCj6l7E7fEfyBuZlOCrZ3iy2OztU/XXA9CFvsQ305Rz51KgcsW14sm9EcdMnOIrmOu3ECF0B3bMkFkNWQH/MeTbrKkSZYxzgZBheWb0NzO4XRP7Ad2Dqw9kORLajZNqn8O5gZ+7/2OBVzrP1QdrgzAFfMJ+DEak8CUHWi8X8WZ5RTn5BWatge4c1AB6bbZcImd84+SnbxPwGb3fC4qFHRqKCcmVV9oSmRPkpkHfNzv0BSeGbWc6zUEb+BUMnsI+6DK3XPgcldJvTTxmBPjADv8Zi/aOx0yoeCSTwj8PAyf8HVT/bGdRk1UNdkyYJN8JrOJAOw/S8F/iMjQHjuwPed9hxZsGMfIJpgzffQdkxRlrXM9GbeCVORCewg7vCudd3Ult41AImzs7cvgYtfRMwlp1r3pSHOAhcwWcrOXjc7Bg6XcgmckmpM5jf8538ggNCyDfG6ZTF7xLUl51fESOBaVRmcvl8MySlPcT8nk+S9w+joiK/UFej/9RToNoT4E3elYPON0DwAkwbuQgDpt7PnoZ5daxVLyLoz8XjfaoHyP5TBzPeHdA82VSW5iIQOh1Pjix1lIjl2U2QnGlhEp8f9UwSyte2AnwF5ONxVEKoJFnncqB4gfxJZp6uYfgYxygeZmc8fdCY2Bs2x5CJ7WHo/+Ozh5DnHCzxEektDoZU1JQSDkilUNcvweyx0c8ZB5PHli6fiPXi4LGWA+pwTB/2nHNPIBvE2UVZVP424bmrYv6aCak3xWpGxaqIg3klrzOY7y5UEl6GpjVneVdwIB2AmUPfxnn3ZCAjYzLl4CKWi8qqfRCm5X2N3Knn83IildmmsIzPWF8sF+VIUyxELC+nq+Sd3p1p/YQwFYTHrmp40PwTMGXKlIt5GM/J4F277bbbIzF/v1UYn4euSlB9SFVwUmMOVMSdBGt2DcXymhGPWU9IGCfyM3jow8mLTNYdyOS+LoiQBSIhzP3xG6wp2oBTDjwSLbNzyE55cU3j6l8Nebeszt1QXoLH576CB9+cjVUV1PEYlqZ6kHv0Objl7MFI96eyyusuH3ngECfTWPT18/joyVHUO8StcuPDeWrT9sFjLx4/vkO3XjczjeqJURymTp0qymIbTgL75ebmVvki/Cdj8uTJ3ZjfiaSQYRgjhgwZIu5FdjTiGSzn7rWInJzXNiTJtWtgco5nnHFGp0MOOSQ3KyvrdF3X/abjSm3nQ1T+bDsSiSwrLS39aNmyZW9/8sknv8ybN8/1gy/8kJYm/YAIsksSFn90zwVumEDO48Pjj4L4cxd1hTWGbYmzoxAvT42hrmfdsPh78WHx566MuhR/7cqqK7fx98D+POuII47osuuuu56SkZFxhMfj6cR2ptbX//7TwazL2BEqKSl55aOPPpr66quvygZLUhj3Bwn3KGFyFBmJPxfIMV52tlmO2N8ezMME5imLTSp36NDYqrSdENQDWrNveJqnJezfhg0YMKCmQSaGrBEft1OgPaqqskqrkT5Q+hrLDiiw7t7Y5LA7MTa2IcB2gvy+g3m9MXb5jwVl4lzK7P/FLutF1vBPD1NsZQp5uk90I7MGQFXctsxiBerpGyce8nEstAocT4/kOyfyVL4gGi1fgEXv/AfQf2IPzose5VwiB5Y5H8XZ+2xmKE1gy9FnYgt4dPnUvwUs+0N2rx+jzYbFVaud+04+Drr6Cu/7KewvsIe+wnGdkEACCfxlEKUvgQQS2GHg/El2tLLCz8Iwxm5G4eDtzipSTZkvSu4OgQJxlbAXX1xEDY+DbL+oAdNU9opO5+wglcPoL2EunrhaNjtY5ljUtiQb/oxMTnda8WUaFSQTRnBzH2KashS2soT3hQedoXlqbSimmFDstTUMwQLN5MBvl5KkLO2RHfuMRZQF+UZVDJwDptyG8pKHmRExDh7C9Pks/6jqtk3CNjRbw7I/AzMSpuKXxq7wVL77HioqnMhEpiBJGQVPi54YE+sjw+FU8rC5ZJAIsO5qluGJyyrw5MiVNQzBAvH1Zejp5Ek/5E6VFcQToCrTmE5ObPrYeP5tO4evTWV+eS4+mtRnGPosTFmdjKeY1t7OPQVtoCVX70T7F4IThvc5efjBNM3cH3/8kXJSEy0LsZCy+SazWbIlq4PZNFqSMf0n9sF+seCHSFtk5JZ9a31eP47d92C0z2mFFz59B78sXwTV5tTHYdPfA07qnEX1KwvXYdxrj+H+tx/DmmAx5V9DticZI46/CKNP64d0H6t6C6S6dMNS/PLhNFSWruVV46WSlcMtdz18dfs9j3uG9VXn5G7ChAl787A/6/Ibj8ezKBr6z8aMGTNyNE2TH8myWK77hgwZ8mcYsOMZLOcu1TagiVHNNf4KyYpDIe2ss87a7cgjjxyUlZXVi/zdaQ3BgkgksnzTpk2zf/nll1tnzZr1UH5+/ufz5s0TlxzCA5nkiXzVR2Jscw1uLtU2wMmxNkmrEIo/j6d41HW/Lvo7UVd+apOLuu65fIjnUTzF8zOeXP67VLt+ZKWwWx9YsGBBEev46yeffPKR77777pZ169blBwIBZ4d6tjc57FQQlYftz5eRkXHmUUcdNfLcc88VX/duOxVy267bluPbuNvO40kQf75VGDRo0JfMz3XswzykmydOnFi9O/lOBpZjPfn7Ok+lDOK2rE4U2WXrFFuZYxtGqQz2DULGTVVNInsHNin8tFcsNIE4NB/0aTMV6jDyf59ok28EqkZV0v5fRAv8HAupwrPPPpvKdE7mqc72/eZ/yhCcwI5HCsqhSSO2L+LcZwrnW09ibau7MHDqzcgtuBde7W7HrYLMUzX7J7ReJQptAgkk8BdCFJsEEkhgx8KCpfwfLup8B1rVpi63oTjrERSsFh9cMpGrCQVJuGiyOJFvGLKi2IWzcZcq/qlkB6nqlRgKcpz5iSJGWLOOz4hUTvY2z0KdUCwfe4sUDuZyZSKSFPXxFA8rFHIGdHHhoCANYdtxIlkNhotFrDZkF1CokWhWbAUhv+24mBgwZSBM9RXekw3YRjDdzrCMAqbx5bZNu+Lg+DDyPMa0boRpLHL4oKjJ5GU239UNttqffJuINVMnO8/L9NiW/nIL+SW4ML8pVjW/Aar1LNO+m1EHMTSNbJjAdNZvcRncXUwFijNZzaBilR4lJY0P8L4dZt14YBv1btzyZ4IT2jWmab7LyUPb5OTkC8e4fpZjkI3kOKt+j9wT9yKNQrjMQh3Kol84+SJkcXIiriieofiIkaJBaLG5kMfrwVF7H4B9d9kdL3zyNt7++XM2S6lmqUbZWC76nHAv+sYdBeq9rGT5rULOnXcqKkVLw/xVS3DlY/dh0vv/w9pQESwrgqac515zSj9c0eNSNE/Phum0n/rzIwYY2TBv3ofTsWbBp3U2qbrgT21i73Ns7guKN+WHWNBm8Pl8Z/Mghsov+vbtu/lnk/8wUM70UCh0J3lwNGVkUuvWrWVV3Y6sTIEjITG453KMJ9cALHLvGpFcQxJOO+20DocddtiI1NTUM5nPpC2ts38KROaEDMMo3rRp06Nff/31NbNmzRpP+kSMhXxEDAZiPJSesi6jYkMkLTaeog2nmlzUvo5H/PP1PbMzorFy1Q6Pf1bI5acc6+K9S1Jf8cZhqTuX5L4xf/78opkzZ37FOp/yxRdfjN6wYcOkSCSyypWNnQnOb+CKoqenp59y6KGHXnnmmWfuyuD4dhtP0obddl273Qu2u/C5ubnvs8+9mad76bo+dNq0aa5P450NYtDOJm9ZHLP+sXpCj5BuJ71Jzn1K6YkFNgCnvxQdVxuQM+QzqasEXBw9Ro/oyCOPOHaTl42NLaoO24wsUxX7lZLxx262IVVhYWFH1l9v0tfBoHzh95+E+MPhIeaXOIFth2y4pdjPcBSSjcfE9+pBHI2upqyKq0LZg4bXluiaL1FZfhJjxzaq4yeQQAI7FomOLoEE/hxEIJ/Kj62DnE+O4vxAQS2jDhdd9WjDi2Q90zmPhx7x8blmfI5KikzYItGVvlfdn8KBtj00nZqL8iMqreVOuAPzd8cwC9sLRd/cL61t6ls8j1EDZUxrg7MCVQZ0P8RHbU3YSWlQ1AzHFYZsZOfxu58MRyF5B++LS4V4KHoW7yVFlS8shqGFEPYexeuboGvdGPYjVPMITB90LGYMnUUFYsMW57shzBhYiGmDH8Cn2eL4/TBOEcX38XKWsYLvllXH4o/4FGfjOE0RBcWtMz8srWGD/ZgxOlKsM8iP4fD592LIM0jB3izDWVi35inWc3T19hZBEcsiD2Sfbb2IgjVetFzjZ0ASWnZOwh9dkvlQKtNsgkeHfxeN89eDk8Bxtm3/QbqkZcuWHWPBVRj6GH5itb1l2rLZXCywHsh8RtPgs1ScRyl13aZMZdqNrw6WtCUBkqqpOHSP/dHzkGPw3EdvYPKbz6AyumFilJ9iyBDWRi3COwTOZnZicGb6KjTI2vXKcCUe++g1HH/XIMz5/l2U6xSncBhtvE3w4KXX48qefdA0NdMxTEu2mIqTVm24RpcVv36IeXOnIcJ0twQS66DTby5p2fqI+5hG3YkThmGs4H15vMOcOXOcnPyT0bp161Gqql5KuXipRYsWs3r02GwjnO1FvGC453J0SXgk5F67BqSq1YUnnnhih2OPPXZ0kyZNepK1+s5kCHblzbIsMxAIfPP1118PuvXWW+999NFHvxEjcCgUcg2+rgFYzusi1+gofahLwoiGSFD7Oh4N3fu3or4y1w6Pv44nl+9uHbj1IiT1VFcdxtdtZMmSJaVPPfXUzzfddNP4uXPnDq6oqHif8iH3quRlZ4C0Q+bXk5aWduKRRx557THHHCNftEibdVcHu205vo3Ht3XBDiswx8//MU+TmaeL2A+fx/Odh5kxRCKRVsz3WTz9lsdqf5F1YF3YWMkCPm9bZmls0GsAFFnVUYCOs1UMaHL1J2mxG/95NNn7pJ7UYnIV2QDJ0fcbgogUeanY7+kp1tfRsGrMmjVLFhNcRPJTDp8eOXKkbPz534Klypi2EaZRTF79GRvQ/vcwdcj38K+5kHPOwTBF7pRCyqDwdyOVi7fZ2/bEinn9MG3QTvE1WgIJ/NvQ2AicQAIJbAsUOwlj8pMdX7Z10bnjknDes47VFIpHfNaucAxYiroX4z6AfpN3cZ4bJc/dk4GAfQy1lKP4gMZnTdie6CZxG8SCpHYSoxYseyW0ddUrdm3lZ2fGI0ZDKPuhz5jqVaN9HuoAVevOGYjsABQLbAB2qIjK+HKeiFsFednZTt5ciPFTM7sz712cvNj4BZHKeEVS8sHy2u2RWl5tKBQ+SBxntaszz/oN+goTpn0sz9vBMmzG/InKRNQHaP+HmzMfrZx3bA/GfKBj4NSWyJtyEI7auCdSK35CwaDhVEbac158GvMZdfpuw4+I2RJJXnHe/1uUV2oadGWXGuWXfOVOPAL9p+2B06enYXk7MXAfDk1vRqWS6dhv4eFB0U3QcprsxjJkCUe2COJ6w1bWR8us5CCvRUvn1/OCvAjmT7bRbIOKgtzo9d8I+ZxQVdV7edqUE9tLx4+vvYEgOeexZMOArxpzFSFwNpPTlI62olw97hLsy6CViqLOokhvhSGdHLMsdNtlD9x68VCs2rAKV0y7G2/99CnWlKyHFTGcOaat7riNkTSmp3FotU0b6yuK8N68LzBw+m0Y+OitWFu5HqrPi0zLh7N2PwYvXjMBlx7Zg3lQpFHHUqgfksfCVfPw0RMjECjbxOstGMI5QczpeKDZsusxtyupSoOTux9++OFx8lc2jTl+1apVtffX/kdhypQpZzCvA0mfh8PhMaeffvqWWca3HPEC4Z47jTBGwnyXXMORkGsI9l588cX79OzZ8/YmTZqcFon8rc1zqyByRhmAaZqyp9gfa9asuS8/P3/go48++hV5Le1PJsyukbA2iWGwPuNv/Lncl2M8CWpfx6Ohe/811MeD2jyKv46n2nUSXzdyjDcQC7krhavq+tlnn/35nnvuGbF8+fI7gsHgz4ZhBER2dlRf+ldAVKS0tLTjzjzzzIfPOecc0UVcQ7AYhd027bZzt927fYAL93ybCy7jpxX1jf8O+Xft9OnTj47e2TlAWdB0XT+VeRe/we/J10KxW3Wj4ICIP5z0BsewjxRVWN4IOI7xuWTqA5coQf287rnfSP38p9FixFcHUq0epahaG8c9W2MQXccy/2ADfWnt3UdVb0gVA/v2g9nvD2ObeJtUcyOt/wpmDXmX84DdSVmYNuSwhL/gHYQJY0sxfUgBpg86CNNyczjfakIeN8f0wSdjSt67eHPCP/5LtAQS+LdClJoEEkhgh0IsNMoFWGXeAcW6vQ66E1nJ1yK5aDfn8WKjDKryA7U0cWbHyYTdC5oym9d3oiLlNmRn3APdIzuf7s37bLX2r6hMf8+J60FrKHZXGOEI7/1RteGZwFLlmQ1QdC9s5UJ4W1zuGJkHTt0bXv9IKoQHbJEhWFBwXQmnhh9wmrg2Og1SLkF5ci76PLI78mZ1wMo2p/NeP+i+5ogEN7FnmY2Zw+MmA3yPTBBtpRsiynAMmNzdMcZmp8hmdWcxj2lOGWC+hiKZgCoGy0UlzOHHHsidcAD6T9sVim8o+SArbWMwtq0PW7mwA9O9j/l5FoYyHRVJPZ1N4mQzPlUV/8jR/AIheNVCTBlSBMt+x1ktoOvi1PVMBJJORG5+O1w6oTNU3yjY2rPM9iw0j1xO3nMCqYaq+Wsfy2d3x4CJ+0H1DOE70p1gh5eNfIqmqWII/yU6zVR2Z9oDnbTk3RlHnYqMDcMwaEovp27PO08mrn8bgsHgC5zQfkY6w+/37xMLrsLw6fiDlfqksQW+gwUGH9ZV5QgNyi3jeystWCVPcKJZvePtFsAid23TQuvs5rjlwmE49YCj8do3c/HQq4/jiS/fxM+rFqE8JG6gowYwh9iE5fPVqtqL0eaIGj7ceHJeGQpi4ZqVeOG793DjcxMxYOYdePqLNxG2IkjRvDio+W4Yc+rlmDDgRnTfpSvMmIPgLWCHg5/em4LiNb8772oM0qUkpTdFh31Oft8T2TCTceouRgwFBQVi5HmaE8FdfT7fITzftvb1J2P69OmyYdxw5lN2sL9y5MiRO3rDkbqYK2EuCV9ckjbnGoCrqG/fvvsecMABI8jHozjJZtDOAZFjwg6FQqtKS0vnfPPNN9fdc889M8VNAMNlYiwyIkbC2iT3apOExxsaJcxtTvEkiD+PR+3nEqhGPG/q4k/t+y65Rl+3PuS6dn3WR1XGYJK5bt26irvuuuvRzz777NrCwsLHKDeL2S4ttkve3jnA/CI5Obn7kUceeWu/fv32Z5BrCHbbs5y719JA4vsCIUHt41Zj6NCh8kPc/TzdwDzdN2XKlK7RO/98bNq0qQXzfDlPf9Z1PbazfsNYmd9tlWIZ02wrvFbcFzQKy4SiecQl2tXL/PaJPG4zr3d2NB82t6NhRkZQSzk82oQbgRiCbTOoWHjRCpTLnh81Io0fPz6d9XclqYSXT+bl5ckxgQQSSCCBfzkcrT+BBBLYUaB+Je4QdG8veJNGQfNfuRnpyVdQox0O3ZKN34A5Qytgmy9QU3vP0W11rwce7xHw+K+A7hsN1TcIuqcDNM5PLGsV5yQP4qmLixzDn2Z1hOzSCiyFEo6uZnWR0u47Zucxph34f/bOA7CKYm3D3+4pOamQ0JtUUbCgAvaG7Sre670WUK8FUSAkNBXL9eo1YFdEqSEJVbBi/bFX7FiwK4ooIL2GnnLO2d3/ffdkcDkmkNASYB74sn13dnZmdubdOd9IIHAQ9rtX/OYTmD6NimE3hDWKynUlapFlmOabOGYqjtkogcQG7vmCwcfECT8upj0KYTxFIqVrcB+PIhLewBHbntumoz7coCFX4vrTYE/hfoeJz98BG9nInCrFRe/Ls0MirjguxlpsY3yeKk5gcsz3rjEY10e4o2Fs8Ek0UCd28ioSjUYRznTEaXPcwzHimA9J1PekBPxPiG2MwHUPQ3jRUHZekMTiX2IHBV8Tx54itlOKez1JbHMEwv+EhPxTEa5+EkxqhHuiwF8iaRvX4Z5wHH8KhWdqmlchNqaJGZiGJuXVYnHQPLZjjKD4zNTY6RMrehbL8ageQ3h+l4SkujjsRoRjGs79uBiBXDSihovlGyVB3z+l6fHBsmOqhUGDBpUahpGPWQ4eeMHMmTP/0sLbELWnGY7zPNrf0UromRK1keL9xkVmonHbtJtab8KqAiSldZURQxXMVrbtSGIgJBcee4bccuG1cmiTlvLhj1/KXc/myl3P58pzs96SOcvmy8biLe6jMUwDjyYm8nKq5re1WBg24Zj5K5fK29/NkuGvTZX+Tw6TAU8+JJPef1oWrV4oSYmJclyzw+SmM6+Q0dfcLlld/y1N6tR3swTyBJKPe5pKES7eiCSIpLnDYxxk+4DUb9F5aVqDtqNqtzj9r36+ywGNwdcRtxRZz502bVpK2eoaw/jx4xtYltUP4WyBxWFLly6N/Wpg9+GNWc7TlPBLU8JQvDGt05yrr7768COPPHJAUlJSF6aTfQW/38+icfOmTZvenjdv3r1PPPHEI1OnTv26tLSUwt/2BEOKiuUZyzROeSyNy2qecFkZ8S5712sqR0Xx5132Pgc1VfNqOf450sp77sqcZ555Zs7EiRPH/vzzz/du2LBhBtJMIcufqpTT1QnKEyMxMbET8u0NPXv27IRVzLgqT6s8Hp//VZlAK6/cqDK9evWin9ZHEB72sB1aUFDwV5dcNQzGHewMlHWs/3xw7bXXbjtg8XZI3Bx5Cyku17GtCF66ZWu3A3ZDPepQw47cVb//rDMl58Dz68oB46JG8EbHZ16EOPPhAZRt2Q4x921f2WbksXUFZ/9F6MU7NRnpbR2e41N9+/al732NRqPRHAAccC9RjWaP4UiSBJMo6qGZEIhVvio0wyemGhjMcGR89mzx2TeKHR0l0dJfhSNLUUTgvuxhE7XWSqT0NbSsbpTC2vypvUj6WQkSdQ6VQKiO+II/ScR2R/jeyuiupVJiDxPbGSG2tVwSkmtLKOV4hJO+cMegeTcDU6usAv5nWWBZAfEn+N37MH1/iosFmRukKMxeK7dKuOhlTCOSmHKsJKadJIFAHYmEZ4rPf6NYgVHuvgrTDkkggQJ3BJXWN3C/T4s/0BjHniah5FYI2wpx7EdQyb9THr+ZSpwj/uhbWDdCouFFCHcI4T4c8dEC7dQXxY4MRfyuwrE8d1c597UydwROSIKhWPwbzl9cFGzDY1kLJSADJRodhnD/IP5gY0lKO1mSUk9xhXcr+iPi7V5JS75DHh1c7B5DH8M+535xrCESjXwnvoSmkpRysoTSjkOcOhIufk8c4xZpvGK8jB5UKn77BdzbJNzXetxDqoSS2MDMwHknIR6GIs4E8ZKBJ3CSdMsJYh+eJUkCCD/vwaFbDUD3D50DuG/nRsT7e2L4DEmq1Ql2CuKhoVj2T9jrRYlYb8ujN1bJhcKeYN26dfRFN8K27YXvv//+X94xQ5+QjRHDN94WmVO2asegreOI0WPd6vn9v3zzno8M03yusiLDn3sheh3bFWAPqttIrulyodx72QD5V6ezZN36dTL8lUlyde5tkp13h9zzYp488/lb8uHP38i3i+fJvFVL5I81K2Th6uXy28rF8t2iefIRtj3/5XvyyGtPyE1PPCLXjP+vXD3xDhny0hh588vXZPnKJVInlC5/O/wkufuCPkg+Q+T27v2kU5vDJOgPxIRgsP2+un+l0uIKGogpdVvZjQ859al27bp+hONiF9wBGRkZC9AgfB125pYtWyocEb464MCEaLR2xywHunsyGo3OGLrnBhxREc2p15imlTGPegUj55///GfbY4455j/JycmnI85NxCNW11yYntiL0zRNB8/7p6VLlz789NNPDxk5cuQb33///VrswnTj7Q2qjPFenmiojDdO4/FqXhG/TOKXNbuH8uK1vGehzPu8+By5HP9s+ezj04O9YMGCDbm5uTPHjh07dP78+Q9s2LDhK67nR4Z9AeZX5NvjjzzyyEE9e/bkL5B4nyp/qzzuzf/ecoGo6U7Dchr2AsqNYZieh2lWfn4+xwWosTz++OOpCOsleKdtgD1RtrpS/PFYlxJfRKahvvemW+etzPvNjorjC3TE+/yhOis/PR1JdWfinc9vn6PhbV/XiwaMu3HD2YaYSYi3si0VY6A9YjjOMuz6aOHoU8utdzVt2nRVSUnJQDw/1vE1Go1Gc4CwyxUXjUZTRq9xl6Ai2w65io2oiuEv0C1ns5SGZ8jUQds6zB8wMkFK/B2x01GwdLS7uLeDyTwJR96RaQPYOI9xLvZtHjwBTTX6Ev5K1me8sY1/q5zpQZnzk0i9w4ISWXMK9jmGNUKx7G9lYv/XpHfeXVh3e1m7b6iEwg+6ImbvvNZi2Jfi+gniWF/I+H6vxk7oISs3XWzjbOzTGjXzgFjGKjT5XpdJvf4o2+NPeueeJQZHkLUsccyZEg39KsHwuYiHtsLet7b1jaSVztwquioYF5sCp4vf7Cw+w8F+v0go8rasC1sSSvk3mmWNJGqsl2hCgbRYGJVl9U/C/ZyKa3G45PcQbv4Ubvv06ROQ0iMPk6DvRBxbB8c6qFxvRJx/KgWZaMiWI9Xl5JiypD7F6ZPxvDnqty22uUBM5xMc4xnAD/wb8ZRinoNztkWNPCJO9Gv5ddV70j6UKlZ6H1e0tmSeRFa8KEU4T62G5+O+jnCP9QcmyNhey9x5xZW59SXBwT6+Jlhiw3Ql0sUXsmDN9/LBvjMKb7du4jsl5L8e7d47ENe1t59hYrhtREc2Ri37vsuHfvpVg1YnvM0V7PFbVWJHGEhWOCn+h8Ol8vFv38rb330qs+d+K7+vXyW4jqT5gpKWGJJAYqKYgQAeoy1hKyqbi4ukcPMGWV20UcJbNotES/G8TElMS5f6aXWkVa2GckSjtnJqu2Pk+HYdpEkGO++X5TScg1OmLF5+e6GnT+D4tvFb46+RXz5+DOu5IW5jGRS9E0LJ0qrTJR+ecPkD/VJTG1Wp92xeXt4/cP482Lg+ffrcU7a62snNzf0bwjQB9lM4HM4aOHDgdgcp2gm8keqNXAoHzG9cx6kShSgQqZ+U+y644II2p59++h21atU6zWJxV8OFYPZa5keJaDRauHnzZoq/zz3xxBMchFIF3CsAKlGQU69gSFPLSplQ6xXeeS8VrdfsWcorOOLTPadKMOO8WvbOe03lCxq3y9///vdDTzzxxMuRH/4WCAQascxSH8FqKgwjcJAf3vvoo48efPHFF+dyGca0r0Tw+Pyg0ruaJ/HTKoGyLh35k8JcF5Qjt2ZlZT0X21LzwPuiCyaTYZ/37dsXdceqU6ffrAsQVSMMf6Bl7IdiO4DPyfShShWZZUXNW9fnHfcxVlY6rpEO78DkZjzvnXo+uxM8XyMSibgDKyOfbFFhwnq6E/sX0gE7bkjGDZ82MSzjVjGDAwwbybAy7xfGk+1EMR25ZvTxN5Wt1Wg0Go3Gxa31aDSa/ZC+BWegxnsx5r4T2/xCNtT+YatYfMMzibJl/ThUEHuIYxeiSTNINr77lDz7bGy7RrOHKbhCmpb4jBGOGBehvVKpdxG9MkSi9uqMxoc/d9F/374gpVZDthqb75ToxkN4nMn2ErUMt/Elqzatkz9WL5MFKxfLItjytavk9/UrZEnRWolYFsJAPzAIMALj9wckI7m2tE5rKI1r1ZWGGQ2kRb3G0rxOQzmoXiMJ0M0JzwuzOQAOpqZjxPoxceV27pqiRNGm1bJx1Xwsxe4vkJAsn0y/VRZ+97q7vbwT8B6CflPqtz5pUbsuva9vd8KV/4d9q6TAoHHfCJPxOFeLoqKiUwcPHlwY21J9FBQUtMUkD9bKsqzeWVlZb7sbdh/eyIwliBhK7FJGsUv1EtzaY7B79+7tjz/++AFpaWlnI3zcVqOhEByNRou2bNny8fLly1+eMWPGR/PmzePHRoad7wGvKeHLTcplxvlYwvzrcvzUS3nrNNVDeSWQWuctYNS817x5gstMN17jeqdp06a1Lr744pMOOuigfyYlJZ3k9/vTarogzLyBss/evHnzzNmzZ4948skn+TGN6Z/vG1p5eYNWUfrfqTQ/evTotoFAgGVeBPE2sFevXhSmaxSTJ08OlZaW3onZKxFvV/Tp0+ej2JaqUS97ZopthG4yDOcGMX1pqJeWbdkeSHb471jOJ0bAuL/LiEVvPCuVG/ALaZCDBbaJLVUfFH7xjk36+uuve2B6UuPGjfMOP/zwd5D+ErHZj+2fw1ZkZM1qh2Q5CAnpGtQ9EiqXpJgtHctw7FcT7PDgJbldtv31oGb30c3xSUZeK7F8dcS0o2KVLJaJ168s26q5dkKq+KItkCRTJGqXiJX4szzWs9p/ybgXMKTfYxmyMlQkz126bYcnjaaGwDeFRqPZH8nKP1Es5wVxjCAqhMtQd3wHbbQ5Yth+MZy2WL5I/IFmYkV/kqh1lUzK/qbsSI1mr/DoVXICGjoTfKbRvrJ6Lprp4piBzfWaH/PDSRfdO6fpEWecj9Wxrre7AC8f/0K0bFuKSktlU+kW2RIpRgPyT/++7v74E/QHJS0hSZITEjGPrKV2KJfyrlI+hct+ke/eHi1Lf6H7vthxFK03r1vq+g2uCENsqdOsw+a2x//7ro7n3zIa4dmpCndubm4/NO5zcPz9mZmZj5atrhbuv//+dHA7Zq+B3bN8+fJRQ4cO3Z2KkvehKHGLcBoveCkhmD2COW9ccMEFbU899dT+KSkpXRFnAQryNRm6hQiHwyvWrFkzffbs2S+/+eabv5WWlipBV4ldXI43bvfOqxtV895lL/HLmppHfMHkzQNqGm8qb8SbEoOZR5yEhATfySef3AJ2bv369S8LBoPuB7yanE/KBOEo/Wd/8cUXo5955hmOyeAVg735hFM1T1Re2KV8MH36dN/atWu7owweAvu/kpKSewYNGlQp3+97C7wnDkFcTUFcsdzrj/ktWB2wbbu23+/f6t4C4SfLFy9e/HVFZXd61hfNfP7IfWL42Ls4gAcQ27A9yt63tmX/Ypr2eKu0eGJ5PnFrOMawYcO6JiUl5SLe3nz11VcHvPHGG6Vl26Rh9uenhv3RGw3b+JthmqFKxQth3NjOl6i43LQm96QPy9Zq9gQDpqVJyZa7Eel/x/NZj9LvISno+0zZVk3vPP4yNQcl6xHi2PMlWtxHJt/Ing77L31z60vYvBRpoYGEZbJM7bvtL4E1mhpC7C2q0Wj2P64cliyJKbeiXXaLBPwJEo2E0RahMETHEyF3oLpoZK1Y0TtlY8lkeS7OTYNGs6dxxBh1tZzpGOYzaLfQ5UalsSL2ptQ6jX4+/Zpxxa2P+edRWFUrtmXfZ+X8L2XW8/+TZb9+JOHiorK1MUwfReEKXt2OLWn1WkdbHvPP0af+e/hd2G992ZZtGDduXBM02v+J2XQYfVQalmVtwbolsDBdHMBaYZ49vuajkX9Odnb2Oh67t6Egsm7dum4IA38y/SqCemNmZua2kbLrqAjllEYhS80rYUvNe8Vg45hjjml86aWX3lSrVq0LEF9BhBOray7BYFA2bdr04/z58/PeeuutT+bMmcM0wkArQcsrbMUb91PzRN1s/FQRv6yp+TCde/EuqzxBOFXib0Wm8grnjZYtW6adf/75x7dp06ZfUlLSkVxXk/MLy1nbtiMbN258+eOPPx45Y8YMusHakRis8onXFFW+2fz8/Fooi3NQtlyDuOqXlZX1VNmmGkFBQcGFiKOnEFclmCo3WQiuyZ6tIb5buAJh572viUQiPfr37/8t15VHrUGzWvhsedI0zBMq1zuY4BKu8GkXIkU9bUX9D6wbd+ziso37BNOmTUsrLi6+G3HYE1E1EM95CtfXzv70Cp9PbjYcOaLsC4W7f2XAeZY7pvQrTD/h/2Ro1X4dpKki143PEJ89TRLTukqkpFhKt/xHJvYfVbZV0yv3FOTRfAkmtUP8LBar6G8y8YZtBz3fn7hsRANJDY7D668LyrF5mPaUCX04votGU+NgBU2j0eyPcDC29dZDYtkXSDg8Q2wnjBpzKrakopa4UaKRsRIJnyPLfpmohWBNtWCIM3CavOs49gA0k+mLsdL4A2bqlnXLO703sU/LuZ89vRoNHzbO92nYzFv84zvy+tjusnjOOxINF4nPb25jZW3rv0I/wSl17fotOz3Z/OjLOfhQuULwyJEj09jYhD2Aff6LVbejAXo72pn0DTzesiw2QqdgeQgsA/s09fl8HXlsdbBq1aqWCN9gzC5DeB7Zw0Kwd0pcEavMlBCszBcMBhMvvvjivrVq1boEYavRQrBKN2vXrn317bffvnHEiBFvzpkzhwI/RSzmPeaf7ZkSvHiT8UbUVBG/rNk38D5T4l1W88qU+Ml0EZ9emKaUcZkDzG0cM2bMzBkzZtywefPmt5Cva7RAxfyMfB1A/r7w2GOPvbJ9+/b8eOYtBzjPjKXEb1VWKCNqSrzzlQLl3Qa/3z8Rs3ORh+8eP348RfQaAx7hHwjXa5h9E9OZeFe8hyne6c4rmA7H+2RwNBq9EcvjYBkoM/PwDqpwgN8NI09YaIalhy3WL67AWymQFCkc432Fmd6mz5rQMOuTzmUb9wmuuuqqjYivqZhd5/fJlX0eeOLk5KxP7/f5jJGGYXYQo2pCMKLEFsd8pHD5khlaCN4LNF2yXoqsnrJlUyspsdpJRog+tDUKH9OgEREbrwrHscTnq0Ji3gdJDCYjz56M+6yNJZ8EIjoPamosVa6YaDSafQ5D+uQnSmlRUGrzvQSKw44sKimRNwZt/SmaRlNd5Fwhael+4z+mGDfipZRQlVoiB0vzB5O3HHPeDeYRXfomJtdujBS/b73abNSNN61ZJD9/NEW+e2uklBZvQKbFPVShMewPJNt1Djr6rSNPveKWdqf3/aFswzbk5OT4mzRp8g/MDkMj/ls0PkfADMzXRkO9MWaDMMw69FXYGFMOYLMU2/Ozs7NXuSfZi+D6Rl5e3sOY7W6a5s2ZmZlPx7bsNlQEe6c0JexQ7PGacg3ha9asWUofUK9evb4+ny9Yw3Ut9vReuW7dumdnzJjx+Oeff75CrYZRqOOUN6CmNK/Yx3llJH7eS/yyZt9E5Qkv3nUqr3jNK4p6p0o43WoNGjRI7tu379X169e/AvmHg8tx3xoJg4b8HV26dOmDU6ZMeWrx4sWbsZp5xfsRxZt34vMNqSi/VIr8/PzLMHkUYXk7EAjc0rNnT5WHqxW8U8z27du74u6KFSt4z1spLCy0hgwZwngRTA28e3JQpt8CG37yySffdfjhh4fdHcshfdDnfzMse4xpSGssViFtxHZ1xFlgODIiECx5cvkjp6/F+hpfLjmIyxGNmg1eVpT00Fsr6q1YVJSS5jPNpMr3kI6B+C0Sw5ywdkXKzfJsxXG8D2FIr5FNxPAfJJbPL8GkX6TY2igpkYMkEq4vTsCWgLlKtviXuH5obxieKCVpLSQSqSumFZWwuUSm9FuC82ybBjgY9MLk+pKQ2FRsH3uyI9eaUbESlkuLhctk6NA/427AyHpSarYRM4EDVK9AOIoxbYxklSCl1kqpG14sRUlNxbTr4XooD/x/yMTeMZ/BWY+2k9JAPTHNMGoQcyVUXOKGzyqt41Yp7Mg6MQMLpKCcD93dpvuk/sYGEi5phhImQUL+Utzvaikyl1Xd565jynUTaos/inO5dTsEM7JZNiWskCXLV/9lEOpuOUGpVaeJ+P0NUMKx7sPgFkk4sESaLlmN+PkzYQ7Iay2l0UbiGKiQJy6WSNQvptNEomFL/KXzREKHiuMbK/6EI7FuodhWV/H5V4tT3FKcYAjHcRTmP2RCr1UocMvLq4YMmlxLSkqaixVB2PFK8Qc3iy+wSMZeXfiX/J09vo1E7Ybu9dMCC2XJlvVSy2whhq+ue6wt62STvVCe7c+yvHLcml9LNoYai12Ugfgz8TyjYvoLJSzLZFKvTe4+HJTcf2RzkeAxEnXycS+18fKYi0x5n5jGHElM+E1G9vyzo0aPySEJliJtS33sRxeOFtLfUvFby5Ae+H75kx6TG0qguAWuG8R+y8U2GPaDJBoNIF2ukKa95rsffvrkJ2FbU6TPetiP71/g3yTJ9RbKiH+hcVFO/F43vgHyCtJkNEECvhKJ4llEl2yQYN2DEVd18BbfKLUT58mwsvsk07v55JUzGkpSuJlEAwGUOWEJhdaIbFjiDkav2WeosZUvjUaj0Rw4jLpSWjo+3/8Mx/m3YUpClTpZYmfbduwWR51ndDi7v9H44FMkmMhO8DWfaOlmWfTTu/LdO7my/NePUM9F/b5KuoiDOnWik96gzYdN2p1y42lXjf26bMNf4IBEPp9vjGEY6bCsvn37zi7bRLa5KBqUbgOe87vZP2+loRhcUFBwM6elpaXjdrO/TO/9cl4tK0GLRuHKK2S58w0aNEjr1avXxY0bN+4fDAbr1VQhuEzEsiKRyI9LliyZNn369LcXLFhAf5rMXRRpaGwA8gZoXkGL+9DUPKloqohf1uz7bFMulOHNK0Qtc8p13inzjcpLKg+5yxkZGYlXXnnlaa1bt74mISHh6Jrcu555ybKsLRSEc3NznyssLKRvXCUE01R+is9LhDflvbEq3yTixURZeB+mVyMs99WuXXvipZfuWwMSTZ06tX5xcfFE3MMxWKS7n+m4l3Ljon236cFVjRtf6NhmjiFGu7LVlQeVCMe2iw1x3nIMe3LYDny8aexxHCCzZpIzM1RrTUL7jGA0E1Fy7cZoyF9VEditN9j2RqSu8YZTOmR1bpfKC101GYq2KxoPQm76n5hGOu7xTjHsiDhmd9w0e8oj/znfoLQZK4bztdjGxZi/AtvaIuMUIT4+xP55UpD18lYhDOlL0gr/hpKoJ5ZOwvr62B+z9haxnS9wvhkSaZcnj3WJCa69xnXHPmOxTwbO+bqYTgmufzYOSRPHekIC9u0SCTyI8F2K49fh2d0qE7LGu8f2zn1GDF93HLcSxz+IazTAuS5AuA7F8Tamv2H6uIR842VUmYBMeuSExN+oq/icHtini5i+VNw7yh3ne3GM5yQxME1GX7e6bO/tM2BkgoR9Z4rjuxjxcxbCeRALFWxZCmM98CUpKn1RniirY2U9kS7RzdfgWhcibMivRrK73pFV+PMh7n+y5PXlSMaOdOvmk1pdRuCcvRAuPBecy2c2xvlxPWejGJH/iuV8K2ZwrPgDHSQapguXe3GeU/Aq6IpzpGM/xJm8iecxQda9+/42g5lnT0+R8Np/4PxnIbbOwD7NER5kbWcFjnkb9qykpb8jj5aVh6gvSp9x+Tg3ny3qO8YkTNdhw5W4l3YIo4N08hvO9TSe2wgZVwkXaH1zjxbLdx2e3Rk438G4PN5jTAPyK5bfEdt8TCb2/j7mLsQajvW4lsl9YsebePXZ0SVIK9fJ+H5vSY5jytJxx+I85+P4s7HHUZhPQNjDCOPHWH5ZSp2X5LGshe7xpNe467DPPWKaDZG+/g/3UYTz091bIk7+mIxfeZ1c17SVmNErcdkLsP5wXDfACEGaXIx4exNZ5Rkp6P+uez4yfbpP3l17PNJEFs79d4SlFs61Cce8iviZgXjqI/6E0/HMvsX6fgj7p+5xruBs/w2n7oHwnIljU3DMFlz3R4TtefEZT0p+FtOWZh9AVeQ0Go1Go6k2Bj4uC0qi1oOoWz6LCoVtsl5eWVAvNH2mueiHN40PpvaXWc/fLisXfhUTVmsodjQsKxfMlk+evV0+fPx6WTLnHbGipe69VB5HfIGQU6tB65l1D+mStT0h+JlnnkkMBAK3mabZzufz5S1fvjx+X9Zatxob6RSBq0sIJgzDsmXLRiQnJ+8NIZjGOlF5pkQsf2pqauIVV1xxesOGDa9GfNZYIRjPmUJw8ebNm1/74osvcnJzc18uE4LZyGKPJ2VeMYs3U54xTcRPaUTNq2XN/kV5z1ctby/NqG2c0lQ625rmCgsLi/Ly8t6dNWvW3Rs2bHgJ6bUEZRM21TyomyBsyY0bN+7bq1ev81AOhLCaZcLWXwvAyis7vOULjahppUFZiOixOSDoVwjLRcjXLcs27TNcffXVqyzLugmz/JXJ9fn5+RW6H5rzbPdw7Vb1XzIsGYL7/V18jOIq4NiMs0T8+ac45riAaY3I6P/pWXVu/rhGfSVun/NjsOGgr9rVXZN4i980Jm2KBK7dGGHvU2adKmAgqdnORry5880SY9h+IwQrbPZwdJDHkHUM6YNneiumjbFlrRiOH/d/PObvR4nzNPa7EfO1EYfrsE9IfOZ52H6vZI07jKdyqbWmC3JnHtLVhVii67zl2J8DbfuR0bvAhoj/l6zYzsC0+WMt9gY1MT0d8Xw2rkuhebGYxpeSkEABzec+h1g4/8zjSIjuIkVPsW/AzABYGs6zCsdbCMMhOO42KY1eJn3yYz1wSWKDc3DFEdh2Ae7XRhgpohYjMMfhmvdKaaS/ZI9Jie28A4qD54rlfwAV5WtxbD1cdynuZQXCVFf8/n8hPA9JKHCFdCy7vr35Vvy9H/ufgm1Rd38KwYZTB+G9RGzjfrm24CR33xgc25n3nYz7+icqH50RDysxPxc38gPOw3KfAi4n9XHdOzA9Dwu4H2e1Gzc+32V4fg9K6pne8/JNMRDbEQ8IO5+5YyzHMcuwJU38vqtw1dGyqbDbNnGHGiz+8mGkYeFq2I04tg7CiHvGO8jwtcX0NokYl7i9r7cHe81a5t2It34IR0scR0F8Ca6xCesOQ/rCuaMPSq/RbaV2Qin2KYStYKJ1j7ftCCr3azCHNBaICdbL80/GscMRjtvxHI5DXCC/4pyGbMbzPgPhvE+Cxu1yzdhm7v6EIrebwHhrzumwCzC7CTYPq2fJDU1rI7Juxm3fjmd0NMKwGcfguXFAQ6MZlnvhNfU/6TmqQ+yE4K31ndHawnM2/43ttbAvP5ghLTPP4BmL74jYjojLbVpl0XNxzgfEH/gn9sP7nPGBZ2kYxyIs92L3W11hXLNPwIyi0Wg0Gk21c+sTMtfwOXc44jyNOqNTJUG4jA2rF8gP742TV0dfJLNffkA2rPpNrEjN+cWSbUVkzR/fyqfTb5PXRl4oP7wzRjat/fPjf2VhVdf0JThpdVu81bB+i3+f02NkhYNxlI1KPwiz3WHPFxcXP1udIq8iJycnOHr06MZjxoxpM2rUqENhLbFchz89LtuFvZLD9KdYtrg78KYqNc8pjddVxgaCMlcIpnXv3r1Dy5Yt+4RCodaxjjU1i1i705BoNLpqxYoV4/Lz8++cNm3a95s2bWIm8IpyXrFOLSvjeiX4KSPxNxy/rNm/8aYFL970wbSjTKUnleaUbXWvEAZPP/30nClTpjywePHiB0tLS1e4eovblq9ZlAnCjZs3b555xRVXnIBVSgRWU5q3DFHlijIvVb7BrCy3p9X9tm0XbN68mT97d13/PPTQQw2HDx/ulqEjR45sDavH9dxe08jOzv4V8UiBtzkWb8jLy2sU2/JXfhvUtrTL6iXPixEYbFvWMmEntyqli1iyNEyzEVLUlSZ7EJaYw+sM+LhLwwFf13M3VhN1bn4pNT37o8NWrd1wSzRa+rxjOP9Dmu+A+8NzKy+LbQefn2mzxBB7UrFlP7xq4gl/9i7dP2mEKHoZT/Z0ZMhzxXZmCsoMMXxNke3aoeSZJAlmJ8TlFYiYH2CM0lYoic5wj6YbCca1I4liRQsxHSkB/wlibjkWOz7mineO1BLToVi5LUx/BnvJ2s+K4ZwqwfDRMtvMlZJIJR6aEYTVEdsYIYFQB/FHz8T1posddRB2/rT/NFgDd9frhmeIbVK8bYb7+xXX6yWpiewh/3fYq7AEnOtOiZixe9oemcPphqCv+P1HiIV7s417xAofK1HjVHHs8YgD9kZ1xDSOkqNx/X4TGmOpLcIWRoV1gUSiAyVacjSWGR8f47o862Hij3DgZpH27f+8d9Ng4Y37sXENXwcpLT5HCnp9iHvBvZdhmAniGOvF9mdLINoR++GenHcQFkcCwY4oRftIn/zYgNDXjTkXz+9aPOf6Ylns9T5cApETEfd4VvZtbvj8wea45l3Y+zj3GG/RapoBLCZh5jEJBzuL38I+zjQcF0V5QvH4CkndiO3bo+RMlObHuenIlgmSUHqcJBYfgTD8E+s+QLiKcc0W4uB+h1+9RZI23yE+81+4R4rC2GTMQVqi4H62TFj6iWSOa4IwXIswHY/44k9O3kI4/4ntR4uPPcvtN5GnkUblSgmY15UFYlscpEFHnhE7fIL47ONl7vJJstlqgfPxAwnCGeVgdVch3o/EtXviALw7cC3HOBhp6lB3H/cdEe2OuD0FS/wZ2SdoLF2E+O0sEesWrGKaqOPet5frRjRA62wQztNWHGsxzoHzG4eL3+iKrTOwPoBjrhEjzA8tmn0AVlY0Go1Go6kR9J8kf5g+57+2GNNsW0qrKggb7s9DLdm8epF8+vxQ+b+Hz5OvXx8uy3/9REo2rna37W14zeJNq2X5b5/KV68Nk1dGXSSzX31ENhayswVwe5NUHsaJY5jFiSl1X06qXb/XWde/XGHjD41Es7Cw8BI0NO/E4ucJCQkjdnMv2yrDEfLHjRt3ev369f+D8EwOhUKvJiUlvZ2YmPhiIBAYhfV9R40a1WF7Aw3tRlQK45SmhBwl7igzunbt2vyII47ITk5OPtKugT2CKaIBp6Sk5Od58+bdN2TIkHxMVW9g72BeSqRTpoQ7TpkkaWqeqHWK+GXNgUV8WlDTeGMa8ppKb15BmFPr559/Lrz33nun/vjjj/8tKir6FvnLqomCMAkGg20PPfTQrEsuuaRt2ar4ssJbhnhvQpUxO01mZuan2dnZT/t8Phtl5EkoK2+sXbv2hFq1ar3MMhQ2A2Vqbt26dQeOHTu2M8raHQgdex0Hz/ctlFVj8Xy7wm7YXhiffba7tXZUpxmO2NfZVvgXsdnl1y3nKo8rZiDafb7apj/U2xDfW1EJj6uX/clV9fp/1qH5oG9qn5Yzc8+K5zk5ZqM+s5PqZ33RKmPAZ+dISYOhps/8yAgk3S1+fzvEAxVd7EirLLgnA0ksGl2PSka+GZX7t+SdtNd9++9VWCbwp/kB634pyPxFGiz+DrlsmruevccN5zWR0odkdJ8lWHgXFSX+AiqKqPJtFVofHVws6+sMR4n0L4natyGrjpXcXn9I/uClOP4dXGBLLI0ZzVwXCF643nF+E8N+SvKz5snYAWvlqzjfrhXBnO8Yb8jG9KEytsdaye3/E1Y8ibXLYueVxmJHYwO7mEn/xrNtI44VxoZnpCT5dflpXVR+Xf4V8sAUhOEPCYYYngvlipEx/78VYSSegv2OiV3DeEFKQiNl0oBlMrH3bxJJGCaW8xAueI2kJd8oExBvY3ux1+2VOLAP7L8yf9WTMnnQalRi5+LaHyKtiQRCPnHMv35QcUt9+0sJ+Z5xfSY/dkPMP643dzl2EeJ5tPy25HnEwQrs9wWO+Q82zHHDKMZxeFZHyiXDE8UXuAzx0Fxsy0FcTJMJff+LY/CsspbK+rp5uFiBRMMlkpDUHNe+Vno8WhvxrDIR5tzeuR9LeMsYmXLtYhnXbzHu9zGs+919HoZxCP6mwirG52uCv0mI87Bbqpf4G0nU7xN/9Aec/2Gcb5AUyxkyMftZd3+mr4hTiHtERLkPPYq4Wov0irrYENyHcTLi+yzxJ5gStX7E8VmS3/sTbF8j4zLfkeKSm8QKL0Qch8Twd5Nr8/jhMQ5nufjN8TJh4ALXzQX9PY/v+7XYJb0QTzcjXgZg+VXEbaFENr6H57bQDYvhJKOiWMc9xYqGh2H+VPcjm23/JqbTTyb1/xBpepkctHISVo7C/fF9HUeoK57TEbHzGeOktP0bUhoslfrLvhELz8O2VonpT8VzO9XtVa2p8TBZazQajUZTY6AgHPZZdzpijHEsWe1jfapKGKirmOIPmFK4/Df5ZPod8mb+lfLRM7fIj++Pd4XhTWtRJ4zyl2t7hmikRLZsWC6rFn4lcz6aJJ88c6u8Ne4q+fjp22XDqgWof/EXh1W+MfEjMtBmXO3zBSf6nNCNF//nA7eHWEXk5eWdiclQNDZ/gd3Zs2fPqndD3k2wtxoa/idGo9EhiYmJT7Rs2XJo+/btzznyyCPbdujQoSmswyGHHPLvBg0ajA2FQpOCwWD2pEmT/vyZ3O7FG/mcZ32IpgQdr5lnnnlm49NPPz07NTX19Eikcm2/vUmZWwirqKjo0x9++OH+sWPHvoLV6if5SnhT5hXlKNIpFcJrxDuviF/WHJhsL52oZa+pNOdNe8qYPl2xeNy4ce9/9dVXdyEdv4fyKlwT3UbwQ1BSUlKnY489NvPkk09mz1beH+UOmltelBnLFa/FU966HcFBNY9xHOe2lJSUac2bN3/w0EMPPR9l6KFlZWj7du3aXdK0adPhKD+nIqw38JcXPC52ePUzePDgYoRtImY5IOg1uJcBCGPFP3c3DGddxptvOZbVG/u+zl6wQh+cVQKPyLHFibli8hv+4MVOMDgZa6ZssYrv+6EwIavOwM/PrJ/1Uata//koXXJ+/LMn486Qk2PWyvo+PX3g7IPq9Pu8U511XS+LBKN32j47D2/wp01/wg2GEUh3oiVIUMwOTEJVgOInpS7bmms7MsRODuas3N+FYOLeN4WtjbEBFPkLp6ixWSzEoYWixHHmS9N1MT+6Z72Dx2tvwTqWLURNRZ7tbsmkvh/KpuJpYod90iu3o/TO/bc45oW4Bl3AAOPP/RWuGO2sEp9BwbSKMA1a35YtxIg4GxCq2KBchlNL/Gbs2q4rCjuAQ5hvT5SkknulWWiYtG08TOiXWCS57H5bSVJCzJ9vRThuT9D6TP+Igtek9e8xVwWEAunErP9JQe833F6tCg5mNz7zaQkH35BDG7aUzHEnSWJaT9z/yayAxu6lzP+yF17DcZbJhmD5aTGWbtcj/r7ZZsC6oE13Bt8gfri9Dc5ziKQnN8b0IJzQj8sVoUh9qmzvGM92D4tlfIbjfi3LQ8dLKPSnQM2Yc/B+oXsNK+rxrVyK+LY3uGE1nHoS3RIbPLAibPlebGet+INBWH8U8VMlHBgtUf//8CarKxL4UPwJ2/odNuxt9TW1fMkjIYQH5bFTxw2fyFOyue62dXi7HuLCfM1N047dGpW7P906KBzE4fqiBWVLfzLx+pUyIXuERKM/ynVj20nP3LPEl5aJa7E3Mv7T3UhZuo5aTRAWCt0A8Zjg/3NQ0qF4NlaA/pjXu8+MmGVuL3zSCX/T3Ti3nZMl+OtDEgw/JMuQNtkbX/jrBpeGbprW1Hi2TawajUaj0dQAbp4kf4Qi1gOoeNxrObLIt5NvKx8O9PkN2bByofz4/hT5dPqt8sHjA+WTZ26Wb98cIb9/9aKsWjBbNq9D/cv+s25aVXhs0cZVsmbRd7Lgm/+Tb98aKZ9M/498MHUArvlfXHuyrF81X/wIi7mTNxPw8RdlxjxHzHuiVtpd14z+7feyTeWSl5fXyTTNO2Al0Wj0v5mZmRyYotqoU6fO2bZt31e3bt3rjz766MYdO3aUY445xjUsu8Z1nTt3lvbt2x/j9/uHlpaW3llQUKB64O0qZbXarXUfLnM+3pQI7NrBBx+c3qVLl6vS0tIuQjxiVc2CghniNbxp06Y3vvjii2FTp079CPHm9riEMcDKuKzMbRmWY6zwq/l4/tr402j+xJt2OO9dLs9UWmTaVOnVRvr95tNPPx25fv3617FcWtbjvabhq1Wr1nldu3btdfjhhyvfiKrMiC9PlClUOVRlxo0bdyLy+l0ZGRm3HnXUUS1ZXqpy1FuGdurUSY444ohDQ6HQ7Yi/e0aNGsWBtmoMPXv2XGFZ1jDHcT4xDOOWQCBwDZ57xaLW0KH2utyTP0ECuc0QZ4oYxnrx7aRe6zgxUdiyfIY/cJThD2YZjtxvONYYy+8bFdzkG1Jv9YYbMwZ+2oN+hjMGzTquzo2zD204+KvmSdkzG0qf2UnSY0GI1vSSTxPrD5zVoEHmrBZ1rv+8U51+s07P6D/rooy1f8v2+zbnmI71iGM4uWJbw/Hyv8kIBM82DF+6e30KXzuDQVdApoXcxcGc/lsYCYxf92An/gJk/ydWoiyXTU3Ul3xUqGIKI+KYvS6LZciQ2Hvqp/aIqAryGn3t9s47X9KTHkSF7EkxfHnIuvRJ2wbn8ObVOHBq96deZtUrAuzVbsoGWfUTy74Yph0Ww2HPZeARV22JiWiGGZBQypmSXHuQpKQPgF0vybW6Syi5nvjpKcJEeCOp7r4VYdtJWz+emHapDC2Ln+2R9XAz6Z1/rQRLx2DpSbHNYbhvujpoUEGMKnBuIyoJsypI3DjYkRKxi2M9hhXrTX6lKURY8RgCDGcSrlcbMxlub2H3A5Axv2zvP/HTfy+Oi4nQjcXyb9tLmgP0Gc4Wab2ZbrJiBIKleMb0g8ywcOCN7cfHhrozsX9ebOA7hD8h6VDY5TjuZjHNkeKLTJZA5Cbpk39Q2REVk+APuAK04QshPfDZzHdFbS+BcLEY1hJhe8SPh2xYMdcPdL+hMA1LGjh/3lMMQ3qhrnxd7kCUjRPcdO0zhwoHDHSMv6YRH3vKG/Xdcoi+gp3Qnx8JXEr4kWKze89eHElxnwkJpXSVlNpMl7G0mVL73xJKypBgIsLobyKWnR7bUVOT2U6Bp9FoNBpN9ZH5lKwJp9sFjm0PjFrOjwHUZ7dfD60Y0x/rKVxStFFWLvha5n3xrHz58j0yc2o/mflYP/lg2gD58Inr5YuX7pKfP5os87+eISvnfyGb1v4hJZvXbGPrV/4my3/7TJb+8oH8+tnT8tVrD8lHTw2W96f1LzvXIJk94z6Z++njsvTXWVK0aY34cH1XBFZf2asAD+GhYcv53PQ7gxsWRfMGTV6x3VGkx48ffyQa2fegsd0kGo0+tHr16rfKNlULCE87v99/e4MGDU474YQTKPZK/fr1JTEx0RUzadguqampctBBB7miBvZLxborLcsaiON3ZTAKRrqKeDVl/SfelJhDc3v6ITwJl1xySdeMjIzuZg1UpRhviJ/i9evXvzBz5swRTz755LelpaVKaIvvEUzjemXcz2tsbHCqiDWX/jSNJp6K0kh82oo3pr/4dKnm7eeee+6nV1555eGVK1c+adt2cU3LeihX2Rs/IT09vfvFF1/cHeUEXR0wkKqHME2VK8pYrnBaXnm0QyZMmNAc1721Xr165x1//PG+I444Qho2bMheytuUocnJydK0aVPp0KGDnHjiiYnYfjHW30T/7GWnqhFkZ2fPxzvqNjxfipq3l5SUXDV8+PDt9NIznPVjT/wh1ZAhEo3cJVZ4aUwQZpTuDEiuVkQcmGH6knGuQw3Tf75jOFm2z7jdsJ1H8PIdZ1hOnhEN50Yi4bFJZmh0nWB4TJ2UFa4VN5QxlmOPjQacsUY0modj8wzDGWuKcTem2Xh3X2z6/Z0Nn7+hWFHfLonAxESy8ieUOnb0KTMSuanwh5IZUtCpqGzrgYFjRqXeapYhHvAskZiQm/BvyPbzFAcMs3z/xJ7j8OB7YLoZRc4LrrsE28kVx67YjRZ7xZr+Tbgc361Vw3C71G6W093yL4Y7KFe5wY2tpGuCki3/J1sK/yebC+90bcv6O7HuTglvycH2ByVBOOhXxbgDj5VhmynS7dntZ5gBI9MkmnIbDnwYwTgTx8zBgY9L1LkP53p+m1L+r0Rxnxtk3Vlxz0fhHhygououKhoE+JO3gFvZjYZtcfwbxaCLDCqi6tka9PG7LVGb5axqGZSKHdn2uhR7+YGAPV0VyNxlc5WDYm2kmOkiWyIlQ6Wk+GUpLVkjgQRDEkLp4g+egLDeie1X7HAwulo+9swNu+J1LBR/vaeMQgNh5KCICCv2oxBO1HNkHNmyXuau3/ZerxnXRkznv3gx3Y99jkI++RTHT0Tx+F8cSx/C2+IYLIzC7vnopmb5Ksbln/ij5T/pWG/1GCVbnpHN62Lp0ps2izcPxbMYLeH19HOvqeHs7BtUo9FoNJo9zuBHpXjQNPk/23Z6hSPODNR+rJ0ZWE5BUYGiLBvz4aJNqGMvlxXzv5DfZ78o3709Vj5/aagr7H4wrZ+8Pb6nvD72Unl11EXb2Ju5l8s7E66Vdyf1dgXkz56/U759c5TM+/xZWfbrJ7Jh9R8SLkZ7wnZiIvAuCBk8FEG1o1GZERC7X/ZE65Xuz7o//6+QcePGtUAD+17MHo/7HFFcXPxidQ8YF41Gh9auXftE9lpr1qyZK1pwDI9Vf3wj370zRr5AvP/88RS3hzahwEHBuHPnziHEX3fLsi7CvezCk3fh8eUZH5DXlCBsXnbZZZ0bN27cE+GtwzRTk2C6QrwWr1279tnXXntt7KuvvjoPqxnIeKGNz74i4/7qxuJvsGbdsGZfoLw0o9aVl/6YVuPTK8364IMPFj377LPj1qxZMw35fzP1gJoEylgJBAJpdevWveK66647HauU2FuexZc5JH66XcLh8MDU1NTzjzrqKLNly5axMhQxO3dFsUz5eKU89NoSeeyTVbJgdUw7CIVC0rZtWzn22GP9CQkJ/8L+/+agne7GGkJmZuYvkUjkZpStcxCfd6Hc7zZz5vb99y4YdcLKNeHgGMewezhW6Zt4QUaFvnN3BYozVgRTJEXTHzAMX4rhC2SYpq+N4fMfJYa/C9adj8rDJYbp72n4fNe5ZvquNQz/xZjvKr5AR9PnPwTbG2K/2jiGAynFzrszriA88Eg8a8exo4uN0uKbfZGkwavyTvlMPujCvKKpCmmr24pj/keCSc0Qo/PE8eXI+Kz7ZVLft1whmIOglQdFMD4Iup4IFVVdDHYxra09l7fPIlwI+yFt29EPpKDvPTK+793bWH7mXZiOcv0Wbw/DKBQryi8euLzTUtq75VTFFPsuxb6XSSCYjuu/K1H/TYifXHESPxUfwrP9CriNvLhRpndj2f5XeOcc0M1yGrpziqiThGs2cD92OLIGcbxCJLAGCxzoA0cZyShwO5bt/SeGwd64jdyKshtndiFntmF3VNzo+3hC9iuIh6Fi+/qK4VwopZt6SLj0BYlGIhJIpKjbQeqsifnjrYjV9Vl3X45wbnKfh9/fUa6dsG2v3eLEVMRMezcubAvp0cR9xUFXGynt/0yDFKED9tnY0F0SEpNw0wUyb+kgmZQ9ScLL5+AciOu452bT1QkN4TCcxqh0x32IS2mCZ4H7iYs+w1mBcpIFGs4RmYk0+Ne0OT5zCOIqX574z3bd2GlqBuUXeBqNRqPR1CBueFw+R1togIGqtG078xxXR9j5Op7b0aBMGKaoZqCuxHWsN5ZsXicb1yyRtUvmyNK5n8uinz7axpb/NhvbfpZ1y+bJlvUr0dbjL9wMt77lng/Gc3PdzsIjYTaC84st9m1mwM7Kfky+wrrt3nRubu4huI+HYaegcT0sEAg8Rh+NZZurhfHjx1/k9/tPb9u2rdGkScxFWWnROvnmjUfkrbwrZNZzt8vsV+6Xj568Ud4u6CELv30FbZdS93kcfPDB0rx583p4Lpfl5eXtTM+2ih4C17MOVBbVWwVgZc55553Xqn379tnBYLB1TROCGTfRaHTz2rVrp82YMWPsBx98sBirGUivsMb58kxlHmXEe4Pe9RpNVYlPS2qqjOmPFp8uVbpVaVe+/fbbVS+99NL41atXT7Qsax3TfU2CgnBCQkILcOW///3vw7GKZUpZb7VtjOu95Q3nvWz3xlD2dfH5fBe0bt3a5Mc0xkNJ1HZF4MzH5sldMxbJyLeXypD/+0Oyp/0uz89eI0XhmB6DY6Rly5YpeM9dWa9evR3/lHkvM3DgwF8wuQM2F2G859dff718h4OHFnSKrB110ruWlZCJJDXUsaPzXHFlV9OHm0IRbzTXJ6bXytZvYziA5v7k27Ov+9NrbN+a/Hce1iVCPkcaJxb/lGEU9V1d94SxK/OO2v/9A+8pbCcNz6al2+nUkIhES2Mf17OeSEfl7TQ8slR3mbRvv+sPcGcwzRluD1IxQmL6T5Reo1q663NyTLkyt77rkqBPJQeHjDpfIh0uipUw5jmycF0rdz3JHHew9M4tkN7jRsl147pKj5wQ8tBBiJ9U12ctf12UEoy5IwiVtBLbOGlrUeV1W1BpcIhj1MKxF+Hasfochcyi6AnYcFzs1M5v4hQvkMbLV6Lo/AEXKsH6BBzTS3rm/hn2a8ayIPwHtrd2w2o6r0mt0t2fL64b304y87Ol17ipsKuk2eIVUpD5sRTWeQKvqeexxzo33A4yanGZb2A76imIUDApf7tuL2NnDuJgSaycsLuLz+oi0x2+I0R6TA5JqX067utv2Mio/kYM53N323b5iQMk1kH6TXTPa9ml8oH7jhUJNj4Zf5u75/NiRP7An9/LyrCTJWR0kW5lHwuzxzQUJ3KVmEaKu524vdiBw0EEZTWuhcfjP1t6jYxV6pk2e06sJ1cWtJSzh23fj7WmRhFfGdFoNBqNpkZy/TRZFCmxhxsZhz8UrHcs6siJqCvFVXB2GtRz0JBkI3urSAyja4l44+Bvbo/fMtcP3D8mUnjqf7sAz4L61wbHcZ5yxOyzbqE8MmCS7HDAkkmTJh2BcLBH8Gk4dkRJScnYXr16xQYnqSbYEy0SiXRPSkqq16JFC/enzLYVlu/fzXV7Ya9d+rOEizZKNFLqivCLf3xXZr2QIysXoP0C6EaCveASEhKOwD0d767cOdTDUQ+KxjqQV6zhlEKO2a5du7qnn356f1z/eMSpOrZGwOAgTlcuW7Zs7JQpU8Z99tlnaDS5GcErpilji47mVSY4LW+eeOc1mp0lPk2pZTWvjOmSVl7apdlffvnlmqlTp05ZsWJFLtL96pqUHdVHolAodEKHDh2uOPnkk1WPN5YjShRm2UJT5Y66d7Ws8M5vBWWoaVnWP1AWtaELHZSFWOvIE7PWyL2vLJLvF2+R9UVRKYnipYHprN83ur2EP/p1g6tRBoNBYdmLMLblR7nYWWsWmZmZn5mm+V88Ww6KNBz3eH1lXAOtz+34R/KmkodNy+5vO/aTjmOv2uVewhWiHltFtptBOkf6wi1Zs45JX/P+5U3/SLrliF+LZGg5A5tpKo8Vph/UJa7I5RiHS8B3k/Qely3RzXdj/WVimmU/3Xf88nvK9gcX21P4rA9w/Q9ivZSNc8UIPiC987JkRcMbJcnIFdueisw9TK4d2wUFBMuZigls/BJp6U2xIhSXO0vQGYVzDZReeQPENu5BBbYn1mfjWlkSathMnMAi7L8lVjoZZ6Nidodch/25rxinu/Hm4sQGuxsytAqJH7uaHGDMuFws4yE3HKlrb0Cc34rKYROJlIbFMV+WSTfMdQcHNO3ncL2fmRfAWeL3jZXe+TfgeQ2SgH8YztMdxxlih1/HcVPl0cHFuES55ehO47MuRFzfg+tQHP2vLGt0u/TOzZLahdfjmj2wR11xo9b5RYpWx3omG1YJ3mpY6UZNE4kijnvl9ZFrc49G5W2WmM7reB7FOGcjvOKGydt5d7lpMFB6j/j9d2F9ukRLF4ljF0h+Fn/xtQMOs8RnFro9U/h8TDNTejX6H+LqFoQhBxYbiJkD2RkSE3wnDFwgTvQNiZQUoVFTD0G9R2o1GeKmi4j/QezMweDcXbfBSvgc56MLCrq8+Adq6SNwnf6yovGNEgiPlUR7mrRIu1+uG3e2nLuDj3qaGgErJxqNRqPR7BM06z7d8h+S3c5ofvEWST/6aTvqvIe6j/cz/D4N7oPt969gN0Ut5+YBk6MfD/3AFUW2C30Eh8PhEWhMH4fFh2GP3nDDDdsO0lENNGrU6BBMWrFHcFpabGyPFb99Jj+8Ow71/iLUWZWYXjY1DVn9x9cy99MnsR3tETQCMjIypFatWhyI4lj3BJXHmyw4r0SZ8swrCvsvv/zyaxDecxE+nxJ8agqRSGTJsmXLRhQUFEybN28enzHFAf5kUJkropVjXlFYmSJ+WaPZVSpKY/HpUpnaxnTKNKzScpTpPC8v76n58+ffg3JucU0ThH0+nx9l1IVdunQ5LxgMUiSJL1Pijet5E8oUf7mxFi1asDdvO5Slkp4eG4/np6XFkv/+MllfRA3AcI39tjj1w+auLJZnv1wj67bEXh1lZWgI7fcaKQbjeTpLly79xLKsgYjPOVh1M8J6S25ubv3YHhXzx2NdSlbnnvR2MCXhep8R7Cu29SIeSklMQPpLdO4DMMymOBbiwXBusSXaq0vD1ffWDYWLLcvIeu211w5QgYXZBnHjlPW+VDg2VpZtkzhXUg4VdXcDlfXYtpYb5qKImRDrTWqk4M+l2Pwo4ro3ip+l2C/mX5WDbiWlxUQ0b3blOcvDPb/axxMOd3+uq6jQKjvOK2KOy14nfusOnOd9N4yGdIONENu4D+G9UPz+03DLnTCNyNAhLC8rpuA/GyTijBXLfhnnC6OSdTbONQxGn8CXiOGjmLwE89Mlf8XvCM7ziNPZbmksRhNc7waEgcLrmYi3b5G//nB7hRpGY9fFgdsjw41/hv/PePbiWGXrcZxtLcIRC3EIro1wmHIfKoIdsb4EOz6G0zxedpRI4XtfoXZ/K7bNxvog9j8X+zyI4xn+S7EuCc/xOYk6t8v4vmUDzCE4sWcRe/Z/CY/b0ZnbY5Md4bOm4RwzxLbxPjJZn/0fpiNwkfsRL+e457Cxj+nky7NDY73M5xWuwH19h+MYDJRh5mDsdjf2OUaeGLRRLN8YhG2aWA4qwb622OkWGNKgXI/9DxErOhfPeogUb/k/93zETee8mBvmbQP+bHdLoqX0vT7Lvabpa4Pr3+Fe05B2WI/z4BDHF8T2RpIzOSbkS2A61k9FHFKYbo48cDN2Q7pwLsRGuk1Zw2jchsnXrRYnzAEF+cEiIKZ9EY4bjvPeK455sfj8J2GvU7HOlOMK+Q7X1HC2LVA1Go1Go6nBFBYWHm8YqLwHav2Q1uD4XqgFX4lmcI4t4jqbZbUlrupSo/GENereg09uNWz7b0f+YU+58QlZ7lZnd8C4ceM6oBE9DQ3q9mhIP7x8+fLRmZmZNWV08UYIW20OdEQfl6yoLv3lQynauMoVgv9CWcVz8Y/voG4bGxeHAyKlpqayt05zd0XViU8SKpkwAGzlqR58NBk8ePA5devWvRDhTayBQvDihQsXPjJy5MiXVq5cuRmrvKIZG4Xx5hXaSPyU1Kyb1OxvlJfWOFWm0mh56dcVgznP9D569Og358yZMyQcDnPwMayuGbCTlM/nS2jUqNGg3r1782e5DJy3XGFZ47VKU1RUVC8ajdanoBvrFSzy2fxNsnx92BWA42G0cP2n8zZK4ZZYW5xlaFpamoEyt7W7ogZCv/ZZWVnfoay/EM/2Q5S9/RGnD44fP75B2S4VYxjOivuPWb1qZMeX1vhKrrUd+TfeNbPE9Tfq7lBmNRWEzU3PfOM4a/B3pPiti9Z+Hx5ROPrUOckS/RTrXsUOZy5evLi7e8iBhMNelvYmtzelaRQJnSIp/GZYnOgW7LRBHF+xSJlP3sMOc8Rw6CKLdaENyHV0pm24g4mFV40RO9wT6eNHxHsx1q4Um4OARS9ze0ta1nqsQ76NduWpcJ4wbKN7ffaatZNZXv1JUSKvWeRuF2eTGL6YawUXuwjn5rua4YgTx/ibfmOThIuxHseZXC4jN3u2+KJXix3hAGAUOrGPsRnzn0iplS3FRjcpWPYpAxc7YDtMzpojficbc7hn50McQ9cLiA/7Z4lG7xPHPEd+bfsUcqEtE3sXyrrw5WJHKfAtjcWh/b0Y0Z4o0bLxLL6R0iKWyR0kEDnSPb944tkoG/DMix3E/rjPaDiC43/BM8wW2xyOdWtQESxBNMzFs7hR0tffLBP6/Oln9tlnLTlo2XsSDfI5dMd+7yP+i/As8cytryRq9cJ5MmVS9jfYHouHIUMM3BvDXBYepgkPRsDC9k2IV1YwN0jQHXC3Ysb1WyyJKQMRvn8gPh7Hseuwll2BkQ7sj3EveEaBfpKf9edgaR8gjQUivRGiKThmjXs9kZ9wDH/5ILjHBbJcbhDHOBXhKEDQOSA07slZK7bzkJjBf8jfMqfK4zcjXZcRQJpy3DRYhPP+uV4xaRDjYKBEok/gHAwj9nPekoh9GZJODo6jr+II4u9wWb2lqXsM4zpUgnTvYHt0fixNOL8jH92ANHkv1iOO3LLT2erqgkwY+LmYzlVII//FtRZhO33lMQ/OQiV1gDtA44a677i9uzU1npr8ZtRoNBqNZivTpk1LQ8N4JBqKZ8N6otH9dtkmefTa4CFGxLoJbcIzUGNpiMZwIsytJdcwPS/24sUfVK34rxhtwMVYeCkackbeOJ6DS1SOYcOGoY2ffCbi4hEYfXTdl5GRkd+9e/dY74QaQG5u7sWWZY3417/+1ZQj3Dto67w3JUt+/nCSe/MVYZp+uWb4AklOb8yBk+Szzz6TH3/88c1+/fqdW7bLjlD1GzWlAMN5TpU4wykFG2XmxRdf3O7kk0++NTExsYtpmkZNEoPZI/j3339/8NFHH30di38RyzymxDUGXk2VEe9Neec1mj2JyovEmz+9psRSbx6l8WOQOx8EKPtPPeSQQ26m6wOsQxlfM5IxP3ht3Ljx0/fee2/Iyy+//CtWMT+qjzXefBqfR0l5+VPGjh17WjQazT/nnHMOOfTQQ911OS8tkvEfLJeIVf59c20U2z667Ug5ommyGz+zZs2SH3744de+ffuyd1uNhi4icM/DUAZfbNv27EAgcP0XX3wxt6CgIE5Mq5hGfWYkhYP1LnIM5zrDMQ41xMkQt3chkxViqDrTjCv80oDjOhjejGe0BEnhbcMJjFsz9jimnW3Iy8s7BpPJMF9CQsJZPXv2XOFu0Gg0mqpyyTOJUifaVHxF9C+0Sp4YuAll0p+FYq/RbcUIvCc+fxOxom+L3xok4/r9XLZVsx/BN6JGo9FoNDUdo6io6Gw0DM+A/Z9XCCY3TArPvX6a1dt0zEvxZnsIrat3LVtWor0XZi8pH9521d2RjOGg2Y5EYYsRnjcNWx4yxXdZwxLn9qoIwcOHD29Sq1atbDSWx2CxCA3J2zIzM8fUJCGY+Hw+V/iwygYf5kPw+XcwoD0emj+YuM0DKxN7KisExD9p1nW4jsZ5ZV4x2Ne+ffs6Rx999L/oJxjhrjFCsIF4iEQiC3/77bcHHn300dewipFJYYnxoYQmrnPjOs54E94bqWheo9nTlJf2OPWaSrcqPSsRdWtaD4fDpVOnTv1w/vz5o0pLS3/nLwyYR2oCLOdCodBxJ5xwwiVHHHFEXaxiObNVyC5bpqnySBmJn7r4/X43X28tQ0ECS6ztgZgM+fFmiStDYZUtQ6sVvN8L8VxvxeyDmLZB+fdix44dL5s8eXLt2B47ZnnBBUVrx5zwuBFKv8BwIr0Rrfm4/1niWGsd2yl1RWGO2O+Kw9tE+Z6Bz4I/r+c1KQDb1gZ34DuRl5DS7/T5rQvWjjn5hvKEYLJ8+fJvERePIa03LykpGZCzI1+xGo1GUxEZ6+uJvfEBiVgvSnLi/dKn4BLpN6GxDBhZT66d0FyM4HkoFjNQTvF9vEgsP3sva/ZD+AbUaDQajaZGM2LEiPpoyF2LhtB6n8+XX7b6LwyYFp19/RR7qBm0+9qmDEKja5Jty5dRW1aiKRYNovnkCsNl++9JeA1eK4D2H+b5g9W1qFbNFsfI40/iEoJ25oDW9t39H4t82/1ZV/ioFBwoLikp6W7M3gD7GvHSLysrawrihmJKjQJhWgvbvH79even1PQNXK/5Ue60ImxEVF3s43ddb4rbM3jz5s08V2Uqo95Hy3m1zCkvqkyJM0qgCZx77rknpaen/8Pv9ycxrDUBCl2lpaV/gBHjxo1jj2AGTAlkXhHYFYw8U2VeoU2lD++8RrM38aY7lQ5p3jSrzJu2t0nzmzZtKpk4ceLbCxcuHFtSUrKI+aQmQMEV7ydfWlrav84777zTUlNTOQBVeeWN1+LLKe+UZcBG2DqWgZFITMs9ommK+H1bd/kL7DF8aONESQnx9MIyRLZscX9ZvM/0Js3MzFwTDAYfRVl8Cxb5k+8H8C747+TJkw9FPFd883GsHdZu05qxp76SXKfkFss0+iK13Yp3cL7tWO87dnS+41gcQEkMfwIim+IwH9HuAEHk+fzB2LkdpGkrulasyPd4Uz9jO/b/xHAyjQSj/5rcE0atGnFKmc/T8qEbDdz/k4iPz/Eu7N64cWP65tRoNJqq02jZEpQ/n4npaymhpGwxzFESjhZIaShffNZ4FF+3iz8hEeXWMrGMD6Qgc03ZkZr9jFgtQaPRaDSaGkwoFOqOBvGxMDaGdvhTpUHj5fcbptjPFBU7/0FL7GrTMAagATk6HHU+iFiyzDDFYu8qCrWq1/BWw/G0HaH2cw1/aK74i/Py3D6cO4pr4Zrv49q52HRTwO/rGV5R9z+DpspzmQWyyBjqih6VYuTIkWnjxo27IhKJPIZ4uMiyrKcCgcCN2dnZH5XtUhNZgLCuWbp06VYh46DDz5H6rY+TSKmNeua22hBFWH9CSNp0vkQCCfR8Ia4QvHHjRvZ+nuuuqBg+ini4jnUd9zF5lpWx5e907979kObNm/dKSEho6u2BV534kIAQZytB/qRJk94sLS39iygGixfQvAIbiZ9qNNVNfFr0ptF486Ztb/q3KQgXFBS88scff4xB3ljO/FIToCCMcqR+06ZNr/n73/9OH72qnKF5yx1OveUSzYu7XFJSshT3thTlAP0HuxtOPjhNTmidJiURlKGMJQ/82UnQb8j5R2ZIvZTYrzDKytCoYRjfuyv2EXr27FnSt2/fZxGnvWEfcIoycXxeXt7F+fn5SWW7VYo/hnYpWT/qhO/XjDlxoumk3I7ov0qsSB9xjLvtaPgJO1z6iWNFfxM7shEvIccIJosRSHSFXNd8ARyCF3s5Zvhigq8RCMWOwbHi89uOHVkhVvgLJ1r8giPWSEOMmxJM46qEgDOgcOxJY9aOPnnm6oePq7RA379//xWIg/swy5fjFXSn4W7QaDSaqkB/vlHrCbGsB6R4009iGvUkKe18SUy7UJJSzhbHro1K+vvY8x7xr5sRO0izPxJf8dBoNBqNpkaBRh9HU38DjaAVfr+/Z69evf6Ibak64y+TBlsC0tkwzMNsMQ42xWmNF2FLvA0bYTN/zov2srtr7AW5nbektxHOeexajHb4cnFkiWkYKy3b/tnwO7Ojtnw9eGpsgLudZezYse18Pl9fBO5axMMqzNN38mTEBQemqNHk5ubmBYPBPmeddZbRvDnHgHNk6dwP5f3HsmXt4jmu4qMIJITkkBOvkGP/NURSM5q6P7v+4Ycf5IsvvlgSjUav7Nev3wdlu5aH92lxnqYEFyW+cKp+to2WvPg6depUt3v37rfVq1evGwVrxC9WVy+maVII3rRixYpxkyZNenzJkiUbsZqCWHlisFcUJrwBznPKe/feUPXfnEbzJ/F5Vk2ZP9WyyrcqDzPfKjPY+/b666+/qlGjRn0DgUCdmtSrf926dS88+OCDt69du5aDGDHPuq4uyiw+/zJvKlO483l5eXegzB96yimnmG3btnVfUj8u3SI3PrVAvv5jEz86xkCMJfgN6Xpkhtz+92bSpgE7Jgv9rcvnn3++GWXov/v27fuyu3If4+GHH66blpbWE+XzANx/ClaNpy/l7Ozs7faorRQ5M/21V6c18TnFrcRvNBXbdzAeX0PbtmohThuIQdVXaiF6U/FI4spQ/iTHYc/l9YYYhdi6AY9npe04Gwwx5wTF/0uwzqaFFKNj++8aqA/VRRw8gdnDkCb69O7dm66DNBqNpup0m+6TtLUdUYydjLcrXRuxSMMbxV4ojvm2FGQuctdp9ltURUuj0Wg0mhoJGj+j0Pjrh9kpkUhkSL9+/TjacFyDrOqMPFcSpL40NWxpbhtmQ8MnDdHOS8OZG2NzKi5Q20RrLrb3tmAbRyRejYYfB4Bb59jGKpM/p7LtZXZAViQGZVWfAtmIl+xOhxMNPmPSpEl10eA917btLMRBS6x7D9P8jIyMT7p3764kgBoNB0BCo3Vqq1atDjrppJMkKSnJHUhu+W+fyi+fPC5rFn0r4dLNkpRST5oddrYcctIVkla3hXvsqlWr5IMPPrDXrFnzbGJiYt+ePXuudzeUj6rTcKqMz0+JSUpI2ioGp6amhgYOHHhxs2bN7kQYE2uCkIRwUAguWrt27WPTp08f//3336/FaiUaKRHJKyYpY1rzmpedTocazR5G5VuFyrfxeViZm3c9ZnTo0CHj4osvvq5u3brX+P3+lJrwQYcgHNE//vjjf/fff/90LCoR2CsIq3ztzb9qXuGMGTPmKJQLk5o3b370iSeeKLVq1XJ3+GHRZnn6i7Xy7eLNsr4oKrWT/HJCm1S5tHNdadsw1nG2sLBQPvzwQ1mxYsU7oVDoqn154DGUh8F169adgNl+iFsOnvoNyuypiJv3+vTpw3rBbuO002b6vz8kmuwLBeo7dorPESfNkKIUMTDrxUENwO9sNGzfBl/Y3rAy0dgkj55I8X+3kZOTY9arV68Z7vM40zTPx6rTcP8UoO/YV8V9jUaj0VQ/8RUwjUaj0WhqFLm5uQPRAOqBhl8dNIB+gL2OBv/MXr16/YJ12zbMdpGcHAnWXSOpgbAE0bZO9FHyLQfDFttOkCK04iOSJsUb06R0aBVcPuyIadOmpYXD4TMty+qOxu5pWPUHphOx7uXrr79+ZWyvfYdx48bdFgwGb+/QoUPyEUccIZhHI9qR0qJ1smXdcrGsUgkkpEhKRrPY4HFgzZo1Mnv2bFm0aNHPeP6D4gcN9OB9RkpAUqYEJIpGakox2BWSrrrqqg6dOnW6Mzk5+Zia4B6CQnA0Gt2yevXqZ1555ZWCzz//nIMKMo1TQFIisBKQaNzGZa+Y5M0T3nmNpibjzcfMq8Sbh72megqr/GycdNJJjbt27dq7Xr16V2A5Ae8JTKoXvJ/o83zhd999d9P48eO/KFvNvKwE4fi8TFN5mah1fA/2Qrl532GHHVYP5agkJsbKyU3FlizfEHZdRiQGTWlUOygpCYwakQ0bNshXX30lv//++2LExw3Lli17kb5n3Y37MCNGjGgQCoUuRPxeivdiK0y/wernIpHIewMGDFgW22vfZ+TIkQmBQOBwvP9OweI5sMNh9MNP11OvY/p5ZmYmRWGNRqPRaKqMt+Kl0Wg0Gk2NY9iwYcm1atU6ArPsDfNPWDvMz8H0I9irPp/vMzSI2Lje58H9GBMmTDgNDdxrsHgWlkvR4JsGe2np0qVz0JAPx/bctxg9enQdv9+fk5SUlHXwwQf7jzzySElOjvkELo9FixbJ999/L8uWLVsbjUZvxXFP0H9k2eZ4VF3GO6VREfEKR17xyIcw1LnsssuyMzIyrkFj24+4xurqA2Ggz+TiwsLC51599dX8jz/+WPWAV70J48VgJRpxqgQe701U7w1pNFWnorzMfKymKi9z3v2oU2a+zp07N7rwwgv71qlT599l62oC9G/88vPPP3/vrFmz+CGPeVeJwUoIVvk5Pi+rPOzgvZAaDodvSkxMHNy6detkCsJpaWllm//KihUr5LvvvpPFixdvLi0tvXPLli0Tbr311hrvVqiyUChFXLRBmXk2Fi+DtYXRr/CLJSUlM2644Ybt/YqkRvPggw+m4r10Ou7lPNiJsGZY/T2mFIA/wPP8eeDAgZswr8t4jUaj0ew0qrKl0Wg0Gk2NZvLkySHLshpEIpHT0AjqB+uExhEb119ifnSfPn3oQkE1pPc5cnNzjzZNMxuzf8d9sGfbE2j8j01NTV24HSF0n2HMmDEN/X7/f3w+X1Z6enqwVatW0rp1620EDQ6S9Msvv1AElk0A998jJSXl9UoIwUQJR8qUYKTEI9UjmNNAdnb2aYcddtjDgUAgHXGNVdUHnjeFYAu3/Pobb7wx/N13312A1UzLFIm8YjCNgVWikZrn1HsT1XtDGs3Oo/K0d6rEYGUqT9O2EYQ7duxYv1u3brdkZGRchHytzlFtMG/jvbVu6dKlw++5556nsIp5mB/1mK+VxYvB3vy8df7+++9Pr1279g0oQ2/ANKVFixZuGYp75WaXtWvXumXokiVL2DM4ijI0q1atWk9dffXVW8p22a+g6wjcc2O8Wyic3gbLgPFXQ9MRT4/36tVrn+kpPGXKlCalpaVXIOz86H0YVoXwXngF6WdSMBj8Hs98Vffu3ffJD8IajUajqXlUeyVJo9FoNJqqwAb+uHHjaqPxdyzme8GOR+MpFdPfYNMx/w5sUdu2bdd36dKFDe0aSU5OThCN9DqhUKizaZrXIMwnYrWDxt9szD+CRuGngwYNKo3tvX8wfPjwRPB3zN4UCAQOxjNMwXIAUykuLqav3OJoNLoJjd83sc8Dffv2/RlxsT1h01uPoWBElFjkFYJprggM85944omNunXr9khycvLxSDNYVe1YRUVFn3788ccPPf/88z9imYHyisCcesUir2Ck5r3UiJvSaHYSla/VNF4Mjs/b2wjCf//731uh7L8V+Zt+ZVW5UK2UlJR8/emnn+Y888wz32HRm7+VGOwVhFXe9ppLfn5+AGXWmbDbfD4fBxFLRRkaTEhIEJQhFJ5L8O4owvRD7HNfdnb2V4gDnnO/BuW5D8+8Dd6lFFMvwb03wJQDb76E6TNY/u2kk07aePjhh9cIMXX27NmBn376KQ3PioMeHotV3RDOk7gN09VY9xae7cSNGzfOGzx4MD+Gbk0DGo1Go9HsDlQlS6PRaDSafQ72Fg6Hw0eg4XQBFk9AQ7At5oNoTLG38EcwupP4DdsWLVu2rKSa/SUaOTk5gYYNG9YLBoNtIpHISQgvezMdAqNv2C/8fv9L9evXn3nBBRcUxQ7ZP5g+fboPjXUbz8Nt0I4cObJeIBA4lY1gNHjrIh4QBQ6F/t+xjj/1/b5///6b3YMrxluH8QpFNCUWbRWIYK4YnJqamnDzzTf3QzxzVHrvOaoFBqG0tHTul19+eefUqVO/xCqmUa8QTOOyVyhSUzXvRYsGmn0db7705muvKSHYm9e39v6/4oorjujcufN/ExMTO2G5WmEeR7lWWlhY+ERubu6jS5YsoUipPvJ4BWGVx735W+XnbfI1ytRaq1evPhll5Ql4bzTkNTDPeOHo7x9mZGR83b17d9efLAcg2x98BVcGisJnn312I8THuZZlcbC1ozBPAZ1+hfmh9UfE12+Iu4WtWrXa7H0v7SEMXMNs3769kZ6eXicpKakRwnIQ1rPnb2fMM33SZ9JC2I9Y/jAUCr27cOHCJXhmTBcajUaj0ewRWGnQaDQajWafp6CgoGkkEjna5/OxcXUGGniHoWFFH4lLMJ2L6ddokP+E6W8JCQnr+RPaG2+8sWQPNgSN/Px8P8LDn3o2ikajx5im2QnX4yAwrRAmuif4GsuvwmY1a9bs+65du+5XPYEVeDZ9EQfzli9fPnM3iRLe+ouaV70HOS1PDA5y2rt371M6duw4EnGejuVqBWFgb+g18+bNGzJixIjXsIpxQwFAiUNq6hWKmF7VlMRPNZr9gfLyOKfK4sVgb34PoIz3Z2ZmnnXIIYfkYL6hVc0DRKLs52Byy+bOnXv3qFGjXuYq2PbEYG9eV1Q5j0+cOLE9ypjWycnJH1x11VUUoQ8Yxo8fT/8ZHfHuYY/bk2EceyCCcncZ3r0L8UxmY9svmF+A9/QqrC8qqxfQV7833neEmz5zcnJ8GRkZvvT0dH9paWkCjMJvW5y7DYzvfIrAdWENYSkw1kdmY/23SJ/f4xn9sj+4hNJoNBrNvoGqXGk0Go1Gs19Q5kOwHmYPRoPuFBjdL7RFg4vDr5tY3oL5+bA5mP8WDUK6IliTkJCwMRQKFa1bt64UjTm7e/fulVYP2POqcePGIb/fn4wGYCqmiTj/odjE69IVgds7CcaG3jI0QD/Dujdwze8WLVq0dn/utZWbm3sW4ngS7nlqu3bthuwm1x3e+osSh7xi8F/EIU4PPfTQOpmZmaOSkpLcn+NWJ0gL7k+6ly1bNvLuu++ehFVKGPKKQ8q84pBXIFLiUJVFIo1mHyA+n6spjfk7Pr+rPM/8TmEuKSsr6/JmzZrdgTLIQJmL1dUH3guycePG9/CO+s+sWbP4axAGiHmdxnyv8jqnKp9z6g14lW5i3Lhx9EPfF2XNDf379383tvbAgoPNocyvjTK3MeLhJExPx/uIwnASjHUC9qqmUL4A0998Pt8czP8ajUbX4Zk5OMbBPjbWF2M7n41gWxDzCVgXRNpqgfOFsJofGJvCDsL+B2PakGkOFsU+FqYbYT9i25eYfoZzLAkGg+vxTtqvfgmk0Wg0mn0DVbHSaDQajWZ/xUBjsFVCQsK5aITRz3BLTDnITB1sy8A8G3WL0Fj7AY0+9hZagvWlaNwtxvwWTIvR4Numtw7288FSA4EABQYL52iA/Sj4tsbmdmhAtsJ2P7atx7o1mLJ38seJiYkv9ejR41uscxuUBwJ5eXlP4X7/hvj4Z3Z29kdlq3cVVX/xTikKKfOKQkoQ9t1xxx09mjRpciOeZxqeB1ZVK/bGjRtfLigoGDJv3jz+nNsrCikxWAlDXlFIGfHOazT7I962Snx+V1Pmd2++35rnO3TokH7ZZZfdUqdOncuxTGGOk2oB7xO+O+zly5cPHzp06FisUvmbfmyZ79VyfJ7nvKJKN4Dyl6LnK7j28wcffPB/u3Tponuegtzc3Pp4L52J2Y6YtoE1wnwtpI/amKbxgy7WcVcXrLei0egKzFI05oY6eI/UhRlYTzcgRdifz4kD9W3B/FpMl+K4Odj2RTgc/qqwsHDZgeKuQ6PRaDQ1nz/fchqNRqPR7AbQ+GGDPKVsWh5b0DB13SFgHwqx/LlkeUTRoGIDi8LYbqOsF29TnLddJBJpicYce/G0QDgaYzP91/rReEvDOgqGdC2wDraex3rgep5DiXZR7Lsay+z1yx5fS2ErYfODweCc6667jj2NDjjQ4D4F8TkFcfLuli1bbrj55pt314j2rL+oOoyaV0KwKwKVmRKDzYsvvrjdqaeeeldiYiI/CFRr/QfphAPmff3ZZ58NeeqppzhgHNOQ6hmopkoQUqaEIRI/r9Hsz3jzq8rvylS+94rBasr8LxdddFFb5v2kpKQTuIz8z0m1wN7Bmzdv/m727Nk506ZN+xqrGBjmeW++j8//ZKfye35+fhLK37tRDp+L+76sb9++P5Rt0nhg7+Hk5GTWAw5CvaAZymj28PVj6iDu6HO4DowfePkB2EC9IYwp6wWl2M732krWByzLWoX4Xo1z/D5o0KADyi2HRqPRaPYtvJUrjUaj0Wh2GTSE2Ii6CtYM5m24uj/TRYNpGuwzNrJAR9i1Zdu9sCH/G/Z5BsYBcfYoubm56aFQqC4acLXRWDcxpUCdFAgEEnE/dbAcQINvm0Y4ws3eXOsQvmJMbSyvRwORgvCaJUuWrD/QewA988wzievXrx+KeLkCcXhxdnb2Z2WbdgdKCCJeQag8MchXp06d5Ouvvz6zbt26vfCM+KECq6sHpCP6Dl06b968BydOnPjGpk2bVK/ArR8WyqZeMYgB5pT3Gp+uqu9mNJq9g7e9wnmmeeZ3zsfnf2XM/64lJCQEMzMzzzj44INvQjl/MMojrK4e8H5g7+DI6tWrJzz++ON5v/76Kz82Mq+XVwaovK/yP6lyfs/Pzz8L91yAcu9JlMN3lK3WVB7+uigYjUaZxlw2btxo4R3Psluj0Wg0mn0Sb+VKo9FoNJpdBg3Oo2CT0ejllCN1cx0msd9cYv5azD4GQ/vUvhSrnuR6wl3UvphSMO4P+6psc7XA8AwZMuQv70s0BFUjXVMOEyZMOBqN5wl4fl8kJSXdupsGL1LPgVOvKWEoXgimOddcc82xxxxzzN2hUKg9nidWVR+ID1m6dOmwiRMnTl2yZAnjJF4IUiKQmipBiHgDr9Oe5kCE+Tx+6hWDvaLw1g9CDRo0SO3bt+/lDRs2zPb7/enVKQj7fD4pKiqaO2fOnHvz8vI+xiqV/73mzf/llQGVzv/Dhw/PSElJGYXZDij/zkE88NcrGo1Go9FoDmC2fuHUaDQajWZ3QPEUE/f9YhiG20jHVDXcCQdaUXDbVitbVvuGcC425qsVBMdhL994wyYtxlVATk6OPxKJnM2f19q2/cIeHsWe6UWlOTVVxmV/27Zt/5mQkNAe89UKwiDr169/4oUXXnhmyZIlm7CK6cgrAHuN6cubxiqar+nwOTSBcQT9XYG99d3Bmcqx5jC6efGWLbsCBcQGMHX+DJimZqHygMon8fmHpvKWtXLlyk3PPvvsc5s2bXqXH4T+fM3sfShEh0KhQ5o3b97lyCOPpI9ab5nlNVW2KdspBg8ezF+wzMAs/eIOdldqNBqNRqM5oGFFQ6PRaDSa3Y3bUEejuxQ2DnY8FrtgegYapS/C2FAnW0UtbPsDdiVmT8GUA7tcBzsgfe3u6xwETNM8x7btH5KTk78rW72reMWQeJGEFi+ksGegdf3115+bnp7+N/rqRLrCquqBvQE3bNjw5QcffDDlhx9+WI1VXrHKK2ApYYtTr+1rpML+A3sD9lrZ9APYcNiRMD6zqtAV9hTsddgrcfYyjOvfgU2EXQSjyLazULy+D8ZzvgrLhGlqBt68wHmmI28+UabykMpjMmfOnDWzZs0q2LJlyxcUg6tLEGY5RHcxtWrV+seJJ57IvKB6NKuyrDyLp7x1FYFLOu+hPP4R93zB448/zo8nGo1Go9FoDmBY8dBoNBqNZk/BRvhvaPh+jkbo+5jOxJQjcpfHZtjH2P4x9nsP9jWMvSc1+xjhcPhk27bZE/StUCjEUdX3FEoo8QopnHd7lHfq1Klxs2bNLkxISGjAEd+rC6RjKSkpWTB//vyJr7766kKsYjiZN9RPwilceUVhJWiVR0XraxJtYI/C6J/0bBgFrw6wU2EDYGNg58CqUg+tDzsMxh7eR5RjvMZJsGtgk2C8fjvYzpAAawvjtQ6HafGsZuHNA/HzKi+p/KXyFOfNF1988de5c+fmIj/+huVqw7Is9g6ue/DBB1/UoUOHWljFMkG5t2C+8JZpXtsp+vTpsxbv1gmO4zTbtGlTt7LVGo1Go9FoDlCqUgnXaDQajWZnqGwDdquIp9l3yc/Pr2sYBoW+5Y7jfNq9e3eKMruKNw15hRElmnhNiSm+s84665SkpKTO/Fl2dUEhOBqNbli7du1zM2bMmIVVHHSIwpRX/K3IKG4pscs7X5NJg/WHXQ5LhvEjz+ewL2AcbJEuGE6BDYS1glUWxpf3/vlRiYLePNgfsFIY4bOnuNYDdhusLqyq8Dp8RgrvvKZmEJ8vaOXlIT47ld/csmjSpEmzVq5c+bhlWetRVnFVtcAPVCif/nbqqaceg8UgzCsEe81b5nkDXOnA4z4dv9//Hma/xPzfCgoKWsa2aDQajUajORBhBUOj0Wg0Go1md3EU7DTDMGauWLGCIt3upCIhhPOs06iedXLWWWc1rVu37pk+n6/aBoui0MRrFxUVfTF79uw3FixYsAGrKVopYYrGwHHqFbMUXLevwV66Z8CSYBThpsEoDF8IuxmmOAu2s36cGS/3wM6H/QN2Luw02BDYYhhhmjgP9jdYVeu7i2B9YJ1gHWEPwjQ1F6aHeFP5Kt7scDgceeutt97csmXLTORPrqsW6C7C7/cntGrV6rp27drxI4oSf73GdKxMUdH8dunVq9cyy7ImYPbwaDRKAVqj0Wg0Gs0BCisZGo1Go9FoNLtMfn5+kuM4/2AvtEAg8OHQoUPZC3Z3Ey+OqHmveBI48sgjOyQlJXVkz1yKLtUBr21Z1pqlS5e++vLLL7MHK3EFKc+UpgQsRXyAq+cGdg76CmYv3ZWw+bCRsAWwZbCPYD/DCHtCckCrnWUp7FfYXNgvMPY+Hgq7BbYERtgr+ApYM3cp9qGgHoyDzdHtBN1BULTmwHTsKcnwcBA6ith0b8JrMNzrYUxXFOy4D43nLu+XDFxXB8Zr0JQLAC+8dx7P67YomzJc7DUdz47CTHcsXKfgNjX4Hc9N4/3zet799gfKyxcqL8WbEoPdfPfFF1+s+O23316MRqMU/qsNfiwKhUKdzzvvvJOxyLSjyjFVlpVnOw3KZuaTpSibTn/ggQeYNjUajUaj0RyAsKKh0Wg0Go1Gs8tYlnUIJn+Hfeg4zu4aOE5RnggSL5JQODPOPPPMBo0aNeri8/kaVGevYMSHs3HjxrenTJnyFlfB1E/WaV4RON5I/HRfgQPFnQBjr9q+MK9vVgrFFFsV7Cm9u3kTNjM263IsjL2VCQXUx2B0WfEirDuMg9x9D6Nw/TGMvocpntKvMYWzT2HXw1hn7gl7F/YZ7FlYZ1g89FP8OIzHUvzmQJiJMMI0wMHpesH+D/YDjEI5xWwOgseB6nht7qfwhvkl2KWwW2HMXwzzJzD2xmf46N+YrjE+hDHeeW4aB+Lk+QfB6P/Ye/79CW+eUeb94EIhWOU/5/HHH/+ysLDwHZQRXK42TNMMHHTQQRcdf/zx/Iigft3AZ1SeKbzzlSYlJWUJymYO5HhcRkaGdhWh0Wg0Gs0BihaDNRqNRqPR7DL5+fkBn893uuM4tbH4Xq9evXbX4H/xoocSRViHUcIJe9TRfAkJCcEjjzzy8OTk5BMQnmrrFUwxuKSk5Lsvv/xySmFhIeNCiVHlWXzv4OoJ9O6D4hp75ypRlj1pT4dRHFYCFAXLH2Ozu5V1MAqx9FVMKLC1hjG9MI1QbKUgywHi6LeYA9qlw0gGbA2M+3Ef9q5leNnTls+JAiv9IHM9B6s7EebtzctrUAinywqKuNxGMbYERhgPHFTvARiP5bk2wthT+DjYwzD2bvb6UuY5vGFmeGkMK+H9sRczj7kfxvNzAL8tMPZs5v2wR/DxsLth3M772V+IzzMqH8XbX/Lc5s2bS2fNmvV0JBL5gb34q5NgMHjkaaedxjTllmNxxsCpclCVfzvF1VdfvQX3yo8UCdFolNfTaDQajUZzAFK9NR+NRqPRaDT7BYFAoKFhGP+EzYlEIq+Vrd5VvAKImsYb6zLK5JBDDklr3LjxmcFgsLFlUfPZ+1AIjkaj61atWvXU888/z16ZFHRcAaoc8wpWRE2Jd35fhS4O2Ft1CuzfsAiMPaXvgimXEbsb+g329jqmMEvBlTDOCcVU9l6mSwv2CGZYpsLoFoKo/Yh6DuxRqXq8U6Q9FeYdoI5uHLhO9QTmvt/C1Ll4/+xdzB7SDN9k2P9g42AUzynaXgb7F0yFl6jjKVozzHS/wjCzRzHjdTmMAjT9IxOK1oNhWWXTF2BFMJ6TfpYpKu9PxOcdTpUx7uLznhKErddff33BwoULxyO/cnDDasM0zfQGDRr87fTTT2d6YrnmFYHjTaHmvet2iOM4P8D4oeCk0aNH82OCRqPRaDSaAwwtBms0Go1Go9klcnJyzGg02slxnOaGYbzdv3//FWWbdicUPMoTR5QQTPMfe+yxB6ekpHStzh7BwNq0adPHM2bMoEsBJQQroxilRCqvKfFKUT03sPuhGMweiHRPwGdEMZhCFI3xsSegj1+KvAqKr7y2Fy6zFzEHh7sIdhVsOIzHuQ+xHNjb+HUYe/MS3hd98irYA/no2Kx7n+wZrfwXszdufxgFX4q5HMiLbiFGweiGgm4peH4KyRfAyvsJvwrzQzBvmJlW6KJF9VJmb+AZMLqGoMBN9xDsjXwf7E4YxeP9FZVvOI3PX5yqfMje65w6jz322MzCwsLpgYC3k/feBeWGkZiYeOzRRx/NAQtVj2AlCHtNlXkqjVaUVitk+fLlS3G5j03T7ODz+TqUrdZoNBqNRnMAwcqERqPRaDQazU7TrFmzZMuyumC2yDCM52NrdxmvyMF5r/jhFUdormjStGnT5LZt216QmJiYWl2+gilCh8PhxQsXLnzhhx9+4M/3GRAlPNG84pQSrkhF8/s6vGe6bWC64JRiZw8YxU/2ct0TqPjdEexd+wxsNewrGAcT29Fxz8HYI5ewV+VZsVlX5KUPYSUOKx/EFIUJ3UJwsDdCQfcVGP0nc1A6qpDclwI5oY9junooD/owfhrGMM+GsRc0r0EBWEG/xxSB6RbiShgF+UdgdBFBEVoNZrg/EZ9/4p+jN8+pvOja2rVrSz/77LOni4qKfq1OdxE+n69WkyZNzmnYsCHzSHwZFx8wb5lIvPPbZejQoSUopz+EBWCnd+vWjeWnRqPRaDSaA4j4ioVGo9FoNBpNlXAcp6Vpmsdh+sXSpUvnlq3eXcQLHrR4kYTmO/vss9unpqZeEA6z42X1YNt2yfr169+cMWMGhTol/JZnSphSRtR0f2Ih7F5YPxh7qL4K4/M6E3YLbE/4r6XfaoqzCrpIYJzHQ3++yi1EZaEISzcXqucxB6GjqMuf99NfcBKM0CfyT7FZFwq0SnRLgTE+6B6CPYPzYOwdrFxOMPwUicuD8RkfZorB9APLgfAIz38e7L+wkbAnYRNh9DV8KIzxvz8Sn39U3orPe8rUxxnriy++WLxixYqno9HopmoUhM2kpKTj//GPf3BAQIZLlW00b7lXkfBb0fq/gHucg/KaAyH+68wzz2wfW6vRaDQajeZAgRUKjUaj0Wg0mp3CcRy6iDjKtu1mmH996NChu2NkfiVqeKfl2VZxpE6dOgmHHHLIvwKBQCrCgVXVg2VZ8z777LMXlixZogYwUz0QKe4ocSreSPx0f4FCLHu8roSxZ/CzMOXP92IYXSvsbjjgmldM5fVVD10v6hlVFfrgVe4f2IOXg+OpQeUIe/6+DeMgbgr6LVb1bg4cdwnsGhh7SdOPMJeV/1am7caw8urpFQ3MSN/EdAHhFap5PH0js6fxpbAc2KMw5cpifyQ+/6g8VpExbzorV64s+u677z4oKir6rLp+VUD8fn+9tm3bMi1sU75VwqpE7969C1FOvmMYBvMKP2JoNBqNRqM5gCivkqnRaDQajUZTKQoKCtgr8gzDMP7w+XwUpHaVioQNJXoogUT51HTt/PPPPzwlJeWU6hRyEAcyf/788a+88srvWGRAvO4hvOYVhoma7i/4YXSXcCws/nkWwpSgyedIFwa7Gw6QRj/BhMIzB1RjvMdD0XZn+BXGnrg8J3sgs5fv4bAmMEJf0W/GZreyCqaeM332Xg7rCvt7mXFgNy6rdS/CykvM3oHxvHAANA7c2Bf2DxhdQtD1hHdgNArD58Cy3aX9l/h8xSnjkubNh9vYyy+//MfSpUtfjEQiq6qjdzA/YqEMMZOTk4/r3bs3BVqGV5VxqtxTpsrDnQbl9We4Hnuanz9y5Mg9kQ81Go1Go9HUUPZ+TUej0Wg0mipg23Yb2NewZbDFFdhS2ByYGk1fs5cwTTPVMIyzMfu54ziqt+TuxCt6qHllrjCSmprqP/jgg8/0+XwNqqtXMIXgDRs2vPLEE09w0DCKS17hSYlRnMYHsHoCvGeg71u6O/gZRjcZj8GUn1xFfRhFSQVF0p2honijiEb/vCrN0HVCRa5LyustXBnY45diL0VtXucM2NUwUgJ7H6YGmVMwDEwLhGnhBxgHo6PbDNo7sE9gdC/BXsUU6cqjPB8ozAd0T8EPMwwTr8UB4ygqU6TmwHV0iUG4r/JzvD+j0oc3nXBeGZ+BN4/SIq+99trnmzZtepv5uTpg+YUytVGbNm3+iUW3fIszFbD4aZXp06fPr7ge8+kJoVDIOxCiRqPRaDSa/RxWKjQajUajqRGEw2H3vTRmzJiUKVOmNBk5cmTrH3/8sS0arM3QOG8Ea1qBNYY1gVEM0exFIpHIPxDvPtu2v8jMzKRLgN1FvMihhBBlShwxu3bt2qZ27drHmaZJMXKvg/tnPCz55JNPRq9cuZJCoVdkUqKTV4hSFk956/YlKK5S3KXPW7o8oMDUG0ZfuEEYfaH+C6b86rInOX3wVhU+/3aw48vsOBhF4OtgD8M6wgiFWYq2SgjdnXwNUz56eT/KRcSPMAq68bCXrhK+GR/XwlQ8MB3fDOOx/JjwEKwq7jPoEmM4jIPg/QErgKXD2IuYA9mNhVF4ZnokO+seY1/Gm7dU/osXhJ1ffvll9dy5c/+vuLh4gd/PDu57F4rBPp/PSEpKOuqaa67hAIsMlyrrvOUfUVNS3rodgusxf2y0LOvU6dOnM49qah4GnpORk5Nj4hn54o3radynbH+NRqPRaHYIKxYajUaj0VQ7kUgk5b333vv76NGjb0MjfERpaenYYDBY8Ouvv+aUlJSkRKNRB2ZzioYrewy7DWdOCYXkVatWpVNI7tOnT7WIggcghs/nuwrTBYZhfBlbtVth43a7lpCQwF7BxwQCgYOxXC0wHRYWFj43a9Ys+qb1iksVicA0oqbEO78vQ7/As2C8d36cYa/U0bBhsFwYe6sS9mAdD6N4uTMMhj1TZtPLjIOlsVcwf1bP+KQAyvXKh+7uhAIzXUWoczM90i0I759uQuLh/tNg3IeuJegnmMJ1Juw+GH0H039rZ1grWFV6LbO3MIVfCshKmGacUxxnfGfB2HtfxQt7Hh9IePNbvDGdes188sknv1+/fv0MvGvcDz17G5YneAc2bdmyJT90qA+cDEi8KEy881UG71b2SF9smubJeH96e+xrqgEKuiNHjkxgPQbWZvz48ccWFBRckJeX16tRo0b/W7t27UNew3tnWIMGDW5v2LBhNva5DMcchzpUnZkzZ+79LxkajUaj2afY6cqDRqPRaDTlYds2ByeajEZ0BzRs2FP0TjQ02WvtL2Dfy7DfU5xH4zv6xhtvrANR7L8BthzHL0pJSdlw1FFHpQaDQfZ8kdLS0rRwOJyO+WRM6+McFFZCaLgnLl++fOmGDRu+xrGzsf4b7PNTUVFR4eDBg71+MzW7CTQ8j8JzeR9x/XRfULZ6V/AKHGqqBBDlO5PGhi4F/8AxxxxT94orrrgrOTm5K9LSXq/X+Hw+KS4u/vmrr766Y8qUKezpSrGP4hzFPCUKe8VhGkUoEj/dX6DbBIq/x7hLf4UuFNh7lT1gK9szmKLyXTD2eN0ejEv2zn4Jdj9sDkzBwd7+D9beXYoJyo/EZrfhENgE2MnukkgejIJqPBw4biqMIi5ZBmM46e+3PCjyDoFxgLBEGNMC0wnTsuqgwd7B7CXMgeC4nR85GGb2hCa3wBi3Xpjuuf1BGF3lqI9hLH8purOnNstJXus92E0wXudAwFsmqPJETVmWcMryRJUproh28cUXH37qqafejfdPR4rCexMWYyhTnS1btrz91ltv3f/mm2/Ow2qmaz4/BobmLU847y1LqlSe5Ofn34t35d9x3YGZmZkflK3W7CUo3M6fPz8dz7wu7HA8C/YI74Dn0QTLPtRn+MsbH5b5YcCPKfM10zCfcxD7Mw3wncN1YWxfa1nWQ9nZ2TOwrNFoNBpNuaiKp0aj0Wg01YrP5/Oj0VOMRs/NaHx3Xrp06TnLli3rFQgEbvzpp596f/PNN9d9++23161Zs6b7jBkz/obG08k///xz5++///5CrO//yy+/jNm4ceNSNIQoQlPkeRnzbycnJ98+bty40wsKCpqi0at7DO9G8MwuxfMy0PCkz9PdDRu2NKLmaay7KDMOO+ywFqFQ6FikHbXvXgPpS5BWLaS7mZ988gl7gyqhRok0ypRA4xVp1Lx33f4CBUf2fOWHHvb8XQujAEyxlD3I/wOjsFsVFxF0sfATjOIu/e2WZ3Td8AKM/nv7wLxCMGEvXvoz/gXGc62ElQf34yBxPJ6i6SJYeXwBYy9b7sPrcwA3hqEi6LKBQu+jMLqYWAyjcM2B7BhPr8AoJishmNDVBcNMqyjMTEMMK0Ve9gjmvitgFA8pAnPQPoaRPad5/gNFCCbx+YvLylTe5FTlXZrx/PPPz1u7du2bkUhkM8oWrNp74P3FnsEGyrVD27Vrx8EQKVBvLfM8plDL8fdaKXB/TMN0NXKMfkfuPcaPH99g8uTJx8+dO/cGvEem4136GZ49/az/G+8WDka5Es/mI8zzwxTLjW6oD/0tPT390GAw2I5TbDsedjG20R0P8/cvOIbvwzMxr9FoNBpNhXgrEhqNRqPR7DJo0OxUz+DNmzfLa6+99uPChQt73HrrrdsTVLbL2LFj2+F6/Kk1G0RHYHoojIIIB8p5B+s+wnXnLlu2rHDo0KFKcNFUkWnTpqWx5xqeX3piYuLRV199NUWtXcUrcqh5CiDeXsEUK5TZd99992316tXrjecaoIiyN2Gv4JKSkl+//fbbIRMmTKB7AIpvqvcep/G995T4ROKn+yN8fqfAmsNSYBTMKURSFK4qybBU2PaUOQrO2/OHy/TDn8LTNyrjna4Vyku3FN9qwVhuEJ4zfkA4Be+LQhrPp3ri7qhc4T00gNGtA3sL81gK1Iyb+F8xxId5R/fIOG8Ko39mXoPpkKI7xWKK2gdimafKFOIVVBm3asr1LFP47BnX5qWXXtr+xBNPHJKUlHQs3hlYtfdAuSqWZYXXrl07eeLEiWMXLFiwHqtVuaLKFlWmqJ7Byoia7pBhw4bVT01NpTuVQpRpWb17967oI4lmF+jWrZuvS5cudYLB4KF4th3xvjoNq4/Fs07F/FxMf0M6m4N32ZehUOiLHj168CNalcB7qDnO/R3O9VifPn0Gla3WaDQajeYvbK9CrdFoNBrN3oYN8116N/Xr1+/nrKysqX379h0QiUSuRsOoNxpao7CJDem+WB6HBtdDTZo0uXTKlCmtdU+onaO4uPgENDj5M9bnd6MQrFDznKo0EW/GQQcdVL927dqn+3y+vS4EU6yJRqPOhg0bPv7000/ZE9Mr0CiRxmveAFZZsNlH4f1xMDX6yh0HY4/XnRGCCdMYe7vy+IpsRwOj8blQGKVvZ+5fUbplWUEhRp23IiGY8JrcZzmM4jKf9Y7gPtyfg8rRzQTjhz2my3NnEx/mHd0j45w9jl+GsUchexqyx/JCWGXCtj8Sn8+4TFP5klOvMc6dt99+eyHy94d4Z2xkft+bsDwLgpSUlKOOPvroxmWrtyn/yqZElZM7FcjNmzez5zh9Bx+Ne1UuTzS7CfoALigoaHvWWWexx+9wvDfYe5+/XuIgm0+U1VGuLikp6YG6y12ZmZmvbKN72QAA//RJREFU74wQTEpLS72DUmo0Go1GUyH6RaHRaDSa/RI0upz+/fv/Qb95GRkZ90QikUzTNPtiPX8S29627YfD4XA+GmE3jhkz5rDYUZrKggYtB+piT00KWbuKV8RQooZX8CjPSq+++up/BINB9jrd67BXMOJg4YIFC96ZM2cOe+2ReFFJmRKflGk0mr1LfB5UVl5+pTmFhYVbfvvtt4/wnvh9b39sIuyNnJCQ0L5Nmzb8hUt8WehdVmWmMqKmO2To0KH8+MFfzvhxn8diWuljNRXDD815eXnHhEKhGxGvk2D34b3RCvY65rPwfHslJSUNQR3l6aysrDmDBg3aXQNd0nUT380ajUaj0VQIKxAajUaj0ezXdO/ePUxhuHfv3vQBmYOGEgc7exBTbr7D7/dPzs3NHThz5kw1crtmO9DXYZkLjl/Q0KUf1D2FV+CgKfFDmjZtWrdevXrno2GdTNFkb4P7l3Xr1r37wgsvcNA4JSCpHsHlCU5qXuGd12g0eweV71R+jDeVj92Xw9SpU+ds2rTpO5Qxkb3dO5jlGsrXVJRzJx599NH1sYrhU+JvvAi8S6Ac/Q339xtm/zF9+nTdPtxF8vPz62IyBHH6JKa3wehC5r5oNJqZkJBwd9++fV/Ozs6eu5t+VfMX8H7iAJUajUaj0VSIftlrNBqNpkaBRikbvHsK9hbeDPsWjbFRlmVdh3WD0WALwu6eO3fujEmTJnXl6N6x3TXlgXhrgcmhjuO8nJycTPcIuwuvqFGewKEEEOuCCy44NhAIHOSu3cv4/X4pKir6Y+nSpe8WFhbSRyzxisHx4m/8vezJNK7RaLZPfP5TeVXlXW8eLv3tt99eRZm3Zm+LwYQfLFHGntipU6c2WGSYWAYqY4CUkfj7qnSA27RpsxDl+Rzc4/GRSCS9bLWmiuTm5qYXFBT0tm37TcTnANgKWF8s91y+fHl+dnb2j3tKANZoNBqNpipoMVij0Wg0fwGNFxMNmsPGjx/fLicnZ48Jo2h4bm28stXqM80Sv9/ann/O3Qp7C2dmZo5H4/cKhCUX990qHA7n/frrr2Pz8vI6TZ8+nQMLaf5Ke1gtNHA/7d69u9uDbjfiFTfUPE0JIHwmCU2bNuXAOxnsPbc3oSDEa27YsGEm0sd3WMUwqZ6ESlQqzzQaTc3Cmze9eVXlZ5o5efLkr0pKSr62LEvtu9egGJyUlNSgSZMmRweDQQ6iqMpCVS4qvGWkd32l6NKlSxRl21eYtVG2nR9bq6ks+fn5tVBnutA0zamoR9xV9p64E+nm6r59+z6VlZW1dG8MWIv0UoLJXk2nHEx25MiRHERTo9FoNPsQrDBoNBqNRrOVcePGHYxGzY1oVEyB3Ziens5BTvYE5iff/Z6+cNka+ernhfLFTwvk+wWrE6e8t6SD/5gexyd26t057fgr26SfdNVBctqeFaT79+//05YtW+4KBAJXYdWLsLPQoBu3Zs2aHhMmTNC+9zyg0csBajrBfg+FQhyoanehBAw2ZJXQ4RU4lNnnnXdey8TExPZoeO/1geN8Ph8H6Vn4xx9/zCwsLORgXko8Ur0JlXG9MhI/1Wg01Yc3f6r8Gp+Ht+brH3/8cRLeh9XSO5gfnzhQ5llnndUIiwxnfJlI85afXiodYNzb57C1KFMvLVulqQSoIxyCZ3QX7FEsNoGNQhxetXLlyjHXX3/9IizHP5M9xhZ/nfWOGEize/QXVlth/Qh1p96oCzyYl5d3gh6QV6PRaPYd9n6NRqPRaDQ1kpEjR9ZLSEi4DLNXoiHTFtMv/H7/yCVLlrw3dOhQ9japFDj2KEymwDpYtl0ULo0MTUoKjU7ufO2JeO0cZRt2Y0N8TfACqlU3PaVVi0Z1224uLpFIxJL1GzeVrNtcssyynYjj2LbhGEV4U0UdMTfgxGHDsJc6tvmjYVrzbCdxTsn59ZfKnDmGPPssG+27hQcffDAVDe9z0LC7EQ3jg2GvRaPRB/v16/dz2S4HNGj8NbYs60U8568QN7dlZmZuKNu0s6i6CKc0JWwokYMfApQFYYIGdtc2bdrcgfTajELJ3gL3S2HG2bRp00tPPvnkfd98880qrGbao6sMDsLE6TYiEoyNctUw33uB1Wg0FRFf5ihjecNfHtAoarHM4ZTljjls2LARqamp56McUMfvFeifPBKJFM2ZM6ffmDFjZmIVyxplLHNY3igjquxRVEoYRJlu5ufnv47Zw3DN4/v06bMktkVTHogvIy8v72Ikh8FldabpqDNNKCoq+nE3DgbHh2fIdKTNeqcZsqUwtSQSPcaUQGPDkWRDnMZi2kl4OTUyTaNW1DGDK8JNTw9IyZr6CSs/dSxZ6Yix3HFkvuOLrgsagcWGkbZUkn2bhrz/gT106K69k5AnkmvVqtUf9389FosQF/+Hd+TYvn37ciyBvSJIazQajWbn2KuVGY1Go9HUPHJycsymTZseHY1G70BF/lzYClTm76tTp85T3bt3Z8/HKjF38fLj0hOTxv+0YPkRr3/0jfXO5z8V/vDrEisQ8NcWx0bjGg1pw21sVx3HsXGsJY5hYVrqiLMEDaKPMf9CkeX/WgKFW+Sz59gI22XRbdSoUS0DgcBQxEd3GH0p3kYfsWUjrx+wjB079hyfzzcSNmLJkiUTd0N8qLqIV5DxmhKCXXGmQYMGtfr169enbt26vfB8kvamGExRJhwOr/z999/vf+SRR17GKq8IrMQZBsgrBhM11Y1jjab68ZY5aqrKHiUG07xisP/aa689tnPnzuNRDqRgea+Bdw+FR1m9evW4SZMm5c6fP389VqvyRpU95X2AUuVNpcudvLw8fgTNwfX69e3b9/Gy1Zo4xo8fn2FZ1gDMZiOufEgTt2zevPmpwYMHF8f22HnwsAyZ3dG/ZklCqI6xua5tWsc5lnk6Nh2NpHCoYzp+sQ2kT8fEnkyzgKlEzf8JwlaWJgzWnWzWoRxDSnDgz5ZlvhsQ+0Mxwj+vFdlUd2VKiZH5FdNTlSjrDXwirsWB8k6BbcT8EMTPExyjgftoNBqNpuahKkEajUajOcCgCNy4ceOmqLT/E4s3wdjgfdzv9z/aq1evZdyncnTzpZyckuFssRrZpr9VRu3UboYp/1i9blMqGh5imkasmbLHYBPIFMeOrkST+V20eN4wbN8vps9etCXUdK18sPNiZbdu3XxnnHHGNQg/e/6k2rZ9b0JCwhOIHzVo2AEHGn53Ms3ABmdlZb1ftnpXYOJQCYRTJQIrYWarEMx1Xbt2bXv22Wf/LyUlpcveFIIVxcXFsz788MOhL7zwwhwsUmRh4zlekFHTeEFGzWs0murFW+YoU2WOt+yh8d0YOPbYYxtcfvnlDyQlJZ2G5b0KP0QVFRV99frrrw9+44032OuSZUx5ZY+y+PKmUmVPbm7uIbjWbJTvj6N8zypbrfkTo6CgoD3i5zbYeWVxNSgzM/OXsu07hTO7Y8BZZdVGIqwXte2DUKE5ybHlfL/fOAL1D7/YDv+zSrXLuIkdf9x6Gf5HIk4p6my4D/u1gO3/VAL2orVm8Zr3Nv+2pXt3N11VijFjxqQEAoErMHst3s2HYPoGbDTi6BvETxH30Wg0Gk3Nge8DjUaj0RxgzJ49O/Dtt9+eGolEbkCDgD05ZqLCPgEV+Xd69uxZOZcQzXuEUupKi6gvcLRh2GegqXmcIcZhYpimY1t7WAAuB/d6sWuiUbMI4Xnf8MlHEi75OpDkLNjw8RPrsX2nmlLjxo07yefz3YIGTic0/CZhVR4HhIltPXBgDyDc/wt4toFoNNq7X79+u8NnsEooFGA4r4RgryCjeuf5BgwYcOahhx76v1Ao1AJhwKq9A9Mznn/x2rVrHxs+fPiowsJCjgjPACgxRgkyNKYzryCjrLKEYLVhvO/tHcf4Yk/4dTCGY09SC8YBrNgrsSY07DNgCbBC2G77SXY1QT/cfN5M73yOvKcwrLIwj9SD8Rg+n0oLOLsJpg32llV5uSK4nW5l+DGN6Zp5ms+R83S5UlFa53Hcj/mCx++O3oYqrJyqeVXmxJc/rhicmpqaOHDgwCuaNWt2C8oDpr29BsVgvK9Xzp07NycvL++d0tJSvqe9YjDLGzVlPKqpoqK43YaZM2f6f/75509wvWKU9VcciO+5ipg+fXoQ5f4ZiJfb8PwPwvtgCgecvf7661eW7VJlnOmtaoUDoZZIZZ1N8Z3gWHZHn99sa/qMkEMBeC/kZCZ+XM9N8dGws9kxnC98jnzt2ObsqBX5OmhtWmJeuqTSPZ4LCgraWpZ1LdLQRYgrps8ngsHgtGuvvXZ3jjGg0Wg0ml1EVX40Go1Gc4AwfPjwxLS0tMtQWb8Bi4lo1OSiQfPMgAEDKtcbuGOfpJAZ7SCGfbrhmGdhzVGG6UNDHW3NvTyYV4W4PV7QsrGjmxGsn9HI+RwNq/eK7cBH8lXBmrK9qgR7TPn9/hvQALwcjZz/w6oH+/Tp81Ns64FBXl4eB44bjzTzdmJi4tCrr76aguiuwrqIqo94xRg1pSDq9gxOAbfeemufevXq9cMzCKKhidV7B4rByCeL586dO2T06NFvYxUvrsQYNtmVGBwvxqhAViWwnWH0wcjBiHjeimC8fAcbCfudK/YgvWHnwEbDPoJV5X52BaaNhjAK0F7/1P+BHQYbDvuWK/ZR+Iwvh50HS4exh+HtsAWw8qA4WRdGQVXlv8awEbAfYKNgu+rHu6r0gl0Mo2i6vXTB9FoAexZG4bod7GYY80p22bryYDkwFNYRxo9xz8F2B6rcUWUQjddS5Q/NLXvKpoEePXp06Nix44Mo/9riXYBVeweWP3hnW2vWrMmfPHnyuPnz5/MZs2zwlkHKGDAVuKqWP/SDy18KZaF8zczKymJZd8DzzDPPJG7YsOFSPPP/8lkgboZs2bLlxZ11C7Hl5Q5Ngmb0aDNqdnEM50THMA71+43afGq27VRbVcpEDjD8MbckdlRWop73vTjmh7YhHxQVrfup9qVL+KFqh+Tn5ychuZ6C9zTLhr/BXoUN79u372xu12g0Gk31w8qORqPRaA4QHn744brJycn/QSX9ITRoNqPCP2jZsmWjKyUEd+vmSzy21/Eh07oP7YXHTDGHGqbvDMPwZQjd0tUUIZgwLG6XGjNFTF9ncYx+jmHmJ/qiY5OOu6Zro4592BOvSmRnZ88tLi7+H2YfQbxdgDgcMW7cuGNjWw8McN8dkW7qwL656qqrdkfvUIov5aGEGa9Jx44dayclJR2WkJCwV4VgwuuFw+EFL7zwAhuzDA/FFgYi3oh3fmdgL0/22OfP0c/cjp0KOxlWB7anORTGa1KY3Vswn1IovQ9G4VDB+D8BRhc3ezM8u5tEGAftpLCdCuPHpXmwij6ypMGugf0X1oIrymCP7TNgR8MoyO5t+JNwXp8Wn0a9xvTKdESRlbBHMdM407paVxEUgnmOlu7S7sebh72mhFXXPv300wUlJSXfoPzntr0Gy59AIODD+/uwdu3a8WOAt2ykKcpbVxUc27bfQRnPDxMHx1Yd2PAD+rp16wYiXlgOreCvYvr27btT/oE3PnNUveiMw67y21auY5mP2YYzyOczj/eJUduKOMJkVZ1VKbqiYDjsKGpPptHAZ/rORkK6w3ScSclJ6Q9HZhz5D2dGxx3Wn+gWAnWmNxFXA5B2H8Gqs0zTzM3Pz+dHL41Go9HUALQYrNFoNAcIEyZMOCQ1NfVhVMw5yMdnqJgPyMrKem3HA4DlmAknXt06aWHqbYbYE0zTN8jw+dBINAKuCOy2kWsqaNm4YRTDNIx6hunvLo5v/AbDvj+t43XHSp8+7O1VaQYNGrR6+fLldyMO70T8UZx6qKCg4KjY1v0f3PNhuPeQYRi/wnZXk1WJFqyTxIsYqpcezWnTpk2zhISEvdojj+BeKcYUb9iw4YOlS5euLVutEj/jQc0TLqu42dk4Uuf7HvYAjB8h7izH2FuSPXUXwfY0LCd2y+CMVYBCb1/Y2TCvWMh4ZQ9RiqK75KuzmqHgRoGUX67YG/gqWA6MLhPKozlsIIwCqrcOz/jgs+Ez2tk0tyvwuvw49DSsvHSqjOn1LRh7shKGlb2BadsLN8sEXoNpbwfvq51CXZtTZSoPes2ZN2/eFpQBn6IM2shyYW/Ccg/l38HNmjVjvmB+YAC8ZSRNlaEqcFUOZK1atRajvFuM+2s3depUfmg4YKEQnJSU9F/Ex00w+gce0K9fvw+waXvp9S84Mxol2a8ceW5iYnSk7Rh5waDvgoBpZPgMw0cB2K5OBbgC2EPZRtiQzBN8frONP2j2xJ1MsSVyX9ELh5+wYPJpdNuyXfr3778iHA7fj3i7w7Ks+piOzs3NvWrkyJF71c2KRqPRaP6KtyKp0Wg0mv0Q+nmFnRWNRsdg8QLYOFTOB/bu3fsrd4ftkHBcjxbJnZfcYEb8U9EiGCKm/zBXXK2Ggbt2GTa22FvYMBujGT0wajqPJX9jDQkc3/sIbK30+3Do0KH28uXLc9FQvgPWGA2c+0aPHs1z7NegAVef4gAac/NLS0t3ytXGDmBrWIkYXnFDmVGnTp2WgUCgBeIci3sPij645uq33377dSzyA4JXIKIx7DQ1H09567aHEnA+g1EMvgd2dzk2BDYZtgK2P6IEaD7weL/AdNXCMm2hu7Tvwp68f5TZjqCIStGVcVGRS4XqgOmV4ZoCKy+dKmN6/Qi2JwTdncGbLyvKo1yvjPnb+vbbb7/GO3Q+y4W9Ccpe8fv9jTIyMlqmpqbSdYUqL71WEdvbtg22bTNt8UNUW9Qb6Kv5gAT1plopKSk388M5Fl/GM78hKyuLbnkqzeqXDkmNzDjivKjUeTQatSf4gr7LAz4jyYrYYlFsrSjV1RDcRI8/VtQRq9QWv8/IMHwywG/K+Kbpa//nvHhER2d6++3+GmHQoEGlK1asmIz02x95ZgXic1hCQkIO4vegsl00Go1GUw2wcaXRaDSa/RQOeILG3KWohPNneo3QyLsDjcmhAwcOrMgfpUu3bt18Scf2ON/nBB62DbnD8PlPRFvSF3O9UMNbLzsi1lNYxOc/FHdyg9+yRiV1uq5HnQtu5s+0KwV7Uy9dupS94B6GHRUIBB4sKCig/9L9FqShNkg/B6Mh90VxcfHuEIO94oQr9m7HnMMOO6xO3bp1j0Qj0hVF9ia4b3vLli2fffrpp3Sn4raP46YV2a7A+2bvqcr2Xm8NuxJ2Liy+1xV7cPGn+D1hbbmiDF6DPdt5HH07cjt74TaAbQ/eG5/Z4TAeSzcB8TSF9YB1gcXXN9nbkOHhdl6X50AZs9XFAcNFX7p/h1Ew4OBk3cqWlUsM9o7tDmvkLm0Le05eCOO5r4MxTsrL3x1gdLvA8LOXLsN6LYw9dOm3eUeuCyqCP+P/B4zXZhi6wngPCp5XXbsZjPvTXQSX2fs3HsZfKxg/5vF++XzoPoP3xZ9sq7TGApppks+Fo/rz+vTXSXcM5cHzMt1cCqNPaD5/ut/YYY+/cuAzY1g43ZeIz6cq73qNcUpz4/fHH39cs2nTpg99vp1NHjsPrmmkp6d3RFnIZ7SjcpNWZdq1a0f3B98ZhtEyHA7TZc0Bx8iRI9Nw/3RxcCvs+UgkcvegQYOq5Jfdfvmog2tL4A68sB41TePaQNBs4oQpApftsA/iurGwHRP3cpiYxk1RU8ZFgkaW80r77brrQZ0pjDT7OjsiYPFdWCbiddikSZOOwXSn0qlGo9Fodo34yrlGo9Fo9iMKCwsvROPxXsxuhN2KivjE3r17b3cAkKTO3Rq+8ketHMfxPYp28L/QIKq9J0VgntWy2UDa1mzYHhP9VC9h0+AAeqeL4dxdsrLw0dTjrqm0j0Q0bkrQKJ+GWfoQPg3hHTJ+/Pg2sa37H0hHrXCfjWHf3Hzzzbtj4DgvfNDeBqESMlhPcesqHTp0aJyUlNS5OnoF49kWz5kz54WyVQyAMoZbCUUVJdadTcQ8jj1BK9uLkv5nb4XRDQwFRi8UVgfDOGikEnop1rLH8URYHiwXNhbGAb44GNmO/GFTCaOLA/70/3iuiINuVOhjk6KkVzXjRxN+nGKPZl53HIzXzoexF7QSIilSM7wUrynU3gKjqwHVm4xiKN1EePMc0wp9UvK86p54fp6bRp+6Xij+Mvx9YMNgdD3B49jjmPtzcLOquJLh9TmoJuOUx6t745T3S4GZsFcnxWKWze1h9P/Le+N+5bmd4XkpnnNgL94/ny/dSXCZ4jjTCo3CHe/ncRivr+6DrkTiRWbeF0XvJ2DecLJ3L+MiPg1VBvZY3tn0XhNQYedU5WtlW/P72rVrS37//fdP8D61WT7sTfheTExMPD4tLY35nemCeYumykwVIO9zqFIgO3XqFEU5/yvMME2zvA89+zWTJ08OJSQk9EJccxDPGcFgcMiOPqB7cWae5o+8ePi/bImMR8z38/sQh4742bt2X84cClafeC8+U4I+n9EZieR/Eds30n7tMFW+lUv37t2tAQMGfI1Zllt8x5wciUSGTZgwgX7ENRqNRrOXcRtYGo1Go9n/GDt2LMWGcWjMbUCD9fa+ffu+yp/rxbaWT+j4605yjNTnDHH+axgmhVGfW/PfRXgGNCzRkHViYq9lS9Q1S1ITE+S4I1rLsYe32sY6w+qlp7r7cz8eExOJOcBKmcVOv/OoezPMJo7t9Iw65iuJx13LUfErxaWXXlr83nvvPYpZCjMcVO5/I0eOpMi2X5GTk8MB29ohLdEdQZV6R1USr5ChhAvvvDRo0OCgpKQk/my5bM3egekMDdZ5H3zwwc9YZHjc5FyOETXdVdR52GP2W9j8coxuBb6BUWwlP8Loa5a9Qil6euOReZkNdbpU4H4UXPvDKLbyGPbKpXh7EWwdjL1UKR6X10vVC8/Dn5GX15OUYmNtGHvEqrBQiL4DdjXsWVgnGMUmii7svZoNozsB3v/bMPaUpasMpjv2XmXP2Dkwno/npUjsFWspxD4EY09cCs4Unilq81yXwCh2egcg47EUV9lbjYIse9LS5QvDSDGU63muysAwnQ7jdc+HUZDlszgGRj+5HOxuFIz3y3KYAi3F6E9gP8B4b3wG7DUXD4XIZ2BMD9yXccBe0nz27K3Oa7NOz97S7EFN4ZnXpmC+EkbRl3Gr/L9yf56L4j+hGM40chLsfRh7CFMc5vOrDHxe3JdCcnlplbYYxjip6R/MeC/efKyWaVvF4Z9//nlRUVHRx3u7dzDLI7/f36Rz587s0c1nzmepjKh51cZT64l3fns4qDPwea3EO+1oXLOyx+0XoLxn+cePat/gGd947bXXMi4qhTOzQ21789oRhl+mIhZP85lGsuXWV8p22GU8ydEduFcZiohyzbuPOnb3gOqYWx/zmVIHdcZLrIjxSvilIwc6O/AljLro8oyMjAeRrobAOA7BuOnTp1f06wWNRqPR7CG0GKzRaDT7GahYm/QRjAYje9mtt2379szMTA54UjFtBiSkHHfdRYbtjDEM8yS0GdHC3flGg2r4sNNUanJIWjauK0e2PUguPquz3D/oUnlhxCD54omhsuyd0fLrKw/La2Nvktdzb/6L/fDCA7LivTGy5K2R8sqYwfLITVfItReeKp0Pby2tmzWQ9NQkjnjtXmvXGls4GDeO/20NW0YkH3td/zonXlsptxHPPvusZZrmeBiFngtCoVCPGTNm7HC07X2JZs2a1TUMg422n2G7Y7AyJS5wqsz7BL3rjdatW9eqV69ex73dC4/gfu3169d/uHTpUtXrEU1g1zgfb0RNiXd+Z2CjmoIsBcx4o4hJATMNpqAfXYaN25VIyh6EFCR5LgqNFHvpooDiI8VkCn/0D0qR/w0Ye23xXumWoD5se/D+rLJpeXC9iitC0ZnuG56EsWfYTzAKheyRS2GS51K9y+i3dAmMvmj5BYDiN0Vh9UGL5/Vem2Ikz804obg8HDYPRjGdoi6F4I6wQTD2zCXqWPZW4yB978Hmwtg7mqIyywCKrpVBXZ8iHXtosyfzrzCK71kwlg+M90wYn8kGGMPHXvYlMMYDxfrNsHgYTu7D+OBP+Gl8XhR6GQfMGKzT81zsLT0SxnO9BOOHKopZdCmheoWztzV7/zIvM6zPwbg//cj/BzYedgaM91PZtgL3Y8/k+HSqjB/J2EN9u/5FqwmVDrxwXUUmn3/++drly5e/Uh1lEq/Zpk0bPs+tZWQ5RtS0yhQVFS3HdWgdCgoKmF4PCHJzc/+OOhMHiP0F01tuvPHG5WWbtoszvZuv9MUjjrA2WuMdx+jtM4xUPifXJ7CbYqpK3IFmgkhCHZEkFPu12ovR6EwxDr5OjMNvEePIO8Q8Pk/Mk6bCHvvTjsvFthwxD+0vRvMLxWh4Kt4WyPpJjfB2QNFmqGKQ7FQgXSgK415Nn8+ob5rOyGh64bB1Lx7SAmesMP1179493KRJE/4qYSziucO6desmjxkzZruuJjQajUaze9FisEaj0exfGPn5+Z1Ruf6f4zj0G3pb3759X45tKp/0jn1qJWZs6m05zkOGmEftbO8RjobNXiIUZ2unJcvRh7aQK7qeKHdlXyxT782Ut/JukWn3ZcoNV/5Nup7cQToc0kzq1E6RWimJkpyYUK6lJYekdmqS1MtIk7OOP0yyLj1Txt52tbydf7M8/WC23Dewm/S6+HQ5vXM7aVS3lvh8phuGnR6Zm8cZZlO0bf5XFJHbEk/rValevpmZmRssyxqLOH8b1nvNmjWnY7rTDfGaRnFxMRtp7NH4fVZWVmUGuqoqfGBKxIg3admyZXpSUtIRe9tFBEFeWrtkyZIvw+EwXTYoYdNr5VHR+qpCYZJuCyhsssep1yimUkCl2Kl4B0Yxkb1C1ccM+qOlGwcKfxQ7CYXF52Ec0Gs1V3jgMoVGuh+o1AeRSsI6J93VUBSl2Eohk/AZcxvDRzGTgqESsremAbCjLpgUgem2goIm48HbhZyCMnviUkRlb2T1s2R17s9hv8RmXfisKc4ywVW2pz97Ep8Mo/j7Ild4YFjoX3wtjM+C4ihRP+8nXmVme6g4id+faY7i8ofu0p8wv/KZ0tew6hlMv9DsiTcTNgtGsU8ZnxF7UlN454cCdcyOYJp6BRafTpXxuU+HbddNUQ3Dm89V3ueUFl60aNHPKBuXVYfv4JSUlFPS09P5gUelB2W7BZx7Hd5hv2G2gWEYKr3u14wbN6497vUO3Dc/OOXgXectWysE1QbDSZp7ts9vj3YMg7+uCNIv8E5VQ1QPXgq1gTQxah0iRpO/iXlwLzGPvFPMzo+IeeJEMTs9Kma768VsdbWYLS4To/4pYtTpCOv0pzU4Ddu6idE2U8wOd+GYUWIely/mMQ+JedhNYrTuIUajM5CYDkJJhKRkoBjmtXcm4DgkJgpj3pSsZF/CSOe1I47DqSrMHBdccEER8g7fYRMR5+f5/f77CwoK9rtfVmk0Gk1NRYvBGo1Gsx+BijQH+LoLDRoKE3cvX76cP8WukMRjezUt9Vl3oiUwxDB8rd0afRWh8BqJWhJKCEjLJvXksnNPkEdv/rfk3tFDhg2+XPpc0kU6tm8paSmJbo+mXcE9GucIBgJyWJum0uOCU+SBQZfKmP/2kNG3Xy2Zl5whh2N9SmLIDZPN1kmVQcsOTStcZ6Bsse8NdrqiUj4T0XBciPsbA1sXiUTuGT169JFlm/Z5gsEgG2hBxCfFyZ1oKe4QJWR4jXUUmq958+aNEIYWaDBice/B9FpaWjpn/vz57FnJxLQ9Y+C8AdyVwKo4oFDHnp7srUu3DV6jiwe6M+A+Cvbu/BJGdwOqVy990tJVAkVSJeRzRHz2hOWx7C1Kdwp0McBeq+wZyt7Iu9MfB++FccSeyeyJSpcbFG+ZRyhM8n7oEmJXfipMlxF0WcHes+x1Gw+FWCVyUyAnDBeFH/b+o5ip4LOjqM7eydynMvD6PDevz97X8XAd45/X5r67G8bvUlh8z2LV89gLBWnmLT5zviMo0iqjb+zbYRTlmXYq80GAcUTBnb6SvWnUa+yRzd7ZFJkVKu9UhT31RSg+75ZnKrxumOfOnbuSA0tWhxiMazY599xz6dqDca/KSmVcp4yoKfHOV8jChQvpN5jlvQ/lPj8u7dewVyrK+ztQfzoU05FLly79GFM+8+1iv3lksvXS4X0syx5hiHkaIpfxX3Vclw4ocv2oJ6W2FKN5NzE75Ih51N1iHnGHK+gaDbuIkXaIGH7leadSjxKU7Wv6xAjVFSO9gxjNLhSz3SD33OZRd4lx2M1iNDlPjKTG2C8QC4+b5KsGX9G4Ej/Ld7WizqPRFw87z3FyKowTjmGB+tL9mJ2E+P4n0tpNI0eOPCAHLdRoNJq9zc69sDQajUZT45gwYQIH9xoJOxoNmkdLS0ufHjp0aMUN7VOuaSaOfT/2v94Qo47bI6UKsAduOGJJQsAvHdoeJIOvOk+mP9xfHr35Crn0b8fJkQc3k7TkPf/rUl6fbii6ntRB7u53sTwzrJ8MzbpITjiyjaQk/ykKV01IdAXhZMM0r/ZJ6OHgcddRXNshffv2/dCyLPZAbJ2QkHBPbm7ujn5mX+Mp8xdM4W49Gmu7o1ewtwVb1krdilreuj4tLS1Qp06dlrh2StWe4a6D69lbtmyZ8/XXX9OvLi+uhCAVkPICtDsDyTioitJEQY6CK1080Dcrfx1AwY/noQsI9vok7FV6HIx+Yekqgr1JH4PRvQIHMOM1d/U+yitQ2JORbhfoJmI2jD1Q2fOZPVAZ5l2pl9L9AO+TPU/jxU9CYZe9jxknylUB96fqwf139X7Zm5nnWwMr7/oU1ynWcr895SqB97gjEZ9hpMDLKV2MNI4z98MPjOmCVpWPAjwnrbJQqN4E43PfUTrnPgxLpX62vwt40wHnvabyv5u258yZs2HTpk0/4F1roXziqr2J7+CDD6bbE4YrPt69yzsVMNQdoqhHcNA0P+5tvx5EjgPG+Xw+lkEX4v09xe/3P4H7Z17aLs6LHWo7xc7tjikP+n3GIVV/PeEAiq42knWgtkidzmIcki1m5xGxnruNzkEOPRTb9qA73QSKw8eISfGZwnCn4WK2vsp1RSEmigEb0VDFumEMw2+KcbyYvnHWjBcuRdxUmA4HDBiwNhqN8iMh3dpcHQqFsoYPH37AuCbRaDSa6mJXKt2G9MkPSI+ckGvduu39z+IHKjk5puRMD7rxPmAkGzU7VdHbK+Tk+LemkYqM98J7qi4YhwzHuQMQl1t/1v1n+t42jg3pxrifHFtfneHW7F34rFVa6ZajRIcaw/jx4zNQmebPkM9Aw60ADdQJ2xssjj2CQyVmDtqv/8b+SMeVb8VQkONgbglBvxzWpolkX3qWvDzqRrmjzz9jvXKTmGWqB/ZObtW0vmRfdqa8mXez3HbtP6Tz4S0lOSnkite0yhPb1/D7/+635b6Ujj0qNeJ1dnY2e7hwoKQzMe3LhmZsy75Js2bN+EApBlO0oZi1J2B++rOc9VjdunVDtWvXprC5VxuHeHb8iLBu/fr1vxYWFlIYYIuYiUJZfAu5KolrT0L/txSv2auTPWXPg7EnLgceU3CgMA72xUHNKPhRKB4D6wvjAIp0m1DZjKyeWzzegeNU3PAn1OyJSh/GDCddVdA3LwdCY09nb6/RqkLXDoQfYMpLKyy32ZOS5aLad3eixCO6VCnv+hTg+XN7Cpp74vqVhc+CIizDS9/C9NFMUdFrXHcCjL22mZb2FBTNafS3vL1fUlCkZrwy7OqDxp7Am4fj5+PNpuuYtWvXLrQsa9He7h3M93atWrXog3qb8rLMdguJiYn8eBJBOch8s99SUlJC/9i9YR/4/f6RvXr14rtuuzhvd6wV9dk3iun08/vNWnQLUSVUz1uKwHWPFfOwm8U8vkDM1j1RcraKCbF7FSQbfzJy4uFitLtBfPQ3fHAvkfQjsD7pz/BWAe7tD0hT02eMCb9w5KXO9PYV3lT//v03Ix/9xzTND1DHvB5pj78U0Wg0Gs0eZOeFrEuGh/BiuEBCje+XYMOHpPbprNhr9gar67WSlRtulMRG90lxwn+kT07N/Xq6uP4pktDgPklAWEMN7y3Xlq3NkRUNe0q/vGNckXVv0m1MihQHb0f4HpBmh/WXXuP5s0gKxKmoxVyL8N0vpYF7pE8+f/opcuWwJKldeLUklD4g4YTbZXkjne4PFJY3bivh4J1IEw9JWqOr5brxe+JnvjvFyJEjEyKRCEeDvxCNtvxAIPDw4MGD6RuzXBKO69HCMOw7TIOjyVMIrjyW28NW5NCWjSWz2xmS/7+eclf2RdKwXs0bCDqUEJQbrjpXJt/dR27EtGP7FoJGm0Sr5HcWN8teO4ZzgeULDAl0urZSP5fdtGkTf4L/Ouzq4uLiLpjutgb63iYYDCYaMbcja9BQ21NisMIbT66w0aRJk6RQKNQC6dq3N3sGUwyORqMrFy5cSD+sbOrHi8Ekfnl3Q+GQVhXoKoK+Ls+BUdDjRwy6jqD7AsKeqV1h7AHKD0gcSI5iLOc50CQHP2RPwMoIlsxMPF95fmUpKnIb4X4U9NjAZ9nEkfoZvmwYewZTkOb2ilwSMH53JLfQB/EyGHvxlzcQEddz4DQKznsiHdMvL8/La/DjSTy8PkU1hnFnRW/mCZbZu5rmmB74bCj6lhfnR8DoT5ofB6pSx6TAXJVwsRc1/dJSwOcge6yDxauqfLlcCmPcrYdxsMO9RXnx7F1n//HHH0tKS0v3hB/17YLyyUCZ2Kp9+/YU0t1VFZjCO18pUK/YjMssRLnfeH/4lUt55OXltcY99oNtgd3Tp08f9obeLvYb7TMixaV0e5KNuEmzrCokebzDHNYpgrXFqHeCGIf0E/Po+8Q46F9i+KrvQ/pfCNUTs21WzL9wm2tF0jug5EGRQVcWVYBxYzhOhuGzh1kJvsudGR0rHFw3Ozt7Fd65/8NzmI14vaOgoKCyg3dqNBqNZifYeTG4QRCFuXG+BJOvl6TaA8TxHV22RbOniZgtxLIHiD/5BjGdwWKl1eBeZ8ZJEki5QYJJN4g/6cZyzRe8Dc3E4RJ2Rkiw+F97VRAOrk8VX+B/klZ/kIRCfSRazNHZRTYEU1Fbu1qCKdeLP/EmKTbYu4oki8+8RtLqDZJA4o0SteiHUXMgEA2jgR+4QUIo73y+SyVSVGPE4ISEhJNRceZPHGeiIv1Az5492WAul9TO/eqYju92NGWvwSugSi2PaNSS1KSQ/OuMjnLfgG5yZ+a/5LgjWovfX3N/GIJGhbQ9qKHc1KOrPHTjZXLNP0+RRnVru64jqiYsmnhf2hf5TePOYOdeFHu2y+DBgwtt234Q19/s8/kyn3jiidgHpX2QSCSifJwuTU//f/auA0CKKtuequo0mWHIOSgoKAZUwBzXnAWzKGEGEHNeA2LOLooDQxDzrujuumvOOeeAiqIikiQNYVKHqvrnVHdDz9ATiOL+PnCnuyu8eOuFU/fdV1jXH+mGoC5RoTFJksDQd4nVoUOH1n6/X5tfbVbItUg4HP7lu+++E4maJINTCeHk91Ssi1I1hGQ4cp0gy17J4WlEk+UDKSJ2k+Up37hywSBCVz6ARZKK5JU1qKDrZKGl9OtafQo6LmtiEYAiU3W8oU3NRPDKalQEoDZO0wuDJOSCQmlLvV8NhYhFWeamWt6pnvXC5BSKiD/9TlqQKQ6Fr3FBYw2N6kn5VJkprGS/LciyfDRF4b1HaZTwWQ/IfYHcbcjfskjv1Gde5PCFFJHmb1OSxPy6QgS9yk/lmKzv9cFLFG2YJ4vI0yhJQlEQIXsu5RqKnv2kfjQGkct6+ZBOT5NyJEX+ipMEs/RAVun6lNW4NpobQtG10vmTKPJffA5FZfcoZVO7iRDSPdcqh7Xkt99+W1pTU/Mz28mY+pvNBcUlInK33XYTSa70pbafqVjvRLHdrWI7+ANFRLCeq/8pJFbtnMixgF5+lM6fP/8D70QDcB/dvtCuts41DZzrs4wie11WG8ndAmvDaLYdzK1LYG53Bcxup8T99G6hMHK7wthqKNN6OYwupwLZ7GrkOmIdujoVEcuqA4dcV9puZGBDFsKjRo2awXGsfAhXUu+u0aZ+8TMZZJBBBhlsbGjgsH6oibhwjWpEazg0rWafYP+RS97+n8HbZaDKK3uXk7vqrHUYiWxmmJy0KJ0RisNki0+pK5bPgD9QAF9gL+oUJyCVTVqKvVEQabaK6boMK5fciEj1OPiD8QmiL8YyNeJlHKuxEYho0A8sz69gmU/AyqW6/nr4Q+96xzP434dlRWHbEU8nHH4GjLhO/MHgZKYNJ4SjOJkxOXC++ZxzzpHVWXrsMzjkmDWXGzBO58MXXJfBvIjgTm1b4K9Dj8KN55yAQ/fqg5ysLciKpREE/D7ssWMPXDPiWFw/+gTs2rurZ+HcdEJYDu9Mv+HiOB+cmzvteUqjLwNee+01bdj1KOPov2LFCllf/ikRDoc1U9Wk+adBgwaJTNsQpCMqUo/pOzuGOLERDAattm3bdrAsq7XI2c0J1pvNevtizpw5smT1iJ86IkiB9F2fqcrUVMVqDCJZRZBNppSlkSkUWfTuTlGZCUqPCE82Vh5R/HPidxKayb9DEQGnjb1uoMiSXe4aFKZe7ssaWv5kU/W8bl0pHm1EJz0Xyadd4UUgKr0S+e6VGVmyTmUNK5+Q2rBOm9TdQhHRdw/lTop0TIS1LMeSlr3aCE5ktsgokam6rztFqJseXSuy8COKrEzlD1npuT7xfRBFm6PJPUbqmLVuOEnUd7w+6CWcfCGL7FX82kxtDGUsReV6MuXfFLmQUd2kQvE0RWe0CZ3KUQSgfGxqY8EkYdtQenU8qR/CtxTdrzq6kSI/59IBpVebvIlM/ztlEqVed0N1ILcgZ1NS9bOuSF+V5qReKc+vUKQ7Sp/qSLqgeCVKl+pdL+rlxuRuyuZC8plO1os+Vc6p4s6cOXMV2wkRpivYF/PQ5oPI4A4dOmjMrLQp8nQiJPWi7meDOP3006vY9s5kPG39fr9eqPxPgX2bnqMRhmG8z3z+S36S42fSQ1at0VwMNyxcYJlG0bpYBBtujFMcv4sOR7txYvWkuDuIPwNMP4zCPjB7lsDsfSmMNvvGjzfRl3DyIfL5jK35eWXYZx3gnUgPd9GiRW+z/1W/IJJ+aFlZ2Za39CyDDDLI4H8AyUFCBn8q+JrW+25J0AA5Fv4XKqtORrTqaESqj0E0fDRHYsciWn0b7MgKj5mxzAEImLsk7tr0eGJ0BSaX3IZJxVehbGQpJo9o2OLkmZIqlBU/6l0/acStKBuqiXAG/x/gehO/LQ6czJzCQbMIo9Lff//9/fjRtDCyqsxix3WHwzCaTASLLBURvN3WHTBl7FDPF6988m5OC6iNiZbN8nDKoQMw4aozcdhefbwpsayEY3ZTNpjjeYPTQMM4Zkkk6yb0LU4ugU+LJ554wuYk+kmW1Q+caJ539913p1rf/SnAMmHyDZHBuczDxrSmTFUgfU8rgUDAl5eX15bl2KLx+tl4kH4zvprZs2d/tmrVKhGHiryueGQQZVMgOT6TjokYlbVmOhGxKotcEbep+Iai+hKRJwJSpF8qZI0pMlBE6yWU6ygDKW9QhlLkukHxajKedAGhNCk9+lT9CDMpIlzl+1dWpiI+D6H8gyIyVGUn62Ddo+/3UxSfngXFLyJalqK6VgSqiGXlJcE2eP5hRYTLv7AsR7XBXZKUkqVwMj1J6DoRkiJ/k+m5iiJrXfkkFhEpojuJZBjprI6VR52TNBUaE8iK9VaKXDDI1YLKRwS28i2RRW4SikPpV/yp+agPckWh8lDdyqJXeZXVfDKtCidZN0kk41A9JM9Jb5+jDKNIP0TOSAeUXq18EIGutDbVX3Ay/arXdHqaFJH6ak9Sy1Qk+u0U+aqW3uklha6RtbuuUzpPpyhtm9J/cX1IPuupWP38sw+uWbp06S+2batuNhvUHrKdyiZkdZ58M1u37oV0x5oEhq98/kTJZf7k7/p/BuPHj8+V5SnzaLF/eXj48OFqC+uF+/o+PteIHsXpzHmWz8hfN29TUTj+5jGj10WO1etiwyjamU/M5vYJvBHgy4XR9kBvozmj25nMQxbz1rSCUPfN8Sd8fmNrn+Xe6D6zvdwIpUVi88KH+fVB1s9JrKeDNBaJn80ggwwyyGBjYf0b1qF3NoeRcz18vlEe0ReuHoKpZ0/D6fcWISt4G5v97ThU+gFR92743K04ojiF40TtXD8XhvMkDOuf8EeyELGOhmueANMoguP8yuHkA8iueh13J/xdamO6gv1v4P1/YXLnIxoZA7/Vm2Edz2MdGIfM9F7iEPQhtFk4hz1IfMA2+J5t4A/cyXBbsPd5G27sNZi+c2GYTLf7DGLmeEwdvszbvGzeoq2ZhkOYpkNhupyEqNc2PuEw75/wGV9iUomsTThNua8jYtZdzG83XvM1w7iBYcjX2RoMKT0JlqF4AnBiT6AwWIrbExsRDJvEgZRzLO8/lGloxnSVU95jvE/hx3nf4M06b6TPmNAeIYOTH+MYxtccrvErr38o3puatzKcrRnHQlS6vfDYKFmLbHkYVnoJy/02aGONaOR6REM34cGzalvEFJe14Cjhb/CHTmU+ZUV8PbIiN+LexOZXJzyehfzyXak3pzGsPvy0YYN65D4LO/A8pg2VzzkNWPmXg4Xism7UsyNZrntTw2VNwgmou4j1+SZ17Fmsen0WnngiPnoZeXMhYoWyfmnJuvmO99zA+v4eQ+5tB9P/IHzWgSxjxmdvg6mjZzHsAsAeQ33Zh2Evhu3eg6kjNVGJ4+Q7WiAndDDTqUlNQj/dr+D4/gPLeZdha6f3OIaVns/rBjLNMab3EfjdzxAzTqRu78mwLR6bxTQ/iuzIq6vLIonB05rBH92P+kpdAp81N8C45lLe4MDsRaxs+QOeSLHgGzIlD2ZkH+rSyTCtrZnXGl77C2yHOm69uVrHt1Ro076C5Rw9x/T8DODzFWKeXYo2N/k37BVv4P7L1ljEDi8dzLo8j2Uoy28+K9mcpIVPYv53Y7vBZ5Nl6zdYv+E365StgZF3dUUk60S2HYd516rNisWmwfJl8/dE+IOFiIRZ55HRmHLuplhq3GRMnjx5D07QRKJ8FwqFRp955pn1+sHM2mXokYaB25iHbZKPS2NQU5MdDODAfr0xZtSx6NVNc/k4GiXmPLI4cY33kfid6HWMxLg+/sGq5AmDYSZOx4/XiUIEHSP2vidPxS9L3pVEnRvrwAuHmL9oGW594Dm8+/kPnkuAeb+Xo6K6aUZwruGuZEhX94pZEz79dFKqlWEtaAJTVlZWwjhv4s8pJSUll8bP/Dnw+uuv+3744YcLmY/TKaeNHDlyQ1+AJSsr+SkCKSkiq0QqiQDS90CfPn2KTj/99IsLCwtPoa7z0OaBxT6rqqrq80cffXTkhx9+qJeEilwWteqnJfqt8UbyU0qXVLyGFbBpkCWUSB5ZyzYUnspR6fqNor4wFSIgRaxqnBIfh9SGylqEmwhlhaNr5G9Y/ZRIPVnNiXyTSwPlU9eyr/SuSR1z6F65RBApLVJKxLPaRn2XqwqRfbJOTuZDedK1sg5VvYtEU5iKQ6Zycu+gMk9tz0TmivRUXhWWwtS1skZVXHXzp+MqPxHZilfpFalVl9RTmCIeFZfymnpedaAylLWySO91gaybFb/88ap8FL/qQXlMhcpI16kulI96fb2nQNfqHhGruv4HisKVT2K5cZH/2tQ2SayTCHTFpXysGYfE0yYdUd2qzATVn8JQWTcVqk+9PFB4DUHnRfCrLtKFr/JSWlRvyqfyJ5JOdbMxnqumIpkPfUqUluRnUtROScyDDjqo28EHH3xFXl7eIepfGu0fNx6cioqKl//973+Peeedd6TD0gPVvUTfk5LaRqUmrtGElpaWbmea5j+Zr3cDgcCos86qM4b/c8KYNGnSMez3H2G+Hmf/MmLQoEH16rv68ehTffY0LdxtWUbfplsE6zrqQ16PqNFzJMzW+/oNBrJ+cOFEY7AjEcTCUUoYToTTVbm84vhFeqd31abfghUKwBcIwgz5+RngkFnN7EZGdBXcOU/CnfUQ3Iia8OSj0jA0/DJ9BqeE7nM+0zrfPPKL1JdztTBhwoQd2BdPZt8vd0bncvxR77UZZJBBBhmsOxpvtetDfWTw4GltEAg/C59/Z8RibLxdWXnsDMvfwrvO5hzKsTnId6dRerBL+Auvzfd6h/i5XzhsuRn3L5wKjHWwzxgferR9EoHQ0YiEK9jjvcepQz/2dgVQh6olKrFolDl5hbP5mzHl93e9+4bcuwvjfIFhFzEdnGS4JnvETvzk8DMyCSuLtDSyGoXLhnNWP4IRb83z2fG9lHhNVG4BDA4+nX/Ab9+K0tHxzT6GTfg7wzyJaeVg1hmCyaNkDRPH4PFt4Df/hmDOiYiGyzn00i6zj2JSSRQlE3rBMW5nmHvD8uXG087xWYw9u+t+xSgvx9QRr/B8fIQxpLQnLFPLLPdnGYfYc7J8eL0d4aDY+JY3bw/DasEw/jxkcCx2E8orbsCTdTa2GjVpR9juHbACB3g64NqjUVZSSp1wceedWZiZU8LyOY+/O7KO4qMoXac6MIzpHAnd6hG1wtn3bo+IX0tm92IZZ7GsvcMJ3eJAT8QsLmFZv+mV9Uk3tkZui5kIhQoQqf6OcQ/G5LM/rpcMPrmsBXJZp8Gsv3h1HIte5Om9cPaDRYhUjWWaBrFuWq6OmyMexjuHOvo3hBdMxINj4wPp4aX3MM8jqbcifrWZSxbv7RXPI2+xYy5sZz5MYzR1SEtr4xg6uTVM51peM4jPVAH1nNfz+dGGFLFYmNn6kD8u9vIhXDC5OSpsWVMV8/pWvF4zlXj4jr2Et96PavcuPDLqj7C4aRwDxwRQ0GYg03kF87kty8dkOcXPxcTzu+UwnGdgZF2BsgQZOqz0KgSzr2cd2Szfl7xy1YsBX4B553m5LHHtWSz3G/gMP+jdI5RM2IHPqSzV+Nz54+2Bro1Ff+X91DGjP8PIYZ3+4WTwxIkTRWJM4iRlW8rZHCS/xMlAvP2og+x+I/ty1nA78yC/nE2CiODmedk47cg9MXLQAejSTu9s4pvHNQUic0Xu6jEzxPfwq2dc7VUd/7BJNhwDtsUq4jWWy0kMj8drNn6frtPdus9lPVRWVsUJ6qwcPpp8bLxrdVVCH1YjeaZ+xCdOBlZUVKGqOoxI1MbIGx/A6x99x8ekbnjp4cL9gfm4vOrjKU8pR4nDa2Hy5Mmto9How5xQb8e6OoV1JevLPwVkzRwKhW5mWXXjhGzY2WefLdJxQ5AsXH1K1OkmP9VoJkUkS+Cwww7rfNBBB92em5u7mwj7zQW/34+FCxfez7r72y+//KKXZWxg1yKDJelIlsYVMIMMMtiSkWynBLVNqaJxaGo75WvevHneRRdddF5RUdEwtvPmZiSDtTroi48//vjqhx9+WJswKuIkGZzaTul4aluVRKMJ1ViDWZrI9jfP5/OdNWzYsM2+Wd7Gxv33398xFotNYz11Z96OHj58eIObEjr/2rl7zIj+jcMO+bJOP9CqC+qAY1gxtNg9ZvUYbhnN+/gMw0rVq0Yh4rdycTlW/DoPFb/Nx6oFi1C9ZClqlpaj8velqF6+EtGqKticSmo84w8GEcjPRXZRAXJatUSwqBly2rRCbrtWyO/QFgUd2/F8Hoe265SM+mGH4S56C+6PU+GukOcZlUzjYYsOcBw3yjRPNA37JuOIb9NuqDl9+nRr+fLlQ1hPf6U8wOtvLylJMarJIIMMMshgg6BBzcaFfK0anDCJfDOMIn4fQHmRPdVwxMIPcEZfCdNqy5OXMPqj2W88AtsejWjkWXacNnuILrDMIzGsvaxAgFa91bNEPdLHQC57sAPhGrMRi1zAey7j8c9g+TgYMw6BaQzFGW1EkDBoz6N/2CNQDaML4wkgEr6QaTgVhnUPnhhUgWbl+zHOCxjfDrwoi2FOQLR6KD/lN+0LprMN7+Vv32jPElPwuY8yzHLGlc97BuCc55JLszhtNXoyfdvHiSZnJsviE48ILi7zM83X8dxhMJguO3YfYjWnIxq+mXmaB39gZ4Z3J4ZMjW9KVDy9AJZxGcviMEoI0egsRKpvgBM9Ha75HOPty7S1aMIYbsuBN4l3j0Bh/kQUT56C4klT41L2AKJ2KethX6/cbHsey+cnlns8c9/mqL7PY3678P5fEK6+GJGaYl77LOs9n+V3Gs+d5lm+ChFzEO/9C4/bcFjO4SqWc2QE4/83y9+BL7ALh3GXYOiU+K7IvgDjcaKevsoi3G3MD6xnfBTzrneoXIapQXYckaqzWTdnMf6WjPspxjuUOncRXPtj+PydWV1/hdX6mMTVqr4Yw1B8Monsy48Ij11EHR1J3dDmLgYCwfYsm6HeiwZhn9d9MGOX8voSxlPAfL1HnT2PZVLCsnuBesPzvr05V7kCI0sLMcY1URE9hno0EpbV2iOdI9WjGQfT6nwIn68loylBEMd7pOuWiMJ23bx69gV781N+yks5+xnCsr2T+VnC57eQeTiAZbZX4g61bLFEm2Ex74fyyxLW7bmIRM5l3j/UIJ3HtuLzdCR1ML5p4AWPZ8Exz+M9h1Knsnn/bMbFNiamsn6X1/dnfefE7/1jMW7cuCAHxcP5dT8OkO/Pysp6k7/TJqxgh8HN4EaGMV/7qkCaApFuuVlBjDrxQFxw+qEeESysS9ZN12Fzxzkzm7zK8GJUR1gFnIvGj+n9BdU+/sFrdc0qzFn6Kz6f/QXe+v4tvPrty5SX8PbM13jsI7zz5ev4cc4M2G6Nd48sXUyF4eVJj1GqNA6Wm5fPgtwstG1ZiHatCpEVYFO9Dplk3Fuz2Efl71jSoC/FxPJT+bos5MRz8J/JXUQoFMqhbslS71d+bszN41KhSkyV1cRLfn5+diAQaL8u9bIxIMvgJUuWfPXLL7/IKlSRS7H0mSqpqPs7gwwy+PMi3fOdKrU6nGXLlq2sqqr6je1UNdtJHdosUFzsU1qynZRlft12NJmQ5GcSdX83iObNmy9lvmRw0TESicQHA39ijBkzxhcOh49j/9+H+ZraGBHsTh9oRa3oxYbpyv1N04hgqggnw1Gz1Z7l1naX2EbRTv6mEsGyP1n+y2+Y9fzr+OjOyXj94hvx9mU34/0b7sVn4x/AjIf/hVlPv475H36Opd//iBWz56Fi3kKsmrsQ5T//ikVffotf3/gI3z35HL6c8jg+ur0M7155B95gOG+OuRNfPfgE5n3wOWpWplssso6wgjDaHgBz+0tgtOzH0lG33XgJaUpomobfcdzTolHrOHdaZ60WWQvao4D19AzrSS/Qh/H7HvEzGWSQQQYZbAxsfDJ4NdTnid3D87DsKzB5xBTYNifD7peQVayfs27TvQtVzlWYVDwBjnsHz7Fn0utKtx17iuTmIWvgDbDs7+GPnYAffx+PySW3w4hdADv6Xdziz9gbft/O3rUxM94befc4Ney+78TUkXdj8qjHMKV4Rtyy2T0HVqCHxwgYGIVm/st4fhomNRdJewGTP5vn8xjuIIRq9vHCyyp6FbJOjoc+CDU/apIMjBqfy+tEtnTleR5wP4JjxS2o7NghcN0jeVwWzA+g0r4ak0Y8gvYtruXxuxGLLoU/tD0M+0SPkHMXbcNy2M8rQ7nOMOzr8MPCsd49NfblPDidYUXiefuzgAVmGHLxcAbTP5S/h1DO4okzOHgYQJ2wOALipNucCssf93sqK1zLOJ7XdWF+tST0HEwddSemjJwMs7KE9fMMAtkaQBwFX6wnrzMYVl+vXBwtQQzej6lnP0I9KaNC3MHrn0Y0ejOs2F/RYa6WHG08DJvUmxkc5FmTOngBrkVdKrkfU0ru5ojnr9TRGQhmt4RlnoQhU7QkdQ28ajR+Qox6MblkHOt5IvXiLub5O+883B2ZtTh53WOmSOMTmE/dJb+Dsmy9B1NGTELMvRa2+xTL8V5EnNuwX4uVmD2xE8v0OJZvC9jOTM/qesqo+zB5ZCkQOYvP5Nd8dprxsTseua3jurylIRyYzQq9hXX3L5btPczLGEwdMQ12+FaW0xcUXZUHy4mTuqkQ2+i6M728Ti4Zjyl/n8DfNzC85fFBKzqyXOJtTWX5jrx4X5g+i+Uyh8/tYHxm3u2VrVl9Je/5r9c8bQHIzs7Wju2DORF8zefzPdTQss2agP8YPn6D+Vww8U0YpLM8RbCed+rBGH3KX9CmSCuI1x0uu5eoUYlfln6KmfPeRUXNEhafGVddw0FNpBLfzf8Wj731L4z5x0049/6zccWjl+LuZ27HtNem4B9vPoLH3nwY9786Ebc/dx1K374TZe/ehXtfvAHT352ET39+HeWVCxkPm1UFqfc4njSex1RwMuJ1AUrWwL/shuYFOd7vpsFrhPeOWRER8w0iEAi8wyrQ5lYH5eTkyMfznwVa7t7ONM0FLVq0EDG6MaBySyL5XZ9rSV5eXjPLslpvTjKYeZWLiFXz58+X5b8s7BR5XRHq/hZSv2eQQQb/W6j7zCe/O8uWLZuj5eybmwxm+5hLaIwoS+W6bagGOhuUILlPYPsra+BW7Bv/NC8y60ObNm26styOZ55mMz/auLBB2KGZJ1iGq/GWL1npjYHhxozmO/xu9BkTMPO65jSlApxoFEu/+xEf3j0ZL5RcgbcuvglfTfkHfnv7Qyz7+VdULi1HpKqaU8YYh/p2/C2EN6aSWImxVWLxG6ffdiwGuZIIr1yFlQsX4fevZ+Knf7+Mj2+ZgJcY/ivnXouZ/3kJlYuWcbrR1DFPOlDFCvvC7Hk2jML4FHzN41E/FKXPMgtNyy1Gy3zOodJjxIgRC2Kx2FTWl1bA3vjAAw+s8VeWQQYZZJDBBmHTkcHxnq8GtvM5JiSWlZqWnArJRQTATgqu+UzCvYHDmfIc/l2euI89m7t22rxz5t0oHf1Twr+ui7a93+Ox6eoQeUFHmM62nmuJuGVwHC7K4dhrltkLvuz+PL4TZ308774By3kp4duX9w2ysazyYybrMY+4htsZMV572u05uPvEaljmyzwo87TWgP8vCg5RX2uGtRt8/iz26NoM7bnVflhNS+SdfLqGmcclKHA7eq4RFi7dCq5dxfBXsifmdfaOCDQP8UtX5jXPOwbjCxj+51f7E/aW8ptvwTUYdlOGF1sQNJuXNWx86RrL2RsxS1hesU/4eQVqQretLrd8pz1HCzsn6qiCeV6K0VN38MrOl5fDEOYhJs8PRieWY2uMUVhmpUKGz7cDEH4GxaWXY8jEvRE1F6PKLcGUBVeh7Nwv0ciOwesMM7o/Y+/kjW4M53dYdjMvnWeXbcdjPtbl4vi7EXSHGYlbrychksPGd8jK0hK/OGzjNx6fH9cLswOCiZ23HWdPFpv8azscDX6KSPAt77gwbcSHmDLiBEweeS4eHPUBR/A29borI9jBKxNXfgCtGoyeEC9DM5tHnYXxdBnd4IvIsmTLg3xMTz77TUwpOR6TS67EzPnLcc64fNjBfPGNyhj/mywvTYRqw3PHglfhNxLuHN6Mcbr0I48t8c4Z8k1pyD8lr2PbIT+Znlo6/8UqfIZPS0QEAWUXzIbre4vtmRs//8dBuypzYHwkHycf1eCu4uJi+fNMi9Cupw8wDedi6lCWp2eNQMRo0O/D1SXH4KIzDvWsZtcPBhzDwa/lX+Krec+hxiiHP5iLqkgYc5b+hv988jT++thYXP/Yjfh05pvoWNgCZ+09BNefdD3GDRmH+4ZPxLhhZbhnaCnuOWsC7jqpFH89eiwO3fkoz0XE2z+9gHueuQE3//NiPPLOPZgx/1NU1FQyA4qZ3UeijvRXvomT3YkO11d7cg0x8OB+uP2Ck5CbFfLKonHwGrXtpnFaaNeztAt+vRg2bNiqQCAwnmnzs972Yj2KZN3iwbRmUdfkJ3ZBQz4VNxDpqsWrvlatWnWzrKTPnc0DkcE1NTU/LFmyJOlLXcqQKkLyM4MMMvjfRn3PfLI9kJg///yzyODFaj82FzSsJgI5OTkdioqKtFJRB7y2UycI7wIi9dg6g/EsZt8VZVscN0z4E4P52JX56cN6mjpqVMMu9pz/7LSV69p3854mDYZUwJzoRIzmO/xm9pvIkVdL+R1vENGqGiye8QPev7kU/znlXHxy51Qs/eYHVCxfgXANp42sY80GOZRR4r17XI5PJBrXaYWURZ3zBfwIcuySlZONrNwc7zOUnQ1/IAh1oSKLo3YUVStXoWLRUsx58W2PEH5hxBWY+a/nUbFQ05Q1ix3XGYWcVmx7DoxmSV43qXr1Q0Nqy2/uwPFWsfNin+RGpWth9OjR77C+HqH0Yd98vKy7E6cyyCCDDDLYAGy6EYv6AMfl7Nxdm6hQZ+Y4S+GkLDmNRRsepOis7Tgwol/w25oeZux+Wmo/F+zg2CP62DFmoVWdfLluFEHU9kfk2Fp63lIdKS+YAduqbSkqv7aO+wWiYcDycbKP1igIxZexRCMf8T7my9Cy+mOBMYzP6M2eulfcT6zxHkwrYdVJuK42OVH6cuEPjYWV/yXMrM/hz52BUP4k+INd4yyF0R1Z2sjD6MSbsnkf+/9YOWY+JqvYFMS0aVadY1s4vAGM+xkLfjJ/aLfod5g/Fq50geXvOBej7YL78MgZayzP3LAcWzX3atsjRLM/4pj3C6/sjKyZCIRKvJcAllkE19/G22g6FnuUYf1GkQuItvBl3YxQ4E34zXeQY92H4W1PR4n3VrlhfVtXuKbCzOYXLZsazLr9MJ7OnK8Qyn0B/qx9vRhNsw3zG7dETS7r12jecpejxl6T9wCqeL6S5xIHEjB4vzaLg2lTn1attRlfXXgbIpqFkD9hnzkAQaYHufEy9AW/Z7oOYpp0ZRvY/i13kD94Wsjzuz184ino2fYCVPuvRdCYwrztWW9Veiqn8nMWwVIDkYAVWMVzKT7Hku8FjK15PD9OjvP5bpNyjxCNzOboW36qEwf+MGzPAbF2fn/G7/fLJ3ta5Ox/bmsLgWGGYbFt0lSiYYj8zAr6Mey4fVF8wn7ICq2/1xBZFtuxVfhh8YeoYfOba3XCzLnz8Mjb/8K4pyfh81lfY7/e++K2obfj7uH3YsQhZ2Of7fZD99Y9UJjdAll+TmZ8Wcj25yM/VIR2zbtgh879cewuZ+CSI2/BzSc9gAuOvA47dO2LWQu+wbTXb8fUt2/Fuz+9hEUrf/OsjsOUxRU/Yd6qL7Gg4jssr/kdUad+LlOqognVCX/ZDdeMOBYFudneRKVRsGwN09fWhHFe3i5DtFlWvYjFYiIL5Nt5X0rcLdCWj0KmVTvJ192cbGNDD1YtCQQCZl5e3tYJwmOzQS4iKisrv5o1a5b6WaVFCUhNxOZNUAYZZLClINkW1BXzxRdf/DUSiWyoT/V1BttnfygUat22bVuRwWqvktD3uvO81PNNBuPQnhKLtEpDflzjR/98eOihh3I4fhrI/PzAuno9cTgtnBd6NXeN2Bh28K2b0gWpYB2tAM3t8ZPV946o4c+pvQqwDmLhCBZ/+yM+L3sEL48eg88nPoqq35fAtUzYdWtJCZBXOZvTBZ+f04pc5LVuiRZbdUOHfjuh80F7YKtjD8a2px+H7YadiO1LTsF2xSdj2zNPwNYnHo4uh+6Djnvuita9eqCgfVsEm3FqEAzAjcaw4J1P8Nblt+KNy27BT8+9jspFixld42PGtGi+M4xtLwIKtE9xEwqNsKOeA7FhTo070B1TPy/BenvQcZzPOB44o2XLltpAM4MMMsgggw1EvY3uRoFhRinpl5WKLVgfGL41PnpXw63xyD9tsma4WcjuUjtfhrE2A+CYuTwR8jor16hGeXTt16HyT6pXryIcHTcbNXb8TWTWqh947p04KWRuj+Gt5EKiH0yjC6Li5pzXMalEhG0duDai4TkIV35J+SouVV8hGqGEv2E6koPIXKbLxzjUQ0bw5psb14r1j4DK0DWeRSR0ISYVnwM3pg38Xve0wDJ3Zzneg/ntjtBF3vWp0BHHDbOsUsqNEq35CjGWnWN/ByNWiTeoz3b2CzCcq6kPz3OE8QPPr/B0IxBsRTmZ6bgXTs0NOGNCg4O0DYI2+QtXfF27jsNfIRL5hmmdBcsIJ65cA9etRk67NXpqR1n7acoiCc/cMaGPTYF01bZXIVL5Re0yZLpi0a+YgJnxdDUQ5x+FgeNzYUUGMhPjmY9xfCrOZT325OP0MstoRuKqNFBWNBh1VyEcWjOy1YundGXrOgXUQ4vn+MOqQvM+G2AisWlw++2353AwfCi/qu7/I2tT70Rd9C32uyuqjmDrdXS8DBqGyDafz8RBA7bH0OP2QVGz5Kby6wepW000glXlNmI1LfDKVzPxzGfvcDDvw+D9T8HVAy/F0bsdhg7N23k8ddJVgyc8oPTEpfZvXccPNMsuwk5d98DJe56D0Qddh8N2PBk1TgWe/mwy/vH+HXh75r/x25JvMev39/DJnH/ik7lP4ot5z2D20k8QiVUwfWu6CE4KE9/i5RAM+HHqEbvj9CN3R07I76WpUSgTBnZ1TPcs9DmtXusW1lc543uR8Wi57d783PKetxQofZz8d2GaV1I2hmud1Pzqe7r8J497kpWVJYv9zQbpQywWw6pVq2bOnj1bL6z1AEkJUj9TJYMMMvjfROrzXfdZT20Dkueqqqurfw6Hw9oYK3Fo00J9lsmONRgMtm/WrFnSelUdnCSZiA1OjN/vX8K41Ae0XbRo0fouGfrDwfrZhX3vLvz6Sm5ubpp5WhwiJZ2wcazjun8xvR1wGwfHKq4RbD7T3O7ilchqGzcCqgfy7/vto//Bu9fchc/ueQBLv/3BUyLH05ukOiUqznY45HcRKshDq9490PPYg7HTiFOx26XF2H3s+djr5kux3y1XYN/rLsIeV5yN/peMQL8Li9H/4hLscdkI7HXNedjv5suw7y2XY8/rL0K/K0ah7zmDsd2pR6Ptbjsgq00RYtU1+OmZV5ieu/HRnVMw9+1PEK2qvdd3U2G02BXm1iVAjuyamjB+IuJl7N4Q3anProlDayGx98I0PlvtfD7fUWVlZdq8MYMMMsgggw1Akzq4DcNGeoGsvlEzeMdc25cwrOaw2CfIkRJ8izF7dgp5yhsNLMHixbUJYUuWve4yj6Q03HYoMtMs2TU7eL6IPatjczGsrLgV5n1/XQrHfociIiafaTqLXXg/iKd2nM9gBl7xrkvCQKX+MCnVlMmIugPhmnEx3RM8cc3j+Tkau4bY2dkLmFfFpR2S8nDCnbUHXkaAv500pPiWDFWgG0BVZZzAnDzqE46cxnGg8J1XB6avD0e152N42U7eecEJxFg3rDcNh+wlHJoNht86fq2yC1jHIJL1At4ca8ddCox6ENHqU2C7pzPaq1hPLPPwu4jWrGQ95jG8oxE0doxHsrHg1DCuOHno4nnEoM3+EukMJOrYOJ5pOR3+Fh/Er0sSQbIQNiL46sMmkI+OiGSX//gsUDfkuqQheA5VXb2U0Y9vqKsnwkmUYbL8PMEg+B2max0drm4OFJi78Xn9KwLZ+/HX2zB8g1DtnIUVv9/BMvxVmWwQhluN8sLGR6Sm8YvntkWW0obbErPfqE22B33ZfC7l7uUPAyd73TkQPoyTsvcty5JrlbQoMKyOronjDM9qvvEEi2Tt3b0Dzj3lIGzbdcPfk0hBf5gzH5/9uBRf/rYKdsSHg3vvi9P2PA59Om8Lywrw8aRyUjjN4dWJR6EeaGIdF/7QPfKHRzEMC62bd8J+vY7ByD2vxuF9TkN59RI89+1DeGfOs8jP6ood2h+BLs13QGFOK6q6g6gdWV0ka8KtHX/z/BwUH78fDt1jR0202VQ1VoY8b1h+B+bhOaGs3RIH1wLjcVlvsuaW/8UD7rvvvtbeiS0UDzzwgDYq3Ir6JqvgTWUZrMJPKzk5OX5is1oGSxei0ejSiooKrSbylgnUI0nU9z2DDDL430Lq8y/RuCL1BZFv8eLF3zmOs0T9xuaC4mK/0qpFixZySZDahqai7rG65xuEfCHzYxnz1oZtctrNvv4MYF8i//5R5uflhvZacHfv09kxzBM5Omjp1WwjsDRsNH2/GT1G/4ai3bZhP1KvscbCz2fgwzvK8PGdk/Hbux9zehKG67PWNsWI2XAiEeS2LkK3Q/fDrucPxV43Xozdx5yLvuecge1OPhpd9huAop7dkNO6BQJ5ubCCAaZDrrKYHv4x/X4E5DaiqBAFXTqgff+dsc3xh2Kn4lPQ/4qR2PvGSzHgitHoecrRaNm7J1bNXYBvH/wn3rtuHL57/GmEV6zfJnNGm/1gdDuD4+Yi/mq8ANXFm5bZnlOVEfVtJie0b99e+y7MYN6OZl2uvU9IBhlkkEEG64TNN1rZGPCIW+dIzydwEqPGt4GFvTgS4g93OYzI73H/uikvDOWntrBd7d7Idb5kT/lrosfcB7Zbezf4Ife241DpSI8Yks9hGD/z6Jql5S7e499vKSFedyjD6O+RxnDfR3WKiwgPzpv84w0UeW0ADyz8CVOKf/CkbOSPnsS/z0aJfJSaszkqqGZ+OQ4xu6JZcM3S4+IyP9zY7kzPn3xHX8OFZbzKL/fBicU3wzOwJ4vp2DUEp+93llrC16tIOMOP0uGz1iq7+/j9wbO0nNfFyNJCDL9vP1iBfZHf/Gtv07BJJcWIRU/l2dfjFnyuD6Z8YG5EqzwHn7KulngblhlGLrJjc9ekc8iaOp46ehZKB6XZkb+JaXHdrxk+dYPProUOHOWt2fRt8JgQhk44CMPLDsXwh+N+iQ3M59/Z3rPjutl8fmxMTZRhsvySUjo6Tbq2BJjbwvJt4y2Rc6OvYdKw9z3f2Zz6MIPMf2NFR+VaNKOBixLNiYuZMH0r4mWFAfAVrvH1duo47aK2J9sZvYiJH9vMmD59eoATsSM5CC7ixO+/w4cPX5Y4VRsDB1oxRHY34O61mvVsADGWa7P8HJQM3A977LR+ngtE54o3c/hYayIye+EcTH/jP5yINMOpuw3COUechb5b9dJmIR4J7HrvHOI0sMnfkobgvSXRo6vJjSa+fM7kFt7VJioUTn1QkNsK+/Q6Afv1OhHN81viyzmv4tWvH0UsEsR2bQ7Hju2ORrcWeyHbX+jdl0R9ROPWndtgxKD90XurDpoIJ442AIZjuO42bGMOLexbXK+fQNbhr4xTO2PvGAgEZKG0xSISYeEBPVnuy1juDfpWXAfU9yzqeC3ZZ5992jPe9dvBcD0h/WK+F64g+DNVOZIPfvKYPlO/Z5BBBv8/UPd5T7YF1hdffPED+wu1l96JzQXGl9u+fXuN+1LTltqebhBkGcx+QPu+tIvFYn9Ky+Dx48fLCOQAltXnLVu2/Cx+ND2csHsAxye7cGrZqIUEZ2qyRYq6bQ962egycGvTtNL2/9qkbfar7+Lda/+GmU88h8qly+BST1zNf1LB6wyOy3LbtMRWxxyMPcdehH1vvgw7jTwN7fvvhOzmhZziBFir61+tps+HQG4uWvbeGr1OPgp7X3sB9rntCmxfcjIKunfG4q+/x4c33YeP/zYVK+ctSNy1DtAYreORMNofzsiaZsDr+UF2nYNjhfnxvXjS4Kijjqry+XzaTE7jkgMHcrybOJVBBhlkkMF6YPOOVjYUIvJc41T0aHsNhk3qTemBsDmcQ58jPCLWwAzEjPiycaeWx6W1e8zJ53wN23kRdk2UvWpHwHcjhkw8nGF2xfCyXdl5XcCO9kBvozs478GNvolJic2khFmLfuTftxi0A8vXgtfnwI4thmN8sJYf11jsP+zhFsC09LZzIIa3OxNDxnfG8InbY9jEYgyfcCmGTj7MI7YF2/6S13/lub1w3T7sVC/C8Pt299Lm2sMY5+mwLPkU9i7/00LlGQxPZ/096dWQz88Rg3ECsrLjlnVRvzYbfI91KctW+Q6+CsVle2LUlM4onngAy+0aDJ04kuW4My64MwtDbs1DzLyd4/EHWCdlWLViJEbe15Hl1gGuf2uWV6E3ePI28nM4qG10jNd0xCJvM53fekG6xr4IB8/F4LJtUHL/1hheejzr+Srq1Uko+dvWtV5mrCsqo28wH595lvCOuT0s6v+QKdt5eQy2koXvPUzDNF44AcPHdYcb1saMH8pDCfWoB/N+OYZN7uuV4Yiyo1h211EGY9j43hg4Zv2dxG5KaEcL+fH1lpv5DkPxlAEonrYNwtYo1uf28Ys8bFh7Fou+z2dvBjgg5eh+byB4LYaU7oSh922L7EAxrziRhSj9+UOwfPnyLhwAn0l5PxqNfpg4vBaa/9a8jWu4Z7C9yWsssSJC/T4Lx+3fF6cdtnvi6LpDschziY8TgG9//RFPvv0cenXviUuOGoGduvZCVjCI7FCOR+JquWNcDJjxGxPkcHroNYnIW5vNwHdzfsSrn76Nb375TnXER0BePUQpu3HClsH0bLUTdmqzP/bqOQhLqxfi7x9fg09nv8DqrfEmbYpUpLIXNtORlHQYsONWOP2IPVCYn+uR5g2DYZiWzzFwSLUZ2yFxcC2UlJTopeIbTINDHHrnnXVWfmxB4KQrwLLRG4IlBQUFG8NNRF2oItKJ9yx369Ztu+T3zQWRONSl+b///rtetkgxVPGpRHBS6iLdsQwyyODPjeRzXffZT/2dbCOMt99++ze260vr61M2BRJx5RQWFso4IBlxantaF+mONYiEFa1WhxSwX2h4RdoWCr/fP5j9bm4sFnti4MCBKxOH10L1k9t3cxz3ZMswChvzEuUVJP+4/tyHze3HNOOPtL5sIxWV+P6J5/D+9fdi3gefcfrJgGVOnArWo0jg7MJm6HLQnuh/5WjPvUOPY/7iWf5uSvhzsj2iec+rz8NeN12KXmccj0B+HmZMfRwf3DgeC7/41iOz1wlUE7PLQKCZuvHG75Xisn5ac4x20oqXt5FJcVpQ3+Xr+Qs+ZycfccQRLPMMMsgggwzWF38uMjjeVXzNP5fDcP7ODvjvsKzz4A+FYMfmwjUewqoWcTJYU/LGEI5Ng+3+E3Y0gkDWvvAZ49kJ/YPhPgjDPMd7depE32K8f0P7xbWtfT3rY3VILif2Spc6Ovcr3veRdz4VFW1n8vwd7EkXwRfYhkduhuWbzrw8DNO4DYZ1K0znBkTNnTBmjIn7z5nPmrmT6fqF6crmiIG9qXU/YD/J8G9i+vI4Wy1nfMlB358X9563mPm5m/X3ufdbFqCurwQjSlt5pHos8CTz+QJ8Pgs+/2H8PhVRWwTyJJbbGFjGLTx2JmJ5RfA1k6uGlSyjlvAHWrFMr4Tjf4K68iR87mT4rD3iozb3KTiF9S6xXy88eMFy6t89iMW+gd/XgtFciID7KNzI3/mY3Us9vZ4R3wE7cDg65q6/i49/nC83IrcgFv2W5VHIIyPhsx/18uhat3j6ZZitWQ5LEWNZTLmwnLr0GFz7HQSCWSzHU3ntQ14ZOqC+W1dx9HUrH5gTEGqRF49kC4Pl07P3naoOpnkQ3BifhfDj3jMKLIs3CzLJNvM8y/n1xTTponEvPL/OgQDjKuZg/UGW0eOM4K8Ui3q6hNckbth8kPUDB7778qt8OLw+atQobeaSBmPMiB07il8O8F4ANAH9tuuGC884lBOl9X9HIQ8+huXDOz98iec+egO9u26Dk/c5DkU5BSzOGGJujE3tOk4kkmD9ijSuilZjylMP4Ow7Lsb46ZN40ILlxpdDxlXAkM8+tMhvjx4ttkcbfzfs3+sM5DANL3//MD799RlEUUO1UT6bVofaUO6UQwfgqH138kjzRif4jJ8hb2/BOLL5bufUa9HKcLSq5B3K4VlZWfUSx380IpFIgOXaneldeuKJJ66fA8E1SC10fa8rQq3fRUVFWye/by7wOZObiAXz5s0TWZCscH0mJYm6v9cVyps2gjyaomdWb2OaUzLYMEhf5K9TvtWPpaiM67XU34RoSZGFm+pXL1TW14JNS6GlH2JU/pegOjqc0ouyWZ/xdYTSVvc5Tz77dUWoCYfDc9iGuOqTNgfULzGubPYlSTd6mtsp8vpkfSHrYJNtZL1E3ZaKSZMm9WDa9+bXmUy/XsYm62stGD53kGWhf3Js0RBMv4FYpPpVX//xS+HPPYD3rDWQqlq2HF898CQ+vqMMS7+fpYEFb6xTDaxDi+Oo1jtsi13OH4I9r70Q2xx3KLJbbN4uwRcMoNPe/dD/spHY47qL0H6f/pjz6nv4+PaJWPDxVxziNFYidZDbFWbX01mmGg41fi+LxeRle2ZX+fdMHFoLc+fOXWya5rOsw20rKir6Jw5nkEEGGWSwHlh/MjhfDbsd8vzkyn2UY8RJmKCPPZyRBb/Hd8l6dU3HaPOcA97D6w0zCMNZE3+Us3rTCHn3aTm7K3InBeo3He/fzewotJFUK4SydoYv0Bzhqg95z2XIDvwLTwyK+waO+RR2djwdbhaQZtP9h8/5AT73WqbjUsSqXmJv1QmhnN14zzZw7d9gOzcx4guwvMXrGDt2bSYjv/JTmO7HCGYrP2Gm4XP+nps4uwZPDLJhrLgftnspojWvwzRbICt/NwSzdmBeIpx9PgXLLYXj/2x1PJ9+9ipsczSv/yevjyK7oCfTtT0c9wOWwU0w3FmeP2PlMVJdZ1SxBcF1A14dSEcM6kjLVokTKTiw+eccYYxn3pYiwOsscxDzeIpH7E0b+iW19GpEY7fDjv2GQHYPZOftBivYCY49gxFMg9//JJr7l3iWxr7sW1ie5yMc/g8My0Aotx+y8vrB5+/iWX3GYlcjO/t6TD1FGxFQTziSM6y43pmWXFHE9S4mPXayPP22ghYi1E8hxOthBL3rLbFnzhrycVbP56njFyEWfdQb9IRyd6b0ZfjNGPeb1OFSlseLeOSS+KaKrhFgHZrwU1zUtsr1M34XfI5YHkqDHV3zHC1/41Xm8WyOQKcy0Uuof31YJsyjr4hxUz/cv/L4mAS5yYQY7/PZuox6Mon3raCO9/LK0PC1Ypl+xIRMgRl9Fllf12sp8YfCwMd8dm5CJPol69FCVq4I77Y8/gjc2BjqToxlKHctu8GJdPXuSeqd58e7ju82O8I6NEMIqA4tP4yUsm0XeInldxnD4TNJVQjlbs9y7ckAX2d93MzvPyGYw9vNwGqd2Aw45phj1OCeTvnFli7Vg+a7zcq1XYxm+TSaNvGaLZrlY9RJB2KrTuvnutaz2uUnB+V495uP8ebHb2BA7744YMe9EGLZO6waMbmGy7Ks835O966BfiSE/+ueM2Dx0XXw04I5mDn/R8xe8It3tUhiWRnHUxGHrI+7tu2D9kXd2NlkoTubWm0u9/ysafjq19d4nzbcSURQO6K00GZ6o08+CNt2a9cE62CCEzpm9bgKpzLuqiUNROZzMvM2v3Zg2W2xZLDP52vjum4ORe5mNjVUGamCrKysziyfxitpI0FRRYjq6upFy5Yt01giqVzpRFDakt+bit6UGykTKRMSn0kZRxlIYcO/FkQuDqKs/wuvpkGWbQfFv/4poZVFt1IepMi/5A0Uld3mhohg9tG4nzKEsr6E9B6UUsrx3q/NB3aQHgmtl84bAvVFqpMB3q810MvNuyjHUDZbX7qJkGwT1EFYlZWVcxzH2dCXZ+sEttV+y7Kk57Xa0I0J5mkR+4IY+65kPH8aRKPR3Zh+EcKPLV68uF7/987TO25tGcZRps/Mbqy7tzhMt8Phn4wOR3/gFvY9jMOKtaxUq8tX4NtHnsLXUx/H8jkL4GjsUbdLcxxOfYLY6sgDvQ3eep9xHAq7d4LpW9/3RxsGJS+7RSG6H7oP9rj2fGw/9ESs/Pk3fHx7GRZ9WccLYhNgtN4bRjcOX+3aW/fUC8OQ0cNA56E+aS3Qx3KeTLzPr4uo92fGj2aQQQYZZLA+WP8B2GdzV8Jv3Ijqij1RvWovDhuf8o7HIkvh+k9HpGYPGBYHw6b8wsbR8bcl8DkXoYbX2/b+vG9m4gyHUaHf4LqHoyq8J+f9J3JoE7cUTYX6TzM2G9Xha2HaB6Kmag9EorvD8J2Mdj2nY5znNzaO7JayJDwIYabDdgdj0qSUTeVSMHHUTAQiExneMCAyANWVvD6yOxz3CCwP34rJIz7zyNx0yK1Ywll/CWoq92Jnzt7OvAuTStIPACddvgIrF/wdfqbFcfqjmumqqtqdGT8AgdhItO75AKZ6O6XG8emkKDrMfQGhmrOZnn1RvXIvxKqZXwzj9ZNgO4MRjbCM/Qeg98otk8QTojUPeLqwimVkGPeg5Yw1fpeTGMTyXe5MZ55Yp7zOZVkGfP9ZvelX2cgvYVvXQ/6iIyyziso9EY3tgZgmR8YY3Df0bYxNuOaYeMYirFjwADV7JOt9f+/a6gpeG+3PYydg4YK7cM/gNTsI//jtMiZyfy99YfskNKuIW5Z3XbgYfv9w6tqenj60iPzmHf9qxnKO5s5BuJrH7b8gK/Rf77jw5n4xrHrxVerShUzv3tS93T19cu09YRpnIKfybkw9e81IyvXfTv1lvdrUg9it3gZ4Sfii82AynirG44T3gK9mjSXzE0/YmDLiTQSil8GNHIZweHc+N9RbsOzMU2C0HYcpxWteSogkn1DyPnzu5bCNg1nGe3jlYjucZEZPhi92Cyad8ymfkTVuULYkTCqpQnb4CebtBERi8WfUMFm3zlWIZsvCfndE+CwgcC4CS+KkVdiciiq2TVWr9kSQupVatnNnLYbpDKReqB06jte9mzjDUSb1aNaC/3LmwOcutrtXVlFXPrpHY3l0KvV5KCpW7A07ei5+XTYvcdcmR1VVVT9OYnpzAPzx2Wen6FAdVBm+wwwT28bnpQ1DA/5D99we+/eTYdZ6wHX5iHFCZJqY8cv3eOvrT3D0gIOx+zY7eFa0KvCkLzyPtOVXjzzWIc8oh483Pw1Z9/KgiDh9etxuSvq91xmUSDTCRyWGnFAOqmNRLKvgo6uwRDSnzEvlMsLvC6Fj657o3bk/dt/qUBzQ/XQEDB9e+XEiPvzpSSyvXMbmg+n3rm4cO/TohFMP3wPN8rI1IU4crQeyDjatbiyXA7HPPrVfRKSAk1PV43xOrAdMmzZti1zqGIlEZGkWtm17Td+0abCmAlNgWVb85c5mglxEuK67srq6ekllZWVyzCAVaYqaNAWyEL2OcjFlf4qsg1XGenEglzenUkQIj6Kkjs/6UR6jnEHZlAyBCLvJlBO8X38+iHA9hXIYRWSwrINVlmu/pN+0yKXsQxFppjHhIRTV9fpAmxtLPzZnG6E16ddTxlI2hAzWS269xJRO1d1YU3XVmfKnszIlkm1COjEWLVqkvS4qN9d7LFkG++QDNhCQGWnSsMDraRNSH9Ypgez75Cooxs9m06dP/9MQ+GPGjAmwfPqwPgz2Ka+OHauVnekRi8WOYqns5mpw0wBUtbGobRtG8EVr+ws6qs9PnFoNOxLBrKdfxleT/44KTik8i+A6OqFf2c0K0Hvw8Rhw1Wi0221Hb7HrlgDZFBR274ydRp2BnS8chupFS/DW1bdh+ew1U6gmwQrC6HQsjFYcpjsNTzM0/vOZnlHOnsiL7hw/ujY6der0Navza+r+HmVlZVpxm0EGGWSQwXpgnQYCfwgGTrfQbNk/OCs8Abbe08Z2x+TR9frLzCCDDDL4X8K0adNCkUjkDg56teR56IgRI16In6mDfcb4sqvmvsJWXSREg9A0p3PbFrjn8tNwUP+mrz5OEqG6X998honfyxfj6fdewo7de2PnHn08pkoe20X6mtrcTV9cC67p8lh8guURvI7IWKCiuophxcPVCkH5Fw5Y2lk7OdfUpnEGnnvnJZz9t8uw0q2GGTNw5Unn4vyT9c6HgVHW7sziBDNTw64jis9+ex7//e4eFGQX4oBOQ9C5oA9y8goRSHF/qOvj96yNWXN+R8kN9+P9L39KE1cdMO2uY38Fy39Y9QdlaV8aPProo4WrVq16lPFpg9DDS0pKvo+f2TLACbTZtm3bYUzfraZpnjF8+PCnE6fWF8li02dSVMlSGYmIc1m9etK6deu8a6655hW/399aZMfmgAiV6urqn7755pvrJ06cKAt8zVxFHMikSeqq71JW711HQuLKG//eEOQb+iLK5RTdfxXlRUpyYz5tYjuSIvJMS5mGUr6kCCITZWEqHRHBGaZsbKg+FI8slN+iKB1/NrSnTKF0pwymyHrsj4A2qnqYIv1RGmTRfTVFpKjqfl0gq+JJlL9R9BJhc0C+Z++hiMBVf/ITZX0gnT+fIp3XS5A7KUnonIhuvciPr5bacpFsr4Rku5Vsu9RuJdsufVrHHXfctvvvv/+kUCjUyfNlvxnAdhIrV6786OGHHz7n008/1UtxtUtqt9RmSZSQum2XkGy/GsV99923j2VZN7I/eJxt8kT2WVumAUEdsC3vzn5MqzAcpn0w+7K0Lzfdp3dobzv2BCtgHmlHG27OLUvuIcLfmVuf9U/0vuxQKkPfxCkP8q/7y8tv490xd6N89lzekBzPrIFFVcouaoY+xadgu9OPQ7Bgy/TUJmjrjl9ffw/vXX8vslu3wL63XIHCbh0TZ5sCjv/mPQfnc3Z7rtQx+TitDQ3B2OXb/BxnHfm1+sy0oD6eRn0cR12cOnLkyEsThzPIIIMMMlgHrN07ZZBBBhlksMWgqqpK1pH9OIn5uV4imMhZNW9v1/D8LzYKyzSwd98e6LedOJN1hzcb5ki9KlqDz378Bu1atce23XrA4jFNobxhvuGwg5EfXxeVsUqsqqlEZXW1J9WxCBxOpuYuXohL7r4aQ24ejdPHFqP41nPw+mfvev6H6yJsRziztWHIzJiTierqOH9gighOS+BqYziHd7jwGSH0aX8Qdu18JJZULMKciq84K4wiXBP1JjlNQZf2LXDYnjsiPyfkWWI1CFkHW74+vOoA+XFOHK2FU089tZzp/opfixzHESG8RaF3794G8ynLRhEK2kxtU0AVl7by9thjjzYsn03tEmEt2LZdsWLFCuW34RmrFCwuTYUsIPtQpNxnUe6l/EDRDv0SkYYizURm6g2N/FsmIdIpSdrI8k+/BaVPZSQd0/ckKaXzqWlPPZckrermLUlsKU/Jc3XDEXQsGY6k7vm6SL0++Swk40req+/p0qTfOp56b0OQawOFvYIii1zdU/c+/U6mJ12cQjJehSUk01Df9anQPbtS9Ey/TdHqOK2Ikn/cev2IJ5AubY3pWGr5StKVUzLcZH5S70l3fWo+k+VQN9/JMkqGo+91ofsUvvKQjDsZn15oaDVffe4UUtOYLmxBaUg9n8ynJBnfpkayHVhdTwsWLFjFNn1Z8uXp5oD6JMuy8nv06CGfT0qLyqZunW0QGIeeK3bpbn5NTU06vdlSIb/bW7M/eV31Ej+0NsJOTCswdm6MHtdwIxazo26g8FN0PqmIBaEXebWw8NMZ+ODWCVg5ex41ce2i0gvxvHZtsMslJdhh2MlbNBEsmJaFrgfuhf1u/yvcmgg+L3sUNcuS7zGbAgNGs+1htBwgZjlxLD00vLL8hsXHZ5+qf+9SL+McDAZfY53Kf/BBZWVlm3aHvQwyyCCD/1Fs+Z35ohlaN+yDNv1hiw9XNmcZZJBBBv8/4Pf7tQSuBScxL8WPpMHAgZZrOEcacBpdSqxJY2FeDgb9pT/yc2WctX4Q8fvL/DmoqKpEny7bICeYDZszHM8TPFtpzyW84cOyyhV48IW/4+rJ1+P6B2/BmGk3YdozD6N85XLPKvjNL9/BO9+/i/d//AhvfvMuvp8dN5Dl1CH+NzHFlqGwyel9kF8CPhNzly3Ah998gg9mfIovZ36F8hXlXhexWuTSmfeajg+OEUMokIs9Ox+PHoU74ZsF72Bu5Q88ls1rkt1gIqJ64ONk6C+7b4etO7Wu13q4FkRSx6Ino9diWb+lBevibX4sZXj9OZmp97o/AuXl5SqYFkxjhLqn5cEbG6mFGK/sFGnbtm17lkt9JNAmgcgb27ZXrFq1SuSdFKIhEZKfTYHyJYJK/irjbofWhjaGvI8ia0qRw6oDkYglFC0BV1sgNxLDKNIXvSi6giJ/srruFoose0dQkjsPyfR9L4osU2UdV0aRH90jKKkuAPR7NEWktTblUTiyrk0SmEqLCE5dI6tRhaX4Dqak84erutPLqQsp8nmre+TmQmmWBfQlFLk/ULmcS5Hl6LaUVCgtik8uC+Rioz6I/FP676AoTrkfuIaiPCR9civ9WsottxHjKTqn9Msaui4To98XUORyQpax11Jknau8yKdyQ5DbD5WJyM73KNooUpbe+1HkCqQ+qL7ko1d5UNrkokGkssoxnZ6J+NYyalkLS2dUH7dRlGZZSKdCFr4KV/6okxboKgNJMUVkWRJyZyH924Wi/kRlLx/XqUuxRbwcR5FvZsUrkWWeNkFUugTphKya5XJEuqrPuylyj6I6l04qvcqzfiehelIapMN6YaKwb6bIIr4uma63mTdRhlOkm8qfrI91j8pF5bOx2pDUOki2AXXFoxGrq6ujhMhgHdssUL/Ofq+gVatW0j+lw2tH64iQ7neTEAgERAazibTzY7GY6mmLx5gxY1T/O7B8DKb5q/qsmd1nti+0YOzNgmvT2CZppqVxifOL2faQb43cztK7Wu3f8p9/wyfjpmLZd7O8l951oVVR+e1bY5cLh6LXSUfBF6q9ZciWDLmxGHDlaFQtWoLvn3wedriJfoAF7W/Yio99kN2O2wjj7rnpcLf1mTVaVZEW3bt3lw9rra5p7/P51J5kkEEGGWSwjtjyO/NWvbX+92dEI99Cy24Nc0tfTpZBBhlksFEwffp0i4PdnpRsymuJw2shMCenm2s6nLybIkUahLzt7L7T1ui//bpbBXvuHfgpsnV5xUrM+vVndG/XGe1btfaWRaZOi5P+gpesWIZ/vfU0Hn7lMfz9tSfw8EuP4qm3/ovyVcsTe/T5EcrKQk5WCMGsoLenouB5l9C/1WywBc2r/Ib2XPThlc9fQ/Ed52Lk3y7AsNtG4e1v3kXMiWHBkoWU3xGxI0yv4YWjVNtMX1FuZ/TrdjQMI4YvFryMCnsZfMlNWgymP57kerH9Vh2x+w494FfCGwMn50x7n+y8SL1Wv+Fw+G3DMEQM7hyNRhuzGtyskOUXoY1cIvxcFxOgdGikZFdD10mcgoICkRpNKOiNAxH8Im9s215eUVER90HvafJq2VDI+vcLighYkW0iXEV2po7DZI2sa0QGyk+8iAyRj9IhMQYiHXSfiDmVjcpIBKvISpGpR1JEOoqUUznqepGiD1FEEuq4NiSTCwqRm1qCm7SoEiEoIlVknnZ61W7uImCTbYrI1kcoukeEnsLR5l8iIkUWplpwKe4TKfJzrOs1UVe6REg/QBGZrUm+LM9VtrKCFvl6ACW1DZO7AhGKur8h1kHxiQCWZZ8ITPns3YmiPIhkVVmJ9J1OUXkky+gkijZ5k8uO1F00RaArfSJ/RUiKbNc98qmssBuC6ktxa98Lb5Mjikhh4WhKujZaaRdBr7IUOap4RGxOo2gzv7r6pzBE1KssReaqfJRXlbleFogQTa0Pkewqc222dDvlbIrKXHkS6SzyVMSzoPLTJofSC+mcCFURw0nCS0StyH25rZBOqBxFmIt8lSsTlZv0VmmU/qg8VP56CSCdEVGt/MhKXi85lNfkM6BP6ZbcaUhXknqmfOklhuop9Q2m2ifph8ht6aDSIB1Svv5K0T0KY3MgWUduZWVlhO2IXqDZTXpxuBHA8YHasPycnBw9uxujvVoLsVhMfpBt9gd5wWBws7XNG4IuXbrkMr07M92/WJYlX85pEYmqrTH6+v2m1SiFr5fe8H1hbnt+BUu6lp+t8MpV+PbvT2H+B5/CkbuoxPHVYODZLZpju6EnYqujDozvQ72JId2IrKpExfzfseT7WZj/8VeY/+EXWDzjB6z8bQHCK1Zyet0IOZuCNrv1Qe9Tj8GCz77BvI/UXTURZgBGEZuZfHVnDcen5HAsqM3k913xr23S+hXfb7/9YszbM/xaRN3cYjfizSCDDDLYkrHlk8HavG3yyIswuaQ3P3fA5HO+TpzJIIMMMvifxooVKzQB18R8vs/nq3fjOMs2tzVcszGLtQQMnH74HsjJThpwrSMSs5sZP/+ISCyG7bv29DoSHda0Nzn19T75Z+WqlVhSvhihUAgBTnwCQZ9HwJqcKFmmCF4LPl4o9w8B/vZrFQghNxTanI4TOe+3zzHhMxwYPsdbdRlxarAyUo6lVUswb/k8xMwYXv/4DRTfMgrFt56NGXNmiD9enRDvg4ns2nwnbNNqV8xZ/CV+Xf4Z5xo253YM0MvXWlO3tXDCQbugII9zlEYv1eTcLGDMImmSxVIL55133krHcdSntfP7/WttQPNHIj8/X24iWnASXTNs2DARWhsLKou65bFW+VBf5CbCp4ns5gLrIiYyeOXKlSKDlSZFnkzAhiZEYWri+jZFJKQ+RfbJKlYbnol0EwGXWhYiQEUQnkNZQBG5qEmviNNVFKVJuw2JxNU5EWvyVytyWEvwRf7JYnM2RYSmrtNMXKSZ4pGVrIhLQZa7Igzl4/rfFJEcclshS2YRbCJFRZiKZFMcIhhFVMq/sAhpEYxJolPkoYhUWf6K5FS8Iv9k4SnLVOUhdTPZZylaO6xwk0689fSK9BbhLevanyn1IVlOsoDVtXqmZCmteOWmQWUrK2CRkyIylWelX4TrjxRZH4tcrWudr/RI90UuKiyVe0P+c0WeKmyRlCKAkzstfUzRJnaypq1rtauGWGSnNg8UgawyVVwi9r+lKI11dW9fiohRlZGsYnW9ykphKB7VtQjSJMS8yB2DLJZFPKtu1K8of49TDqToBYWIYKVVeqM6kW9VnZN8QFF/dBlFafoPRSS04lY4cm+iPkgW3yJvpDfSM5W7NjkWWav60cZ+SejlRyorpDZQlr6qL5HN8sOqehLBrCUjKn+lMwmVi54rWVxL16Tr0lsR23+nKG3SzU216qJu26BPY9WqVdFwOLyUbVfTGbYNhNpJ9iE52dnZesGiePV8JyWJ1O/rgyjjWUnJZju5/suKNiOYTrVZ2zDNes7Vhq4FdwyHMJZDXXG7rvWk1YF8BdvR2CIzu9UbbqigO4cpIt9XY94HX2DWf15GpCq8dmk7HONwHNRz4GHofeJRCORs2sVAekG/au5C/Mj0vHv9PXhhxJV4bvDFeP6sS/DskIvx7OCL8ELxFXhrzN349h9PofynX+FwTNcYOK5B5336o+M+/fDzi2+ipnzN3u2NwchpD6OI3YPFbquxx4N1YRhuz2zTUt+RFqxfbSK3mNKjtLR0Qza7zCCDDDL4f4ktnwzOIIMMMvh/img02tJxnD4c6H6wcuXK9L4Vx4wxDcvoxVFzoz7TojEbu/Tuiv591nJx1yTIylY7TC9ZUY5Fy5dhu+7baOlowgXcWjMf729NpBqRSA2v88kPnOduwfKZcAxOVMKrPDLWEjFMMQ0XVZFKVFZVem4kVlSsREVlhSxoGVoUPo8ctmDyfp/fgt9nIcDJWdD08dOHHxf8jI9++RTvzfwAv/4+O57elMmd/Bdn+5ujR8u9EAz68c2851EdXea5oPDS38hEUNilVzfsul1XFnfiQAPgJTmOY/dDzyH1WhOapinSKMQ67ilL8PjRPx4WwY9W1L9qgzOy+NGNDpVisiRTS9QNBrWW1CO7NguYR33YkUhk+aJFi+rboG1Dy0FknwgtEV6qd1n5ylJTxJtEFpqy9JQVZSqS5SSpO27T2xORn7LalT9MEW8iPkSqisScSdFSf/mnTkKE3FMUuUMQmZEMM1kHyU9BuiuiVGSbrGpFsiXbIhG0IgflwkYWrSKBBVmdyoJUBKDypMZAhK2scEVUC6n5eIOiTa9EaCbdWyhekXqKS8R5U5Ca7uR3EdQi29XoiTBW/MkVZiLQRS7OoohIFXkoqJ51v6w7ZWW7kCLyWqR6KoldFyLiZCWrvKT6d5eVt+pIZKk2Ak2FyFmVnfxHi8xUWgTVm0jbdC8Bk9a0ctOgsknqpYh56YF+123k9Sxpmb90T0urVSfKiwj65yiqM1n51kVqPcnaWC+3lDeRtcmXRCpPvUyQmaD0RKRyKlSWdfU2FUqvzousVp2LsJcLC73wEERE68WEykb6lupuQ/ovq3s9R69TFJaeA5WNyHQRy0mr5o2BZFknkfy9+nPZsmXRmpoazzI4fmjTg/2H1xf7fL6NmddaYPiyxBTzF2I8egm1xcO27e3Yh+WwfVf7l/7Z3bdXNkcWvdkJNOoiwtPkaPhtd9e/fcevtTbrrfx9CWY99RIqFi6p3RIJrB8peIe9dkWvk49GqHDTLgSqkBuHf76ANy6/Fa+dPxbf3D8dS7/8DnZlFQJZQYRycuDUhLH8ux/x/SNP4c2Lb8ar512Lbx7+l0cKeyu9GoDp92GrQ/ZFbuuWmPXs6+A4J3GmEVhZMIr6UoNas0waIYNVF4bZ1jWsenc5zs/PVxvxLOt3G+pnEw0iMsgggwwySKKhwVkGGWSQQQZ/IEzTFCkkS7JPLrroouTS9dr4z5wiDpr7wnAbdTynCeMZR+7hWbauD0SYaZKwcPEiNM/Ow7ZdunsEq2Y+dec+q2dDhutZAotbNC2f5+KhsqYCM+f8gJc/fBUxo8YjiQOcJJiWiXe+fhu3PXo7bpt+F+568m+4+5/3Ytz0Uvz0+y/wh3wMx++FZfFaXW/6LRiy1uFcxO8PoTCvGZpxouNNJLx5XerkLr7ZXPuC7dG+2baYu3wGZi16A+HYqgQZ2HiXaJgGhhy9T61QG4bRMzvfrtcnB+OdwXqRFa6Ili2GDK6oqBCZGGL60u68vomgCpCIixZRubZabVrEotFo+dy5c5Okgao5VYSmV316iNzTEngtkZclrqxzRax9SZGbg7soDfnITS0TfdcsXNa8da23dVyEmqxeZR0r6HqVq6xCReaISFM9J8NMV94idZUWEWwVFFlrijSUiMxWWCK+RGrKKlbhiYCTZajIuVSWQGX3IUXWtanro2XNKsJPZGzSb7AsgkUMioBNJbIbQt2yEUQuK10i+GUFWxci6EXMy02G8plsBJRW6f6v3q+mQferXFQXKgfVp36LzFD7LX+lIjxTlz3LGlZ5/oxS13JR5fIyJbVhUhshMla6I+vcpA9UWWqKDEmSgXWt5FTeImtlOZ3KwqjuXqGIwFV9JpFOJ1SnImWvpCRJa6VHZay8K1yR+Mm+SPemC6cudJ/CkCsPpUfkuXQtFXo+9OzIklqWykmobKQjegGSCpk4Kr3S93SuOTYEqe2BkPzufUYiEY8MZpveuJnlRgbHDOrcUzv4ZB00VP5Ngk0w/BXsE3KDweCmNWvdSGAd6Jngh/tDff6Ca5ZarTiy2ckXaNhFhBYp2TG7MuY4bxnNtmvHApVF/Gr8+sYH+O3ND3lNrJZyeIjZaLZVF2w/ZBCab70JOUtmYMGnX+PjOybjvWvvxtw33kd+5w7oOehw7HjOGdj1r2ej37Xno/8156Ifv/c5+wyeOwLNe3bDos9m4L2x9+DDmyfgt7c+QqwRf8ChwgJ0/cveqF62HMtm1uuBYy0YBdvCKOzDWmn48fDqwnWzDdPt7dTjKuKnn36qpk7qhVh7quf6WTlkkEEGGfw/RuoAM4MMMsgggy0LsoCSJY6WyKadpuQYdlsOr7eLT1Xqh3zmdmzdHP36dIcvze7WTYFmk9WRGqyqqkKndh34W/t7Mlnyt1sned4GboLhwrAcpo6fFBG5SyvK8dE3n+C9GR95m3aZpgHTZ3sE77dzZuKxtx7HE289icdeexwPvfoIHnpxGuYumQu/zwef6XjhiJSVeI6E+T9mR730cWLA4w5Tk0xP7XTpTH52S3Rp1huOL4bPF7yA35bOZDpiaIq1r7Bn3x4syyLmPXGgAbCEujF39RF7snpexMn1Mqa7/ZIlS0QgbRHw+Xyycsxj/W4qMji1tPU99XeA5aGy2KxjFObVZn3IslbEoWo3VYTUT0kyzcnj6wI90/+lyD+q/LZqwywRfPINLv++slRNJUzrg2bUaiPqrhwQmSaS7yOKwpNF8hiKyGb5C5b/WkFkbUPpl+WwJuISWdaKgPxnQuRO4h+U0ykih2QVKvJNLzZkHauyrAv5nxZzkPriQ2l/kyLSTi4pVO9yZyGiVOTxhuigSG8RoyJaRWing/x2qxETkZpMl8pEaW3IEjgVSrtIcLmIELkri2L59JU1tHzpisBUfYo8F0mchOIUear01bVIVxrqukZTfalO36XIQlguRETOyhJWvqblQ1dpSSXhBcUt4jtpbZuErhN5LeZHz3xDkIW0LMqlb9JVuYSQr2q5ENHmcCLHlOb1eR5EZusFgNJS98WGoHSKDJZupKZTz6DqqS55rOuVp1Tie0NRN1/JvKbmWZ9OdXW1rLA36x4n6ovZv2a3adNGz6LSkdqmCnXb2XVCTU2NyrSK8WSznVxPP1ObD2PGjDGZVr2kinKcofYoLSxTL2KNHeKbltUPvTB2Hec3q8MB31EJtepiNSoWLcXMfz6H6vLl3oqkWrAdhJrlo9cpR6H9ADURGwYnxmqoJ6nzPvgMH981BTMfe8pLb+8zT8Ae156H/n89G33PHozeJx+FHofvj62POAC9TzkafUcPRv8rRmHAmPPQp+QUBHKzMeu/L+PjOydjzuvvMb8Nl0nzrbqgfb+dPGviaGUTm0p/PozmbCr8ucxH/Y+nxlc+n2HySy9kBdU2rIWxY8c60WhUL9RXUXqyzhs1isgggwwyyGANNutEK4MMMsggg6aDg/nepmnO4yBXFk5pYfusbTj5aNnYFC8atdG3V1e0br7+q0hlBbyqptqzyG3dvMgbrTc6szTlG1juIRzPzUN887UYKsMrEHXDsAwH8hrsGn7vWjPggz/kR1CfAZ7xG5zg8pTjhxvzeTN7kdl+S2EaCHDC4zO0RNbkfIHfTV7h9WzJlNWezOiXzwygXd62yPUXYVn1PFRFFmNlhfiEhic+SeRkBfGX/r09IrtRGEa+a5jdsc8+aYk927arWM+zGVYnTrA32RLfdUVOTs58putsn8/3ZOLQxkA6dal7zO3Ro0cW42bVNqpdGxV8zmpYByJw0lVsXeXQ76YpTDyPIg9EDMpNQCoRKohck3Wj3C3ISlgWodo4S8RiU6D0pkuLfMeKvJM/V5GT2jhOFrCyhBWZqPsaGwcqrZpgy/r4Nop8BstfbVL0W0S2XEnIhYRIIpGRImDTTcwVpwjsupUrq1WRxPIrKzIruWmeyOD63HY0Bcqfnr36ykgQyaX01K0X3SNpCrTuW6S4oOdY6ZfbC4ksnkVmKA4RmXK1kGwPVFZJK+10dSFCs25ZyTpbuqQN+uSeQYSw/DDLOlYvE2QBWfeehqA0qKz12RBULxdR9EJAm7PJH7T8ICv9cj0h1xZNfSbqQnlXGhoq86QpYTKdybhUf5K6WJcy2FAoLavTHY1Gq9imizhNHNn0UFxsM7M6duyYtNpV/lNlgyD3F8zTo4zjWvYL62Ix/4egdevWLTh+6qDxk2VZ6V5MeXAtdLT8RkenATJYhWfzvOGGv0bXYRr6yG/3avzw7xew+PNvqQR1wtBP10G73fti66MOgi+YrklsGDXlKzHn7Y/x4d/uxysXXoeXzr8Wr156Ez6d+AgWfPIVolXx94BLZ/6MzyY8jHmvf4BQyxbY47oLsetFw9F5v92R36EtfFkhjyBOhZ/H8ju2RRdes9sFQ7HnTZegWY8uWPDB5/h03DQs/PybxJXpYXAsVrRtd8//8cq5elfUNBjN+sDI7cayacR4nsk1YHRExKnX6pf1W858/cbPbqzzLeaFegYZZJDBnwGNTQIyyCCDDDL4g8CJV0/K4tzcXDGVaWEaxraG62bXnYOkQqdMy8CO23ZGs/z1HyszLaisqkJ2VjaC/qA3+WwMmnrI8leuIvym5ZG1wVAMRqCSn1HkMjnaRyUvJ4KsYDWviSJomghwkhGkhCwfTLmZCC5DqzZVKCrg/ey5RASLEA76fMjOCeG5D57D65++ymtdnvNpsrY2ZKWsE5yyF2Z3Q36gLarC5Yi6FYg5FZzsNY330cZ2R+yzE/PUpC7UdOH0LFjWXhaT6RBmOWrZfJusrKz6rtnsOPXUU8tLSkr+tdVWW4mg3FRIzkz1uVpatWolK0HNmpPnNwuo39XhcFjmTcl4pUV1NalxpV8bukcWtsdQzqI0ZIGpmb3IPJXBhljfiYCUf1Ut/ZflpsgLWQNrwzFZImspfjoCrS5EVMvKUQ/Hvyja9E5EZKqIlNQ5WTvLHYJYgWQd1oV0XBbEdeOW/2ERwnJLIfM5Wb2K3JTf1w2B0iOLYLnbSbfUWA+x1m2LCFZem1Im6SASW4Ss3DqIIJUPXr0ASIr8i8o1iHRhf0pytYDcIih9Kpe6DYr0UOR9qs4pD/JzfAJFRL82mjuCIqJfxLziT0cgKwwR1nUJb8Up8lD3pN1gKwGFJ6ttWSErHKVB+dDmbto8UDomglDxrM9zK71X/HpO0lkBKt2yqlb4Scvh1HjWJ86NDaXBq6vq6uoatutNtSrfaDAMI5idnS1yPlVn6mK9ykpWmCNHjvx2xIgRb7FvUJuwRcPv97dhHaitmR2JRNJaabuv7xPiEKKnVhg1WGAsMYZV6Tj2+1aLHVpySLOanKxavAw/P/86IpWVcOu+wLRtj4jtcdSByGuf1ri1XqxauAhfP/hPvDjqSrxx4fX4+t4HMWv6s5j975fw4z+exud3TsGro6/Bqxdch++efBZfT5uOhe99hvxuHbD37X9Fj2P+gqzCpr9fDuTnYavD9kO/y0ahcNvuWPjRl/ii7FGsmt/wwowg72veo6s3xnSiaT1xrI1mfJRzWYSN+RpWr+OikIXf3X1uq7T9YU5OjlYFaIVVe9M0pfsZZJBBBhk0EU2ayWaQQQYZZLB5UVZWpgl6Jw5wF3BiWS8ZzIFyT85Ushqa+zm2g3YtmmGbzm0Q9Kc1UG0SbA7cRQgX5OZ77hgaRjw9usriH48Q1nTedbBVjzy06DoPO/SPYv9DmuOAg/Nx0MHNsceeLdC6hd8jbGX9612v+4NhhFrNwb4HFGH3PVohK0ukrsLlNaaLYMiPT777GF/9/JW3OV3A70UUvzm1m3MTEz7+ycsqQlFOGziGiaU1v0KbyLlu03mgrh1aol2r5gmfyQ3DgLVVJCs7LQt/3nnniQz+mfXchmVad+OlPxrufvvt14jpzkaHm5+fn82y2KzLkFn+muxX1xCJQ6kV23glNw6ZWMkvrDYzk8sGuYBJJUulqHIvcDJFBKCWxCdn4UmGQeloalq0ZF8+x2VZq43ftLmY4p9DkV9XbfYmC8t04aUe0/V6WSHCVP5u6zYgIie1UZwsUnVeaRbRLB+wsmBNeQA9iDCV1GUN1MZ9TNH1IszlL/hTiuLfEIi0ksWqyOnDdaAOZLmruERgyzq7aW+EakP1eAZFhKb8JMt9xtsUbYyXFJX/QxRtFKd6lh9jQWWrY0qD3GukQmUrn8Op9SESWUS53EeIgH2GovKWD18RuiKl1dbUrVeVt87VtbBTm6Pw5D5CfpuFdPqmPMpaXWE/QVHcsi5XOlR2Wo4vslaNb90yVBgNlaviUz0pPOVZZSMdTYXKTL6XVcZyk7ElYnWZR6NRtesbYtG+zmB8asdyioqK0tX//zvEYrHW/GhlWdYv3bt3r+tGxINbvSLPtY2dG3MREYe7xMnp8otrZcnqfzV+fetDrPr5N46P6oTB+rACfrTdbUe06Zd83BuHE41h3vuf4r1r/4aPbinF4s++QaAgD+33H4Cepx+P3kNPxNYnHoFWu+3ASjbw60tv452r78J3TzwLH6/b6Zyz0HW/ARzT1G16G4fp86HrQXuiz7CTkNuxHea8+LZHdNuNkLzZrYqQ07qlOtLEkcZhFPZiq8LmpwFXEd74ynDzXNNtx29pxwSs31W2bWvlSttgMLjFrK7KIIMMMvgzYN17igwyyCCDDDY5TNPcluLjBG9+fRuftO5zWo5rcBIuJrMByF9wu5bN0L51oUfKri9ituP5kMsPxQ2PGp4+xc8ahgu/z5FfPs93sGX4kJ9nIZBTiYL8GIqKfGjZ3ECLFhbadwyioDDOT1n8sHzxjelat8xCVrNKhLJdNG9loHU7P0wrHM+2ZTBP/NBtfhe8RU4nVqfOqOXAz5tYwDUc+K0AirLaw/AFsKR6jkeYrwtys0Po2bk1nEZ86gkunO5BM1Z3Q6dUaCJjOY4jMmj9K2gjgPpmjBs3rkNpaemBkydPPmvixInD+HkKPwfwUwTfJkdubq7nJiLxc7OBea+sqqqSBVmyDlS5jVdw0yDCTz6CRXrJ16osauVn9SaKyNQ7KKWUYoqsZGVtm1zaLKJOpLxMy1QHTbF+ksWpiDPd00cHCOVLVrfXUkTsCSKOkg2ILBmT8Yg81VMla035BZarGpHY8mWcfGkhC1G5h5DIWjO50ZuIYZGTuv4oisJXWCJjL6QI6R649ylKtyyYVe4iOTfU76ry9DxFVquyij6NorwJIoIvTXzKAl6WzcK6PoN6bkWEy72HCPf6IHLwWYrK/C+JT/krfo4ii2iVTZJo6kBR2mRRnKqDIs0XU2RdLmJY5SooDbIEl5WwoOOpz5DqVWTtRRQRq8pjC4r0TS8otLGcylsQqaxyF7EiXRDBq7BUx0qLNsRMEtfJetXGciKEVddJQkZv10TC6RpZaOpFQpLQSc2T7lHZ6PmQNfiJFLk4Sa0nlY3i1OZ50pPNifraAB1PFcH7XLlyZZjtuayDk8c3ORQVxwyh7OzsZLmpjpuiy+ui78n+YX/2CWdNmDBh+KRJk07m7702V//QVLAPaUdpyXqYc9hhh6Un5qNOrus6Oza2HkDdvOHa8wKFA2pYw6s3jguvrMDctz5CVfkKjkfqFCPrQyRphz13QV7bhhaDrIHqcM7bH+GjmyZg7qvvoXnvHtjt8lHY/66rsfeNF2P3K0ah32Ul2OPqc7HvrZdj39v/il5nHAdfKAAjEkW3g/dGlwMGeO4b1he+UNDbGK7D3rvBrong11fexao59bpc9mD5/Qjk5XpkclNh5G0FI1jETNc/9tLTYwVM03XNTohYdV8Qeaiuro5YlqUEBqLRaFNdK2WQQQYZZECsf2+RBCeOOPfBTiguuxzDyp7H8LJ3PBk2YTKGTxyMs8Y1rQfclDjn4XwMLz0Uw0qTg+T1w9DSkczbm8zbexg+4TwM3MyO6oeMP51lzLjLPvTSUjwm6ResYQyfcAvveQ/FE9/AkIla5rcuA7/GMXjCvhg28TnW9/soLp2GMWn06pxxQYyYeBGKJ72BYZIJsqJpGk67PQdDJz7G8D9gPp5gPmTFksGfBWOmhXDW+D1Z75qIZ9BE2LbdhxODGk5m6vXNtyrb19NwG1xy7kHWFS2a5aPVOiwZTAsO2jnoRiAQbHIjoutkwWtZhmchLP/BBsPx6FrOAbRKUISqxNZk1uI1Inh5o3cPf+cXBLzvts3fPhfb7dgCbduGeGPE80Ps+ST2mdpsJH4vP0X4xpGci8dTzFD4N36sINABPsOHykg5Im6lR1w3FbnZQfTo3M6zlG4MhmsUhGN+WWmmRSwWE8mykBP5HaZPn77h/fJ64u677+5SVlZ2YzAY/K/P55tK3buD9X07T43j98eYzqc5+b9g6tSp69Kvr0t/4137B5LBYSH5M/GZRNOVIz30Qkcbid1MkfWsLHNHUq6gaHm/iFP5kp1B0VJ8WZImIetYuRIQUShiU35itZxeyieiTlIXsgh+lSKCTr58k36CH6fIKlnnRJSmEopKl0QEpK4VQS33CrpH6dRkXPqge0XIyQpWJKCIbhHaeqkhyHJzHEVkozadS8Yt8luW17IATmflJZcQCksvTjS5Vx7WFXp+6j5Divt6iuLUBnrarE7pl+9bkY76HE9J9c2eDKcx/dU1suZWmmVZLFcX9UE6JDJYeVMZi+QUYS/iX2kQCa5PpU3XiWQVQZqaJxHW0yka/6l+lDeVr+6TGxLpjV4i6BkVoZyEdES6Jbch8gOue7TBoPwNqz7kDzppia4XFqpLPYMPUkRWSzdlhaxN6A6hSA8VxtsUlZ10Ud9VXiKbBem8yG4RyyKdlTaNA6RvKou65av61yaHuk/p0fUqC1lay9e2XJHoRYrI6iSUr2TZ1IWOp3s2NhRKe7r2YPUxrTAQGZz4udkgMjgrK6sxNxHCurTLHtj2dyktLb02EAg8xf7hfsodlNvYVo/z+/0PcszyLM//9d577/3DCTm25UyWoT43xs/6ndkadgtf0Gq3llVvHfCsRii/oU1f6fLqvrxy4WJUzVvIcUwdNpk3mBzMFG3dDe367QRDA5smYPGMH/Dp3VOwbObP6HnSkdj3lkvR+7Rj0arPNshp1QLB/FwEcnIQKsjz3E902HNX9LtsJPYYcz46/WUvdN5/d2Q1r/+9s8vxil0TRoyi7/Uht01LdDt8P+R0aIMlX83Eom9+gLuOL8wbRU6nuGVwg4sGknDbIuBXf7IWXnnlFQ5x3YWs5yh1UKtqMsgggwwyaCLqG0A1DQOnWyiZMArV1V9zBn8zZ+SHsPfbwxPLN4wz62nwB/+N4RNTd07efBjjmhg6YQ/UVH7AnvhxuOa6OWyqC8NgJ+MOgGUN4EijK7K7bFj5rSsMowNMYwB8vt342RnlLZsWv4Pe3n2uuwd8tjrTxgaJ64aAW8RhZX/qQH+GvBPGpgnfFzPhGltx9LE7DGcPXp+0Kmkc2bYPhrszdaof798VttuQhV0GWxKGjt8Kc2uegN/3KmBriWcGTcc2HNzGiPp2wOez7duOU57mDT3SsjQJ+Hxo36Y58vOSBkPrB82XtHmc5bO8cJsGQxY6sCiy2rUo9a0k1GHTMD2LX8OMW/C6RgzBLFk8yTUEmwLDRW6OjZYt8vk7cbyW6F4GtNrlQ510sltIpj032NxLV3VspeczuGGvgbWRFQygW8cWHtHdKAzXdBCrt/+xLEt1/LvjONuXl5dvVvcIgnZdHz9+/MlZWVnvhUKhK1q1arVT//79Ox122GHNjzjiiGaHHHJIix122KFL8+bNd+c1d1En/11WVqZl7RsDqvakCG4gEAhSZ5IE5WYDJ5IVCxculCVjPRqaVkGarjRxUkwEnsgykagi8kS6yfpWRJg2ZJPFqMi6VPccItSGUORqQiSwiD4RPiKuRSzKmraubZv832pjN/l2lTWp3APkUbRBnXy9inQT2SpCMqlzcqdwNUVpEZGYjEeQJbPuE3Gp6+U2QuSwNqaTj9xUa02l5WHKoRQReiKkFZZIaeVDaVMZ1y07lY983irvsixWetYFildWsyI1U1dTiJR7hKKxqAhFLR/vRhFpKl+7ejmdGpfCURh6SZNaD+mgMpXbCxH2IpmThGp9kOWrSFiFm7TY1gs/1dXFFB1X2lRG8jEsklf6od9JiFQ/iaJ6ElkvAkQEvcjj8ygi6dUwpfa5InZF3oqMVRpUf3o7eB3lFErSqluQXok010sAkc6KQ3Utol4+ihW/TABlzayyHU0Rka1N5VRvcm0hqH5FJMtHtZ4r6ZTi1LOt39L9VN+zqjPFqbD+SZHOqCxkGa/yGUaR9XUSSf0XiV9X/5O6oPON1eHGhKfTS5curWY/U8l2bF3ahw2C+jXGF2QbreczNd7U9nWdwXCN0tLSIxj2ywz7mtatW/dl/9A52T8cfPDBLbfffvuuhYWF/YPB4I1+v/8f999/f1IH/hBMmjSpiOnuSZnHflV6sBZUXFHH6FHvgCQB76yrN9jmfLTc3+E4Qe2Hh2U//4pVCxbFxxS1wnG9zdmKtu+JZl2aNt2pXrYCX90/Hb9/8g22Ov4Q7HTOYBRu1RVWA669FGUgOwtbH/UX7Hf7lWi/124c/6Qfk1QsXIwvpvwDzw69GM+cfj4+LX3YO+alPQ1a77gdmm3bHTXLl2P5rNmIrX5PupEQ4NA1yCmp0QhR7rA0DaOtHfXa7bXwxBNP2D6fbxHzYVNHM5bBGWSQQQbrgCbMYuvBwIEWchcdz87xUvZU+d5rUceu4gR8VUJqNCphryTi7yYMu6deq6hNhtkP5LOTuQCWjxMvw4k7H9oAmOZnMI1HGA4nFc7HCL5fd/C5eRHMb1p+1jAcG5b/hpCMo8GB7+pz65OOxD2bb2CdwYZijAnTOg0+38EcyXE0a/yxz8ufDBzYirmNBgKBVBKgFnhNM/5pkDxUqyfism1RAYL+DePXLMtEVigEy7Sa8BDHJ0YmuwFZE8s9hTYY0UZyFs+lPsmu6XK8byPLzMM2rXfCLlv1wy7d+2HX7gPQrqAdsrMDiPEarxnw7nMYns3wtCGdBb/3Kf/BEsahuNaa3yUidHUi3vWFArmwjABsOwxbu1o3NilJgUjgloX5KCzIaUrXYnKCVi8ZnJubKwLpW3aZsto7d8KECSJfNgvkm7pt27ajOYm/q02bNm133313HHXUUeDkHjwOHkOHDh3Qr18/HH300dh5551RVFS0B9M6deLEiYePGTOm6etC41AFrFU7qaBeyz3K+o9P1hOO44RXrlyZbvOtdGjKNfVBz7QsH/eiiCDTBFZL+G+lpFqnpkIWp3I8qWtlJSnyUVaa8gOrDbySm2qlQrP3SRQR9yKRZREsS10dl5WoyF2tFkq2MVJkEYlyJaHrRRKKAExChKnIZZGMWvYvS+W6aVYjI6tnkZUiYWQ1q2s1BhQBLVJR7IgI7lQiMAkRgrJYlmXsukLEn9xYaBVYOiJZZSZSUeS0iAWVi6xs6/ZNKksRqyK5k9bO9UF5GEhRmLKObgwKW4S4yHltxpeECMsHKCpbpU2Ww3LdIBcdIntF2qZC7hLkmkJthXRIFrMiSvViSRbC0idZFdeFrIB1Plknck2Szp+q6u5MisJXmuQnWFBdy5JdLxFE1mpjQtWVdEdlqY0LRbAnofpUHEqj8qEyUv3K4lgvRWQpX7f8pXOjKCKsVRbScZHEddkoWaArn3L9obpPhdpU+Z7WvXXPbQoo/6s7gt9//11WihG2Y4kjmwdsl9nleh1ZunY23bEGcfvtt+ewPxrh9/unsT/YSv3DEUccUat/6Nixo9c/HHfccd5nq1at9orFYuwevP5hs7fjr7/+OocC5gCWQ1/KT0xLWjJ4xhO9/JyydF5Taw2ixjZDvyOreXOG6Y25ZF27dMaPqFqid3F1wHoP5maj5fY9YSQ3P2gA0pO5b3+EX597HR332Q3bnXm8ZwncVMhFRVbzZvCH0g8HF372NV678HrMmPI4nPIKmBXV+OTuKXhl9DWY9/5na1s2E7mti9Cy99acQvtQvbQcdjjVIH8jwPTByGF3ZtV9d1EHjpTWbWYZrtwSpYVe5PIjwnpv2orZDDLIIIMMPKz/ZOa00lYImddxRlziBePYr7Exf40jkeV6hQc31gWm/3QEQq1gxyoQC1+FySO1bBC46KEcVFS2RIw9jC9WjWVFC/HEoHhP5DKwUaXNOPNvDpOTwZqaxXjwgtpkyMjSQoSdfK+Hijkum/9q+ILlePCsNUuyhkzJQ9DtwR7iek7wD/UIase5hT3mNKaxCpNSdsItLiuAE24OIxAftLjhMKL5S2qFJwy5NQ+hVvLxxuH/yio8ep6sFVzenw03yIE1L49UL/XSq/j90SI4HJRF7QgCvoWMM9VSZQ1SrxV0fV7XRbi3jo+rofddAct/E7RuOhq5BdHQWAQjQd7HtDsmLGcVJo5ae0I4bMJ/ec+RrKMorzsdk87WoHoNBk4PIG9lCxg12SwDG25VFTqUL8bYsU1bEzS89HiW6ySWc3PW+xeYNFITydo9+wV3ZqEq707WgSw7CHcs9SE+cVL+Dbc1AqYDX8USbyqTlVXk2SMtW7rcsyOJNnsPPv82iMVms85H4IFRL/K+dl6afTkxZGf/jrtP1HLLtVFc5kc4UIRsJxuxqIGY34W5fDmmXiRrqTXp1HWGowlwNuxINTTwE3TMMUIwgzareDn1ol5yLi1Elszu0gKBcFx3pLOmfzk6zF1eq4xVD4XlbWCbAZh2JapXrURWXj4cKwfBcAVaLl7G6+OjMQ2wZ7dsRb3iOZab469GyxyeH5R+tHbIuCA6ZLWEG4lbefmsGKL+pbh/mAZQa4/C5NYjEmjh5VswjCh80WUoHS3LrcaHzoPHhBBoq0nkuZSRDEDs4cPwx65GTawGnZYtrZV3xcccwAjGR7JV/Bdpvmh1u/D/EJxI6TntU1NTc+L555+farW1Glm7nnUtJyacmJv++qpF/oKb5eXgquKjMPy4fREMrD8hXFVTjUiEzVNenve74Vc/psetfvTdu7jq/ktQ7VYhwLbLYSvYq08WuvWIewHQXNmEH+2z+6Bj/k7o2Wo/qiebInUjPPfmx69hUeRTrMjlvN8Ow1VWLRvzZtfgy8/5yDt8XEzXm0zpepVDNBLFBcf/FcfuOQiuw/5ptcsIQReZHjm9aOX3ePTLS+C4ERzd60p0L9qb8cavagyK74V3v8a5tz6E3xYua9hCWFZFwOSqj+8XEZUWkydP7sswr3Ac5zDm/Ql+v3fEiBFJH56bDKWlpcdzon9rt27duovobdYs7g42ErOxclW1t2lgMOBDXk7W6jzOnTsXn332GRYsWPARJ9olo0ePbmhpfGqJ6rsC0adEfZ7I5KRIKYzzzjvv0B49elzDdHVQOW8O6IVFeXn5v8eNGzeG+VMbL3JOfbZE31WHao+UIH3XZ1IyWAO9xFLfLtJY5K8soZN9s+pbRKGsiUWEamO71P5Um4fJlYZcV4gMTUdwZ7DukE/nCRRZa8v6WGPXDNYNyXYs+al2TCKdTkqyDQsUFRVlXXbZZdfm5+cPZHveQOew8WCyfWZ7vOzHH3+86q677pJrDaVJY0K1YWq7kpJsv5Kfwlrt2PTp062lS5cexfTf2ZVQ/9CiRYKg5DQFHKayg2XEzLaPYwJmU+31vHnz8NVXX+G3335TvzCK/VjqqoFNiocffji/oqJCZS63O0GWybXDhw9/jL/Xyp/zXv8sd2nFHabPHGVH62/GVeHsl5dYWc2uwl/e8buOc7vccVT+vgTvX38PfvjPS4iJTE0ZPJgc5rfcqTcOLbsJ+R0bN1aNrKrER7eWYta/X8KuV5+D3ifJ1frGQcXCRXjrqjux9MtvsfOFw9B+QF+Ow6L48T+v4PuH/onWu/TBHteej7xOa6fz2+nP4OPr70XHA/ZA/ytHI7vlRnQLLWPrnx6A8+NkaiibpHoeEw07OByJuDaKg8d9rZdIa2H8+PE7sg+fwHr+kPqmvieDDDLIIIMmYP0HKCFfgB1fM1gcBDgxl5Ptxz1yb9KI+zC5ZDyW11wNw70J4epXEYu+w5hkCRDHyooBjPoeWM4/4Bhj0G5enFkQBk33w3aPYe/7d876n+AsVJYPcYhQHHLf4YgZ13PwMZnxPwaf9RByjHEIREZ6S9LjZl8cAtn7wbbv4fCmvzdYEcFnmMUMlxMQW8swxTQYGFa6P+8ZAzOgicmjnhihCQxvNM6aIAuHNbDyT0c0/ASi0aeQExyC4jIN/Jj/mj5A+BGG+BD8oYGQT1srejXzdr+XRr85iXkahqGTay9xkc/h4ol789oxzKtIai2/fBR+awKq55yLkglaerg2NGaRaZ6/eh849hiW/YO89xHY5l1M0zE4b1pyc5fGcdLfWqPZktPgt++F6WfeGZYZvAvz252Kk8ua/lp6Q2DE9uDI6R/UkymozhqJ7NAl1J0HEHYfRk7BSajyXhvHYXDwaqENhpeezjq+FxbT7ISnoWLlxThjMushUf9JjChtxWPF8Efu4Sj5EQZAnYk9BDP7RpbV0ehbtoYZc8IdWGfXsi6mUweuQ9Teh7ozhMcm8izjiTyIQPgqjCzVDulNw9n3FmFe+2EIhu/miObh1ToL52aW8bEYMz3OiAn5izqxbu+E5VIPmI6sXOqrEX9OItaNWNxSljyc1rF+57Y9BUGflmo+irDzMPVyHOYuPQvDJ8avWQODZdATnUPnUe9L+bw+5olDffM51/Dcfh4Ruxosv+KybVDtv4j5Hu/plZd3lkE0cCWGl+2NMa/H9b4hZDXflmEpfYOYAh/FhOkeAtt6FBafnd86xonxuKuZHVATGAUjqMkqn0HGmeWOQ8HyIRh8j6yP/l+Cg9pCSiwQCKSz2vJguEYR29J6iWAPPOX3WcjPzqLqaW64/tBk099U6+Lk3MuQn+G4L19tCKcwvDF/4kl1OTfNRXPs0+V07NrpWBRlt0ZBVh7yKQXZ+Thk9yNwbL+zkOd5h+EEVME6Dlq08qNzlzyGG2OYcatjz19wQhSuh1pEcG3IojfuW5iJEXldu/VoGLxYm8jlZoUSJHQDiJMBDc4IOWH9NBRi2wfcy3pXH3X35MmTD+Pkel1StU647777OrI+Tm/fvn13WXolieA5C5di6r/ewNX3PYnL/vYPjC17Cv985WMsXR5XRVkK77DDDmjevPluPp9vVFlZSjvadChfdfPm/WaaUjRk84FlrZpM1mZjtZpBeoj4fYPyC0UuC0TKSJ/lZ1b6LVcYsmB9kZIkgtVvHUjRJF57AkyhZIjgDP4MSG0zknCXLl1qszkRCbtZ2xHGaSXazyTWux2tqKjQBmynt2vXrhYR7FYvgDPnSTjf3Q1nxm1wvi+FM/dZuJHlGrd4/UPv3r3RsmXLHR3HUf+wWeYS48ePb1NZWXkp06ANMpewLM6rrq5+kr/T18Gicl/MaaJlsIEax8ha6bgoYnjeQKqmfDkqFy2FHUuMNZJgN+ILBNCyzzZNIoKFSFU1lv08BwXdO6PDHlpYsfGwdMaPWPL19+hx4hHY5oTDvE3tctu3wU4jT0X7/fpjybc/YNksNtdpBjJZhQUI5GR7m8pJNio0LAoUsMNveEqhZPl9RsDyuUmXRWuBKl/NetFgLj63yCCDDDLIoElIHTCsGwKRGCf7Ea8T1cwbhkjQszFk4i4ewfPkRdUoK7kHC+YfheXRgagJySIhjihawUE/+EN92cHuiOrsNT2B+5vFSXln+IK7IpSzA6+LL5edzjArss6E5ZsCw3c2zx2EUN5uyMrdg73uQN54G4/fgmH3xQlcx+mEYO5O8Afi/mXlvT+U0xn+rD3h2PJB5qJ4wnHsQSZDriQC2fsgK78fsvKYLt8RPH0zfLgFwydq1+Q45CfY8vXn+X6w3a0Qnh9nVgx/ISxLPnN350hIPt4eQDD7EmTn7Ydg1m6w/IewpG+BaZ+NwdPWdGaFrQ5jmJPZEV7E6/f18hPK7cf8HM5yuRGOcS+G3pfciGMNRG47zgGMeBICWeczzXsxnv7w+U9leFNQUVM7nvogcjov61K4xjjGeRzDUfx7wR88hXU7ATnuWMhqelPDcFshEOzL8tsThn0+y/IipmVvlvUe1IVcmNH4SCs+UGnOujyXdX0P6/M4pnc36tG+MJ0xCNhTMLRUy2DjGPq31tSfu1jT98LvH0hdGcA63o1lJb/Wqqf7sFNszUZ2Nb4cxrEjAqEdWf6Hw2fczjTcybQcEdeLgMwGL0LMvAnDJmnJY8M47aEcRH3US9wDK3ASgjkDvDpW/D5zOCtxIuYvO8Oz8hUcz3J4F9bjrszsINbL1UzLCcgp7Auf1RHRSAQn3JkFX4226Cv1wlS6svL3YBkM4rG7GNdfMfzhNYRw8T09YZv3spBvoK4ciVA+nyuKygwu80Idqs46ZHUaRk/uQt0qY13w+tAxTG9/77kIBg9l2JfznmmYO4MT+0YIqgha8vnbmXrdhnHHr/WFWnNUuQfv7YNgJP7MFyw5FLb30uQ2po/lrGcwtz/LiM+0cx/rbTz1NOlX8f8VOJGRlbpTUFAgv5b1oYh1lfiaHnpqfJaJnOwgH631b/IFn+VDgJOctKBK1J5yxUlYjc815o+TtdpILkEGJ+DyX5Y/F83zOrC6Ax45K5LWdm3PdUPA70NBTiueawabSq73QaZjIBRyUJAvC1+GbSbCTmwgJ5GXXi/8BsjgaCzK5pThMUGyDF0XSKnzc0LIy85SXcUP1gumxzAanRCfccYZv3Ayey0n0PLb2tq27YmTJk0qHjcu9YXNRoV8AB/StWtXuX7wDsz8dSEuv/txjCn9Fx56+h08/uJHKHvidVx859/xt4dfxJLyuFGhJvwSltsp0WhUS7U3GliejRXoRoUIjATCixYtSr+6IoN1gfz+Soe12ZkIYBG/8h2rlSKyEryQ8hIlCbm/kDsEEcVvUyZTMth4UKOtPleyYZ1ABo0h2XZF5CYi8X1zgl1a/X1eUyH3DtXV1X2DweCBW2+99RqL4JWz4H7LYfV34+DO+Tfcec/Cnf0PuDNuhjOzFG447jJBriPat28vku4IloPcH21STJw4cXu/36+NNS9gnO9Qzh45cuRz5513Xr2ObleGLT+HDp0SQ5WG4aLaDRYsZU+Rx+7JG7/Kx2/VsuWyGl49zPVADbCCAbTZce3pWzqou1v63SyUz56L7E5tkde2tt3QhkCbvlUtLuf0Ixttdt0B5T/NwQc3jsc7V92J6KpKtN55O0Sqw6hcUs50pCsI2U25qFqyzNvcrmZlvbYJ6wdLC0nUJNXf5XujgYDJcjbyZboVP1oboVBIBmfyGZzD9KZURgYZZJBBBg1h/QeFlTnqAT+DHV3hzex9oQNh+sbDcu9H4bJJKJlwC4ZN2hNZ7fx4YnRFLZcLlmmzeY/yXnDWH1trxZp2DNI5iaFriTcWdWVnewZHFm3Yuy1EtOIGVFWci5rKqxELfwx/0McZ/SFMyP7YZ4wPvshrCFdeh2jkK6+Tdp0aVFU+yV7vfBj+5zDy5kJm/3T4At14bhUiVQ+gauVFvOY2RGKzPY/9hnUgnFjKWh2lK+ZS+FXpToJp1Kth9Vj+YF/+NhCuvgXVlRchXPUKw4jBtPLZpx6BUI187MklQQu41rHwh3ow/kpUVzyYiP92xKK/cobth+XrS9FGGrWheHyBnVk2lczfzahadTlqqp7kfZWMvwg+aziC4cMSV6eHXBIYzJtpDuU9uYiE30D1qsuY3isZ5gdeD20aw5i2Mz3/0JsWNtPOD9cPn78NbPsdlsXlLNOhiNn/gN9KDKiZb9NqxrLZhul6k3V/CfN+M6LVX3MwZzAfu8IyrsXQO+PrmHzB/VmHp3pMkR39gtffyOvPZd08B4d1afrasSKHM9j4wEHruvSqIsboTKsV790KtvMUqqsuRtUKxlOzxCPeTHMAEFu7XuoieyUHwCZ11vAzzG9YvtdTLqRePs30h5k+6oB7ERa0i1vG+wIciTnUMaq85WvGp3M503onKpZdzHRcjR9WLEZh7sl8fkYybTkss09Qs+pK1FRcyjJ4HaZf1u9DgIrjPTcNqjfXfzD1fz/m0+I173vXVq+8BrEa1rHhsry7w7BPwLKt5MfRQASDEMrZm+mqoE48wmvPi6e55gmWfyXTpRcif8XQuxrexM/EtyzvG6hPnPBrJy8qbbTmbR47F7Y7DRN+X8H2oQfTezlCWdRlxV3Nsl6lOr0akZqX4u1K4ACYsT/G5/gfjMSg1l64cKFcc6SHYTS+IxyLXmRwVqgeEncdYHGM7bkK4JOyNscqWlcWuQlrW+8CPVImm1OHaqNrqJI87hHE/CeVE2ns8Brb8XlNm+dliL89NxMO41Iw2kvMMthdxJeh6pwmLrZ8Tqh957m4dTBj8zEQy/Y2hqsN/da9DFAREZXhFYjxkaNyIqbnfh0RYrcTCjbNKNZwE26AGsFFF11U3bx582mWZYk4k6/D27Kzs6+RFa93wUbC3Xff3YxxHNi2bdtgq1atWH4mItEYbp/2LJ54+SOsqKiOl7XKjZ/zFy3HPX9/Ef98Ne65QuS5Jvs5hM/nO8E7uP5Q5ayuMIanDeTiL4w2I2zbjkUikZS+PS3iypNBQ5B1sFY6ySWE/BlfmhD5gZWrlOcp6vST0HJyuYwYSZHeN/QCLIN1hzYqvIiiDfzSu9PKoKlo8vPPNmyztxWMM6j2M/kz8bnOyM3NzWI4B7JvyJNvYA/RcjizH4M7/wV+Tz6iioJ9ang5MPvvcH7mefax6k/UP+Tn5zdzHGfPhx56aJNYbMo/cFlZ2YGMTyv4jma/JB/plxQXF8sneoPIb6694JDXtEpyq33BwqXMXMjQYIMIL1+JSEVlWoUwsgJo1l0ur+uHYztY/M1MfHrvA/j0rsmILlmOrKLmHMNsxClXomc1AkFON0NYMXsuZj31MmY++RyqlpbDCgaZfv7zXiCsrS7hFavgcFzw+0df4r1r7sIbl92Mmf98HhXzN9LCDT+nHo1YBsfhapiXi9690l5cVVUV5XhFY+XgpEmTNmyn5AwyyCCD/0dYfzJY5K5p/Ys9yBS4dmK3e3aJvsD28GcNgS90KUyeK3BLMWzCsU2yVG0IlW4HdlQF8Um8O5cz68cxpfheTCq+ARYuQzT8ENNyHRzf62jV20XZed8iPP9vvOdrr4NzUQM39iwmj5hC+RpGXpSHJ/K+e2E741BZ9VdMGXEXov4xPP6sx18ZkJPEejf9WQsir2LhhYznerRbcCXTdhds90rG/btXNtpsw/Y2xBCq+P1RRCP3wnHvQXX1FV78U4tlffmS96rZjgX4WXfZP2uN8djRX5jfKxjHVbzvVhg1HOi70z0/Xo7bkeV0IC6YXL9zp4KF7WEax8IfLEAs9g4caxQml9zG8G7iCKWEYc9hhsQeHYdmBzQ8otlYUL5i0Z8RtW/x8jS55H48cLY2mUmA9ejYMcpTLJvzeP4OtF9wFQznWurDLO/lAcw9qX/aMZxlZH3KcriA10/hj5tYPmM9nTFwM+/5nXlkkEYbnP5QnQ0HFI/WfTmPwx+9GJOH34kVr8vK6RGGxWDcPF4jv8gNo8aeDce4kHU4iWm7EctfHcs0381w74RrzI7Hj3aIRWoPkkViOXYlPx+F7eM9I+6kfIhtmvEZcE7lcY7e7Hnwu6MxacRNrLPbedNwxvE6R3sihI9FqE0bPDGdOuS+xTiuYXgP8Wm/xLt28ojrqY4PMP74aN4wirB4Thbk9sSNDaAO86BbzjJ9jXo80Uuz4V7BMryPcdwE274LKxqZUE45by7rcCLjfo2/bOZX480Peew+TBv1Ci7ID8Kgnsn6O1Lj8Nz98PvO9+p0yogbmN7zWUevMB283dgLhv8kjNnANuRPBhFxnODEdt5551TSJBUGi7WJhFmCxN1AyP2urGj5wSqNH1sNMwZYSrMl+pfNkC6QyHqXA3mfi/wCHzp1DaGgkKrGM3EDDq9t9D5F8q7+KSSD8LoqPnuEbokxLtvzBRynn9VeO+Ckhc28mmFZCduOyF2mx05OrLwY418TWFGzkOmMImCFUFnzO8KxdXMH7hGlXvoaB6uzyeTmoEGD7GHDhsmacjj14AXbtkdyknvHhAkTdpMfx/hVG4ZQKNSOYe/CyfpqH9DPv/MlnqOo/PQCwWBbpOZIn/IbvLKyBn9//n388OtC73qRyEFNJl13T+/ARgL1/g8hgxmnarOJNZpBE6BN3EQKs4/yfAc/RZGv/rrQBl/aZEyETmMbtmWw7viWci+FfarnQzaDzQA2J+q0anc6mxAaMzDOgF9LbDYw3mbNmsnfbl+5DsrOjg+R3fIZcBe/x4EA+3p5p/KayoSI0NOYdtEb7Fi1IADe5nK6n+naury8fKNv7MW+sODHH388i+HfS2lBOd/n840tLi6WG5rGITe18WFNo2DPEHOtvAi/ZCevj66qgFMdXqvDUC8SLCxAQef694GNVlXju7//B29ccRt+fvZ1ZLVsjj5DB6HL/vKSszHBPtzPIQP/i2SWWFlB+HOyOFYyWWVUUWWgnkJo1qUDthsyCNueegyKem2NlXPn46uyR/HejfdiwSdfaVyzYbCoFk17T86xGvxoWZl2IEtddaj73rykpqZmM48dOCotfrATht+3K4aV7sW51J4YUrodTrs947IiFaPGt4HcaMo95tDJ23r76fwvQKvhtYfRsNK+GHZPsv53wqnj0m94qFXDwydu75XD8Pt2573xAbhW6A6/d2cM4fGzJvbD6ffGl+ttSYi7dmy/wZxeU3HOuJY4a8IOjHMPDBnP8irbNe7+Mw00NyqZ0AvFvG7YpP4YTH3LoEnYMHZgUskcOL7b4cYuRiz8D9j2716Q6lxiMYO9Tg9Ypnajvgm+RixVG4PfWsVeJxwf3xjbsPsupVLciZKy89hDNIPl3ITPzLtx/7BvVm86FWwna8e42ZYmeYZvTcNTOroCk0a8ANt/JVYWXY9HL1zgLcEP2rvBcNt4PZxYBQdNXZ4bN0tz8SVs563Vm2N1KPqCYS3wvjvIYTriThknlVTh/hEvwbauRFZ4rBf/Qew4hlOBXe2ezM7FYxrctePXSMN130Vl5bv8Hu+KJ50/B679Hx6X9SYTbvbEiujazqriJaM66shy29Ub1LESYdqHeWVZPEluGvZnOHHdMNCG+dqoFmn1QgMCF1/xz4+JI7XhzdOxDKb7Mu4f/at3TOVcGXuFefmGoxoRjnmwjX78NDCl+AfedB9CuReh7bb/9jbwO/O+jrDd7Xmeg2VPl4LIX1l7GKR6dzlMlPVxy8Xx199PPGEz/g9YLmGvng0jfWOUiofO+wkrmpWiKvsSdFwy3QtDHQZ82zMCrS1nONDGdPGyTiJev0tZR19Qn9eYzcf88p+rHcgJFpbtstOZeL5Xb6ZxBO8LeBbWrtuT6tOC17i4f9TnCNTcBZ9zIcpGvuv5+427PunB65UR5TWIvCwTM+e7DIe6yuSIJHeNizGvzQQMn3AFn6/dqb//ZtnciKln/8tzA9MYtCGfo20AVxfvGhPKmvwuLEe5NmH8ziw4zj9QOixep0KHRTMZ16OwZVVv5jM9O6M80niZ/4/BcRzfZ599Vp/pafzZ34yIsW2vikQ08OZjyAYqkQLVsOlYiETCWLpyEaojVWz6482tT4sc+E+Oo9u086NHrxAKCnzevNG7c7V6NAQ90Pyry01GGo2hmdERB213Es466GwcttMx6JjXHfn+ZghYAWRzLvzu16/gy1kf8/pEU+rBZNdhece0KGVpNZtNI4KcQCssq5qNZZVzEtdtZCjdhl4iNR3sstwRI0Z8Rh04h5PcMsrBlmXduGzZstq+7NcTDC+f9dg+FAqt9gP9yoffYWVFNZuB9JUSCvjx+Xe/4pe58c3Zda+E4XT2DmwkKO9E4lcGGWSQwZ8KXuMViURq2I41ttJgYyPpJiJ9I95EVFZW+tmut8vKyoJP4zTvIIdo1QsZcn3kHaOUm4iKn7xfPk65cnM1DUPLYDC4UYmf22+/vVV5efnFzOsVTOdPLOdz2G9MOeusddzgeR0QNb31Rt4SK1nS1qyoQLSG09I6/aX6z5wWRchpld4zlB2J4vt/PI1vH3kKrXfqhQF/HYU9r7sIO40ejA67b1x/waoSjddYGZySswrW6lbjbiBcmyfSdLktd9gW2w0d5KWt/zXnYv/brkSfEafCZr4/G/8Afv/868SV6wnNtzw0pb/niHN24msaaJov5OTkNCWwjYNhk7piSNmlcMPjWNJTmZ8HWaAPwmeWIZR3O4aXHuqt1MyAExpzX1ZzfA8eM3ouZjfzGoc/Nc6Y0B4Fy0bAjN3D+r8fhl/1/xAfusnIDt3q7W90Th1SOKdS3MwVnIw8xrZ0AsyauDvSZc39cK0bOU15GD73bgR8jRudbU6IwG5Wfjls4wK4NZuWqNbeV0MnDkZN6A74jEmw8SAbsAfZTkyFY/0NJZOGr7UP1xuLsuBojwr/IzCcUvit/RJnMmgEtUmo9cHU4b+j7aKH+YBfCNcciFjkZMTCd8K256zuIH2BbeDDEI/hX19Ef5/B8F6iRPmQ5fIB2pPfz2bF38AG5i7YVI6+5okoLlu3t89RuxDNlp6P4WWPo3nef+HGpvLo4fG0sz9Z52VezgpE3TVOlcYOkhVGYvM8rXu2a5e5P5qPGv9oPmSPo1v+f3jNAxxJ/EXDCe98ffG7xnzEQmtcbwiG+xsboRUsH30vgBFLlEVKGB6Tok/PpUAzyOUF0JfxjGV2b2TAN/D3DdSM+CttxyiC42yGtyuJ8oaxCiGjXh9fvKQKUSfORCTx6HkrmUVZE8UYjJ/fizBoerycy+cbqAzvinkzx2HYxGfYQf8LFq7ndQldrJdxiMBxK1eT+kqg7dUj41BanaYNbHu1NJC9si/mt7uHuvk0fPa/GZKWw8p6W/mpJ343Sr2u7R7AADsUQ36N+UMvLLRJhnGDV28u6wzubt6LGG3G4xprnrXyiA9R4yDq2CNYMPO/vOefDEvLd/MSjFwcb46NwYlNhh2dB8uvDSJ7Uc7g9Vfx+ZJPblnaj1n9FnNDEIu2Z1q7Ubf4w/gVVijFApxQuTthvRhYnnjJ0hZVxkbcxvhPAysQCGx0i5r1xS8L5+LKB8fh6U/eZhNssAmROwc+DVQoWBa+/e1L3P6Py3Hff2/Ei5/8C5//8DZWRcsRCFmci7iQp4pQICYjFYJV7IQpTZ8ra/lpwMjDgE5n4ZBtLsFfep2FY3c/DacfUILLT7odA/c+HXmBIMcOwI+LZuDVr5+nejGB8dY0Aaabz7BcRCypngvbDSPfX4iK6GLU2Jt0dbo3iVwXaGM2y7L6Mr3aqK2Ak7YW/L3O4aSDbdtiXGuVTDTacF2o6QtHo+w2k28VdcybTG5UCxiGx1n36lni5oQapDWZyyCDDDJYT7AN+7O3Jabad2/IK2i86I0/a3UbtaFrUvp03U8E2KZv1PY8JydHGzkPprRn2J936tTpzZKSkvpWUW1MeGN2xolwRSWiYU7D6hSHYZnI61j/tOnX19/HrGdfQ68zjkW/C4ehw979kNe+Dfw52TD9G5Uz95ImEtgXDHpWwYnk1wYPxd1ErA15TPRlhTxL4uzmzdBi262w9dF/wa6XFCNU1BxfTnsCNcv/eK8+pmlarJNcii8/Pz9NJjcBhk04Gtp03XKvZAkexQLeHnFXet04ON6dhT+cn2UIth3hbYD//x220wKBQDeEcjuwXDpxGl3fW6U/B866ZwcEMQEmrmNDdyznQH34wKj+KRbbJ5fzbPNWVAcvx8jSNa4VbTvABqQjgsH2vK87r4m/LFgQYxtp9kB2Tic2BDweixsPbgmQ1TO0qhpjOafaFSFNzDcR5EKySpvu4zZ2JnL1uZvn0tLnkxHZ9iy7Eym3wHKuR+qm+TkhLRRtD1+gI8u1K1u/Tb/n1f8I1r9zlnm/zMRlTat9oyePWIApxW9jUvHjaLfwKtj+XRCtGcwKm++NJFxja4StuL/cugj6a3elbppVOw+OrUH5guvh2OfwQVrERiXG6wIcquRSUaggOASuPY1P2SWeCX5TMGz8mchyX6fCXM9fR8NxfHDcO5jmiRR2Jmsno3EYy1CzpI4T5LQw2JGczKnnaywbPmDG8cxTkIdvge0+zLw0PIjkNB7hytoJ5BydD0J8FJa+X68PYttkopkQz4KTYblhpsuGEWt4dKKUJklNFyEUl639xqhS1rcpxINXvnWgI3qU/dH6O3JT5xOEdiq8fCcOK++yDh9ye2cUtv4HLPtp6kkxw+4D13yHZ4tZzz9716ZDPJXaHDHdctY4mvKSQL6L53//COD7L8MsYZ77Mt73Wb+XMa1xX9aJyNaCwjc8H8bp4Y2w5Uh1db0F+Fuj8BoG6TDPaqgNjBq/I7JynmH+7+evE3mmB695jM/RHbznd3bI8fCSmDz6c5bk8YhFXuTzFWEQWuPPEarZhvf347ELYEW/8SysNwSOoZ3CElbvesFTs7a+256vaB5XGbkcyTaRgP/fgerfyM7O/iNIsbUga6N3fvwE9779GIZNvQaXPfQ3zC1f7E18qNfeNdXVlfhl8Qy8N+sVlD4/Ftc9dA7Knr4LlTVV1CSHQx6qaIwPq8sqNyzkGq2Qg9ZUK1VtQ49UsghsNlZ+dCvaHZ2LdkbIyvM2nSvIb47uHXqgffNOHCtQXwKMK2BiYfl8NmRr3i2pedFbHWF5xQKsiCxCjM1Ni+zOCPlbM5ZNOl5vvM1IIOEHcVfbth/nz+kU7cquZd4nFxQUyL/qBoNNsF5uLYlGoyKGvWN9t+3M8ZTGqd7PtRCzHWzVoTVaN48bOkgnIhFv1flGXdovEoXpW7debONAjc0W8bxlkEEGGfxRiMVi7Bbspan9A0Kt2LeK02igafazb8haQ4SGw17/W+7z+Zr+1rcJaNGixdvsJ+5jP6HVe+fNmTPn1dLS0kPHxJee1zOwXn+wSzT8dsRhx+StivNegrPvc2NaNFg7Or3HzGmV3vYpvHIVfn3rQ7Tboy+2PvIgBJsVrHX/xoXBsVAAgdysONHc5FFI/TAtCy222Qrbn3kCIhVV+OUVTav+WFC/WIyGXiJvysJcg2Gl/VlxYziw3YsFkudpnObMTqzGE9eJcZDr4znNlW5CRc6xqzfq/v+K6uppqDC2xvJVHWBXno6HR9c/x97SIRcOPv8NrN8jqQPN4/VvR7y6t22tYpfhop/n21IPzuac9wxv+iFYFr8ZcnmpQTQbkMQE6smLeK+/PyrC7TlJ6oPYkqe941sCfL4WTHMPBLLiJHCEE7lNgcF3N2N5XMxvp7D8WnmNjeuyXO34c+XYUa/BVJmb2ojfGO3xkB6WqrmzvXKNzx/+iDnEnxLr2TC5Bha2GYhgZCGa51aiR9upOC3hw0Mk1tixNZg2dDGVXD4/3+cxVUxz2GYn75pUmEYWVrlr3n60beVnJRdSeE/iWBJPjK3ADwunojqyNVO+O0z3Wja4zzPsbzxl0SZyhjUA+Svja3P8ofqVVX59DP+lvKcbf70J09cPWeFDYJkPM3t6zbl+HYp2R+rVBAUcNmkHlsslCGb3YFTvUPn7UrH3h/Hpw8x7uVeODUHuGzqHai89CRiteF++9yAY+B1GKLFcqrb1lwdTDj5ZZpZ4RPdhVDhtEA4WoGpVc95ciJxCNW6Srmi7SLt81w8zxsGYuyT+g/UZiaxdz5FWRXBcjhC99WXaXaL2emylML6h4BIsDNXv085l+E6K1atwjnbaN1nnpnanqoZrzsao8bkw886BL+tYhh2mnlyDmqydMLXkAsR8Mxgh66jBKnZhbUBDIncMyL6I5XsidZWNkzsWTuV2mDLifObzS15RT/0qTTzleET0Cu9QEpYlP9dxy2S5xaiOtENOZTOvziSGLGeNIkoBlrZ4nmWQg6j/YqZhX5aLfFSfhvbNe2HyyNt4zS88lqYAqHfTRnyE3Kpj4XO2ZbkVU58eZ5o+YZEto276GV4n+LSJ3gbAcOVHe66XF9dpiZi19gsEi4MoN6HP8rttuLXL438c7O8WUBxOpupVVPaITdJRvXtZPaFbT1RHw5j2zrOwfQaWONW47Y1HccTd52Dyq09iwYq4NxURvH4fm2E2313abI0zD74AJ+81DMUHXYGDdzwRrbJaI9tfxOrMQn6gEw7rdQUO63Ml/PKa0tTHTSqjZ0T/2d9LnFrvTTj54cMbDBhYuvIXzJqrRSXxItRYTN8dPgwLV81Ejb0QWWYOOhb2RcdmfRD0rduqtQgngtFo08rVMes8z2kwbty4/IkTJ/b78ccfb2OdPWlZ1k76NE3z8OLi4gtKSkq+lz/hxOUbBL/fv4Rh/7By5UotCfaOHbHvztimW7v4Y1mnhVIZy5fwYXvv4F0jLFmyRP759DW+q9yfH1KUep+3DDIgpB8ax0g0hl5XfdH1ui8ZRkbf/veQrNPNR05tZLB/iDiOM7O8vBzV1QmvYAXbAs1684uyVKeDUP8t11DNesWvI5YuXYrly5erz/2ZYdVeybiBYD9YMXz48NvZRx7Cn5Mp2hD10bZt2z7JPvSI0lJvTtpo2XMYXDcjacGRgw/RlVmmYVR5Qw/mXxvAaWxVC/ypFVOh/LzEgdqoWLgEwdxsdD1oLwTyNoNLWZaAPzuEYEGeRwrXuxhxPSBCuPP+AzDv/U8RrUwsgF1XaH8eL00b/piwLhRI9YwZMzaqrq2F80RYGWfx23Zesh1nCedkd8MN9MbMBYWoXtaBijWE2fqS5zQ11fL1kzG7ZV1Xd4bnQuDMidtjWOn+GF56IIZO2ANn3t8RxcWcnNeBNp4fMvGAuEzpjCFP5fFzO+/eYh47feIuGMi5b1qwbM6a2hJnje/nXTtk4n6eL9YTEhuup6JkwtbeNcOn7uPFM2xSDwzn9fJxO2xSBy/Nwyf2w9DJB2FE6U4YcmseBk9rg6H37OHdp+vOmtptLZ/AgVABzMhWCBo9YOS1RXGJ+r812GdMCIMndPHKoGTCQfzc1yubodr/KIXHuODxLAwv2927ZjjzIwIxFfJpq3uVlmGTdkwcjUPuC0sYx5CJAzBiUrzc5J9XxwaOadqqO23Onu07Dab/CE9vXXclZSpqzJ0RZv1HqtrAjR5PnfiU81vewHmsjUEYWdrw6vgxYwz4o52BWE9Ydjfkdos3EMrvyMl9md6Dcd6D23rp9Mqb5eSln2WguhXk03fU+M7xOqA+Kf/1reZVvcn1QwnLSronGcx4Tn+Qk7REecfLS6xWX+pztjcfh9EMQXNPhrtTLePLQ8YFWVdbeWXv6fLkPZiGbjjnnKa6WwWygodwdHQsnxnWhRNlfM8i5h7EM0WoWtUClqkN7v/D49F4m+EMRX5W3M3GWmDjPHB6AEPG7eSVU1zne9W7/1BxWQEGs7ziuk799/LQxzsejywOcU7D76VeUv/kH9q7b1ozz3rau2/Kfiz33vWuBij+xI8RfG51rUQ6Lv/iesHgPWOlB3v6WBfyfKD60vMuGTphN9ZBu9V1tQFYTzKYnWfUWciC/h0+zrhhHIcsYwQz39VzmC1RAi3fMVQePojqHY1yuGbcqb8R1cwz3lg7yII/tEZRV1RSod2EX9QU6GFQ4W7d/kTkBg7HzJ5foGzkdZg04jA+dCW84vs4gewWIuYkKqDBpSv7wDS2hUeQuF+h8ttZuPe8MGqcQpZKD8jVwqZAchpvhLdhHDt5D5bpfMEH/yfPp627cwsYNvPfwOY53uDD2AGRQNf4AcLzSeTbhcfz4XhvbBbAttZ+65a0urYCqr94mQFdkBtr7W0K+MgllWhbHK+b8sKw59t47NiG3+hHg4sZ1pJEutoj4L+GD9BuOPXhfE/B1Xn4zZOpA3JHoXXlEdjR9Bs8aGAWyFZAaSA9cpvxY2fP6jaJVUH5v92Kj6oUoMYry4itznp/7x5thuawU3548FLvestWB75mycamwKyvsqlfA73vjruc9fw5pl4U32gxYLHhchPkZz1ZFZIuPZIwIrPZHybcKbgFHK13xd0XVXt11r2iGuGAg5nzI16dyTI66uNz5bIMBGcRYivf9NyWqCEzjG4sg9ojUTFlJQ+wE518MFblHcfwbEwZORWTR56EqHk0bOM56k9cF0yrtq+edYUPv1H/47uMmMY2TN/utTZbUOfu2kez4ecgyo4wZT/BTL5w+H8Dh4Nbk1JvR8qBPRu5BnRI4FxUpGX5yiqOS5tIuKZB1I7hvbkz4AuGwEkXzBwfvl/8E+576e94+dN3UeNZAOk9j7frM3q03RaH9T8RRwwYiCP6H4fT9h6FU/rejMN6XIWWoY6sTgfZ/gI087Or8FS9kXwQIoxdb3NPXpum+/Pm3fIRzPB8poXlkSUor6itNmomKmrK8euqb1BVvQwts7dCy9weaF+wAwpSLJqagsrqMMOoURE3DLaNhuNZMKXFmDFjApMmTdorFArdYJrmw6ynI5mX//DzrAULFpQUFxd/wN/J3mOjYOTIkfNs235r2bJl3oRdaNuiAJcPORLbb90RPp/p6UuMfaTNz6yQH0fuzXH/Mfsgj5NLTYKZNhEFUab5SS+AjQTmtXFlyCCDODRWqj2p3DRQO6zVbadSrqSMoVxG0X4YWqrY2KBRk3v5/T+R8leK7r+CchRF92+OPGSwGeHz+TSmqX8sv4mwMdpP9kXVbOPfTBK6gpHTEVaXgTAKt+cvqqv6Yk/UH/PxKNoFZvczYQTi3Iz6hxUrVlSzf/hg/vz5TVkxuU5gPh32jTMKCwsvZVmfGYvFJvCwLDFLOUa5t6ys7MSHHnqo3r0mjIDf4ZBiRbqxRF0wi0E7XK4lMdW8nBMpg1NcvfjWtCN+TRz6wXPB9LxSrLIKRdt0R36n+jeX29jwZWchUJAPU3sDePO0jQNZGrfp0wuBnGxULY5Pr9YZYepWE12FcfwXRqRF2nEQxypyaaI2NDK2sTnrhqI6m3NIoz8Hu36O0rUB9ngsr7wak8/8CW+OrcHDf12KdvMf5bNxJ1P2MezYaxzwvodwijWlCKFhpfuhJnAD/O50KtMrVJqXOX59Hv7IRLg7n1vLtYBgxwZwYMvrjBdgRa6EseBKWNEnYflfgWG9wh7qKTSzrvHIu1SMcU2UTNwdvvDN8Puehsm4fMarlCfRLOd6FE+s7ajawSjm6WUYMV4buwmmPY2D/teoO89xJjAINS77QXcq57IvcV54H4yCYgSqx1EhXvDS4TJ9vuhUzGt5XCLEOHzWEewFn2FeX4NhXwd71zXcj8jMHm2GIIApzOPzMIMvcWLwMlvP6cz4nRg2YU/GGX9SK8rbMZGPwAq9xHZoMkzWRyocHMG6+Q819BXeq81r4/d55emexad3GsPlfJZlYLLs/HiaxyahoP3gBPHXMAIDWvH6kdJIzomrWS6TYfsuwkPFM7xV7A9esByTzn6acYykDnzCNLzNJLyJ6qyGxwgz8oPUp2ksV5Y1nkB1xV7e8VUr2iDm3AVf6AVOOq5HfruzEIjcS115kQ0Q0+/7D8v7Rm9ztfxlR3Pufz+Pv4SAj3XoPAErdslqsjgJkZlW/nXMwOMsJ5Yzdc/yv4yA/U9k19yE4klJgy+Wh3E1/IEbWYrtEYvwcrMP6+cx6kYZAsviPJRekHQKDma9Slde9HTZsp9nXU5Fde+zPAO9xiDiOWYdw3pp4ZWtwzqqqDwT9494y+M1xHVMLP4AlnM1z7POYh8zbc/AttI975x0mV3QrPwSWIH/eHrpM5hP8xHMjxXX8eNteIS6697p5V9lKr1QeZj2EwzpWgyfuEbHVvnYp/A5C1BHXZafQ50Khlk+Bp8XxoMYn0fnUazKGYZzHq7tL/pc+Tn+7Gxo1afB9JjWy9Q/lnnOpQgZJzOufyKY8wJi7umJO+IYUtqT8VzFbKmteDWeNvNplvG9GD7hcBwxZoPcSTY2eK0ftvsdK+otz+esZbGSjQtgOo8jJ/SkJ2ZMGb2W57p7nY/rfIZVCz6I3+v7jQfKveMGO27TPRUl43p5/lcC5iWstEO8c1KGJFYt3ZuawUbHvZcP4a3YatZJGP1QV489dw1VUpycct3FsHJTfa3GA3FdP+Pp7hHWHtGEGCXOjBjG3sjeei+MYGEHvbd5egtBeOle/zJqCK6WCHCGrdQ55v6ImnthyN09WR5DmaC9qYzx65w0deS9acKOsHGT90Zn6Pit4G9zLMM8w5vBwyinIn7kWWfXRXK6UVmtjcLe1YsXKtQAuMHLUDJ5Nz6wW2HhxJOxqnw8H6Jh3ptDz/K2AeRnz2edfO2Vl3aAd3EoH6AHkFP1JLLz/8kcqLHhpMlgXTMBNj5BLHfdlzp7+iLfOu4pMLLOQ/E923gNmtfgutt7VglwfoYdeD9xQ9x/mIuW7DwP5MO0Hetfm+Odw3CKvPQKMW21u5FRYKmSkm+nWzDfh2B02Tbe2xzXHMb4O6yO34k0LX4/fuLFn3nlAKMt6/Iy763UaOr0vDbHwV99OzvTc5jHHb03h46Xhgj1Qte354jtDAy7pysq/YP4+3jWVY6nSzrNwRyGjSmEXX03644diTqe2GhvUFFc1glGtDefvQ68h2nVPXbTdmuWEaanF54ed2aD2h2n3NUNS19fynw8xY5lCRtqLbG6GKG8Eqa9h6dzwazR1MuBnr647kwOOP6LCaP+vEuK1g+/c3AbZDNRL/HOwv3de6HkVWJ6iKiMxmJYwUlI1JZKrB9E/iEq7ymc6FCnnHANtmnVCVceV4JDd9kboQDHMUbUe42lVVCBgLgPXsc+wkWY3UIeWhd0Q4ucrhzDBBBxa5h+nvMmk2vS5Wlr/OtqSI1cT4UCfNyDVMXUZtGz941/ZbsZtAIImkH4jRCbQ+2enbxWVsEsMzeG2Us/xW+rZiAWNbB1i/7I9uf9H3vXAVhFlbXPzLyS3ugd7ILiumJZde2u7tq7rp2SAggitrUh69pFpQVIAohdsDfsilhAihTpSicJLb29MjP/9817Q16SlwYhov/74GTmTbnl3HbumXPPlXhnW7zbdBdT5EelxyuVXhrs105xHZhoOvUqgzt06HAYyvlh0KUI9yPQLZjM3p+RkfENJjb1r5TYR2ACPaewsPCXLVu2SEVFwLLnnJP6yNMj/y03XXiqHHNEDzm0e0c5ue8hcseN/5RHhlwhR/QKuOiikoDveTyezzHZ/8G6uPcIdoYB+Hw+L+p+a/h/rAHE6YqLi+MsvkZ6IjhgwZVdtNCiueL+BE3h7wDNAFHhNBqECQlksIBV4iugy0D1WRZxg0Uqjl8E8X26JuP7PHKfiukgjMv7109NBH9uoP/itMLL/jN4aa9B/7sIb155efmS9evXB1eAYJxrd7Iove8UpQeqe2JvyI49RUk5VpRDbhb16PtE4TUgZHygD4HvMY7tvfDRCLhaZuDAgQsxnj0MGoh0Z2MM7Q0aU1lZ+b+sLMjIYbBbrdQVjZsmNwku8VXEgMVFGBx0yKfiiHKLw9p8tfZwgcllPR/eY9q3kXZHHyGumNZr6lHxcRLTJhmyUPjvErQWDvxrPhK6d5YeZ59q+RXeK3ipDOZQX78MZd3Rub+1FCppi8LKBbquJ6C83aD9axXM5HC+aQrmcEyZuUvUqul1NtVmfVe090VzDBRTGyhbvM/K67dvD95Fnn86CfPiySiU20AHQTDdKrrvNwQJgVL9J554TLzKI5L6TK1dCFFKiqmhsV8hmjoCz6aIqW8EFeF3F8yZ7sDc7xFrLmUjf9rREM4fEdVJ/UIUmLUeediMuLpCWB+MJ56so0CmxYXJTe9NNHTlCMjoGxDnUnCam+KjDJB3a/6oHIW56H+QlzPwYycE/jxci0a4ZyBf90vGxL7BAOsHXY46/Kl4/0m8czbE/SrRvb8iHvBWOURcjlvQ3ibJoKy93V2RFqKa+JXrkM6nERbTStcDv1k8N80olNO5oppP4BrliYYR62Y6DrXOyUdd3q+x2buNzNSFiK8/ZuEDpCj5EZlxa37wzt7BmuvJ38HvpxAx8iC70NGUoA50AN2Eay+DX2NQNH1wPQ9UjrzSUO5OcXirFfMZmZCbnI+I5rwddfRwcGc3JkPghb4bZdcdeRqEsP6DOoQ6jvpomPni9VBnRxcNSIfB8tmKcDehrDwWbyui/o1nUX7qyagXheAryg/lqKinY+r2lPiUAZaytyF4vUejDPpa837DcseTKa/dWdcIrMORq8GLe5Dem0UvHiEz0gKGZTYsXZESj7rbH78y8MMQ3b8Z1+m65Vg88LC423NFSQBU9Dq1Z8UZhfZBty7Ir+7/FeEXIT+HIpyheOrOOh8KAvoTrqC/GzO8axCnF++gXWFw0LRj8N6d4i07O/g0UvJ4slTow5EO8F7rjTzSpQjbYSwCGonJMwZWSQidD1sYktNZHOrDSPvdqE+H4f4W5H8jfmMAclyOeJ+Qzp3O3hc3NHv9oswYikqtTgXDPkPF8GNETELFOh50rkVO56lo1IEvEX7vPJTsOJkVnNQmVaxF4hfxDt6LEQMdmun+CefzUGYoPFRu+iu1FEGseYDq3wTGluJaIhptN/x+QTyVy/DucjB1POLsIN6qHXjvHdkVF+hwt3sr8E4urmEU0WIQyN2iGgtFi04TU52DdC+34lC04/H0O6KrTNNDqMCq6IYH6cdPR4rVUVkw1cDzYFtAuRUArW2tnZR4Hc/Qh3INKNy+Hgccuc0s4XSvwN+fcI2ak2OQtndEi1qM/I5C2OiE+anUCjN5zxcVSnq2klikCOdnIv+foIP/GY++AL6gcllr6meL4fg4+ByAl6wPpvhj8/Ol23aLQ15HRfwevKPv5ZtRub4RP8IylBdQfv2Rl+fxzHCptDdbqwfjb0Rn5M1BxZ4TyI/DBTrS6lw153nI38mgFBDGEXa8/vvRKQZdWABMk8Uf5s1QxVsRSGMNBHkIQRdxROP8ATFdi8REnVGVNNSdODH82xHW89amhmpUAfj4Od5jesi/YeDRfNSvT3DpBPC30LpHhajXDLi14DSOZRTgFc3iaqYjwLtgOvao1cNjZ3t0ZPprVqekabGiKRniMRbhXbo1ORVPlKKUISyobvAo1EQgWI8Qfm3f2eOHcylKFt77UZwu+iK6Ar8/F4/lf/hVcbiG4toTouq3S1KnNrKihFaj4AHSoGpJ6GgeE9WF9qJOw7VuCJ8DBW8nSaWZDLEA5Wj8jIfjwc/2SASECmUB7q8Ajz9APk4ng9Dm35HdjjnBVNUPy9Id7Y9KceZJVS5Fvn6WmJhHpc2ZbaQo7020s0wMKqWiubri/pOIf7E4lB/A6/+iXnewBiiRZ2Va+pdWmP+PoKrqCgi2Tkxu6rdsUcw8dBYNrs+jotLr06WouBLsDGtU0STQ0rZ3ykESr7jQ1LllnEPKPT5JjEmQjinoIlBb2W36LXfbHhQ9B2SrQltNx5pq4L9u6uI0osRlxuMeqjnegJCGe5ZgacVVw66J1RfPKP4qaRd1sJza82ZJcndEGvwIl2GiMw4+36PjwXLtGely67l3yDl/uVLMKsiswYGVbtYVNKntBRtkyZbZsrN8oyS4O8sR7U9Bk3AiGKS0ZotrFOUVHikDNfqeZdJca+PLEKCsO4BfVGg9kpycfE9GRsb3mNy2uCVVbeTl5S32er3T1q5dW/brr7/ST6Q4HZqc9tfD5Nm7/i1fTL5HfnjxIflg/B1y74CL5PCgIrisrExWrFgh27dvL8Cw9FwLpXVPqWMi7QPtfWVtJqy6CqAcnElJSY1Z8jWzlkSwH3EvCAKyhN+2v2XA5Xq0LqLil7t786PO9yBKelR0UTnBXatzQDWtOQKgwprvcuNYypr8qMmPJ3z/WxDdx5wHegZ0ESiCAxtNbf/oGps7orQIfOjPbGXwnj51b+DxeFb4fL4Z69atK//ll1+s8QEypChtjrMUv9opmHac9rqoJ00W9fDBosSxqkO4LS2VVatWSW5ubjlYkDN48OD69+hoQVCBjbHo59TUVK6wuRhxfw26FhTwW1ELKVqMjunh7iaVqCouRS+JxaOcX/oUVRF3YhymbW6MH4FHAsATuOALul6qjfjOHST54B4QbxsbZloOzoQ4ie/aEWJ2PZbBvKTzT/OrS1RSonT/+wkS02EvumAaAvg5TQln2FcNTh/8XtZpy4VjWKDOc7UllU31ylktgqtmOlHE3KAK81D8Ns0F0ukYznPqIiutWCYNWiY5qRvkk+HVm1dc/2wnCBsPYx53KIQdD+ZUL4tqnI0wj0MeB4AvmCsqmOPxQ2dMqhwX4jKCRcTKpzhS8O5C/L5KSpUTxG8Mw+91uIk5qnmOiPeSwAuA4R2AOd2ZmOOXYJ78sMRUHCcux8lI+7OQS8swPzwLAvWdllJvDxCRak3cdDw3SmKS+klhynmSM+wrcbqrn1O0eDy6BSe3IM3Hiu7gvHSFlU7uFeXTLgw82ADcZTTou1ccmKsb+jKk5SYpSO4rulyOsL4VnTs708zE4Nx575BUgHmUejb4kAA+rUWNGiiVMcdIAkjU+1AGRUhzJXjRW6QxpZrCld2qNbcwZT3aTk23lza4QiM7fbm8kLFO3rym5seCvQHbrkNrj3gLMWm5QSrkb7j4BPJTjrroRpq4J9BmMdSrpCq6HxKQiXcqUUZ0r3klQmCN5eeGLniPvEadNH7CM9dJXPLRmMBxbyO6g+RzfTGB6mHVYW/Uf1A/U3Ftszis792LUI/OF2/ejdKj8DdJyUXHr4zGe0kI8wdRvTQ2643yuwZp/Q7X45GGJ8Grmi47asNaNS3BVd/mBjFV1OcwGH2mX6YO/VWmDlkl0+4JP/dQuC8Rj+YzYmh/FV/V6QhzFnjFDWuSxXAEZDXWeQMyHvcw8lWhjIzPMFG8TAqTUP+MkXi+FOl3gC8niE+v6c6S5aFo9lew+8XnPN5qZ8wz4xals+gK4g3Cn3gSuH+l0IBWR8enQK506H/Hc/wA8iaO6FfCbBBe6fs30sd2RIXNm6IZZ0iU51ik5y4MyvnijOqDtNwi+R3rumhtIhqp8I0gh+baMhTMHoeeern4vLstxY5F/mIkEtKDPk2cWoZkD6m2HOLSdkNFJ6S/KH7fRlzhqIlWpf6Kwp8ChvCrxzrxVuGAjpLIGkaXBnehomXhnQUo6AK8Qsao6DhKcO17MOs+qYp/XWZdHRCE+KXO1N/D2ReWhl+xvjRUiEP1yLT0H1EQT4nPg0qNhmWi2lpLrpW3MCpy+d583NNFNduJsyzAYIX+aPVSNIIy/KhWwFAZbujF4qtkp1m3wSuoTIafjRWdjRLIz6RBqxDek+L1LECYBSgJTnxx33hP/Mq9CHMZAqYyO0k87uBmXTSl83GtN/0xT8dv0hY8w4bLAQWdkj4Bvx9A2VRbbipKGd5D/CZ5QN7weaQh7Uek+z/I51tIwzZc5RpsakR2o+x+wrOQ9MwnJWd441agOcMXofxuRfzTUOY/Iy3bRfeVol6UWXVB96/G+QeI40aZdlvAQtyGonpxz2Pxljx2VVnNaA/Ko2n6x0GMPFyM8hmLl9BgqWTEPxP50r2YlOm3SZd8brjEQRjlo2SBv68j7s3gOzp5y9KMFsysX5nI+y6Uu08c7FABj8L8l4q3Es+hzMTB56vhsISRIvALRxN1oAHQTYPunoA4XkSHshGcRb1Q/UjtShA6RSMHlIf4WMbHWu94fNRakWcePIOOgpJSLeQMXoS8DBa/513wC52lgjBNDswl4D34jnB140lrQ8d5qP8OB9vZ+7jHL5L8Yo76p6Atmvch7x+h3bC+xoofneHo0boUtRuD63eh7LhMZTPKg1o//FP4BWsl+DIFndWt8uaggMuLRuGfiz/vgg/5CK8M6WX9K0adNq2PQ5WeMeDN3YjvU/BiB2ICLD+4m1BuXHo+WHIyXuDV/2/Qdf03TGJckDnq9V2gKSqtWlCHAr/DgdNRr88vBSVl4uVkbi8RHxUjL6X/T07q3puWm+J2umVz8XZ5/+evZWdpwGjbiXGxbUxnaRPbTuKdSaiaVARDNoWMzm9s7GadSoz8rfsNcnrPWyXB1U6iHfHSPeUEPMPJEZt+zebPn7qhSMeYw6RPyinSu+M5EuNKsUITy3MCMohMGpjMdErqKWcdfZGcdcxlcnLvsyUlOsWyFCZ00yO7S3Jl9ZZ5sqN0PV7V5dCOJ0lCHOQAy9K4ASaGgQFBYFdhqRQUlSH6Rt5VTMNQMemsB5jIJCAMLvPZdvXVwfGrFUBrLYfD8XplZeXrCxcu9K5cuVLoQ5hWTS5MVuNio8CfaImNiYIMikEKPKMPycWLF8uaNWsKPB7P40lJSVSMRRDB7wGuWuL4V3OsbjlwYkKFM61eOOGfALoCRAGfCmAu46TbCMiNXE4pw0CB8TwALhEcDqLVL5UUz4LoJuIUEN9nOAzvbRA/+vF9upKI4I8LazBwAejTOVFs3sByAGH4cEuB9WpVVdXry5Yt8/7888+WoteyeuX+xfSC4YzHEUOX4rCuc3xYunQplcGlfr//kaioqPcDobUewHe6j9iAcfVzEAUAJLIuNuUWY86m5jdaQoH7sYanlIYxnLNa8zhXfDzm4eiCQhWseJb7GFQVVNu71ABkhUblhRaGOz5WOvTtbfkqpm1UiwJZsXSTjTIxDKhM80B2tNxE1P++xS9TSkxNCav4QRkrkGPYV1OQa6ql995jj49O61AgK3c2nal8Ny7uQnFGn4V5D4IwMD/z3itTMtZZiresNMztjPHIb4FoaFimcqX85fiaHzMsQzn9V8xJh0p22hx5LW2XTBv8EqTc5637phmP9niKDMjuYPnUVdRzREV7pTGUYb4l2zp7xFVcCG5hbmX+bIUn6l8lcVeIsg55s+qp8Z34jPfkuWsKMK8NzHt1PZB/6opNsxhpnSJFuV9a6Z+2ZQFefRnvIUgqzI2ABW040CXkqJkuMbVUcbrixO9Ho1GyZWr6J5bylHoaWpvq5r3iUK6Q7IxA/vYGhh+dlUE3Efyli6F1Eoe/sxR6VaksmYnO6z5RjWuQh1RIxpyD1g+7/C2DLuqF9pv8URNWrPhj+O6RyamfySuY56uu93AJc2eUoWG5b82RnNS5lltMxXwHaQ1Y1qqQLy4cxeUIpuQMnite/QZMmkbi1yjJTv8a5Vsp3aI/wm20H8ShKomiqYF+ky5EVaUEecWEC/cU0y9+/KZLjNGjEa+7vzicbVFvC3DzFamKXyQFSQ4pTfke4VMBi7rsQkdpXF7zg0MtGHbHaB3KRA2jA2kS8D6tgE3zQ6n0vSRTBxXIjBEbkY53cCvQMSvGkZZPX+pqpqZ/ILr/CtSzO5GH/6Et/mTVP4/vTeQVPGWepY0orpquGJhcqw0gj7r2qrUaf9IATC4dDyMutlNMas1ucv5tbmu1tqmegIudrHcE73jcj8ukIVtQ51aLS78XcX8WvFeNG6d0R90/C/HHIj8V4Mlj4ui5TfI6+iSxgh+RZljtV1FOEJ+zejVAM1Er1r0AO7CC5LuRyFtRWW4HU+6wSMwR6EAGSZe8NMlMresSICd1rcTHDENTot+VEWiaw8XwDMD129D5vQqGPI4wB4vppTIpADIsOw3PazTjx3OC+MzbUYNuQ0O/Be9OlZdvqvk5NnvIt+KvuE3EP8J63kBcVa7ADo3Z6a/iL8Oi2TaXWwwWrytdfDHZKMgnwd0heOdFdMiBybnP+Ahpuwth3CGa+a5U9Al0AKq+BtORkcjLUNx/S85gLxgKdYIVr2Lej7QvCF5kft5F5bsFZ4hfRqA0kN+KVDk/GYWrPIzr4KU6HQ0/oEDW9C+tPKjmf8ThmoLCHyYav+TgmqIgf8ogURffhTKhsFIN1ZgqlvW1eZf4olgW9sAV6BQ8/jSkL8NKo6qCn+Ctrg+QKemDZfLgNYFHmwB+/VSVdORzIDjAPDH9gbrA8Asr0NFanXvNgdP0LkZFH2Y9L8r74i2oucyHv6k4Jz8M8wlxGc/ieeQb5UP3JIxLR8eWNfhNa2mOjay0zeKrRH0BXxUTnZ45XHy+W1Duo8VwcLknGj54aZoBZXdcCYRCdVwwLf8VdxStUm0gzcpKNNb/4Ij7BpeGNgwuG4lLTscZylW5A2lAffUNwID2Xwx+WYgHjd/i92+Web8TnbCJhm4aw/Hs86Ipm6xwaiMH7SnKey3q6GCkhe+zHaANqLdIl5QR1tcyG/zooMZwyQfuo95yuYNaORBpmII297zFE1N9Gsc8GYUBjh9SclInS4VxHeoC6j/rrTFC/L7b8fwgcXuGg69N38gt57a1GHDvseJhPWDeDGOKlMUHwnhleInkpE9GHbxFdKu9oY3qIzBWD0aXjXSmf2Y99/8QEIDXQcjlsjcuUQ4Pr5mnmAr6vOAYGgYUpKs8Xtm6vdDycbvXQDi9ex4q/zr2VEl0RQukAfGrhny1doEs+O0XFK8pPTseKdefPlRuPGOknHj4OVaqaEVstR7c5zzEobmlV/vj5OAOJ4vbmSQxjnbS77CLxAG519gz9lfnx1T5nil9u1wmKTGHyvodi2Rn2XrxcgJBYwHrGw6eQfo4/pp+/PHr0ia6vdx03u3Ss+0R4vNWSUHRTtlRslHy/KukSN8hKa6uclSHsyVKhYxoTeZqdduNgNbWW/J3S1kVLYPr578FU9FRTvX2paqq0jecB8d6ZpD7D+np6Xm6ro/xeDzT5s2bt2P+/PlU9NKqS+hPmJN/Hrdt22ZZe3377bf+lStXrsU7T1RVVU275pp9snioORYE4ff7dZRp8wqkZaBERzfi1y2CAwEUyrmslQoAKnsoBHPSWdsvHRW0vEfLI1reN8cpOBs1LZFoUcN2OQZEX7+UoUInKbQO5jJCypU0HKCC1+4QTgJdCqIS41EQfQRXy4ABMDyMeZgciHD56YmgCP7giIuL4+Zx9U989wM4DoHQfWIArK6D+4TBgwfvwLj0GPr67CVLluz8/vvvZfXq1XvGB3485HHr1q3W+PDDDz/oK1asWIvx5NHy8vLsW2+9dX8v228IpYZhlGKsSqbCMHhtD3rGnuDTVHMT5i3BK/XAGqWUGMXwdDa93t34bSnFXAlxolnuEWoOY6ZuSOm2ao8AvzecMdGSfHB3yxqZslI4qE6tcTmmpUFvA5W56E1poxK8Fg68p0iR30MjnbqYNWsW99ZoA3IjD/vXMjgApMiuT0EDr6bin+NcYvjPFLrYFLMAVedb6V5Q01DAY1Apx2XtOGDMUvzVG2RZvEC3YipzpVyvaZFqGl+AaN3KpzpB6E7EXLc3rh1i8djUDheH82FJKRor5XFjIVzfj/A7BwRnMxmCaGCuYUterCom5qE+f/g5H+uLaRTj+S17Vn7zbcW3G0J7YHU3N/6qFwi2IA8NSDnTSoOYO0T3LQvcC4JzwKnpkyQzlaupw1fepsCVTOXoWounTveRoqnPidM7XZzGWImOw/it/Ip8bgg+3TBsP3XWckNMhNyWAVMrAPymRanpCOFFqQ9nlVa9oPtV3ai2Uvdz004lIJ9zaWZUQjX/uLo/OyNTvP5lMnDCXyR18kWSX3U3nm9vBc2vRoa95hLQhfY3Vix7jsSomVR4noV5O69zP6JLxO15XpILx0lyAfUptGh1oVPEfeVQ6Wp9nAsP1eASUvu7kk+Mqr3jK9+nuxhV/U2qvq2eUzkMtDfOlwmznexwVFvcTxu6SbrlZ4mmbJFBk/8KflwuMa7/4PmA/2KrVYSz08FlVVZJty3Vukejiu25DPEzLYniOEqTjilRCBtt2UR9R3iGvGcp2W3sbL8TvAtZ0R+Ey+iIvPQMds4oA22YVG2eYPG3LHYM0neyUEVoSlv0E+331lVEdYFGEEEEEURwwOC5555Lio6OXovT1/Ly8kaG2xQj5ZibulS6HB8rqtYXg3fwal14vH45+S+Hyth7bpBjj6D7yr0DlbKrt62XO156Sj7bQI87boyPulx/7D/ksSuGSYfkthj/qm1ETAi8VNJaoxPeNWnEZ/mAsGUM3MEpvefoHFQpR1pv843Ac1ZYEBTLfAWyKv8r+XX3fImNSpSuCUfLER3PlVgH5F3knetErKAB68h4VXpnECkq3SklFcWyqXSJzNnwopQbO+Rv3S6Tcw5OR1gpe5TQ1v6W1pjbOGgVfNezr8srH/9guVZoBEUYqM+pmD+DrohqYObMmVpxcfFdmLDeqmnavwcNGlTnmdbApEmTuiDv//T7/f+KjY39C6hXYmIiNxKy/AmXlpZWYeK/rqqqipbAVHx9O3To0IZXSAQQylCe28RCJuNoEm4TBUUlIyPjjN69e492uVyBdcetAG6KiHL49I033nj4p59+4gdCVgq2OX705ZG/SaxdgcoaQLDWRdCKoLuGySBa0VIbQ+sXLimkKwa6MGLdolKVfvJovcsdrVh2VLxytdhsUPjlhdWgYpkKXFrrfgjih/v6rPtZn2lVRb/Bn4P40Zt15nEQLYtfBo0E1ec3nO+fBqLFMN1HzAcFOqUIDhSwjEKPrGN2Hxbaj3GC6ezatWvi8OHDRyUkJLBO8Ln9DvZhXq83b/Xq1fePGzfuE1xivJzBsg+z+zO7D7P7Mbv/arAfmzJlSlufz3exqqrnQy45DvnqjjHC4Xa76U6Cm8x5y8vL15WVlc1zOp3vxsfHf3vjjTfWu6y/NYA0n2Oa5mSk+QWk6Zlwimnj/aNOV1zqN7q3/uyzwAOqEc9LyvHPjJPOF43HtZPzFi6XuQ+NkfzFy8n8wMMAz9r2PVKueGuKOGLYPf2+0L1eMXy6OGOj5dePvpLvRz0nvvIKufTtKZK3aJn8+Mh46TvwWjl+2K31bny3X1CZJ8aiO8XcvRg1tVovUxuaE/Khz/zJMBxDXJf+vDB4eQ9Qzk7IT8NQ/wehvDPS09O/Dt5qeaSmOsU89kHUipFC95O6/0fp0uYMa3Pu2qCLR5+jj5j+MuRvrdB13sgXYyGMfiWa4wTR9W14arhkp3FlSU0MnMTNpc5B6ZWilY6UnIxsGTDxIrz3vrVU3+sZK8X+B2RWiAx269h24nQvF9XRAQxbAbn53wjjFFHUTKt5OyGvu1gf7e4I12idzKrPlbzeirslZ8hkGTDpOQjPw0RTVfH7MqUq7u4ahnap4/uJ6XxBHO4+4q/6Fa1joGQPCboONBVJy7xRDA2V3xmF99+T7HR+EMV7makozaeQpkTE97Y4zIFS4THFGb1G6A5P969C7zQgaBFcP7j3DF0gOqN6id+zDFFmgIfVq88Zj6k9DWE+QQz9C/DuH7hqysDMk1Bu94F/Z4NirIxzguD1YOJh0vgKFVF52TLUawgDMochb2MtxbJhIN++VMvwqTb4AWpgztFi+jTZsX2NfDg6sKKc/pkNZSLCOEP8XvSR+j8ke+h8uXJMtCTF/AReHGXVDV0fKtOGvCvc64ortV3u06Sq8jeMMufsMfobOP4wUZzvIqwjweslYnqHSc6wudY9KjVF3gC/D0FYS6Wo/G/WivnTRznkyA5Ho15dgF7t7+BTZ6SVbgsgnyinY0KWjMlbETq9ayVn8KdWWKmTzwefx6H+HIp68q34jBvkhSFbrI3YXB0Xo44dCRJxR6OIQ/oQKon54YOdaGX5cjHLz9izmX5tDJxwCfKSiTreGXzZLIbzHzJtYF0jGloXxxQeKk41Fnxcu8df811PxktRwqvoMC4Uv78QZXu/TB3MPRoCSB3/N4T5Evrqg5GuHaI7DrHepdVuUud+SOwFlnKVVsABA4Bd4M1ZIEwy9e2im+fItMG/yC0Tu4lTeRb5vNJScutoZzkZr1lxEOnPHS56NF3fJqBMPpfC8kskUUsQLWoSyuIyDiaoEyegzdQ0DBg46Sa0uRnohDFpr3gIaX8EbRHtV3kR1+mKQyQ6HocQcYJGUeQxr1WV3i2d8p6TvdhAMyTECCKIIIIIDhSMGDGCg1EehNsObdu2DbuzWcHSF3MxPoT3VxYCTVVkZ2GJ5O8qwphPyW/vwAHj0I495eqTzpMENcqaYCiaKu8v/1beWvyVlHmrILPQ5bkBGcnAuEqPwYGPvZbLbVtby0HNIvzGNW7pHbjCGHhGjyok/FM1URxOjMOQJTzl4pES2e5ZI2vy50pxOWSX4Cv8hm2HGvjDdNBamM4pPLIbMuvi3A+lyJsnnWIOkT4dzpAYN2Qeix973mwyyqu8snZzvqX8bgxIyRZdosIqkjCB5kSGFosUkBr0/7w/kZGRsW3x4sUz/H7/7RUVFenbt29PW7169cgVK1bcuXbt2pH5+fkZSGs6+PXAkCFDZjdREdwUsABssoA0GEoL7IjfXKiqGpWcnNzQ7D1cYTev4kTQEqD1F11C0RcpJ6mcsNCtkO3SipM/Linl5jicpL0E+ghES93nQANA9WsfAqATTC7PpQKJPuvrdfMCsK5S0cwVTLYimG36GBCVBLQebsjqn+/zIwvdSPwEosIugj8mrP6gU6dOtFJsdU0gxl3Crj8t1oempaXt6tOnz4tRUVEjMQ6kbtu2bSjGhTuD48OdO3fuTK2srORKuP8MHjz4o99bEUxgXC1EGRRizKILlvBl4TC3+r1mAcSYehFkoqKbahfJ/ZoKf1rmSVSbRIluk4RxQ6vBacoclbsLpGRbo6LZfoenpEy2zl0oZbkBS2WFSmtLFsN/VZWEzh2tzex+e/8L2TyXXU/rwSzfKqanCR7nkFbIiNscUd6w5ta5ublOjN3sb30o833bpKsxZGX50Dtj3FGC8o/aW/J3h7ewoCJY5L+iOLNRP56wNntf8xtqillqZUpMVVSjrvZ9lCXVBscnxSeGWte6XjHipKun5ru63wWB1n7PIy4XNb1WfySso76qOVJecr+UF4yUsoI7pazwTqksu1O85XeJ13M/KkdNl1/0vSaOYtH08OORFTLSp6q1Voc10JjCIphGhWn311yKXy+C8qFpGRDUekfl75BEBBtnTsZ8MfU7xO8dIp6K56WqciHC8Ys7WhXN1Qs8ukIM8z7JmBh0zVkPNGMJeKNbKwroP1pzhC//tEUO9BqPiEOdIh07PWtteL9PQHwq0muqtiFCbeABdk/1IDYlwIiDqQhW/4dwHsIbB6GgZ6MInpdKL1dyB/27B4qkSbCsefG8aRRJVflU1K8RgfoFqii+Uzzld0pV2V2os09L15L65zjcn8jUIdshmVRQO/Swvt7FlRcrTnMgeJuFuvmCpE7mh/SasKadas16a9aarEUFXZImdzoJE8gxeAlptAwH3kWdHiNe8w60J/rDth4LCysEvWaeDMsyvya8GndSr0J4zBvIrLuDqMllrsFzG5oO3gbbh6GXSXnhfXt4a/G3BLwlf4vuRQPnR7D66kaDaG6LjSCCCCKIoPWwAkJuV0zA6ttEjkMHBlDD29CApWKmk7ujULbuKBDdWo61d+DKfScmExf+9Uy5oO/pYpTSBbtDKvRKefbjGfLlmnmQJ+iuOzhG1kD96QuFpQCGTGj5GcbYWFK5XdbkzZFFm96Q3f51EhudLLGODtI+8UhJjLVX8ISHdQsDb6mnVOZv/Ehyy1dLlDNOjm5/jvRIOhqyAa2V9w47dhXLqvW5kM0aH0Yhtq53Or3VlhUhcDgc9AvdGRPWQo/H87spg4ksTHRuv/32zUOGDPnstttuyxo+fPizmNiP4XHYsGEv4PgDru9upqK22c/6fL4qg5uFtjKQr+i4uLiAX7W6FbZpFTiC1gAEdMttw1IQHZbTr/x4EF070VXDQBAtdR8AUSFMC1+6eKB1L9vhENBZoIbgBsWCqNT6hRcaAesMw7atMjghjQdRCUytEK0zGwLf46S/2VYdEbQ62BeE6w/2XEM/wn49Cv16q/Ub6L/4cbOKCF6ywbrZnH44LM4880x///79twwdOvRLjAdTQGNwPoZHjAszcP4dxgh+qNnnuFoCGFsLwI8CjCXt/X4/23MdKIZZjrk2N0kOXgkPiFCKoqoHyfYvovCkZZ0alZgg8Z06iOakAqY6yzzzlVZK4frGt1vZnzD8fsmd/7PsWrdeotsF9mXSKyut67pft/wadz7xWOlz61Xi3VUkS3PeEG95K4og5RtFvOgeG5ChqDeh1Takws2KFhX2A0O7du0SUM69QHmapjX00a1loJrce2ajpdhRJVH85n1y1ZSaBhv9c9D3mxeLqp4qDhc3+vqHNaSUWh8HVwS6CiUeQu5hctvYmnUzb9xhyHiXYG9SjEpareDeU83UTqM+QOEAAP/0SURBVFKu1XSL5HTiHTVFrG9B5k7xVOFdlcq1YqSD7/4q0c5MyUp/VrLTx+yhKWnPSE76eJwjX4BVHOi36HeVexdVxNY/aaAIza8fe4sKpx953WAVtKnEYoJRd64Ttg+10scTND4zhH/WdchwRhitKORWbjzGfWgKyyAPKNeL7jlPPOW3ibV/FaJR1R7iU2lRWz88vmV4lFbE/NVLdOkv1z7fwboXCmXxLeDlP0R1Ho+oLxBdaxmZ1u8Lw49GQOVoQolpWaY7VFpqnycOpxP8eg3lfo9MTZslq9zosOjGgcE3sUjdeTrytjFQfpDZDeNL1K/na9QvizKekezBL8no0XU/bNhg2SjoWzlJVa1N2x6SG5+vuylanOtUPHcZ2tVfRXNcLn69ellGc+B3GpKRmYys3iCK4yS0FdR3cyrS+5BMSX1PYvN3IU9hx40a4ES1IaTEKRLtQsdr5oE/HkHWRHccXMOlw83TozAGHYIywY8Q3vs07qVFdzLkry6m96W6vAVlDXlSsm5bWMNVajPQ+Cw2gggiiCCC3wvzIOB2A3UK/q4Dw1RWQx4L+owKD7phKKvwyNI1W6S0rP6xuDHws6Ufg1L7xGS54/zr5aSDjxFPZQVkUKdsqcqXx9+eLJ+vXCClVdyvsXaCagsX9n1rlANB3MeEjONqpb9EckvWyYpt38iSzR/Jht3zpNzcJS5ntMQrHeSI+DPkhJ6XY3xNRv5rh1sNun0oqtwu8zd+IJtKVmHwd+PdU+TYrv8UpwNytDVs1v9+fWCcXy9aJeXgaZ1s1gVEWfXXskpnWGVwUVFRnK7rh2Iin6uq6u9uTXUAQCktxUwaInfgZ+sBZeCOiYkJtbZh6TZewhH8XrDLJrSMqAQ+GcRN2WgRbFuwU8lKy6dHQLT8OQ9U28dwbbBz4Mx67zvNQLwRBe+fG3b92zOYxMfHx2iaFkMFbWshqAyurKBfn8b7reYPfH8wJCUlUTG9HXzpVl5ezs0c62CXXy83FXOphDHmqgNFa2d4Cw73+6s2gHnl0clJknRYL8t3cFAxZYFFbnq9smt1+M3wWwsVuwpl+7LV0u6ow8WdFC8bPv9Wlk59Qyp2F4mvolLmPzFJcn9cLIdfdr50+ns/KVq+WtbPDq72bwWYxWsaVQYH5EizGH83b9y6K6xMAPkzCbJTN9Cajh07ttSKpfoRX7kSiaZ/3nKrsFX1Okk2J8vAzAtlYPZxkjr5bNF83HcoDU/HWEu5xfxUiku2yZzRfjG1j0X3+vFeHOrNhVLlOFmuuiqg0Bo8E9fct+DdLggfrynLUO+q94EhAsrek8WIOt9yLUBc8lySaI6bA7y0NorfJN6qYqmqWgyBdTnCwCWln5R6jmWgfEVSpyTKwKzDcGxLKdW61prwOhXpvZMbYL8WaD9mW8jkZ1jpsdE/81oZNOk1GZT5oAyaAj5xAzKrfwsokC0XUEoPGTUqILcNmnIUfp8JPuC33SYV08pr+tQLcX8CKEcSEw4V7l01OfUrcZiv4NmAWTyXE6pGw8rFGbcX47lnRfd7hP6ZFe0KiY+aJgOyL5f+k/tJ/wmnIY4x4PujIlqUmH4defxSTtSCVre/I0orHeBxW1EdmlWPuCyT/CH+4r8IlbmrdV4v+Cgqk8sRqC+dOtHD31sBVquJoslp1saFxKhRDsvKeuC4XnvqaaNQZyKOgAsMVTtWotxvo44OkAGTTrDcfKRm3iWGMhble5AVp9/3jVQ6Ah8x9gYVlrK3faDT1s091lJsj572VyGe4D4T4JHqsCtU81CYq0pWWgXGmPXo0DDHQxSqeatsT+a+F4QqzlLIrCb3ggpeCiKpgoYP3LwfdUiNEdN5ueWagxjxRrQMzj4E/Olq8XofEFEGRxBBBBEcoMAkZikoFkJuz+ClOnAqzjUYFBs153Boqnz/8zrZXtiYq8z6QatdS27AeHXcQX3k3gv6yyEpXaXS8Ep0TJSs2bFRnv1khny59EcpLS/FAMM3+E5A3lAh8PEDNaUI6zrkT+s37tNvb1nVLtlSuFTW7PxGfiv4XnZWrRWfo1yi3UkS7+4ssVp76RLfW47scprEO9sH1DRWeByjA+M0nU7wlCEXV+TL1ytekmV5n4hPqZBeib3l7CNulOR4usgKuKbYGxgYsGd/j/ljUyaQplIFOWOtLMoKu9FaVFRUV5RxImhD27ZtwyqMfw9kZ2enTJ48+fycnBxuvtWqwMS94vewDEY7i40BcMrKFFq4e1tVIth/CFc+FIi5ZJOKHy7lrm0lRkmbVr5UGNAfdVgFURC05KUSmKYaDT1XH/gu2zwnqRTeI3Xoj4v6yo7X7Xs8ck5l/Y6NjXWhT2/1cjerLYPteAMDY8NoyjOEMn369I5Tpkw54sUXX6TV/AGNq6++mu2cm2yloFsPu3lkW2/fCsgKKyCANFhQQekixlSij3eULduJ3wv5QpsjD5G4ju1wr/ptusTyebyyY/EK8bempW0tlObmS1VhsaQc3EMK12yQReNekB0Ll4vOvRwgi+UvWCaLJ78sus8rXc/gSmlF8hZwsUUroHyDSMlqnLBLboDzaFGmqRSbprqx162b6vso1xb1vgdkhtWXXnrp3gu4TcVzIytFrXwBKfsKFYNWjG4cr0Y+Xoac+wmOs0ADRdXagCCn6p+LoU+2/LUS0ZU/4t1plgJU0fph2HpOks55UFIn3y6+wnG4dzOE4miE+RvCmyw5qTVNzKkkVh1JuPc/SYp9SlIzb5d2sY/i4jW4if/KJoT9gbx8V7m8OPw3UZWPxOupwPEY0czHZeCU/8igySPx4LOiGq+iDDJlUHZ/ufk5LpFvXdCS0e15U3T/PHG4MdaqV4GjyNPkIaBRoql3i6JeDR7fi7ReIclRblFii8GfgGWuqrbFYaDkdrxP0qYMx7N01XQ67tXUbzmUrqjo3CSfq4JuQFj/ldSsu8CHYeJX78e1s6zyoKspRUXYDQGTmSgfN/uagrLwgq9O0Hmi6dNFUz4RzfEOeHsb4kLHgLIyjIXiNSZKWlpjq4P2PzpBrlGFG/X5wEPwT7lGBkx6VAZNeRh1ajR4iTpg1SHwT6l2v2HJ46YvqKw8CLzKwDtpsq1LZ9G8n6F+/4QJkVsM1EFFf1oGZQ6T3M4PiK5NE9U1HZOuJ2TIZG6Q20BjB5S87/D+dPC1wCoPVfsr5o9jUQ8+Rlv5UEQbDb4eAkK78q3DA4/Ia2ncM2LvEKNy97Xt1gcbKls19VYZNOkhtMf/Ir6HEE+8xQ8xHaJ7GzMeCA9PTCDPhv975Gkl+gPEpZwsZtQ4GTj5PtAoUZzPI67DLQV9KJ4bWYB57md4bwfeQT1T7xJX58eRxuFSWvio+P1sv9Mlr9MwSym8l6jZWCKIIIIIIjiQQB9pW71eb59Ro4JfA2vB56ncgpHm16AgUy+4uczK37bK+i37ssu1Yil0rY/JiO7co0+WwWdfLZ3oe9eni8utyJK81TLmyxflncVfy5bd+eKHzEG5LLABr2rJGAYSbCpcHcY0q1JeVSRbC5fI+l0/SV7pKqnQd0Oe0iTKFScxziRQnEQ7EiXO2U7aJx2G60mIHmmwVucgNVY4mNJhMqPSDRuEnNyizTLzpwkyL3e2eIwq6eDuIacd1l86t+kNVnFtW0CFvDdYv3WnLFuzBelvWK4hENNWVVe4CULY6Hw+35EIx4+JDL8A15IEfj+gznVAukb5/f7rg5f2B2ye8GiTFBYWctLX6oIz8ut2OByh7YwFXLuQGy/0CH4vsJOhkooaGC6tDWeRS2UBJ9cU7KnorQ/cQZ2dJZf//o0XGgEtTOirmH4BmQ5aJbJNczOSQ0CNLTekNdS5IPqZbNgyKYIDHm63O0qlkqgVwfEI44hn9+7dttIs7JgD1He9QUyZMsWB8epSxHN3eXn53u9E24pAGWxAek1QD4z7dea8ytWzdNMwf/X7jHwa+dUHilcOTdVEdffzzL+7Ck9aJrSJ3TtLTPu2AVkgRAbT/X4p+nWj7FxRd1+pVgHSUro1T3zl5aJFuWXnmvWyY/kayErVeaRJX/Fvm6Rk/RZJ6tFFvA7IYgWFonv2/9Br7l4iZgnEIqWhLhgASxXF2GH6dfaldQC5WNV13bKwQxm0nuXllNvXidd3Nxrcs6Lr3HxLgdCaKJraVlQtGRXPKaZeJT7vLDGq7rCWwNsYP7xETO0JMY0cZLAMo8UxOD6IO89AiL0FGemIez+heIaK9KO/+mqw+GjlaxifoHZvwu80HJ+B4JsBObsN3isS1ZgoW33cyDQAv/dFhD8V4SEu7UTE91+89ySEcMSlHofjqZClXVJRFPhyYeIJ1hNW6vq+kXCDD+sZ3q9llKjrAWHfqmvc2tkGTgPhBsK2kVKQK4b2ENL5E0ID78ADkbFI10N47ljreV1+EF9VlmRdXGFZWRrqW+KrXBEM61iE/SDS+gz4cjyO34IP2wP3GCmwYtsa/J4shr4GZYN+2bwYaXsc95/FQyNwrw3urcPxv3s2Z2sILEOP+RTieRTvQZ5AoajcJExrA0oBX51IC+QP/Rvc+4+Ut6tWMOvoaMhXiwWYENXwZYs+yrrOvirIV90fyIV1HWehEmpghAm+gzCNkLBo5WyXJZ8pSVBkNHhn6qgbStAliHoE6F7UuwfwdlsxTO7F4EOy3CiH6j7ezTzKeqSFSe6EMO9FBCNF0ztL1vAtKJ/7UO4LERbKj24XVO5/wDp9Nl44Hbw+WKo0Grs0PPZkcZO9iskI/z6k/zfrq5WqxoK35GsbhBsNvpqYWC7GpPM+ia4M8XNNUWsPXwMTwlAY9L9r8wP8dfhUmTS4EEx4V3RzM+LBqdYPcaDemfcg/w7E/wH6UgPvRIvD2SsQUCVeZ/gIxworLKrrv23n3mXnL+DTGISHesavROqZeOq/IH6MiEX6Xsa9uvyp8ryPYJ7GvQqE2RVpG47jGBCO2vGY8LLOtxOzYq877kAjiSCCCCKI4IADJlxUSKyH3HRUdHR02ImlJ7ZwN7rypRidGhwIOC7pGEPf/2ax5TJiX8ExK8rhkmv7/UNu7neBRGsxUqEY4nAZsrpgnTz35Yvy/tKvZPXmX2XtbxtkR0mxVOhejO8m5AcMPYZDqvQKyS/9VbYUrpRSbz7GNU2iXe0sK+B4HkFxrja4liIxPDrbiFvlkszA0GUpdZEvjp5UMpsKf5uyZtsCefWHh2V54bfiUaukXVRnOf3gm6Rr/MF40gg73jYHL7w3F+NzU8ZdCgvmesOoqHdGiMkqLW99mqZtvfrqq63P7gcIysAnWtwcFvzdEmgS4zdt2lSKeCtB+1ZQzQCjQjuLphIneKm2lBfud+1rEfy+YH1hG2JfSaVwOBmXlrq09G2srXHiQqtCaiswmQnMNBpAFxAm3dYmcNz4hB3EBhDryImgxt6n1Qz9HtO1BTuqCP5YsPsC64h+hHWwiUtjWwbUrxiGUZabm0uL2Np90z73pWVlZdRO9EIc7b3eVl+4sVewP7Kif+8+bty4sJpH3VA2g1m/NPoJBhzEKNFddi3vrYt8h59FCZ07SfxBPcRJo8ZQoCx8hSWyfTmtX38fcNWzr7xCdG/ACLB2jbBGV7rm0lTxe7yi4bfT5YQctp9VA4ZPzKIVIl6ItzRArAeWzIo8KKay1hHv2ha8XANBH/9/Rd3f4nA4WnfHvhnDVku05wHxOv6OGjYFlW2jGPpuJHqH+PUvRJfrJdo7UKbdXtfnfE7qBqmMuR1n/8R7L6M0dqJylaBQlothDhOv/xKZmvapZPWrK2hSaWUY66TKez0E6sfxPC2BC8RnfI7r50hBm0nyyfBqIX/abblS5LsPcdyC+3MRT6FFirlM/OZoiXKeI50Pz5ZZo4ONWinFfaZnB+pM3dVqBjcxM3eL18t+ZjcE+pofXU2FFtA7xOdDfpTq1TmGXoX4d4nu57ymWOIcgTGY1sHnJX6F2cy/kZd78Q59KiNsMx/xfIrjddLWuFqmjaBRRQA5qfNQwa9BWDngQS6oFGXwMSrNlaLoj4lqrrfiMhXuKaBY7jk65b4lUbHnIMyhyNuPoAIrfYa+Ge+OE0O7BM+8H4igCXgxY5uszX8M7/1DfPoY8ft/Q1gFSNMuMfw/oWMZhD7lcilK+VZmXV1t6EGn3WIWit9XjJTtwJVAGceWcAKzG3WH5bMLfA2UoeLSrXR6K8FXBdfx24ah+VGOeAdhWZtQ0/omCH6REoTDNDGvNrKH/IC/tyDNM617VhrMV8V0XgCePo50/2bx01T/JiOfDqwAmXjbWtEdD4F3b+NZ1A0zD1cXiscN/mLS1S3va5Gqa8XvfQxxbUR6S6zyM8z30A6uRjpvkqmDaro7qQ9Zd+6SjrlTpTThFPHL/eK3NuxDu/KTVqH+oS6jrLrsfFvGh9Tz3dzj1yzCM6hz5i5IfwFLfBuqhgmoxQ8+uNP6XE9kp80GI68B3z9GnQGfzO3I32Sk+WwwcRzO6U+aH0rOsZ5X3eR/sRUP65hSaxWjl+a9CvoA1H9RC6U0NjD2jkYdnJr+AXh8HfjyGnjMeMBL4yX0gxeg3/gSx2AvbVk6BfDK8BLpmjsR5XEK3qVLFbQLi7+bkJfJKK9Lpcj/qEy9fa8tvWoNDRFEEEEEERwomD59epTf739Q1/X+mNScO3jw4LAbGcWc2B9CnjwPQajmJha1QIVXlNsl3814UHof1Dl4telAGoJngKlgDDKkrLRINu3Mk8lz35F3Vn2DaxXixnhWZfokxREjN518hZx96Cmie/xS5quStskp0qVtW4lxq1Lq2SHlNKrASKRxJmZoGJT4MRvx7BkL+QkdV2gNYRqQH9tISlx3cWpu6z1Mf/GMIl7cK6nYIYs3fCnfrH5TSiCruJxuaRfVQ84/8mbpkdxXNKQrMb498sGxOTA+h4KTaVJD2L67WE6/9X+yOR+ydKMjKKdj5tjKn7rfBUkghHl7oEyePHk24kzAROaGAQMG/P4+xYKYMmVKDOrLQlBRRkYGfbDuC0I5xdkff5M4/SZRyUCioo6zatczzzwzHhO988CbRrncElAxwfL5fMVbtmx57PHHH38dl1heFKYpXJMoAJJ4nUe7AoWvTBHsb7BeUPl6Cqg/6JvgtRtBE0AzQPeCak9mab37Aeg10B2ghrazZ9iYqFu2Hf8FUVlbe6ky4+R9+iIeBMoC/QfESTAVvNNAdEkxHESrG06ga4M+jLnBXTqIaef5/l/uHEFTYfdBoUf2Y6TQ/ot9F0m97bbb/nHEEUc87nQ6+UENl/Y/qH/etWvXB4899tg9BQUFrD/19V8ku99qcv81YcKEOJfL9Qzy0wbd8t2pqan82HFAY9q0aYd6vd6Xkd5VGE9GXH/99VQO1cCujw9JSPZGP6Q6lZGUDeorLqvQNUV8VRUz/P9cNyo6Wibj0vlbf/xZvr59tBRs2mJ90LaAQLiXwiGXnSd/f3iERCXtjaeZfUPe4uWy4PlpctyQGyWmQzuZe++Tsu3bnyxZiXlxqJp0O/Nvcvr/7pQ173wqq3PekMNTr5UThrM73Y8oXinGkofFLFoOhobVz1ugTtpvmJWKqj7kuHDZM8HLNZCTk9MZMvIclO/P+Dk4LW0flowf6Bgw8SLRHO+LA2KS3zNB/I77ZNrAyDgRQQQHOuiTe9C4LuJ0pIjPXyBq1HbJCnEbws3ktrVPRdueJPxoouuDZeqQ6cG7+x0UZCKIIIIIIjgAceutt1bpur5IVdUqTdMuCV6uA68hv5jckbcRUK9WWl4pr338g/j9nBfuC0xMfBRJSEqWgzp2kxv6nSdXHHm6tItKsWacTpcmZWal5Mx5RTLnTJddxm7p2r49ZNhKWbxugSzfDNkdM5IEdxuJdbSVKGeixNAthCtWYtzxEu1K3EMx7mSJcyXjHt1DmFLhKRTDpLWLgjHTkN3F+bJ4/Zfy2g9j5YMlU2WnfyvSFi89Yo6SC/vcLAenHAfh2ZToqOR6FcFNxXtfL5aCkopqtUADwPhfqiuOH+pRBMukSZOOx6E7JtdrMKHh1+oDBpj0M82F4HGDHxhaCHah2ESFWxni3vuC2gsgPkdUVFRSfHw8rYNbNe4I9gpUdtkfFwiWGa3wuSSXLhdq7wrOjU3o9oTvLQE1tmEjzfo+AtGlxF2gR0FngrjDNTf15LLBf4H+B+JmQdwxiopm2xqKlkyfgKgofAz0EOgsEH3A830uw6RyehToJhCtGGkZHJng/zHAehc6Eth9hoZ+JBHjdljXTvsLHA8NwygvKCgIZxm8z4iNjXUg/GSMVx6v11vT6uoARXFx8U6keR3SfFBFRUVYv8EbtyRW+k1jNWSJ3XU3vq2GVbi4rTpdpypf/e1IyDlzcM3f+bg+knLMEeLQ0MxtTTLCoYuswpXrZOfyaoPG1kR8504SlZAga9+aLe64WDl+ZKr0+ucZktKzm7Tp1V16nX+GHDfsFmtDuc1ffi+OtknS65xTg2/vJ5i6GAU/i1lGY7ug4rw+sCxM2eE3TPp/DwuUK4Q7oQuQZX9qRXAEEUTwx8XVs1Qxoy4Qv/ayKFHZ6LgelMFTTpX+OZ1l0EudZFuXE9Af/kM061vyVnGorfqhNaIMjiCCCCI4gOHxeJbqup4HYfc8UNiZSqJT1mCSQkVEWKVjKBwOTT78dols217HQKZ54KQocJB4TDj69DpMLv/LGfLPw/8mHWLbia/KI0i3GFEO+XrDAnn0g7GSM3eG5FXmSUJcomzO3y1rtu2QxKhO0h6UFNVO4qPbSGxUisS620qsC+euthLnbidxUW0lITpFkmM6SEpcR4lxRkt5ZbFs3LFWvl39sbwxf4K8vmCcLMr7WiqkXNq7u8nfu14ol/UbLr3a9RNNMyUhIUmcmoYxuFEW1YvCknL5av5KqazyNj7TDkwqtyqVZr2bUaiqSstDKqi4k3HAX9sBgpKSElQ3aymYa/z48Y0tcW8pcCZtzaZR7+kqYu8Lq5lAXJYyGEju2LGjvbybhRhKNuzfwZl/jXsRtA7Iey70aw86DUTrdSpXqeSlBS6VrU+A/g06CUTlMK17rwJ9CqKSlkrhhsAPNM+DXgVRIUxL4pwgZQdpCigVRD+D40BfgWxQqTsVRCtkflShQpnP2+/a4QwAMS9UCi8DRXBgo77+wCKXy+WMjo5ui/6kEW1Xy4J9GMZcKmntpbN2f2oTYR+bjbKyMg1xsB6XJSYmHlDjVX0oKiqq0DTtF5RFF8Mw6MqlDvqlLfIpuqyCeLWlsVmxoZuiKdrBDl/pharfw5Vav6kulxx51YUS074NF0zvAcujaMMW2frdAvGWtT67YtomSc+zT5bdy9fJ0smvijsxXk68N0NOe+xuOfWxu+SEe9KFbrt+nviSlG7OlUOv+pe069OSXqHCoHK7yK6FIjo/qIc2oTBA6wE7f/X7nOzT62DmzJku1Hf271xq/611MYIIIojgQAPdhKjmAgwKBeKKOl+cUQ9C+pwkDj1blIocUYyJomqXid9nYpCZK35H01xqtBAiyuAIIoggggMbdNxPheJBWVlZVHrUwe4fppWK4Z+L09pLmOuAli+b8nbJu98sCl7Zd3DSk5yYJKcefbxce+K/5Opjz5MTuvWTjnGdxFNWZU2Qir0VMnvVN/LY7DEy7duXZfHGpfL2d+/JsvUrpNTrEZeWIPHu9pIQ1UESo9pJUnR7UDvrnL6DnVq8VHr8snVnrny/7keZ9dMMmfbdE/L6z5Pkh7yvJb9yo7gMhxzV5hS5/JihctExA6V7myMkyh0r0dEJojkcmFjs9TzYwlfzV8ji1ZuEvpcbBX3hKeq7Hqdacyfoaijg23GqqiJpjiVpB8JOwyGIiooyMIGmMthNxUbg6n5FKFMVv99PK599NV9vLhxOpzOpTZs2Yf1zA7bCJ4IDA3QNQUXAw6C3QReA2AfSNQPdNsSDuJSbm+m8C/on6AXQaFBTnXnSyvgeEOOYB6KSmYplxnU2iFa/M0H0/0jlbu0+mGaBVELzffrqo1Uxfc/xfR6pZJ4FGgaiErvRPjyC3xW127/9e0/fkJyc7HS73ewzW00ZTKvgqqoqbvzZkNuTfYJhGNGIh9bOVRUVFY19SDkgMHr0aC/SvQpjLf009Jk5c2bYMnHEa+swI17k95vcGqheWIa/DkVU1Tjdt+COGPzkBkZGr7NOlm5nnIQhP2RajfOqsnLZ9sNCKVjb+h41VMg8PZCuw6+6QDZ9+b18dftoWff2J1Kat0OKt+TJqpfeke/ufVJ2LF0hR9x4qfS+tt7FZy0ESGAlq8UspqEvv/PWz2iWgd+DsjCVhXFXLKYcUgelpaXcPf8UlO2GvLw89s1/bpiGS1wxYpGiusSxK6LDiSCCPwrW5i1DF/ioeCtfEZ93l7iij5KYhH9Z5I4+Vgx9g+j686L7xsrUQfuy03uz0cCQF0GLYvCEjuLTBoDlEPyNdVL09QyZNat6okuLv1uyDhenGitdtv5sOVSnU86Bk/4qinapKKYLktinkjM41Opk33DVKJckdToKlfMECEGc4GiiG2VI4yKp8s63nFaH4ioIUUmFZyKtZ+F5TVTjJZls+TBVpP/kczElOsX6vmD6F0n24KY7YW8NpE6JEb/ZD7xcs/8b2ShVMtofLl7tJFHNbojTBb56UIa/SJX5vbw8mJPXatBXzNaO/SA4/gvMc6N+LAX/6LMyggMJA8cfJuK8WjS0YUNWSLn+obzKnUj3O5SJEydeoqrqC5iIvZCenk6lQx1EnzAQgrHxpSJKo6YdVN6edPTBMmXUADm0Ow1TmwZMqoJnNUFlr8JN3SiagkoqSyS/sEg2FWyTDxbMlu9/nS9FnkJRXZpo3O/A8EuMGiUuSPxdkjrLQe0Okq5t2ku7hI6SFJUk0VHRojo1yL6G+DxVUuwtll1lO2VnyTbZVZoruyvypFIH6106mo1T3IpbusZ2kVMOOl9OOuQ8aZvYCUWE4Q35pL/hgJaRf0l15WdOpMkTHknhsGN3sQx78iX5cM4SoS64nseCsOKuEsVxUsVPU5YGL9ZAZmbmUSjTVxEfXTFcn5qaWp/S+HfBqFGjHJ06deIutxlI3+VpaWlUZO0LbI7xSArWFkthQrJ9btJvsHr33Xdf2bNnz0ccDgd9F+PS/oVd7mVlZZ/Mnj378c8///w3/GTEoT43qQBhI+A574U2iP2fyAhqg/WFbhto+csyonw0H2SDbiK4+RutGVlm/Kj2GWhvPrywgnBjt7+BaGHIuGmFSQsOKqXrbrRTF4eD6BqG77Oec+MRylBUZBxQbmIiqIHafRcpXN9lHY888sg2/fv3fzA+Pv5ifuxrjf4L8dDnecnGjRsffeqpp+hLm2lh/WJdZ7/F+k9in8UE1aZGkZ2dfaSu61PQV85xuVyP0o1V8NYBjeBYyw81edHR0QNvvvnmsG3N/+HRt5iG+axDVZMb+uDLLX5wXxfD97Ry/tz1irvdg7jWbcv3C+TrkY9J8eZtnL0FABnG6XbLX9Kvl37D+4szulU9h1jgBnIbvvhOVr/yjhSs22h9NKBFcJTLLW0PP0h6XfoPOfTCs8QZGxN8Yz/Bs1uM1WPF3PxO8ILNpLrQnIroPmNVlUe/Pu6qVfQHXAeTJ08eiMPTaF/PZWRk8IPbnxu3TDpUHMo1OENfo/4gxUlfy6yr/xg7OUYQQQQB3PxckjijzhRNPVh0MzAgKEalGMoiKa6YL2+ObHUXTPX3xBG0LDLGHidm3EKJxZyksuwHWV981p7dPgdmHSaKiUHNPBkz0g+lU+4z1q6DV12lScKZqRIdnylOzBvKix+XrFRuLLJvoPJxZ5e+4jeuE9P8J6RIDDBRUfyKLT6MK7pvI64vh4g7VaqiPpUZQYHPUh53fFyiE+4QFfJvVfF1MjktoLQcOHm8xMYNteTjyqLXJGswl+78/qACO7kQkzfzVojARyF5QyQrfWHwbssjbdqhYniuRjleCGnwKEiBcRZfubmkr2onmhwno2+Kw3hLJgUViZaSfedQcUQ/Ly70CxUlH0t2Oq2GIjiQ0D/zYnG53pCouCipLP1SykvS5eWRtBrb73jhhRe6QIDn0mYPjpfdfvvt3OW+DqKPH/ikosjdTZnbRbtdcnf/C+T2688Tl5PzxsZRnzKYoELYmgCB1JAdogsrSuTHtYtk7urvZfnmFZJfmiseowLSvikuhyaKrlsDkVvRxOlwitvplCj0dw5uLKKgP8Kcy296xWd4RFe9aE66uPFctCNaEqPaSJeUHtK709FybNdTpVu7wyy/fUwn06LwD1lRj+tZKgBJnKw3pgx+6/MFcuezr0neriKM4dX5Cwv0j6bueyla8Q4t+OmVsH5JMZG5AQcuIX8kLy/vidHs8w8gjMI40alTp4Hgx5PgzU3p6en0hbovsBnLI4lMJNkKFZK9gZyG+E7t27dvpsPhSGwNZQqhaRqVwfPmzp076q233lqJS4yYyhROuGxlSqhShbAT1zqJjCCCCFobtfsuu/+yFcE8st+yFML9+vXrcMMNNzwdHR3NDxGtAvZdHo9n64oVKx7MzMzkBw+mkf0WxxX7Yxb7LJvs/qr+Qb0WMGadiMPToPdSUlLGX331H0MRFdwM9XGcXg/ZgBvxhlUuet47so8qjmyHS/mb7mu4O9c0Rfxez3zp+o9ntH7jrgOzL/NXVCk/PZcjy6e9AUGtepN70+eXNocfJKc/do90+zu/Bf0OwBhavnO37F67QSp27LZ+x7RLlqRe3SW+a6d65Z4WxfZvxVjyoJicCqn1y5xWUiz2m1naxb/QF3sdvPjii7EVFRV0sXMG6v5pgwYNahVZPIIIIojgz4ZGZrQRtBgqHTvE582S0oLXxVf5oZxYQMGMFqtOUcx/i6oNEfqPNA1NVvaplkIU0yveCoh0IMO/N9YstaFIbvuTxKdnoviHi8N9tGjUQCJKHUmiksPh6iku90ViKE+Jq/LfctVMTtBFkjtTY1IZSE8l0sMXbJhzpbJ8hlSUvogwqLQ6MNB+exLSfLM4o/qLpnZr1EPgvmDAxCPF9DwOSeY/ojlPEqczzhLHbbeXTnc78Ps83B8tfrW/9XXIhqJ5IFmirPlBiJqyCA44aJhQ+XWPVUY6jlHOkPq/f4FJ3g4I66/g9MiYmJjzAlfrQlPNF0wxmmStXI7JyjtfLpI1G/ODV/YNeyxh0JVQGWsR6n5yTIL885jT5e4Lh8pDV9wtw85Nk4uPuVCO6niMtHW1kWiHU5zodvymLpV6hRR7yqSgvBi0Swo9u6TIVyhVRqW1s3SSO1l6Jh0i/br8Xf7V5zq58cTh0v+UkXLhMTdLr4696ctPdDPQyAP6X/ypRxFM2ErgxrB9d7HM/Gy+ZR3c0AYzAeA++mpF1FfrUwRzV3bEy1khN5r68UBTBBNIk4FJVh7qnQtp3R8+g8n4UCL2nP/222+0lG61NkZwQqyqajzApfuUj1jYoUTY5/b9CCKI4M+P0LZu9wHhiButudF3tqW1bmuBcem6XpyXl8cBnemo3bfaqP27ycA4kADS0E+WtWvXrslK5N8baWlpFUjzQqTdBT6dzlUvwVs14Lp41UpVzO8hRAQUkg2BcoPqPMbc9NERRunmT/FzhyMmSg6+6Gxpe9RhkEWqA1AcDin8dZOsePkdKd3WMvJWs4H0xLZvK91PPV6OuPx8OeKKf0r3006ShG6drXFvv8NXIsbWDzBF2gG+NWx8QBkLRbDNUFS6/gmLysrKY3EgzY0ogiOIIIII9h6tJ6n8f8cLg7dKjHeYeJy3SlGbMZblL9EpVxfVSBFDjxLD8KJEqj8n7w9kTOuKYn9cVO1vILfovmLxeaeL15Mu3qoMnD+La7lCvbOqHYY/aRJf0Df4dv3okv+2eFwIw5UmCxRutnJgQNc0SMnxyAvODT94vdeCcIO4baxbNMc9kLguFUWLRXka4vO9B14OFn8l+OL5L3i60pLDVa0z3kgTVzQFGYDuAiOIoH7Qnywml7TM3IYJzbnPPvss3brUQVlU13ViKG9a/mobAQXuFb9tk0kzvwheaVmwoXG+ZFnp4jw5Ll6OP+gvcu2JV8mI84fKQxffIw9dcr/cft5IufmUNLny2GvlnMPPkb8dfKIc1e1o6ZbYTQ6KP1j6dT1Vzut7lVx3Soakn/kfGXLWQ9L/tJFyeb+b5aTDTpfOKT3EpTnE1HUrHstdRTMAfjaqEJ7+7rfyxfwVQfcQjUycMClXTPnc9Jv1bgTldDq7IpyTEO93VVVVXCZ+QAJllw/iZmrcpGt/g4Vgk/L5559vB3/273hYC6wHaGdxiYmJVH7bM1YWeChFEEEE/38Q2ubra/+h/YPSqVOnFFVVE1tFyRYE46Iy+JdffqG2sfYgGNq37jXQNyYjHpXxfPPNN38YZTCBdM8H0fXP5Z07d44NXK0JsNBUDP19wzTXqI6Gyw4Svjg0NUp1uq9T5928CYz9HKS3O+IQ6X39ZRKVlFhdCAiKY8smumqY9bF4K/6f2XuYkM3yvhAz/2vwgkb09YNc9+v84mAudJQUcWPdOhg7dqwbZXkGqA2I1sERRBBBBBHsJfZdUqHLgfyOR4uuDMTIx82NojDqrRVTe0t85e/KjBG0fKoJWsOKeb7oMkRUswdGYD+kmB/EdD8r0wZys41q0FVCylnPiKFegHBzRXPfIt7KQ8SpDsfdw3CtAuG8IA41U7LCbMDT/8l40RJuhgh0q6hKtBWGabwp0f5XZXwtn7i1MWjswaK4HgebThJDPhCn/oRMGrLFunfzhI7icj6NfJwAKoPslSXZadwlOoBBli+jdHA4EfH9D2mcJ6o6TRSzLcKbK0UpaRJX+DdxmA8i//RBF4/rEC/MXUjjLhynS3bGMzJw4gBRHTmWmwhvxSjJHvyIDJh0G8K6Hu/QD95yMbRHZOqgJuxAbSoyaNIdoqiPieJwYYDeLob5qFR6ZsghBWWycqUiMf9yitt7Pp6dKqqWIrq/Aq/dKznp42XU1w7ZtuphcTjvt77s+iuvlqzBs6xwU6egPBTwGefkb87g/8momS7J3T0K128BHxaK33hYdK1SXOZD+P0XlAni11+UqUOmW8lLzzpJdPN2hEcl6SbE/7R03PplwH9yCP6dmSxu9d/iMK5DXtohHBPls1FUI1M6t/1ERl/ttVxaJHa6BXXyAbyRBAEkHnH5Ee82pDEfbzwuXfI/sMK23DTsOhPZGAa+sk4VIw/fiF/JkRcy1gUibQSDxl8r4hormtqeErkYyijUl2w5q+1uS9fbux1iXtcPRfy8OKNORFpEfL6HJKb7U5Iy3yd5nVKRprHgrUv83jeQrxvF7x+E8G5C/UhBen4Wl/qkTEzn8raaAn36i+3FV9kf+b8UzyYH+GGuEU0ZJ7L4W8nKqm4XAyeRZ6MRRCWe+Y/EVf0gFe7bUH+5c0QM8r4KYTwq2el0Z1EbqgzIRDzqYJxTQbQG/HwSdToP/EdcSl/Qp+Lz/09eCLYTYvDMOPEX3Iqwb0IQiMPIw3NvSrH/ZZk1FG2nibjphS7iqLgV+boEaUR5Whq8leDpOOk8eK6MZvsJYuCkQXjmbpxxN/d7pcq3SNxO9hkX4rpbFP1n9CHk53I+XgM3T48St+8WpBNhWPlcLX4f20x7/H5VXFGJ4vV8jAY5VHKGtdquIBSAXS7X/ZhkpmFS1n/gwIEfBW/VQMyJA48zDf1LRdHQPzQ89yMLkxPi5JGhl8uASxtf0UrFblNhG+TusRjGUaWiFjd0kGoaKDoVzcwQj79cNu6eK78WLJKtJRvFWx4jnaIPRnxl0qfrGXJw57+i+rvEQbcSCJc7vKgMkIGz12SVZ9B7Vrzu3dCGiYVFofj4u6Vy+5OvyKa8nZj8NTyRwcuo5uZOZO2Oql4lr9XwCx8E3S907NjxGsQzBs/+LyMjIzN464DDhAkTeqCu/Yq0Zqanp7P97AtsxvJoE+fLZCqPVL7aS625GkUdN27c2263+y84bxXQus7v9xdu2bJlzPjx498sLS3lrJ0fbu3l1iSWKYk1nGRXuoYbWwQRRPBHRH39lt13sd8K7btk5MiRlxx88MGjnU5nSnPGzH0BZAMpLCz85I477uCyevZF7Kso+5HsfouJIdl9l01NwuTJk+k//ibQ/ampqS23f0krYcqUKS9hzL0Y6b84LS1tTvByHfjeOXospjjc0BHjuXWpXtBdhM/reV2Ovm+M4+CbXkHlOMxXXinzx2TJzxNfRM0I2bhWNyShSyc5ddRwOfiCMzEtaUSe+JPALFkjxg+DwFjubchmUz/oj9lvSLFDVYapFy2j7+s6yMzMPAhyCTfbzCsrK7sF7W2/bZoYQQQRRPBnR8O9cmOgUm5rp/sxC/8cPfhQUdS+oMNAF2LGPllc0bNlYCY39qjGoImni2l8grOZoqnniaodgeePwnGQOPT5MmjKFLltLHd9DeIqijDdxeE8FBPt3mJ4HsOM/B2MrRdYcamOv4imjBHDfM1aph+K/pkIN+EVyG7PIPy/4vkjMfqejfNMqXK/I4Mmc3OR+pGQnC+KY4dExXdD/v4BceqQ4B2IfGpvDHGniOZgfo8RxfibZIAfBK1ERc4TzXkcJIkeYiirwA83RMijxRlFZSPCmQXum3H4czDCiLfeE1NFHtsjvCOQ5o6Ba0FYAqXaTQZlvYb0P4dZ6wk4Ho4wrxBNnyWpky8PPNgAUrPagG9nIRyX5XLCND8QX+VL1kZxVIpScUH/wFlp74qpT7bcWhjKFVKsBAbkvLUUgsPDsDag64t00S8vd3gV2bgC+VE7g3+dkZ++EJtHidvkrt7XohyOxLNnIA9jkfYnZVDmQNH1d5H/a3AN5aqei98vy7ZOqTJloSVgW7hp0gkSrb4jDmUcyuaUQB0AH1iXFPUN2VrwigyZEVjSbPo7gN/dcD0edQ5JUByIlx8fUE/0QFld9USiJO56DNffRpwX4d7hAd6qd4tTeV8GZl1pKZYbApecGc5zUBYB6zlF3hdTmy6TB++Qq6/WZRZo9Jl+yUmdB2HwefFVvCC65zqpiJ8k4//lkZV9qvkaSGc3lM0k1PNxyNuJSBvqvna1+JTXJD3rAusDTACK3DQR9bIC7c98DGnGs0F+qOrFYirviPz1eRke4o5CzBTUN7alw3B+lVREf4t3RuP54/Aey4T1aCbyfXXg+SCoiB00ZSLuP4/njsWR7fYS1KeZKPsRVnjumB4Is5c4tWp+ZUzsK96C15HUp/BeP7Sj3jiejfaQKYmO9yU1p1/wyYbADQovELfnQ5Tzf61wFBVl7jjCSq+ifSDbpoyXG14MsfYw24nDhXamoC0Z10m082eEch/eZ9p7o+5cL155WwbUajc3T+opLu8MvI82FuwzRL0MbflVvHcrCLeaPHdqUQwfPtyjquonmMwU6rp+Vk5OTrDfqImKysTVyHcm8tsoaB28q6hEJrz6haz8dVvwasuAeto9imACbDP4D/xTaGKLo4F5an7JSnlv6WPy0eoxsjD3E9leslaSEirF41wnG7zfiO7eLbGuaHE5XKg2KoJhwAjLeh//VAM9J6+yXBhhEzLeRGzI3SnT3pljKYIx+QhebRhIx3em6vk+nCKY6Ny5cwomo/8A5SLMfd2Ubb8C9a0S6VyL07b8GBG4ul/BQrSJ7lE28dhaoPUW8hsfFRXVNikpiQoeKx0haLnKFUEEEfxZEDrwmAkJCT3Rd0azP2kNoM/i5nH8kMWN0ThZ2JOW4LFFgHg6I09uwzB2Bi/9oYC0v4480BfbpQ2NZxiXX4aIslKlZrIRGHjQ6XBdqy5/+BjI9ZMQR5kzNlqOzbhBDrrgLExV8JBdDzRVSnPzZdkLs2T70lUUYgLX/8zwFYu5ZrJgHoAfjascdAp1qnyrmH5uyhkWaFsng889Qe+UlJTUNTiLIIIIIoigydh7ZTAVnrHqtQhhmDictM5cI6bxAga3LDGVxaIqLoyAx4miDpX+47ksXiQ983BEeR+ePwu/OBDPwTOT8d5LmM1zqSwt2W6QKtdoGTAmha9YUBQMD5hXK9IO59fiCi0LGdfLYvh/FRWzdIXWguptMuD5wNb4w6cniUO9C+mgYtqPwfhtjDKZiOtDpLVQnO6z8PwoSXuup/V8OIy5qVwM32KpLKVF6SFI4yFBRRyGd+VgUFJASUvrAKWLVCmBpdu61g356IK4Mdgri8Svbw66J9AtZR+Ftd69FXHpm0QxXocEt8qahVq6DWM+npkiil6tJOCbzL+q0dr4eOTnFesZQ19i3TMVpE25fg+f64Ov4mDkuSd4xV+0mFwc1nKbyB78gOQMTpep6Z/IrLTi4NWGgIwhc8yfGbTQTEhhnpAryzAVfKaC0tyGB7KRdpSDXoz0xOP63TiOB1d/w/vZuD4Hz1VBImuPvF4nixcEymhAdgpqzfXi0E7HsyhT+RZlOgk8m4nn6YgqCvXxPKmquE5m4b5LmS/eqtdwf71lyWxKGcJ+C+kDfx2rpHNnTVISB6E+0oLUjTDmIV2oj+YMPLvBUjYqxoOS2OFoK/76kNuph1U/6IqCrj5MZYE49PDC8tSMNyQ7oz/4+7q8dv2u4FUb4JUlHJ6M07Pw6w2EN0l0P610UQfVw3A+QDa7Asru1CndxK32F4eDFrlV4MWXVh039PfAhwBvDblcytznWs8TioISYVtSovDeLbgSjbheRLwsk7W4wf89RTWvlLRJ3PFcLGV4VNVAXL8ReYzF+7Qofw3vcfOr7QhrMF46XHSrnANlT9z6aDvxqXciLedblw2DH3ECbVCUYnE6zxTT/4Blgd8Qbp5E/t6C+vAXlHEl8jgbaQVf9PcRXonQ6luRS8VZXr3pnsq2xDajROM+8mlWIp0vIO5puL4a7wFow6pcKYOCLhfoG9slt+GMlsd028JVBOib9CzwMhdxXIDriagf1uO/E6iY+xF0NiY1va0rtbFsTLmmqLNFN1ci3cGL9cOhqvLrlnx5asZHkr+rKU19X2H1P2gmmmwuWSEfr3pS1pfOlSr8c2FUOLxtH0mJai/5Fb+gyNHM2aWA5YEusvV4X1JeKa9/PE/mLlqLYleCqW4AQatgPDjbo8fQ321YYMLeB4fjdF3/rrKyEjPCAxfR0dFe5J1La5Pdbnf1mNxyYIHahRpauNY5+LMBPG21QmdULpfLAeqUlJREGYXFHkpE6DnTZp9HEEEE/7/BvsBAX9kd/SZXFbUaMJ54KioqbLmT/VKL9ptBP7ttQUXIW2sICi2O9PR0rqZagX7+bPTxRwSu1oVy0SWLwL03db9R0Zg+2Bqd8IypxTxqzM+ga6PZID22XRs5YWSqdDntRLE2nA0OY/xAvn3Rclk8cYa1mdufGnqVmFveE7PgJ/CocVk0wGpzt2mYM5WLV4bdJPn999+PMQzjJpyudTqd87m3QeBOBBFEEEEEe4O9VwZ7XQdjsLxcnO624vfmi2H+VzrlDZDstDQR3x1iGMvRtb8pmvKV+BI8lqLFcFyLKM+xFF6mvCRSlS5T0jLE7RmE54dj1r9GNEcMRsvLRWL/ZcXTe0W1QEMlpmn+imeHSOfcVCnKHYDzB8TQ14vT5cBgc4aoUcdYz1ZWnIE4aB1J/cFUSSq6RXLSh0iM+0aMODPE56Hi8hzRY8+13B/UB12lY/rfxAm5jhbAW7rFyl1PxolqHofEJFqjFwc5U+khDrOH9Y5XOxEXD7UGf9VcILHty4Krx6qxEryfNGQVnhuNZz5HOEyPjjy+K0Upt0nWkLctFxk2GIdh7MDZo9Lp8P6SlZ6OxNEFQpVw637TOFRUI6wf0T3Q3LFIqP01vFR0CTvYBgC+UXHYUqCiVGSBKPqdkp2RJqZvJHg2z1KYW0pz82fEOVyy01PF8OCebLHKW5GD8FwgX+5E+lSeK4b/XbwACUOGo0wHS0XVIJx/DX5TbRQlmtlNRuH5SUM+E0Oj1eoicZD/ZhF4+Djq6N2IZ74sNI8QQ0V8lrZpgejGYKQtQzrl9kdpPADpegvqd1+8f43l8qI+qF5uFBcQ/E26DNG3ypRULsurC4unDfDVEhplJ54bI51TbkU6B+P3vQg33+KHqRwtWkLAqplLmE35WHTfp7jxNgp4sFXHKw3kSZYyILwTD57VrReB+kQF5wNS2CbYbmU04vHgnoZXe4kvyPfEdqzL54vmpC/knSireyUhepBkoQ2KPgz3UI5hmpCWcjriPx+kgZfZojtulqzUIeJFGzSUaRbfFeUMUdxnB1zH1AO3WiYa8mn4vkD8L6Mes5wG43cG6v2SQD7NWJR73Y8hVts0NonfuANxD5LClFSE9QSuIUxLzO8lekxA6R2/qw/4caFomtvijej3icedatVXw3s74vgGBWQ9+nshNTV1NyYaH4ESfD7fJdOnT48K3qoBp168DN0PLfy9YELwanhQ0enXDfn8x18k5+1vpKSMhjP7E7Ti1aTMs0sWbnlXdvp+FcXpl1hnjPRJPk1O7HoDqnmsVOoFEu9KkTh3OzzfcB5aGn6/LrPnLpUXP/xOissrApO5JkAxlbm6OD+XRSGuWUIwc+ZMl6Zpp+A0VlXVL2ntHbhzYCImJsaDidc61JE2SO++KoND+z2eh/vNiR3JuldYWEg3PaHPtQrcbnfHLl26sJ9lwbPy2UebCPu6Dft6BBFE8OcB+5/Qtm33AXb7DyVei0P/0cXpdEI0ap2ui2M44qr0ejEXC4ARN0bNQrt27agIJuXrul5lXfwDAnyaCuIqvrMwHodd7qMoow3N5DxDWdGUIrT8B6tqB9m9KN387YWvcQnyN5h15MHyl4wbpONxfasVwigrn98vm778QRaOmyaF6xuYhv3BYe6cL8ammZgT0/aocQSmfMoCZzvj4+ClOti2bdv1qO/cx2Z2WVkZP1RHEEEEEUSwD6DwsnfQ5XC8/Ver9xbzXXH739/j2zV7yLfi0y+UGPdg6ZD7grx0825J2Hkwnjtf3FGqGPoqzLazJWvYauv58ZgQ/5Y3V0wjywpPlc6imqfI9WMTavqLZVz+STI1/Qtc98us0V5JaPs+wn3HUvqIeRDCCFjLGdpFeD4B17wIcJ3sTjxcBk0+UXw+WpnSmrFUFC1GFP1oyVsbdjOBAKipMJaJQd2eeZaoRlvZGZckptIbYShimJW4jqiMNiJa0MJRw8jvaIs8luDWj3KGVCLPTHxduKu47jlQDpaiUA9fJhqVbcb3UlE+23I5QMRV/Yj4d1t8wWRdFGdASdgg9iTDK5rSdH+t+wTEaUlU5lcSX0mftyLFru34/aslklpKQfNHyUpfaN3zFaxAOeZZ56biwHlAEZt5dZlMTn9LiopvEb9zgOSkLgn4lI5zIxAvwjDAB/DTjN3jesHvYeSBc+qgDEsBGICJkhGzM46sY7u4q5OkZZ8g27oeK5oG6cXYibhxSzld8gqbYOVhBU1lank1m5sDpNNSXsp61J0PLd/HRIn+Iy5u5Q2E2xF1IeD24bU7d0mX/JelvOg60YszwI+1llLVpYNn3HjJeh4VR6mrMAzUp69Eyr603FjwYU/5HOS3ADzkzxQBZ/koHqa7hR6W0l4xPxbD+ZZlNS9om513zBNTmxrIbzDT/uDaN0X5By6loI76RJwrkJJAG3SiDSp6PtpEJdKZAO4fIWUF3L0/PLLSdknhly9KQcU1Ulxxu0y5daOVT6eD9QKTEkTHekKfx7VhKfHML9DQvmXirbxWeufj4o5gn4E86oF8anIUwkE7svL/qSSVvm25TSGyh1C5/rGYfn4ksS79HkCXYzocjrk4cgnd9RUVFScG7tRE4aJZxXj0TTSIZYF8Ngy6i9hdXCYvfvCdvPfNIkxuQrrd/QGwcEvRYtlW+qO41VjpEtVHTu12i5x76B3SKbGP+KTCGp06xB0ibeh9BOlrDatgu2R/Xr1Jxr7ymWzYurNpimBrUxRlK1L4smf+lI2Bi3Wxe/dufrCga5JlHo8n0BcewFi5cqUHE+cVOG2HIxUBLQ0WariCta4tWrRoOeJl/9RqQHyCNtaxQ4cOIe51LLB62FXEPu7/ShlBBBH8nght8/Y5UfucZFx00UX0s96G/UhrwZqKGEY5xhd7RYrdr9q0z6DrHBxIuS6Xa39/Md5vAJ9mq6q6Hjw7v6ioqF4DGsWrrDBM4z1Is2VNEfmoEMZU4lRj9bizjKKl74DpBQpkh64nHSd/ve1maX/0ERB78VBQPPb7fLL+o6/k+4eflx3La26V86dA8Sox100WKW2apyfyGOyp8uvGJPXklWF9AE+ZMqU7ym4oaCfa19sH+sf0CCKIIII/Apowyw0HukowUkQJWgqZ5hbJrLERlGltIDX21qI9ylyTSjczYC0rygoxlZojxJzRfvF5v8II6RXV0lR1ES0xPnATsMQsa7idgx/Vws1z11QitjXWEnVFdYs44iwFIeOixSyXe7vc4yU2boFExc0TLeZncUY/IZojUSwfkEp3qSqrXxFVumsXBu9F4veWI+5DRPF1R/TUTnCJEf3uvoN0rQUr6ee4u6ROOUI0s69YeipjFYa3VZbf2H3BHkFE2SDeH2kdHMBzIwuRR3sTPJRJU7QWe1gXLSbKsH4oIb5p9w0c5Q2dG9FtlcPODCg4pZB/gnXDqMBp9bJqupega5BwYFgxbgXlcKSk5lwqKWcNFY9vGvhwKW46EEdzLJq7g+jLWUV5XSKu6PkWRUcvFHfU++KI+muQXYeK1x/ixzoMuHFe4OFo0SVRRj28p9Rqgc/Vc4+XGYaxSxzOXOsSYW2yphQH06KJzl24gnj4YVOSO6uixR0tAyddiWdGiOZ6ETk6zeJVvZzADdPcKp421e3WMIqQhNJAOhAP+UKoSlect7GU9rq5WkoTqgUwtu9KzzK0jyorvlCY0kO4Q4aiOCU6ajJ4GmiD0WiD7tinkMdo8J2xdBNHp7qK3FDMnGlISpwKOk4GTbkCV0aKoUxH2k4LprcubHbSylzfUm2pGYc2o9CCmw+wjwjyU5HD8TcBdRXn5lqpigrWVYB1ymOuQ1jFdfLZyhg0aNB2HGZBII7CpOxGCMjcSLIOKhZ2W6oaRrap65VNUQhT6fnb1h0y/rXP5bsl9Eaxv6BA6PeJ4VWld5t/ynmH3CNX9P2fnNjjRomP6iBuZxyObcStxEnP5H6ShGtWObYGULZrN+XLY1M/kB+X/oohoildIOqDqWNkM16rXJDzTvBiHdAKCRNQujLpjeMnmMjU60riQAGXYGLSxbWsHCtaShkcrjQDLbWaCHPevHk7ED/9YLYaDPRzDoejc0KCtQLD6iRCiLCPoQh3LYIIIvhzIrQvCG37+qGHHnoY+o+U1lQGE4ivdMuWLdVyY03sc2L8fj8/CLbDaS7i+cMqg7dv316MfLyJMfh4HE8NXq4D5eqVXofDeBmF+4M1r2gCuEkKpJuLlR8GRpuewvfxkl91atLrnFOl352DpHO/o8XJeSfGGAZIP89bvvxBvv/feMmdv0QMf/gFhX84eAsw+31OzEIuEG58aLQeAUPAvynupSvqtQpGeQ0B0eBrSn5+/v4UUiOIIIII/t+gKTPdMHgY814MjhzNSNyYqzGoQoVrMnpz9uiVormqFS02FIUKV1/QyipOYitslwbVUJxhrpnllqKKrgAUPQFzbSqybGWiIT5PvnjKN+0hX9Um0f0gby4m8ZXiiq9/tKL1saYuRz5zxR2DCNSzxaEdjztUXlWKQ30Nx/fEGcUtY48QXT8TaTlM/MieaS4R1dlCE36LbyU1NiW66iqWX+MjrQ1VLQGPbSEuGnyruUldKPpPPFe2dRoiA7POkpun1/9c0+FBSsvk1Q9YY0JgVSBQExTZp49yyKApf0M5PIV8vC2m/w3Uw3TwZSeCWYGwdOSp6fyAVMG/1rnuLZWq8o3V9aSC9WMTpDN+tCgWh15/HVcdpZABUXctRIumdJC8zmGXn8mAiUfLgEnpMmDyRZIxkRvFIb2zgjeDUFCvstJqLjO3nquFm0dFyaBJ/0Bax4lo74KFL4lp3ID6tw7P/woKPhgGvKWivfXcWC19eqIVCL114zGMRLTJgHU2lcU7VtRU1LvRuml1XRs05rSAhHgq8sK2Qb83D09ViFkUnl8E8zlw4j+Rtwl49l1cQT7NaxE+lbN041IPmCQrCRX4V51mv4MpC5NPta2oGtd2oj4oZZLSt+ZHHNPgWsy67/0OwCRiLiZnM3Vdv9owDLrUCZOu0YZqVr2NhL8aYEPjSY9yOWXhyg1y39hZ8sWPv6A7q1nULQMuhVClT9fT5NwjRsjRHc+TeGcXVDOdLRjdq1s6xx4uR6b8Q3qmnCgOxYU3glVpP4GcUdEFLV+3Re4bN0ve/WqRxETX7xmmNpC+j0xdHx/8GRbFxcWH4XAn6HuU35fWxT8G6JqkAvwJ+CpvHbDArUL3eDxrMHHnaauAymC32x0fFxdHK25LGAkSEXoMvb63YCWjdRpdTDVG/HjZuKwVwf4C6wI/inQD2WXCDyR7KUf/ocB6x/04QuujTVxtxzpM4419bQ97C8ZLS35uXtzwh+V9h51Hu/2HkpGcnMyPfW3Zj7QWIAeI1+vdsXv37gr8ZDrs/jN04Az3u8nAGMB5QCfkK380V2b+QcEPnJqmzUYZ0cXAwPo+phPqhas2qao5FiW5vSlDEBmqKorL0D3pyg/X55vewvdwjWUivc4+VU555E7pdd7pEhUbi0JDqAjUJ7psm/uTfPvA07Lm7dlSVfiHdMe8B2ZFrhi/PGW5iAhUxcbBlWm6Kd+oMc5RyugQWT0EKKeTcbgYNBeyyKw/ch2MIIIIIjiQsPdCrKqgI6aPW+tXspzfyE7jhhTi2YDfU+FyUw8Fx5pwRVGgjAlY5kmBxNJiNAiOsnQB4Ff4ZbomFMRPY2KfxxTFLJCZo6lIC1gvmnQToY/FwDsI56k1SGSAqNoYiS9t2PJI1zYhoK2iW2PPPxHflaAohPEbJLDlYuoLxY/oFLO3KOplYE4nMfyloqpLpDDXttxtCezjpEPZKCYEICq7FAjOinqaDA6j6E19glbT9yDPY0QxnhWXfi7OFemU2yzhsRaont+79CtqIN5DumLSYTwoTvcg0VS6x8hAuf5bvPmDxTC54V5N5V1jUBR+kKCeiZ/p56Ic0xFXuHqSJlWeaovs2mi/fbMo+hrUDxP1yY2wzhGfzgljTVw1U0Od+DfoOXBiEurVxfLPcS7p3bt5fLX54ejYF+cPQ7JkmOtRVv2Rp+tlav5tSAM3ZAyn8gSCFw0ps9ytNAZF3QHelFvvcTVA35SailuHEoVbLqte1QDbHq6ZKBdTeSYsbxXpjwfHStt6NtwjtE7Hgq+jkc9rrDZlqLei3G+Qwrw7UO7IZyPso39g6dN43eAKB1OvQhxoaUaKpFTWzKfbyXw6G4uuNTB06NAyp9P5Ak7zMLFJg6BMq+Y6KFv02i7FYWRC1F4Q6HsbR7TLJT8sWScPZL4ts39YbvkTblkgHWSxyu9nqIYGmyCLh98iAsztkXy8nNzzZkmOojtnXmta2vcGVDTSnmfNhjx5avqH8sGcnyUmqqmKYH4fMH5FGJOqFr6wJXixDlA+Tkyib+DyYRxfRPk18BHjwALqGV2l5Pl8vk7MR+Bqi4IFHNqq7N+m1+s1KioqWn2TPX4YSExMPOLII4+0V4Rw7CKxItaujKG/m1tRe4EeAmU1gSaBGlrNE8H+ARWh3IuCG/g+ApoIygZNBj0Kor/9v4D+zKCPVciEVr5r10teew50P+ifoFbdOC0IlhEVRc+AWqMsQvsCkv07ITY29qCoqCglYGuw/8HxC3H5dV3PKysrY19t95/2wN1SA3h7xKW4XHTx9scGxpT14NkbOO2D8fjqwNXwUC5cPhuzn3HkcfBSg2Cxa5qSopdsGGD80H+XVO76GpcsY5GOfz1Kjr8nXY68/jJJ6NLBchvB/RAM/KOriJ+ezpJF42bI9mWr/phWwuWbxFw7Rcy8z8EIzuMbHw7BK4jz5gbFUJ6QcxaFnS9Pnz6dH3r+DUrE2PxkcHVcBBFEEEEELQAKMHsBztj92yFu5FryjwlBuZubX+SrMWjiBTIg+3y5cYZtTbQJM+6A/0rFpGXtIYHLQdw21o0R4Rpr2bgYVRgbN0jJTg4M1aMJ39WMC2q4L7h1bDsxlJMlsEFZEQaffLxhimouEQODNy0d/bg2NeNzyU7/rAZlpX9i+al9bmTDS56cfuRTXWk5eRL1LwgT6bfWXf8suWsY3yYxdG54djDodKQlGs/sRirWWJbFTYVldai1tOalGlNSkSbjI2ovkHy60jhHvFV3SuoUWhwF0H9CDzET/4M8nSgOhxNl1UNUH9KEMs/r3PjIvj+wRyaq6oV0n26dGvoPkp02XaYN/jlgmKJ2As8btpqy6kXQYRdh6vRZXYGssRKXSv72uTJlUN16Qnr5Ltvyty6oUDXlPdEc2wLVwjhZHOqDkpHNTQ4CuBnCTNLuYTi7DnXcLapKLZculQXNU2BbAEPYBhzSG5nqhzJFSP45MiXjNaR1uVyfEiOq0jEwSwi+Eg7hrIBDQUtYCwbztdtSkprmaVLhr/axzXZraqcH2m0wMttDsWGuFMPwIh5VFP/OsLxlG8xOX9xgG1T9RyGfxyEsRKF/KFMHvYFy/0Wi2oKPyGdIFxEWNDvYsaKBh4LVRjPXIqwSqwwV9ST5dV31B67UKTGIvB/aNo/Bi78vIBAvwuF5TFKOwoTmlpycnLof2ICKeS8s9iuSiWaPvqq662wI0VEuWbJ6o/wv61354Juf0TUHuiUqyfadFBQJ04FqYYVJZSy/kwTuEYnRHaV9wiGYKLhYfoF36oTTMsRmQpcQ90+YJR/OWSKBfQWbCFMvxfsvVUT5vwpeCQuU0dGgKzFhX6Bp2lvBy38UVCCPO8ArWgbuq9VdaOPheehvVrI6VFRUtJZl1JrwYyIeGxt7TM+ePW1XEYEKW5N4fV8TxvDPBP2jCcQVAPW7tIpgf4CKzQzQBNDToMGgi0Dngs4H8WPxE6BxICor/qzgmP93EPNdu16eA7oGxFUPz4KoNN4fH40aAtvjkSAqo1tiJZsNu33bbT20zdvndn9gXHbZZT3obxx9PX62HhCfz+Px5G3evJlyFCNn3xl6rE3NAj8Cov+nzMpVIkWBq39c0NcsxuK3ITdtwtgyaOrUqXWNjILAfdMZVzwJx7epuGwKrIWqDmc7Kfn1KnPJXVVSuXMemG7NBdsc1kv+OvRGOWFkqnQ4tjdEiOCCRsgiRZtz5ZcX35QfRo+TFa++KxU7dlnh/SFQuU2MdVPFzP0Y8xEaR7FJNAxkGWOt6TF1eUlTPD/UN2Opqqpiu74QZfBGZWXlj4GrEUQQQQQRtAQa763rg1NdiRFsnjXqqerfxVDS5KrgcptBE88URRsvmp4tUZWvyYBJ58q0oZvE8H0ivkpdNFdbUR3PycCs8yDFKDLijWipdA/ELPxa/IaoYv6GlH0iWaMr5KqZ1Wm0BCzl37Ktw4OWy4CrRrnE4boGo/UllkJMUdaJqdAiEiOM+hmGlXLRFDfoTkmdfLZ1ffj0JBk4aZAMyhwpA8cfFvB/3AgmDS5E5EtAxUijA4OcE/EZousL5ZPxHlGceaI4liIt4IXiot4U4gAtRdcHAmgUqqWYo+WzYcRI7xWK3Dw9qtkWo42Bfk9V9R2k72PLklrVUA50syCzJHXKu+DRe6Jpb+LB25DHWEqYSNc3YqqfBkP4faGqXC8ebVmOi3K89M8MWIA4q64V1TzV4p/lMxhP9V4R4J2ltgxqd0z8MvSAyR+VmG7UX24cp1LCU86Qjl3S91i4p2WfKwMnPyADM/9u1bXGkD34E9G976DcfaI56YLjRvHrL1s8Jbk8HyCOh1DvuyOdeMz8HM98afnKtje7aw5WruTn9ChkzWG1QVFPlFsmHYoTRdyuVPChWhHdRH9n9ULXl4JWW/HQmlyJeVoGjEmxLJ0rteuQn3TkJ/gw4Le1aca3qEMlaDNoY477JA39AJGKfmJgZqoMnHgPrh3auG9qRxTqK3dIId/+IbdMpNW1IlGOATjQYisAZR9nYE79K6R3I+oJeXa6VLmelMET4qx+RjGuw9WbrbJr5YleQ4BwPAP0HuhGTG6oVApbl2JNz9tI93Q06XIrD42AT1CHvmzNZrnn+ddl+ntzre6g5WDFEDz+vvhwzs9y+1OvyOzvlonH5ydPg3cahWEo8lmFX82WOTPq3V0dE2kqUFFXpb3D4XgsLS2tesXLHwB+v78cZZ8LvnTD5LmllJGhlclqcYHTPec2Gdu3b9+Cut2qPiqRT1pE905OTrY3kWOlCK0Y9u9QshF63hjYeXMV00rQZaBLGiAqIfNBEbQO+FmTiuDRIPoW5WdpWsJyLKAVKsuL97jZERWlVArz+p8RbItccccVUoNArIt2vWSeaTX9LYhGHlQK/wfU2mD62E+wTe0v1G7zoWR069atO/r49uw/WgvB8cpbWlq6DVS9n0NNsPz2Gi6Xq42qqnRztBl5q38V1x8IGFc2gncvgfpifGGdrhfKmZuKVEV93PCbP2lOi9+NgguqIPmmGDt+Otf/0zAxy7cuQiFYFSO2XRs5/Mp/ydnPPyz9hveX6JRkUSh74IWqigrZ9uMimf9Ulnw2/GFZ/fZs8VXUK14cGCjbKMbyx8Xc+iF6STTBJiiCA41G4fTrA01VXlAvXVMauFMTWVlZh6GMBkMGyUPde2H48OEtudo2gggiiOD/PRrvsetD5uCtYqovi9+7Rhwuh2jKYEk2v5VBk38URXtRNGcvHLtABuEi/G3WO4rvHcyy3hDDr4vLfQRinyqpWfOkrOhHvP+oqI4U3EO45mTpdPgc650asOQZDwaae+WwTgskqdMPItooxB+LdOwWQ39NPO6AMjjWswDP04eqRzRHb7z6oqRO+VEqvXMgPT2DrD8uivNVGdThMlxv3IpB8S3Bn03VIpWyE+EGlvpWlOwWU/856EbCyrIo5nei72x8Kct4azfUHRgTPZAcuNlWquR2/FFcVY9bm3O1NLLSdiFt94i/6nuk0wuex2LWewJ4eIk43BeD+iFfMZZyTzd+Av3Xeuf3hK2KdcgWpH0pmIv/yrGiqW+ivi0E357C3SSUNd2EoE5rCbIlJmC96ndWiunfKX4adeMZzTVdBk2aK1XOG0XTt6A8x4huliHPHUQxHpRu7h9l0JT5ouszEMco0MtyWMfbLYVgwzDFozwpuu9tvFsuikMTh/PoIE8vFqfrVPwOKBa8nuXg77PSMZ8+y/YCYAh9RyvKr2hP6612oSiniEv9EGlfBL7cTxkL93DDpMl8slw1s6nr3uti2m25CH+W+Lx54JML/L5FtNg5klSwAPl8SgwlHm2vbl11qWjX8gbKpUocjiPEUMH7yfNQ775F3/A03v0fkv6K5DbSBh3q2qDvZkrX54pT+xThLEY/gAmnGagdCvOpJsioJiju68PE29COzXFi+LajrGIQ3kDxOb9DPzMfecRE32yLfNbdKO93RFCxOB4TtW0Qlu+cMmVKXfckQMFPr5S4VD1LUYzZqHtNskYPTjJlY+4uGT3pbXlowltSUBy6T+gfG5VVXpky6yu589nX5OfV6NrRb9t5bhyYxhiyQNOUh2Vxdl7wYh0gTAUTmPNwehHCfmXgwIF/JF/BFtq2bVuOtG9CXqgMbngjzX3DntEV4LlF5eXlJT6fL6/pZbPvYF2IioqS7t27H+5yufiBkJGHUkuDChb6Q3+/AcJMO+B/MoL9DpbxSSBaAtN6m5sa8WPmSNDroA9ALK/HQZeCWD7se6kU/bO68iBPuELqIxDrol0vyYupILrLeBVEJfoQEDd6+iOjdjsP99smQktMTOyFsbgN+4/WAuNCv1wKUFFvj+17+k/rV100K4FVVVUpiIPGBpuTkpL+FMrgoO/gN8G/BcjbjRMmTKh3MzkLF1y6THFqT/u95maaNzQFtHXSNDVBKVp6sjkv3TAKli3Vg/KX5nJKm8MPkn7DbpWzn71fDr38PIlr10YcmmZ9jKzYUSBbvp4v3z44Rj4b+pD88sq7Urh+s/gqPVaZtwRo0+SHHFRZWCKekjJrCtUsICvmzh/FWHyfmPnfiGC63RRFMKE6aM9i/KwY2rPqJcu4SW0doEziwIt0jP2HoF1NatOmTWB+H0EEEUQQQYth75XBtDL1uj6DGPSg+DwQDs1y0Zx9xRkFAVrpKLr/VwwUM3D+kEzPoNWLSNbtmzFQ0OfaE+Kpmo932onTdYI4nccIXTro+geiK3fIFm+2jD6zpsMkiluGSddKt2Mk/AS/e+Ld4zDSplgKaV2eEdP5msy4NfAJdfzwElEVLut71rJqVLXO4nSfhBGoL97HCGa5kXhHdNePdTbrCodSFy0GA0rtgOEj8mTtsi6ypcwjKjfsMnZjhGc6dyOdC2TG6Nqfc7XgQFmT76Z8gvR8CwnAJw5nB6T1ODGVgHsNy2IYj1vvhZ0NB8KEzCGavay/EUxJXyVe5VYE/pj4jQXi85WDRxAjwXLd68U58mZMFN2ZFnDDUAPcMDeQHqNGegIXrXRaG62IlBTww28g/fyzx+0AgfmVqSDteNSa5XOdlI1f8dOsDkv3WSdSEbNWTN9zKG/WJxPlfxDK/0iES7+xD4pibkd4iMc8VNTkgOuLTrmlCPozMajMV/GO+3A8gzogcZLfyS8+9wt4dzjy/hPK1Yn7x4JOEFVNQLirEdb7Yjg+apK7jxcztiGMkXjnAUg534jPXxjgKcjv08XPTQv1l1A3RoimfFlD2c/81uZfTQTrDv7Y/FA0fvCYAH6sR7wOtL/DwO1DcO0HxEPLnGLUJQdKpo/El3CjG8ZTXZ+UsPUlGI+pIczq+1QGK2i3hu8X677DfRSucVnm93j2QfDKU6d6Whb1VWiXMlb8qFOq0gX9w4mo44E2KOZC1KF3cX1eg23QXT4fZTtBfN6NzDTK/UiUTy/EORdtbRTaDSRQNjzlcNnUg37HUTdD6yl5WwtUllv5RH7VED649Pfw9xHwFHHiAafrGDx3FOoO6gL6E0X5GXzG++CP7g/Hv1bHoEGDlvr9fvqx7IlJwr3Tp0+3HXXUQPH8GRvBvsfBd7qXaBLYNJ0OTXYWlErmG19aFrRzF68Wr69m9/xHAudRK9dvk4cmvS2PTf1ANmzbJQ7ksTnKRky/0d9X3Vv+47QGJyeTJk3qhXCHgjh2cKn5Hw4rVqzwo17lglRMnsN+bGgB2LNQHm0izOLi4gpd17c1p3xaApyQJyYm9u3Zs6ftA5UJqE0tBfb5dfup+sE2zuX5tMqsvcSZ6ToaRF+Ytvsuhk/lHJf18xpXVHBpP+kIkB03P6axX78CdD3oKtBfQbX9wPI5hkXrWC7L50ZiVIreAKI7C/bD9fGHsg3fpVsFxsHzwPgUHlTG0j2U/fzloH6g2h8QyQfmh0pcvsOVQ+QB3+P79W4UFQbkL61fDwJxTKBlP/vN2l/D+DF/KYjWsJSV+BH6YJANWlNyiTN9Qx8LsnnOczv9LBsq2sg/5o+Wx3Sl1pDvXZbhBSA+b+ev9oca8p9lTn6xfMhjrh5h+Cxf1oHm1mE+X9/+IOtA/DDP/RtYxlSk1wbzxLJjvWLamQ7Wv3AyD8F61gfEPDCfpLNAgXG+9cH820TsOUc/kRITE9MV/ZSzpZR1TQHjQv+4q7S0FPJW4FIItRRo7dwTedt4zTXXtOoqjf2JoO/Zh0FxDocjdfLkyfXWK0WBvL7LmI0p2Xi/YRY3VSFsQOSGGB4tZetPlAW3OWXrB+tMX8UeHrpiY6TXP06Tv/93pJz63xFy6KXnS/JB3cUZ40ac6GB2Fcqmz+bIj49OkG9GPirzn54sq9+abfkVLt++q9m+hfl8+c7dlo/izXMXSO6CJVKyYYsYmPo1a4j1FYu5+U0xfnlczEJ2gXjZ2vy9cdDdhs9rbDBVfbR68c9h3T7MnDlTc7lc7KtuRR1/E3Xvw6uvvrpJhgwRRBBBBBE0Hc3p+sNj1NcOydvcWfTKYxAafUphVg2B2TS2iEdfKi8OLcAIU1MooVsIb+Eh4oMwapoQYHEfk00R7yLJKcAxREnGpehJBa9j9LgSEo+BEetvorq2iKKfKKaGgds0xGeuFDN6wR5FcCgufjJeuiQdLT4FAqVBFw7077pDHHjH6dsYtMxtAjCiZ2SdJn4dwjVGMsVcI+7u38n4fwXep99dw/g78t5WdHO7OLQvaljU0ndyTMWloisxopmbpWP6BzJasfOpyOAJvUV3HSeGHieGUiku5ReZlLZAhk4/QjxVFH6dYsiPMjXjp8ArBNI0cOK1kJdTcF4ufuNLeWFIvZsY1cGVY6IlMepQUVRMHJUkq5wMs1JUZQ14s0wyh9ac+HA5f24nTFLM40VHOXv1j+Tl4EZIN2eeBLGdExzqXFdK9pA5Vtkl7sIkRe2LYkJY5vfSdccaSwkasAQ9UXTjL+ClF2Xzk+QMXWK9f9VVeO+sC8GVbijjMvH7qvM1Amkujv0LYkd5mpiwqbvE9C6WqsRt4q7AO0ZbMdVi0aq+tT4+EMxnCt7RjT7IWxSmvbtFcyyQzIG/WXWPadH9h+Ae0g8+cGJsCl2DrBa15FfJurd52/umLkRZ/dhLTCoS9fYWX3XUdk3dIK6on2XizbU3LFSkf2YfVKtTUKQuMf3rZOrQT4L3Ahgw+SI81R0p84muvSdTgxsosH63SzhOVPVwtCG6jMgXp7JI4mJ3SlHFZeBHIvixS6J8X1iWr4Oz+qCenGE9q8o3MiWDUlwA5INpYpJmpuCZEnE6vkEdDvCQGDwzTjy7j8F7R+GXBh6hfnt/EK/SWVzOueJwulBWb4nTGCGTQurhqAlxslXDewoV95RwuR5uu6j6qia3waueSJRE5FNRDgWPmPY88fsXIc4itLfLkc8YsBHtruxbmXzXDknPORZS78kocw1909fSo2TFHuX7yKdjpSjmQqSnA+p7gXh938pLwbpC0IWIVzlCDAd9g7tQHUrBkyWilW5HP/M30R290BYx8XV8K9MGhl3a1tp48skn44FHVFW9WdO0pw455JCnzzyz1ge1INwn3HSmajqnQvCngqLJ4KTTqWlyeM9OcuNFp8j1F5wsKYl/LBemHq9PPpy7xLIIXrRio1RUedF0mjMM4llTzwVjh3oXTKdlYIMT7kmTJj2HScyVKJcHt23b9vIfdQfsiRMnXoTJ8gOoWzkDBw7khlH7Apvh9pHTapKtEKUCiMQxwnnYYYcl33LLLcPbt2/fX+dHy1YCykwqKyvXvvXWWwPmzJnD/oyR86Mgy9AmXmO/wnpgH200RRlzAoj85NJXKuoYXn0VkuHZYdJ/80sgyly0Rg2dUJN394GGgm4F0ZKTyk0q56iE4wcMKgK56SR5fjtoOoiKzJtBnIDzHhV3zO9G0EwQN0yjSwSCrk9mg/jRlRvbUcFHOYXX6VOUW8k/D/oOZBca4zoNdBvoOBAVhixvWhouADENHPdCn6dSlEu4+Z6tYKacx/KgtS5dM9jLhk8B0VKV7gr4wZj8pDKU/IBcKbTK/x8o8FG/YZCvdI/VGcRNTtnWGwLzwd3uWQdWgGyZgdayJKaHLhSYHtYbfhiiYQTTRgUnlc28zzJgGdPF2OegTFDoCiIqYi8EkSd0BUUFMHnCPFEJSwvduSCCaRoBYj2YBaLFMpXGVN7z4ytlN5br2ODvhsC0sb7xXfKVdaI+kMd3gSjPUdFv84I8pdsNKr15zvbN+sX6SIV7DihU1uKHJ/KFynQq2O2PnLSApYuv8SC73pMv3MCOPpzTQY2VV1MQ2k+RQvsoHvf0Ubx24YUXHnbOOefcFxMTc1ZrKoMBo7y8/PP3339/1DfffMN6wPbD8iTx3CbWzYAMVN2PNCmhkydPZj/yNMayEWlpaawHfxqMGTMmOjY29m6cDkS5/Tc/P38qrYYDd+ui5JXD2rpjnA+6XNowa/PbJhY1Fa0GV9A5k4qk64WV6sE3xivRXeLBU7ueWQvsKguKZPfKdZI7b7HsXLZadq/bIOV5OzGV8ENkRdVzOcQZnyDxHdtJQs8uknxYT4nr1EHcyQmWYtkRhSmOk94MEayOqYfPJ76qKsvyl6R7PNY1BWlPPKSntDn0IIlplyxOvBuSlAZhlkD83fCSGNvR1Xo4zeV7TXuXimC/z9yumMb9mm/FC8rVe/r7PUA5KFOmTOF4MhnnO30+X/9hw4Zxj5cIIogggghaGE3rvZuG2mE1ZYgMfSf887WVweI/WbKHcqJB2O83Ny6iiUN4DTSe3sAzDd2zEe6Z+u7b15vzTnPRnHDqS0+4MBoLt777TUkPnwnzDi9Zp7Xfs8OsLzyiKc80B3Z4RGNhNvRsY+GES3fwGi/V+CAT7lkbdeNJm3QMphCDxDC3iuL4QHzO32p8eBk4/kJR3B9Q1BXTyMTU6KGAVXAdNJaHpqCxfNY4CSJcXE1JS33P8Hp97/xuyMnJ6ez3+1/BaR8I0A9mZGRMCdypi5gTB/wLZZqJnNBirNmIcbvkjOOPlHsHXCjH9W6WTvl3ASfnv23ZKeNe+0xmfvKjlFV49qIAFTEVI09RjP9U+FyvyqKsBhUoEydOvEbTtPGYYH0cExMz7MYbb/zD+rrLzs4+Ttf1MTj9Li8v76GGJstNQGi74jmVK/aRCpYaipb4+PjoESNGXN2lS5cHwUs3y7I1wIkx8lyxZMmSDExMqdRkeVN5xWOoIjhU0RKauKYk1FYGU9nGlUb1vUOePACikovxUClHRR6VajeBvgfZIO9GgagIpKKRClJbGfwQiApEKnapOOTuq8tBtOqkdSsValREPgqiko5KYSoTqYzltWdAtGqj0pebJjL9/DBJRSTzQSUhFc5UMDMcxs+wWb5ngKjAoxL4ORCVncwLFZRUHtIFAd+zP4SSJ1RU0tKXq7yYd9YJKhj5HC2BmR9aoxJc5s00kYfME/NIZSHzwE3NaC3NPJAaA5XQTN8qEK2d99Klk6X8pMKa/KJy/DUQy44fhKksJW/pd3ghiKs7qDSOB7FMaUH8NYgKTirhWa60pGUZkFdsj5SFyRNaCZMna0HcqJZGA2xPrAP28+QrxwQq32n1zOfIK8ZV8+NzXTRHGUzLcOaTCnj6FGaa+PGCfLgSRMX0yyDWG44/5AHLmPl/EESwjnJ1E91yUCnPvDLdDIfKZpYP68MdIH4YaGllcLg+yia2xdrKYGXw4MFn9OnTZ7Tb7e7VWh+tgn2Ur7CwcMZ9991HlyW2EtgmJoR9FcvZ7qMIu5+pr7/Zg6DP+/vR714G+SJ16NCh7Av/VMjMzDwcY/VE8DNOVdWBQIMrfowPjumiG8ZjDk25ycB41Kwhic8rDr/E99itHv1QrCQdFatq3IC5Ghzj9CqPeEvLpHhrnuQvWi7bflgkRb9tlsrdhaJXeqy9sPmc5tBEdaAqOjUxVVVUDVWTXuoc3CDXSZMhUaPdEp2cYCl/u518nLQ94hCJSkkSV1yMaK5meJAzqsTcNluMtTkYBdC8m+ZxbA+oCNZ1E+1YeUIT52Tl4kVh3R6NHz/+aKfTybGiu2EYQ9C2+OExgggiiCCC/QAKNi0FDoeh1BQ09/na2Nu4mvpObTTl/cbuNfR+fff35p3mojnh1PdcuDDCXQtFfffrux6Ket6xFJ/h3qvveiia8kxzYIfXlDAberahe0S4e8FrNRTBRLhnbdj3qu/rWgnC6CPu6MfF5fxF3N4Jkp5zlKRnHi6pky8S1fmQODkfkl2iKUuk/fb6LKnrht18hHs/eK1Gudvn9u/aaOw+Ud8zDb3zuwETmFyPx3MjTndhQjMyOzubk/KwqJg3dbYpygjkpNoiuhmo8Hjl/Tk/y4VDn5UHJ7wl67fuEF8rWm02FbTcydtVKFlvfS3/uu0ZyyK4pHwvFMGYdGPitRNT6f9WdCt/rTFFMCcz3CwOpyWYzDz3R1YEE5go78BEmUrAXikpKVZj308ILRrr3Ov1GiUlJdv9fn8BlR+tBU60EZ+7c+fOf2nTpo09Y2YCQslOr50w+9hcUOFC9wy0HA1HvGdvZmejoWrMe7Xv8zeVbLQUpgKSbg/eAlFZRwUtFWtbQVQa8/oaEBXJVChSqfpfkO1X0w6f+eX7VD5ToUjrLSofqRim9THdWFBxxvBpwUxrTy7LpgKXbhW4MmUciPeoBKXymM8yXCqaqUDmpm3Pghg2lbxUDFIRTvmVLixCtRlU0FHRyudpaUor3bdBtJSmb29apfKZxkA3DCwT+qoPN57RDQVdQNDFQShR8UwltV0PqHxjOLRKppXvYhAtmqnE5Uqqe0FUmtMykUpSppdWr+Q500/FNy1jCX51o0Uw+cmyIo+XgViOLJvhIMZP1xi06g4t/7kgKvup4KYSmlbJfJ/5oE/zlgQVPMy3rSwlqMS+BcT6xLKg0p55JS+owGWeaZUeWF0WUNyz7rC8qRD+BsTn+R5dk7BMaC1c20XK/gbLtTYJ+odY0MHoL1LYb7QmML6UFRcX08qbY5LdLkOJsI9E6HlTEIM8HYm85aEP5oedPx3atm37K/I4Tdf1g5HHjDfeeKMhFy2iXrR0m9cv9/t85uuBvcuDN5oCPKyI7lBKf+ugf3+TZqx4vkQv22KaevUCOY5zjugoiWnfVjr99Wg5dtC/5cJpz8gV72TJJa+Nl3PGj5a/3jlIel16rqT8tbdEdesgrjZJ4k5JlOj2bSTliIOl21mnyNGDrpO//2+k/HPy43LRjOfkrMfukUMvPEeSD+kp0SncQqWJimC9SqRouRiL7hFjKbqaCoiNzVUEo7f2+41CQ5QJ2xtQBE+YMKEjZKeRKI8+kGMfjSiCI4ggggj2L1pSGbx/sGOFArHSKSpkSpX+YJu1pjeCCCLYV3TZtkl04yXxe1aJz+MXh3OAON3LxRm/WlzR74ui9cN1Lg3+UnR93n7Z+DCCJmH48OFU5tDHmhcTm/9kZWXR4qouFDErY9Z9YGjmfaZhrgv4T25e1+pAd1xcViHPzPhIrr1nokx87QtZtGojrlVaStjfC4y5tLxKVvy2VV775EcZ+PA0GfH0q7Ild5eV5mbrE8Eb0zTyRNUfrTQcL8qsWbQOrRfjxo3rRUUwyiAWE/WH8vPzqdD4QwOT01Lkh3WrbVRUFK3z9hdYfDXI4/EYeXl523w+33ZOklsTGpCQkNC3c+fOXL7PyEOJaKjh1Hc9HPJBVM5R8RmOeI/KUPJkb8H0sO6yPtbe3JauIagYpNKSCstQ2Eo4zv6poLMVjQzP3lAs1JKOHw2o9KOSmMvLqeSlBTIVfFREUjnLuOi2gMRzpokKUrp6oNKTfGXYtBalRard5hgnlaGsi0xPZ5Ct3OU9jj205g24nKoGFcQco2hJXZ/P21AwHOaRcYWTk6m8pjKbcYUS46XSNTRNVNLR4jfUPRSVpHQrwXpFRS2VujY/SLTkpgUmrWHppoLh0DqXvoWp0KXylB8HQnnIaywrWu6SL0w/004+MSxa6oaC1s7MX0v737X5RR5QEc60Ma8sT1r58sNYaF5ZX1i/WE+oECaoGeOztPZlPbJBvpE3/IjJjwb8uEHsS7toCOR7OPC6TXLIIYfEAtzkKgH9JC+1GhBf+e7du23LdUZuU4sAYxh9QXVHPNtvv/322v3GnwL0RRsdHf0pxpdXkc9bCgsLR9a394KN2CuWb4X8BGHXfB3ijpfKzuZBEU1Ro5WNLySa8wZ6zQ2v6EbxatP0V7BQg8+EAGNfdJtkad/3SDnkgrOk39Cb5R9jH5bLZ02Wf3/xmtwwZ5bc8M1MufbTl+SSl56XMx69W/recoX0OONvknxwd0u53CxQy+1Fl7l7oZirnhfjp6Fi5n2B6+xO6msW4aFh2u7XzUIxlQkOw/Ncl3oUwXR35nQ6b0M50BXOpKSkpD+VS5IIIoggggMRzR6+Wh3tV5qiGOstRZTuXy6KToEygggiaC1QuevxvQnhkFZML4jXO188Fb9YVFW1VAz9fciGXK77oOQM5WQ0gt8RKSkpCzGBo1VqFxxHc4l/4E4tzJnj7+NzzMQEdpRpGoGNIpupbKNyDu/LktWb5MEJb8qwJ16SR3Pel/e+XiTrt+yQSk+DetMWhdfvl63bC+TLH3+RMS9+LCOeelWGPPqifPbDcmtyxXQ2C+QFyTDWiWI+Upngz5FFWWEnMTamTJnS1u12jwBfaLH4lM/ne2sfXSocECgoKKByZgPyRYWNvSnZ3qL2TDfcb5vIO33dunU7/H4/N7HDz9YD43M4HD369u1L37hUbtnKQZsINhqb9ha0wuXydroVCEe0nqQrhn1hANNLH+e0kK0NWh6zjOlzNFyjpYUs3+WyflurwPzSQrO28pig0ojKRypfqbDjkVbBJPoYptUrFdwkntNq9kQQw6e1JzUO9CNLVwF0OcTN4P4OopsBunygUpqKwdr84HtUuta2xKfcSKVjU/lHtwxcXs9N52zr1lAwb1RgU8lLRTiJeWb45J8dD3nEuOnnNnQ1ARXSVI6zTvGD3QyQzQ8SXXjQIpb8osUxeWjzhv6Z6e6Bz4TykK43aEXOukoFLMH4WW507Mn8hMLe02Jf6lQ4UEnLdkI+sCyYZloss/7ROvgFUGheSdxMjspt5pWg2wxaP9PdBfP0NxAtpOl/me5SyBeWdUunPRzstm1TaPtnPrVu3bq1i46OPsjlcimt2UcxLl3Xd8+ZM8d2xcL+0v6QEUrEXiUM/S4/FvCjBS3Y/7S4+eabd1dWVmZCTqDP8WEej+cajOfh2v4eRF38y2pTVR81TeVNwxRPcxXCVoFwC4yKrW5j5VjVWPaIGGuzTHPHXPRW6E6aaX3bIjDQTZVtEDP3UzFWjxdj6Sgx1r8kZhW6iyZuEBcKy0ewbuxQVOUZR7TypHrpmrD7bEyYMCEuPj5+CE5Jb6NeZ1599dWtJ0BGEEEEEfw/RTOHrt8Bs2YZ4jSfg9RzjTic/xbFtbe+2yKIIIK9xSvDSyR78PtiJN8jhnGzqNp1FonvejE9Q6UwLVOy0yNt8wAArVzi4uLeMwyDPiqPxfG5zMzMsBbCixZl+cr/2eUNU1OHoo99H7MTb8BKuHlwOhyiG4b8tPw3mfDa53Lns6/LiGdekWdfnC3vfbNI1mzIkypvg54V9gp0I785f7d8+sNyGf/q5zLymVfl9qdelude+lS+WbhKvD6fuLiZSjOV3IF5NbhhGPNMw7y7cnfcNPn85QY/RHLiCF7fiAn6FaCZiHPq8OFN3aD0wMYdd9xRhTxtAiUjX/uqDA5FqKKiXtq1axfm6ZXr/X6/r/lluW/QNK19jx496BKADcNWBvEYeh6KvUmgrWRuKdgKodqgdiFcnaTSkw00nK93gopD21dwqIKE79DitjYYD4lKTK5FpvKTROUnLYtrE5/hJnJ0T0FrWILKQVrFUlFKdwJUIlIRfC7IVnbWBvPM/NXubOzyairoh5ZKc1o0U5FdG3SJwbTRry+tqqnMfBFUW1vCOFkWTBOPNnidCjY+T76Qr6H84G9u4Eura+adoBKez5L/tZ8nsf5QkUWrbFsZznjIC8Zfuz60ZH0LBT8sMJ1UgJPs/DE+5qF22nmNlt5Md+iGcLRwpoL7QxDdgtAnLvnMMmm+Vqr5sOsLjzbZ7d0mQuvcuXN3fjRC/x+81DpAf2x6vd6169ats9vgnj4zhIjaRyL0PCxmzpypuVyuHuhzudLoT7+B14gRI9agDOnyhu3/LrD3VJBdzmHhvmjZL+joHjAMc7xPN8uo/GwuTEWDjGIoSsFixfxtmhi/PCb6iifF3PiGmAU/o/WyeBstrn1DZT4G2nli/Ir4lz2KNDwl5qaZYpZuQE1HtW+mIpjDNJXjfp/xq2koo7ebrueV85aFlaHGjx/fJioq6nZVVUejrs3x+XzPDB06lKtlIogggggi2M/YX8JgS8KUSUO2SHb6cpk88BfJSmvQMiuCCCLYj5h6TYFMG7zGaoskWgLnDN8qs5TfwYQhgvpw0003lUdHR2dhIsPNko6FkD0uMzPz72EnNqNHG1U/Zv/gVBRuQDQVz5TvjQUIlXRUvGKGalnofvr9cnks5wNJHT1N0v83Te4fO1Oy3vxKPp+3QlZvzJXKquYbfXCzFvon/vqnVTL93bny4MS3ZMhjMyTtv9NkVObb8t7Xi2Xdlh3i8/vF6eAEq/kTs+Cw6Dd1Y7ap6CMqF017T34d35hSlxFdivhozbfY4XBMTEtLq8939h8OyBeqhbkZFIPJ8v7cMdCe8drKTOuYn5/vKy0t5cem6o0rWwHIL5XBCbGxsYd37drVVrixrEOJqP27NcC4bB7VBi2465PvwqWRSmAq5dpbv+qCbgcYJhWUoQ2XHQX5UhtUWFLByzbAtkNFMmU3WjdzUzFuYEbrXpv4m/58qVylVSjfp/9g+gemZSn96dJdxpMgWkrzQxfDDJeXligHKr/pWoF+aWnNWhu0eA21CibRerqpPGe50UKO9ZmbqdXmh80T+seln2Dyjvkl0c0Gl1HXfofXyMMBILpWsNOyr7xoDvihiH6lqfQnf+z6wvSTZ1S0MZ2h6SYxL6wX9GVNMAyWMe/NBdF6mJsJ0lKcLjr44WB/KYRD+RV6Hq7tq/Hx8c7k5OSDnE5n59ZWBgN6QUGB7RKFdcruP0MR7lqTkJeX50DfT/ckpsvlohuUPz0yMjJojc4N8+IhN903bdq0Rse76EuWbVia775PVYyH/LqxVXMoGDODN5sMvKA68RcyWvlmkdzPxFjxpBiL7xNaDJu/ThNz5/doSVtRGi0gbuuVYmJINfM+E3P1OMQxWoyf7xdzzQQxd/2IXntHoOaobMrNywydOaponbph+TO/3dnNlV2fa4jnnnsuCXXrLr/ffx/q2tc+n+/e2267LdQ1TAQRRBBBBPsR9QmuEUQQQQQR/IFx6623VmEyk40J6j0QsjtrmvZ4VlbWaaNGjQrb7xf/lLNB9eqjFDGeFsO/NTCbafaMhopDyzevBqIyrbi0Ur5dtNayEr796Vdl6OMvSvojL8iAh3NkxNOvyOM5H8gzL3wsOW99I298Mk9enx0gnr/0wXcy7pXP5NGs92TY4y/JgFE5eHe6DH1shox46iV5fPK78tG3SyRvVxF9G1pxBvwCNz/dFqz39GJT1190+I3bK3+aQT+cDU6maREMugZ5fQrxcpn9Y4MGDeKGPn8qgL95yB8t+I7mBC5wda8RylOe1yZiz9Hr9Xq2b9++EWko3euy3UswvpiYmKP+8pe/UFHKthNKTIx9DE2Yfd7UxFKL1BxNEnlDjQCtS7ksPxRU6lKJSWWZzcPGQH+9VMD2AdUuW2oDuBkcfYdSwUeFJMGwec1e2h8K2yUEFXlUNNPKi1aifJbuDph2ui2wiXHzYxQ/XtHNAS2KaQXKd+k3lpujURFMpTAtFPkMlc1NzV9zQcUFLVWpwOSmnNxwjfkJt+MSy4CW4/R3zPQ0RXtCBSnzwfD6glhmofwg0Y0E88y8s26wb6HF71Eg25VG6PMsC7pr4gZtvL8/eMMw61vi0RZ0E4juPqgEfgdE0KyR/SF9jZNPRGi6mTe6gBgPuhxkWwXTtQQtg+kihRvkTQdxIzl+XOA95n9/lX/tthz6O7T9S9++fZMTExOPcblc1njXmkB8/pUrV1LhxvTZfYhNTIydoNBzokkJRb8XizgOB5VERUX9KTePC4f09PRPIDs9ret6H5/P9wjkpkZXw/RLW+TTFq0cq6jK3T6vYbnOoa/c5gPvKOhCaI3LjwvlG8Xc+p4YK58RY+loMZY8JMbPD1guHMxNb4qZ+7mYu+aLWbwCvVauSNVOELpam/h+4VIxd/9kuX4wN7yKsMYgHISx5EFrQzhjFcLK+xLv5wVqhm0JvBdjrYbXDDF9ul8+NnQZ4bjkl4+VfovC9hl0q4U6RgtsfuD5CLxOGzJkyP+Ljw4RRBBBBAcK9teX9QgiiCCCCH5nfPjhh75+/fotT0hI2AGB+zxFUU6OjY0tuvjii9fhHieMNeDNX1LhO+Rvixx+4zcxjWTMBboFZgV7ByrSVEyIHA5NnE6HNVkuKC6Tjdt2yfK1W+SnFetl/i+/yXeL18jcxWvl6wWr5Iv5KwI0j7RSvsT5nIWr5fuf11i+iTfm7pKCknJrzuJyOy0LYEzcrLj2Hta7dAuxyBTledXrHlu2NIdLRRvExx9/7C4uLubu/bRo22kYxl0ZGRm0fvzT4bTTTtPdbvfR4POJmqbN+eijj8L5nm0O7ALjsfY5yVa4WL8TExO1Qw899Njo6OieVPy3JlC/4rxe7wKA1p+2oqX2kdRc0AUBrR+5dJ6bYtmbhIUjKtIYFxWkVDgeD6IvVdZTfrTghJtWulSocXLNMLm8nlZWfP4EEDfyokKNCqRQsCypkKOSjf5wOSGnso3vnQ+ir1aeUylK36FU3nKzL6aXilsqiamsJGhJNwJEP7+07KVihAo8KnDp4oFKS26YZlvOM83Xgp4AMQ/0FUxeUrHI8ufvDSCCz54NYvj0Zcq8vwFi+FQy8x2m5TMQFZI2qDCn1SwV3VQ61qfQtMH4yQebb/RXTN/rVAhT6UlXBbYCmEpr+rk8B0Q+0tUFrTUZBsvoDND3IFqzkqcEj0wzy4OKdpYp/UbbVtfMy90g+pFmefF93qMynfmnEpXWyLa1Hd1m0IKYlrdMN11LMHymj3Fw07mloFDQnQMtsennn2luCNzojVbKVOjSQr8jiPlnvWQdoCUv03oDiGmZBpoAIg+YRiq7mW7yj23IbkcElcf8CHA66DUQ28FZIPJuNij0gxz9Bw8G/QtEJTPdaLBucIw6DcQyoluJvXVp0FA/ZBPjYr3gUTnjjDMO79WrF8s/iuNba8Ln862eOHFilq7rrA+sUyTyNZT2OlEXXXTRQcgTP3SuGjBgAC3S/9/g0ksvXYV8k6//xnhzJGSm5ZCZbD/bYTF6jpijX9mxUl3XebXuN+JRe7prDsXFvdj2CpRpKH5xA3UqaL3oMsvRdIrQ9IuWWS4kzJ3zLIthc/u3IvlfByx9c0PpU2vjN5P38r/Bs99BUkGTKkYTqUJ3ZaBb0VyIA1XaUgLb1b55sK2B/bq5UVWUbFXxP65dsmKJMjp8/Rs7dmxXyBG09Oc4Mhu8HjVkyJA/tV/qCCKIIIIDERRmIogggggi+JNizpw5/gsvvHAthG1a552jKMpFoOjjjjtuOe7VXXa/aYHXv+3gNWo3dYFiaoWqmIeKqlLhs8+gwlZT1T3KYUwGLF/Dft2QSq9XSis8UhZCFVUe8fl1zCZM63kS36UF8L4pf0PAcOgawzSma4r/ifIdPT/yrR3TqIsHWgQXFxdfCb4+iLRsxYR8JCYzts/LPx2++OILD+pRL+T1WuR57kcffURl1L6gdgHydyhR8bLn3Ov1Gsccc0yX5OTkk8BrXGo9IM9up9O5a/78+fOQDlvhwkluKNmwz5nu0GM42MpgKmGpLLOXzYcjKjO5SRmteKkYZDxU1HKzQirmqFSk/1o+RwUcFZ9vgpqiDObz3DSNCjmmgwpdKtaoAKQimC4iqLCjoo0KElq0chJvW0szXCoG+T6fpxKSO8HTzy/9RDJ8WpVTyUkFJK1eaYVMZTYVwVTwUYlJZSY3ZmMcVEDSfUCowpGKV77P9knXFbSUpQUvFYMtqQwmqEylUpw8pxKWyknmk/yxXTRcAKKyl+VI3tCSlYpYW0lbnzKYoG9khk1eMRyWIRXo5CFdPVA5T0X3MyCGx7xS2cxnWC5UjJKP5Autl+nDmIp3fpjaCGK5tKQymG4cWE8ZXu26yfSzfnFOQZcOVOyH9qFMD3nO56hYZ16pBGb9pRKZZfw0iC4zWPb8YMB80dc96yL5yHepdKUinryg0nkOiOlnvPtDGUwekhi+TbYi2BEfHx997rnnntehQ4d/+P1Mduti165dr6Jf5phjK4KZiNqK4NC+qVm46KKL2LdcqarqOx988EG4jSL/tHj//fe9Z5999kr0++Xo/9mn9TrvvPNWzp49mysc6sXo0WI+/Fr+ZvXGLvNN8edCvOnmcKjt974UbKA6UllLpS2Vw4QO8c2Pbs6DrtuD7qQSXWjltppUhS7GsxsjRiGeR1dM5S+1tpaCOagA3kfQAtowTb+poJ8x9Ue16MqX1X+uy7V9voQCsoPSvXv3E8FTjieX48gx6rGMjIw/3WqqCCKIIII/AvZ9FIgggggiiOCARlpaWkV+fv5bPp8vFcI4LVjv6dSp0zMTJ06kpVYYzNK9819aFRdT8gwE/P7cSK0lJg21Yc22lYD1sKUkDrp5sIlKX97DhCHwQkuDVjeGvtEQM02NkgdLF7z0o2wa3RS/tEzQBeDl45qm5TocjjuHDBlCZc+fGn6/n9aLJaqq9p05c2a4JfPNQe3psa24CEf0X1m2c+fO5VVVVcZ+qw/1APEp8fHxZ3Ts2NH2G0xlEI9MiFWNg0fCvtYU8D3O7MlLKjcbIlpj2hunkSdUeNICmApLKknpHoDKzgdAVP4xjSSC6eE547Gv1QYtcKlQpIKNSlUuzecSfSqTGU8OyHYRQTBMKpAzQVxCTjcPD4KoeL0XRIWgvRkcwY8HfIb3qEQeBqKlMZWJr4OoXGbczBsVsYzvYRDzTVcRDJvLtalwpRUsLUj5+1gQQV7SxQCVdbX5z9/kc1CL0mRQWct0XAlinLRSZf7sMqGSlvm3FZVUqpInNpim+nhOxR15Tl7TgptKYOaTeWa+aDXH3zYPqdzjqoNbQfSfS2XunSDqXKj05TWm0fYhS4TGX5snvEc0hSc2//gOrYND6yUV4fw4QTcOXCVhb8AVCipvaSnM9FFRS3/QdGlBC29aW/L6JJDV1oFPQbxHq18qi5lH1pMPQFTMTQaxLfQDMU18j+XOvNr5ai5C+cNz+7d9TmLYJIufxx57bAr6hH+29scpAmO4uXr16i9xyryHI6L2byL0vF5w8zjki9b8XGHADzT/7zBixIii0tLSbIzxt+HnuS6X65FJkybxw0WDQEUx1Qt/3rR+vWeyqZupuk9/0xRTh4jTgkAsliUvqiIVuyqqvorurw7xOu+DLOVvuK5g70H/yMhusWIoT6tVepqj6qgPlHPXh/2YzjqVmZn5L8ihkyE7sd2Mw+X709Mjm09HEEEEEfxeaLkRIYIIIoggggMe2dnZKRDEubT0fEVRvnU4HHdv2bJl5ejRo6lsCANTSTlhWHylUX6DcIM0xeymiNIUBcIBDNPAjHgnpvTTxHROrJw3hVaJTZokT58+PaqqqopKs0dUVV0DXo7AZIbWmn96jBs3rhcmxLTe4+ZXtyLfLekqwp4qc7ZqExU8JNY35bLLLut9+umnPx0fH39Ma1riUfmM9lK1fPnyYZjMUtFK7Q8tHUlMiG2ZRwq1yLPrVH11i3mj1S2PTYFtZWuDPKPPWi7DJw95j89QaU1iOVFRx3t8hood3m/ogwffY5gMm+lmmKTQPDCcr0FUWtI1ADdboyKa8VCRy3jr6U+svDJ8W3FH/tGKl+/VBsudVqJ2f8N081mGzfhYR+z88JlEEMPhtdD4+Rz5/H/snQeA1VTWx0+S16Y3YOgdpCtFUZRiV4oICqiIipShKX5rW10V2V3L6lpY6gCCYFvBSlEUViwoqIAFpfc21OntlSTf+Wfe1fB4M8zAwAxwf8Mhyc1LcnNbcv+5OcEUYm1x+VESIq1FvLEP5DcE8uLSE2mJtEL62YV0O0gzNxt+h7TBsjhP7D8ciAPiIn4v0hB5bUccP1yeYx9IL4Qjv0pCpF9x7T6Oj/3ASkpbpBvig7Io0hDpgviFbifSW5RtHAPxRJ1D3PG2CvIa541txW9FmS8rOIaYCkMccO7CkN44NtJBGzlyZOcOHTrMOdOjgtEeFRQUbHzjjTfuWr16NUaqIgJIF5x3aFsk2iOAaWg6h2XBggWRaWlpz/D1rS3bPXyuGN19XrJ8+XLHpk2b8CFJjF5f6fV6Hxo7dizeQCgVmYtaJ0Tq+kCF1Pu5VDXi+yeUq7Me06RCvpH6yamqTys3/bKUK0yxZSs1NRUfn8WbK89x+S3QNO1vQ4cOfYvnS1UeJRKJRHJ6EDc/J0e/eRolZJTuorZpv0lfjS+fOyYcd37/4m6Sz326jnPQBTVLl3cZCcZZl1b4wNX4p/kGQd4kSCSng5kzZ8bwjTk+TDSUO3qZqqpOyMvL++SBBx7ASLjiUNzt7mqoOhyDuY98E9/3N+FGiDvfaIrOlqpqfYZ7n2IoSw3NmFFQN3c1zZ9fqvaR00mZMWNGfV3XMWLtLu7MfM9h41NSUs5JH8HFMX369Ne47FzHZabX8OHD7aMQTwZxHcMU9xKYwoTwIqaW+JKcnBzHnfAHatasOZQ75Bx05uC8NnNychY+/PDDyH8ILBBehBgMQznCFJVBmF2QPJeuZ6FiMOYlkrMV0Q4B0QahPQoVg9EOQQx21K5dO2b06NF/qVq16mC+JnDQmYPbXjp69OjcSZMmvbh3716Mug59MIWpEIKFGCzan1K1Q3PmzEkqLCz8QFGU3/l4jw4dOvREDwzOaSCO79+/H28vPMqWxXk+3uFwLMFbV9YPSoH56YX1DZ8x2FTMPqZJTVRV8aCgwdV0Zb844GUcxFU3EV0zXzVpLanGPNUf9Y7a90d8aDMscKcVCAQa8/3SPVyWRnIQXBQ9w+kmRrVLJBKJpAJB235y9BwXSdWrdifF0Zl3Y+/wHI9pOrjJX09ZCa/TewOKGx1xYu58MYo8cU24P1+TXhsJv2znH/f+K4a0GO58qc1OmO64cTWVJZS173OaP/5kRkqcWfr10yjxqup8K9uBHOZKmjaqRN9cEonk5HnxxRejoqOje3BHb4xpmvA3Cl+LsxISEr4bMKCEdrpfP1fsntiL/Ab1UkzzOm7bm5GqxFjDlc7wB3ROCHowiJJp5nFjuZVnlpuq8kmsJ3vl4a/mY0RZqcDrjUeOHOnE6fQQd2ouNgzjPQjo5+PrjdOmTcOr/o/y+Y8dNmzY/FMc2SPuQcQ0nAAjxGCY8dBDD/Vr3Ljxv/n4GucHB50ZULx9Pt++RYsW3b1kyRL4N4TogutqqBhsF1+EgTMX2dOPFIMl5xL2vhDmxYMp0RaJB1N/iME33nhjQ7b/REREtOTrAQedObjdC2zfvv3RV199dSG3SRiNXZwYLFTqMrdDc+bMaVpQUPA1n9uzo0aNwuv85z3Bt4Ju5GvBY2x12Cbydej1oUOH4s2iUmHOI830XNSOs7C3QUp3DmnK+4nUNEUxDEtprVTgFgquvAKGFbMcrhBrdcNcWBBwLIy79We4ByqWKVOmVOP0gXsXjKpuyfN4uDCB7xvwAVGJRCKRVAJwo3NyNKnt4avEteR03U+a4wHSNDZMw5g7YgypZj+KysercCfHkJcaU0TUc6Qab5Ji4sMa5ydKYiSZygByIN2R5iWm+2i+H+xKCTVxI1u5uXu2h2K79ebb1zl8C/4k+U345ZNIJKeJhx9+OG/kyJHzdV0fxp3LVA7Ch46mZWRkPPT222/DL2R45s/3Za967YeC9Mh/Bky6i68iY6wujmlu57ZJtz5OYr0Fae9fnyn4mDg24sDweR3mru+XpqI8ofqNu+O8vie837+2tCxCMDqA6enpA7gjM1nTtNbcOX7e6/U+db76ueM0/ZE7dId4euH06dPxGvqpYBcoRIHBvN0gaggzDx8+vJPL7DbOC148szgcjiqdOnXiDrwVFxRyYYh7OLMTuny2g/s5CGM4f4nkbMVeL+11116/7aa43W7HRRdd1MHpdNbldpCDzhx8HSK/37+b28HdPp9PiL5/tI+2qYhY6Hyp4GvcpXxuEJrhJ17CDB48uPDAgQPw8z2C0+Zrtr/wteiZKVOmtOKwUrXvSn/S1Zt+/lEpzHzG4ffeYarqw4ZJnwYCxhEor5oT309QSrez04QlAPPlVXPxjIJv+Jp7FNN8n220EnAOdfb+7ZWShGCMBp46deolfI1+ie8V8KG4CE6rMdnZ2Y9KIVgikUgqF7ixOTmys/m2QguQofOtB9+PmHz/UZLhlX9/wcld3+A2QIu+lbtiQ0hxtOQrValvaM498nBxDqY7G25Ew6W3sKIbw8pPVF5tvvsYTe7oq0lRY0hznMd5LJGcMcxRo0Zt4g7OX7mTOYhv2DHC5a85OTnXFa0uga0Tvb7Vszbl/zDrjYsjtt1JAb0ft02T+HrwHZn6Hm6b9KIPnKBDEbRy7eLY9vuHYWSNcZh0Yw2fy1xy6MMiso2bCn6Y+Wr+z7N/Ofjrm/BNWSowGnj69OktCwsL8cGqmdyp4b6N9tDBgwen4MMyRb86/8jPz18LMZitdXR0NEaIng5w3cI1QBiWYer69ev3FhQUbOLj8+KZg8sThBh3XFxc544dO+LDWQCK9B8iUYgJzmxEzwwYcYiPveEjdvgAmERythOuntrrM+q6Vd+bNm0al5CQcDlfD2LQLpxJ0O55vd7NW7duxbUa9dDeTgo7JcZxn4vPqxe3d3t5scTRn+cb+LbCiBEj1nIejDEM43UO6svpNHXatGnd4Re36FcnRh2wt0C5dfNGV69fp2aZMbeRagwxdP0t3WduCBhmDi5vEIU1DeIw/56XT8clD/vEvv84FhuHmnrAzNC95i/cvU81df+AjV5joKP3b2+qfddu421KLGNcRnvzBB/TxEd2F3E9GTBy5Mi3HnroIXmtkEgkkkrGyV9ahryUSErUP8ihjbIuC4b+Ge/uV54JM1zH+oTpesrInUsts/20t3YsGfkaFXpMqlKYQxPHBp3/mQr1mxxF0XoEuZ0KxbgK6IsfCqlp+ziKUf7C6x/gq0wEGcZrZOQ9Qu5sH00Zn0d3z3aTmh1DgXiDGt6VRTtfd1B0bhQV+kwKJObTnHt4/0EBeXiqk/TcGDIcGnmqBGjHkXxaIo4fZNw4B2XWj6bsbCdFaAU0ZUyutZ3XFUVun4Pikr304s3ioxVFv8c5aQY6hPk0vQQfUvjtoeQY0jWNcnWdmlTJo/H9S+/CYciryaS63yLVcTU+J8xRmM0W9sutjJPz4zPKrLqUEjIwOrjoRsW7P5fmhPli/oMvRlFObASpukpHD2Ye41oCgvzhqpEUcHrIyemaafjJtyLvOH+b8Gfcqkoc+fFIOZgWSLtcPZqixTmPzKLxf7i4UOi+CS7yuttxar5IrojLyVuwnbv9dxJl/UY5Dbw0P5g+iMOeyCiKiHRRPqc18i/fV3BM/kokkpOGOzSN+Mb9aofD8fXgwYPx1fcyk9Tp3pjcAF3GjWEX7ie34oagIdftalzTo7gT4bauByr3OKwaK6qtaTVnGA+joGdyHCJMTLn5MLgNIsVnKmaeYpqHeE/7TVK3aKa6wsx3fpm/fsqB4I/LBHdeFE4HiH09uVMznK0Rhy31+/0vHzly5PviP7R3/jB16tQpnC4deXYYOsZFoacEMlZkLq6jQmQVAoxwFeFwu92exx57bEhycvL/cTl1W5fBMwSEmEAgcGDnzp3PvfDCCx9xEAqw/RVt8Zo2IoV1YvpnQZdIJJUJ+8VFGNqe0PZHfDjOOXTo0I4XXXTRMy6Xq8GZFIPR/ui67j906NB/mJlHjx5FPwRtjt1FhDC0PaJxLFP789Zbb1XJzc3dDCEvLS3tHnnNC88bb7wRm5eXB1+49/FiVbbZfP/0FoetGzs2pF9ZCpaP6+ro1C7zAk0JdDVMtT3fCjXjDGvAq2I469wOVXVapRIgJ9lM/ivNJdAq2MHSbY07xn54YgSs7X08X8gzR/hctpuKutEwzTUur+sLpf+a3di+LEyfPn00X5chCL/D+3szJSUF5VMikUgklRBcGk6OP8RgxyjrfRJf4QCaOXJecG3xDE+ty73tu8lUWhfdbqkf0dG4d62PnA1+rSpp3of4itWYFM3H696hgvzN5HKnkGJez79uylHW+PZmK6nm92QGviHl8BtkJHcmRU3h9em87gteh458W/5tgO+c5lFO1SU0/3eThtRuSIp+PR+3HV9C+eKqZnNcNpBmfEFHq/z6x4fW7p5an9zKSL7GNmX7jlNpCVsH3t/l/HveTtlPhrqUajf+nA7/Xp/82nUc545kmG7+/TbSlEWUkbYmxE+vQndNa0hu4zq+t7yYzwdfPs7ldNjAcfmCt19H00txwRRisOa4mvSAn5QDNWn6+BM/bR0+7WpOm7s5Fg5Og09o+mh8Ef5P7p0ZQ4pvNGlqB/5dBkV4x9PEsRgVUOSr2eHpRC7nNRzfehz3AE8PU8BYyffHy2n2kMPW78A9k+uQU3mOT5dvntXPyfR/z7/h/DE4/XBDo+SQqnxNimcJTbvrEN03wU0Frlv5/O/lda1I06pxbzuXj7GC47GNfzuLZoxYS3dMSaAYCOD6JbyfGnwebs5zpB+E4+8oJmclvfLgyfujlkgk5Y0S1ebOqrrL0Zjbgrrc7tbmJr8O192aZKo1uBMTx+0l12MMSlESIl1avC+g5/t0g+ux/eGOiesUHrDhAVY+b5tnKsYh1VD28j73csdmj6KauwN+bQ//II3WTD/pjkdqamocd4C7cAdmIC9ewfObefq23+//8L777iv2IynnG1OmTLmD0+hJtmcSExPf6d//lD9SKu5FRFcXyxBgIMQgTIjBliDMncsrWrVqNS4yMrLJmfySP5+vJcZkZWW9O23atH/v3Lkzg4PtYoxdkBFijCjLwe67RCKpRIi2B1NhaHOECHyMGMztXeT9999/b/Xq1R/g9gDhZwy4iPB6vfs2btz4+KRJk1ZwEARHtD2i/RHtDqZoa4RMaG+DTgi3bQP43F7j69+jI0aMmBwMloRh3rx5Lr4edOLrwkBOM7gwTDMM422eLho5cuRJj6o2l3f1mLkZjX16oJlD1RqYBjXgy09dLp41uI+byDkbzZnrVsiM1FyqplgjeoOIKw3eDtW5WDgdZAQUU/cbOv/Kp6hKNu8ni+/BMhVT2WOSvkdRtJ2mom9yOByb6IZfdvOxRNkpMy+99FJEQkJClV27dqWNH19OH46XSCQSyWnBdvUoIycrBvdLjaN4/TFyuMaQ5ori7X4kwzeYsqptpPiMoaSoU8jl4Tue/E2kKcPI79UoMuE17oU1pEK84ctXOKebb81cJuVnfkiOrKEUiL+HPLEvkz/fRwHfDnI4a1JEXAzlZfGF0BhGr414jUZOaUB+5RW+m+pM7sgEax9+H99K5eeQqa+mgPoUzU751jrA0BntSTPfJFdUM/LlbSVD38rxupQiYuKtR7DefP7P+I1M5UOetrdG6bqjIvh3nA4FPt7fGo7vX2n6iK+tcwZDJkHgfp7Du5Inqsofxy/My+NL7loyzSdolu33xREqBrsyatDkx08sUqRM7UaG+iYftxbHcQXt9V1zzIjoYZOv5PyYwefRiApylpLXfxfNGXOAho+LJKpxF6fKaE7XC3g9OuOIN996etM4Xebz0vM0Y0SaFT7k1TbkiPqF44f1+NL8ET7vK/icPXyOKCecJ/79fJMym/wR/yTtkJMiqj/LaTuG8rhfzadkbeuJJo5HARn+QWQ4l5OmP8FxGMBlrQZFRCtWmQtY+ce/MXDD9TKn7dulEtQlEsmZp2tXR5zeIsZbkBvj0CKjubudYOiBGFNR3HWTotpe0jTp/w5kFCxduenw537unXB7Ebw+mdx3UTMU059rqmpGwNByVdWf51Yc2dl+LedUxF/BuHHjPDVq1IDPZLzW2Js7dXk8fYftg4MHD26UHZpjSU1NbcYdXrT9nx44cODvnD6l9sFcDMhrcT+CqfWo2GYQXYQYrF5zzTUNbrzxxsejo6PxMR8uKqXSOMoFHK+goODXNWvWPD137tzVHISDCzFGCDJ2MRgmIojpmYusRCIpDnt7I6b2tiecGOzo0qVLjb59+/4nMjKyw5lsdwDE4Ozs7G8WLlz42JdffokRm2hv0PbARLsDQ8REuyMiWerITps27S1u567l2S4pKSkn9YbQ+QZfE6twml3F18W7ebEd2088P9fv9/9v7Nixfw6YOQnM5V0dZuBgnOJ1xvm9VE1xKzUV3axiFL1thYfqiSqZkTw1DY4EXxGr8GaeXD22xhFflWbxzowvErQj63VFy1JJKeBSfsg0zP1GwHHI5fRlZOrO7Pg+v2Rx4T+zBVoikUgkFY64CSo7djcRQNe/4b3hpgE3UXZwI3WEjMDrNHPM71bI0Am1SXXPJEW9ngzTx/csk3j+Q1LMKaS6WpPuzyBD/zvNHDWBhqcmkW5ezfu+g/d8A+/eRaa+nExtLqnmVqqxfxXtTR5FTvcEPgbfqnFfUfd/wLdBn5Oip5Mj4hsq1PNIC8zhdX3IMLJ539yJVb7iHmQb0rTBfIeVRAHf95Tvu47eGptNQ6dfxPt+nVTtwiLfu3oWmQq2+YnjejvHtRP3CFU+hpenfjIDkzk+R3ndLaSpHXk9hN6JvO8naXpKkQuHodPeIVW5jfeZR3rgHd7X17zPNnxOd3K8qpOv4Be+r+tDM+/fYf2+OOxuIkzd4Ev3e5w2OcG1dpykGhs4Td+iqaP30Og5SXyMKRyn/nz+h3nbm2nG6O+Cv+X9Tn6a4zaO92Xy7eVYcqydRtOn+yll6rVkqNPI5W7IebyV03YaRubxfu8kzXE5n0sB7+tZyjr4gjUS+t5XW5HmWc1pgBF/nHZGOqfRXAqYv/LyLWzXcdydnFebOKPupemjVlJKantOi57849vI4bqA8+IQpy2XCXMDRWirqMB7ManOOaRoUbzdd7y///Lvs3nfHTjtBpLDnUTevCMU8Hal2WPXF52QRCI5W3jhhVfbREQ6luQXFLz06MMPvxQMFuCaYu/UlifK5MmTe2uahpHAl3HnnjtXyvu8PJ073esefFC+bRCO4OuxqZxe8bqujxgzZsyu4KqTRdyLYApDnospzC4GO5KSkqK4gz20WrVqIzivornTzcFnBggygUAgc9++ff954YUX3gx+zV+IMiWJwSKSssMtkVQ8oW2OMNHm2MVgtDsQgzVud25o1qzZi9wO4O2+M4Yl8ZkmHTx48OUpU6bMPHDgAO77w4nB4docUKp2Z9asWXW4TfuUZ7PS0tI6SxcRpQe+lmvVqlWPrw+9OL8eZEti+4rt3YKCgo+47GQHf3qqKMvHkdatZQvVrJ2tKXtjNdPrU9N5heqOUzzOwljFJNfynB69jviSx2uK7947hjy2gL6sp5kFTlOZvTXAPVqUFYlEIpGc5+CG59RBR0zVOpPmHMY25Bhzeu4h1XEb30fVDv6aaObYvWTqL/N2+3k7vsFSBpNhTiVTaUUBP+/MWEY+iK988zI95Qi9NuJd/t1KXgpYt2qG+RvNHP46r1tB1oit4GmofN/m924kI/A8zUhJpemj5tOUwQdJ9V/D2/chXffyurcp4H2M179BfveTZBr/Jt2fw3HtSBHuQUU7EvDBDLhEoHco4Hyct5nCYf/gaGVa61RTIcP/HGUm/Y1q7XuFNGWuJTbzTRs5lCbk8MdbuxmWysdX+lrCse5/i6dFx4+Je4rv7l7h+GSSJ+pCMt39LP+6pUZRSXP0Py7NYa7Iu8h09iZDTbR+OvmudDL0JaQbRzmdk7hHO9QKB0MnteTl6zmvkOJbyKX+bAnBw1Pj+FbyVnI4G5K/cC/phQ/QjBEvcdpPI9N3L5/Lz+R0RfC2N1N03ebBvRXBHWZOizw+v+do4/6HOQ9n834f5WTbxCvwiypkqk05LTiPR6zmA7/B6/aR9YV4Tl/cqswc+R5NHL6Xz7E1xyua448bqY/591OK8q9wHMfhDSrM/Yj3+ShFJxa5tZBIJGcVXbte5mrVskXULb179+QO7wS2iaZpPMJ2sWkYbv5JeQpoyvPPPx83efLkm6dNm/aRpmlTubN2NXful/N0gGEYDw8bNuwHKQQXz9atW3M5rdZwmjV3u93JweDyIlTEAAiDoQNrHj16NO/QoUPruNN9ECvPJBCeHQ5HfGJiYudLL720ejBYCEgw3KXAQhFh4dZJJJIzR0l1EOvsdfmY+Xr16vXja8YZFYIBt7dwUZO7d+/enw4cOBB8TfIP0dduAvt8qfH7/e15ksRt+/tSCC4bSK/hw4fvGDly5CS+NvXhNJzJwRfinsbj8XwwderUgVOmTEko+vUpYV45nntJ/df71E57C3iaqw7aml2FLbH/mqzIPr/viej7+7atuU3S8oxYMyNQJY+Lj1+5cleh2n2rVwrBEolEIhHgBqf8wCtTxZn1ANvGjNGfk25MJSNQQKqWQJrWyrrbMY0dfIlLpbkj9wV/SdRvnsbhUAmLCP+FIdwt4XbtOzIKtwVDyPq4HFF3a52pw4dvIXk8LQg+dN36JbzfAMcPoiW2vZqnf+4b25CRyRt+84dfXIe+gQwTfgK5W2ocJc033/I1DFFa1/HaVtFIYEPRyOcKpq95G+/LRYaOp/e5ZAZaW8fPy7jYupczKYe35dwwLyZ3ZETRNmUgNK3/MPt9nGKSoX5vpS/foZCptKfh/2lWtMp5BR+8LecFb0MrKBejdpkCXzIvd7H2YxIEcMNyNzFi+lXkclWz0gb+qAyqRYq3nrWNAKOjiTZymi+jr4KvWP++bxP3pHdbccPH7BTifQTRHA4+RlF6mZzwyDWAj8YZnGd8H8w7jWUbRcOmTqShU/tTZGQLMrU5ZDpGUM2Dr9PEQeX11F0ikZwBDMOozZbSoUOHqZdd1immfsOGnTl4NHeeRnEz8bRhmB9xazGDf9OFw/68BpQR3lbBa5wTJ05sN23atCFxcXH/5Q79JL7kXMD7/pitL/9mzIgRIz4fNWpUUfsuKRZ0eplfOM1Unl6CEVHBVSeLdVGwgYsvwooz+v3337f6fL7tfHy+vP552T4T4HgREREtudxehEU2lE1hSAuEhTM7cWzwgd+CrejBcclAgLqADcdMQkAQfLiIr+HUhO2k60gZ4OswXcqG7wBIikCeI1/waj3f1+H7CCcF8vgyNqSvBwHnCDgvpAvKezQCKhHh6qkw1CeMDobRmDFjunG9h1h6xuHrFfwFr9m+fftOXoSYhxt82DHtYnAq5gWhy8XC7WlHbt88uq5/EAySlBFOP+O+++5by9fHx7m71ZfTdAbPw3XDq7z8Id+LjJo+fXpL+NYt2uL04FQDhYqpK07FQFmWSCQSieQ4TrUDVwT8t+qBBWQEnubpP46xgPcZDp9APnVr8Nd/ojincC/9EzJ0vlHhf4aRT3iSOmvE/4K/KOLQ76W/kBlKOmW7IfoWoR/RSDHx0TpcoaPZRvBt1AJe8yFRYBEHjuew5CLx1GxOTy/88+Jc1MFMJz+FfJVeKVJZFeUoaXHHumjgKz6vCC7g7VHGNBsXHV+N4G1GkaJ9zKF8fMLxx7HVCgq3Dcjwlv5G2eA/3T/xuDSH+Que42O+RgHHn3F3qjtJVX4iE+mt1CDT1ZHufoU7oXpncjrdnE+ZpKmrKFIrEkMiHRxfNZnzhX+uNGN7l0yF89n4iAK0mDP+iqLz4k6tYtSwthFYSWBmkt+faS0DiMJFLi1MnvIfhg8Hsb5rEAaMTDAcS3huoyViq1oDjscI0pTZHIf3OW+fJ00fQvtr4Iu7EonkLIE7SHW4uXyaZ1/gqt3B7XZzi6AqHI6HZnB9F8HL+BjoHWxwSdCPrUxi12+//ebijlenadOm3c/bTnA4HPCF+DwbxJrX2Abl5eU9OHLkyC9TUoIufSSlgtNwO0+28PS6li1bWmJJOcAXlD+moSbED5iyfPnyffn5+es5X8v81fZTRdd1crlc1ZKTk7s2a9YMnXyA61mo4boWaoKWbFPZXmf7J1tJI8ZwX/AgG8rsBDb4pBRAZEtlu4vtTAiITdleYXuW7UyIz2cDEOeRB7i3Q57a86cs1GJ7NWh/Piw//SAfIWajLJ0qeFOgDxvKv6AO24tBq4uASkJo3Qytv8KU6OjoiAYNGtzG16RYbnM46MzC7Sylp6d/t2zZMtzTI6729jC0rTwpZs6cWZPPryWf3/qkpKQ9wWDJScL3FPl4y4ivU+M4Te/me5uXORjlaRzPz4qNjX1x6tSpQ2bMmNFmwoQJYghMuaFpWg7KjUQikUgkxYGL0inCFxpoeoqJ1/fHU82UpykzcfwflpE4jjKTXqG5Keg4Hkt2XBZvV4iNrWUF8TFP7YKohnUeGLwa8sRUVL5VcvLUYVlReD6vyOPVEZS+I6RTqxSSw/qSfRj4jtDvPfGVFscsgn+L4wePXXR8yKIFZOicDqaL/HrpOtU4qoJz9U2gmmnHpnlRuj/J4bPotWF/vkY7PSWfDON9Pn+8/oxRSe3I6enKidaB44LT2UcB/ZdjPsJmGkVxx6hdU9P+jLvlQ83HK5BuAVI1TlMrVkGwPyWP3JGn+mEh7v4O/Y3/H85xmc/xz+PjcHlRI/lOpzqpyvW89DcuQu/RkMnHuqqQSCSVEu4Yof0Zyx2VfmwYaUj79+8v2Lp16wzujF7PixipC3cR+3g9wFsMT/MyPvJWLPPmzdNmz57t4U5tq2nTpv1lxYoVizn4dd7+SbaLuXO0jKf3cNjdeXl5z3Nn7ceHH34Yr9xKykhiYiJGqEGMvYLTtTQjW08Gu8AhTAgggV27dv2g6/pRLjO8eGbh86aYmJhu11xzDUYKIj4Q1BARu1lXajaAuNvB7/GwAwIcXFRdzVYcbdnwYaLL2fAWjv0+AfvHsjje6QbHEOcqKQLib2u2/Wx4OHAdWxlcfv0B0hXCPx5Wnan0xTER30ls1yDgFMAodzysuI8N+7UjysyZKKOlITQeWIYhjjDEV5gxZMiQzhERERdWRFuDUcH5+fl8idz/Cy8K90Wh7WI4A2J6QrgtbciTZnyNXNivX79wfSnJSQCXUyNHjvzF4XD8m/PyXk7fh9l2GobRn8vTs5zub3s8njf5nmUo37vUGzdunIOvL6dcT3j/pc57iUQikZyflN9djaEW+SAarxiW24RQE4KvnbhD/fk2pwepQbFU0Tz83+006jW88lg28PQz4DPIVI5Sdcsdgw1Ft9abZjqZ+l+oZtNYqulKpOjcJPLh42OuKhSVW5VqeprRxHJz8G/D9AePn02GOZZq7o+3jm0dPy0xePxE8nkuoen7y+b3VtcC1ujZcGkezt+X3/s9Z8VmThN8DONSzjiM4Ei2XEQQLaFC359fDg7wjYSiQOjluBvf8XY1qWZCUdyRfr60JKqBuOclU80D0/g22pbHPKuYAfLmWzs+NbhMTR+xkjbtv4PyzSZ8hzOU7QvSA4d5ms9xjCDVeRGp6g2WWwmJRFKp4Y5OR57cwR0iCMH6oUOHNixdujTviy++WMthX3MHaSFPH2J7nNdbDxJ5/gLebkRGRoYlPPK8Onfu3KgZM2YkTpgwodH06dN7pqen/9Pn8y33+/3f8k/G8Tat2DZwJww+0i/et2/f2OHDhy8aMWLENukT+NTo35+vMUSrOR9Mzr9eRaHlQui9ApbtJsRgjfN+JVxF8PwZB6ODIyMjk+rVq3dt69atxShOXH/QibcbwNS+ToDzwVtTEJxuQUAx4CEI6go+wotzx3YCvDnThm0c26k/fD0xa9hwj9adrei+7/wG+XoDG/LkMzZ8BLgr28mO7BXl/EyB8gjf13AzcjICth2U0VZskWz2+0+4HsPDDlhl+sivqI8nssjq1at34+tSAjd3vHhm4esX5eTkfPXNN99s4EWUN9EGirJiLzOI70lhGAZGBcfz9Bu+bp75Ez3HSUlJ8Q8bNmwr2xtr1qy5k69dF2ma9hineRqvvorT/BW+rvxcs2bND/jadtusWbOawL3VzJkzY3h60nWT9y/7RRKJRCIJS/lcIKxbBtNjffxs+IJIunNu1HE2PDWSxo37czSLNYpTG0eqGs9Xqhwy9b1FrhLMxuT3j6RhLx/rdqB0mGSG3MBExvpINVYXibGKm6fVKW2zi8YPLqRXHiygnTsD5PbpPF9ohZUrwTc21cA3uBrzPRou5rUprabDOjYsv6X/j+PPwfHL+MEGp16UtuHSHHbruxHHCKT5tTitaa6lzStKU1K0G3gaT0Ygx/Ip/JZNDNfg4sHcUHQ7rCSR4W9A4/v7rHg/PdhLsYkmrY/yW8vWh/xOE/dNiOVzbEYX1OhEsUYEvTZqDs0YcTVlptXmxH2J07YgmL8NOW3RqZZIJJUUbgrxIOpWNvg6BV8vX758WGFh4R8ucnjZMX36dOXpp5/+b0FBwevcObVELu4sXZaRkXH3lClTbuT1I/Lz81/lztPnbrcb/mvf4Z/cik4s2yfccf+Lx+NpNXz48N5Dhw79CG4g5AdxyhdO+594cpjT+xaMZioKLRdwHRcG7Mt28+/evft97lRnVcSIvUAgAN/BnS677DKMiMSVEpHANQhT68pps+JAGkIQhg9eCHKhQFTE6OMv2Ip7WIzjiWPaQRhcX8FnKwx1r6S44M0s8Vtsh+1Dwfb2cwwF6+zHDFcusB2OJY6BZdwwieOezHUc+8D5ieNif+Hih+NBrBTiCuKHZWxzMoJLI7YubHAz8zYbvh2BfIR/3JIQaYB2D8cHJ2qfkC4irjBsH3qOIi3xO5wrDGmK44RLE+xDhGMex0A6hPudOC72HZpH+D2OgymOKY6HeSDiErpfIOIo9l1cPtjPC/vBMo4jylFpwHbh4iDCYdgXzg9m8rWjQ3R0dFtuYzBik4POHGjX+DqXc+TIkdWbN28WbtdChWCBWA53fiUyb968OE3TunFb/iu36/JjzKcR3KPw/Yv/vvvu28/3JrMOHDhwPad5Jy5bcCexgn/SiKeT+bq2hu99vuDrzEze5i+TJk3qPW3atMt426YQieFzGG9CQSjGW1G8TWi+6xyG8NP15o5EIpFIznJCb+ZKT7vrI0hxXUWqcnHw/oNv3pRWRLlXkzNwZYhdzesvoZyYDFq7KI1GT0wiQ3uaFLUb4cbKND7ia9ZrvNyGNGciL1fj3R2lRnf9TOvn63TJaIUiCvB6ZBe+ijp5/V5qe+Naurh3NPVsn0fZUReT5rixyPcw/Y+c+vf0w5KiEStrFhnUvreft7mFNC2Wo8o3knomxz+XLr6pJiXGXsf77Ejte8RR8+559OviPGrXqzrfSt1Mqlad93mQI7iI1i4uujm6mH9nqHfzHVoS7/MQn/ObfE5Fo3Ha9WjKyz04LvwbfTvP83YLM6lj33QyzD6kqQm8L15nptPF1+Rw/GuTp/BaUsxOdGH3BOpwTT6tXZJHNN7aXVja3RBNiuMWTquGRclujaa+PEyaX0kO/RpyF7aizISN9POCIlcX6+ebdHHPA3wr2YvjWZPPM5rTHL36VeQwZ9CaxenW70C3OwLkDdTiPOrKx4tli6b2PfdSq6tdtLBPWwpofXn/9emi6xRqfE82rX8vQG1vqEaqYzintYPTYAPBl/Qvn/0psrfvcSvvB74SMVr8K84f3PgQn38Sl6XuHKcGZAT8vHoFXdTdx/kcRaarL//iSf59CulKHbq4z3a65GYXRcRW42N05Pxrz3nlIjPwPmUmfmedo0QiqZQ8/fTT8E35IHduqnInxc/T0d98800md0RTeHlfr169otLT0y/jTvDVkZGRV+/ateuiOnXqNPZ4PBAIYtPS0i5hu5E7SRh9B4ECQtrnvJ+3OWw272M6d67mPPTQQ2s/+ugjOfr3NLJ48eLDa9euxbW5a3x8/OKFCxf+6Zbo5BCdWSHKnGhZ27Rp094ujMPB17MKgMtprNvtzszIyPidy6Uob0KsEfG1i3zWlZsN7h76s+HVb9hVbBhBuZbNDkTiO9lmscEVEnyywv2J+A4DhOh72SCkiY9LAYz2xIhVuKDoyYZRmfD3izencJ23P8DFvSBG6w9gw4OaG9mQrxDa8A0B+4hj+H+Fq5UL2Vaz2a+3eIiPY8LPN0aL45wQhofMELLEb7FfHOdKtqNscLMwkK03G84X54KP9pa2/qIdgCsNxB9pClczWIaod4Ttz+9IFPmsfYANo1ghBN/Mdjsb0qc+G9zGYJvSchtbP7bv2OATFL6fkd5IZ4zaDjd6GiImBH5si2NDTIZgg/KCEdcAwrIQ/3AeiBvW4fdIW6QdPigI4EdWlDGk7RA2tI/IZ6TtYLab2ND2Ig9wfogf2lTEHf6m8d0FpAlc8iAcZQllBPuDsC3KBtK2Exv8JCNfha91HG84G9Id29RmQxnfHFxGHJC32K+9POFhB9Je5D9GwWM7/AZlT5QZpAHKMn6D48KlAeoF7g/xwT3EHWXpRG5/RNshDPu1G84d9QFTtXbt2nFXXXVVv+joaIwMLs8HXqUCLiIKCgrW/v777/PYuM9h5TPyBeUKhvRBmMh/e320z5cIn2MzvnaO4dmlfMzPFi1aFPKGpeR08dVXX5l8LT3Kab7yyiuv/MjpdH7DefE9l7f1bIU8j+8rXM35grJ/Jc+jXe3M1532fM/Tnpdb5ufnN/7hhx/qde/evXrv3r0jbrnllmheh/b+Zr43Wsj7XodjSSQSiURiBzc+pw5c1zqc15PT9TDbX44zt+cB0hz3kanj9TG+LXfwDaV6oyUYkrmDFGMa1Tw8l29bJpPuN0nVuLNjDqLYo0Ufs4DLA9y8wjctRoAqSjfSnK/zfdBf6EiVOA4QN0Hhicn+iQz9FcIIZKerAynqv/g+by4ZCneuzAlkGpP4NuoZvl0til95U23velLMiWSYWeRwt+H4/4uMyDlkaEUfgzGVSaSpz3N/ph31m1/6PIGPZad76HHpLczjGcv7TSFnwP7lcT5llW8ozSWcDkXLcBGh0GeUOnJLUUCQl+7K5/AF/IMvrA/MaY4BnE6zycVx12gahz1DmjKRVMcQij4iPqJzcqh+voE3M62HA4pSlRTtWT7edN53J847jqjahFwRybzuVi5Hsyngn8vG8dCG8blGU8C3hsvEJ8GyIpFIKinccYHIJIS7bbz8k67rAe64QBjuzctP8vwYtoG83OvIkSPVMzMz93C4zstUo0aNQLVq1V4OBAL9uXN0r9frfSAtLe2plJSUWaNGjfpm5MiR++QI4DMD54fB+TCPpx7OH4hN5QmEjJIMeWxmZGRkp6en/4/Liw/l40zC52yN3IuJibm6U6dOF3HnHGIRLqxiVKEQm8S8MCCmuGYtZYNgeRkbhFABtoWYB/EHnflw1zcIgvezQVDDyFiAD5H9je0FNviBhXCL+ymIdTPYILxBQAWIBwRBfPgM6/E7uJ3Adnxfggex1uhXAfY9gg2CsB34zOV7K3qJDaIlhEfUdTzdxofDIDYLcI5wUYWP4j3H9hAbBFGIjtg3/NeOZrOnRXFAaMT5TGeDyAvBEWkGH8vT2LAf+CgXIP6PsP2V7R9sEI8hYCLOf2ebzIYH1qUB+0V6Qdydy4Z8+oENr/PjfJEmoSDdIaxOYcO54jfId8QH8U9kC81n3JsiXeE2By46sA1E00fZEF+IwyhjAKNkIZr+Hxv2id9APMI2EH3xewizYjQtRFsIzSi7EO6RdpiiXCCuKFvYBiI00gkGlyb4yB3iA1EW4E2PxmxihC/yH+UG8cL9IY4JkdruPgPCPMoXRHScA8pdZzbkD3wP28sMQLqhzDzMhmNDEEd8cL4T2ZCeSL9whNa9UBN19pj6es011zSLi4u7zOFwoI3joDMH2ha/3+/Nzc39+ccff4Q/amC1eyUYENOygPKkchu6evjw4fIhagUB91UjRoxYy/cx73A+POt0Ov/C5W4YrxrI1zi4zvqA5/FQAPXuOg4bwOUkhe0Rvh96zuVy4UOW7/l8vg94u8d4mW+v0IeSSCQSieR4Tv4C4XEppBiR5Irk20W+73NwHwTabnGmagoFDIWGTuKbbGUkRURXt7Yx6S3yBFZZbgai82bzrcjb1v4iYy7mW7ERdMeUoi9s+8zlZJgf8+8DFBGTSI6Iy3i+Lrk5HqbhITfHwxWhce8MN6LH8tLDeVTgf4VM/W/kL/yVNFctik64giJjO5L1DTf6iu0tMqrAFx7H1XDwXViktU+Hy02BAEYIFOE1VY5jlLWO1Bhy+XHDWARef3Y6PeThdZoawelTlL44N3fUJFLMx8nvXcv7rEVRcV04DS4hRdP4vOBGYi5pyo8nFDMLeZ+mGWMdHxYure2m8E2tHvgzjgAfktPNzzk98imS+zKqYyuZ/qIRusdiUsb/fuJz+Sv5vK+TYWRTVGwriua4O9xNKeDfxWEfk8ZWr2rRiDBT1aw0Qx6qnMH+wmOPTSanXYRCTo/DyjeB6jnI8XmPfIWbeJ1GEXFtuMxg5Iyb/JGv8w/GkDf/Qz6hTD7vthyHbpyGGBWsU8A3j9NwLCXvqUy+6CQSSXjgxxcCDviJ573cidnL0//jzsvL3KmZwB2cv3MHZizb3Tt37uydnJz8NP82BxvEx8crPXv2XDZmzJgVw4YN2zB27NjD40+nmxpJiXCefc52kPOsy5Qpwev1yVOSmGEXOyCICFM2bNjwdSAQwOjIMw6fN7nd7nq1a9e+snnz5hCihJgkhCVcAzEV8yHXRAuM8oWfa4hhENQEGC2KUZjwQ1vcaFWUfYg3GMkn0gfCJkZNLmOD0ItljFaFOAyhD/6Fix62F4kKEEUh2EE4xO8wMhjbQ4AexQbhFucDkOY4nt2tFkYhQ9CFKAd3FhgZjGNi1CYEWYwahXgH4REgnhjBie0w2vm/bNgGDxSwH9xz4fgQdksCaQnx8Ck2pD1EQsQfx4awjRGkCMOIVhF/pBeOD8EXI08hLkKIRDphJC/2B9Hyz/u+4sEIVoiREOog6AO8RQZBGCO2w32QDSNvESfcq0KsxUhbjE6GGI+0QP7Y7wNxswmRGsLnu2wQYnF+yBOMHsY2SLMYNgHyB/mJbZaz4dxwHAjEfGNo5TPi7WWDKP1vNoxCfosNeT+HDfuAAIw44kEFPgon0hai6x42iMviGx8fsT3BhpG/GOGOc8IyRngjn7APHA/lR4B4Y1Q77r0h3uPYOC+UGYjJEMAxulGAMgeBGg8NkN5iG4xoRf1AfJAeZUHUSVFHYVbddblcnkaNGnXhKfKsQvD7/WkHDx5cvX37duHCDWUXaYip3ezgfELDSoSvv9fytXc/T39hK9O2ktMD8mHw4MGZI0eO3DJixIiVEIj379//LF/r4FbrZi6Xt/FvRvJ90pNs/+b5GXwtfo+ny9nwQGqf1+t9n++v/vwWjEQikUgkNnDDcHLcPc5D7qqXk+JsS+YJRuYqpkqGmUeKbzn/vpAM62vxcXw/4+V//6XXHvjz1dLBrzUkh9GHFMPJvaxdlG8uobdH4Yad6J7JdUjTrrHcLZgG36jqv5Di+JECeisOv5Z/4ee/FZSXsDasqNpvnkaxh1uS6sAoDNw46xyvXVSo/kBvDduHiFq/u3NKNfIoN5Cq1SBDT+Mr8lKaMQIO/vkWfmYMZfr4xtrJcQgcprio9+mlu4peSxs8heOuXsX7SeRbyW1kZCyj6X8Vr9Bx92ucSgeTW5CuXE6qGsO96AAfnzsO0ato5p1/Hr8k4B9YMfhmXK1funTX0/nW/0OaGkxDAUT2KPVGUpV6HI9NFMhaSrMetcSWsIyaFE1+nJvWiG+VNdLNbAoYGyjG/wNNHIsb/CKGp1bhW9CiUUeGuYEivZ8fs37YtB6kqBfwMXVSjZWUOhKdpiL6zXNR1JGOnIYXccl0se0lTf+Opo5Gp4No4IRYinRezufehPPbyelvcDnYRbrrS3pt2J/uLSQSSaWEOypxbPO5o4L2Gsv/5Pln2Er0186/gyCAh3bVeR4ub/pxx/UTrJNUPFOnTn2O83AA2/CUlBQIkKeKEGiAmLcLrBC0YBDsXE2aNIkfOnTo43Fxcf04Did/X3OScGebuNO9d82aNX+dNWvWSg6C4AhxFoZ53I/geo0pDGEYCQsR9EO2x9ggWGIkLgQyiHEAYijcQ8xngzAG8Q+jfEeyQbgEEFAxKhJCIUbhQsT7JxuEP4ia2EaAEZsYQQyftgvY8DYQhFrMQzzowYZX7QUQpiH+wY0FHhgj7hitidHFEKcgnOK+BWIq4gnxGMeEeC1Afv2HDSOJ/8KGEbwYHYrRoLhXGMuGkafing2jm7F/iIkQkLGuOCCWI82wH+wb29nBaMc32baxYWQqPjaI+ONc4KsZI+5wbgKc/0w2CJgQOYUAFw6UM+TDs2w4PwjSAow2Rh7CdQQ+XinSA9sgj5A3EGQhxNrByGqMiv2ZDaIohFWMCsZ+0N4hreyuWOAeASMBIejjQQKOgxG677Mhb95gw8he4W4CpLDhoQB8rEPURT1C+uHYSGs8GACoW0i769iQpxiRKMA2SG9sg/NGGiD/INIi/XBPjFHh4h4VwvjrbDh/5MNvwTC06ThHiLr2h/kop0gnCPUYOYz4oi5BcIYgjVHYEPuFKwPEBw84UHeQpxC17ffT9jYB80L0FfOibRFtivUgYNCgQe06duz4bGRkZAu/XxzqzIBmzDAMMzc397Nly5Y9s2TJEuQtzkm0K6IdQRoLE+eMqf38SyQ1NbUrX1dn8jX1I56O4za8yK2c5KxlHPc3q1SpksBlyL9ixYq8+fPni/ZVIpFIJJI/sN8gSSQSiURy2uCOJvwSvsEdXWvEH8+P4vkZbOjUFgv/LpJtI/8OvvMwwuyv3HF9pWitpKKZOHFia6fTuYzzZOLSpUufK4eOp7g3wVSYEG0whWhjF26cDz/8cK+GDRs+xXEo7jXx0wofl9LT0+dOmjTphT179kAME4KwmAoxGFOUYSEGQ+CCiIWRqvAFDJEOLh7wcBaCFwwj4yEGQpA7kRiMY0O8g3iMEavY5ks2iIj72EIfnMJXLPaFUa6IC+KAkZ0QRPF7xNWOXQyGYIqRqxg1+gwbRGjENRSMEJ7NBpESI0EhWEJAxUMhjFrF6FUB8hjiONIAQiBGrRYHxGoInnCFhUEGdhFagIcTcKUBMfp/bIg/Ri/jXCGU2sVvtEvzimat+ZIeMmMUPM4JgjNEa/hPRjlFXiOPkBcQNZEXOBaA0I34YPQvRj5/z2YHo1whpiJOyFcIpUgruG7A6HGI2gBlHz5yIfgivTGKFucI/7z4PR4woDzh/JA+duAuAvFG3LAdyiRGdENUhziNeAPEFevxu2/YUI5xfhjRDFcbSE+MGoZQi3zCegy0QNmAv1/EDWkBwonBKDMQk1EHIEqHljOMFIfQjRHzEItRfvHQAqOtcVyUHwHKDPYHURqCOVywoZ4BHFOAeZgQgkV7IoRg0aZo3JbEDh8+/MGkpKR7+JqDaxAHnznQngQCgawDBw5MGj9+PM7H3pZgKsRgRMwuBouIljrC06ZNgxsXpPGQESNGLOLpmT1ZiUQikUgkFQJugiQSiUQiORNAWLB8lRqGgc4sxJYTCoeKomCkkvgdOvGn5qNcUq7ExcVtN03ze7bLr7rqKrz6X14IcUOYED3sZokiP//8809erxciU4URGxvb47rrroMQKEQmuwkhym52INxiZC1ESOFOAaNC4f4CIh/ONXSbUMT6z9kg7KG+QajECE+IghiNC4EQIh/iCHaxQczDiGaMRsV2EOggxCEco2XtPndDgYAGAR4CYNGHdo8H4iZe40e9FfedmBb3wS8xMhHnXBJwNQVRFKJ1caN4IaBC2MTvANIIIhrelhJipQCCpChXJxLEIERjNC7eMoM4idGoSGekHUapYvQzBGOMvBbuU5DmqB9Ii3BvYiEvMIpXpBGAKA8BGaI7RvViRLHwbQwBHm4RQuMr0vZ3a+lYcFyRF9hncSAt8ObWj2z4cBVGM4tRunDjAJEbx0FangwQlLHt7uA0FNQHnAOEfrv7N9T3ojf1jgV5iXXF5ZuoG5gKQ/zDWvfu3S/j+nwjRNkzLQQLAoHAns2bN2NUOPJCtH+YFmcC+3yJTJ8+vTZfXy/jc9zOx/uVg0q9rUQikUgkkrMb3PRIJBKJRHImQKcewgwEXggAJxSCbQhXEujEQ4CSVBK2bdvm5fz8lGebORwOuCAob0LFDiHYofxYAsnXX3+9Pysra6VhwIXUmQe+gzVNS2rTps2jzZs3h/CI+yuIf3ZDmBChMBVgGcIXRmBipC58lOKjXnCPAkEvnPhVEnCthBG1GF2JEX8Y7Qo/3RgBig+2QejFKFQcF+mH0cMYbQz3BhjdC1EXvooxQhduHTDaUoipoeA8cG728wkH8k/8TuSlyL9QEK/SgN+Jcyju+DiWiKMAYeHanhOdg53b2CDa4/h12CAOw1D+McoaD72wP4j7WA+wjPYP7Zc9PoJwYib2g9G6cPeBj6pB3McH4SCYY0S3cB8QCo4VLh1xXDGi/kTpjDKCkerwZ4xRvBgNjPIJNxZ44ID4nmgfxYHjg3D5D3BOWBeubIWK+CBc3okw+1QY4o0p9m836ty5c8369ev3dblcyYHAyWrdJw+3pRCC/Tk5OaveeecduG9BPJHWdkPaII3seR+uHJyITqZpwn/0kmrVqpW1nZFIJBKJRHIWc7I3cRKJRCKRlAnu4P4hBp8Ewu+lyp3XU/1QmaQcwQf8HA4HBKIsXdfx0apTpThRQ4gfwiCIWOb1egMrVqz4hI9/AGJKRYARhB6Pp81tt90G0RX3V0L0w7zd7BHEPAy+9fEhLYywhQ9YuGCoyQZXAsX78y8ejLrHK/YYrQo/tBAl4W4ALhng2xUf28L+ARQvfGToYzaMHoZfVoiaEIEh2mFUKNwLgNC8wahFjDSF2CxGNNvBuWEUKtwX4HcQssT5i3M/WTCqGCOCIbbaP6AmQFrjPCAe2v3mnioY9QvfyzgffGQNo1zthtG/EPTh2gN+fZGXaPeQznD9IAThULAd0tGexhitjdHAOAd8PA4PCJA/+LAf/BIX9+FElDvrLYwQcFzkKUZTl+QbFoI23JdgZDhGlcMNBdxA4AEDXFPA7zLKLNL4ZMADC8QRDz3CpQXKEsoMRkaHxvNkyowoa3YT9VEIwVpSUlJUt27droqKisJoWQ4682A0smEYB1euXAm3KkKNtou/woB9vky8++67EXwclE9D07Sv+/fvH+qqQyKRSCQSyTnMyd7ESSQSiURSJvChrZPF3jFX5NfOKx2cJ1s5j35TVfWaiRMn4tXu8sKe10L4sNsfgvCqVasOZmVlfQYxpSKpUqVK3zvvvBOj7SA4CaFJCE92MUqAeZwD3EFAJMMH2SAyQuzEyEBg/31xYB8QAOGfFS4nIPQgjTCqHmIoPpYGX9t4NV+MXoUoDMFtEhtESoiOEFgxShAjiuHvFm4iwuUp4gRBEB9mw8dyIXpC3LMDVxXwjwwBEg8MQGnOpTTgmBCxk9kwWjYUiJcQZXG+cDtQXmDELNIPx8Zr/Ni33eDfFn6Xv2aD0AnxHR+7g9iGEbXYFmGh6QDBHS43IJgDlBscC2mMEbqL2bBviNAIgy/eRmyhDSu2h7CMBzOhlQEPBJAmS9lKGkUv9o2R6RgVjBHIODbSHOUE5RtuJkRcQ0G5Kwk85IDIC1coEJrtQBDHwwtM8aE/PAw52TJj3w7zwux1EfNIQ8e1117biOtvL6fTGYfR/mea4KhgPScn55uFCxci7RG3P9o4NnvbZ0/jE6X3cXBbeQG3lV35mJ/wMSvUxY5EIpFIJJIzT+hNokQikUgkpwVd1w3z5IdbiRHF2MfJjJSUnEZ2794NH6xfG4aR7HK5uheFliui3AgRRNgfIklOTo537dq1C7xe79GKGh0MVFWt1aZNm/4XX3wxBFRExC4Gw4QIFQrEtrVs8DuMD2WJD7mVFuwTIuFXbBj1+yBbezaMmoWwhlf8ITRDcIQ/WLimwEhhTDHqFG4A8HEz/BbiJUTci9kg4kLwBfZ4Yx5pv4oNH2eDGIzRxHCXgH1AkISbCuwboh5ciZQnGP2Mj4qhPYAv5BvYIFzDpQU+FAcftxCjMeJZxP9UQV7iw3c4DoRgCLPFgXSBiIp0Ee5TIAZjdDDiezMbygjyAx/Sw8fVkFdIUwChFb+FaA/fwBDaIcBipDU+yoffY5QysI+MxvbYBg8UBrJh/4gv0gf5g7qKdAOoQxCFkZcoM/gdfDHjNxB+MToXwjXSFMeASPwAGz7YBxAf4fIB4i4Eb5wTRmtjXwDHCAU+qheyYaTzaDYI1MgrCPuIMz6ghzyDCxPsN1x9KY7Q32LZbqIeIi+FqU2aNIlp0aLFjdx+ta0IIViAUcE//fQT3IIgjigDMHubF87KxLhx4/CQ4lK+liK9F40aNeqQtUIikUgkEsl5A240JBKJRCI57Wialq8oCsQqENphPxHCZ6mpqipepZdUIuAqgvMFbgkgzN0cFBtOBbvAIQQPS/S1zR9n33777a6MjIz3TmUU+qnC6eCIjo7u0rVrV4iAxwhONsMy3KZASMMy6gNGAkMAxjwefkAws4uNCINQZz85zEP4Q3qLOgX3BPigWWc2+Pz9kA2vnENgGsD2JdtrbBgtjJHID7NB+Psb27tsEODeY4P/YMTvVTaMWgY4Bo4nHs4A4aP4C7Y72XAcHG8+G3zcQtSDr+KtbECcH/Yj4mxHpNeJyhDyHMeEawsIj/Bti7jj2BgdjZG2M9jgKkP4HEdaIw2FgGlHnFtx8QKXs0FohkCJ8l7S6FqMzsZvMMIWo3RxzvhI14tsEPheYhPxhX9mpCPcPiB+4vjIRzwggLsG5A3yEukLFw4Qw9ezAXwUEKBu4BwxuhsGFyHYP0Z4Y1Q4zu1ZNpQtgHjgw3UY0Qw/yBCJIVQjDMdCPJD/okwgjXEu+LAcjg+RWowaR9yR13jogA/p4Txx7sgnnDsMcRNgxDFGO+MDdXPZ7GmBhyB4mIFzF4jt7eVfYK8HAsRdGLYrzqzy1qVLl2ZJSUl9HA6H8+SfWZ4aBpOTk/P1smXLUFcQ72Pat6CJNjBcJEsV8Ro1alTlQ+HjhlucTiceWkgkEolEIjnPwE2QRCKRSCRnAgjBlg9ERVHQsYfoUSr496KTj8HFcmRwJYTzBaMgP+dpx9q1a19XFHpKFCd2wOziCAQtlCv9wIEDuevWrVtUWFh4uCIFYT52cq1atW656qqr4EPWCmJDGRYG8RUjeOFqAOeA+zG4aBAjaCGkYuSpHQhjEHLto4Uxog/7gYiMdAAYYQxBbRgbxEeM3oTwDHcJ8D+L0brCZQPACE0IcjPZIG5iVC+AMIffQnwU/kQRb/iLxWv+AuQHljGy+Ak2HB/7QPgUNvhQhugn/J9iXzj+N2zYnx1sg9GwGLGM6YnACFa4uICQCREc7QqODf/LcIHxFBs+iCeAAL6MDe43RHwEaFcQJ7h3CF0ngPC5jQ3CLM4B8S0OxA2CKj70JoRKnDu2Rbp+xoZ8Qf7PYsOH4nAOSEshMkOEx0jZaWwQdyF6I/8h1A9lm8gGlw/wow7xEKAs4dgQyfGxQJQLpAnKFUYTQ2C2i9goV/9gg0AsyifaaojGGLWL+CCeCMe5wG/wX9ngSxj5h/IFUBaxH5QblGVLZGXDQw7sG2Zvu1FmMVIZZRJiNEYeI30gDCN9IEzb8wHxRFlH+bKDPEDZRr4ir7Es0kKIwTAh/sLs9VGtX78+RgUPcblcNStyVLCu60d37tz56dGjR/HwAvkGE+0czstuQEyBfb5EHA5HM76mNue2+pvo6OjyGjUvkUgkEonkLELcLEkkEolEclrhTjZeHX6bO6EYMQnx8P94fjIbhINi4e3w6vpq/l1N3gYixX2qqmLEn6SSkZqaitFmH3OevTly5MgxRaGnhF3UEVO7oBMqsjouvPDCpNtvv/2hKlWqDNR1oY+eWbh8otwW7N+/f9L48eMnB4MhbKGsY4pyjNGlEHDEKFXMI8JC1MG5llrgkUgYuHWAWwy4fICIjJHJ5xuoN3aztxeYop1AnRNT56OPPnprkyZNnquo9kKQm5v76Ycffjh+xYoV8NmNyEAcR3uBebuhXbAbKFVbMW/ePNeRI0ce5TZqIF9P7+N2Gg8TJBKJRCKRnGfgpkgikUgkktMOdz7xGrTdNyFE3nCva4eC144x4g8CMka0YTSlpBJSWFi43jCMZZzXXWfOnImPTJ0qJxI4sF6MnLNGz/3yyy9Z+/bt+4Ljsg+ibEXAaYDRwRFVq1a99Z577oHPVcRTiNeIFMo9RmtiVCWWIVoBMS+WJRJJ6RD1xl53xDLqlTBRBzFV7rjjjpZ16tQZWdFCcCAQOMLt1qcrVqzANdLerol5TEOtzGRkZFTndrGboii/OhwOvDkgkUgkEonkPAQ3QxKJRCKRnBFM07S/so2PEeH16RIxDAMfsbJeRQ5uj1eKJZWQsWPHHlZV9T1FUapwvl0xbty48rjPCBVAhEgSzqDoBFavXr0uNzf3f/gyP8eFg848EITdbneD1q1bD+ncuTM+poa4YzSiXRQONbt4BcSyRCIJj6gj9roSWq+EibqHeqg2b948oU2bNrc7nc7avFyRmAUFBd9++eWXGMkt2jFYaPuGNgTY20MgpidE1/WLuE28gK+ly4YNGxbqckMikUgkEsl5Am6MJBKJRCI5I3AndBV3Qi2fpzy9uLCwUHxxvlh4m6vZLDGYp/D1Cb+fksrLd5y3vxiGcX1iYiJeVy9vhAgSKpT8YStXrjy0Z8+eLwOBwF4uMxx05uE0QHmlqKiojl27dr2eg/DgA/ddxQnCdkEL51cxEZeczaDMwL8vylZp3ro418D5i7pkr1swIQKLuufo3r1755iYmG48j/UVAtoIXdcLNm/e/N7atWvxUb7ihGCYaPdOitmzZ8c7HI7buW3CA1XxEUGJRCKRSCTnIRV28yORSCSS85LP2fChMbiNSNY0DR+XKhbDMPCKfUvMcwfWxx3nVWxSDK7EpKSk4GNO+DhWI87ji6zA8iN0BFw4YRjL+sqVK3/Jzc1diRG6FSUI49VzLuPxVatWvenOO+9szkGImxCmhEgFQwRDDYROJZKSQNuYwgZ/wb8g4BzHXj+KM3s9g0EQVq688spaderUuZXrZzVerjD4+PAV/AkjPkhob8vsbZowIKbAPl8ieXl5rfg62ofbxBUjRoxYFwyWSCQSiURyHoKbIolEIpFIzgiqqh7lyTLukOJr6egI38cd0568DHHsGDgcH4xLURSlVjDoN7ZlvIxRU5JKDOfrNzzJdDgc3WbOnBlTFFqu2MURYWJEnVU+1q5de/DAgQNLdV3fz+UOQRUCl2FyuVxtmjdv3rddu3bwk43IiNGJdhNiFUwIWXZClyWSUPDBsR/YvmbLQMA5jKgP4eqJvS6J+gUR2HIPkZiYGHnttdf293g8HbhtqLB6hYdUXq83a926dW/u3bs3l4Mg/NrbMSEEC+zzZSI1NTWS2+XBPJvJ57ywKFQikUgkEsn5Cm6SJBKJRCI5k8wzTdP6cA13Sqvy/MtsdxuGUYenDp7GsHXi1f/gznI/Njcv+3jdQp6HmwhJJaewsBAf+fuB87er3+/HiNhTpSRBBMvCxEg6CCnKokWLvs/Ly4MwXWFwuSWHw+GKj4/vecMNN1wDIYqDcf8lXlm3C1cQpoSBUKGqwoQriaSSgnpvrzcwe50SYrAwdciQIT3i4uL6a5oWgfpZUeAhVWZm5vvffvvtNl4U7ZYQgMMZEFNgny8RPs/WPOnG089HjBixvChUIpFIJBLJ+QpukiQSiUQiOWMoivI72yzulKYFlxvz5J9sczjsLZ7CpvH87bzOGlXK09fZZrL5sSyp3IwZMyZX1/XPOQ/jVVXtPnv2bE9w1akQKoIIEwJwqCnbtm3LXL9+/XsFBQVbHQ5orxWDYRgYHVylevXqQ/v06dOKgyBYHSNQFWN2gUtgn5dIzkdEHbDXD1i4OgQT9cwYPnx4p3r16g3l+lgV9bKigHsIbpe2MJ9u3749j4NC269QE+2dwD5fImh/uR0ewOZkmxIMlkgkEolEch6DGySJRCKRSM4YiqIE2OZwR/wFmyBcg+1Ktv5svdhac6c1gn9TwDaLf/IUL+/FbyVnBw6H43uerOA8HuD3++sWhZYrQhwJNSGeYJSdNnv27NUZGRmLfD5fIZcrDqoYIDxFRETUb9OmzcNXX311Aw5CZP54dT3E7AKXiLSYSiTnM6H1wV5fQusRPqInRuBTz549mzZr1uxel8vVlNslBFUIaIe4TdS5XVry7bffbuagAJvdNUSoACzspCgsLLyA258r2L4aPnz4qmCwRCKRSCSS8xjcKEkkEolEckbhznChw+F4lWdvZHuLO+br2XZDHGbby7aV7X/8u4Gqqo5gO2htKDlrSElJOcL5t4itBudlj3HjxpXH0NxQQUQs2wUTuxhsza9atWqBz+er8A8mQRCOjo6++Jprrrm3Xbt2VTgI92Fi1KIwu5glRC4hfIVOJWcW5AkERmFlzYfQ7bEsKT2h6Y1l0QZg3m5I2z/qVJMmTRI7dux4a2RkJFwQWe5bKgq+nhG3Rz9t3rx5KVs2B9nbLZhoy4QJxLw9rETmzZun8fGu4tlaLpcrtShUIpFIJBLJ+Q5uliQSiUQiqTC4U66w4SNxTdni2PLZMAp4O3diC3h6plHGjRvnrF+/vqoxuq5DtDkG7sijM+6vU6eOnpubG+jfvz+ER0kIqampVThv5/BsU8Mw+owaNQofATxVhNgD7MKPMDHSFiIQ8s7hcrkiHnnkkTtq1ap1H2dpUkUKQRgVGAgEcvbt2/fv1157bf6BAwdQ3jEyEC5QUI4wPUbMDhoIFYMq7kQqB3A/grTBh9NOJ1FsDdlastVmQxnzsmFU5+9se9hKagOwfSO2C9gwSh7lEvm8hQ3+0/ezne5zONsJ7bOgjgOEi4comIqRwKL+azExMREjRozoWa9evQfdbncNPJSpKCAEc/3PTUtLmzR9+vS5XP/x4Th7/Q81RPak6/2sWbPqeL3ed3l2P7d7w7gNPtc/LCiRSCQSiaQUhN5YSSQSiURy3jBu3LjI6tWrJ3g8nhhd16O505yoaVo1XpWoFPkrjuFpPARra4M/8RuGcYg79oW8Lp2n2bx9BocdjIiIyHA6nVl33nlnDm97vot1NG3atDs5HSZyOr2alpb2zPjx4yF8nCrID2EAUyEGw4QgBDEIpt5www31rr/++nGRkZEYJSeEpAoBgjCXtU2//PLLP2bOnLmSg+xikHhlHFMhBAtByG6C87WMQZi9nO07tvJ4yFAc9dnuZLue7SK2aDYB3Nz8xAY/5x+xQdgPBQ+5+rPdwIaPeMWyCSDMfc32HtvHbDlskuMJbX9FfQ+t90IMFvXfmg4aNKjdxRdf/CS3zRdVpBAM+NpA2dnZ3/7vf/97auHChXiYAFD3YaLOCyFY1HVR/0GZ6ju3v0O57R3H9vCoUaMgCp+v7UWp4fsCqzzFx8dH87Xd6Xa7HZx+9noPQV9xOBw+bscLuD03+L6hYPTo0Xnymi+RSCSSs4XQmyuJRCKRSM5Z8CGdgoKCetzBa8Cdtwa6rmOkXmNermsYRjWeernTV8CWzfNZHIbRfy6Id3Y4XOWwCDYXL0J0iONtIDwEeLqDpzCMFtzG+9nFx9nMHfFDvHzecd9997lbtGjxEadVEneq7xo8ePDG4KpTQWQIpmJeiEPID2HWyODgVH3wwQd7NG7c+J+c9wmcTxxUcfDxTS6Ly+fPn//Ed999BzcoQhC2i8JCCLYLQ3YDYnq+ATcz17CNZfsfAk4Dzdj+wdaHDekM0XkDG9oFlKm2bC3YIAr/nW0amx2se4LtFja0FT+zofwXsqF8QhyGwIyRwQ+ySbHueOyNr73e20VgYUIIFqZefvnlNfr27ft0XFzc9RCCK7Lec7sDETFj586dzz7//PPzOAiRQT0XdV+IwKF1HsuCspyAMm3atC/4nLGvu0eOHLmvKFgi4LRRpk+fHstloxZfq2tyEEaO1+XrVRSvq87LkcFrfU02e9rjjaZ8/m06h2NU/xFePszzBzkMD4QP+Hy+gxy2Bx9ULdpEIpFIJJLKg/0GSyKRSCSSc4558+a5cnJymuu6fhl30jpy5wwCTxPutGGEHjrHmzlsOy8f5vmDPD3KywcdDgeWc3i74zrf/Bu4j6jKnUd85C6KlzGPDiU6kQ15+3r8szpsCWy72SAg/cLrV/H6n0aMGLGfp2Xp1J/VpKam3sJp8k+e/Ruf+wdFoadEOIFICEJYDhWDLUtMTIx6/PHHn4mNjb2Z41Oh90Cc/xAijKNHj87mOD3PQRCEINpAWBDzQhQS8wDlBssCUY7Om/IU5A22zmx3sWF0bXkDn84vst3DBrEW/lbfZ8NoTgh3KGvt2EawDWGDUDyMTXygCy5vnmVLYYPY/x+2JWzr2bA9yh9GNz/ANogN2+Nc4HZCEr6OYwoT9VzMi/qOeo46by3XqVMnOiUl5b7k5OQUrmsVKgSjvvM1gtLT0z94+eWXnwi6h0A9tovBor5jCkOERb0HZToBbnedfM4D+LqTOWrUqEXB4PMeTpe4QCBwEV/jW3O+4ON6NTgY7l/qcHpV5bAsnk8PGvJFLIdD422q8zaJwSnaDZRLtBkHeBkPhjdqmoaHQJuqVau26aabbgr3BoFEIpFIJGcUXKwkEolEIjmnQGePO3j1uXPWlTthl/K0MQdX5ymEtrVsv3EnDR+p28W/233o0KG0cnJfQBMnTkziY6JzCXcTdVRVxejjS/l4EH4O8zExQhiC0ve6rq/iY+/gY2Ok4DnLpEmTojlNunBarxs9ejRGTFvgo3K1a9eO5XRwYzkiIsLHltO/f//S+E+138MIUQhTmBCHhEEgwshM9fbbb295+eWXT3e5XLU4Lzio4oA4xOeet3Pnzmeef/55uAoQQrAwIQ6JeURYCERi3n4S9vlzFfgJhnDzb7b2bH9j+4rtCFsemwBuXpLYkPcgkw0PeEoDytDNbDPZUK7GsU1lgzAUSlU2CMVwP4JRxC+zIR/gFmIGG/wFP8IG39nhtse5PMc2gA3C8Wy28x173QaiXgNMhQCMaagYbAnC0dHRHm5rejVo0OBJbntiuO3h4IoDdb2wsHDbhg0bHp8yZQoeXiCeKA+irqOehwrBMHvEi63f3Ja6GjZsGFNQUODy+/0Kt2++/fv3557r15YTgQ/ocXrE5ubmJvNia27zO7C15OtxDbZ4Nge3wTs5f7bx+i08v8vhcBzg8gKXD1kcHuB8y2eDIHwc/Ds1KSkp0ev14p4jkdM9noMT2RrwcRoGr/sQiCH+53DYXg77gX8L90BbPB7P0cGDB5/XeSSRSCSSiiH0ZksikUgkkrOW6dOnowPWkWev5GlXnuZzZw4CLEbd/cjz6/Pz89PS09Mzykv8PRETJkxwc+eyGls9jscl3BG8kIMRTwjG6Gx+zvbl0aNHVz766KPnhc9QTpNYp9MJf69tuVPcmC2J00XhdID/ZXTM13H6fDdixAi8fl8S9vuYcGKwEIsgBItRwtpjjz02sG7dun/j40BYrFA4DvAfvGfr1q3Pvvrqq8s4CAIRRCExFWKRXSSyi0XALhiBYkWjcwAIwNPZ4IsXDxGOskHIgTuGL9mQ75ew3crWhQ3iDNIRLhowKh2jc7PZSgL+QZ9hu59tIdvdbCV9eAt1Gq4gPmP7ng359S82iMBz2R5mK8lNDEY4d2KDSPgDG+J7PiPqtX1qn7cLwJgXIrBlLpfLPXjw4E6tW7d+lOebcVvCwRUHN2146JNz+PDhqf/85z9f8/l8+DCqqOOifmNZ1HF7/RaRD3sSc+fOrZaXl3cZn+NFbA0gSHIw0gTuC/bydec3TdN+GDZs2FZrg/MEXHejo6Ob+f1+1Ctcay5CPnAaZfF0H09/5ulPuN7wNJ/TKCsqKgoPIsul7mFUNudzLKe/GDHclI/VguchDlflaSyH7Wb7jsvGCg776Xx1JSWRSCSSikHcWEkkEolEctYyc+bMetzxGsidrWt58QLuYO3hztYS7hivcrvdmwoKCg6NHj06n8NDRbMzCkZv1a5dO5o7f/BP2JzjeDUHQ7iGD+LVPP2MpwtTUlIwyvFcROFOchc+/2F8rpdyZ706446MjHTweRPnU+DgwYO+nJwcvJKLEdyvjxw58kNry/DY72OEYCRMiEWWAMz2h8uINm3aJA4aNOip+Pj4m7mMcFCFY3q93l/Wr1//8rRp077lZbtAJOYRUSxDFLILRuIE7GJRWOHoHAEjaSG8QqDFx93gumENG4RYvJLdg+1JNozIF24dIAjD7y9G6U5gm8xW0mg87BeC8xVsj7Fhm5JAeYtkgy9h5BVGIWKEL+o3BGXMlzTaXZRNIQ6e74g6DMS8MPGAxy4Ei3oOc95xxx2tOnbsiA/GtUXbymEVBto1joORl5e3fNmyZc988skneHAh6rXIbyzD7PVa1GH7/B/gI2fJycndeXYI779dXFxcFW5LXR6PB2lAfD3Ujxw54mXDA8bfHA7He/ybOQMGDIAQfc4CEVbTtMsCgQBG9uOBMEbub+V2/jvOi9/5ursVo3/5OpN9JkdNY4TyoUOHIqKioqpw3jTmPMN9yiU8xYOrCDZ8iHI5Ly/ga95ObCORSCQSyelE3GhJJBKJRHLWMXfu3Kj8/Py7uFMFv51NuMP3K3cEJxYUFKzizuD+v/zlL4W8rtIKY6+88kp8bGxsPb/fD5+6w7ijCh/E23h+Fp/DrAcffPCc6bijM3zkyJF+fI5PORyOphdeeKHWuHFj8ng81uhYAGGW84327NlDa9euNXJzc/dy8ASv1zt57NixENrCIe5lhFgEMA0Vi4QgbNnQoUM7chz+zsfHyGQOqjiCghFxWV71448/Pv/222//wsEotxCKhGiESNoFI7swLMq4vaxX2nJ/iiBvkacQWDHqD64VMKIa51uX7RW2nmxj2N5hg+CD3+Njbm+xYTTxfWyL2YoDQvJrbHAvM5CtrB+oa8j2OhtGLw9lw7HO1fwoT+z11z5FPca8mIr6DEPewlCvtUsuuaTawIED/+N2u9tzvapQIVjAbdrerVu3Psft/Se8iHprHxEsxGBRj8VUGDim7GDUK7db/8dtxtiYmJiqbdq00erWrUsul+u4tvTQoUP0888/m4cPH4ablP9ymoxNSUnB8c8pII7XrFnzKk4T1G28HYRvAuABUSqny+8ZGRlHsrOzvePHj0f6VigcR+Xpp5/WqlSpEsf5WIvz6gYOG855U5OnuP7P4WvkrGHDhhXnp1gikUgkklNG3GRJJBKJRHLWAGGRO7cducP0V168kjtTu7gjNSkvL2/egw8+eNZ1oJYvX+7YunVrkq7r+IAUPiZVi8/nO57+q7Cw8McShNCzhtTU1Gt4MpU7wI07depEycnJlggaDu4ME3fc6ZtvvqH9+/fj6+xPJiUlzSrmFV6xE/sUBlUEZheOhBiswVfx8OHDB1etWnWUpmkeHLMiQVogDjk5OUuY55ctW4bRYYiUEINx7piHmBFqxQlHFXtSpxe4X8DI3XvZ4B4C9GWDb1+Ibv/HBgFMgDKB0cFvssGXL9xKFOeWRYjBEHX7s+E17rKA7eAjuBEbxOBP2c7lvCgPRP0Fog4De10W8/YHPEIMdlxxxRXVbrnlln9HRkbCLYB9fxUG1+lAZmbmf1944YVn09PT8eEwUZ/tQnA4MRiETi0/69WrV3+C26yH6tSpE9WxY0dKSMB3SouB25S8/Hxat24dbdiwQfd6vfNzc3OHPvzww3b/2mctM2fOjOFz6uB0OsdxWl/EQZncli7la0ZqWlraz+PHj0faVuq6FxzlDb/CN6uqipHezfkc8GD7Zb7H+WLw4MH2dkwikUgkknKhUtwoSSQSiURSWiZPnlyHO0q3cEcJrgYgDLzNHajZw4cPxyjSs54XXnihOnfuB+q6fgefZzU+x/e5Y/vf6OjodXfddddZ2YGfNGlSde7U/rdq1apdL7/8cksIBn6vn3IP5FJBVoElhHpiPRRTLYZcUXDxS5Yg/N1339Hu3bvXc1oM4TxeZa04HrtwJKZCQIKFCsKWeNS7d+/GV1111dORkZFXcBpzUMXC52hNs7KyPvrkk09eWb58+W5eFCKwfSpMiEfnmyCMhILYCjF4CNtyNuQpRgk/zwZ/vZgivey0Y8NoQYi7o9iK80kNMReCcRs2uKOAuHwiRNlDetdkw8jgtmzD2T5mO1EBQzm15+H5hEg7AdIChNZjYUIMFkKwyvW4bvfu3R/mdrI7Xw80tCcVDeqz1+tdv3Tp0jELFizYzkGos3YhGGVC1GV7HbaXg2NOZNq0aX35/F6qV69e/S5dulhvVoBMXyHtyMmwpjj3GKebGsYkUqInwkpEv99Pa9asgSicGwgEnhs1ahQ+WnjMvs8mXnzxxSimHV9XbuO2G25jdnB6f8bzHyYlJf1WXr5/zzScvzU4//rzueAhVCue/5TvdSbn5OSsPpfeFJJIJBJJxYMbKYlEIpFIzgqmTp3agjtJ/+TOMAQafGjpKV7+b0pKyjkzcmbp0qW5gwYN+iE3N/c77ghCMOjFncHu3IGPv+mmm9IWLFiQPn78+KIfnyX06NFjeGRk5KB27do569SpY4kkBZkFtOWLLbR+0Qba8e0O2rN6Lx1cf9AKj64aTe5oN7ndbuIOPx08eDCR08P3CRPcZTiEoBQ6BZgXBjHJmt+5c2dO06ZN8+Pj4y9zOp0RlUVAcrlcTTmdog3D2LRjxw6MXrWfCxARDQ0PXQbWuRbNnjPgfDDKF24hFrBhFDVEwSvZLg6GrWYLBR+Gu5ENQhFcNxTXbqCM4KNuEI93sUFsLgm4nrieDa+mH2bDQxv4K8UIVfgzhv/rUGHaDvyaQtjGEE98EO+sFLJOEnvZFGXVLvyGml0EtoTgzp0717rxxhtTYmJienBb6a4s9VjX9ZwtW7b8Y86cOch/iL0oA0L8hSFMGCJtt+PAQzW+9j2UnJx8KZ+zirbR4HP9PfMQTduwmqat/5E+3LmeFu/ZQsvTdtC69INUxRNJNaNiyKE5KCkpibgddR05csTTp0+fXxYuXHiiD3RWOvBW0FVXXdXc4/GM5jSGqwy0Aa/z9fGFUaNGzV+8ePHB+fPnV3wBOEkWLVqU26FDhx8TEhJWcPnJ4HPsyed4A18TlH79+m356KOPpCAskUgkknLhXOscSCQSieTcRJk2bVor7uj/gztIeBX0ZZ5/8zT41FPevfVdT2FEYaTP73O4nC63I+CA0HMceZoeiHY78guyCgynx5l/1xt35fNVtVw7ofjgXLVq1TqoqjqYO4XXse3j83/24MGDS8aPH1+SuFRpgF9k7rh/Ua9evbZdu3alyMhI8hcG6Jd5v9DmLzZTwBf4Y0QsUk91qFT3krrUcfAl1ghhn88H/8H066+/YnTwwOHDh/9c9OPjKE5UwhQCUjghSWvYsGHc4MGDRycnJ8PvtDWqrqJBenA+F2RkZLz1wQcfTF+9ejW+Mm8XkzCFIUyISog4pkBM7SdT8SdWfiBPQ0cGY8T3WDZ8PA42kS30nJuzQQTGR+UwYhcjr8OBOv8421Ns37LdynaArTjgVuJzNgi/j7JtYXuEDSOUIUxjFPI+tuKAQP0CG4RknA8+hHc+EFpnxVTUWzGPeivqsL3+mi1btky6/fbbhyQlJd3F14S4ylJ/DcPQ09PTZz399NP/5jYMbn5C/QSLumuvv0DUXXDMyfA1sAdfC2Z06dKlxgUXoMiRJfiO/+lL+nL/DvIbOidQ0UUIhsRrlVCNnr3kWupcvZ61DB/CixcvzigoKPhnixYt/nPllVciLmcFr732WlW/3w8f3nC9EstpsZDTeS6n99pz0Q/yvHnzXHwNuIxnH+JyfTEbRO8X77vvPjwwkkgkEonklMB9gUQikUgklZrU1NQ4TNi6cYfosREjRuDjUafMvOHz4vQCPTlgBOK4U5loaEoVJzlamaZRk7vT0aZBySapVRTleIWB+/vZJplpCikFvHY/qcYm1VD3mIojQ9OMHNNvHrzjnTuO8vrjti0rEIVr1KiBkZAQmPChPAwNfmPUqFEQCSs1U6dO7aNpWuqll15atVWrVpZQsnv1bvr6lW+I0+9PIVjAqWUaJnUa1YkadW5oibM7duygr7/+OjcnJ+ex+++/f1Lwl6HYd4R5GMQjgKkQlSAiYV74D6Ybbrih/nXXXfd0XFzc1bquVwpBWFVVfAAq79ChQ1NmzJjxxt69e7M5GEKREJOEkCTEJGGIvJgC+8lU/ImVD8hb+AzGyFvhMxhh8LeN8oF18Ceey2bnOjaIwW+zwadwSQ+T8HE6fHAOo3afZXuJLZzvbqyHkAt/33AtATE4iw2jiiFY4yN0D7LNYsPH7EKpzfY0G0Tg/7D9jS003uciofVVTGGivmJeCMHChBCsxsTEeLg9uL1OnTr3OxyOBNTdygDatLy8vBWLFy9+bNmyZXBfVJwQLKaol3YT2OeVyZMn/zM5OfkvV155pScxMZFyfF56cd23NGHdKlI5pY5rSxmDd9GjTlN6+dIbKDkimgoKCuirr74ytm7d+pbH43l42LBhB4M/rcwo06dPb8HXvcd4vgef5zqe/pvt03IXgef102IK2sarASXOoRou3ak6FT2A+49jMHVD0RW3XzPNPE0x/AFSC1VfZkbGfk8OlfNH6ubMmZOUn58/jmfxsdz/crl/YuDAgUeK1kokEolEcnIcf9cgkUgkEkklY8aMGYnc0YewUtXtdt82ePBgvBZeJpZ3Xe7Y3nB7guJ1V3caZgNFVepzj601KWZL0zRra6pWO8IRoRjoPpumZYaJrrS9P/4nCv64840/VVGJt6dCf6HpNwKHODhNMZXf+SL7q6EpO1TVucXQC/cfLjyc8+B7J+/3b+LEia0dDseDfFyMEv7c6/VOqV69+prK7B9x6tSpDzmdzqe7d+8eVaNGDQp4A7Riyre0+/vd1ijgsHCSJzVOohvGXU+cT5Senk6ff/45HT58eML999//QPBX4bDf12BemBCXhKCEeQhKfwjCw4cP79KmTZunuXw1MiqB/2CgaRp8fabv2bPn1WnTpr0f/AAV8touCAtxKdTswpK9EIcv0GcXyFM8EOrGNphNuHG4hA0fkIO7hmFs4sNyoDobBKSb2TDqdzJbSfUmnu3vbPexYSQeBGT4/t3G5mOLYGvB1psNQu4mNoxMhk9iAJcUGKF8PxvqPHwIw80JtoeojNHHGN55G9sANohyGIEczr3FuUZoPRVTe12FYVkIwKLewqG4kpycHHPvvff2rlev3hiXy1UDPnErA3iIw+3y7i1btoznOvs1zyOvRX2111tRRzEfrq4eU0/79eunXXnllbMaN258Z6dOnSwXEVuz0mnw1x/QL+kHycHXoOKoERVDEy/rQVfVbIA3DvCWBR6uLeN0Sxk1ahR8GVdaJkyYEOvxeK7lNhl1K5mns/jaN/uUH4TO6+eK87eLcvm1RJ/ubWA61GqcdVUVnaryxb8el7RaXMwi+SIfwTcCPB9C0VPeQp4c5qzy8v1CFuf+btMw9yuaeYDvCo4ahn5Q0T07VLcrI91dI49O4TqNdOBr0/N8TRjCafBkSkoKHkBJJBKJRHLS4MZKIpFIJJJKTbt27bwxMTEYVXcTd2bNRYsWfV205oQo7w55N7FXsz7tc+KyejkCjjsVjB5U6HZV1W51O1wdVEWtwxZnkqn4dT8FjADphk66qReJwUFhONSwDobfYRtsayqmoqlatFN1Vndqzja89bWmYXRmu4I3ujTSEd2g74X9Ivo2uqOgzYDm+V999dUxHf4T8emnnx7q27cvXlvP5Dhcr6rqNfn5+d5bb71198cffxxu1GGF06tXL3zQqXPLli01uIjQ/Tpt+HQjFWYVhh3JZsHBulenFj2aW2IwhJ49e/ZgVNv6xYsX47X7E4EdC7OnsQizY4Xt27fvaIsWLRBHuCOpFP6DEQeHwxERFRXVonHjxpnr16/fxmkAQUGcQ+jUjnVeRbN/UNLvzzYwchc+gsXIRqhhcM8AkRZuF1qzQXCDH17Mw1UDPsq0iA0jeE80sg71CQKv2B4+hGE4bnc2jNSHEA3fwDjuy2wQiyH2AQjG8DcMUbg9m9gWri0QP4jS2L4LG36H0cFfsJ20YFTJEeVRGBDzQvwNNTEKWBge3KgQgu++++4e9erVG+l2u2tXFiEY7RlfnwqOHDky+8033/wkIyNDPLyx24ke2IRteCAGR0dHD+Jzb163bl20C7Q3P5tmbFxDXt3maicMOl+nutWsTy3iq1m/y8rKwkc598PNAren5e1qqdyYNWtWE47jWG4HH+B4H+T58QcOHHj7kUcewVsSZab2Sy9FOAdd3cjTu9slHl/N61WT+hkUuJtU9Xbef19F1Xopbnc3xeFoo6hqA9K02pxgyWyR/JtjTVEj+Pcx/JvqbLVUh6OR4nK0U5yOrhTQr+Xc4LZJ6WaqOtd5f5sII6O25+arYtx9r1S9t4/MoTL6Ne7Tp4/B6XA524W8OI/vgX4tWiORSCQSycmBGy2JRCKRSCo148ePNzRN+5I7bBBC75g+fTr8BpfI63e93XLuHXNH+Qr8/1bImMg9r/GKot7jcjg7OzRHXe5yO7wBryXiQvwtF/GPd4FRpdgn9m2JeZqjOh/zUofqvE01lccVw5igRBW82mhbo4fm3D7nsnn95mGkW6kZMmTI4dq1a0/nfeM1+EOcLi94vd6nJk2ahNfRKx0cT3xMSxejbSHuRsS5i5E8gvA6dwwGThYJHNgWI9p4XxDYSguOgINiJ2I+1P4QaA4cOJD75ZdffpKbm/sVH0svSVw5k+C8XS5Xcp06dUaPGjXqNs77GA4WQpkY6Ww3u5gWanZwgpXjJE+OpWx4BR+vjmPULVxAYBTmm2wYkQvh8EW2+WxwGwHRdgobXD5AvC0NGDWJfT3B9j+2amw4Tk+2q9lQhjBCGW4gcIzQBzI4DvwGo64uY8MIw2vZsD2mqPuIO0Y9vs8Wzg3FuYYocyiPmLeXz3DlGSbEYC0xMTFq0KBBPbg+jHA6nXUrixAM8MHL/Pz8pd98880Cm1uXcEIw2iO7IeyEcPtXGGwHrWWXqlG822PtoCQiHE6K1IouM9gWacb7CXAbV6rjVgRTpky5hq9rr/AsRs2/x9eAscOHD4ev/LJcAyyqvf1Mctybz/TNTfT93dD9E7nY/UdRaRwpSoricl2rOB0XKJpahQzTaRbyddvrI9MfIIIFONtw7QpncEsSKPqd6fOTWchR420VVXWRplVT3M6WmsvRUyFzjKkbz/Fxp6iGNiGhYMuTsa8/e13y3AejglE8IZxfl6qqigdIn3A5e68oVCKRSCSSk+ds7gRIJBKJ5Dxj0qRJHTVNe487satTUlL68vS4fvCbd7zZmrtpw0gxMRKvgUJKjMY9PZN/KgTJigLuJOBWQjd1dOcLuGe+ly/Eq0zdkbqt2cZVEL2DPy0VqampdfmchnI6PMSLn3NH//GRI0euL1pbOZg8efKdDodjQrdu3RKbNGliSR+bl22m71JXkjPC8tBwHDp3wNvc3JraDmhr3algVPDy5cv9+fn54/n8ngn+7ESIexxMhYUTnoTQZIlNd911V7sOHTo8HxkZ2RTCS2VBVVWIOEcOHTr05tSpU187ePBgDgejvIjXzsUUhnDUDTEVJsoX5u2ELp8N4GkBRuw2YsO5Y6ScEHmhfCG8KRtGCuP8MPr2dzakW1lBQYVv3wZs8B+K8gMVEqOSccwMtpLSENvXYavLBvcTKHeIMz5KB8EZo5TPxjwoDaIeAnudFFOkJaZiXtRLzFt1ks0aERwbG+vg+t+/bt269zudzmQhilYGXC4X5ebm/vb9998/+eabb/7EQaJuopwUVz/tJgh7UnyuypQpU16qVavW6K5du7ri4+PpaGE+/W31Mpq75RfyaEiq48GVpmPVWjTlil7UODYRLixo5cqVcBXxAcf5fk7Pkj5sWCFw+zaKr2kP8yzq6tPcFn/G7TIeKpaJpJl/v8BwOu7i1L6CVBNtQRIpqpMbUyTon3a6wYNFOHVGES8S8718fvvIMLeqZCx3OumdA3c+ifYpLEE3WS/ytb4rb3dTZbvGSyQSieTsBFcmiUQikUjOCvAhterVq/9T07QR3DEaNWLECIwCpHH9xrku0C5oomvmIDKNm/jydoFDc6jC529lEg0EljCM14oN7q6btI9nP1EN5fWYmJhfbpp+E14vLhUTJkxwc2f5Ht7J49xh3MhBT3Jn8YeitRXPtGnTGvF5LmnWrFnjTp06Wa8352fk06qZq2jv2n3WSGGkA0BCKKZi+QvufN8VFF012hoZu379evrhhx92+ny+IaNGjcKr9KUl2AO3wBQCkxCf7IITDIITpspjjz12e926dR/huCZU9AMEOxCEA4FA9pEjR+bOmjVrxo4dO0r6qBwKvZjaxSdxQqGVInRZIjlVRN0D9nponxd1UpgQg2GibjoaNGgQPXDgwAG1atUa5XQ641EvK0u7HnxQk75169anXn755YUchIiJ+ijEYGGof/b6aD+JEk9o6tSpd3k8nlevuuqqBLiKMPj8v9i/gx7/cRltzDrMCWZrS/kPQnCNiBh6vG1nGtj4QsuvcGZmJi1ZsiSPp69wWj53002lv9acbl588cUovv7hA4wpbBDUx/M1fiXWlZrZ4zxxqqc5X1kHcWrgXqAOOTQXJxYnStAqEuSPVQOKrv9mwF/IUdrAAfOd5Jh3uF7eLrpyPMrOH0yfPr0nl/fJbLP4+oePx0okEolEcsrgRksikUgkkrOCr776Su/Vq9d27kTdwIuNunfv/sMA14Daie4qD+iKMZ77WN011ZHM65SSPv5WGRAiNZ8L/AzH8vxFHNtefq+v8a2tbs3t36z/gffWv3dMpzAc3LHXr7nmmt9UVU3jXXVnu7Znz57727dvvwNfjQ/+rMJYtGhRRo8ePS72+/1tqlatqkRHR5MrwkWxNWMpkOenwhwf6d6AlR6eGA8lt0im1n1bU2K9BKuzDPECHzzKzs7+/MCBAxP5nE6YJjaKlJFg97to9o+pnWN+98MPP2y++OKLo91uN/wHhx++XAGgvHB83B6PpyWT4HA4tm7btg2j546Jv80EoRXBvk4QLkwiORXsZUqUSWGhwq/d/hCBsXzFFVfUvO2224ZWq1Ythct8TCV8QJN35MiROR8wPMXHAhFBIQbbxV97xMt8cbrpppu83I7Cb2yd2rVrWw/WakbFUO2oWMr0FVCW30s+K21MinN5qGVCMo1tfSnd2qAluTWH9WBtw4YNtHXrVnyAddadd96JkfKVgqlTp9bn9hZ+s/ExRvjefmzEiBGl9otbIzU10n1z5ys8mjaak/lJRdWu4cayKq/SLJcOFS0C20FUEB/ES1EdiqrWUEyzM9/DXB+RoVWJvvX67PxhvdLprSX6xIkTk7iM/Z3LfD5fD5+tzD6eJRKJRHJ2gRsuiUQikUjOGhYuXJi56sdVmapXvce9K6KVmq/24+C+jqKOn2oc098+O7BEYXgaVNVonYwLTYU6BbRAUu8WvXd99PtHeAW9RCAId+jQYVNUVNQu3sc1HHRTXFxcWs+ePTcvWrSowhOkR48eu3Vdv9Lv9yclJydbr1RHxEdQlSZVKLFeIlVtWoVqtq5J9S6rR427NqLE+omWEIxXmjEqeMeOHWmBQODZRx555GRej7ULUuEQ4pRA4bga+fn52xs3blyV49qU4wLhqlIQFIQ5Wq5mtWvXTuZ83slpBIEAcTzmPNjsCkjoeQrs4cX9RiIpLaIMFWdiBHCohYrAlmuIm266qcHVV189KiEh4VYu91Eo/5UFtFGGYfjz8vI+/eqrr15ftWoV3IagvYXZhWC74QQwBeJkSnVSERERGY0aNYrJycnpyIueGjVqkFPVqElcEl1StTa1qVKdOiXXpatrNqSb6l1Agy9oR12r17eEYKTbli1baO3atX5uSz/gfcxctmxZmf3vng6mTp3aguM3ntPzWrYpbM+NGDGi1O4r4l5/rr3fWfCwqehjuSRdz1fSJA4uEoHPBlCmVUVTVAX3MJeZhnG5J9+fWNjjkk29jcRbOLyvYijTmzVv9sWcOXPOkpOSSCQSSWUHN2USiUQikZw1cKdRmTtq7tWmQXO1Qq0GYVDpuXk98yqk/GwoNNFd2OCDAe91woizE5KamnoFp9EE7lDH8/ThxMTEj/v37w9hosJAnnG8hjmdzhcaNGgQd9lll5HH4wmuDU8gEIBwQevWrSv0er0TeR9/HzNmTG5wdVmwlw2ITkCIUpiGG5FouYy47bbbWnTs2PGJyMjIS3m5UgEhStd1+FH+8scff5z03//+dx0HQyhAXuPVdMxjdKIIwxSG+gIT8yB0KghdlkhKIrQdFsuh9U7UPTEfWgcxVXr06NHgyiuvfDgqKupqVVXhI7rSgPoHCgoK1v7888/PzZ49ezUvirpnn8JEfRPzAMuCUtezCRMmVHW73a9wW3pb27ZttdatW1sjhAXYUWgmYETwtm3brPY0IyPjR/79ncOHD98cXF2hTJ8+vQHHDx96vIzT9J95eXmvP/jgg6W61sV88NckNTfmLsVU7uVzbsZBfybEWQ7nY35AUX4Z6I2q39JwronJ0ocNfmQMfIxLJBKJRFIuhN4vSCQSiURSaZnXb16c1+UdTKbyAnccneXpBsIUI87ELvkKKTr8xVG0Cf+HafCnJ9qmLMCvsGEaXj7QDN7/vwa9NWhvcFWJTJ48+WLu8M8wDCM6EAiMHDNmzDKOlzizCmHmzJkxPp/vCVVVRyUnJ0dffvnlhI8gaZpmvWoNkAcQgfPy8ujHH3+k7du3ezn4Ha/X+8jYsWMPWz8qO/YMwXyoCREKkYCYIMwSpkaPHn118+bNx7lcrtp/lJFKBNIvJyfnq2+//fbF9957bwMHCQEKJl5VF6IwTgBTYVgWJ2WfF4QuSyTFgbpkR9QvIOaF+AvDsqh3Vl0LmlUPu3btWvfmm29+Oioqqisv/9k+VxJQ77hdOrRz585nX3zxxfc5CPFGPRMicHFuIkQ9EydU5hObOHFiTW7fX+M4XNmwYUN327ZtKSYm5ri2FCJwQUEBbdy4kX777TeT47uWf3NHZRGC+TpVh8/jJb5O9eD4/i0iImLa4MGDC4Ori6dfPy2u+4Wt+Vz/zkvd+aKrBS/G5Yq1R9t+7UcQBZuPXTSx/i9nsG/TMGNJfT/fDPz18N1P7OAwlCGJRCKRSE6Z03LtkkgkEomkPFnedbljT509LclQx/CF6+7yEIItcYG7VdiPqqmWKZg6FHK4HOSKdpHD7bDEXTgJcHic1ryvwFfUpWcCfp38uT7y5fus/RkBgw1T3fowGq6ypyoOW9vzLg3TXGSa+suZGZmrxi4ZC5G0RLij3ZU7/i/xrM6d5rHDhw9fVbSm4liwYEFkWlraGE6r25xOZ5M6depEVq9eXY2NjbXOMz8/nw4cOGDs2rWrkOe3cdgnPp/vpVMQggUiE+xTYUKMElMhTGHqdLlc7r/+9a/31KxZcwynZ2xl8lcq4LSET+Uf1q9fP/Htt99enZubi5F1qCB2MRhTGMJxEjCxDDC1zwvs8xJJOES9Avb5ImXyz3omrLh1HYTVAAD/9ElEQVT6psbExLj79+/f9sILL3w0MjKyLeqb1VZXIiC4BgKBbG7Lpv3973+fwkGIIOqYMFHX7PXNPgWYivkys3r1aifbP3n2pqioqDrcPkWgLeU0s9rSwsJCOnjwoLl3714ftw2HOOxLtmdTUlLwkdEKZ9KkSY05Hf/Fdh3bP9mmDB06FP7PSyR5yovVfFFGX4P0v6oOrR7xtbY8sDIH3xngGdwTIA3xwT1HUFwHGi/zXQJnKl/ng2USU5jfQDz4XgH/87Yqm70inBq8J9NcrZjG84ru/Pzo0EdPmE4SiUQikZyI8rtOSSQSiURyGpjUb150grvw+oBBY7iT1ZW7Y8qpCMGmwVuzaU7NEnxh0VWiKLpqDHniPRQR5yFPNBvP40NnuFKqqkLOKJcl8HpzvNb2iELAG6CC7EIqyCwgX56PCjIKKO9ILuUcziVfjo+8eV4KFAaK9qH92aksK1bnkv8Cun+dqqhTnG7n+wNmDzihQDpjxozuhmG8aJpmut/v/7/77rsPrzJXKOPGjVOTk5Mv4c7/Nbqut2Or73K5IrCO4+jjc92padqvHOfPR40atYKDTz6zj0Xc89inMGSMmIaKU3AX4cRI5rFjx96fmJh4D8fNWVkF4by8vPU7d+6c+cEHH/xvx44d2RyMiIYKVEhPhMPEcjgDoVOJxI6oSwJRp4C9bol5YZbwG5yKuqZUr149un///l0aNmw4HEIwh1U6IRhtMbdZhRkZGW8/++yzLwYfvIg6FlrXhPgrTDQc4qTKdHJvvPFGbFZWljFmzJg8XjRTU1OdDoejq9fr7cZtUmtOq7rcPln+d3jZx8sHOL4bOOw7nl/K7ekJ/c+fCV5//fVahYWFT3OcenI8X3W73ScWgs1xavw7rlaKj1LIod3B5xVvnqIQjMTXuS0PcBlz8fU51ummGKeLPJqT4t1uSnRFUnJkdLAAK9a6KIeLcgJeyvF5rTd3cv0+yg34aH9eNuUH/FSgByjb76VsXq+bhiUoayok5FOE42cGjD1cAGeaiuONrLse3hFcI5FIJBLJSXHK1yaJRCKRSE4XM26dkeh2uEcpqjJEVbX6EAZOVgi2Ru3qBnniPJRYL8H6SFl87XiKrRFLEYkR5IpykdPjPGnRFgIxxGGMEoY4nJ2WTVl7syljdzql78yg3IO5pDow8pj3fxJXX3RGNUUjv+k/wpu/bajul+5+o//u4OqwzJs3T8vMzOzDs69y2m3UNO0B7nT/VrS2Yhk3bpyjVq1a1f1+f6JhGA6ImWx6QUFBJk/3p6Sk4HXr8kakvH2KDBdTIVAJg1DlYlMvvfTS5L59+z4UGxvbV+XCiLJY2eD8xavruw4fPvz+0qVL53/77bf7ORjnZheo7BZOrBLzwD4vCF2WnJ+IOgTs9cluom6JeWFCABZTs1WrVgm9e/e+tXr16re53e4mHFbphGDAcdLz8vIWf/755//+7LPPdiGIDW2VqGNiiroUWr+EATEtFdxeemrWrPkgt5W5Ho9nzuDBgzODq+BH2M1hydwuxXN76tR13XQ4HDrHNYd/f+gkfa2fFuAuiOP0FMftNrapfE6v3nTTTfnB1eGZN84VX+i8ngzlflLULnw/4DqVj8NxwpDP0K2RvnWiYqh+dDw1jkuyPsRXJyqOqkVEUYI7whJ+o/m6hMILXJqDXKpGPj1AXt4eBdnL9xSYz/IVUqa3gA4U5NGu3CzaknWYtmZl0K68TDpYkGuNHsa2GDF80mCUsm7gWwILNIcx4fDAx7+jCnb/JJFIJJKzl1O4IkkkEolEcvqYe+fcamQqj3CXOcWhOqJ1E/3rMsLdJAjAEGpjkmOoRpvqVK15MlVtUpWiEyNJdUKHOH3g2N6cQjqyNZ0ObDxAB347QJm7M8nUi1xTWL3JMsIdfpxPgUHGe06H46nb59y+M7iqWFJTU/txxxuvM3/hcDj+b+jQoRAJz0fs9z1iHlPkhJjCQsVga7l3796Nunbt+lh0dPTVvFwpxSqUj0AgkJeTk7P0hx9+SH3vvffwYTmchxCAw41cFMKVXbwCQnEJPdHKd+KSM0VoHYKhPIh5YaIuibqFOiSWhQgMo+uvv75ht27dUuLj43tw+xSDelUZ6xZGBRcUFHz/7bff/n3evHnrOUjUJxgEYVGHRP3CSYg6BewnVaYTnDZt2p08eZnt3ZiYmKcGDhxYKUb5lgW8FVKzZs1HePb/OH9fz8rK+uejj57A5UHqcGdMZL0BTp3+bjq0BmS9lVOmpLNAeQqYBvkNg6p4IqhjtTrUKbkutUyoSk1jk6hGZCx5NM3K41MFwm+B7qc9udm0Keso/Xo0jb45uIvWHEmjPL+fnNxGO1Q83j2JY0EQxskYxg+kmOMy7n7is+AaiUQikUjKxKlf8SQSiUQiKWfe6PNGbSOSHlZJuVdTtWjd8sdXBrivCCEWvn9jqkdTjdY1qFa7WlS1UVVyeKBDnHkQH4wQ3v/rftr30z7K3JNJ/kK/1fm0/AuXAWxjmIapkfoeGfTUwHcGlugHkvuOyvTp0+/n2b/ytm+qqvr30vhnrGjwGrTf76/Hs7ljxpTbl9RDExvilJjCsN4uVol5uIzQRowY0bFly5Z/9Xg8FxqV0F0EgCDMZubk5KzZsWPHzHfffffrAwcOYPQdVBS7GIx5hAkRS5hQW+zzoVM74cIk5xah9QbLIkzM203UJ5ioSzAso06p0dHREQMHDrzkggsuGBIXF9cFGhc+elYZwaj7wsLCLevWrRvP7dK3HCTqj6hPmIr6I+qXvc7Y60iZ6svkyZPbcH1+my3AaXQvt0Frg6vOGiAEV69efQCfwwQ+hyXZ2dmPMCW36ePGRcY2ct3N9wFPKU5ndfKV/WURy6cv/8H1Q8PoeOpcox5dmlyXLq5Si+pGxwV/VTwokwJcd8VyWUTjAF8ntudk0PeH9tKKg7t5uof25mZbI4pPShTGsXk7Uzd+5qUnM7d7P6Hx41HuJBKJRCIpNWW8+kgkEolEcnp5844363Gv5gmV6A5V1SLLOiIYo4Dh4zehYSLVbFWDal1UixLqJlSYCBwK3FVkp2VR2q8HaO/P++jItiOWX+EyC8JFfwbzP+4sPzHwnYE/BFeF5bPPPovatWvX0/z7/rw4IRAITD98+HD++ErciZw+fXptXdf/xR3v3RzfZ8rxdWd7YmNeWHECFgxiMD525x42bNh1DRs2fMjj8TTgeHFw5QNiBQSsgoKC3UePHn13xYoVHy9dunRvcLUQq4SQJUQsmBCxYFgW8yB0Kghdlpw7hDZM9mXUExBaf0LrknigIqZm27Ztq/Xo0aNXcnLyAK5HF0BkswtvlQmHwwH3K/s2b978z6lTpy7jeaiSwjWEqEP2eiTmwYnqTonMmDEjmdPlVW63r+M6/UBCQsLb/fv3x/7PKjjd+qiqOpHP43en03n/0KFDNwVXhSX6rXFVHH7XCL6Yj1Y0tXpZPxSHRIY/4Gini1olVKNrazemq2s1pAtikyiKw4qD42c9kOC4Wu1nXl6eNc9lFG9cwK89uVwua53P57PWwcURtgNYLol0bwGtSz9En+/dSl+m7aAtmUeoEC4reLvQilYifwjC+lZTVZ/Lyi/8L6WML9ndhkQikUgkNsp03ZFIJBKJ5HTy+l2v19J07R8KKXcoiurG173LAtwvRFWNogaX1ad6l9aj2Oqx5IioHCJwKBCFcw7kWILwtq+3Uda+rDKNNgJCENZNY7mimI8NemvQj8FVYZkyZUpD7sQ+y7OXm6b5BVsaHxMfGTrA8/u5Q3swJiYmbdCgQfj4WIXzyiuvxEdERDzBs7dwvP8+bNiw2UVryg2R4GIqxCss20WsYwThpKSkqOHDh99ct27dsS6Xq3plFYQBxAmfz5eVn5//xZo1a17/73//+wuC2exClhCwxDwMeop9HmmCeYFd1CpuXnJ2Eq4hQpgIxxT5LOqKMCyjngBRd0SYWDYGDBjQsn379oO4rbmO63USh1VaIRiiX2Fh4aHdu3e/OHXq1AU5OTmFHIx6IuqPqEPh6g446boxe/Zsj9/vH8Fp8wS3zbN0Xf97ZfL/WxpSU1PjOP5XcPz/zm2Rk9NzMLfja4Krw5I0c2aM7jj0BJeoe/naVIULR3BN6cBoYGzRNqkG3dqgOXWpUZ+axFahCMfx9wIQcYWQizIIIViIwcG207ouQ/BFOH6LcJQL0e7jYYEov1iH32M9prBw4CNzv2ccoi/2baOFuzfTxswj/FtUovC/LxaHRmZA38v//TsiUZ+RdpMUhCUSiURSOsp4xZFIJBKJ5PQwZ9CcJAqo4xWVhmmK5iqrEAxqta1Fza67gKo0rkLOCOh2lR+/N2AJwduWb6PNX2wutvNYHOg8ctcX38RZEBSESxxxNXPmzFbciU3h2Yv4WA3Z4rmDm8/TbO7QQmiAEJzDndqNHL6Pw1cWFhauGTt2rBfbn2mmTp3ahOMwha0ad8ZTRo0atSq4qjywJzbmYULgwlQYRCwYChUUBTUmJibiL3/5yz3Vq1cf7XA4YoWgUBnhtIOIEfD7/Zu2b98+5ZVXXlnKwRjZaBexihO07Mt2E4Qug9BlydlBuMZHhNmnwux1RUzFfKgYbNmYMWOuueCCC4ZxnblQ0zSHENEqIxD2uK3MSUtLmzxr1qy39u7dm8XBiHDoqGDUDzEV9UGYndDlEuG2ugsffyqn0Tauv6OZPcFVlQ58xM7pdLZgq81xbczWlIPrcNsTz/Gvw2mpsN0+bNgwuNgokbg5//yHatB9pGlxZRWCcSFMcHvonqZtaWCjNtYH4TxhRGCUu4CuU15BAUXiI3HcRhYUFpLqcJLT5SRuLEn3eykqMsqKQp7XRw7NQW6Xi7w+LxmBAHk8LksgLiz0k9vtskThQi+v41IQExNpCcc4DsKx/3Dk+n20KfMIzdq8lt7d/pvlUqLMH5nj35uGsZc3/Gtmwc55lDK97P40JBKJRHLeUcarjUQikUgk5c+8fvOiC52+B/mi9Ah3GCNPRghu2aMltejZnNwx7mDI2YXu1ynt1zT6ftYPVJhVSEVjm0qHJfaZGCBMryuF5uN3fXjXoeCqcCjjxo1zJyYmurjjrnGHNYm3b8jp3l7TtIbceW3J1piX3bwugn8PUfgvo0aNWla0+Zln8uTJ13F83uR4/sRxvGvYsGEHg6vKA/u9kBCyhAkxyy5oQVmwRgjXrl07dvTo0fcnJCTcyfGLQMe/MsNxhLiVdfDgwRn/ZTZu3IiPUNnFLLu4FWo4ORjmgVgG9nk74cIklRN7PQD2ZVEfgJgX9cI+L+oJpnYxGHUl+u67776lZs2aw7jdqclhf4ymrIygTdV13Z+RkfHG/Pnzp/70009oU1E3RD0JJwSLegJEPRGU6WRfffXVZLfb/TLHoyPX2+HMF8FVlYJJkyZVdzgcwzh+uF605qBqbCovK7yMCfIdouR6Xl7Hef7O7t27vzuRW6KY15/7P00xn1ZUJZYvasHQ0qHxIS+pWosevfAKwsfhHNzehQLxFoayB7EWriRU3k5RTdIDXkv45diTj+fz/F7K8RVSem4W5WRlWhno9rgsUTgqMpKS46tSrBZNmk8hxe0gh0sjv+G3RiZHah7ed9FIYowS5vO3psXh1QO0bN92eubnr2h9xuGyC8J8rqZh7AiQOTj37r99FQyVSCQSiaRYynilkUgkEomkfJlwwwR3laQqgwwynlUUrapZWiGYe2aKplBcjVhq3ac11b2kbpn97lZGjmw9Qr988Csd2nCIdJ9e6is1d77RwfXy3Iv5UTHPpUy/qUyvi6IDP3/+fDUjI0NNSEhQeDqAg6erqrqIO7IP3HPPPfuKfnnmmTdvniszM3Msx/EpXnw1Nzf32QcffLCgaO0pY09hzNvNErKCJsRgGIQumHrFFVfU6Nmz5+j4+Pg+nAfRHFapQTnRdT0/Ozt7wS+//PLWggULtnJ64tV3IWYVN9rRPhXzAFNhQEzthAuTVB7sdQCIZftUGOqCmIr5P0Rf27xVV1wul/uGG26oc9lll90RFxd3q8PhiIEQV5kJ1pFCriMfLV26dPKyZct2czDKvH00fWgdEQbs9QGU6YTx4UyepHA6Pcnt7wRuf18ePHgw6milgeP4EE/+znHM5vTawNOjHNf1PL+X024nL2/2+Xxp6enpVvqc0Df9vHlavHfrnYpu/ps0tUpphWDxq3iXh25t0JLGtLyE6kXHB0P/BAKw1+slt9tNgQDPFxSQ5nSSw6nRwYzDlJZ1iI7mHaHN+7fQ7/s30p4j+ygj9yjl6z4yFZNU231J0YNahVyqmxKjkqheldrUpGoDapjckOpXr0/VYqqRR3VQpCeSIiMiyVvoJZ/fR1HR0eQMupRAGQvH5qx0evW3VbR490bK9hfyUcL/LizwIWzQGtNPw7KGPvZTMFQikUgkkrCU4QojkUgkEknpmMcdu507d1bljlfGidwLvDHgnc6k6RAdm5V2RDA6U3j1skabGtSiZwuq1rTqGbui4dj+wLHx1DTF+gBMeZGdlkMbPttAO1fsJF+ezxK9SwNGOOmmnqGqyqOuXq5ZJ/uhIXy0iDvP03j2Es6XQZVhVNqUKVOqaZr2Aqc//E8+sXz58vnMSZ1fGOwJLDISYULgEvOhYrAlCHfr1q129+7dx8bGxt7M6eVEGanscBrqPp/v50OHDi346quv/vfjjz8e9Hq9Pl6FyCNd7YYCD8M6+3w4A2IaSnHhkoohtGERy+Gm9nogpsJEvRBmhXXq1Cm5c+fOV9SoUeNWj8fTnuuGVtnrBkQ6rhuFWVlZQgjehWA2CMFCDEb5F3UDJxRaJ0DotLQoqampN/B0Ktsajs9D3P7usNZUIvga0ZivEW9yfhp8LR4ybNiwDcFVJ0XC68/faJLxL0VVWvNFNhhaMhBlMYK2UUwSDW/ejgY0bE0xzmPfDLKu13D5gA/Q4f5CU8nQdcouyKbth/fQ73s30O97fqfNaVtof1Ya+YyAVXpN1STFQDEuynzTGujM81bccGQOtf4ZHGaQYarkUJxULbYKNarRiJpWbURt6rampjUaU1JUgiUC4/4G+3K53FY5ExbKwYJcenPrr/T65p9pd25G0cjl4LoTovI+TWMl+X1D04eMXx8MlUgkEonkOHDDJpFIJBJJuXLjjTe25Q7iv1wuV8HChQs3BoOP442Bb9Q2FX2KpmrtSy0EG9wBdKhU99K6dOGtbSipQWJRb+00ENANys4roCOZubR97xH6fVsard9xkL5avYV+2rjnD9ux7wgdOppNR7PyyBdAx9Agl9NhdVRPBri6qNqoCqmaQkd3p5Pu1Us16hldVJfqijBMs6l/k3/jh79+uD24qtSMGzfOERUVNURV1Tu5ozpp+PDhc4KrKpTFixfn9e7dexN37jtzvC5u2LDh6kWLFpXkDuNkOFEiYz2sSBEoQt25cyd8LG+qVatWFS7zcLFRpBxUYjgNVY5rTc7rDo0bN27UpEkT76FDhw5nZmbi4Q3iDxPna58PXRbY14tw+zwIXS85s9jTX+RBaJg978U87A+R12b2hyIwhCmJiYlwCdHx8ssvH1atWrU7PR5PYw7HtpUaVFtd1/05OTkLPvnkk1eXL18OH72o53a3EEIMtgvAYh6IdgHY50vFlClT2nPdnMBmaJr25LBhw/DBx0oHX9czevXq5eV49oZ4zm3xN8FVZSbxjXEtTFN9QiHl8rDqaBjgigHX16416tO4dlfSzfVbkFtDEfwTXIfxAbjCwkJrRLDT7aQ9h/fSd9t+pHk/fEDzf/yQvt74reUSIj4qjtK9meQ3AtZ+rcrA/1mxwbJZFMYzlikwkb1Yzyv5J5RTmEc7D++idXt+p593/UYb9m3gguOnxJgEcisab6OS5nBYArVwIRF6ytFOF7VNqk71YuJpc+ZRSxzGb479VTEgSopa2yA1MeGOq7/Ofe+LYt8Q6tevn3bffffV4/s1D5f3vGCwRCKRSM4TSnVdkUgkEomktMycOTMmEAi8yp2XHg6HY/CQIUM+Da46hpn3zoxx+dyTVVMZVNoeM4RgzaFRw84N6KL+F5EnzhNcU37oukEHj+bQrrSj9Pu2/fTLpn20fnsa7T+SRYHgiGD8xo6K0TjcWXNoKlWvGkvNG9Sgds1q04VN61Dt6vFUIynW6jCWFYOPt+XLrbTug3WUn5lviRWlQeNOp1/3f+4gbczAdwZuCQaXiqlTp17C5zKTj7U3Pj7+5v79+2O0aKUhNTW1H09eNE3zE+7gPz548ODMojXlgsgk+xSJjqmYt4tidiFMbdGiRcK99977ZExMzM2chmplHwUJUG4B19nDGRkZH65ateq9hQsXbuYgUciF+FWSCCaWQw2IKbDPC8KFScoPUZZDsYeLeUyF2cu9WA41e10AWs+ePRtdfPHFPapUqTLgbPANLBBCcG5u7qIlS5a8HBwRDMRo4HBiME4MZp8XlPmkZ8+eXb2wsHAq18kuvHjfiBEj3i5aUzmZMmVKAsf1JbZreHEAx3dl0ZrSk5D6fBx5jHGkmGNIUZ1UCvcQEIJxPb2uViN6sm1Xap2YHFzzJ3ALYX0Qjn/ncropPecord7zE334wyJau+NXyvXn8Y8C1LJWc3q8z4MU64mnZxa8SN9u/Z5cf4jKIi5c/KH0WrMIKy6O4ndYj4fCcC+BB7QealmnBfXp2IM6NbyM4iPj+FRV0lQch+9pNK1Yf8LfH9pLj69eRmsO77duIUopCTNmrknm85kRv7xI/eeHvYbPmDEjkdPpX5x/it/vf2DMmDH4gKxEIpFIzhPCX3kkEolEIjkJuNOvrF69uifPjubOzYdDhw79T9GaYzHHjVN/P5ScwrP/x92bUl2LICg4IhzUuGtj6nDXxeSKhFvF8iMnr5B+3bKXFn61jl778Dua8u7XtODLX2nDzgOUnpVHft2wRGAYOnl2w0doMIrYF9DpSEYerd+2nz5fuYFtPW3ccdAaMQyiIt3cMT1+JFBxYDRwYt0Ecka4KGNXBvnz/aXeVlXUugaZhcPaDP3xrXVvleiqQ/DGG2/EcqfwcZ5txuk99u677xaCSKWhf//+uziOMTx7N3dk03v16vXzokWLIMaUB/bEFfOhCW4Pt6sCyuHDh73Mrw0aNKjncDjqqqp61txnOZ3OqNjY2LY1a9Zs3apVK53rb87u3btRcHGeEPwwFWbHHmb/jd0EocsgXJik/CgpvcU8TAi89nlhKMcwMQ8VC1PrQ4pYvuSSS2rcdtttV7Vr1+6BqlWr3srlx/INfDYIwWhTDcMI5OXlffb1119P+PTTT4VbBrsAbBeB7eKvOMFTOtG5c+dGFRYW3s9tRl9enDJixIiJRWsqL4sXLy7s3r37YY7z9Wwdbr311k8++uij0vty5/uAyCR1IGnaQ2zRfCENrigencuTxvnVo05TGteuG7VMwHfrjgUfbgvoATICJl+3vbTpwBaau+Idmrl0DuUHcik2MoayCnPJ44yiPh16UZ9LbqKkmETadWQvrd32C+ckxvxi9G9whyA4IviEWL/DtOgBMT7sFlB02n10F323ZTUdzD5MHofDOl5ERBQF/H48iAs7QhjUjoqllvHVaGduJu3Lyy59IVNUF0elvieQvL3woy82BUOPoUuXLng75EKevYuPvZHzU7qVkEgkkvOIs6aTIpFIJJLKT9WqVetxp/Bpng3w9OGFCxemF605lkZ1hlzCPa6nVdKskWMnhHtA+NBLwysaUptbWpMr0hVcceqkHcmmlb9sp/9+uppmffQdvfvZGsvtg8EHdbsc5OBOGp+L1VErjWGUMLaBm4hCn06bdh2iL9dspp837aM9aRlkGCYlxUWRx106MRuCcGyNWGskUcbuDAoUBqzjnAhN1eCfs24u5fz64boPt42n8cE1xXPdddfdzvuGi4iZhYWF7y9ZsgQCSKXiww8/9Pft23erYRiNOa73sO0dNGjQ+vnz55e6n1wCoQl74oQuAr+Dqbt27cqLiYnZnJycnMgd7fqclo6zQRALCndKZGRkjYSEhEsbNGhQ/YILLjAyMjLSGQg8QgyEWecanIYzEDoF4cIECAsXLik7Ii3t6Wlftq8XeQpDHot8tue3EH8xtZvZrFmz+D59+lx2+eWXD6pevfowLj+NIG6dDWUeoC3luBrZ2dmLV65c+Z+PPvoIb1IgXewisLBQEVgYEFNgny8V3Pb257g8wLOfORyOcQsWLKhUb2QUxz333LM/Ly/PwXG/k/PdaN++/YqvvvrqxKouEzf4um6KpjxLDkcd4jJzInTTIKeq0c31m9NT7bpR07gqwTVFFLVhBhXk51s5lZGfQZ/++jnNWv4GbUrbRt1adqGhXe+kpKhE+nn3OopzRdMdl/enelXrWNtvTdtB32353nrAG+GM4EzUj8tILItKBEKXw8F3BqRpDvIbfo7HZtpwYCsV+LwU646mKrFJ5FAdZLlr5x2FGyFcMyqGmsVXoV25WbQl82jpvk+ASClKPJlK1ajruv5QsHj50aIVf7J06VJ/z54993LeXcyLV/H8l4sXLw57zyaRSCSSc4/jrzgSiUQikZwkvXv3vocnt7K9mpKS8rkVGEJqv9Q4t8P9MPfVrkHfJxhcMtz3qX9pPWrVuxVFVYkKBp4aaYezaMm36+mtT36wBOCvVm+mQ0dzyAMB2FH60bslgVdU4ToCYvKBI1m0bst++m3rfjqckUu1qsVTYlzpzkVzahRXK5ZMQ6Gj249a7iNOFD90jPm4cfyruN9a//bpB+s+KPFr9FOmTGnF+3yGZ/cYhvH8fffdd6RoTeXj448/zr755ps3cjy78Xl283q9GxcuXLgzuLq8sCdwSeJOaEYoGzZsSPd4PFuSk5Oj3G53C+7gK2eLOAY/llxuONrupvHx8a1btGiRXLNmzbxdu3bhA3M4V9RZTIUigfkTGQgXLgyUtGwPl4RPG2HIlxMtizAxbzfkr5jC7EIwnmDBrG0HDBjQ5rrrrhtYp06du6Kiojo7nc4IvJ5/toA2FCOCs7Oz31uxYsXkjz76aGtwFU4i1E8wKjAMQqddFAah0zIxc+bMyzgez3B8IMw9OXz48P3BVZUePIS74447tnLb0IQXb+Zy8NvixYu3Fa0tnoiZ/6rp0MynVKejC/lPLARDoIX7oxvrNKG/te1KTeKSgmuKQPuKhxDWh+KYjfs30evfvUnz1nxMOw/vpmFXD6LB3QZR8zrNaOO+LfTdlpV8rY+gGy+8nmon1bC2+XLTSvp15690Xasr6YqmHelg9kHKyc/nws7ZHbzeYsyw9RE5XlRMribWh+VKk+0KVyINb+zQkZwM2pi2mfYf2UexEVFUI5GPz7vAg2KUSctnccj1vUZkDDWIiaet2emWuUrz0gl2oii1DKdW4P3of/8Lhh5Dhw4dMqOjo+H7+U5ejL377ruXlNODVYlEIpFUckpxJZFIJBKJ5MTMmTMnye/3/4c7ZegYvrRkyZKs4Kpj6H9R/5u4L3W/pqoJwaASgfCZ3CyZ2t5xEcXViAuGnho//r6LJry5nN7+9Af6ZfNeOpqRZ43otUblhHTCygPsUdOKOo1HM/No/Y40WrthN3k8TmpYq4olGJ8Ih8tBiQ0SqDCr0HIZYfU/TxBVvOpqGtTAVIyMD9d9WKI/x549e8L34yU8+8SoUaO+LwqtvCxYsODQ9ddf/xPn2S282KZv376rPv744/Ie1SRS2J7S4VJedJ7/6ERv2rQpnevDxpo1ayoREREQhM+KEcIA8eSyoDqdzgS3292yRo0aF7Vq1SoqPT1996FDh+A6AvePKLRIB0zt85iW1kDovJjawwX28NB15zolnXfoOvsyzJ4vIr/shvwUeSrm7SOAhRCMqdGuXbuq995774AWLVqMiI6OvpbLCJy2njUPPAB0MsMwvEePHn3zs88+S2XDwySIvHYRGFOECTG43IXg1NTUupxuk3i2iq7rD48cOXJN0Zqzhw8++CCfrx9wKdRDVdX611xzzcrirv8WqanOSFfubXzJhasoz4lSzmqPeNq1Zj167KIu1CrENQQeYCE/ub2lAm8hrd75M03+bAp9u/l7KvT7LCG5XkIN6taiM3kDAVqwejGt2/87mbxN42r16cJ6rWlfRhq9992H1L7RhTTqxhS6uHF7+mnrL7Q7Yy+pHD+TI4Bo+nlffl+AzAAetgYfGpfGfQQIupCAqO0L+Gl3+l7afGALuRwual67CTk4vKDAa90rhB8hHEtNYhNpfeYR2p2XRY5SjBBW4JjYpPrRfa7bkv/RMviCP4avvvrK5Pzay219Ez6XHvn5+T8vXry4zB+elUgkEsnZx/FXGolEIpFIToLrr7/+YZ505U7My6NHj/6mKPRY3rp9QRWDvM86NO2i0ggH+GCcJ9ZDlw2/lJLqHzsS6GTw67rlB/j5WZ/Ryl+3U15B0Zu46HxZnbrTDI4B0dnvD9DeQxm0Zv1uOpqVT43rVKXY6BN/DA8jhJMaJFH6rnTKO5xndSxPhKqgx0rtBlw44JP3fn3vUDD4OLgzfyVPWnGncMmCBQvOCt+Bn3766f5evXrhnAbpul6F579ZtGhRqfwjlxJ7Cov50FQXBRnh9nXqzp07MzMyMtbXq1fP4fF4IAg7zybBDHFVVVVzuVxVo6Ki2l144YXtW7ZsqezatSstJydHDOfDvaQ4d3sa2OdB6HqBPcw+DTcfilhX0m/OVk50buHW2cPCmV0AthvyUEyFQfgVU5harVq16KFDh17TrVu3vyYkJPRxu93wi+2AGHc2gXYYQnB6evo73Nalfvvtt2kcjIopRGAhCtvFXyEIg9DpSQEf7T6fDx/wuoHbhr+mpaUtgDgXXH1W0b59+0OxsbFubjP6cXuxZuHChWH91IL43u1bKZr2mOLQmlIpPhiHX1wQX4UevbAzXZFctygwCNoofyBA3oBOut9PKzb/QBM+m0qHs4/S4G53UKPkBrTt0E76ff9WyszJoIPZB+jD1Ysp34/vAHAWc+42ql6HFq5ZQkd4m5QrB1PDavUpwhVB3234kTYd2kiKabkSsT4G17RKA7qj0wC6sH5r2p95gLK9WdZo37JRNPIXAvPR3AzazHFzOdzUNPkC660kUykSmjFC2A6WIAhXj4imNUf2U4av6AN5JWMSp3OcoQfiI2++6quCj77ICa74g88++6yQr/+7OU7D+Dz1m2666Qu+juLDiRKJRCI5h8FNnkQikUgkp8TUqVPrc0fiJVVV0QF8njsS+UVrjuXmi3qM4i7OIP6tC6NWSwKdL2ekkzrc1Z5qXVTrlMVauIWY8f4KmvLfr2nH/qNWJ4rje0ZE4FBwTPj9y8330rqt+2nzrkPUoFYS1ahy4pHPzggnRSZEUvr2dPLmlk73VBUtMmDosbfrty2ef3h+0Xu0IXBncAPH62Zd16ted911Xy5ZsiRsHlY2Hnzwwe2HDx92cl4ONAxD79Chw8pyFlTsBQTzwuzHCFeIEKampaXle73ebXXq1HG43e7GHE930eqzB9RFTdNcTqezNvwJX3LJJW1bt25tcHnJ2rNnjyiEUERE2oj7S3sY5u0mwsR6GChpKqw4SvObyoo97iXFP3S9fRtYaNoiL8Qy5sOZEHzt8zBrNHDHjh2r3XrrrZd37959TM2aNYd4PJ5GKA8QgVE2zibQ5nMbl5+ZmfnfhQsXzly1ahWEYAi+YiSwMPto4HIXgmfOnBnD7cJDnH4DuR79Z9++fdPGjx9/VvgJDsc999wTGwgEBvFsNE/f+eSTT8K6uqg6b1y0aTqGKIp6By+iTJYIRvXGuzw0uuUl1K9By+PET5Q/jNItyCugrzd/QzOWzyJFU2hsj9E04NJbKM9bSGt2/EyHc45SbmEu/b5vEx3IOsA1oujQB3KO0KoNa2jVlh+oS+vO1L3d9VakvIaXPv1pKW1L32KVAKfmoCubdaFHb3qAerS9nqIiY+iHbWsoLfsg/PNbFazUWCOE8fYFT3iaVZBFm9K2kkNzUss6zcjB4bru5zbXcdz9CZZrRcVaH9L7+cgBKtRL8w0BrFeSDUU75L1j+I8Uxg1Er169Mjktk7h+XMv141c5OlgikUjOfU54EZZIJBKJ5ERwJwL+5mry9LWUlJTjPlQC3rnrnUbc7+nrcDiiDBP96+JBB09zaNS4W2Oq066O9RG1k0XXDfp+3Q7626SPacq8r+lQRo7lluHEHajTD0Yk+wM6fb1mC/0j9RNasx5v2p6YahdUpSbXNCZXdOk+pIf05tPtWnCRv0sw6DhGjhy50zCM9zhdOkRGRuKDMmcFV155ZSF3Xl/jMvMJx310cnLywOCq8sLeccY8Ci8M8xCJxDLMLihhZBXM/Pbbb/cvXLhw+pEjR2ZzXLMhSJ1tCOGP629sVFRUl0aNGo3r06fPuIcffrh3ly5d4HQTwiEKpPAra58XZhcdYUiIspilaoRZtpsg3Lri7HQR7ljFmZ1w6+3nLOZPZKURe4Uhv47Js9atWyc8+OCDN/Xr1+/JCy644JmYmJgbOP9jUA5QHs42UO/8fn8W18OZ77///tSVK1fu5WDUWVFXhQhsr9Mw1HVR98W8IHT5hKSmpjq5HbiD26u7NE2bFx0d/fL48ePPiodvxVFQUNCRz6c726cNGjT4NRh8PIWeRpwTd/EFycENSjAwPFjr0jS6qd4FNKjxhaSFjMANBAJU6PWSX/fTD9tXUeqyWbTn6F66osmldF2rrnydd/D2Duv+IdETRynX3Ev3dL2d6letH6xUCgV8+bT96DbKzM+gWE9E8BgKbdq9iXam7+Jrp0oG15qG1RvQwC63Uat6rfnexMnlXy9yT2H9mrFOxZorA0Xnz2WADuQcpNdXzKV3v5tHeT64rXJY54e6FkokH//WBi3phjpNrPie6ME6RxRpEKuZRt/4wm2tgqHHwPdtKH9v8PEMruM98bCiaI1EIpFIzlWOvapKJBKJRFJGJkyYUJs7gNfw7Hqv1/sFT8P2THy+QC9ec6HOnagTAfcQSU2SqGHnBuSKKp3gGQ6MKvr+tx303KzP6H+rNnHnSudOVlk7bKcXMdJpzYbd9OSUhfTL5n3WcknAXUT9S+tT9RbVgyEnhjuMyaoZ6DWv37xiE9Tn873Pk4Cu611TU1Mji0IrP2PGjDkQGRn5As9uU1V1/LRp03oVrSk3wpVphInChPlQAQkFXYjDxsqVKw/NnTt39u7du1/0+/0Hz0ZBGAgRUNO0+Ojo6OsbNGjweJ8+ff79+OOP33nZZZdBFEb5Cic2ijAhUIYaEsRuSNuyGggXdiJCtykvKy3FbRcaHmr2dLKnm5gPTVeR1iIvQvPI6XK53FdccUWtJ554ov+QIUNeadiw4eOcz90dDgf89CjiocDZBgQ3vj7t279//ytcD2etXr0a7mVEHRVmr7/2Oo15cdL2kz/ZhOjBaYhRwasKCwv/PXDgwIxg+FnJpEmTork9u4tns3j6Sffu3cO/sjJunOrXzZtMVW1wIiEY4BftqtSgp9p2oxhnuBcqDL6me2n19u9p0tKptCNjLxXqhfTd5u/o6w3fUa433xoFnJmfRVe17ErXtrySerfvSTe3v5Gi3XBVXPTBNoeTiz6X64PphyjHm0t709Poi9++oarRSeRUVK4kDmpRswU1r9Wcj4kP1RXS1gPb6Ej2IXIa+ECsZvnvtTwb46NysDLiVB10OOcwvbXyPfr81xXkDfhxPbYE4XDUjY6ju5teRM0TqpA/2CafCD7fFnyeneCzORh0DFw/NnOZ/JTreFculy2CwRKJRCI5R8ENoUQikUgkJ80tt9zSkyeDuRP4ctWqVb8J9yXqubfObaw5tPtUTW1+wlHBQT/Bza69gGpdWJOUUxDNNuw4QP+a/Rl9v26nJQKj41eZOZSeS1t2HaTWTWpR1YSSB+Y4PA6KiIugvWv3ke7ViySgEuCz1zgxI/xO39qPfv0II+KO49Zbb83njmAznu3K08XMWSNSfPjhh+k33njjD1wOMTK4Y48ePX7n+O8pWltu2FNZzKO8w+zLdsSykp6e7luxYsWGJk2abI+Li2sDQbWyl8mS4Lhz9VQj4D6Cz6dzy5Ytr2rfvr0WERFx+NChQz6IGfhZ0FCRxVRYuHDx+5IMhM6LqT0c2MPsVlEUF5dw4eEsXHqJeZgQfGFiWYjwdhH4mHCIwPgw3KBBg2669NJLH4uPj+/rdrsbcv5GIp/5N2cliDqfAxUWFm7ftWvXq5MnT/4oLS0tl1fZRWDrgU1wXgjAwkT9Bva6HVrPS8X06dM7m6b5Ks8e4Tb2qTFjxpwV/tlLok+fPrhmvKDr+hcjRoyYUBR6PNVSrqsWMM1ZqqlEB4OKBYkL9xDPX3wttUrE9wmPpbAgj/w+nfZkptG/Pn6FNmdsIU11UkJEEmXkZ9PXG1bQ+l2/0897f6WtB3fQ3d0GUtv6bcipOSnCFWl9XC7Dm05dm15BN7XtRXszD9Ce9P2UX5hPv+5cR+0bX0R3dL2dfty4ho7mHaHLGnegK1tcYZWQTWm7aM6KN2nv0QN0aYP2dPWFV1PDxPp0KOswFfgLOXZcXeAKoozgwXBWQQ6l8TnVia9NDao1KPIhbBaJ1qFAEE73FtDKQ3usB98lVlOI705HpGKafrda+J334/9lBtf8wZIlS3y9evVCe3A915m8RYsWfVO0RiKRSCTnImftzZ3kLGXIjDakGrX4Jskk1bGDkvdsofHjcbNdxLBpNchUm5OpeKx7c8U8SP6Dv9Oc8bi7KmLwhKrkcLfi30WRqWfQ4exfacGjx30Q4YQMT3VSwFeVItzRNHn4cV/YPa+4e2p9chlNuT/Id536IZo5quSvWfd7Po7iYy/mW1c33xin06wRK4NrKj9dZ3voAl8HMrU4vqvPpUDhepo99nBwbfGg3Kmui0jR3GQYB+iQsp4WWa/V2TAVun9uHSr0Xch35j5SjK1UM23HMWX8HOOll15KjI6OfoE7K9dw5+HK4cOH7wiuOoY3Br5xL9f6FzVVSyyNGFzn4jrUYVAHiq4SFQwtO7sOHKVxkxfR5ys3cB8I/ZvKD7qPuDB3ad+Enh7RgxrVqWqFF4cRMOi3j7nD+97PpGrQfYoHHUXOpwKVlBcuiLrgmQ7TO4T9QMz06dP78O+msT3CHfs5weCzhmnTpnXgybtsmxwOxyNDhw79zVpRftjvnTAfaqHCXKggh1FZ2siRIy9v3rz5Ay6XC6KwhhGXZztCeMvPz9969OjR+Tt27Phx8+bN+37//fesnJwcXMfFSWJqNxR9+zwoaR7pjKkdsT50aidc2IkozTaIT1kJt409TMzbp6HrUbbs67EMxLwwLMNQ/sS8EhMT42ncuHFss2bNajRo0KBdcnLybVFRUc0gPp0r5ZHPw/T5fL9v27Zt0oQJE5ZysF0AhollnHCoAeS/MMHJlCOaMmVKW64fUzh9a3DcuHkdsSS46qxl3Lhxjpo1a47n2aG6ro9i8HbJ8Yyj/2fvKgCsqL73N/NyO2CJpbukU0BCsAABA+wAWUoQ/dkJ2K0I0iFiAhaCrYCiIt3dndvxcub/nXlv4O2yu4ACf+N9cHZm7ty5ce65d8497865anyV515RVPV/Z7Iq2Mq2u7lGQzzbtBOibfk/ZvFTNt15eTiSeRSjvh+L7zf8zHbWUbdMTdzX9W7sOrQL43+ajEPZh2BVrcjz+vD8DSNwQ4uexipe8RM8bMrDbEUNb931CiKsdoz5bhLeXTwTTosTT/V4AD2aXCUucfDGN2MxZcF0dG18Jfq0uwV7jx/AjEUfY/+RfRh4eT90bXYZIm1ROJh2CA998ASW7w56yFBEpM4eGnumn+XtVKcDHrj6XlQuUcFYHex0Fr7B7MGcbNz3x9eYt3cLeca3ezC8UMgP635/mq5ah6Zvz/2wMN103Lhx5Sif4yinEaQ+1OkK/eE4jDDCCCOMfz5MpTGMMC4MFO9tsNm/hMUxDz7/oziYnH/pm+7vQW3mE0TwfkTkPKjWt+AsUyF4NwCLvTMs1k8RGcV0LM8hqZAlA6eDGJ017Xaottfg8g0Jhv53YUVv8nUe7I6vqEm+EAwtGtGO2lCsc+CMmstn32bDFat//q1QI7Mk/05FZMRcWNTppJaBG6eBol7MmcEXiIr+krOLF5Doks+h86PXLHFI2ANRsXMYZx4nPHdgQz0xAP1rERUVVZUTh+acNMzi8XAwOB9m9ppZhjOOSzj5TRAjQ3EQ46YzPgKVW1f+S4bgbXuO4oXJ3+KHxZv+MYZggXQkWeHz2+rteP+rpch1Fb+fkGpVUa19VSRUSoDmP2Velw/CewVKhF/TL12ftv5U+Q1C07Q1bM91pBuCQf8oHDx4cJXX632cp9U5iX5s2rRplQN3zhkKCrFcmySNYBqXhEyDUygZvkk56f5l1apVz+Xl5c1nOT3yGfs/HSJjfr8fERER1StXrvxoixYt3rz22msfGDRoUI8bb7zxoho1aoirAdMgKWOjGMYLcythXguZBnTzPPRonhck0W/Nc8lLyAwLvTZJrotCaLyiqCgUlo+QWUbzWs7N8p4JmXUvyAshk4ehJDyWo5G3tMM111xTd8CAAd169+59T5s2bd6sWrXqCDEES/v9GwzBHL9EFj3sXwvWrl373KhRo75mcGF9MrS/mmQyILRv/yVMnDixptVqfZzvQRmPRiQmJoph+h+PZIKHS9n3N3MMmxMIPRVlKj5HvRG3nokhWGLUiCuBm6vWP8UQ7KN85uTlGq4Rfli3AIu3LWE7+4wNWRtXqo82NVvh2tY90KNVDyiKg9qpxZCFlVtXIC0v3fiBIDsv0/Aj3L1pF5SJS0JMVBzqJNdApGJH0wp10bJ6Y8N1hMa4fMB4J/+65Tc8/P5TePT9J7Fm5xpc2+ZadG1+FSKtAW9Ke1P3GiuLdTECK3++/0gHtfJd8Avzm/XH50jNSKMOI+6VC+db2aho3FajISpFxbOcp8lX+rXDngDd2z26ol3G4lNQokSJo+TXDzyt6/F4xP1XGGGEEUYY/1KI8hlGGBcOFmUevO5c+D0qFL0itRsxzAXQVzYrsFSjsuKAfGblcVMj9FfktSiaAdwxzclpTzlofgfcOQzQ/qDmVagBqki0H26FqnehJvgSbLZewdD/NiyKB36fh21Dnit5wdCioVj9bDtq4xJfY2OJ+voPgcWuG2UW+ZLtmnWbTAZPD4vFC78W4JHGo70IbV/jTMWI42Pa4Mm/GvKJeGNOrmTJyqLgBiSnIMeWU03R9YYW1aKcdqMTilLZemWQXP9ktz9b7D2UhlEf/IQvF65ls/3zXnPyqajb48PchWvw4x+bg6FFIyIhAjU71QisDD4de5m2rui1YIOsni0UjLPH7/ev0DStwbhx4xoGg/8xGDlypM/lcn3JyfPbvGzNCe0TM2bMKNL4/SdhclqOhZGMD6EkBibT+HRio6qpU6cunT9//ktpaWkzvV5vlqxE+zdAjIniIsLpdFZMTEzsVbly5cdatWo14o477hg4ZMiQy9q3b185NjZWrDzCKzFmyrlpsAwl09gpHdk0dpoGUZPkXnFkxpMXlVDBa6HQeAWfD41XFBV8JjSt0HhmeMFrM25BMsND4wmF8sI8L8g7k6cSR+TP3rlz52pDhw69jO3Qv0OHDk+Lv+eSJUvexnaqKkZgoX8DxPjH/pSTmZn56aJFi16cNGnSouAtsw+aJBUWkj5asA+HkomC12eE8ePHl2WfeIgkPz4/x/K937t3738FsznOXsyDrCb9hDpAoV+bCDyqfp0CJSF4WSwiLBZcXak2GpbI7xNfDKKyStZusWHN/g34fMVXOJx5zGg82XC2fEIFo1dF2CLQrkZLXpehSuYzjKsLNy3CD2vmI9OVhVU71iDDlYmG1S4yWlM6mNNONUZTUKFkBcRERDGYChx1ubU7Vxt5H81OxYbDm5DqyTI2oGtbvTkirQ7mpyAtIw1zl32D4znHjU79J0TkBMS7hLynPfz3+eIv8OuWxfCyzn6fqN2Fp9uxbBVcXr4q7KrFMFwXC8MHsXKVHb6qgYD8oFzKL9C/kTL4ProkvJFcGGGEEca/F/L+CyOMC4es9NWcJWaK8kRdqSJDThqDFVdpalF1eRKBEzsGq9QE1dqy6YRx6T8WS62vLu9HGIY8v38TpvY7OxcRC0dSq7KUZBniwCSY1r/dYHd6iCb9X4H2F5ZshJEPr7zySiQnJ214uo/HQq2WE/pPsFkVaxN2NOPT4+IgK1sjEyJRsUVF2CPFlnH2cHt9mPX9cnz/+8Z/pCHYhBgz9h1Jxztf/Iate2Sfo6IhRuCyF5VFUs0kDmnF2xekDVRFKaXAclUw6BTIhJ7xviMJAwcGQv9ZePDBB3NsNttUnk5nPXrn5eU98f7775+RIeIsUFCgzWs5yjhTGJnGJ9MgjDlz5mz57LPPRh06dGis2+0+8G8xCAtMAyPbIi46OrpZyZIl76pTp87I7t27j3zggQcGDxo0qFPlypWlXYQnYkcpzKhpkmn8NM/N64LHUBIZLnj8u1BoeczyhlJh9StIJm8KM6SLvPnED/DQoUOvfOaZZ4Z26dJlRO3atUeWKFGiH9ujucPhKCFjwr/FCCxGNFlh7/V6jx89enT8jz/+OPqTTz7ZJLdIBY3ABfumkPTd0H5sngtCz88Yo0aNcpDHj/BUfOtPzszMnFac0fSfBNlklDxvo2maj/RpMPgUxEx/voSuWtryVOSyWIgxs7QzGt0r1ILDIiJ+El6vh+8vHnUPvlj6FTLzMtC0akNEKDZ4NA+y3Sc9ysVGxKFhhXro0egqNEyuhzRvJib9+A7enDcWs//4HOnZR5HjyTEkw0v5P5KZBjfTzXHnQfcrDFbw7bIfsHrvWja8vDctsFocRm+1263QNQ2p2alYsnUFRn01FvPWfsfpzblrVivrlOZOwwe/zcL2A9vh8cr6gsIRabWha8VaqBAdFwwpBhrr4nDEaFbb5RTOwnblky++xHXer6RLfT5feCO5MMIII4x/KUQ5CiOMC4t+b8+GxXYdZx8ZUPShmDR4hhGeMr4jJXI0rLZ61PgOUatPZKgduj4OyYn3YmRvDwZPqg6P/23YHJfD7z4Mv/c2TBkqn9opSHm7GQ/toKjloHNGoFCr8+rLYVN/wsQBx4w8Bo2tCq/1DijaFYzbnLq99AH52f8banErOIuYx7iB1Y19x1SCqjKeWoNpqdCU3VDti3BZ9GqEruhImdCaZezCuJHw+X5lidPgVzswbV77F0M7Ojefz+PCMGBcZU5NOrEWdZiOBX6N6StbeP1jPp+z7edbUWPjAMapQY3uCBTH57DoOdRku/JuDZbDR21xNezaPIwbfOrGT8OmxcPlJe+05lRoZTXnWvi8c6FaepNvz5LnUeTDHEwe1CPwQBHoO7oZLPZvyK8S8Ht+ZxuKQfDMJkr9J0SSl62g+NsG21iQBt36M5RSf2Bi95OrS1NGVSPPBxvtqZMXzqhf4MptQS2c7QxZrZAGr/o13hmwNPBACOQHhP3lG8OiXckpnvzokM1nvoVd2Q+39jls9gbwerbx3lBMOQO/fSljr4Ju+ZCzgDh43F8BniGYfE9+/7i9ZlqQmDYAtoi34cl1wa8/i8wSr2CWsdKCU0HWvZT3YvKtMeWqHFnmZ71S2ZbL4cpZhPcelOXu+SH88mtt2ObteCWbrmSQViAn+hd88P+7A/mYMWPqceI9hRPdpfJZ/rBhwzKDt05gWq9pZaw266t2q+MWj794lwfiK7hiy4poPeBi2JynnTMWil9XbsPjY77E9r1HybJ/9itOfCBSZnFXz9Z49K4r4eAEtCiIEXjzd5uxavZqdkm/YRQpCrKBDoeYVTle7w39P76jUH/pL7zwQgLxE08jmFaTolZ9/90xduzYBKvV+gJl9GZevkR64zzUJZTZ5rkcQ6kw4580qHmUz60jb7311isqVqw4yOFwGD+eCP2bIHIpJD92iAHS4/Hsd7lca7Kzs1fv3Llz2c8//7yVR2kfMdiZxjkT5nWo0a44EoQezXNBwfuC0PNQFBUeCrPdQ1EwLPTaPDePIhOC0DgSJtehccxr89w8CqScIk+2KlWqRHTo0KF25cqVm0VHRzekPDVyOp2lhO+yalvo3yhbUr+8vLzde/bsGT1lypSvUlNTjU/ISKKzCZlyFRomjCgoU4KCx7PGzJkz7SzDUyybuCN7lzI/fPDgQnSzfygmTZpUh3I0nfK0/uDBg3eNLGJ/hITpz3fhYSwltdLpuOnhuDC4bgs827yTsdI1FLIqWB7/ZPEXGPPdRFzZuDOuad4VizctwZhf3kGbio3wdO+nkBiTiNXb12HVrtXo2vxKrN61Di/NfQM7ju80Vt6Kmu2w2nFrq154qOf92HJoJ179egx+XP89apesjmFXDTVW+c5Y8B52Zu6B1W+HpgbGYx//xUXEoF6ZOoh0OLHr8G7sPL4XfvZCK0sn6w0MU3Ix7+Azgc6urVBF1NjDB7a+E7d3vB0RViecTkehaWd63Hhi2Y/4aMdaw4VGsbmzn+iatj0C6qUH73hkTzA0HyZMmNCX9R3LvP7Hd+bYYHAYYYQRRhj/IuR/y4YRxoVAi27R0BVZISFb5O7C1c1+xMIFQNMVHanOd6eWIxvDTaQmVJ4KSzxVdAWHcz7G2nku1O9RC6reC1ZbWfh9S6l9TUfrZl40vOkhKOrjpFsQEXcxbI5WUC1toHkvZT7V0bTbfqyYux/1r2iKqNhnYbHV5r2AtmZ3loHV2Ro+tx967ndY+V0eBoy7DIrlaeY/GBGx7RjnYvg9V3K+0AI73Ta0u3UtFs+WSQXLfdW1sDkfhc3eHpqvOsvdE87oa5lmK/i9XmRX+hQbZhWt/vYb04OseIXlvQMRMR2ZVivYbK1Zv47kT2tkxxzC1U23Y+FCHd2b2OCzjYIz6lrO5ppwNl2Kx9vJjxTm2QYWS2uWoSN5Vh0tuv6KZfNOGhcHjq1FDfEFlu8+OCM7wRHVApqf9UQd8r0sj7V5tDHPzVgx76PgU4WjcZdklvdW8ieSbbWP8WUF3ukhBnbgMeZBfjl6sL6tYGVb6XoHlvsS+LNqoG33VVjyZcCo2KR7Y9gjx7O9yH9fCc4E2lGDfZj17wJbRCuWvyMseks06+rF8rmrANnDhBADambUHdSkn+azNzJ+a1is7dge7eDVE9nu9Vn2BPIulfz4Givnbgs8WAyadq1BDfp68thJvm/lHPIrrPg6/27M9XqpiHA1Y55dmZfMWn6Ge+dv2LDQj/5vVkSU9WHy7SGmcYNRd5ujNesj7dwJVnsNNL16J+X05DLQO6aVgep7CKryEOwRlKuoVix7B6bdGQ5fNTS+eitWfHn6ze/OE7p27XoFu9BlFovlo6SkpBWzZp0q59c3vr6OruA+xivWX7AYgp0xTtS+ohZKVjv5wcDZ4HhGDsZ8uBBL1u3i1Wl21v6LkJpYmH7RNfrrkPL7/BpSM3NQuVyJYjeTMzePS91xHLnHczkUFl93v+aPU6Hu/Xzdp4uDQfkgnzAzf8o8Lma7LZk3b96OwJ1/FlhuV5cuXVayDhVYn+t49Nx2222rZ88Ojt/nDqEML4z5oWGhYmOeq1lZWb61a9fuSExM3B4bGxtnt9vLqapqLa7f/BMh9RFjpIB1jI2KiqoRERHRomzZss0Ebdu2rdqgQYO4ChUqyKZ6yrFjx2S5nTwgQl4cCY8LnhcME71XjkXdl6PECb0uGB5Koc+bZOZRMDz0XuixYBz5ccCMa/5gEHpu3hcSWOvXr1+iZcuWFS+//PKm3bp169KmTZtbKlaseENcXNxl0dHRNTlGR4nx/d9oBBbIWMl6uXNychZs2LDh9QkTJnyXnZ0tvz6aBt9QQ/DpjMCCv8ykGTNmxGZmZv6P5XqYlx+yLz8/cODA4j/z+IfhqquuasXD7azjuAcffDC4c1oBzBxuj/Cpt7GVqG8qxg9fRUFWBSdFROKF5pchOTK/dwLxhyurvnce3IVxP0zFoZyjuP2Sm9CqenPUr1TPcKXw84Zf4LA7UDYhGSt2rkSUMwpNqjVCpZIVsXX/dmw7vgMRkfJhofQFnTrDcditKhbwuQUbfuZ70YcMdxb2HNsLn8eNi+u0wJWNrkR8VAms37eRwqJT5fUjx+XG9qN7sP3IDqR70vi+ZVekRDnsNsNFhaTt83mpZppd9E9A0TndUQwjc3ZeHuqWq4NEZ7x8ZVFourKK2k8eLT6yD5letzG4FAnyWbVYEr0+zzLX5z+tw8ig7hyCHj16iA4gez3E9OzZc8GcOXP+kT8IhxFGGGGEUTT+wlsqjDD+JHzaH9SocqjN2EkNcTQpEve9Ls66xPBQEn7fcWpBc3m+XhQWqAyPRFVqLwosnipUkJKpUPK2vg42yyF4y95Ired+2OwXUU87jNyMD5CXMQPuvC2wO0swj16M28vwSWy174Qr60O4s1cxLicBzMDj3gBX9nhef43MxRlIGd2E50/D5pDVtseY1sfIzZoGXVsHq7Uxn3kMGam38l4Qigdej8/wc6zoDfnHAVfOh8xnAq+nY1YxfuH6ja4Jxfoq87rEqJ8raw5y0icjN1M+z7Kx/K15fBS74sWlholc1k004xjW+1pel4LP+wGfmQ137lGWMQGK5VZqkDedcK8hG+b58SRU6228n8jndzCfD+H3zmR5azGGGOcL36r4XEEMtJK/arkXdntF+Mj37LSpLMcn1LoPsVxVYVHuQK6nF/kf0GNVlXzN8wd4i/akHlCV5fC4ppJXbEO/Dou1AVtyIAZPOvkpm6LJpOMxykRjypOOvMxvkZczlenuZvitbBfxVx2MfJ6RkCwZsT5Olh39Wf+q8OnzjXbOy5jONlgNqy2Z1Ifx/ocB48oZzwkc7iF8chjvVYQnbwFy0ibCk/st+eLkrOgOzj6exp1v599g8QKCEzPhuZ8Tkw1F+T9UdKW2VbVWNY0/RYIcii0bi6SapYIBZ485C9Zg/tItnOhpbOZip0J/GfHREYiLiRADRDDk/MBqUbH/SDp+WrLZMHYXh5hSMcZGcqqN3b6YYsmk2mF1RHA+2Xy4OUYUgHzGTB7KinlZvS8+If+xGDRo0H6207OUQfGDOCwzMzNl5syZYlQ7lxCOm1w3z4VMY5MchaSfmEeTxEhlGDxZNveUKVN+W7BgwQvHjx9/1+v1pv4lg8LfHMHVwTKW2CMiImrExsZekZSU1L9WrVoj2rVr90KfPn0efPLJJ+9kG3a87LLLKsfExJifNUv7yecDoe4RTB+5hZEYocyjGT+UQsNDja+FhYeSec+MK2SGF3zeDDOPBctjlrXguXktR0lbF3/Ll156aSXhyxNPPHHnzTff/GDnzp2fExcQ5N+A+Pj4y8nPKuzDduGv8PnfCukf7Cdpx44d+2DRokWvTJ8+/Re32y19qiCZfS+0HxbspyaZCD0/Y3B8ic7NzR3IcWcY2+AjHkf2799/X/D2vwLz58+3kvdiDD7OOm4MhJ6KuBynKEHNyUnH6fQul9+Hm6o2QPXYU/c2E3UvOzcLCzcvwtYjm6j+y8pZKvI+jeqjFdc064pIeyTe+20WXvz8NXy75idEOSKMZ8VlVP1KdRHtjEJyXDl2OnY7Rcf+zMP48LdPsHzncsNlhMp/VsWKBhXqoW/HO3D7Jbejd+MeaMEyyarkeGcc2ta8GD2bd0GrGk0QFxlP+bPBqtvQrlZr3NWxD4Z2Hog+fK5RxUbsd0b2fwqygln0IouuYlfqbvy2ZTGVLR1e2Y6iCD62SqpA3iXKY6eFkYbF0q3plyMCTCqAlJQUMe4vZ7ymHD9O6qVhhBFGGGH8axA2Bodx4RERt5d69zqIX2Ad5eBCCXjs4jOwNhwRErgUXv82qNoqaivUepQoaltN0YvyqosLCCTBk8doymbDpYNm2UjN51POKDOZ7jNw2u6FP+deao7jQMUSioWTKKU6/N4SmDRwO7Tc54yN7ALKP0n7Gd6D96NCyY+R0NnB9O6ExdEKPvdhzhdehOYehkTcR23vf9D8f8BqK0NtsZ/hsiIURn3ULP4ZDR/L4HQ/gsvmzw/eLRxaRDYfnAmvay107X1qf8Ng99/H8+dJm0kSqxns9vy7aYmmpxjarNT9AcRmDSG/7mXeM+Dz5lLB4ykuw/pYmTjLF2sXs7tfYzzr866DqjwBu3cokH4PFJ4Duxnt/FrPyh7wQbesgKZ/D59nGTTtUcRF3QNL7jAW9muWy8NyOqFaG6H3cJn0BiA6rxhDxFWEpozi9V3wqfey5R5lmbexTRhBKQefdpER/65JidDU62GzV2Y+Pk75xsBvGYKIqPuomd/NhD4TllwwbD6g4/rXxNDenPlGQ/Pug025G67sezn7uIcy/ozRJn6fyMr3cLkCFr8735bJUx+2lZOzkC9h0YYiL+p/TONuysVUzoBc5EtPWC3d0X/CSX5dIMiGODzU4SRwJye9hW7iOKHXhDhN1S+xKBZWpehJoExKrHYrkmqVRGRCofOS00JWA38wbwnSMnPJlvPbvqwz6lQtizIlYln2YOB5guTl8WpYs2U/duwtfhG4I86JkjWTYI8U7zrFF8zwgQi1eq3NF9UJBhWG9aS9LEO9UaNGxQaC/pkYPHjwZvJkOOsiG+M9kJqayrHgvCCU8eZ58F1zwgAlR6GCxioh4/6XX365/YMPPpi4e/fu11wu126Rg38z5MciMbaI0VJV1QibzVbG6XQ2iYuLuz45Ofm+unXrjuzatevLw4cPf2nkyJFDBw0a1Ll58+bmpoCiy5pG1VBjamHHUDKfCT2a56HXBcNDqWAcM555LBi3YFho+QojeUbqZ2nSpElpynHHp556asiTTz75cvfu3V8mX0YIfxISEq6LiIhoTp6VtVqtESY/TzcO/NMhRkCv17v30KFDb86dO3fcJ598spn9RW6Z/UuOpn9us98JhfZHIYEwy2RY6PlZgTxX09PTb+VxGOkT0hPyg1Tw9r8GR44csXFc6kBan5mZeSAYfAo4dFVUdKWm8SlNMZBVwSUckehRuTYiTvGbLl/68GV0dB9+3/IHcly5cHlysfXwTrg18aWrIc4RhwolyuPg8X34dv18rN63Dhl5J7cUsdpscFKdqlyiovFeleJ0qtMR93Udiq6NrkRCVALcHjeaV2qEG9r0Qo3k6nDY7ExZx/Kdq1GrdFXcd+UgPHHtw3i4x724tnkPJETwtejx48ZLejHsfvTtcCt6t70WfS+9FW3qtOa0Q0Tvz4/dIoDy/ZHH78avW3/D4azDJ8bKwlAyIhKtSlWAjTrz6YWXOoCCBntSo4rcXJV5raD8yhcatYr64TiMMMIII4x/LsIDexgXHltTZcO2wPa8sqrVrjaD3yLaWcCY58d6ZLuOQVOWQ1eyGS5uuLrAMa4EVL0e7JFiGdwIxb/SiJ8ZtxiOqPsozvWw1zMFo+86iin3p/LZpdD9LtF2CCes/oB2mVkhg/fEmmxc8txt+PQVn8Savw5USzuS3FgLv/Ytptx7GC8NyEDu4UW8nh/4qV+pAre/qfF8KHRtJ/z695jGMowelonesyRy0aiw9xCis5+FZr0M8baHMGHQLowdkg2rZQPv7jGMwaoiBl2ZLIbAqJMsD56P3Kxf8NqDOXx2PzW3JZyJpPPI2+RVhdgIDJ9pYzr1WKfIgAFRnwdv2ly8PfQ4Jj6SgVSWV8FvZIc5ITo/GDnSg/LVv4Mt5kZYsrui/JGv8drtLPf9+9kGYtQObuSnRSKycv6xSWXTKcoalv9zTBp40Ng08FjeYraX+AMQdkTzvLJxbs2rwLrXQeBrxGXwe2ZgSso2jL4tE1MHb2bkj1nXLGNmcaHgFK9v/ki2DTNVy1CGPoI9Slx16Nh66Etols5weXsjudZMTL8v4HrChptZxtJ8JpfPfo7xg9fhPfJLftBQta85c9oPi01l3ZvBbY8ynrmA4OSgOicJ4i9wvcfjKdQHYpQtKl73K+38evHdQOCIdhirgi126Xtnh6xcF9758nes3XbAWAF0vqFSdurXSEbpkrHGBPZ8w8IxbOf+41i1dT883sIngQIR6cSKiYguFX1aI5CfYwS7fFW/xVUvGHQKnE5nGifN35CqRkZGBvrXPxhiEKbc3sPTraThEydOHGrcOPcIZb55HnoUMo1QQtJBpGHFcmCSf926dUfHjh07e+nSpfe5XK61DPtPQGRXDB48KqqqWi0WS7Tdbq8cERHRMjo6unvp0qWHXHTRRa/16dPnk1GjRn309NNPDxs4cGC7xo0bl+HjMvCHGlMLM7gWdl5YvL9KklYomWEF74eGnwirW7duSdaxzTPPPHPvm2+++e5dd931af369d8oU6bMPTExMT3Ij1YOh6OK1WqNIZ9swrfA5+//TlcQBSErgrOyspaxf/zvpZde+vD3338XFwzSl8Q9hNmPpF8V7GtyNPuhyahQhv0l5nFcuYVtMJyniziGPvdvNAQLjh49Wo71rOHz+dZXrly5mF8qqX8C8YHzouHV/Li4VAVULGQTNHG7kJOXi21Hd2DXoT1oVL0ZEuIT8cOGn7D54BZGoAKp+ZDjc0Pj+1Jjs2e50rFy52qkZwW8jm3cvQE+vj8rlyxnqPgtKjbDo9c9gPZ126BxlWYoFV0KeV4PWtVpjWqlq1GVD7wnF235Hb9vWYE7292G61t2R7WkSigRWZJSQkXSlWGsFL6jzY2oXqYydR4nIiwRcHtdWLRmgfhuoDAVIk6yNytJ0a3wn9gwu2idVLYt2X5kJ5ZsW84rlSpx0XpS90q14Cyw8V6hYLFYhRKazV/kBnEcT2SeJfpd/eTk5PP79WAYYYQRRhgXHOd/1hxGGAXRMtULTf8dPmPZbgx1tgZUz2XFbzLcOR4oygrMvj8PFmymqrItaLSrjwhdNp4ob+hLur6bM4HdcsNww7CmfC7sNh8q2Wtj4MRLkTLuKViUsVAsTtF28iEhTWX+IbIvBroTKEutshz8nEPoyqXUuNai/4Rcg+zJqcz7gYDCpsfAolUxnjgx6zLCM6g9BjarOxPIZhuv/8+F2Ewvst3lMXh8S/Qf35+a7ATWW3zJSvrByAWgccKjK4dQLTsvGCKffB3jc4GVpQrVXc9RBdvWkwdKlSAfXdSU92HqwyeXS8waIMbx9Uyw+E3uzgVGdvTBeiwXGjXm/eUuQsr4rug3/k2y7m4WWDZHOxVGsYUP2mFqzSeNjo3SqeGrxwP3OJYZTtsIn2zMhgrCIGI/IqLyT1J01yb+4eQstNmJ/mPasjyb2NZuHnOClEtZWox+YxpRTmViefaolawYG8Pp6i/MM53ltFIuG8CifgKL7xBqlV3KsvaBMyoZmSvECBCArjZmm1HjV6L4zGSkBOVQjn51Du+J6xSpRkVE5sYEn7pgUBSlJkl8QK998MFCNr4jLH5LObvVWsvYD7EYyCqd6NLRiCv75xafLl61E8vW7TFWBAfE/PxC/PG2a1Id1SskGZPU8w2pl/gNXrFhz2ldRcSWjUFCxQRDNIqD/PbDSWqCLiu2isDtt9+ew8ngfA5xFXn8f3NHci4hhhmv13sLZW4V6/XgxIkTUyZMOC8r60NbwDwvaIQyDVQmSUcxDcMGZWVl5b377rurJk2adGdaWtoMTdOO/xcMfSakrqH1ZbtZgiuH46xWa1mn09myVKlS9zRs2HBS//79fxozZszXr7766mtPP/303WzrDr17967XrVu36p07d67UokWLMnXq1EkkxLjsFGKSQqZx1iSRB7GmmIZZ87ooCo1nxjXTkh9zHYRT/kie0dHRkfXq1Ytv2bJlGSnXNddcU/3666+vc88991w6cuTIwa+99tqrrMfcoUOHzmecKUlJSUMiIiLasM7JFoslnvV2kg/G+87kz39JJgQcj1KPHTs2/YMPPhg6bdq0ZR6PR35MNn9QMfuP2Z/M/mX2O5NMnBPmycpJjiXd2RYjSCvZRsP79u27N3j7XwfKofiTzeFxbVFuonrpMy2qojRkx40qjstyix0bHctVRmLQtUMoZE+BrNxMY7XvMV8qNu/biCPpR7Fx/wa8Pu9N/LJxMXYc3IQt+zYb70tx9yCq/fxNC/HJsi/wy6ZfsXrnaiTExSM+Kh6RSgSuubgrysQkMp5qrES2WXR23sDGlkcyDmH7oW14f9FHeOTjp1EhriSuaNyRKrZ0aQVH049g8dYlSM/MRJ1KFyHSGWGs3s12u7D98HaM/moiNhzcBrtihVpkveVjN51TG4W6EnWX4vjDm3m6Bws2LYKXqrriY2Rj0cepqBOfhKZJyQU13FMh4waUeL/P3wAzexVqXT5y5MgayjL1bIjBONIIDCOMMMII41+DsDE4jAsPMYDarbuo+RymguiAojajMtYOtohIXu+CQwnsbOtzH6cWtUsUFmo11NjU7jypDp9hqF1nrIQV9B2djBob+sHrfpealewA8QHjdaCWsxOaYXA2op0RjJWbQXNSYG8oWWITIGOZruJimjm842cZTl3poCiFa2dFYqYFA8d3R3bkKPgs33Ma8x3T7s+0XczzkBGlKOuWwvIousvgZ3EoFSsT0zJGOprug6oFlkmEQmU9leJU0XMCBbePqga37X7OjWdD0X5lnuNYh2rkLeuqF2NsZdl1uGHxyYqf08AqPk5LGoqyrmXBmpXfyO2Iki0JT+WZYrFS04+A1W6HxRoZpAiWMZp8s7K81JuDM26VcwaHUyb9RcOQW+FpcAG5mjubDTCBgi1yKRtxcMZiET/KjTgLeQHwfI2sqCG4e3rAWZ5+YrmIwKjMSTmkpOjIgd9LOaGC7tFNP5oXBJz0iq/AGpwIHrVYLNuDwfkwof8Em9/uv1jNV43CIcbV6JJRiCx59nONrBwXfl29A0fT2NQXYFWwCEDJuEg0rVsJNSqUQnSkuEE8310HFBGL4Qpj257iXUXYImyG72XVqhZfLt5i25Dzeo1JN04qHQw9BU6ncwsPGtMK/Pj1L8CQIUMOeTyeQTxdr2naA6xbL+Lsl6SfHczGkKNJ0peFTKNVKIUatGRjubRnn332xV27dj3ndrvl012PrIz8L0Lk2iSBGEYJG8lps9mqxcTEXF26dOl7GzVqNLljx47vXXnllWO7dev2cu/evZ+87bbb7iXuevDBB3sPGzas+//+97/LBg4c2Oauu+66+KabbrqoZ8+eNbt06VKlevXqiUI1atRICFJizZo148uXLx8bpDgz3Iwj8evXr1+Sz1e6+uqrq9988831+vXr17J///4X33333Vfcc889V99///03PPDAAym33377fZS5JxnvlUsvvXRsp06dPqhbt+74MmXK3Cern1mPGqxPJOtmJxmyWbDe/zWIvLPuflklv3fv3lemTZv2+pIlS0RPKqoPmWT2MyGz7wlCz038KeZOmDAhsmzZsjfz9C2Wcx9p+IABAzYH7v47wbZoy0MGx9AiN+D9atzuEnx5NKBuZeUDwdBTIStwK0XFo0ZsSdiML/NCEHws1Z2OTQc3IScvGy6fm2qYikhnDDYf2I7HPn4Gwz99HplaNt9rViRExiIxOhGZ7lxMXfAuhs96HpuObUVyYhnEOqIMlxCyqZzMgn26H0dzjyPTkwt7hAPv//Ihhk17GA+++zjGfzsFOb5sPlcRDqsTuZ487Dy6G+/++iF+27yI6qKKH9f8hPHfT8F7Cz/GlB+n4YmZT2POmq9hfItorDUpfJyWjeGSIpJwWb0rEBdTkoIq4lk0RAXdemATth3aBlee2yh3UbihSn0ZF4NXRYNxnDos9WIz6p66HJsYOXJkNmV5E+OV5DG/u7owwggjjDD+8fhvziTC+P+HXxP/Yhuo3YtFog01kusMPV3HGniUwKf/kUo6NGUjw9wkWTV6B+NXguZNpeSKGwWg/3Ax2PWBYn2e9y5jvPdh0frBo/eF4nudMXxiRzxjiFFUCmL4/8U66NpDYsKEqt8ZIK0PKXCuWT8IPGQqrtRYdSUN0cUZNQtg4LHO0NQ3oVhkEsH89MHwgvXxPsHz9eRLIF5BGMHUBDXt5KrgonCklI/1OmIo4ipku+FTV5H6dHHFcX7Hg5tfiIfdcS/59RwLUo51eJlycDt53Yd8/oz5F7Ey+QQPcuGNDbqSKAaKN528STN4p6nRyKN2HwrNbSEvCjHkWnNZnr3wuffB798VIN9uxt3LMrtgUTKZbqoRVdPj4dFOXcms7xVnrVSYyWtxe6FwZlL2y8BURtxhKOoz0NVbKWHDGPIO672SeRyF5vPDahOeDIA3r7kRX9HFEMSkdMq/Pv6kDIbIoqKzT+hPQc8p1Gfv+ULJkiVl4lCZk0FZ9VRo3glpCQ5dQ2PZrOx0kA3PYsrGGn6Dzxabdh3GH+t2wuP1n9Hk569CVih1aF6Tk1AbqlVMQqWyJS7I6mBxf7HvcBpWbtxTrKsIQVy5OEQmRBplLQrGmiDyi4NdRdXiPHW3niB8Pp+sxt9hsViqT548+YKvQD9fGDp06BZN0x6hDG8hPdmxY8cbGHyuBUgawCSBeR54z5xKMrs3jcDyHgklX3Z2du7YsWPnLlu27OmMjIw5fr8/m+1yQeT+nwpVVWPtdnu1yMjIFnFxcV2SkpJuT05O/l+FChWGV61adXj16tVH1qtX75nGjRs/3bp162cpB89dfvnlzw8aNOjFwYMHvyBHk1JSUkYy7H7SPXffffew/v37Dw+9L/HvvPPOFzt37vxip06dnr/44oufbdSo0TP169d/plq1aiOY34iKFSs+Vb58+f8lJibewfJ0FT+/DoejupST7RhuyEIgbCF/xDdwFjFv1apVw1977bVPtmzZksHb0lfkR2LTNYTZfwoagUPJ7INmvxSYffOsIYZgjiGyqbCsCN7EceW+AQMGLOX1n0rvnwK2SxMeUsWneSDkVDgjPPUZL6ATFQM/9YRKMXEoH3Xq10HkqeHLd9fhPdh9ZC/zldW7Gi4qWxvDrhiEx659ENdd3A12awRUv4q4yAT06XgHnrrmIVzXrBtfngr2Zx5EnuZGufhkRNujDXmSVQGyhjg9Jx2/b12GQ2lHGK4g3Z3BtBR0btQB9119N25o3hMbDm7FxB+mYdzXE/DMzBcw8/dPkOXNpe5iwa7UXZjxy0d4Zd6bePv7CVi2axX8Ho+x0Zusv9BPWSOiGyuChSM3tuiBe7sNQKc6bWGDqI8cAkI/XAxC1qbI2oIsdzYWrP0ZVoeN6mrRPG1XtlIhfpcLB7UAjj+W4r78ERdFDo/HI254LswY1UsWyowthQFvVEa/t6pg0NQK6D+hpBH+d8EtM2JPbNL9ZyB16TMlCf0mVsGAcZUxeEzhX0eeL0jZbyWPhzD//hMqGpusnwl6zbQbG13Lc3K8ctQFXYxyQSE8Ed5IG4k8Xmi/2be+EoXBkysZvB5KWWk//NRO3X+ZjWUs9MecMMI4E1xYoQ4jDBOKcowaz5bA6k0lDqqlHLyy+7OyBfb4gM/U0cPkp/8NUPR0xrcyTgXIAhkdh6k5ymo1qv6JlXl9NTW4BGpGbor08xg/eC6mD9oFzVICiuo0NK7ikM9XrnaQqs4BpicXedTMfsLEgZ9iwqDZp9AUY6ddFlkTjZLpMCNFz0O2r+if6wvCr/6PebEOeg50/weYPOh9vDNwLfwWan5IZL2DEf8s+G5PTHVTI91pXOpqBHlUMZ/SceWoWKhaPfLhT77QFanv6bgsswIxdt4Kq51s1pbBl/E6pgxagIkDjrFcsoGgfH/352Fo0YSmidFVfAawqjp565WVwifhQx3ytfQpRbbnriYfboA77xL4vR0C5GvP+vXFlMHrycM0I11pE0Wpx+d747bR+Y1oiVGNmGwXiFsE8UutqRkYOSIgD6L4aUoifFo6pgyYwjTugRpxJYWgF8v+s+HEToHMhAKbecgGimLwN5aWsP0Kk8EJg2aSvs/n9uMCwGq1JnKCVouTvH3x8fGFLlXN0DPYnnqt0/rU5W27044S4trgLCEG4PXbDmDfoYDt/0JAJotXtb2I+SmoVDYR1SqU4AByevE/FxBfxUvW70ZGdvEeXRIqxBtuN2T39eJgGFkUPcmpqkUqkm63O5PxtrK9q3q93n/0JnIFMWjQoNWapj3O0z2qqr4yceLEvqNGnbeJjdkYhR2FZJwojgyjcFZWlmfGjBmr3nvvvRf37NnzfG5u7ja2jyZG4TAKhxiThNjWBsln4OSZ+CKO4ViW5HQ6Kzkcjmo8NoiKimoWHR3dKi4u7vLY2NgrQoljXU8x4pLuIvXh9TUF4/C5zjxezDSaMb2GwXQr22y2kswvlnJmk/zNsphlC+NUyPhkyjXHoS379+9/kbI/Ytq0aStC3EKYht+CJHqdeRQy+5kglOGh4WcNlsXJ9ruDp4+RlvN86MCBA1cYN//FmDRpUnW2TwnK8NZy5coVqX/4FdQkTxKK47DcsigqKsckoFRkYfYwHdl52dhyaDsOZ6TySoHL60ap2CR0aXQFejbthkGdU/B07+FoWP4iRFHNbV29Fa7ivfuuHIzb2tyIklGJVOeoVEeVQExkLCg/2HpwC3Yf2YdZiz/F3JVfw+XLpdplwRV1rsDw6x5HSqc7cV3L7uhYtzW2HN6ISfPfweSf38XPO35Frks+zPLBx74sbiB0+SrJYkPt5Jq4vG4HXFb/UjQqdxEirBGcmoRMMYiApqqjlDMW17XugTJxZdCOeSTGyA/LRpRCIRMN2SxvqRibLRR7Tj1kDCkMpSKiUDcuibmcRrRl7FGUMrpNKfIHYY5X4mNfXNOUHj58+PnWtBT0nVwJ8ccHwKfMgBbxI1TnQvi837AXT0VC6kDDMBfk4v8LZJPqfhO7ISL7URxN+vOuM0ocKwGLewSF7ne25Xx4LJ2Cdy4MDkbEwKk+DY+2iGIyj+pF9+Cd4hGfWosj6ztw64t5nI5ykbWCd/6FcJEn+jec2y+GV3kGW0tfWKOrw34pJzo/so1+R577KVQofXI+K4bhuyY1gH/ZPWy/W4KhYYRx1ggbg8P4f8Jy+Ux+O/TgytbAa/0o1Y5NSFov9wLQ3Nv4zg8Ym4wJExUf8Res24LGTYcsiwoYEWWHBV2pg6GczA8YVwOq5RrD8FicMqSLCUmJAYarxq+dSg7LhGWBAqm1oDCNW18phQnLbMYvoHeN64CU8U0CRsDClJGzVFA0PTZQPlmZq1RC/wmRuOONeGrGV7IMtY06/5WJotetGEZ1DSsh7i0sVjF0XAWveoWxqlqMwuXt15KHl0GWSpwtAuUrjX7jbkL/8TcgZcKNp5CE952cDMXY7MzJNherVkkgppLB95QJrXndlmU4N5tTRFGuNG1NQKtWmkBRb0e/UeUNubh9TD2GDSAlnsJX4ZO4Hpl+3y5MHbL7BMmGdbIsw4FDbK/NRnOJCwlFfQAOx3OUh5uNOg4czxeyMg4We2Mjb13fR75vYl66weeE1LugaNNhVb5FysR2WA4vxt9+BB6mCXVv4AcIRSwVYvQRDfwT5pdFOaYQKz3Rb1JT4+UvvwD3H92MebbDHeMqY+hX/x+/yovlthInIvt69+6dHQjKD6fDGSkyne+3liJgdVoRk3z2dsbMnDys334QaZmcxJ2BO4q/ClmJU71iKTSoWd64jo+JQNO6FREdcWFcRVgtFqzctA8ZWcV/EBAlLjdOszI4BLGUafbHwsE2zibtZf0qREZGXvCNCs837r777jVWq/Ve1m8H6Xmn05ny8ccfn+q08tzCbBg5FkbSaYTEmGUavITMFZD+tWvXHnn++effXbRo0bDMzMxvvV6vfM5rGNDCODNInxUSg4pJYqgtiuQ+eWz4pODj6pnEN8nMK4wzg8ixkMfjyc3Kyvpu8eLFDz/33HMfrFmzRvyXSt8wV8ybq4ELGoKFCvYrgYSfE4iv8by8PPmq61nSWvbBJwcNGiSGs389KMuNeJAvrFb06tWrGJ4qldmOfMcULfvSL2IdTlSPTURUIRuf+fyaYfzdcXQXqiRVwo3NeqJzvfY4lpmFXUcPGA3qsDnQqHxd3NHpFkQ7I3AsKzBtiI9JRPdGXdC0chOq1RbEOCIRGxEFB9/ZM37+CE/Mfg5vfDsBqTmp8LMcFyXXQ8qld6Bmcg04Vb7XNT9+3bQSXuqtNrsdjas2xE2tbsAtrXujfa3WSIrmq5Pp2klX1rsUL9z0DN7uNwqj7nyFx1fRq3kPxDvjOAZIaQJjs8JpgiyhqJlcHQkRiYYHjUqlKiEuKoa8CLBSDN75IdcklnF/1iFs3rfN0AeKGu/FcNy6dKXi2H4Sup5kgbVIYzDfj/vYRnYOe8n16tU7+8+3zgb936oFq28c7JFvw+68HDZHVVhtFcj8urDbrmb4GFZtPAaMbxB84sJCDMGq73EyfzaZ3w0W/59XPP0uNqCaQPmRxSnJ1PfPt96RH9mxLDvnbxY752dKRQrmmSnhitdBhbsc26cUr8qxh/57NxZUQUUaZdlJWVednfUvtPefga7KnjGVYHOWptyXgj24Eb7MBWuW5rxdmw2b7XnO74vsv2GEcTpcWKEOIwwTEyf6YFXXcnA7yJdQMBDHqY3ty+cD127ZTN09sApY4snqX0UMbMcDKxGs7jSOlvKJmgaL1caBcTTcEa9z8B5PLe56eF3ZAQUKTtjUwAur7AGqYVoGw/2GBUlFRwwo8ybi0/rBV5KzO8yEO28DB9gEWNQHERkzCsuWvQpdGUtt8jMqTjOped6DgTOSjPT+ClT8wnqxHJYIzjIHMe1R1FLHsGz3824CB/igywoxWBOJZc9EtTsVVstCKhrvGksFbY76TP9l6GVHwW97i/m/xGvZGlkmVGcHUVwtthqIiPkAjqiP4Iz88BSyOT+E4mnDumWwHTYZ9YHSku0/BinkO9hmQAPeDy6wlHZK//PKxehh4s7hXXhcm1hXtq9FfBS/DZfzNTitE1ngrszr5A8OZ4qxQ7L53CdMN7Crv2zn7LAPgDPqfaPu1qhRVFgbGqOqRvlS8CU87o1G3Mw8scxdSV51YJnKM50paKK9hv7jX6eCO5FydhN8ZL+4SZF+IcjYuYLxZvM5D3nYHopvImcPr/D6Deg28Ys9h1Oxt+Da0/pCfzrHCYj4mLXwWOTnobqiV9SgcTYVDCgGVrvFMF6eLcRtwsYdB+HjTKuIOdG5BWdWV7aui0hn4Pcnu82KFvWqIjkpvthPNs8VZFXy4eOZ2Mt6nw4R8RxSbMaXFEXCMFAxqk/zlRE/0MHgfEhNTfUynvjltHm93n+lwpmSkrKRsnwn6/kz6X7W+d6xY8ee/VL1s4PZMnIsjOQ9aJIYuEyDlxzFACbh6syZM9fMnj17+IEDB17Ly8uTTfF84VXC5w9GnzkjC0sYfxZia9c0zUt5XnPkyJG3Zs2a9eR77723nLdC+0IoSVgoFexLJsnzoW8KCftTeP/99xMoB/9jWV/m2LGAQY+J65nA3X8/fD5fHR7En/UWUjF81MrzRUlOFx1Fvh6KtdpRMSoOzgLGYOlrHp8XWX4X9qceQOeL2uPJ6x/Dq7c9hy6NL8PyLSuwaf8WeH0eKBYF1UvVQKn4JPy8YRGy3IHNVssmlELNspXhsNgRwXyinJGIj47DxkPb8fu2342N6xTZ89Gno139VqhVvqrxnMfvw29bluPLVfOQEBmNm1tdj5dvfBrP9H4CT1z/KF657SXccvGNiIqIwkVl6+DB7vfgogp1T0hVUkwptKp1MeKjEuHz+KgOeuHm0ev1w0+132FzQgvuLkdlKrDCmLqMl7qg2+MheVl/EVmBzGNkLmBFji8X63auZ7mLVnrkK6JGJUuzKMU0TRCKIlZvfznMLFyPZF/MYhuLDpC8Y8eO82ewbD/cSd32ISouV3Huxob3ZJBxO+Fzb4PXs4vnLoYLKy5nL7/f+Gz/QoN6LRXWy2GxyAqAPAQcx/05KBmcE6mTOe/l3M8yGIptWfDOhQTnXSJj7GiKKmPnmUFWeRjPKRrn3acXsn8qVNsv/HsvB7xBnEtOgBpd/A7O5xqqlUyWubEcyGuLLcDrhSM46bFdSlmsAT8HFIuhE4YRxp9CeMYQxv8fGl1h5UDbBY7IZGNVpM+ziu+lD7Hyq5Ov16VfedC4ay3YHB1JEpINzTMH5TN+wcKFOla0zEajKDHsVaQmWB7OqCRY7M2ZFhUWZRbT3Q5ndAMqOjb4tGVYMW+D8VzjbjrvVWecqoiITuCA2hJeN7Uz77eYOHg1mnQ/CM0nq0erIzKuEcvYkunXgs+bQ81pJxWCJXDkLMeSb9xo2q0NLI7OLJ+DL4yt1Ga/xLJ5xX/HbaJJj40c4Sux3hXgiCrB8jeBX6sKzf8zB/8NLFcFlt/B672o0+53HNqvISK2v+FygaoSNO988ksmSQE07lKTL4/r4HDGGi+I3ONjsWZhDpbPdaN+1/Ww6k74feWYV0VExjAvf2PWcw00ZSG1x5rG9/o+717yaUYwxcLRqGsF5jOA+cimawyQ91MRJEsiFP8sZBxZDmdMDvOrC6stifWozJdrS5YnkwrRB4xbGc5IKTcT5At45dx9aHx5Ndgi7oSdzen3boKe/Q1WfRMw5HZYqCD76ltZhtp8Y2rk/R9YOU8mZUC1ZvvhiEllXqVgsZZBZGxd2OwtqFA6qLt8zrbPRESM8JnyxDZf+dWZTeKad9/Lyuxg28iSkThWT5zPGb82GC9rnzuPaa7k+YdQMQnThhwznlvzfQ5adN3CtmU8XwTrXQtRCS1Zr4tZvlrwuLL4zNe8+RbKHlpCGdWwYbEPba7ewFe8hWmWhj2yLtusFeVM2iyKYYcoixv43K+otvOgIdcXALJjekJCQhtOEFqRvpg3b9664K0TkDiJxxIvURW1BycRxW+0R+6JW4NqHaoFA84cS9fvxszvVlCMxRhc9MToXED8ApdNikOfnq1RrULSCYtChNOGnfuPYcXGPbBaz/8rVT45bVa3IurXKBcQvSKQeTADRzcfZfcq2peyhMtkW9WVVQnpCUs/W/PZKQrlwoUL0bVrV/FpKr6sV3755ZebAnf+XZg7d25a9+7dZTImm+RcSyrZu3fvFZ9//vnp/bL/dUjflUYK7cOF9WczLPSesm/fvuxVq1ZtiI+P3xwVFeWxWCylbDabfG99fjtFGGGcQ8h4JD9keDyeI1lZWZ9v2LBh8nvvvffVli1bAq7D8ht8TSOw9AW+WA0yz+VYkEJR8PqsMGHChJJer3cYx857ePktj7IiOPDD738E3bp1kx/P6vH0ReoAZvvkQ9KY4dFw2u5ULJbqhu5TBMRfcNnIGFxXpS4qxeTfl1lkQn4cEMPtV0u/Rqf67dCwcj1E2CJQqVRFzF+/EAs2/Ipj2ak4kHYQG/ZuwLIdy7Fx/0Y4VAfKlUhGlDMK6/dtwuIty9ChXltUL1Mdq3auxc6jO6mKce7Bd7sYhCNskahRthqSYpOw++g+LNy4CO//8jF2HNuJBuXq4qHu96FsQlkKj6zbVWCz2rHj8B4s2bEEcVFxqJFUA7FUYW0WKzJzs/DH1qX46PfPsOHAJmPjuoaV6qFqUiVE2CORnZdl/IB8XavusKk2bD28E1+v+NYwAtctVxv1ytVExaTyyKFKmefJozrJcpIXxkuC/Cofl4zWtVtSDdSMPlMYMjxufLJrI3yMf5oXgWx9vaGELXdh5uzvpF/lQ5cuXWRzzjZsi1ir1frjV199VejXYH8Zba8qQ33/NRY2ipUU59Cy78tE9vLPWOuvoahpgRXCTpnHlOEIsJA6/y7Dj2vNm6qiWbe2aHp1XTTr6sfyeSfnkYH7HdCsR3006VYRl3RKxR/fnpyjydd2Ta6ohxY9G/F+HTS5uiLndVGoFnEcGzYExgr5crT95fWoCHaizt2eZaP+r+XBYd+DJl1L4eIrsrD064CucN/HEWhy+UVMo7GRXtNutXiMRqnLUrHtm5MG16odKEQ2OxvQRSXsGKz+/Zw7BoyN/ca2QosejdCc5a1/WRZaXONFwy4N0fzq5mjSswYaXx2Btp3TOQc9mZ4JKWvz9vX5fGPWuQ7j1kT9q2LQqFkaVi882b71u0bApnRnJ6hDfrs5T/4GVzdfjRq3NkGLq5tynlyNeWpYNZf9e2TwIaJpF+pIlp6cu5Si8n2U8+HPseIr2QfIhIK+LyWj2bUt0bJnPaZRCfV6qrjmf5lYOL3ogaAwiC/lZj2bs95sV9ajcbeyaNEl7wSfCuKO4U60vrkFmnVviKbdq6NhDw+6N85C9d61WZZWRli9LrlYPS/LWETTtnMbtk9D8ikZNbrn4eKutSgHzdGoWynUu5zzfb+f83DKgJ7Oudth2HCM8+mTdRDZqnRjMi7u0ZzyJ/JVBQ26RiGuWQZ2h/BavsRtckN7NDdksAwad8zCyu9O6pZ3vFEZLa9vxXrWpuyUwPKvAxvkN+lWj7J2rdHJ/f518LKNmlwRgRbrLqP8deDgJW3H8qlH0bRnOmXfyfIdQ7+J9XjO+lL2Gl2poftX6ewtAVm+/5UoXHQ9edq1Cctckcdsg5/9J9jQsBvLyHo0vboUGvXIRuOujdDy6iZo1D0Bl1ybjT++CPSbK4c60O7OBuRVE5a5Fhr3TEC961xYc0H05TDOMcLG4DD+/5DcMw/RxgC7Hl7Pjxzw5sCVsxZrvs9vkGjcNZWSuh8+z6/QvN/Dp/6INx+UX6mJhTqqN9sJp30dpwCbef83KgnfULQnQ1Peh99NTchzjOrmrxw0V/JFd8gwmlW/4yismWKI3QS/53d4Xd9QIZyDqKQtWDzbxwFyO2y+ZUxzNe8th9e9kGl9S+XjPSiWaYhw/4DRwwJGyUZX8mVMxUXz/g5d/R7ugxvzvXCLw4ovM9HkshUcyFkO7wrmtYB5fgCPPoWv08VQfbuY7zLqgatgdWyBq6IXzjw3467hi+BHWBwLsXzOyQ28GnbVoSpHWCcxanwLL9Mw+bmaCnudrkvh0Fbz+bVwu36D5psNvzIJVmU+Xyi7ef0Hy/I9Vsw9xcCXD02uknyOM/6v5PeCYkkM1rAswIwHDqNu+23Uutcyr3XwuX/n818A1omw2z9jmchD32rW+1folnVY+eUxtOqqwaulMS7Lqn2POPcGLA4qqwsZs+nVHj63gfPCnxiyACvm7THubVjoR4PrtkBn26nKJnjylpCP37GN3+EL9UOo2lZ4mZ+ufUcF8zfW9/RLLQWiBFzddAeOW5dwJrCcWvZyyq/IHOvp+5HXsykLk6lczcXEgfl96S6bdwg1ey6DVVvKPJfByzJJe3tc3/Pu+6R3kJ64EmOHnFTulrBcba5ZztnxapZV2uxXPvMT6/Ep6zUFrogP8E7K9gtlCBZce+21dk4IOslEkBOET+bOnbsjeOsE7i51t6rZtEt5ehmp2M8KZbJXrnE5JDcUG9yZw+vzY/7Srfj21/XUp8//q8zn19G+WU1c37kJYiJPeuZw2m2ckOlYsGyrsbGb1Od8QozStSqVxsUNqxZrfM5NzcOh9Yco+h6KWxFlCgSL1/M1mtW/6IvVQUWvALp27SqNcwnbfCcn/rIx0r8SX375Zfr111+/gvUsTbrd5/NV7Nmz57I5c+acT5/cZuMU7MOh1+a5HAuSQHW73f5Vq1YdyM7OXh8bG7vD4XBE2e32SuyjijFXCCOMvzFkrktZ9VN+l+3fv3/8N9988wn74+bc3Fx538vkW45C8n4UMsNNMvtD6LmgoPAXvD4rPP/88yWcTudwjvN3kj5nmZ8aOHBgYNPj/xC6d+/enwfxlzyG74RC3xv26zvV0qHcqljUssaigCIg6wqrxSWgZ+U6KB2R32ewGD45DuOP7Svw+4bf0KZWS1QtVRn70w/hu9U/4Yd1P2DFnjVYu3sd/ti2FEt3rjDupeakYeOBTdh+ZCe2HdxuPL/r+C50uqgj6pavjbV7NmHtvjUUFh3lEsrjjktuQnJiWSzevBiLmc6PG3/G9+t+wuZjO/iC1GC32BAbFYfEqEQ47HYcTj+MOX98g9l/fIbDGYdxJPs4NhzYgi37N2PpjuX4cf0CzF3+FVbvWw+3N89wa3HvVYPRse4laFylAUrFlsbqHetRuWSyYdSet/J7wwB9R9sbcMPFPXFl48vQpFIjrNq9kXkdpLrH14QswBbyqygdWwqX1G4Du3wQKQbtQpDuceHbfduQ7nadXi/RcMDts3/l/iLESBrEDTfcYPF6va2ZRnmPx/MV+6Zs3Hju0fSy0pzTDOYcS1bd7oVFew0TB/2GlXN3Y+W8HdSFV5KZRzinW05GzIdFX2oYfSMa2BFb6jq+Bl/m2/Q61mUfdfolwVSBWrWog5aezvu3U6KawuNYxLlXYA6ZMroJmfs/zjn6UxRuYoj4zb2C1A7OKjXRsNsBrJp3FBe3iqMq+wjzlR+A4hmXypcufj3aMc/G8CnLOf/Yhz5jq7J8w1mGfrx3M+N3J/O78pm2iLNUQ6OrtmDlVwH+tbuhBEe+B6mgPcV43eDTNvBe4Mf2Jt1egq4M4VlL3vdA9XdjQw/lvPZmCmQ3UjvOhWPQrPsGY7GPifsmJULJeY7KoeQvfmS7Q9W7wqJcAkt0LdS5cT3WfpZpxA01Bmt6HsuwAzmxzVivhwK80LuQN83QeLmVbbDaeEZQrDF4uIq+vbuwHR8mv1OYzjXkz+WwoQ2yj0Wj7XVbTxgUi4O4TGx0ZV+m8QD5cDvr0pNpdeOdzixnY879/Kx3/oUJg96uAEvMQ5yH3cc41/MZ8kxrgMzIKM6h2zOdRxl2JVtuPdtqE3p1cSDT+xbr0o/t1RQOf6VAmfU7WfcmsPk4V1Vkg5DXmPodrEc8rPrPJxZ73f9uFI5F3MAZzgOMfyc0lTKIK8mPtkiMboZmV++mHB4x4ja9pixgG8v07mTb1aSMr8xnQG/eXeTuWdbxOsYpixXNPjXsGwWNwfB9BcXRgG36FsvTkM/YeRT/YNXYiTuwHDms229o0mWIIVc65Qr6PuT0WHXCiF3z2nLkywjWdSjvN+PbdKXxo0rDS8gn5wQ+dzvlgfmynKo6hGW6hee14M5bi5Vf7zdcZkaXGMp75LMufYZ5+DvA6rsIzXscx/IvZWPxMP5BOM3bIYwwzjPkV7V69RTM4nnd3jpGckguDOZn8L2EeskywFMV+tBP5Wf1DhrUdAW9Zqmou17BCKathLigEEj+G5i/YGYh6YaWT3Ai3XxQMHNmQBtbv551KJDHmYHlDKYRWg5dVzFiRCB85EjJWz9RT6NOI2TZ38kyyyZqvVlfE0WV18xrFsuLYHkL5V+ROJnGmWCW+JQ7UU4+20slkV+9yK/gVsvDWdcNsxSjXhvq6YEyBNtPMItx+UYyzk2Y7VecXJjpCkLlov0IC+5mPr17S5qnPncmCE1bEMrP4hAqd4LCZK8gQp8prq+cZ7z77rtReXl5wzVN60j9JKV///6rgrdOYCZlyW13P0KuDme9il0ZLIbKZrc0Ra0rzm4PitSMHDz59peY/cMKwyB7PiEG2LjoCDza70rccEVTWAtMvo6kZuHx0XPw+fxVJ1xInC+IEbzrJRfhjQd7ITrEKF0QhzYcxuJJi5F5KLPIyaKsM+JkWFwLj/N6bE+mzL6h0I8eJ0yYIKuCX+bE/+eDBw+OJP5fZO9CYfLkyTF+v/9J1ncoL+epqvog5Tzgp/784ORYEIB5bTacHCVMSMZpOUqYnMtRfnAxr+We/bLLLivXsmXLTuXKlRvocDhK+Xw+tvSfG+bCCON8QYxUMs91uVxHDx06NH7x4sU/kA5mZWWJgUPGGSF5b5sk1yLIoeFybZKg4NFEweuzwsyZM+NSU1On8PQy9qWpVqv1xZSUlJM/xv9HMGbMmDJss085LmYkJCT0KmrfgNipz15hsSjjYbFWhl+a6VQYjcZx6fIK1fFS88tQJSa/dx4Zt9IzjmPa0k8w8YcpaFSuDkpGxWF/1lEcTD+KLE+GkYiucdhjOnarA7VL10S1MhVxNOsw1u/exDhZsKpW5Lo9ePHmZ3F1s8sxfeFMvPXtaCQ64jDihkfQrval+H3bH3j6k+ex5ch2hpdA48r1USmpHA6nHsbvO9YYekbphCRE2yKQ483CvozDyMrNMgZeyd6n+WBRAkOxaHOyglgGZA/DW1RpgpHXP47qZcRmA2S68/DTuvl4f8EHuK5lT/y68Td0a3ElOtbtAIvdznSA39cvxvA5r2Lv8R0QFxgmFL8FLao2wvM3jTRWKheFHZmpGPTrl1h8ZL/hhqI4UAlY4rB4rj58+8iA8SoE4hub78Mn2N6X8/LWgQMHbg/cOce467VEqJFbWdlEFsjFmm5m6B9k5vtwuP8w9vUQmLqwqTfLfiAu+zAy7iXYqAvm5T6JyQPFj3cAsuJR17fAaq8Mr/sgGXgNJg35A3eOqwGb8hJU5RrZ/A+UEeP1KV/5ydYdGoVPwxfQvPfAy/EoJnki7I5rkZdlyBqVV8DmBNx5R6D5b+DJRijOaRzQrmKafBuLXso4RnoepqfJZt4zoVnvxtR+WUh5nY3nfAu2yOvhc2vM53ZMHiILQ4CUcT/y+UvZb1hH/QjzKgGrgwlK+diX/D6mZ+wvcieSD35kzDtlxWdm1Kfk32WsiwKr1IcSSPlj2pK/H37m745MwXu35+DmsQmIVCazf17LtERBSGfZI5hPFPkayIcs4HNHYPE/gPGDA1+Myp4luu0d2Bz14HFvID/vxKS7A4sE+o5vxyzfZf0rMR0Wl/lL/aUMfq+LU6/H4HSNPdGWRaH/+LsZ93mWJ5blC6ZDnks9ZCzR/bIfyzBMGvidEf/uyclUjt/iWU/yzWK0pbSP5tHh9chiH1nhm8RyeFjXfpjEushqXb3sL7DampCf8uOim3GijHbLzVoKv/sW3mN97K/zGMt2/py864cZdxwPyJTal8m+SAU7nvcDZZTO7RNeSxk1WcjVCxMG7ULKqGpQHAtgjywPT+56eJWBmDZgER8IIOXtwWyrV1nXCPJpPiYd6mzMJfuN6822mGE4LPe4P4KqDmWbtEVE9HtslyhDrgTGdkDwwp07GlMGP4i7xo6mrDJNwpP3KOv0GiYOEHmhxLxZg/HfgTOyNTyuQ+RlX/Lja/R6MQ5xccuZVzXyw8P6+WC3R7Ji5EzOPLjdg7En7QBqlp3EVGQzeGuAz7wfaF+p9yLK2D2YOnilkVcY/wjIOyyMMP7/IC+w3r39hpGuOOOW3BeSuEUZzcw4QifAuHI9cqTvFEOwQPI3nyks3dDy5Us3H8SgGCjbnzeSBMpZsBzy8ZaUXUjiCMx4Rp0KlFmuzftCheNknFDD5emfC0X+fE5HJw3BAj47K8ivEOOunEtcqZfxjCCkPgUNwQKz/YqTCzPdE2kKGHch85HnTL7+GYSmbaR/hu0fKndCRZU9FKHP/D8ZggWcFNg4eUviJD6Hx0KNh0lHkmQxTawuv1ifASwOUaLODjl5HsM9g3zeeb4hPg3rVU9G28bVTjEEC0olxqB7h/ooGU/drJgVUOcCYjxJz8w7bT6OGEeAr8VIltyyKCrnmXpkbIwxby0UmqbJZ8DZbO/oevLj2L8c/fr1y7Lb7U/x9HnSJaz/a5MnT77IuHl+UFQrSXhBkjGrIImSb5Jce77//vudL7/88nsLFy7se/jw4Q+8Xu8xtp9+2hViYYRxAWDKIeXy6PHjx2cuWbJk0Jtvvvke5XZHVlaWrLwSnUfIlGs5D5V5uTYHwYJ9RGAeBaHhfwrjx49vkpaW9gnL3UFV1VHsSk//Fw3BAta/JPkQSx5szsnJkXYoFKoVdh2GdbQYyEdmCko6IhFlK+yHVIWN7cfx1IPQ/B5sObQFqXnZKBmZBKfVAasmBjcLFGNluQ3JCaXQ79Lb8FjPB/DSDc/h+VueReNqzSlACrxUs2RTEHG5UD6+LEpGl8AVF3VGx3qdYLEoSIyMQ5wzBo3K1MPzNzyF528egXuvGoqnej2OwV374ljOUazfuxF/bF+G9Xs2IyM7h3laoFMlUHyyCV4CysWXQ+XEZCREx/CeIssOyAc7Vuxaiw9+m4XDGUehUW2MjojAVY06oWXdVsaq5VoVa6F9vbawO2yG7+DtB7dj1pLPcCjjABTmoYWoiH6e53lzmH+h3jlOwGm1ka/iceH0os9yOnS3vdCXQ//+/X1s80y2eYLFIhsanydMyWSF1CnQNS9UixNWa0NYrH0oIh/B7ViNlLHTcde4LjiYnEg9uOACCs0wwAlRYwkEhUB2AjTuyVgSnEtYlPpMoyWkSl732/C7m8GVdxF87pup6G4zGKeiBqxqK8x47DgyXEOQk3kTw7cZBkPNtxHu3DYs3yVwlFgG1d6EYlaL2fvg8y2Gy30DsnLrwJP9GMMyWCcH77eGNfvkLx664jMMaeIs+uR4xms9UF7Z10ZHHHz+iVR6G8CVcznLOpfp6bA7bUyvB9IrBzZ+y4ppygfq82E3fN6lyMu7Ea7cWvC57qPCeIS8ZCfRO8LpKrAfAtmosrdKB/Jr05DjagNvTlu4XR+xDC52jlIUuuG4a0z14AOFQzbKVvWXmU8lPrcfHvdQeHx14M27Dl7Pz+wITub1LFyO9sEnCsddk0qTL614Fg2/7xD5+D+2S2N4cruRr0tYTjahpSp51ibwAOHx3sGwqzjcWBhnJ+Pei9ysJvC77mQbH2beSYZYUJlj2qfyWWH9dT0Lbl9fZOReBI96Pd65dysjqMb9gOzwT2BRNXx5tXg5HDZHPNPcAbenP/Iy6yIv+0a2pxjG3Uy0IvPqGYhvk9+GmJcxXHIQku8hQhDo4F4jH4lXFPQcGxJyvydPO8DvmW4YvHXm5c57G9muOvBprzAW60fZNctd0Be0xSp5Ue4kL/JDZOkkAmVQVekUR+B290SuV1Ynp2DGvXtQPWkY5bi3IS9+zyfIy73UaBuvayTTyoLV3pb9ZQiuHFX0SpUw/nY4/7PoMMIII4ww/jXgpEA2joviqddqtRbqH2pLrS0K9TUnlZTTWp7EKGCLPPv5Ra7Lg90HU8+7MVgMwU5O0LpdchHKlcrvzzAULetXQYfmMg84ky1b/hrcXtlYpvhcjMURp+WNTMQ519AVhz+v6F2S2UZUoTUr04tMSkr6T1gT+/Tp42K95fPA58jr+j6fb/T48eNlZdT5QmiDmuehR3OyGEoysyiKNI/H4/roo4/Wvfvuu69u3rz58dzc3K/9fn/G6eUijDDOH2TMpxxmUR6/27p161OU0ZemT5++LCsrS94nIuumAdg0AoeSTGyFQvuE2U8Ecl7w+k9j5syZFvb7K3n6NseBGqSR7FcvDx48+MxcS/0LwfFD3v9OtuMh8iK/oSEEiqJGK7oeIXaJ08FhscAqho0CEFdIVrsdxzNSQc2DAuHH1kNbEeV04Na2vXFFo8tRKjqBioZsyuZDnisXOa4sw3dvybgkdKjTFne1ux3Vy1Y34nj9HkMgkuNLoUx0KXRo0DaQEZGRk4k4ZywGXZGCKxt3Rmk+HxsZg4SoeOw9vN8wIttYHnm3xkbGo3JiOcQ74ozqXVSuHu69fDDG3PkqxvYbhWevH4HuDbog0umkhJJFio6vV3+Lcd9Owm8bfsf+4/uQ7XahY+3WqF6qMmqXrgaXz4u9x/Zj4doFmPzTu/hj53J49Tz4VT8fD/KGeflUHS5PHo5lpMHrLloXsKsWRNsdZ9QB2CWj/GJIKwRsZ2ahp5PiSefRyDNSg9U3mkrXRPLsuME3zW+DxVoWqq0WFMstFL4Pef8d9H2rB9pP+3MbTSuWAEsUvQQZGkcmUmkjE/MoHOXit2J8ykew+J+GrjwOTb0DqPCNEf/9gQdhVTcwbp4wjIzNoSK6DpP7b8HY3tlMdyGFVD6bf5QN9yLK7f8U0wdsgtM3mWE7gv2gBPw26T9nBk0XTybfwq+9hHcGrsWUQd8znY9454Bh3NT1mtA9AWNwasJSinh3+H2Pceh8AeUPfmKUzeeTjc/XG/krSGIdCuQvdTEU16+oEL6Cdwb8hgmDfoXuf5Jh84PGwXJQrOKmgcplkH8F4bP2Ig8acXD3MM3pSLZPxsQ+mzBx4Kccst+G5tsNR0Qks+thGI6LQvl9R8n7p1jeQRzdH2O7vMN6rEL6we+havNZP5lZ2BmnjBH/9nHlWMC2bJNI6L50PvcGPM4JxurUMkc+YL7PsA77WAcjeqHQZam18jnTnI13+6/HjAEBl4NkSOAYgqYTbLA5bofVVhY+dybLNBkqZXLK3RtR/sgs+NhWuvYU+XUz8iKK33/nrBEJvPZgDtBsNet5MBBGGVGxH+8O3I7pQ4IuNEVA/yz4qPzyBnUGJqfMwbS7NmASZV9coKiWq9gfZUN0ypPvFUwdON9oG1faaJbnfT4jz3dAedtJQ30Yf3uEZwRhhBFGGGGcNWSCYLXKTreFQ9GVaMY5o3eMLHA4W2RkcTKUlk397i/oPGcA2fm7Wd1KuKRpjUJXBZuQ1cGXtqiFMiViqQsXyZa/DDGkZGTnFfgx/1RYHfIFlxh6i48XNAzKpKrIlcFsZ1kZpDGt06zy+ndhwIABuT6fbyrrzskVZDXcW2+//XYf+Ww2EOOcQxrLbDDzPNTgZZ4XRabBLNSY5t+4ceOxt95668cvv/zyud27dz+bk5OzhG3pFVkKI4wLAZE1IU3TvLm5uYv37Nnz7Oeffz583Lhx369YsUI2WhWjopApwyZJWGGyboaH9hM5mjDD/zTEEHz8+PHrWO5XSFbSMNL4IUOGnJ8NtP45iCTJL7juAwcOFMljTTbaVYrfM0BaSNwVOVVrocZg+Xo9x+1CpivX+OFX3DDkeX1YsOE3/LplMS6u0QL3dxmGK2p2RqQtEum5Wfhh3ULsOLTbSFveb82qNESzig3hsNrhCf6QWiqxFOJlJXBU4Adej9eD1XvXokb56mhRq7kUinn7keXKwoe/zcQ3a76BTVbaRiWiY5326FSvI+x2B3J9udD9Onq3vQa92/RA7bLVUaVEJcMIPazLIHStfyXslPt2tS/GIz3ux8U1myM9LwOf/vaF4ZJi2i8fw+mMwKfL5+KZmS9i3rJv4KLYd7yoHR7sNgx1S9SGwnc99SmjnALhl0vX4NX9sNlkcWjh47iF/HSq8lo/TTfg44wRoWumxflUUO6zSVHyo3Aw6Pxg3N17kauOgC6+W7VJbIUD8Ps0g2SJtKrGQkVX2JxPoo63UfCps4PuDzDMgiOs+HFYrApUZRAl+l0cSJuBfmNf5+jihd0xwzB0Tewe2B9G4CWPyAjj3DyamDggFxNSluCyhDeQc+hrZFdzoO/Yxshz3EmhKxtsBxXamSqtEk338bAWlZJOfoWgKAfIl3QjPR2JyPUEjOKzb8jD1IHLkFnqLWQcm4eDyXakjK8Pi+0GplGZZZD4stI1f/5SDR2so7aCdQgaQYny9XbxmSUk+QVFftUIrOgVraIwaNpVFFaOCzqFTm2PA+7RzH8S+k8cD8V2G9OgcswhXdfFJ1zRxmD5CnJy/50od3AyMhPfR3SLbPSfUBFxZXpBU1qc4LvhSJuw62XYQZKMemhiINV+w/Q+Ab++8qWpTf3D4KGB/FUPAQcG3wZM6Vf82G536mi4zclydA3wU5el/otPuGCQslc4/BnSS7yGif1+NFxKnBcsN/1SEFLvc2zP0zkM+ZUVTNsQWgM6avAv5YivWh0loVvvZbtMNMhZ4hXyv2lg5bNemn+KX0Uext8K51Z4wggjjDDC+C9Aloq6duzYUeiOvglpCYofuqOoSUo+MIo96uxXBqdn5cB3Ho2uAlkVbLdbcV2nRqicnBgMLRqt6ldB47oVOWlVDD3x/EAWcJyer4a+fAbsN6DrqsfnKTI2J88ukrgYiFmwYMF/Sm8Qw0/NmjU/s1gsd5EFGTw+T9l/SPwKB6OcDxQmPRJmkgi+SaYRzaRQQ5pJEs87f/78A6+//voXn3766b179ux5xuVyrWedvGIwKTivDSOMcwGRKyH2Gb/b7d68b9++5z///PMHKIefLly48BDDxOlhYXIbKs/meajch/YHoVAUvD5rDB8+3Hr8+PEBLPtb7CPHvV7v/QcOHJgzYEBw0v/fhmEMZpvK6mhpi0Jh4fuCLVHsymC5I0OPzWIp9Csfr0+DiyIiLizjIxIR7ZRhV0OkzY5dh3bh81+/EGUED/S4B6/e8gJaVGuJNXvX4c2vRmPprlVIzUmHT/cj0hlpfAnu9osbWBgrh0vElMSG/Zvh1Xz4ffNifL3qW3y/bj5mLvoMCzf+hrmrf8Czs1/CjEUfIjkuGX3a3ob7u9+DcvFlsHP/dqiaBTH2WCPdL//4GrsO7zR0EjHcyu/gsrlbibhE+DQywRaF1jVa44pGndG5QUd0b9kFqq5i3e7V1DEs2Hv8AMuTiB4tu+HSi9ri8oadUK9CHdisziD7TB7KIlbyjL3B2AtAWFbE0C0/XovrjaK5b0I0NSVGjy/aJiDvf+LCvCQ+HHAMk/t/jhz3A9DUtizfJSzAcxxE1pHk83uKgNaIjO2O4TPt2Lot+OCZImjP9lkXs2ZfULjyoFrF10gjqEpvnt9D6R0Lr/s7pIzti17M40whfo+/T70B8WW/RGbuajbCbBZ3KMuceAYNUQh0cYeRiwVJJ/uZpsuqTRkXT8Udb8QjIfV6xJX9nDxbw5DPKZCy90FyUJAKhyLuKpB/o9yRHX2waLLS1G10UgWn0XnUeEmI/y3kYxtYLP0MUpUB7NzdeC5L+FklpQqy2HGKw9CvHNhX/mLEpY6DvlxWwc5nOs8xbXHFkR+aWoZlTzLOFaSzY+TfvNvnyiPvi98EWJR9xZLH50/fSlklxHVH0NWG4oWu5v9C0nTp90+GIquN/fnrZVWcvOEwjMGqWpqyfSOPKQZZ1D7ke3NDTsTnNNjGYfxj8J+a1IURRhhhhPHXEZwUeEeMGFHkJhCqAu8ZOUxgFL/37PQm0WkzcjzUOwpqhecWsllb55a10Lbxmf3IXb50PC5tVhMl46NlVVQw9NxC6l6K6VuKWaV8ruH1sikJtnuRq4f/zejYsaMvJSVlic/n68HLZZS7+8iTx6ZMmRKYgJwfhHYeOTevQ48iZIWRaTwTEuOVGNyEvB6Px/3zzz8ffP7559/94IMP+h49enQcw3ZrxiSbKvx57lNh/DcgciQkcsW+sufYsWPjKW+3Pffcc1MWLFiwP2gEFtkMpYKGYKGCsh3aFwQFz0Ov/xQmTZqUmJyc/Jiqqm9wzFvHoP8NGTLk53/7xplnCovF4mDbykppD3WAovmt8X1xBvsGiCkyxuqAw1jFmh+y8tXpsMPr9yItNx1ujwttq7fCS7c+g7lPzsagbv3w0e9z8Pmq79CwdC28eecLGNHrcb67vXj2o2dx/4xHMXTag5j1x6fwiSFYfkDmS9SuWlGpdGV8tuwbvPfbR3j5yzew49AupOccx7uLZmDkrBcwY/77iLJH4fFrHsGbfV5B5dLl8dmiOSgbXw5T7h+Pzx96H1MGjcMNTXti7cENGPbeE/h06RdYsXslft7yG17/6m1M+nGy4av4t61L8fO6BfD73HDYHahSoopRzobl6xqb0l3W8FL07XQnyiaUgc3iRLYnF9+s/A5bU3eSQWp+GxWHaLFduVwuyNf9RUEYL0+eEfhu1z3eIiOzzc2+d/5w19t1kDK6CfqMa4i7Ryfi/WGZxgrRSQN+w+SBT/FYH7r/BZYiz1jyraA29mbmd1shJVQKfOXkcMmvnSflUJPt/ogpKYfhtz3O6yfh9//BtHeTsZlQxDCIBKjW+lAtbyIhdZgR/3SQDems0R/A7nyf+bWErhzhCDYVue7WTPMPhgUjng0Ujod6KhZ2LNz4Gwpxl+CM/BAW+0fMqw0repz1mQq3Jn5rvxalvEjILat2agf0s9DCDVE8dUXG7NNDXHNr2l7ydCX8Wn7y+tawHBsQKW4IioBsZu7aPQxWfMO4tzLEynosgNt6F48vsyzyXggBL82qyUvHV7QcFwlFEd/BBdI9A8j4pnrObrW8rM62mKt6gxDHeicqcY7BsRp72AdMBHzOiEG7aOh8D+tFrbZhOTUth/xad0r7Spt7ZSNF04VFGP8EnBSOMMIII4wwwjgDiDFYMGvWrELfIWkJaaI6ukR9DAYVC3f2memYJsTQKj6D/5RufYaQDdpKxEXjqjYXIblUXDC0eIge2rpxNdStVtZY5SRMOB84E0OwbI4sn6+eDmxL0e08Focx2QujGAwZMuSQpml3cR76Idv6do/H88qECRNq89b5ksSCDWhey7EgSfsJhRrTTOOaSaGGN33x4sVHnnzyyVd++umnQampqe+wPqvFl6vMs4XCCONsIXJjsVjECJztcrnWHT9+fPqiRYsGPfHEEy/9/vvvRxhF+orIYkFjsCmfpuwKmTJdmLybdM4wfPhwdcyYMY3YB17muHg3aTaD7xk4cOCKQIwwBOSPk7xxkNI5DhbZBn7oqmFWOwOIywN/IS9McQNluEKwyP5WVlxerxNGXP8oOtRtj1hrLByKE5neTIz6ajSe/vxlrNi+FC2qNMPY/m9iVMqruKZpN7Ss2gxXNrwc3RpcieSEZOM9bYEVLao1QoWYMlizbQOaVG2CW9vdgkGdBuOp6x7H6L4vY1S/V3B922twJPMwnp35PB7/+GlsOr4VZeJLIFqNNLYhq5FUGQ9fdz9uatEL+1L3Ms5I3PJmX6SMG4RZSz+FrllhUyxIzz2GqT9/iM9WfIODqYeQ5cmCw25Fv0v7oVpiDVx+USfERcUiKzcb+4/uw6eLv8C81d8g15PNklKXKMhmsceQXz4v3/PFKhpn2EVOs4kxeZYrxH59hgn+CVjUyXDELYfT8QfclsfRt5CvbxTLAih6ZmAY0Uvy3IaYRJaJTDD4IIxREtFr+MnVvDmWMgwv3E9vVmwuMkuOxqSBraBq3ZjGExS0cWTbEmPoCfhIroZBYwtsuiYI4dn1r0XApt3JsCvgFSs9XofatD2mDHgOnrwsJiWr6f8cznRFtt0yAKrtSvjcuXxmNHnVFlMGPUfhORSofzHJSD01lDVW5JqQTcBUpTxJlpdzfNY3GeFFOclSNY7vRjtI/Z8nT5tg0oCC1BATB1yNCYN2BZ86FfGpndgGg2G1RbMDzYXH3o71uAu5sWx72YukoObvOMA/8m5h9pAV2AFfwiZsdmn7ojf8MKBkwlr4htinICnaz3IE8tP0GGiWZOPcRP8JNjxI2Z2w7CSnApu2cUg0rmQ/lZOy3auXhaJUgomd/SeSBpio/IARCp2TJCNE+gMSUDLhpMFatcUyWKgISHpKGvmREQwIQFFz+CdPfpxi+mvgdlxWSPuSBtbFpMFvBZ8K4x+AsLYfRhhhhBHGGcPj8eic7Hs4AXEePHiwUAW75uaaoorItrsykS8WMpHx5p2dMVhwZtrxn4OpVTW/qBJaXFQ5eHVmqJJcApe2rIWYSIehj51rCL9KJkQX679Y4M3zwe+jzlqsxVyBXzYHgZ7LyaachHEaDB48+Ah5OpyT4jd52YE0ZsKECZ3Osx/hUMh1QRJBCzWgmecmmcZgk0INcOonn3yybuTIkS8vXbp05LFjxybn5uYu83q9mWLUEwojjNPBNAL7fL4Mys/yI0eOTF2+fPmIF1988bUPP/xQ/DXKQFRQ9oQKymooiSyb8hwq7wLzKAgN/1MQQ3D58uUvt9lsr7IuHdi/x7IPPDho0KANwShhBMF2lrFOXkDSjkVChZLLF5C7uJe13JIviHJ9XniNd1F+eH1uuF0uRDkiUCGhFK5o1BHlSpYzGtvj92HNntU4mnHIeB/+tO4nvPD5G5j40ztYsX0tkmLLoHvzrhjaZQCevPYhPNX7CbSv2wayaapkXK9CXTxx/cN47qYnjVW6D/e4F7e2641ayVWx5/AeTPn+XYyY+TKemvkCvt/4C3TKuPgk/njx51i9ayN8Yn9hOhFWB25udx0qxCXDYud46VRgcVqMMmliMSbVLF0ddZNrY/fh/fh941J8v3o+Zi+Zg22HtyIyIgJbDm3G7D8+x49r52Px5t9xmHW6qMJFSIpOYg8Qu85JJsqZ1WpDbFQ0bA5bke94Ma67ydPC74aCqeu6S/EUra9R75D2tohh/rxB87/Dxhb/wA4OKNdC9Q3GXZPaoN/ERug3qSlSxl7HWA+xuKbPrs04rLlwhOXWlUzoGuWNoapeCTElSxoxxI0ELF15dtJHrRo0aA8cWwvxx/ogNu0l9B1/OY6X3IjJA0djfMo9rPH7RhzDx67uNDZhEBj+fk3jrGY9UZK42Agolosgq9t1Wc3rT8fEZoH+kZDQkY1UzjgXiN+Qc43hw1k+f2vyUK58lLm0E35s7XpjFqqqcS7wFVglYNgRxQWApSXce+oHAokKak3W/2Ke2dlpqKRrS41wfwGfwyYUZR6ZK8q8k+1wCfqOqRS4QfSfUNK4Hjrq9BsQar56UKyVjLroSIXDE3BX4Eyvxr9NAh1YEBRXXdnHzA8a9VCUMrDbOmPojIAbCsnPa72MNxoG6lkU69mmpxiZC4HHpaBDKZZH/9QwiipqPOt6Me6YdtLYrHkuRbr3MSxddhflt4XRNprq5jOm3+cYlqWMsQJa4GzHeimNSGfXuU6WV1Zu51+drKiH2B8CX25a1MqItEQY58IPXRN3DqUD/CgMRrLKKb6trbbNzHQXn+VdpSLs7ktP1KE96zjgjcroMyWJLD49H8P4WyHYocIII4wwwgjj9OAk2U/K4YQ5wmq1FrpkdgH/WRSLrE4oStvIB1+e2ATODmfkguJPQj4ljY+JQJtG1VCu9GkWFITA45XdzL3o0qYeqlUsdV5KKCuWq1UoaexqXhx8LIfmK3JuZ0A0NmkiTibdxRmDIyIiVMYRFBnnv4SUlJTUvLy8MeTdI6RE9gfxK9pv2rQ/ubv56SGiZJKJ0DBpl9BraXiT5J5J0tEKrsgU0txut/fdd99d+uabb0785Zdfnjxw4MCrGRkZP3g8ngy7nXPB8ErhMAqBGICdTqesFk3PzMycv3///lELFix4fNKkSROnT5/+R1ZWlkzkRSYLypxQQWOwKbOhslwUCULP/zSGDx8eW7Zs2btZh9Hsx/E8Psk+/drQoUNlxVkYBUDeyCpRt81mK9bvpw41T9F1tnPxtgF5l4svX1+hP54qsHHsSYiIRcnoUqhYsqIR6vZ78cO6BfhyxdfIcmfBo/uQq3uw4eB2vLPoPTw35xVM+PEdrNm13nAZYVUsiHdGITYiwrAliTlPPAfEREQh0hGBTFcWfmJ6o756G4998DTG/TgNqbmpqFOhBro17YIapatA9/uN9+Wynavw0pdv4P1fZ+KXDb9h4bpf8eOq+cj1iMtR8V7Af4a9UOxLOnx8D19UoT7u7XI37mh3IxpWrW/4E/5m5beYvfgzlj8b89Z8j183/o4YZyya1miGOzveihTDbUQ5dggNqml/DCLCYkWkvfjXjVfTkeeTLlY8/6UHsQ1cis9WZF9ivQ1jksslH3ydJ6S7P2FBFoF1g2KpxGI/DtU/HYr/Q6ja+xxtxsCiXgGrzcbGSGXcrzB3QB4WjvRBUffxJXUEYmdVLJcyjQfRb9xN2J/+KJXRJ/nMyZW5iiVQB79yGaC+CJvlXjbbs0hIHYwBfCZl3F1swKsNo5eqyidoe4BsWdxAeLxsVFmOzXM1GW7HbcynN8tXjeU5KoZ7QhxUX4/+4+8mDWXcp1ie0gajpTFsjvOhJ0jGh40yK0oUdPVaI/9+JCiPQrVUDZRZ6qQFDIMnIDyT97sqP24/jZTxg8iHWwDbI0zrYqhiZ/azI3m/NqIXBT3nexZjOWw2SawLn3uKvLmF/BzAmy/Ban0LLvtzSHm7fcB4XRTUVCqvAQOwonZmmw7FXWPvgFN7nMXvZNQhcC+gBE+7S/j+A8uaQT7Hsp4DkZfzJOt/K9ysA5QH+KIqxvh5lujdW7YX/JAdewPbkrxUboTN+zj6v30D+o+9G4r1CdbhARbzZcpRLxxsaofHnkF+LIP8jiaGWAW3I/5IgM8O20jGJ7/O4pf3qHj5BYe6nNGmVNAsrTFw7I2sczuGyYaIS8mLo5RfXuqdoWfeZ+TlcrJcIu+2s+fHuL57KQjf8bkspl2O+d6HxLRAujWTH4TmfIt8eAP9x/XH4DH5V2eH8bdGWLsPI4wwwgjjjOH1ev2qqmbK5IATwkKNwfVK1aOWoeXxfmGzu/xgzLyM/PsUnA5imIqJlI1VzpFyVwCKqqBmpdK4uH7l067ADYWU5nBqJuKiI9CjYwNERziNTznPJfx+HVXLJ53WGOzJ9sDv8bMywYDCwHvkIdtIdVn91iLbyu/3OzRNs4gRoEOHDqdv0/8A7r///rzBgwd/RBmXTaZ2MGg4+8aLY8cW9jnpOYUIVKhQhZ5L24RSqKEtlMRCUBjpx48fz549e/b6Z5999r1PP/30ye3btz+Vmpo6h3XLEsOf9D3Wl1HD+K9C2l9kwWq1yvsg48iRI3O3bds2cs6cOU9SbmZQbjbs3bs3aDwx5Mo0/IZSYXJZUH6FTHkvKPOh138aU6dOrVC2bNlnePoK67Wdx7sHDRr0oWwcaUQI4xSw7b3kld/j8UTy/VHkYKBqSjaFRSykRcN4B1FADDcR0tz5YbPaERsdg8T4EjiQehBzVn6LD3/9GK/MeRVvfD0GGw5vhuZXULtkNVzbtAu6N70K8VHxWLdvPSYvmIKnZj+Hid/PwNaDOykwGlTZ20oylDJRjn2aD4s3L8MLs1/H05++jGm/vI/Fu/6Axaai/2V9Mfzah/B0r4fxaNdhaF6lsfGYHx4s37MUb3w1Gk998hzpWbz+zVgczj3G9I1in4CRDWnjvo04ln0UJeNKoHqZqriq8RXod2kflIouCbtqQ53StXF725vRqUF7VCldxVgRvPXADhzOOAzdMNQFEpa+Z9UU2G0O4zmvR7pW4ZCvfmTFdYEiFYVs1ln6ZaFgO8vKWpfT6Swyzl/G7PvlM/2Hqbh8TcVJg80eA5ujGmzO2rDaa8FqKwNFPj/wplNYnkWG+hPjB8YBq28dK7oQbE9YrHFswHt5/IACNIJcy2aaq4xVu+I/NeAzlQzSf+XjSw0JtDuaM+23+PAHUG2TYLF3JuM13vqJAjMDo4cFVll6DPcAewyhtVhLUVkcwzTHUAhrUFH6DLKpopXCo1ovYXpjmBbTVHjPK65mPHyBOqHkndyEQtGthrHV8BkbYpPRRVClvLLbXbC8JiwUeF23Gc8xE9ZZMTYt0/xTSczDJoNza6NsNtsYdti6DN/IyDnko8L7NYx0BEY+koWWA91/kMm1Z73GMpP3yMObWRcqsd715PLjmH5feuAZQ8rN8qknVpBOfOAYfP4n2D6r2W7x5H1f5v0e0x9PfvaFLbI707+Gzydig8wRioAj4luW5weWn+1qrcw0nmE53iGfb2U5dhg8Nj5OQKkTK3Lt+vt8GU0lX/JgdZTncw/w+RlQrE9KT2CZAi4upDfoQZ/RAmOzO9GlRS4K9l4BeS++agJ2Z/4J/v6VU2IH224EvO5d5GkZWMX4a/uIdR3D67aUXWnUnWyrWZjYPRfv3S4+dj+DN+8g7zMlezuojtHM9j3mex1fdZuh+zKCPDUyM6D55NelIK9ZFn/QH/I+Want3842y2F7qeTHFdCs75M/t+OuyQlITxQH5ewPmsa8Enj/MaNNFfUZ8iiKbbrZGKxE7qR+JqR/SF46j4F2zg+rMgU+9yTmk8c6NqPIvmKkq1qehy3iata/Fx9uCrej6PYN42+H/ANMGGGE8ffA0ClJSBn3APpP+Jj0AfpP/BD9x49Hv7FNgzFO4o5pTgyYMIDxPg3EFRr/IfpNrBeMEcY/GaLs9JnQnm16bTDk/xVut9vPiYFM9B1Wq/Xkp3chWF93PaeIeqpOTUVWyRQHMeim78/vmup0kBTjoqmjnjp3/MsQ463TbkPTupVQs3LpYOiZwWGz4tCxTKzZuh89OzZExbIJrGDw5jmAzD8iHDZULVeCOlvxfM1NzaPeyYngaeKxjbzU5jOjnFFFTvI46beIEZB0/iaC/1AMGDBAPp0cRjn+lHr3reTRtPHjx7ecOTP4+dz5g0hWqHSZvcEML2hIK2h0k7YsbJWwed/766+/7nvttdc+/eijj57ZvHnzg8eOHfuY/X8X65lnGobD+O9A2lva3e/3e1wu187jx4/P3Lp16+NTpkwZ/uqrr85csGDBbkYTo4kpX6FyJbImYUKhsmjKmymz5rnAlF0TBa//EthPm3i93tc4Rt7Iuo1nH7574MCBfwRvh1EEyCcXxwAveRZb1L4BAl1RcvnOYrsX9w5SjAbN8njhLmT/JtkgTdWtSE4oh9Ss49i6fwuWbF2Jz5bOxbZD2xHpiMZ1LXpixPWP4YlrHsaQqwagbrk6gWd1H9YeXI/xCyZg+KxnMPmnGdh8cJfxjpdcxc3mun1rMXLWc/hk5Rzsz9jP4uiGATo7LwtH0w/zWkUU8+jQoCPu6ngnKieUl5SNPQFc/jw+cxCHsg/DJXa+IkRTflDecHATxn03CWt3r4Nf97IfqehQty36drod8VFxuKbl1WhRs5nBKo/Pi982L8GHv80y3EWILcj8EkocRsgq4UhbNErElIRazI/Vbs2HDK+LOkAwoDioSrZqyZG+VxRi2O45PiJ4fX4wuf8f8GpDOGQ8Co97IXzunfB698Dr3sPzNaTRZMCdyDz0NmYNOKk4jrt7H7nzMgenV+H3roffd5C0Dl7PGApiXzb6HIbv5bPmGAVMHbwSftu9fOZBpv8V1dWdjLcfmp95eX+F7nsSqv8BTBi01YgveG/QUQ5ZbzGtz6H5dlBAxUXBcjbSXmQlfc8Yw+Dz/MQ09lJB3cV4nzEshcL4HNPeyLCDlIjmRloWp/iQPcQ6HeD9nZS1LCPcgM7ys97ATjZOfgXZI65XFOHHQQrdbkRGydjKTlRqAevQh899y7qLwXo3yzKX9RtCoXueZVrL64MsR1vDp7I3U4OiSf4HWY81rMNLfJ7l9K3is/uZznbybzqH7MGYMkjqFoBG/unYB3feESOeNchPwdS75zOdQWy7sSzDeuO+bMzn9SyCJ+91XvdFxqF5mNX71M5uYmyfQ7Dow+FxTWM7bGaG+1iHFczzKZb9Xl7PZ3uJWwg7lIyAYXvc4DTK8EiWWQy0SwL89+8gTeQz/yO/VvAFJjFZZzWQd9nKYuxnPX17yYfdbJscIzwUhvsR8tHjYrvphxEd7CNS/rSEL6Cp/VnG8UxjrdG2fn0XvP6FrO+zHEvuwviBAdcaAqf7N9ZjEMv3BWVrJ/lygNfzme7/WM6RhhxJuynKAQwPPiN+enXKgDfvMPl6BJ64QP+T/P3+b6Apr8HvEXnn4KWJS6ONcOX6eN8Dv/YM+SH9YTXblDzUtrKdxzDRwazTJ/AxDDr5pARW44gvZPmhQ/qJHC3B8FAIn+2+55nf/1iP7w0Zlz6g+7fA7ZrNMt0Hq/6MsTljGP8YhDX5MML4O8LnjuEL4ArYI3vD5rgJNvuNUK0D+JJoi6b98/sVUrJrUCPsC2f0NYG4Qs4bOTjnd2ofxj8P/d+qDYf7Rdj0CXzpdgqG/r8iMzNTjMGitDo5kS70M1HZdV1X9N2KsRPyacA5Ts4x6jtnOcWPj4mE1XoeXmEsR4m4KDSuVQF2m6y8ODvID/Frt+6H3WrFJY1rGCt4z7JqRUJcRFSvmIRElu90yEnNMYzBVCCLhGGoV5BLhfOwJ8tzUqEvAEVRLGxzYXbRCvx/GAMHDtzOOfKTVqv1KfJKLBGT0tPT75wxI+i37vwiVLzk3Lw2z00DW0GStjTJNNIJmcY7OZd4ytKlSw+NGjVq7uzZs19auXLlI4cPH34rOzt7Afv/IdNAGMa/F9LGJJ3tfTQrK2vh0aNH31q9evVj77zzzguvv/76nE2bNslqORkfRF5M+TFlSEhkLFTmTNkqSKbshp6bKHj9p/HSSy/FTJgwQQzAb7G/1uTY9nR8fPxw6cfBKGEUA8qBadiPTEpKKvINo1v82Qp0V/HvIAqEruGIKxvZRrL5Ie9TTVNQvmRFRFqj0a5OW9xyyY2oVqoqxx0bOtS8BCmX3o7m1ZsiIToRNophnlv2OdINuXVa7fDqHizZvRzjfpiEt+aNRY47V15qkMWne1P3Y92RTVSxLXxXB/zvykZ1BzOPYu6Kb7EvdZ9RDlme16jyRWhYuQHPxOzL9BnXqlpgUdg/irC4Sjy5lRiVyDSP4Mul8/D9yvlYsm0p1uxZh9ioGDhsTvj8PqzftxF/bF2B71b/gG9Wf4scTy4i7E4+Ly5xJf0g8To+Ih4l4ksUO/aKi4ijLnGjW3jZ8kFDZk6e0e9Owfz5863sIzE8zTrvxmBh2bTBO6BY36De2xeaei0sak9YrD3h9t+MeNvjmDDoC8waWVBYdIZvgJbxNJ+5AVbL1ZSsG3n9GCb3/4VzoslUMnvCb0lBTva2wCPE1H6byeC34PUPhGK7hgy9mopWT2i+O5GW+CrGD94cjBkEBWvi4B+hu4dC817HeVl3KqJ345BluWGAU/CRsSJWtfRgo10D5N6N5AMzoZb7Fhb/rUzgGnL5HSMpbVUahec16LarYVOvhxW/GOEGtBFGnRX9Jpbvu2BgADn6RuZzHzRrN6ga54XlA+5sxECYXvJjxu9vPKsprK9tACYP/ABZ/i+g6ncxVjd2qElAPY7Dy7M5Gr/M8l/NzprCuDMQlfAG63gTedWd8a9DjvoAJg752UjfxGHrNs4v74HV3wW6dSh09aSxXDBx4O9Q0x8z2kG3kT9sP93XB2nZT2DSgIWFtN2pGD94JfN+iGe92FF7sIw3Y++6V1F+4I8s30Owamxf5QF2kG3GpncDJzeG31cJFv0dloftrnRnPa+hbvsobMofrA87tzFfSGP4cTkBdslK7YeMtvL47qLMnfpDoMXyHeXvFkOenNaXUOrwSYO9tPeUlB/gyX2Ued4Eu53tQb578u5CcsIz5MMytsXJ95asLs/4aS783sHwK9dSYq+GhzK+5cB4+CK/YlsPNdrNbxmBkSMCz9mVRUy7F8vYle39OiLz0oxwwdShB5Dhe4VtdwPFn/X13cj8pqN6auCrlqmUXc3+LGXkZkNOFVxHehKTDszlEDbW6Fc67kKkJ7BB6tGFeaznEKOf6GIwLtCuJt4eehwZP04iv1MMGZe0df16+HxDKevjMe5uMSaH8Q/CGbwhwggjjAuOfm9VoWIyChYqCeamGtJbNf8k5MY8gPdvMz/BBO5661oo9skcxBP4kgsGEpq/EyYPls+owvin4q7xt1JZnEQlxga/fwKVuruDd/7fIBvtlC5dui8nWk9xovaQfCofvJUP7976bnUqGktUxZLAiUQwtBDwVmzZWHR6rDOiEgu4MisGm3YdxnX3TeAMxkV97ty9ysTg2qR2BYx6+AZUKVciGHrm2LD9IKbN+R2Del2CA0cy0e/p95CbJws5/noZXR4vbunSAsMHdjVcURSH3yctxubvNp/Y96QwWDiR9Wk+WZVy7+0f3D4rGHwKxo4d25jt/RpP/zh48ODjYuwP3AkjFKNGjXLYbLY2Vqt1GPtGM/LsA9Ib/fr1u1C+RwsKWei1nJvXMiuSc/MYei7H0HOxNphHaXdLxYoVo+vWrZtUu3btOklJSU1jYmLaOZ3OmmJ88Reyui+MfyakPYVyc3O3ZWVl/Xzs2LFl27dv37hy5coje/bskVVUZmOLXMi5DPRybpJ5HRoeGiaQo3kuKOr8nGDq1Kk13G73YJ7ewDF5Lev3evny5Rd06dKlyB/DwsiPcePGtSHvZpDePXDgwPN8HxRq3Ck7/cWKedA+UG3WNrq3aBuibBzXILEM3mrdFU1Llg2GBiC6g9evYemu1Xjyw+G4s8OtqFSyIp754mVkZB3HyOsfw2UNOhk6gN+r4/MVX+HVea8j050TGMSUwJpaIc3nQ5m4Cvjk3qlIiE2Cznf9D2t+xOBpD8ApblwNr1ayYljhPQXRzii0qdUK3RtejqrlaiIrLwfvLHwXX6/5jgIsG7PJEFk8JHfxxn9l/U7o3fI6OC0OuPke33hgC37ZvBBNqzbFre1vxNQfp2PDvi24tH4HVClV0TBM57hy8db3U7Fu/2pYWRsxCAs/7HYVfVvfYayClooVZRBeefwgev3wMY67z8AgrPvfUePt9xzv+XDI6tQA5L3G8V1+6Gzjcrn63HPPPTuDt8II4/8f/WfGQUl7kWfN2EE2cr60EPa89wzjq2xwVjL1SviUl2F31IXHtYADQQqmDDn5g0AYYfzHIe/KMMII428PKnJUUNllW8OZUSoQRsjOoKqjDjXeOEPbDePfBVWxs+3txmxCKbAD8P8TxBBos9nEuCX7KFcwAguBruhpnLgcPJMJk4+To5yjp8xBioW4S0guFW8Yb88pyOW4mMiz2jguFFGRDhw4koGMbDcql0uE9RwaqtnP0bh2RcNfcnFwM+/cNNnI/Qzy1pGjQS32ky5VVaWtHUzvUNgQXDSGDRvmHjRo0PycnJxhvPyY8t/P7/e/I5+jB2Kcd8gYETpOhF6b50LShkJiwDNJrDUmha7uDCXjmT179mR+8803O8eNG/fDO++8M+ann34aumXLlvuys7N/lftiQAzjnwkZM4Ljhpabm7t88+bND//yyy9D3nvvvdFvv/3291988cUOaX/eFzkRuSlMToRC5cmMa1KoLAoJQs8FoefnAgr7YSev1zuF9Uvh9Xsej2dgSkrKd2FD8FlD3u3ZpHKxsbFFLk09ePvDexXox6nHBEOKgoJsn8cwWhaEyKLdakGCNQJl45KwbNdKfL36RxxKO4AYZzTKi+HU8B+qYdG2XzF5/lRkuLMDiwCDhmCBlMDKccmr+eDSKY7BG1arw7gX+qoUj6KSb5YnBz9uWIBnvnwVQ6fdjwc/fBy/bv6Vj2p8Jn+dTuaUHxLPzzxz3S6UK1kBTWo0RqOajdGlxZVoVr0FjroymJpmxGlT+2Jc2ehyNKrWBM2qNUaUIwJ5vjxYjE3RAulJ3hG2SNQuUxO6J7ChXVGQldbH3eKyOX9ZC4eyJ2G3s6gVmw5SSU3Tstjep1/VGUYYFxITe2dA921lZ6jFjnsbNO0VuBy/I2XCb4hP/Q0+/W2OBbWMuJp/VdgQHEYY+XEmb4gwwgjjQiN0ZbBsqqH7fqWGypeZHgfNchOmDvjEiHfbhIqI0GWDgh58Aa6g0i0bLCQbz4SuDJZfR52ZDeDwDmWvv4KacixkVwpdX82IbyPG+jXeSJHNG4DrP45AwrF7Acvj1DxzmOdjnL8th64+BIvamWERDPuD9CJWtFiI5c1k4hdA0wk2NPC1ZjkGwGLpzLyc1F2pJ+srofvfMnxpmZsQmOj1Yhzi4+4E1HsZvyQ0fR8U7TVOGRczndcY1ol5/cLr/xk+vgzoCm55qxy14jtZl/5UAOKYh+zeMQ9+ZQLK7d9obKggGDCuHHn3I8/E2ds8TlOfhVW7mM89zLST+Nw6Pv8qNh+cgzrRidCi+rHu/VjqEuTjUvL+WWSW/sX4BOsEJP83yiDK2Yen/ZgW43LSA/wAn+1N7Nizxdjh2ETK2Mlso5t4Jn6u+kNTqeHjYV63N+6LDyxVeRETBol/KR19Rzdj28uK24osW8AtiKLLLsbiP+ozRnkckwYeNML/HzB27NimFovlW05E3h84cKAYvk7BjFtmxOqK8o5NsV4jm7QUCc5lbJE2NO7VCDUvrxkMPD1SM3Lw5NgvMfu7FXA68ntO+Svw+zV0alkL0565nU1y9katbXuOYNjLszBiUFeUK5WAywe8ZXx/GTSw/Gn4WC5Zqfza/dejZf3KwdDCcWTTESye/AfS96VDLcaVhtTPp/l/0zX/oDs/unNNMDgf2MbKuHHjbmB7P0B6qV+/fkWuIA7jJObMmRN54MCB/jx9nJTHifRLXq93xrBhw05+1XF+UZjAmWFyNEkQem2YUQpcmyTX5kph89o4dzgc1vj4eEfHjh0r16tXrxvPO1mt1jKU+0hSkQajMP4eYD8X9z9uv99/JDs7++ctW7bMmT9//tadO3eKhS7UiGv+iGCeh5IZJkeTQq8Fci0wrwWh5yYKC/tTmDx5cozP57uBp0+zjrmUy8c5js2mXIa808M4U0ybNi3e4/F8QV5a3G53l+LGtPjpz09QrJb+fIEFQ06FuIkoFRGNpxp3wE3V6htGWxNiZJVN0jJzs/DW9+Mwa9kXcFgccHlciIuMRs+mfM/GJGPVjjX4ZfsS5PizOCqZ4ibD00mIW4g4Zxw+GPoOqpSsyBDFMO7eMXYwIiKcfMIUVRN8XpcSBMLkr7iLMJNVxUgrq4hVG8rElsbRnMPGexohYiVFEXutVbNjyBUDcFuHm4zVwVB15PpysXnHJtSqUgd7Du5CmcQyiI+hCsp0j2emYez3E/D5ii/g9XmYDXnCxEQ/qZBQHhPufAOVS1Wjmpi/jiakrO9uWYl7fv/KcGNRLBRFU6D1T7398SnBkHygvldKVdWppIPsMw+npATnCmGE8XfBfa9FICdiBHQL55JIZB+VDdwC9wKf12awU7xHWX8GEwccC4SHEUYYgtO8IcIII4z/d4gip6viVH4/ZCdd1X9yEzm7uwxfcNWga+IjaIthLCxodJLVw3GpKXD6foXF0of3ZVcsGxTNwRFAjKJTkeV/Bn1GJRnxXenUC1Xes0YxbgxDbodinQ2L2puFiYOqMlztxPMpaLKku6ENC259NwpN9XthtX4Cq00MnwnUvh1UYKOgKu2Z9/uwRTyPu16TVYYB9J1cCXHxrzOtl5h+ZWrN1JL1akz/dV6/wHd5ZT5j4f0YWPST37v3m9wEEY5pLMsIxknmc+JYjdq9OpT5zcWBsjeiV6+AAcKtkYFqtFEfHY1Z88lQLW8yzfIsOstmvZjhE1Cj7CPQosXf1FNMrzzTjWW8TlBtUxB3/BojLRN9JzRFZOQ0pvsMy1DRyF9WyapqCqyeH1CjzB2GYdyErkQwnUieye7D98GChcz/Sl4LL+NhcVwDTfkAKW93MeKzkISsCj5ZZ00MKpKPboe5o+z/ExwOh/it2s7JYEVOFBICofnhs3IGo2mbT2sE5W2f24f0/ekUY5nCnBliopyoUzX/J6XnCm6PHzm5f24BTGpmHnJdsnGbCjfrVdSKobOFrIBuUKMcKpQplN35IEbg7GOyOqpo3stqISkboxyKtCn5f6AJwYgRIxROAmWZtM3n84U3hThDdO/ePTcxMXG0xWK5mX1gK+lxp9M5avLkyc0mTAgZG4rA8OHDraNHj04mNXvrrbcuZT/rTLp0zJgx9WRyfgZpFCZ4ZpgcC5JYQoRk4iRkrug0yVztGbr60ySfmzh8+HD2Rx99tOHJJ598lWW8YcuWLfenp6d/yFtLRXb8fr+XY4YuK4fDq4cvPGQsNknagfBqmnaU7bMiLS3t482bNz80ZcqUXo888sjTU6dOXblz507ZuEhWzRptHDwWPDevQ8mUISHTwlaQBKHnJgoLM9wTiVF30qRJdd5+++3W48aNu2z8+PEdSc14XUE+ZQ9GPYGvvvrKwX7SnLL3Ni/Fzc1vrPttKSkpM3mUsoXxJ9CnT590yk4aeViNYxr1lKKhKfpe3ev3UOiCIadC3kWZbhd2ZKYhzy/icxJyT360jHBEoEpSFVj8CtxecQ2lIsudg/d//QgvffsGvt4yHzk++brIzKeQ/Bik+f18vwcWgkvaVktAxSp8gS0D+YzZZwy/wCHJ+vjy9Ck6WlVsgKdvfAIVS1SkWp2//IZrB5bVb/Hh3UUf4N2f3sPOIzuRkceuxbLUrlIbTtWOKqWrwGFzIDMvHTsObsV7C9/D/I0L4PGze0n+wS7B9wmqJFRAcolkqtdFizDbB78d2WfU8XRg3ExNU44GL09BREREJOOUI+2PjY09dVOpMML4/8Yb9+eh7OFHOee4mlcvUqjfZ2//yCA/3uC88Do43Q+FDcFhhHEqwtp4GGH87UFlTscuvtzEybtGxbA7+k+I5OzICsVSn/crkzbzZbeMUanlFlD+9Ngq7OniWD6CL8qjTGsiu/49TO9t0nFq1XY+0hO6rXbwiQBkdbHKZxS1LZ/Zw4tHGfgAn1kbiKCW571r8OCUaOMyxs3nlSuprZagliq7077FUNn5dTKfy2JcMdh2BhwtjPgCi/tW5nETn3FQS9/JcrzMeA8yv7m82wGKtSYCyrXOuga04f4T4qD47oVF6cirXGrbY8mVeznreIVpbILVVpnpPIaYTm2M+AbkUZKqys6z1VmHSTzez7LJjsC5UC0lYbU+wwgNSWNYhkeg+xcEWSmrc7vivkkBI7YYzS0YyDiyoZuHeTMt5T7m/yL5uwUWW1nW6T400joY8U9AJhZqDNO6ivl/x/a6n0FPk0+yaloiVGXeV+GON+IR4RVeDOczH5LEZicT6kXQ1CE8vosEV/7dhS8wOLmWlUCyK3N5q9Ua+BGhAPpM7+NSFOuiM5mMSBVlEzlxbXCmkI3ZKpVJQMn4aGMlzTkDi5uRnYd9h4u0jxaLfUfSkBATgbgoJzbtOhhYKfQXIfUTH8ENa5U3NrcrDhrzyzyQCZ/LR3Erhve8pRnWd3UrqjY9FAw9BcnJyfKjisg+54J6WJE+C/Tu3dufkpLyPSfwtymKMo78a8W+w/EXA95///2SgVj5IUbesWPHNi5duvQDNpttLCfiUzkBn8Hje5GRkTMcDsdkVVXf1DQtZcyYMdXFSBZ8tDAEB758MK/Ne6FkGu5Cj6EkA5Vp8As1BsovJ6FH78aNG9PeeOON7x955JER33777UPbt29/5tixYxNzc3Nl47m9JOnsmhg3xLAjxpYwzj2Er8JjIcqfn8jxeDx78/Lyfj5+/Pikbdu2Pf3jjz8+NGLEiOFvvvnm3JUrV0ofN9vylHYNkrS/yEIomTISKj8FScIF5nUoCgszMH369BJJSUlXu1wu8Qs5MSoq6h2n0/ke+8IM9hFZsTiW76EH2G+aymZX8owc9+3b14X1F0NwOx5fY93vGzhw4O+8LjSfMM4cHH/28yCO6wsdx0yoXuxiz86kIAZDToUYWXN8XuzMSkNmIfuYqhaVKpKOcvHJKF8yGX5zHw2+xPyKSqGS8cNvfLKgF/fKk5uKDg/zkHMpkhhgjYXEfwK6rNKNq4DebW9Aq6rNcWndtrBY7UHpCiQqypuk36BCfdzQ5jrYmN+ybSvx6e9f4u1v38HyLauNzeMWbvgV43n9xe9fYfXO9cYK4R4tuiK5RAUymwog3+VisLYz/Y4N2sFpE9W86IJ7qb//cXTf6cfVwO2jSuDLtkLBsaIM+5i0tawMlrEgjDD+fpCvQacMWoJJA57EpIG3YuLAmwyaMvBBTBi0wPAhHEYYYZyCsDE4jDD+7hBlzqIfptImRlgXqYqxOjg1MZI3G8Fmj6a2uYORxGcSNU/jqZPweMSdwIvQtfFUKqdy+v0EJqZMRHTuI4y/MqCkKyVg1U6u2DWhyrxKX8eT4ZjY/xW+WEdTE3+Uz+VQg5cdLWoh2x1wrmq3bme53oDf9z7nhi8hL+opvpDHwet9klPF7YbWqeixgDUweRgwrgbPL4fVHgG//xDL9giwYiRf5KOgux9iHjNPqYtA83ZgQpfJFAF+fSyU5ffzZT8OGd8/yWdegt+TxTrV48zgKtz3cQS16MAEVNLSxVmc8i48ecOZzxhev824OyCr1ETT9vvHIy9D6vo6bOpLxlJVRZigV0BuNstOWGwt+fdSltvK+o+Gx34f0xqLKf2f4gzpCdZf8qvB0fVK3DIq8IwJ4bWGX6H57yYv3yYPX+Izk0h5nEXI7KQqrNEljd1aJw6cxie+Yx4smBiE/Wswuf8U8vQ7vPagbN7z/4aEhATxGSg7r1fy+Xyy0rxQqDZ9i9fvOXw6dwvyu0PWkWxkHwpsgnumqFqhJGpVLQPvOdy0SozXR9KysGFnkfbRIuH2+LB7/3E0v6gSypdJwKKV2+Hx+tishQnymUNWBVctV9LY2M5BsSsO2eSjrAwutO+EwDDSixsYv7al98iLipzgWSwWJ8tfhqfHOSE8uwYKw4BsIOd2u18mH/9HEmPbs5mZmW+IL+Fe5hcMxIQJE+LYn2TH78nR0dEjqlSp0qNZs2b127Rpk3zJJZeUlmPjxo1blS9f/iaHw/EK05pSunTpa2QFZCCFIiFWA5ME5rlptJNjwXPTwGca+0wjcEEyjYOmoTDUiCjhnnnz5u14/fXXvxw1atRonj++ZMmSe/ft2/c8efBZbm7ueq/Xe1TTNL/NZoPVaj1hHBYK4+wgPBP+CR+Fn2IA9ng8x8nnjRkZGV/s3bv3haVLl97HdnhizJgxo1977bU5X3zxxRZZ2c3HpZ0LGn7Ndgw9N8mUjYJkylAomTInZKKwsHxgn6idnZ39nN1uf7tUqVKD69Sp07Zly5Y12B9KkcpJ/6hWrVq32NjYJ1nviZs2bbp5+PDhzg4dOvgpVzF+v38PkxnINF65++7wLufnEDsoW3z1+isFrwuF7tfXUYU5vd9g3t6VnYYDuad6nBCZFlmuUKIcqiQxO9nozVjYTeK5EhQvjaqSuYK2MIgtWFxFuHwUdVE6CIc1AlZDPzm7b3gkHTEkd67fHg0qX0QVHbiy4eWoVrKaoUoaFTL+ygZ4bpQvWQ63XnID+nS8GR0aXILqpStjy74t2LB3EzyaB6t2rcWeo3tRp0ItdGjYnvFuxbVNrkFcRAnJzOhB4su4ZFQJXFK7FVVVv9HPi8LmtGPYn5MZLEVxkBjaPr9iK1LhIf+rsa3dzO/o+vXrz4ZNYYQRRhhh/M0RNgaHEcY/AWLEVP0ykcmmamaH39IO6c54duGqgfvKWuiqrNQ41VI0cUAGJg78BpMGDcKUQY9gSkoqhk2Lh8tZg1qeI6C56hamccIocQIBI+lyaGmrgiFAtOs36repQSUyCbn+wFLFUX3SMX7wXOMX2UmDRuG923Nw2+gSnJWKYTRQLp35KEF3D16tCp+vzDLIjYWw6gswcaJMNoHJw/bBghmcSbgC9wlf4BYL1Zl/kqD5qfnLrKBpV/Qbdw3iO13JIpViPfJgeFRQqiE7LR4OY4voIPQseH2/nPBbbMUR1uWYURfNnwNNm4/3goZWt28byyvbMAtU+KOCBUFTxq8QWLGsuRHhv9zIP2Xc1Ywlhm75Pt/O/CvBYcn/Tb+wWtW/xdQhMkGVtvGy3TYxn3SxbTNCSSjuwEprgR7klVmGvwlkxSMnCLs4OUjgsWhfDW6ksc6LLEbdioZMw3JTc3F0xzFZcRQMPT0qlSmBZnUqGpvJye8g5wIibulZeVi5aQ9yXWe3kECMyLIat1Or2nC5PVi0ajvF7czrUxikXk67Fa0aVEGtykXa3U8gfW86MvbLJNAU18IRMNArezRF3RgIKRwOhyOOh7qk3WzvsDH4T0I2lxswYMDX5Gcfyvg08vJyBk/v3LlzV1ndO2bMmGifz/cA779QpUqVJu3atXPwHho2bIjq1aujWrVqxrFp06bo1KkTWrZsGZmcnNyO6by1c+fOu1577TVZuXUmKNhRjBdA4PTEeSiJAIdSqNHPJNNIKOdyNA2HJhmD5fHjx3N//PHHfe+8886y559//v0HH3zw4enTp/fdsGHDk7w3LSMj47fc3Nwd5EOWGICEWD9jVat5HUYAofwJJUKW/2aTj7uysrJ+T09Pf3fLli1PkOe3PUSQ7x+Q50t++OGHXQcPHpR3nbSx2YZiCA5tPzk3KbS9TTLaNUgF5cYkQei5oOB1oRBDMMe/t6Kjo/vXq1ev3OWXX442bdqgdu3aRn8QatCggdEf2rdv76hYsWITq9U6vkyZMvfMnDnTSTn6mHW/beDAgd/cf//94c/bzyEoa1sofz4eq7ONiuyYGbpX3JftMgyaxUD82u7KzjAMmAUhcu5w2FGuRGnUTa6FaEcU34sicrxnJCt/FGZjnhcO4zYf8J3QJakC2myw2+TjuLMbW2SdQM3S1dG5QUfEOWPh1d2oVqoKrmneHTH2GCh+U+dhutQJlu5YjuU7VlM/UFEqLgnt6lyCR6+7H7XKUj1mWMsaTTGk20A057FkTCJ8uh8LNv6GQ8f2QeN9KR9HQVxcrSVKOEsiTzaGK+ZH9q/3bjszXUr0JsWyOcqdU+QeFOS/zDPE7/2R8AayYYQRRhj/LvxtjAthhBFGUaCyJm4CNGU3Fdm91Mys1PK6wa43o254EbzudM7FNkDzipJWuEYrbiUGjm2MlPH90H/8s8j1vgKvZTLTal6c8mwoirqehgq5J1eijkrP5MhR+MRq8Jhopt+MdDdSxj0Hp/0VqttvMYvATq4GZA4p0MuzuKWNPID9yPLKqueT8PmpBTPvU6rEZ+S7QZkhREQ/isi4zxCd8Cmi4ufy/CXYHKUgfuAUlGccMWSFQD8Oa4hvNH9wuYphZNCPUds+aezy6BwfA1MNAydKpybAwgxE0XbGPAFn9BeB/BO/QGTCWOYfC/lUUGH9bBGBVdMnwGf82pHgRQA2j/h5DrE6FuuC7+8E8Rl8gNTg448/LtQQZfPZ0vyKf+HpJlrSlOI3WDY+c2ecuQE2OtKBZvUqolypeLK1GDk+C0hZPB4flqzZhRUbz24hmcvtRetGVVG3SlmMm/kL9h9KO+2CqNNB3EyUKRmL9s1qIDa6eHufN9eDY9uOwZ1NHp7m7S4GehZte4TPFnT7UjhcLlci21h29lvbr18/8RUdxl/AnXfeuX/QoEH3kaf3qKoqq7HqVqtWLcJqtfaJjIx8uG7duvFt27ZFpUqVDCOBbBiU4/IgK8eFPMqXJj8OOJ1gPHTo0EEMxMk2m+0hhnUPXWV8GkhnKdhhzLCCJJB3i5yHHgszDIZSqEHRPBcKje9dvnz5oTFjxsx9/PHHn3rjjTdSVq5c+dD+/ftfOHr06DuZmZnf5uXlrXe73Uf9fn+urB4Wnsiq1/+aewmpp9RX6i2rJOVc+CHuNkjHyKd1WVlZ36empk7bu3fvS6tWrRL/v/0ffvjhx9588805K1askPee2R7SfkIF20kodFW3UGgbC5nPCgnkGCovoSQwjyYKXheKiRMnlmebvxoXF3dZs2bNlJYtW4LnxtO6ywUtJxsa1RLd7zN4UaFCBbRq1QpVq1aVvvRcWlraHQ0aNPBTpsJG4PMA8ngNxzB5WbcYMGDAqYsQgtD7j8xToC/TNe3kD/uFwMJ7R/KysTr1MHJDjLUnwHEvwhqBBhUuQnJcMts9n3Z2hpA1xAq8J9xMUEfhe9DpjDQ2sTvTkURWBUfYInFJzdaoU64WPD6f8fWOGJY7N2iPdrUuYVVPvoCtqg27juzCxB+m4Kf1P+N4Zio7mRfVylRB64taGC4f2ta+GFVLV4Lb78HRzKP4avlX+HTxbKTmHoViYblZuHh7LPNsxXe7lWqmvcixz80+MXfvphMdtEjwebZhpuL3rz7Yf0Rx/aQG4+Uyv/y6axhhhBFGGP94hI3BYYTxd0dgBUQ2ou3bebGLJJpzTajardReK5C2Q7euDWxtrMiOVfkhq4A1vT80y3heic+9G6jOxrP3T+b5colSLFQl1/DFZKL9ApV5nKqFDhxbCl7rAGqXE3n/WZblWuYTyXLNoNK5NRjrJCyqfNosG8bJlQcOV/6S+6kBFwYlYD024M7egJz0RScoN3MRvK5F8Lj+YLobYKFmbW62Jk+J0dVmyW90NiHbNYtjttMiyApRxN3Z6/Pnn8H83cH8lXXQc/JbNnVFg0WXXU5O1iGQ5xnk+/eC1+tdx8NyTsQbHTp0qEQgND96z+rt1y2W1ZzgpJ3OVYQs9E7fk460PWdnb6xTpSxqVyltGF1DJOMvY9u+o/j0x1U4ePTM3DNzsoTypePRuFYF/LJiK59dAZfnr7mIEF/B4haiU8vahouI0yH7WA6ObT8O32nylXtun1uEbg3bqMjVvqyTomlaQx45V1c2kM4hh//bGDhw4Mc89Pd4PJPS09MbWSyWpypXrmyrX78+oqMDHwfsPHAcH3+3HKM/mI9Xp/+A8bN+wec/rcahY4EPG+LjKW+NG6NixYqV+HzfNm3aBL4UOXNIexZGAjnKYHc6CjUUCplGRJNMY6NJoW4khCSOCKt1z549WVOnTv392Wefnfb0008/9fHHH49YuXLlkzt27Hj6yJEjb2dmZs7MyspamJubu87lcu3hGCQbWcFutxskRmIxDP7TIf1T6iH1EcOv1I3QWN8M8febnZ29nrz4OSMj45OjR4++vWvXrpErVqwY/sUXXzwlm78999xzk6ZMmfLbmjVrZPCSjQaFv2ZbmPwPJfOe2WYmme1ptq3Z3gVlIJRC5acwOi3Eb7bP57vV4XC0r1OnDmrWrGkYwXWvFznL/8Cx96bi2ITRODZ5HNK/+ASe3TuZsi7ui4yV88nJyWKcHLZp06YmgRTDONfo16+f7Bmwmf2vBsesQvcNEFCUxW67hmrbqZsbF4CsDv523zYc/T/2zgOwiqIJwHPl1fSekNB7R6oIUkTFgl3ABopAGiAq9vID9oaKQEggCoqogAXFBiqI9N57CZDee1678s/ce9EQUl6oAfaDyd3tXtnbdrfz5matZ3rBoq+HyLdwu/C20KVxZ9xXxNfams9XGXp6kdctUtzSxG6EHs/jY/LGiosvtZXOR31LVVVWkhRo6NcYrm/TB8x6M9jxNRPw/UVVOAj1CYQH+twHLUIb43Wo6TgbX/Pg5mDCdrzp8CZYf3ATrNy7Fv7c8zdk5GdpyuWjOafgrz2rYPXedbDu4GbYe3I/BOK5PLx8gcP3AA7P3b5RB2iG56Euzqiv3jPQPxkn4Wihe+798VSF+E66G8umyraJbbERLpqjnMI2We0kcwwGg8G4PGHKYAbjcoADK3inFOB76RHcsOGbLLmIGOw0GVCPA6+mYBjNilF22svrZJWHUuvNIPBPgajviWO17fjS+jAYdbEwJ3oOvu2mO19Va3qpVmmwWD0CvgUTEvnx5Z4Gg8c1uLUE34QfwjfWCaBmzMXhQAUNn8t4jRPS8QU0CzQlIR8ADvPpJrE6jiZbO3O2LJUr0RTk9KYuK5+BgRuL+50uijwK7JY3ILjtKVAq+CggJbZbCt8qMLqWHGfB89OSBgCf4nrkadfWri+MwjJ5A2y5J1xHucCsUtSqldGXGePHj8/AIiDroEY4aA93BZ+BKBlP4m2vFzX/09XDY7FYCiyQsh2rch2sfEkB271dEzAZ9a7B27lDaXE4ZFix4QDELVrtlkKYFDhGgx7+2XYEZnyzGrLzSzUD9nOBBq1dWjeEx+7sXatVMOVZXlK+5i+4NktsgSOrYO4oDn5/dwVVySeffOKFeTqE5/ljoigedwUzzhORkZFJiqKUYN5O8PLyCmzfvv2/iuDVWI+mzP5ZUwInfr8Ovli2ERK+XQPvzVsO0xashKPJznG5v7+/pizD4wZgOfWrZUI5d6BGREq9cmi7PKx86Y6UKxBJKioYSSoqgitu075UeUWr1QqbN29Onjdv3qZp06b9gHXx0x9++OGjv/76a8q2bdsmHzt27I2UlJQPSBmK8k1BQcEai8VynBSmmA+KyWTSLKjLlcSkTKQ2Wp+g9FC6KH2UTkovpRtR7HZ7PrnMwPtanZmZuSQrK2t2enr6B0eOHHmTFOSYD5OXLl36QUJCwqfvvffe9/Pnz9+4evVq+pSB8pAUwAStl+dtuZTnd3nel0t5WVVVljVJef0gKadieJ3BPGmN7WJw48aNPVu2bKnlj2Ipg/wlCyFz2luQt+AzyFvyFeR9swCyZ0+HzFkfQtnunXg1VbMe7tKlC+VjU6wHd1X31Qrj3MH8/RPrsD+WT3tXUJVwHH8EiyaDyqcmRJ6HvfmZsD0nzRXyH2RpSwpcL7M39GneC0J8gvFVSqrlSXc6zquTF9//KqaA7yWeRjMmTf73XHQdup5BoMngeHyt5kGhvkMlS1rn87Nbo47QvlFb5/74PihplsWksuagc+P2MKLvQ6Djjdo7iSIp0K1pF3jx3mdhaO97oXFwOJSWFcCnqxbCnmN7wKY4YOWef2DphmVgt1s1f8LDrx8G42+NgcYBTUDB8/sZPGBA274Q6hdSYz9GX44sO3UIHLisNW9wB7yvVIOBP9NYwwVeqxsuyB3YFmyXzE0Ug8FgXGEwZTCDcTlAb6JknavKm3GLHILywAv4BkszZykpMCeqDHQGMm6gQdh/7J8i4ptqR3xDbAiSnV5md2uzrc4YnQ0jp4Xj/o3xbQ93rOklvYY3T4IXVeg/WcTdWuMoroGmKFWlP+Gz2B3adZTACNypCr+yagr+cU1aofYFg/d/1qVDJ+vxPIOB473/HUCI5eNbbgv+KcL7pzd2H5gZdRDv/3T5dNwB+PypEzB1IA1yzw+y5MoH9SD+yXZOrgf+YJaOn3n9sQcgIeYEfD71TMWvNqqoI84sOL1s6wE4GNxHihdcbbN48eIqP1HX2U9m4YNmo02y453XcOsYJTtkyNifqbk6cBc6Z79uLbQJ1miytvMFKYQLiy3wzfJt8MInP8LuI+SSu3rIRcRXv2yGN+b+CvuPpmmDwLoX9H9IkgyhAV4QeV9faN6wWsOrfyFFeuquVLAWWrXfiGqChqw4wNz98NcPr3UFVYler/fCBfm2TfL09GTK4AuAKIrdUPqFhoZCUJCznHccTIH35q+APzYchMy8IrBhvaYfBkrLbJCSWQDf/bkT4havBqvd+TtdYGAgWUPqDQbD3XiOYC3w3KFep/KDoTysXMqVfrQkKVcmlisWK0tFxSMtSSlJN1Gd0Lk0cnNzizds2JD6yy+/HJk/f/6Wjz766M8ZM2Ysnjt37izse95bs2bN5O3btz+3b98+sgidQH5yT548SYri78l3rtVqPSHLspWUrSSYV5qQEpasb0nhSIrZikJ9S10F+8PTzkHnLrfuLb8mKX1JMD00b1tSUVHR+qysrO8wvTMPHDjwIsqE/fv3P7V169bn/v7776kLFy58d+bMmXEff/zxYrzvFfPmzdtK+UD5kZaWRl+aUIMnobKoKk/LFcHlUrksKkt5eVYl5WVPlC8rUlWY25CrE8yTHlhGbcknsNls1sKLV66A3IXzwXrkoMs9hIyvGQ6Q8nOh+O8/IfebL8CeRq8UANSWwsLCDNgHX5uRkdFAC2Scd7C+L0chRWGNymCzaE3G1rFD02rWAFVgUmbOP7wD8m1nei2gtqXKCvRu2Qt6NOuGfaKMFbKO1U2ldko+eJ1QG/XyJMtgrE+c65mNfa1OMMEd19wB17e8HiTFDoKDrsPhNVUI9QmC61r3AINIP0A73xVIoatt4AlEQYSbOg6EO7verr0X0PmSc1KAV3hoEdoc2jdqDzd26A/3X3cPRuE9YasKMPvCkO63wg3t+0OHhm2hRUhT7O9LoagkT7vDFmGt4LpWPcBsdPYn1XG4MBf25NJ8zLXni6ZgB2VlBmev9tduRVGuxXbki2W8IyoqivoOBoPBYFxBMGUwg3E5oWiTjTm/oXMO/XLxDXaXtu2wndme/Rqo+KaKb4WkmcJoDq6DsQnXwZhPmoLRYzLwXCftTVR7Q6aPz86SASiaWQSei4QXHofRszqhtAXQv4Rx9KmZthPGO9/DDfv24Jv9epBwPMrxbYG3JsDj8b1h5Oxw8A8dg+cYp91j5Zd92fYPnuMUvsnicVwMjI5/AkZ9GgSPzW4JkfHP4vYsGBU3BEZ8XqXrgnNGVXZhdh7TlN4C/wTY9RPgyfgwGDOnKYyd9QyMjZ+HabhDS9O5wrsmv+M0U85weHSeL0qo5gO6HoCDM3IVUYgDhnYnT54st50+jeHfTrIoPL8Vi+sYWdTUBFnSFqYWwqnNzvn13KVdszC4d9A14OvtoQ3WzheatbLdASs3H4Rxb30Dr8xaprmAyCkogfyiMk2OJWfDl79sgjFTFsBbn/4OR05l40CMisxZzc8GUiSTlfFtfTvCwJ7krrd28k7kQdqONGxKNV+X3HVIslSoivwfrqBqwfLthAsvLN99NGmgM5RxPsE87iiKomfTpk21bfIP/Nu6vbDncBp2L5xmLUefR1N9ovooYBux2eywctMh+GPjIe0YsiYmi0hBEK7DunPu/c7pVNWgKKw8vHydhPqrilKuXKyLlCspSSoqMmm74nltxcXFZdjvFG3dujX7+++/P/LZZ59tnjVr1l/Tpk1b9sYbb3wVh3zzzTdvLV269Nm//vorcs2aNUNXrlw5bMuWLaMPHTr08uHDh6ckJyeTwvjL3Nzc70tLS9eibCaxWCwHJUkqqIs4HI58q9V6tPwcJSUlG/Py8r7PyspakJaWNpOuR0pqvH40puN+TM/9y5cvj/zxxx+f+/LLL9/6+OOP495+++1vPvroo5/xPlZ+/vnnm3766acje/bsyczIyCjC+6VnP7keovsvz2/KF8qfcsVvxfyrmK/uSsVyo/Xy69CSKC/r8u1yqgqrM0OHDjVhf9PM39/fl9w+EI60VCj68zeQcsh/qkiNhjpYTbRtRQHL9s1g2bUdUy1Tm4LwcO1jleYmk+l8tweGC+xzjmN/Qz/ot0lMTKQfDqsk/eGpOaqqbMJKVKKVWw3oeQH+Tj8JazNPnVGZqFzpxxRPkyfc3mkwtAxuTj+ouGLdA2uM9gwsPzkpbv3Nvrit/USKIU7rXi+9J/Rq2h1evutpGHdDNPh7BGLSBXxdlaAFXvfadr20fem112Q0QV5BHjhkslQm62EVvM1ecH+3O6CRTzgoAgc7knfDl2u/gszCDLwPAby9/GDINYOhN/kMFnRwc+d+MKhjf+ePH3ifRzKOwaJN30JmXgp4GPzhvl53QZB3MNjsTh/Z1bEyLQmOlxRqd1EjWA6qLMl6Rf4Vhk2lfuMMsB+iOS864LMnSafT1W0CBQaDwWBcFpy98ofBYFwc6Bd+QRsA0nRPJzHg8L8v1JyaDYJyTFuXeQn3pQHgf8yJwm3HBnw/PYmCcD3x+B+B12/A995HcH8yIbBpb7kc1wDjan5Trwp60506Fd+C+e2gKsc1ZbDK3wSCuAIEYRVwyv24F6Wb9tYDLwZo7itmzMB7Ur8BRdqkpY3jBoAIP+IeW0Dh3sTdrVranAn/j0adDuNxcSBLKXiNQODVt0EnbQcd9w8e8xqIfCy+4U8Do30ITF4lgijV8lbsLi4fbeHB+/Gan2G6T+K9eGNap0IptwXvcx0OLV7DN/XHsGf9AETlLnh0cpUKUrdRFXwBp0n0COFW0Nv2gc7+MXA6Guk2RrkFpVoXDRcam81GA4QkHJy0x0F3Fdbf5UiHsK7tI994NYJFTX5yU3enQdahus1VMnJIL7i1TztNgUaDsfMFTWxD+tXjKTma5e/4txfB7eNnwa2xMzUZ/lwivDn3d1i97ahmSSzgQK2W8W6tkOKvffMweOCW7mDUV28FVI6t2AZHVh0Fu8VeqzKY4FTuBK/Y/nFtVsmECRPIsm4YrmZhelY6QxnnG8zbYEEQdAEBzt+ucvNL4OBx7JYVBbuSqsuSFMJ5haWwcXeStk31xeUSwR/b4rn1OVVDDaqqRlUxvHy9spQrEisrGisrLMu3ScoVwDVJ5ePLz11+TSkjI6N4+/btmX///ffJH3744cBXX321c/78+RtmzJjx19tvv734gw8++JoUxvHx8e9h+OtffvnlU9988814l4z68ccf76wseJ67KkrFuJ9++umuxYsXP1p+joULF05ISEh4HeV9vOZsvN5X06ZNWzRz5szlpOjF9OzAYw5S+vbs2ZOdl5dHVr50T5T+cim/PxJ384akfN/yfCqXiucrP3/5tSqWV0Upp+J6OZX3OSeSk5P1kiT5e3h4GEjxRzhyssGekoJXqfoyHC+AlJ8P9tRkcqyshZE/bWwLNIFsvfjh9Epk3759dux7NqJ0cDgcoa7gKlF5YQN2ZyeqK8OKqPiesPDobiiyn/lhFT3fJMUBXZp0gps73QLeBvp4jKps7dBzWcDLG+gHBOpacZ2UwX4e3s5ajy9umnoXz0f+fT09PCHUNwTGDBgF7418He7ofDM0CWgEzYNaaNclQ2d61zAbTJCenQmSneqes8+m22wa0hj6t+urWTPj+yH8uOM3ePfHj+Cf/avhZPYpyCrNBiO5ouB4fG8QIL+sAE5g+F+7/obpv8TBusMbNOXvwHb9oG+rXiBy9PVC9e62jhXnw5+pR6FEy7da3gNoDmaFW2HldfSlW5V4enqSxXdrfD6tw/bo/udaDAaDwbhsYMpgBqM+IujwVRLfHjXFqqyCJDk/41r9GPkFXq29aSpkEsElgU1wfhsp2i34tluqWaySA1GOLILp3TZ3NR7zJkjydtwmw4UAULkiXJ+Bmy/gLsnOF0fuenjqQyMYffEYbTYMp6Uv57JOPR18C6ZgjgaSTjJKMV3KByBLe3CLvt4LxnTmo3yCp38Z02XH/Wl01x5SEp3WOgVBazHsFXyrXgqKWoJdUhD2SgY85ns8/mU8Tb72Bl8Rcv0g67/EuOfxWr869ddcBP6hz6MzQcZjQX4XuMJfnG4iyGUgJlZLL6aLp+GAC+e4EePoNpw7nAaHEZoDW80VgpOpw+zgKPoGj3kBFPvPGELO4kghi4MhNQfv5QdM/wcYuqyCmwjX9fF8mqV2BWh4Xp6f2qimgpGGpXQ3BiZiQshHgRHXMX9UCQQ97TQc5WuUviiXhPHjx5fiYGgtDgab6fX6aj8VlQU5XeXVjYoql9Q2kRwpuorSi+DkplPgKHMWkDsYjTp45Pae0LpJCI3xzjMcDhrJolaGvMIySM0qgJSsfE0ycougpIx+T3FabZ4PQgO84WG8lzbNaxxfa9BgNG1PumYVXJuPYmr8iqI4eJ7bYLB71Wh+3aZNG5qMrA/e19bo6OitzlDG+QbLg/pEvtzayyHJYLE5aqzDVNccsoL17j9lCX3uTMozSZJqNr8/NyhZFaWcimFaR+da1ibU8VaUysrK8rDKQh1DuVBfWHFZWcrPQ9crTyNtW+12exlZ3CYlJRXs378/d8uWLRkbNmzQZN26danLly9PQjlRUf7444+kilIpPmnNmjXJ5eeg8x05ciQXz59P18HrWWw2GxUa3QOlgyjPC0pr5XurKOX3V54HlbdJyu+1opTnc/l1apPyPKpKiKrCzhv4HOGwLotUn6meazjs2uRx1UL7Ybxipd+XnUmi9oTn0GP7ql57xjgnpk6dasfnD/1Q2EQUxY7O0KopTLLuwXLa43zHqRn6QXVHbjpszna+2p4GFrWgE8Fs9oBbO90I3RpeAyLosCLWXhWpatDrnFFnwFc7LQR0ZBnsEYA1v8J7pqKAXhTAy+QJVpsdDHod9GjWHSYNeQKm3Ps83Nx5oGtHPAbfP7GmQam1FCxKWYVUqOBp9IAOTdppVsKETbHDin2rYOr378GU796Ft5e+B7uT9mnK7T/2r4Y3l74P//vuDXj9p7dh1eF/oNhRCu3D28KjfYeCjsfXYnJfIVZTnfHCa9JPwK5cegUmlXYt4HuYoqhfFT/6Uq4r5AxkWaYvTQLxmbJh+PDhZ/rtYDAYDMZlD1MGMxj1Eb09HVTpZbCrA/CtbQAE6nc4I/AVlodEHAIOwKHfDbj5PHjjvkR4GJlSPgsOaQBw8gAwW5zHzJmKb6j8FyAqD4EsDcTjBuAo6V7wMb8GDfRLQRUe0I5R5Xegd0M7tN9vA71xPkjyQLDb8a2X+0I7Tzl/r8aBpTxSO4YXHgRRcH4+9uNTBWA3zQNFHI7norThOYX7waf0TYD0ZTjMvAHfUm8GRfoIpJRCzTrYL98AFtMGTN8EHL0Nwn364fE3g4d1EqiWnXhWMtOgsxfi+cpoReOzMcVwU+AiPC4K8+NGfJvuj2/KA8CguwuscgwUrPoc5jzjtGQwWbIxbpiWZxyMwjfy/ywhAopp8r2nwWa7Ad/nh4Gf52FXDECgPRmH0Ldr+aVIT0Mj/r9ZTT57vhgaZC4GRYgB2XEzSCpen+8POulOlFgoDPgMPh2b6dobQNS94cxjYRAYpNP9tAYaydL4QbArA0FnigY9HHXFAHz5bBbYje/g9e8CWeiPXTaewzYZsvVU5t+g3Imyina9ROBYQd2CA276fHngzJkznbNfVWLU56Ossp1bjQOng/8O8KuDxleyCmk7UyHzwH9Z6A5d2jSEewZ2Bi8z/Z7w37DsfEFp1z7VJ0VDBaGw2m7LHSjNZAn80G094Y7+nTQXAbVRmlMKe3/aS0pFLe9qhePS8Dq/D1syrMbJYARBuBUXNIHjZ1oA44KAZZGHIpWVObs3migwPMRXq2vVVWGynvcyGaBVoxBXCOnCHFBSUqLwPE9KwosFpbBcKlI5rOJ+JBWVjyQVlZe1SUWlZ/l6RYUoaQ0prFxRSsvKUlFxXL4PLSuei9brmraK+1c+H0n5NauS8viKy8pS+dzuSnm6yvObpHKZlFN5u5zqws8rer1ewvZQbLVaJUQLE3z9QPSvwesTWdF7eoIuIAA4wflbCE1AKMtyKbYj51dVjAsC9jf0nnkc8/qOyZMnV694J8Uxz/2Gz6hay4N+tMy1lMH3Jw5CYSXrYIoTeQHoK6NGARFwb487oIEffdSGz0qVHoA1V1H6wdZgNNJzUNtTJ+ggwCOAfqZHnMfSX3JXYdLpNXdNuQW5wGEdC/AMhOta94HOjTs6bTEI1yX9/H3hRNYJcMjUdDEIWxh5XmvgGwbBNNkd2WfgvjInQ3pxFmxO2gIrD/wN6YWZZPYBJzJT4c8Da2Hr8S2QVZwNDrxekCkAHu7/IDQLaYav2ZzmK7i696cMawn8dOoQ5NjKNLdCNSIKOLywH8KsqPZHXnyXa4zt8Ea8Hs3R4Rp/MBgMBuNKo5YnBoPBYFwgRs9tC5w0FdeswKlfgwW2wZexNEW+CjQjfnrQzaDqvsVeygODFmDo8zA32qn4ZtQbSAEsiuLbuHo7Dh4Gx8TEVDsz9RePfPk2p8ILTkVXDYM2jCJLn6Z9m0LXB64Bs5/7X/qmZObD5Nk/az5VyX9wbeOi+gLlh0EnwmN39YaXxtzqVrpplvIdS3bCwd8OahZPtaLiGBqURTa7bfzYb8fmuULPYMaMGQF6vf5TLKfwyMjIHq5gxgVg1qxZ92JeJ3bv3t2vS5cuWtii5dtgavwvUFBSpik+KtYFqieSokDH5uEw66UHoEWjIHLXAtu3b4e9e/cesNvtd44fP/6/H5QuLjXV2qriysMqL4mq4qoKq25ZXVw5FberWz9XKjbKyg20clz5dlXHVFxWt15OxXCiun0q427YBWXevHnGsrKy8X5+fq8OGjTIOzg4GBSLBbJmfQj53y8C5xwDFYoI24MqS2Bs1RZCn34RzD2u1RK9edMm2Llz525Jkh7F9kA/LDMuAFu3btVt2bLlTVx90Gw293n00Uer/eKkxYLJ3tmyfgvPcW45wvfXm+GDa2+Gu5u0dYX8B/V55BLKATLM+XMefLF2EZTZS4DHFwy1uocnVgwfnQ98OWk+NPNrqG3TpHE/71gOzy94BXidgts8yPhcbRveCt58YAq0C2sDaTnp4GEyg7fZ23Wi0yEFdb6tFH5a8x3c1/8+8NR7OH/I4xTYm3II3lr6AWxN2gF6sup1fWgnYxp5VYapd06BIT1vhPgVn8Gn/3yOSVJAxmNFXoRRfR+GB3sOw/OZwdPLU/v6ozpmH9gCb+34B4ocmC+1vDxw+J6hOBzvGri81zNHTnPOQVKJuLi4Ifj8n4fyXnR09PuuYAaDwWBcYTDLYAaDcWnw51LwHboEdIYRYPT6FTzE7yBq9qMQHfcAZIROAFV8C0QdvlVDPspWaJBeNzNRxkUBB9oliqKQ/1ma7ee2mqyDdKAsw+HXwdomktPUMThmytidAam70jSlp7tEhPhBzLD+0KNDE01nUKPSuZ5AM397mAzw0JBe8MLjg91WYJPlNE22R5bU7oDD5AKU32pSBBM6na4L5ltbLNfFriDGhWOLLMvpKSkpmnUvcWvf9jDyjl4Q5ONJX/OCJCua+wiyLhMFAdo0CYXI+/tqimCisLAQ8vLyyBLyV9ykCZ0uFVQRy6UyVcWVr5eHU0OvvF5xWS4VrV0rSmXrWXekLvteDKkqPRXvreL9l0vl/CnPw+qEqCqsnKrCLhirVq0yTp8+XdO0jRo1yiqK4r6CgoKs3FznF+y8yQR+9z8Inj2vBU6vxztUQJUk7PcoG7C/CgsH37vuB2PHztq2pawM0tLoAwh1F/ZlVfgaYJwvunfv7uB5fhXHcVaLxTLSFVwlR0dMLRL1/Ov4UKa6XCu59jJYcHQXJJc6vaRVRPMnjZ0jL/MwvNf9cEubAaDjeXyWVj+spXcBs96Ir5rkmcdZxUmR6230Al9PXyifXYKevzLWMYcDk4lhgb7+kJmfCUW2M9Ohgef1M3lAmd0GNpTylkOP8fKvhzg330PoXUCH/wa27g+3dRoM/h6+ZC2vuT2pjj15mfA15lOuraxWRTDg80O1S4dUnv+9OkVwQkKCD17vJpRklDWuYAaDwWBcgTBlMIPBuDS8P6YYX6Ln4Rv3rzh6KwRB7ANG33lg8PsaDN4fAy92BtmejL3UEoxbDlOn0iCXUQ/BgeB6XJD11ejQ0ND/vl2vxANfjtiAixWyIil4jDOwGjiBg9L8Uji04hDkJtWouzyD7u0awQujboY+XZprLhzqs0KYFH30yf/9N3WFJx8eqH3G6g5FmUVwEPOmLKfMOeqsBcpvzIWdpXzpcldQlUyePFmP+w7AVcq037VAxgUjKCiItFZfkTL34MGDQO4+vD2MEHn/9fDC6MEwuHdb6NQqXPOF3a19I7hzQCd4EcPvHOB00UkWcsnJyZCZmZmK68vpxxkt4tJD9ae6hlcxrny9XCoqNMvXKypBa5OKCtSK2xWlruHnQyqfu+I2rZdL5e2apGKelOdVxXwr3yYhytfLtytTU9x5Z/HixT6JiYm9Dx8+PEmv1492BVMb2I1tYuv+/fupXmthhibNICjmSfC77wEwdekKhhYtNWtgz/43QNDY8eBz+93AG01a+zlw4ADk5OTkiaL4e2RkZLU+URnnB5PJtA2fGUkody1YsKBq81kXuen67xQe3xdqUG5WZH1mMnx34oBr63TomaaoMgR6+cHYmx6HgW0GgF7QVfu8l/GfHylXeZqU1ekmgvA2eII/nuO/41Swk9udshI8vwI6XgA/b39IzUqHYmuxpkBWK7qk4FT8z4Gfrz8UlhZiqDOc9imzlEKJlabDoLDy8xN0POYBHYv/eNyXFMHUYrs17gIP9LoXwn0bgM6gA5PZpN1rVRTYrTDn4DbYlZvlnBivJugckqby/lMus+51Bp4JtqEmeL2euLrdx8dnlzOUwWAwGFciTBnMYDAuHYWB60GxPI9vwlPAYf8Kygp/0cRa9BMojtnA8U+DUjoF4sccch3BqIfExMSk4uDhF5TmKHfjoKrKkQsOelRZlb/AMc9eGgDVhiAKkH88H/Z8vwdKcqo0YqmWru0awSuRt8EN3Vu7Bo0VB2L1A4vVDoF+njDijmshdlg/8PNyzx2G7JDh8IojkLE3w21FNw5q7VgCs2K/jCXf4tUSGBjYBM9J/oJ/T09PT3KGMi4Uw4YNk/Py8hItFsvyI0eOwKlTzq+s/b3NMGxwN5gaewe8/9S98OEz98M7E++Bl8fcCjdd21abSEiSJDh+/DgcOnTIYbPZFppMps107BdffOExd+7cFtOnTycTuEsNVdCqhKgqvLJUVGiWb1dWdFYOo2VFBWllqUqZSlIXRezZSOXrVUxPxWVVUvley7drC68o5VQVR3JRmDdvnm9CQsKNubm5r8uyPBuDHsI+2mnmjrieJ/NzcnKO7t27F/Lz87VwY+t2EBz9BIS9MAXC//cWhL36OoROehl8br8LBC8vTRFMbejw4cO0/jvKCjzPRbuvq5Vjx47lYDn+jPndsqSk5G5XcNU8/bRVkJV5Kh7gCqkWekOwyA747NB2+D3lTM835DbBYDCCA/vBIN9gmDA4Gga16wcCiNo8ylW9Y4T6hIJO0Lu2nPt4mDwhwMsfn6XUfBCeg2J7GWQX52vKYI4XwdfDVztu/6mDUGIv0ixwy91RkPKXjgzw9oOCkiJtmy5N6TqSdQxS81OdP/L+WxVdS3xNUnkFrHYHZJbkgoSJ7tSoE4y6/mHo2rQjmAyGapXAhAP3X3riAObNEc3dRfV7uqAfxgGSOUH9uyRqqnNOjUrQl114zd74DhCAy1Vs4jgGg8G4smHKYAaDcelYMkyGz57cC4fSZ4JcGAN2yyOaAD8S8suehYTIb2Hu08xP8OXBfJQTOIB4ZM6cOQ2dQWfy2FePbZM59TMclRTz9A18LZCFcOrOVNi7dC9IVtLVuE+7ZqHw3OODYVCvNiDLCki1jz8vCvS5v8XqgM6tG8KrkbfC+AcHQFiQjyu2do6sPArH/jkGss29+9HxOhoozh3pePhHV1C1iKIYgwsvHAwunTp1an2xMr2iefnllzMlSXohJydn486dO0m5q7mMoM+LwwJ9oEOLBnBNm4bQpkkIBPk752i0WCzkIxi2bdsGBQUFP2G5fRoVFaV9x2yz2a6TZXmewWCYER8ff3NkZCSZwtU3SCNSrh2pisrx5crOcsrjScrjKm9XVK7SekWpKuxiSFXpKd8uj6tKKt4vUR5emfL4ylQ+/qIzbdo0Ez4bhtjt9pnYv3yPz4rbMXgtLp9WFOU0v6SxsbErcJ+PTp48mUf+sMsthDmTGQzNW4KxfScwte0AutAw4EQR8JxAlsT79u2D4uLildh+3sX2UKXCi3F+weeEgv3XMizHkygPf/7559XP9sdxqiKrq3BlFU1kVhs8PrlOFOXDu7vWwIGCM4uT3CeINCEaPtsbBTeGMTeMgkHtBuFxAkhakyIdLL1ncNokcY2CG+Hz8HQLWi+zFwR4BWo/JjgVqjwUWYohvTgdJFUina3mwzciOFxT8G45tN05esaWRHF0bmqJvmYfzd8wQZO4ncxNg++3/AKF1mLcrvyuo2rWwBZrGXy9dgn8fWgd9GzcA54aPBG6N+uB+4sg6sQa/QRvzUmD+Ud2QqalBMTa3qUonfTDMcevs9js9CVXlYSFhdGPMjQx8Qmr1VrtfgwGg8G4Mqj9ScxgMBgXmpOrFdjxpx12Lbdqsu1nG+xfUTfNH+OS8vPPP5cNGTKEhhz34iA+o3v37ltXr15dpeLh7tZ3pYCO66SqSktO+3axBjAWB5hQkFoAokEHAU38gBdrVyKXQ5a37Vs0ABkHQikZ+VBmtWvhdM5LASmlTQY93Ny7Hbwy9la4oWdrbeI4d0nekgw7F+0AS6FVU5TXBg1CcUC7z8gbYjt83aHAFVwliYmJ1+CCJgP6y8PD49MffvjB6cSWccHp0aNHlslk2l9cXByelZXVuLS0VMB2pCk7qK7SuiRJmn9gcguxZ88e+hzeVlZW9iPGT4mOjv73W+rbb7/dA8PaotyFmzeGhoZ2prY5bNiw7KVLl54+PX/9p6ZKXq7crLhP5T6nfJ/KlIdXt//5kIrUFEdUFVaR6o6rjDv7XFTIdcDNN988SK/Xv4CbE7EuN8S6+T3W7XcaNmyY+MADDxz65ZdfzqiXzzzzzI7MzMyS/Pz8jjk5OT70Awm1A53O6QqAlHf0o0h6erqmBEaRCwoKSIn89Pjx46v9DJ5x/unZs2eR2Wy2Y5mOwnJJWbZs2XZX1BlYr+lXagwUZE5WBgDHm1zBNZJjtYBDlaFXcEMwVXKH4FSYqmC12CDQKwBaR7SCotJiOJl1AuyKA5+BFI/PQYcMD/d/ENqFtcAOw9llUN9K7wYHUw/DnlN7NCUvR89Msjb2CoQeTbuCh8GMZ1fAIOrBy+QF+08ehlKHBSICGmhKYHrG0iUKSgtBFHhMgz8cTDsGM36Ph/VHN2p+3iu+bvxnsSxCflEurD28EVqGtYKYgaOhR+MuIOjpfORrmI6ruvtLLyuGT/ZuhD/xOqR4/u+c1UAKc0U5BbLyQcnoyVtdoZXh7rjjjlvwmmNwfU5sbOwfU6fSHM8MBoPBuFKp5enBYDAYDIZ7vPvuu16+vr5LcDBIo7UxMTExJ5wxZ/LFIwvv41TlQ3wMNXIF1YwKYPI1QYd7OkDLAS3qpBAmCkut8PemQ7BoxTbYvO8EWK0Ot/3zng9ICUyuKpo3CoI7ru8ID93WQ5vszl1I+ZG2Kw12fL0D8pILNF/ItUGDVCyLYtzzKb1DP38YWeJXw6JFi0yFhYWf4/7dRVEcPWbMmFWuKMbFg0tISGgtSdIIHJDf7Onp2RTFD4WnSYRI8VVSUiKjZOH6Edz/J6wXi8eNG5fsPPw/4uLi/DCuiyAIZH15A66Tgvggri/DMl6TmZmZhAN95y8jlwd1fV+90PvXhbooaOuqzK13yl9i8uTJfFhYWFOsf72xvt2D9a8TBtOXBn9iPfwR6/NWmixO27kGFi9erM/Pz7/F4XA8aDAYenh4eDTAZ4yJJhDD80JZWZlSVFSUX1xcfBi3yVXB10888QRzb3MJmDFjRgMs14VYBgo+Q6LGjh17pm8HF4EL3giTHfAuJ/Aj3KnA9OwMMpphYofe8HjrrmAWT//YAaPxmW7RnpOiTgenclJg6eaf4Kedv0JmMVkUc+Bj8IQvnkiENiHNta9zCFK22h12+HbTj/DJH3FQaCnUFLFkRRzh0wAm3/c89G3ZB2RRBl7htWfqodSjsD/5AAzs1FdTMB/MOA6+Ht6gAxEsjlI4nJUEP275Fbae2A6CqGj+hPF/BXADAyRMq6dghps6DYSHrhsGLQJp0lsV9EYDvpuIuFfVXVIppveTfRth1v7NUOywgYBpqhFSKKtkKK3MDCj2fOHoxIk2V8xpzJ07NwSfPUvoB0gswtH4/kbPGAaDwWBcwVzIl18Gg8FgXGXEx8ffi4OJ93Aw8Ul6evpM+oTUFXUa0x+e7u2v+L6FI69IfBK59xk7jt88gj2h872doNn1TV2B7kMDwGMp2bB01S747o8dkJyRj4MuHHJVY31zPqBBrCyr0DwiCG7o2RL6d2sF3ds3Bm9Po2sP98jYlwG7vtsFOYdztIGvW09v3A93+1on6p4d/sXwVFdolWC5Dcdym4PlNqu0tPT1SZMmMV+Blwjy+Wu321vZbLaOWB7NBEHwwmAOB+oqllEubpOSZa+/v39SbT4dZ86c6WkwGJrheQapqkrSEet7BspvuP5b69attw0cOPBK+grjSnqvdWqsLiPoR6WSkpKeWFcHYp3rh/W1Kdaz47gk/71/Yp0+VNdJDvF47tNPPw2zWCw0a2JblAg8H4/hPF6DznVYp9PtKisrO8z6rUsH/QAQEhLyMBbNFNycjv3TLPKJ7ow9E+/P3ryJFyCOE4QWIFf5mvAv1BDoWdrU0xee73I9DGvW/gwlKNYHzb2OzWalSe009wwrdq+C7zZ9D/tTD0CARyC8Pux/0LdtLxCwm9CcQrhOseHARnhr2QdwNDMJYPUPnwAA//RJREFUeB3FYkeicDCoTX94+e4XIMQ/gBKg9S4OXJLvYF5V4FjOSfhi9VfA63Vwe7tBkGctgJ92rIDsokzt3DymnPz5ageqTgte8iks4TtBy+AmcF+Pu6F/274Q6BmopZnXfP/y1bqHsCkSzN6/BT7ZuwFybZbaFcEEKbclea1qV0YWRr5a5Q8lrh9vyEXUGygvRkdHx2sRDAaDwbiiuZJemhkMBoNxicFBe5AkSdNxkN4FN++PiYnZ74w5ky/u/6KpquO/4nm41hVUOziu8gjygDa3tIG2KGdDcakNdhw8Bd+v3AnLVu/RJnARMRHnExr+0eC0QZAP3H/jNXBDzzbQolEweHkYtM8660LW4WzY8c1OyDmSDaprQFobZMGkKgp9Kj3uka8e+ccZWjUui64ZWGbdcHnb6NGjqy0zxsWDJvNp0qSJaLfb/62cWD6Kh4eHoyYlS1XQZHJ4bJgsy50FQbgfg27ieb4A6+g2LPevAwIC/rrCJwuq7++71GVctiQkJPhgv3+XTqe7C+tTZ47j/DH4L1wuxfq7Cetd8sRqLBLdhZTCS5Ys0eXn5//rJ6CkpERt2LChva7tgXFhmD9/frjVap2O5U4TkEVFRkYedkWdyeLJel+L4XlOr3sN8BlcG9ozFZ9/jb194f2eN8PNES2cERXAugcOhwSKKmOD57T1Q9kH4duNP8DKvWshyC8Ubmh9Hdzb+y5oGBgBnIL7CQY4kXkC3lr2IfxzaA0I5PMBewsOn9960QDdm3SGsQNGwTUtuoCed04+V2orgz3J+2Duys9h/aH14MD9B7S8Drw9POH3nX9pPzCrfKUqiWEypt/A6+CG9v1haLf7oWV4c/DSm7R3BVEUQa9zTW5XRW9Fk9klHtoO7+1eAzkWi3vvEfheo4Kapary+MKRryxxhZ7BZ5991tHhcHyD6S7A58ItY8aMKXZFMRgMBuMKpr6/HDMYDAbjMoNmisfFbBzgbI+Ojh7uDK2aL4Z90wEEaR3Hg7crqFZoQKj31EP7Ie2h/R3tzsqyF8de2mQwJ9JyIX7xGvh9/X6w2Oz/fj56tjiTwoGn2QiPDOkJD93aXZsETOfGZDlVkXkgEzbM3QjFGcXO+3TjVrWBqKJaVVDGGx3GGt1DuCyCorCs3sXNlwICAmYzxcqVDZa5MSQkpD0O+idhXSE3EuSfmKyF5xgMhoWPPfZYjVbkVygX6n34slby1sbMmTNDsd6MEgRhNG6Go5SifI31aTZZru/fv99W3dchjCuPxYsXCwUFBQ8rivIa1oGPYmJipruiqsR//hvhKsfP4PS6e1Q3FcKyqkBTLz+Yed3tcH1oY2dEJWw2myYe+ByWHCoUWstgc9IWSPh9DiQVJ0OYRwjc1f1WeKDPveDnGYzPfgvM/3shfLb6U7A47E5XEXgestMlNw+eejM09A6DxiFNQOUVyM3LhRDvYMix5MGW5L14jVJo3aAddGrYCpZu+VVT7p6hDFZkCPEKhdEDHoXbug4GvWACO6bRbDTSj3zac5ukKsgq+ptje+C1HX9DhqW03KC5ZuhcimrHP3P1vOH5zJHPUts8g3nz5hkdDsfHWGZD8ZnweGRkZK0TzTIYDAbjyuBCvfwyGAwG4yqFrBAR+lSUFAQvRUdHJ2oRVUAfUS54cMEIjuNn4kDIiz6hdAcabJm8TdD65lbQclBLMHrXze1CRciaKC2nCP7ZehhWbz0KpzLyoKjECkWlFrBY7dpArKpU0cBNQPH0MIKvlxn8vUzQonEIDOjeEvpe01yzAj7bx6xkkyBlewps/2YHlGaV4uDUvfNog0lMLI6XpwGvvDZi4YgiV1SVJCYm9pYkifI+TRCEqDFjxqS5ohhXAS6LMPLpehtuhmM9IP7E9W9xeRDbcfqIESPKcN29hsm4kuEWL16sy87ODsH60A7lbp7n6ccE6pwO4fpPdrv9h6ysrFSmAL56mTVrVkN8lnyEq+2xX4lB/nbGVI3/vDeuVXl+NvB8F3wYu0JrhixsW/j4w+SuA2FwRHMwVJpUjsDnGopD+4GXJoWjX4DzyvLgl10rYOXe1XAyJxWMggGu73A93ND+OnwHSIPEvz+F5KJM0PEVz0cTeCr0rqJ9cUPImM5Gfo2gVVhrOJB6CDLykyE8oDF0atIBlu9eDpJCimC6rggeeoOmBO7Tqhfc1+t2aOjTiGLwXLQLB6JO1KyCsT1p566MBe9jSdI+eG/XGkgrq4PBLs16B+rfHCePz3v0f/9OMFoJbs6cOXdjOX2A70G/YVmNd4UzGAwG4yrAvdElg8FgMBh1ID4+vjkuvkDx5Hn+ocjIyH1aRBUsHrrYxyraXsXB0DgUY10UwnoPPTTt3QRa39QafCJ8XDFnDymGU7MLISk1F06m50FeYakmpBSuOFijyed8PIxgMuqhYYgvNGsYBI3DAsDXy63J0WukLK8MktadgMN/HobSnFK3n9T0WSyhqOoPwCuTRn45ssaJlOLi4oLxnt5B6YV5+SwOBH/DYKb0uwr5/PPPA8rKysjHaz+sC31QmmC9oE+818iyvAnbxeaQkJCcYcOGXU6TzjHOEawHpCwyORyOIFEUO2E96IrBPQVBaINxubi+FoXcQayNiooqpGMYDKwzg7HfmIP1Yo8kSePGjx9/0hV1JipwPl+8MYpT+Tc4gQ9zVyFMbhNaeQfAUx2vgyFN2oCX6HKxUAHyIYz1VPPBaymzaApiEz63U/JTYN2BjbD11G44mHYEbGV28PI0Q1ZpNuSXFoDA89rz/r9HL63992ikdxSRE6GJbwQUSzbIKcgERSeCp2CEMnsJ6AUz+Ji9oXVYa+jSpBP0anENNPFvCB4GMyggg9VmB5PBpFkEE3Stqihy2OCLwzthxr5NkGUtdfdVgE5ILzNJksBPKB7x4i+u0DNISEhohG2afgwOws1HoqOjjzljGAwGg3E14PZzhcFgMBiMOsDFxcXdLooiTUq2FOXl2NjYfFfcGXz70LfNytSy1zmeG84BL7itEFZU4EUegloGQdvb2kB453Bt+3xis0vgkLXpZv6FXAybDGcOPs8FGrQWJBfAgV8OQPL2FLDjALW6QWJlnMNWMgVSV0kAzz++cMQWZ0zVuD7njcVyeQklvri4+MPnn3+e+Qm8yvn1118NSUlJzbDddsb6eAcGXYNCFf0U1sV1siyvdTgc+yRJyr0aJusiNypBQUFmvGfNVLBBgwa2YcOGWTEvrugfTX766Sdzenp6IPYN1wiCcD0uu5PCCOsEda67UX7neX6zTqc7NmrUKKt2EIPhgvydh4WFTcLVF1BmYX/xTk0TB3omTA4UjIZXOFAjOZ43gZvumuirnYYePvBoq2vgsVZdINBodsWcDimByUKYnrEOhw2f3zzo9DrILsqFoylJcCw3CfYk74Gj6ceg0FIAZQ4LlDqsYJPs+FTltAnnyl8AaAo4+vTGmUQBRFEAM4qHwRt8zX4Q4dcA2oZ3gB4tOkG4bwPwMfqAUW8AMiq2ORyadbFe1GkWwTU9308U50P8wa3w1dHdUGTHNLv5LkCKYFVR7Jjm/3Vo3Hva6homCE1ISHgB23Yk5svkwMDAr5iLKAaDwbi6cPPJwmAwGAxG3Zg2bZrJw8PjORzwRKO8kZqamjB16tRqByYLHl7QDh9L00RBd4usSNrAzR1oP1IKewR4QKsbW0Gzvk3BI9DDFXt5YC2yQurOVNj/6wEoSinSrJ5qGihWhgaYOKjboUjyc48ufpQ+86+RxMTEQThAXoB5txM3Y2NiYk44YxgMDW7RokXGnJycllgPh+h0ukFYv5phfSHz+yMYtkqW5VWiKB7GsJSoqKjaHX5eRiQkJJixfZBf5a543+QSwQOXFJVD7QzDtwUHByddScoTvGcd3hu5CmmPm4NQbkUJRcnAMj4iCMIfuL68uLg4+emnn77iFeKMc2P69OneBoNhLtaTPthXxGZmZv5ck/uQgAXvtpZk6QNsW+SyhscHuzOiFsiBA7mJGNKwNUzqeB208yMj12rAU5aUOnXSer1B+xJIIgWtIIBNsUFOYTakZCXD8ZyTcCI/GXJKcqHAUgg2Gbs3TLkiK8DjOcitgw7FU+cBAV6BEOIXAq2Dm0OLsObgofcCE57b29NLm8DOZrNqFsA6nQh2hx3w/QbXdVoaqmNLdip8sGcd/JV6HCRMY10UwZhvssIpcWZfxwvpd04tc8WcAb4DDMQ+bj6urnQ4HM9MmDCBLP0ZDAaDcRXBlMEMBoPBuGDEx8eH4WBwJq62wuXEyMjIlc6Yqlnw8IIeqqrOFnldN4WGeW4OCAka2JGFbPg14dDqhpYQ2j4ERGPNg65LjWyXITcpD47+fRSOrz0OioQDPzI7rsPTmT5XtcuOJA7Ul0Z+PfIbV3C1zJ49uwleYzaWR1ccBD4+bty4aj8jZTCIRYsWmXJzcwcIgnAjtkmyFu6AQorhtViP1uByO9ap/QUFBenPPvssKSAuS0UhWTQ2aNDgWlmW79DpdA96eno2NJmcn3NT/2K1WjUpKyvbQIoUDFte4yfw9Rj6OsBms3mUlJRE4L02xXu5Bsv2JlySK4hSLNfdWKYbcZ/fJkyYsMF5FIPhPnPnzu2G9ekzXE3H+hSDz/8aXRf5z32jp6LnZnK80AMbnCu0dug9QUK5NiQCnu3YB/qENgYPsepnv7avJIHd7vzyhto2TTan4vWorQsqj89hFXgDPod5DnIKc6HEUgoqrtttdpAdMnh5eoGPlxcY8Nmr1+m1Cecc+Cy32qyg04ugCgD2EisIogAGg1PpTK4qSIlcE+QWghTA0/dugK3ZaSDiu0CdLIJVxcGr3Hdeqm3UyVFTq7XYnzFjRiu8759w1Yb5MTo6OnqrM4bBYDAYVxNMGcxgMBiMC8qcOXOuxcHQJzjwKsDNJ6Kiog46Y6pm4YjP+yoy/y4ObnrjMRwN3tyF3EvINhm8Q7wgokcENOjUAAKbBYLR5+wnmLsQOKwOKDhZAKm7UuHUlmQoTCnUBqbuTRP+HwIvgCRLx4BX3xyxYMTneI4aR9DTpk3z9/DweB5Xx+K+76Wlpb3HJnti1IUvvvgiuKysrAvWny7YNnvyPN+elB24no7Rh0RR3IzLfRiWUVBQkH+5uB+ZO3euv8PhGC4IwoTg4OC2ISEhEBgYCF5eXmA0GjWFTmlpKeTl5UFOTg4kJyfbrVbrj5IkfXSZKEu5H374wSc7OzsY76Ul3mcbXHbCcmuKceQ/3IBCE02txbDNfn5+W4YNG8b8ADPOCXz+R2N9ehnlS4PBMLU2tyI+894cxPPwNvBCd2x0bo9T6S2BrGibevnB8GbtYUij1tDWLwj0+IysClmW/1XSkjJYlmTNYpe+ynHIdu1HVlLmSnYJeDwHuZXATg7sEm3zIHC85nKClLC8qMPzOTTLYZ1Or53Tbrdp5yPBduW6atVYJAdszUmDH08ehGUnD0FKaRHo8Rxu37x2fvJdAUtlHp4vGvnSUWfEmdAEf9hHf4zlQX33U6mpqd+zdwAGg8G4OnH7OcNgMBgMxtmwatUq8ejRo8MkSXoLByDrcQAyKTo6mhRHVaKCyi18aOH1ODp5mee4G/BJJeJxrlj3oEEZ4RvuC0GtAiGsYxiEtA0Bk++5T/B2LjgsDsg6lA3pe9Mh80Cm5iOYBps06Kwr5BpClpXtgsi9c/jU4R+mrq7eBQcxefJkfWhoaCQOTJ/DMvgRl5PHjh2b54pmMOoE+dMNCwsLEUWxiSzLNLlYd6xXrTDKC9srmcClkXIRww/iNrkZOOrn55daH10rJCYmemH/NAHT+WSrVq2CUCAoKEiz6qsMKZCKi4vh5MmTsHfvXigqKvqLjouNjd3r2qXe4PINHob31grLpi2WByl/O2GUP26X4r2QH3dy+7Ebww/g8lhaWlrG1KlT2USBjPNCQkJCIC7o2U9uR97CZ/9sLaIG/D5/7TYA4S3ghc7Y4Fyh7iGpCpgEHVwTGAZ3NW4Nt0S0gMaeftVa2GK6NKF2TQpiWidlrsPhcE44ZzJpYfRFQLlyl5THWpzZrFkU075k9UtC+2Lbcn7hg2Cb0pZVQfvuzMuA31OOwK+njsK+/ExwKDLoqlFgVwmdHq+lyvIKxa6+WjTm5S140SpfmMh1B97PC3jdEXi/HwQEBMzG/pi1dQaDwbhKYcpgBoPBYFxwyH+wp6fn07j6FA64vsXl/2JjY7O0yCrAwQq3aMSiTg5FeovjuVswiKeBU11RZecEc2Y/E/g29IWg1sGaGwnfcB/A87r2uvCU5pRC6q40SN+TDgUpBdq2ZJO0NNQ0WKwOOkZVlXWKqkwxOUyrhi2pXcEWHx9P+RiHshMHgs9g/h/XIhiMc6Tc5YDFYmnocDhai6LYDOtoW6xn7bHdNsddrDzPk7XaMQzbg3GbzWbz7pEjR5ZqJ7jEYNu4V5KkD9q2bdu0a9eu4Ovr64oBcGRlgi3pGIh+/qBv1Bh4o/MHJVIAJSUlwaZNm9SysrJf8Z7uqQ++k8n6H/vajtjPkq/jjiitMbgNloMHyiFBEKj9Uxkcxe1jdrs902g0Wq40v8+M+sO8efPaYP8wF1ebYj/wdGRk5GJnTDWsmiz6phpuAUl5mxOEDu5OKFeOrDoVyIFGD+jgFww3hzeHh1p0BD9D1RPMlVP+joFtQ1MMk5AbCQqn9k5KYhJSBGMb0hTDFEfrFE7Hucuhghz45vgeWJtxCg4W5kCR3Qo8Dsvrcg6CIxc2dsdfMqe+XHzMtgWqsfLFdHLYzz2Kq6/hNb7F8pgyceLEImcsg8FgMK5GmDKYwWAwGBcF1wRF7+BAZAwOCGehvD1mzJgaPyGfP3J+uCAL8Rzwt9M4qXywVifwkPLjRIMIZn8zBDQLhIhrGkBYpzAweJ5p/Xc+IGVv1qEsSNmeCtmHsjUFsK3U5orFB/BZKKNpoEj/ZFVepwd4YviXj+zAsFozJS4urhvu9xUOWAsxL8ZFRUVtcUUxGOcdshqOiIjwxboW6HA4aFKyrqIo9sP2fx1Ge2Lbz8L1bAzfh/tsxHq5LS8v78ClcCkxffr0ILz+jNDQ0GEDBgzgAgICtHB7ajIUfL8YStatBqW0lGaNAn2DcPAb9gh49ukHHG6TsmjHjh0kFryf56Ojo2doB19EyL0FpoOssntiGnphUBPMV/Ln7Id5i6sctfUVlM8oKZT32P6Z+wfGRYX8B2M9/QXrYzZuYhWMWu+MqYbFQwXfsq598HE3m+P5dqDU7YMCeigq+Nynp6y3Tg/NvQPg4Zad4O7G7SDQ9YPOpeBEcQEsPLobfj11CI4U54Ed+xAC80VLq9uQ0lgQQJWkH2RReL744eePuGKqZM6cOUOwf5iNfcBWlEnsx2AGg8FgMGUwg8FgMC4a8+bN85Uk6TUcFN6Dg59Zvr6+04cPH25xRVfJovsXBdkN9qdwXDcKj6HZ7c8eHCHigAh4gQe9WQ96Tz34NPCBwOaBENgiAIzeRhCNIgh6EUSDoO1HCDrhNOUtKXoJckdBE8qQn2KJJpAptED+qQLIOZYN+ScLwFZiA3upc9IZbbBHA7izfPLSsTiIKwbgf5AU29ujvh5Vo+9lFxwOwntgfn+K60a8dxoE0sQxDMZFgyZmi4iI8Ma2T5pWslglpXAvXAbjkqz+RVxXcEmTse3E5VGe5w8KgpBhsViKy8rKSEovhG/LuLi4O3U63YzrrruuUZs2bbTPu21JRyE77hOnIthahq0I+wH6QQnboODnDyExT4LPnfcCp9NBSUkJ/PDDD+RP+E+8vwfO96z85GZn586dnl5eXmaHw+GBafWxWq0tRVHshtEkDTHvqFeRMN+oY0rG5U5s83twuRvbfIbRaCxglr+MS83s2bNvw6qagELuY56NiYnZ5YqqloDP3uoh89x04FTsL4DXtLx1hJTCZC3sqzdBQ08fuD60EdwU3gza+AaDn8FU7WRz5wp1GSWSHXKxD9mTlwHLU47BhqxkzScw+Qkm1xVuTxBXETpGVa14Z9/Kqjql6LFXj7lizgD7AC4hIWEIrn6Eko7bkzDfya87g8FgMK5yznJIymAwGAzG2ZGYmNhAluUpOCi5HYX81s2qzW9d4uOJXnqL/k7g+Ik4vCEr1zpOtVYJHKThtbUlJ9AEMDwIKKJBB+ZAMxg9DWD0M4LOqMMHJQcGL4OmJNYOlVUoyyvT1iWHBJZCK9gKbFCWX6YpfjUFsSRrM5LTmE3T05yHp60K6hFOgXi9Qz9/+LfD3fL1i4PAHnif76I04nn+mbS0tJ+utMliPv300yCsT1Wad+N9F0dFRdGnsGehQmBcCLBMuClTpugMBoOXt7d3qNFobI5hzbEMG2N0GK6HYpsJwXVvFJp0khQdpzDspKIoWaIo5trt9lyszwW4zN63b1/BnDlzzlrROWPGjLdDQkKe69+/Px8cHAyK1QrZCTMg/+svQCVrxIrKGuwzVEkCfcNG0OC198DcuavWj2zevBm2b99+GPeIiY2NXencue588MEHgV5eXoGSJIXg/ZFf33C850C8d7KuboDXisDdwlDoBzTKkwxcpuDyOMpBm81GacjF+7BjvkhsYqj6CbUBrLPeWLaegoAPoAo4HA5Or9fbU1JSsq+08hs6dKgwcODAR7Bev4Sb+3D5QmRkJNXZGvGb81p7MPEvqgp/F9ZzT2qHZwMphQnyyUsK4E6BIdDBNxha+wZCS+9AaO0TAAHGml1J1AYpnTPKiuFYUT4cLsyFAwXZsDM3HY7iNimGJexTSAFcRzvg/6D+iHx9c9wXisR9Ujj6xWotfF0+w2/F+kbvABbMuyfxebjWFc1gMBiMq5zzMDxlMBgMBqNuJCYmNpYk6XVcHYwDYrJafT82NpYmM6qWxUMX6x0mRxdFUp7BgdC9OLARNKXu+dDzVTgPnldb0hPy3wFb5adlhUtqx9F/HGhWu/9ZwuM/GRSZA/UfQRSmCaXCyuHf1mxJXc6cOXO64OINzN+WeE/P4qB7GS4rpLzeQxZNosPhMOj1evoBIUin04ViPgfjejAuG+H9aJ/Do1Rn2kVaewvP8ym4fyquZ+F6Mp4zz2q1poWHh+NYuUDCATJZVF5OeXPFgOVCymGuffv2Yn5+vrfBYAix2Ww06RSVMdVdmpSuBa63wCX9CFSMZViM22UoJRhfjHU8XRAEmrDuFB6bjvUlA/uXtIiICJvFYlEzMjI0pZrRaFTS0tJUvJZKE9nNmzfPWFxcvKBt27b39+rVC7y8vMCRmQ6nxo0B+6kkrIFVNWRq5zz4DnsIQsZPAs5ggNTUVPjxxx/zSLkVExNDvlE1VxkDBgzg8ZzcunXreLy2YDKZuKKiokBMawim1Z+WmHZflIZ4bAjeD4V74tIbl6SVorpNP/wkYdhJDDuO+6biMg3D0s1mc+axY8dIYc4Uv/UIsubOysrSJSUl6QMCAlpgf0Xl2RSjqE6TMr8BCoUZcbuqSiZjeB7G52N5Z1Ddxu1c3E7FepKBdTwD+0Ib9ukShl1W/RbNH4Bt4iG8n5dQ1mE7fW78+PH0o0aN+M+ZHKEaTWNVRYniBD4ElLOv7s4Mcz6vMf/ALIoQZvLUrIb9DWaI8PCFCLMXNPTygWCjh/Y499YbIchoBgH3p0nqsiylUOywUUFBamkxpJUVQXJpEaSXFUOmpQzSLUWQUVYCNsmBV6J/Z63+dUIH47UVWUnhVfFNEy8vSXv0pWq/QqB6hc/PG/D+3nUFMUUwg8FgME7jnJ5LDAaDwWCcLZ9//nmAxWKhT0ZvxAHvIg8Pj1dHjhxZ7aRy5fz80M9++Vz+IzigewGHV2F4/Nn5Eq7HlA9SZVXO51Xuax2v+2D4l8OTXNG1EhcX10EQBJosriHmzaT09HSyCHb6tqjHTJ8+3WA2mz2wPpBCrDsG9UUZgNIEhT6Dp+LWnCzSiiusRq0A7uY06XaiWZS7zkPLTFyuRVkly/IOsjpFKXvsscdsGHa+KhWH96WnlYkTJ5IF/JVVWS8c2o8BJpNJb7PZDFgueiyjMFyP4Hm+Ewop1UhR3AiF6kv5Oy25ndAKGBcC7kd9CrlOkDHoOG4XYv0qxHNReyKL8ic7duzYo3v37qQsBsuBPXBy9MM0Oz+dq0rIOtir30AIf3Ma8GYPKCsrg/nz59uwzS3Ga3yL5yZ3E+G4a0MUSicpt8mXbyClDdd5XCeFH9VHqr8KblM9JSvJQxhOLmCO4D3v1uv1FjyfvbS0VCIFIPvh4uxZvHixPjk5WSgqKrKdR+U5h+fV5eTkeGB5Ud91DYYNRCFFHFm6a2WM69TfUL3UBPervoI5oeNwV6588lSBjqNT4DpZg6/DOrYG28M2g8GQR/3WqFGjrLRjfef999/38Pb2jsQ8+B/ez0psd08+/vjjya7oamk3ebI+s5nxfllVJnMCT22fzH21xfmAzkSZq+N4bUI4Hc+DzvnI0Kx5sTPR4mk/WVE0S2P658BHkITpcGCR4jMbQ5xdUXmHdE5ojzkE6wtWok0OXplw+0+tdi2pZdLYOXPmDMa8/QjFinVj3JgxYza4ohgMBoPB0DgvzykGg8FgMM4G+owxOzt7Og68huPA8HcMmuzuxCbfDPumsyRKryocDMTxkh+PwzWlZr1gvQcH+KA6Z70pwSH/Tll1vDtq4ahfXNG1QtaIwcHB3Xien0HKKJTnW7RosXjgwIH1UhGMA1X+k08+oU+lg/HeW6P0xjSTP9meKKT8yMV9yDIyHQe0h2VZpknHjuEyFY9Js1gsJydOnPjfrHxV8MUXX3hYrdZwPKaxTqdriEtyS0BuCJrjuTxxGYRCFnukpNmFizUoG/F6p7BOZhcVFeVu3rzZumTJktqUN6fx66+/GpKTk0MwnW3wPANRjkmS9M348eNLXLswzhPTp0/3xrJtidLY4XC0wjynyevIkph8FJM/YpoxSkChpZHCUDxwH1K0mdq2basjy2BSBttTkuH4A3eC6qjecw0pin0G3Qxhk98B3mwuVwareF2qi6SQoyUJKaDJOp3aXyGuU1wKCk2gR/6RyfKTLJpJSU0TuzG/vhcI+qHJZDLdhe2/N+b5GszznaWlpZnPPvtsqWsXt8D6Qspfo91uDyguLg7CfiIcw7riefth+V+Lu9BXCpko9CMEWbCTNe8JvCZN3peE9fMUHpf2wgsv1DiJH/nZxr48TK/XN8d+IxjP3QrTHIbnaYLnJMti+oHBH8NwUyXfu2sxDRswPQf9/PzScbuErN9xWS9JSEggy/eJmPZX8B5+x7S/hM/+Q87YmjF9/kZ3PfBTcBB7PR5L7mSoYLTF+eTMM1YMOX0Ifd4H1HRC8oalKKRvzsGNnwTB8GrOiKepbKuF8hXz5AbMT/pCgfqW56Kjo/9yxjIYDAaD8R9MGcxgMBiMS4prkP4sDgpH4+YOHMS8l5mZuX3q1Kk1+hEm5t4/19+oMw8FXn0QR0ydeI73JZvay00pjOnWFMGyIlsVs4JjP2W+ocjw1oOLHqzVWqocVz7epCjKa3guUnK+jLK0HiqYyOKT/GWG63S6TpIkkeK3B6a5NS7pk3eyjDyBy8O4JAvJ/TExMeTi4bzzzjvv+Pj5+XXE1faYHprYjBTEZHFGymFS5hzF5V5c7hAEYTemNS0wMLCoOiUL3peutLQ00Gw2t8TN3ngsWQdeYzAYgmw22w9lZWXjnn665sE84/wTFxfnV1JSYvDw8PATRdEPy4Q+z6fJ63R2uz2yVatWfXv37q25iZDzcuHkhLFgO3wAG6bTKvA0SOkk8BA0djwEjBitTSKXlZUF3377bSnWkUU8zy/H8xdhP0bKPgfWmWwsdxvWiyzmyuHSQb7FHQ7H27j6OEoJlv9OXP6Ny3V6vX5PcnJyTg3PHO7dd9/1JB/X2E+0xzLuimXcFY9tjnHk05kU/dRXkBuPgxi/B+vSzocffrhG10dny8yZM0OxHrfF61CfSUriZljf6Mc0+mGLLN43YVq24HI71snUsWPHUjrOv7b0HMH78MRnAD33n8B824lt5e2cnBx69tfaTjziJgfznsaHeVUZjq20s4xtmsc7vCIGtmQNTKIoJSpw6wGkr0zW4CXpUVHOyQqqAfu5YKwTj+Iq+WTehPXhNXz+4/EMBoPBYJwJUwYzGAwG45KTmJjohYPZh3BAOAE3yZpuNq4vqs2PMDG5/2SxSYMmLfSgv1Hm5cH4aOulE3RBqkIziNdbwygNUgKLvAgO2VGIad3Bm4Udlpal94MXzPON8X1tGOeeZRdZA2F+PYj5NhE3ydLtLVz/vb4pghcsWBBWUlJC1nMDMX29cEmWm+QDeReWP/kz3I2SnJWVlT71Iru1mDx5sj44ODjEYDBEYFoaq6raDoM7oZBymLSCRZjmHSj/SJK01eFwnCi3Sv7pp5/MqamppAC+Fgfjg1zHkgUqKbP34DE3uhRFE7BO1+oKhXHxmDlz5itBQUH/69evny40NFSzCM77ZiFkz/kEFIsFOIEMiv9DtVrA2K4jhE1+C0xt2mufim/auBF27dpFk7jFREdHr3DtyqhHuNwSkTK4F5bTb9gWm+GSfgiitn1AEIQ/cbnBZrMdKrfepx93sC9oiHHX4P69Mag3HkN+ysnNB1l278LlflfbTrHb7em1falwvqGva4qKikIwnTTJYHtc9sNlF0wT+SQuwrRvxbStRNkYExNDP7LVK+jZhWmlSeWewjSewuUb2Jeuc0ch3B+f/TtGmbqCKg0N4MTxRSJnpJ9SNX/C9U717QakA8b+RlUUB97DHsyXbwXV8UPuCTgMteQH5iN9gRKLq/ehrNTpdO+OGTOGfshkMBgMBqNKmDKYwWAwGPUCGnjjoj/KUzgIIn+xP+JA9r2xY8cepfjaWNV/lZganhqu8Ep/VeVu5YEbZNKZghzauAqHiC7/fpca8gcs8ALoBT1YHbZiWZXWA8//LMiwHBpDTnGL4tc4hbtBluTRsbGxG12HVYvLDQLlWSTKAZTXoqOj13Nc/ZlYiBQxdrv9ViyHe3ATy0clJT8NdldjGKX1aGZmZmF9spwkS2tMn6/ZbG4qy3J3TGMPDO6CS/IBm4Rxf2Ha12Ad1eE6+TW+GeNIiXwEw9dh+F+iKK7DYz1x+2OMKzYajRMfffTRaif9YVx84uPjB/E8H9+rV68W7du313yFOjLSIHfeXMhf9h0oxUVOBQ1ZBON/U7uOEBQ5ATz7DQBOFKGgoACWLVumlpaW/oL7jHTnByzGxWfevHm+DofjdWyLXSVJGhccHJyUm5vbE8tsELZNUqC2wnVqm39gffgT18m3dF8MvxnD2uKSPrk/iO15E25vxuUxPEf+8OHuTeh5MSA3Qb6+vt7YzzTGtPbGutwP09kNo8hidAOGfY/3/md9UwovWrTIlJeXR5PCTkZxYN6/5u/v/627bi6ejZ/RVea5vzYLloLdooMT9GJjkPFRQnI5QKNxQQSO50C12ZJUTl3MK9zSPA/HdhhW+xdS2IdRHX0RhX6QXIDPrI/cmX+BwWAwGFc3TBnMYDAYjHrF9OnTI/R6/SQcFD6Mm+Qy4LWAgICVdfF/+PndnweIJvE6WVAHgKoO5IDrKPA42iJUmnOG7Icujq60fDI4Ete1yWzpuAykCFVXqYr0z6hFo1JwDy1Bs2bN6oGD+Hk0eO/atWts9+7dq7XunTNnToSiKORz8WHMJ1JivBoZGbnPFX3JmTt3rr/dbr9NFMX7cXMAptWCaf0B17/D9e2Xk+Js1apV4tGjR8k3KE0ONRiFLJyLMN/Jt7EB834T3tMym822Ji8vb0+5ZTPmQQs8ZjbudwLlOaYsrF/MmDEjAOvnR76+vg/deOONQmAguWIFkHKyoWTdP1C6bRNI+fnA60QwNGkO3jcOBmPrdgCCAFi3YePGjXDo0KESSZLGYtl+ox3MqHcsXrzYMz8//3+4ejO2wzHR0dFbnTHa5/WtsQ70w/Z7K24OwPZME1OSkpdciZAf8V+xfa80mUw7Ro4cWScfw5cSUrLiPffA9A/B9FMfTG4u6AfGrz08PH6sTwpDUmSHhobegqufoJjxGfgapvuLqFpcI9BxEWFh8bg6NFeQR7+mzyk18OJwVeFu40QhRHPrQnIeJ5o7b5AbGnwt4PBFQFWVk6rKLZV5ZUlxoPc2uK12C/Np06b5e3l5PYYHP43lWorL9z09Pb++nOoog8FgMC4dTBnMYDAYjHrH9OnTvfV6/VAclE9EoRnal2DwF23atDlcl8nQFg9dLJSZpPbgkHsKHDcAh4PXAKcGc8D56gSdiIMn5+zfNFg8T5Dyl/6X+wGWZElVQCnArRwc7B3gOHUV7rbRYDfsHbZk2BmTidFM6zjAex5XR6JMiI6OXqZFnA4/a9YscklA+/XH63yF6+9HRkaSv8hLDlkrl5WV3YCrdA99Ucowjb84HI4fdTrdhtoG+PUZUj4EBwfT5Hw02R19ck6VZ6Pdbt8ybty4U67tf/n000/b4X3HYR3bjQP1V0aMGFHkimLUE+Lj42/BPuaDxo0bt6eJ5AICyHsJQv1DUREopcUAog4EH1/gDQYtCssUDh48CFu3blVtNttiLP9HL7aLAIb7TJs2zYTtj/rLB7CsR8fExKxzxvxHQkJCoCAIvTC+D4oXBm3Hdrs2IyMj6WK7rTmfYJ8lhoWF0ZcNt6MMRfHB+yL3EQskSfoN62296ZPmzp1L1tpvYtrIGnue1WpNwPTRpItVEhcXdyv2w1+gfDM2cuwT9KOq3+J3fKBMuk5V+TuAU67HB3FjThDIjz455nceeKmgH4UF3mm1rChkiU6WwCtB5n4uKLPvgPFTa51glH6YPHLkSHdZliMxj+7GoI2YX28HBgaur8+TBjIYDAajfsGUwQwGg8Gol9AANjg4uCcOzkfi4PBGHOxl48BnEa5/HxUVdcq1m1uQUlj1VP1lSY5wyEpbAfh2KsitcBDWkgO+EQ4g/UVB1JTC2j+Xcri2iegwPU7lr2td4ASaBA4cilwqAHdSAfUojk2PgCru1UvSQYcOTpZ5lOVEzanZl++sWbM64X0n4GoeDoYff/LJJ2l2eg1yX6DT6Ybh9cah0IzsCaWlpV9PmjQpz7nHpYMGqYcOHeqCA9NHMP13YBDNpv8zrv+EaT0wZsyYYueelz94X9wHH3xgDgkJgREjRpCyu8pfFObMmUP+O2dinqzHwftr5f5IGfUHalN6vf4RXH29QYMGYe3atYOGDRuCwaX4rUxeXh4cP36clMFyWVnZj1i2L8TExBxxRTPqIeSGCNvh07g6DsvrsdjY2JXOmNOhdr148WJjcXGx6O3tXXYlKdfwmWoMDQ2lieZIKXw33msoCvm4/hz76I31xcf87Nmz22F6nsC03YZpXYPP/o/w2fGvJXc5ron0ZuJqK2yrd44aNeo09xekFObzba1kna4HPp57qxx0w6d1a9AJvGYpTB/pXAzoFYGsgFFUSbKAAvtUntsqKLBBURw7BMVwInfM8+48G7m4uLimmDfDMG/I0pue/1/ic2XBuHHjSGFe5TOIwWAwGIyqYMpgBoPBYNRrPvroI1+TyXQ9rj6CA8M+KHtwML+wsLDwx+efd2sAdRqkGM73yzeYS80+OtBF2BU5XAGHn8ALDUHhwoGH1jjQCsEHpJnj+ABRED1ch56GXbZLOPTK5ICzAKdmKbKSBAKfpIKcwqu6PFWAdL3AnyzNKy1ofk1zy8Cp7ls0kyIcB+2ROAh+G+/19ZiYmA8oPDExsQFuP4NyL6aRJj16X6fTrcdBsFU78BJCVnW4IHcVo3AZhsufMP3zsOx2XbTPVidP5httdGDZyZoWT1UkzqA32FW5OOfo7zMuidXm7Nmze2Kd/QTld9x873K2ir6SIWv2kpKSW7DOvu7r69vW398fgoODgZZGo1H7gQj7HMjOzoacnBzIzc0tsdls88xm88xHH330sOs0jHoKWfRjn0oTlL6CZUm+nX9zxlxc1P79xePW3ACHyptV1w9IesmhNNu2PwWfORdFO0lW0ghNcvkw1vcRuMzB5QJ8rsyLjo5O13a6xMTHx4fh820opokU+DmyLH+A299VVFjjPo9ivzoFy/M1DJ+P61UqQ7slJOhSTEV+dt7eEmSlHQdCN0VV6auOjiAKwgVRDJMFsEsJrEpyqarADgzagDVgt+qQD+B7QlJRChSBmxbn1D9ZLJbheK9UXm1QVoqi+Bnmy2X9pQ2DwWAwLh1MGcxgMBiMeg8N5Js1a+Zns9nI3+NklAYYvB1ltsFg+PFclKF07vb723Ol5lKdvcxuUPWq2WQ36TiVE1STqpMU3ulruBKqwSbr7Xo7r/CKiTPhgQZralGqzc/kZ9vXbp96rpOhkT9gvM8ElGY4ICZLWxMGv4lCvmo/0+l0b+F9p1Q3AL6Y0EzmmM73cfVGlMM4QJ2clZW1AvOA/G6e1/QNHbpYWJOzK8IgSl1VXuiJg+xGHA8t8SIeeCl6rzHi4r/3Gw6vz6l2/KtwKl+oKuoJHJ+fUjn5iMLpj3grJXv2r/jogllVx8fH98PFTCynRSUlJR9OmjSp3kw4xTidxYsXC7m5uc14nic/nJHYt5DbAMBtLV6SJM09BNbvv3HzQyzTf6Kiogq1SEa9Z/bs2aNx8R6W28jo6OhfnKHnn6TOnX2tRqmLDHIrQeHCHaC2Fji+IaeqfthDkZZQj/2Rs1K5wG5K6ytVFciv+gGVUzKxF1uvcI7d+xseSxq2BM67hTL5FM7JyemJ9fs1vGZ3XG5BGT9mzJi9rl0uKfhs1jdo0KA3Pv9m4WaIKIqf+Pj4fDJs2LBCLEty1UNfCmVjXKybSmwOVq0SmmVv8igokzwVBxcAOrUfPi5uxvLohgUSpn3ic66oqqyCehKvtp1XYZlddmw18ZDH53gWZ25ubIUldbM2x2dIL7zPlzFp5BIqA4PI3cmqtLS04vo06SqDwWAwLi+YMpjBYDAYlxPcnDlzwnFAFIMDxPtxgEQT/OzB5SeyLK8dMGBAXocOHWqdfftyAe/1Llwk4v1loJAPS1EQhJdTUlIW4SDwklsDu5QJ1+MgfQamzxflM71e/+Ho0aNpgH6OTOb9bjR5mUWLl062hcscNxBH2QNwsN4Oq0Eo7cGpquAcvLs7gNf00pofEJUD1yyCnBUPPwCg/INRa3gdd1iw2fOOt7EXwoxztyaOi4u7gef5j3A1cfv27fFYpvXiU2xG9ZBSOD8/Pxz7GPoioScKWb0XYq05iO2PPqs/VtFCkXF5gG2PXA6RBekDkZGRi13BZ83edu30en+9j1UuCxBkaK2A0JtX+T7YrXTmOdWIvYvWN2Ffw9ehkyLzYOqo8DC1XGmYhQfvUxT4R1HkvzkQk/NNQnHftXvoyxgZz3tOP7jRRJ+SJI3HvKGvUQQMGldYWPjH2Xx5cyFITExsjOl7B9N3G27+gcspuByCbXEUPvdfyszM/OGslaKklJ+TIEBaGuffVBekiEJzQVE6ggxtFJ7zxmLzxvJs5dr7PzitPEvxWZKMD6JSLKksleP3yqp6ONhD2Mt7mqxHk/cpkDZHhql1s/imL4MiIiK88Z47YV0ld1CDMJj6ny8KCgo+fOGFF8jH8zmVOYPBYDAY7r6XMBgMBoNRr4iLi2uGg0HynUcDxI4o+3DQ9Btub7PZbGTZlD1x4kRSDF+2g6aEhASzoihTcIAeiff1N8pbMTExWzDqkt/TzJkzG+t0ukdxlT7jPY5pm15aWrr4XCxfhw4dKqzObRFokPmWnFFqoyhiD55XeuDNtsWxt9G124VFVXNUDrbiUP9vXuF2KTwcscvWjMzrPC1wFgqH+Ph4GsjPxbq5HOW9+jLJH4NxNeHyL/sUtsFncPO+qKiopc4Y98F+iNvVKcRs0nuHKBzfEqUzqFw/4NSePHBBrt00zmcHXXGwhv2sXQHuIM+p21QJtvA6/oADuAO5m/bmDgQ460nuyAo3LCxsCK4+hdIZZQ4+e+ZmZmYeqQ/Wpy43RCMwTaQcdWA++OFz8VeTyfTCyJEjs5x7XdZw06ZNM3p7e4c7HI4+eG930Y9RuCRfwDTp7CJ/f/+tbII4BoPBYJwvmDKYwWAwGJctZMGXlZXVFAdMN+AmTTZzDUopDhSTcUkzbK/B5QEPD4+Cmib5qs98+umnzWw2WwdBEHZG1XHivAuFyw/us7g6CJd/onyYmpq6+WyVBmFDJps5iy2CF4Q+AqcMUkDtxnNCKxU4XlOruCb0uzjgqxHnnBZQVeVUFfiDvKLscIjCal4W1o9eAQVTwf37dLn7+B+u3obLLZhX09LS0tazz3sZjAsPuQEKDAzsotPpJmLbIzc2m7AdPhsdHX3MuUft4P7cgZ5t/RXQ9wCQBgGnXMMrXGtB4CMoXr6o/RNo/iXwXkBRVUVRueMqyNt0PPylB2FtoUU41WX37rP20Y7Pm86SJNEke3fjNbbi8u3Y2Ng1ruhLyq+//mo4efJkP0wXKaz98Jn44tixY1fj+mX3XC+Hvq4pLi4OdjgcXfA9ZgAGkUuIcFyexOXPeK9/tm7devfAge7POcBgMBgMhjswZTCDwWAwLntowN+gQQN/HDy1lGW5nyiK5FuY3EkYcDCbjYOszbi9EQePNOlaFg4oM6dOnXrFuJO4mCQkJPTFPH4H85Z8q87C9bmxsbFnZZnVuP9ko2K0k+XvvZwKg/C1pDHPc164zV1cBXA1aEphTIqiyJiabJTNwHOL6XPttBVvpOAObiWSJkPCxUiUaMw3+gz7zZCQkK/uvvvuevEZNoNxJYJ9lQ4Xd+Mz4FVsd764/iku57n7oxp2QdyRXh3DHZzUR1W4B3HQRC5DQnQ8x5OPGZp37FJDnQk5RZdBLeFULhmTtErl1O+L+KIN121MOauvNBYuXOhXXFxME7bSVx+FkiS9PG7cuAvmY7muzJ07NwTLlCYJTb8c3bXMnDnT02AwhDocjkb4DB2MQfT1SBjmNz0PjuG7yo8Y/oevr+8pZgnMYDAYjAsFUwYzGAwG44oDB1PcZ5991sdut9+OAyyaNZwsuGjgVSbL8haUzYIgHEfJxHULhufrdLoCHGCWPv7447lTppBLwv/AbRXPUQ+G/pcOUriHhoaSJfA0lBDMY5rQ5vOzGoz3nyyG6hxdREG5j1O5R3lBF4bnw4IjY9l6ms2kGOZ4UBTZgX/WqRy/QOV1K1J/n0qf8bpFfHz8HXifUzDfOmCdIz/XH8fExKS6ohn1EJdlqR/2JeqkSZMu2ESDjPMLuRWQJGk09vGTcTMZZWrr1q0Xu2thuf/6NmFg5W9WQRkp8kJfHkAvY9+kdVOufeoTZC3MYx9FzokdipKJN7lQUNVvTWbLjqarT9bZv/yqVavEQ4cO3Yf91Lu4ydtstudycnK+Zz+i1p158+YZ8d2igcPhaIz9fzMUsgLuiWHXYP3Mxe39uNs63P4hMzNzF/tqhMFgMBgXA6YMZjAYDMYVDfndxUV7HGi1x2UbjuM0wQEY+XgsQKHZ20nJU4BhZEmVi9sVB2M4plZTRVH8bMyYMWmusKsKykNJku7FgevrrqBX/f39Fw8bNqxOioF2/Sd75htxAKxIgzke7uV5XVtSAKuaEvjygRN0lGYbyPJfAMpXEgj/pK0QU8EN9xEzZ86kT9YnYZ0iX9e/4/qbo0ePJmUAox5Cblqw7r+C/Qf1ATPHjh2b6Ypi1FOwjbXAsprI8/zDWG7rsY29g21srSu6WlRs2gevaR2m6rj+CnAP6YAfpOM5k11R6jYD2CVG4DjQ8xzYJOWIwitLeQf/u90h7Oi0Z0++axe3IIXwgQMHbsN+/03cpC9v3rLZbAsmTpxIE5hdtZBlL+ZJINar034XwPwhH/8BsiyHGAwGD+w3QnHbH98n/DG6AS6b4j60no7rB3H9EO6zCc+zISoqqlA7CYPBYDAYFwmmDGYwGAzGVcPkyZPFoKCgQByokU8+L7vdHoGDOh8clIWihPA874fLhhhXcewvohzDAd6r48ePP+oMunogqyaLxfIQ5s3LKNkY9EZqauqKulqIRdz+YgfBwQ9TOPVOHAh3Jm8JqkJfwNZTS+Ba0LwKCwIospTBceoqWVG+k1Tp98w/ptXqr3PWrFkNMQ/GYH6S7HY4HO+NGzeOJgli1COmTZtm8vDweE6v10/BviIHy2yyn59fYl1/BGFcPBITE7tjX/0crl6Hffl3KDNjYmKOOGOrZ2+7dp68F3czp8jkK/cmPc+H2vEpQO4gLld0Tr/C9DDbh4tfQbZ90277se2uaLcgv/z5+fl9cfVlzMtW+Lz8UFGUxKioqDLnHlcfc+fOvQ3z4DWsJ5i9ZCvuhNYxTAvCfp2W9B5BnjyKcX9y/3AAww/jeopOp0sbO3Ys+9KAwWAwGJcMpgxmMBgMxlWNa7BrkGXZgAM0vSRJpooWPw6Hg8Nte3Jycs7V9omsS3l+ryiKb+EgN1UQhBdGjx69kQa8rl1qJeLap0zgYXqQF7kHcLh8HfCCByg0Rr58lSwVIdcRoMqKosIpDpTliqCblfLbG3tc0dXy9ttv+wUEBNyLq/9TFKUI69/kcePG/YDbV0bGXAHMmDGjN7b9JaqqZvE8n4NB5B4lGtng3INRn5g9e/YALKfXcJU+xf8Il19hWaVrkTWws3cb+qFqHM+rN3PANRGxUUv/6fgua2igh/cDdlW1cJyyVVW4rzlQF7fbcjDXuYd7xMXFdcO8fR37/rbYX72FfdfnV+uPIvHx8d1x8QjWscruo0hBnodh9KNpMUZnohTa7fYi7EdKAwMDi5gPYAaDwWDUF5gymMFgMBgMRpUkJCSQdd1iXM1AeTo6OvofLcJNGt/8Yhsc+b7AAUfWwH7aW8d5VLJoZ3Kdz7murVYNXvu/lx7y/+taPS/QyVEUGW+X36EK6oxkzyMLYcmSGgf+9Bn2sWPH+kuSNAvzmSa7eiYmJoYUwoxLTGJiopcsy4lYLjeixKDk8Dwfh5KB8uiYMWNOunZl1ANmzZrVH8vlQ1xtictRvr6+vw4fPrzWCdQO9mw9VAb+BVCgkyDwIpbz+f01pmJ/507fV7FjOo+dFPkUpm4Ke6giTMjPsiy822nH3t1apJvMnTu3J7aJj1wK4QkBAQHfXI3KTfIj3r59e/pi6DTy8/NVPz8/ZejQoUolJTGDwWAwGPWO8/eWwWAwGAwG44ohLi7uWhzQLkKx8Tz/fGRkpNtKym6RkbqsU4G3gALP4/HXgtMnhCv23KDTkAdPmixJFAQwGXWgEwUQeNympaCpPU5HVUGSVLDLMjgcEjgkWqLgNqZPexmi5bmD58DzKIqSian8VLAZZpxcPZUU6TUyffr0aw0Gw2xcpW+LX4yJifkN15ky4RKBZcDNmTPnDlydg/J3VFTUAxjGx8fHP41tgT4Pj/P19Z0ybNiwEu0AxiVl5syZg0RRJL+2DbF8YlNTU5fVNgnXrp4tIkRVF4tN9jGR48PIncJ5aXCk8C1X+mL/xIkicHoDLnW4xHVcVgn2Raok0UcGoDrsoNptuO3AboRuA/s0mhnuPEA+CxQVFFmF7XjD74IFfuqwf7/bFr4JCQn9cTETJVCW5ajY2Nifcf38dO4MBoPBYDAuGkwZzGAwGAwG4zRwwE8T7MXhaieUcenp6UvcneG82Y3P+0iC+IiqKhM5nm/p1LCcm5qFjlYVFQx6EcJD/CA82BdC/b0gyM8LWjQMhCBc9/Iwgr+vB/jgsvLV6Nj8wjLIyCuC3IISyMgpgvScQkhKy4PMXOd6YYlF2++8KIXpHIpiw7UVAOLUUSv4HVNrmFyOLM1CQkLoE/e3cVOnKMqLsbGxy52xjItNYmIizfz/Ma52xPrwWHR09CYKnz59epDBYPgE28aNGP4cypdRUVEOimNcGrCv6ovl8S6WhQfKK76+vr/VZq26u1ebbqICr2Brv0XgOON50WRqCmAOBB9vEIPDQBcUBLqwcFwPwWUDEH38tHXRP8C5fyWUsjKQcrNBtljAkZkOcnoq2DMzQMrOAkdWJjjS00C1ugydz7GPoqPpJzMZ1FOYUTMFL8/P2v21xW23EfHx8bfgYibmewH2WTHYBrY4YxgMBoPBYFwuMGUwg8FgMBiMf3EpvN7kOO5+WZbfzszMnOauIjj0tpcbixI8zXHKIxzH+/9rIVdHVLLSw0MFgQOTQQ8tGwdDl9YR0KZJGDRvGABNwgLA19sMosADz5PLB/dfZ+jc2qRKeP6iYgukZOZBalYBHE/Nha37TsHuI6lQUFwGkuTUJ9Xl3FWB19oOqvKGt+/xX/YvWVKtBR75rs7Ly7sJV9/BNJKF8NOxsbF/OmMZFwsqh9zc3Aew3KkcvoiJiXnZFaUxe/bslhg3H8WEm+OjoqLWO2MYFxvXZHEfK4rijctX27dv/8vAgQMlV/QZLMYupUPPDrdwnPyKqnI9yd72rBXB5X2bIGiKXmPL1mC6phsYmjYDMaQB6ELDQPDyxivwwKFouNuXUP+nKKDKMsiFBeDISAX7qZNgO3IILHt2gu34UVAsFvrBybn/WfZRlCq8UomscosURfqg07bDB50xtYPt4EFBEKZhG1mLbeHpyMjIFFcUg8FgMBiMywCmDGYwGAwGg6GBA3shPj4+Blen8Dz/jZ+f39PuThIUcdOLHYDj3uQ49VYOeB2pGeoC6Vbw+tq6wSCCl9kAA3u0gsHXtYeOLRqAr5cJzEb9WSs+aoNcRxQUWzRL4c17T8DPq/fAgRMZUFJm026FlMJnd2k6SD0qcOo7Soh+4cnPp1qd4VWD+U+Tyn2M18tEmRAZGbnRGcO4GMydOzdEluWvMe+N2AZGjx079oAr6l8SEhJuVRRlNtbX9Tqd7incJ9MVxbhIJCYmdsByoq8XWmE5PBMVFUVlVq1FcFLj/saykKyHsC2/yHNci7r1Ti6cnZS2ypnNYGjcFLxvuhU8uvfSrH4Fb1/gdNW4gTgPkAJYLioAe9JRKPpzOZRuXg9SXh6oNvoIASlXOtcB6p0UVZWwz/4De7j/tdmydxuG1Zo906dPNyDPYt4/ifk+y9/f/zU2ORqDwWAwGJcPF2ZExWAwGAwG47IjMTHxGkmSvsXVZKvVOvzJJ590S8nV7MZXWtpF+QMBhDvVs/ANrGjuGQCMBp3mAuKuAZ1hxB09IcDH07XHpeGXf/bAFz9vgoNJGVBYYgVZUbQXJ66uWmGOB05V8lVQX9VzJYlHf5/h0t5UzezZsx/Da3yEq5t5nieF8GFnDOMc4BYvXszn5+cbSkpKjD4+PkZFUQwignVeTzvgMgI3B6iqOhHl1aioKJos64wKjXF8QkLCC7j6Ep7jDdznGyynEr1eX3LixAm7u5b0jLPjs88+a+hwOMgq9R4U8rH9gSuqSg63aGGQA/SP4r6viRwfIrkUum5TrgQWsIfz8gZ9k2bgd99w8Bl8xyUdSSlFBZD3/RIo/uNXsCefBMVqdabzLJTCep4jn+p/Khw/scPm/ftdwTXi+uHkE1wln83Dx4wZ85czhsFgMBgMRn2HKYMZDAaDwWDQ5/H6/Pz8T3H1Ohzgx7rrszb8lhc78Sr8j+P4+8qt5txFxf3pEE8PIzSPCIQberSCoYO7QcMQP9celx67Q4JVmw/Bj3/vgW0HT0FmThFIsgxCXRUunIA3LBeooLyoetk+T/n2I5cD0KqZM2fOBEVRXsY8+tHb2/vlhx9+OMcVxagFzDPuww8/NOr1erPBYAjA7TCe50OxXkfQOsdxYbhbI1wG47YHrpMjV5pbS8YwG8pvmPevREdHH8OwKpk9e3Y47ke+au/CzVQ8zwFc34vL4ygpeK00nU5HP6aURUZGWjCubo2DUSWff/55gMVieRFXR2GezsDlmzX5bT51bYSpRPZ8GPun/4kc19BR1z6KJpkUdSAGBIKpUxfwuflW8OzTX5sUzl3I5YNEk8OR6wfVKc4fwJwubpzCA0/KZpp0ro59i5SVCYW//QTF/6wE+4njIBcVYX+DQ7w6/milw/3tirJCEflXDkS02z5syZJaLX2xHfTBtjUXV/NEUbxn9OjR2c4YBoPBYDAY9RmmDGYwGAwGg0GD+tEcx72PMsfPz++NYcOGlbiiqqXRTa/2UQVpCsfxN2pOeOsAWdmSz992zcLg5t7t4MZebaBN0xAQRdLJ1T/IXcQfGw/A8vX7YePuJMjOK3YqburyJqUphJVM4KQ3TUXK/EPr3y92xZzB9OnTvfV6/StYHiNQpqWlpX08derUav2hXu2oqsonJib64jIMpSXP8x1lWW6DedcAoz1x6YnbPrjMQUnDsAyULEVR8rEc8/GYUtd5ZDx2V2Rk5D7argmaaBH3HYjnaIvSAs/bEIONKCV4niKMS8flUVzuxrB9Op0uddSoUQV0LKPuTJ48WQwNDaV+6n8ov4mi+GJNysf1EREmr1CfUQKvvqzHemCviyKY9sU+SggIBHOXbuA94EYw9+4Lom8tP1ThcVaLBSzFRVBWUgSluLSWFENJkXPbYbeBw4Zit2PfwYFOr0cxgN5gBLOXF3h6+4LBwxM8fXzB5OmlhekNpHiuuaNRFVlTBJes+RuK//4TLAew+krYXWAfVRc0hbCqrOeAn7po874/p2IuuKKqxOVjexLey6so0/DZ8TpzF8FgMBgMRv2HKYMZDAaDwbjKmTNnTntFUcg9RDEO6EdGRUXVOpFQxM3P9eQ5/n3gxOtBVer0PkH+eX08TXBH/45w9w1doGubhpqLiPqOqqqQll0IKzcdgq9+3wK7DqVoE9jVxUqY4wQ8j5wiA7wvKbZPM/+YpikhqyIuLq4Zz/P0GXY3LJ9JsbGxXzljGOVMnjxZHxwc3FkUxa5Yd3thGXVD8cf1QlwWoCQLgnAYt4+gnCorK8syGAxlRqOx1Gq1WtLS0qzn6tYhMTHRq7S01MdsNvvj9ZqikHK4FV6vMUb7k+A6KZzXo6zB7V0BAQGHmNKsbiQkJPTFRSLmYbrD4XhiwoQJe5wxZ5LUv7+xtDh7BDbNyXqBC6+TIpgseCUJTB07g+/dw8Czd19tQriafvkpKymGrJRkyEk9BbnpKZCTngYFeTlgwXDV4QC73QY2uxVk7PsUPDdNUIl1AniBB6y7KDpN6UuKYV7Ua0pg/6BgCAiLgMAGDSEwoiEEN4gAvZF+a6ge1W4Hy/49ULT8Fyhc/jPI+fnA6TUvKG4jcJwqgboRFPWF9lsO/OMKrhaXu4hEvJ92WO9HxsTErHNFMRgMBoPBqKcwZTCDwWAwGFc5cXFxb/A8/5IgCA+OGTNmMQ7qa9ScNLrp5aYKp3zEc0BOM93WhKqqqimCWzUOhQkP9odBvdqAn7fZFXv5QFbNB5My4bOl6+GHlTvBanWATlcHCzyOo0mb0nDlmZTlb37tCq2S+Pj43lgeCzHviAdjYmI2u6KuashdgM1mu0VRlBtxsx9KM8ynoyhbZVnehvV5J9bnI8nJyZn79+93LHHjk/fzBZYTN2XKFJ3ZbA709vZuikGdMT0DMbwnroeg7Md0bkJZq9Pp/ho1ahRZKTNqYPbs2S0xv77B1UCUqOjo6N+1iKrh9nVvOwx7pvcE4BrVpeBJccvrDeB142Dwf+hRMLVpX60PXqx7kJOeCsf37IRTB/dBxqkkKMzL0ax/JYcMiqyALKsoHNYJp1BvSR4mRBGPx17Wbsf+hJxcaD2uCryggkCC+9FXEgLuqDeawD84BEIaNYUm7TtD03YdwC+IqlH1KKUlULL+H8hbOB/Kdu8ATsALuvmjFQ0OMankyeIPXlWeaLflYK0+y7Gfojb4Pcr80tLSVydNmlSjGxwGg8FgMBiXFqYMZjAYDAbjKiYuLq4bz/OJuJrqcDgenTBhQq4zpmoa9X3BTzVzU/AVIorjOINLi1EriqqCXifCgO4tIfr+ftCjAxlNXt5k55fAkhXbYeEvm+FURp5mJewu5CNUVZS9CkijU1a8V6OCd/bs2Q9iXpNfzl9wOS4qKuqq9B88efJkY1hYWAfMg9tUVR2AQa1RRNxei9vLsR7vxuUBzJ9C7YB6REJCQqAgCB0lSeqLaRyIae6FQu4kDmC6V8myvDQgIODAsGHD7K5DGC6++OILD4vFMh3z7xHMP5rY7wPMu2o7nv09O16rgmO2yPFdZPe6J0TF9oh9VHgE+N0zDHyG3KP5Ca4Ku9UKGSePw6EdW+D43h2QlXwKSouKSJXrFLwmKXN1RgCzCcDDRwWzpwomswIGowrJx0VIT+FBp1ehVTsFzF4KWEo5sFkASks4KCniwWbF69gwVWSzjt0Kr81jqIKPvz8EN2oCLbt0h5adukFwREMQxOq/qiArYVIIl6xZBbLF4rY/YudenN2hwOc61fFSm22Ha+xzyK2NwWB4D1f7YtlEYhmtd8YwGAwGg8GojzBlMIPBYDAYVyn0iX14ePhTuBorSVJkrZPGDZ2sb1jgmMRx6nPA876a1sMNyMTM39cT7ruxCzx8Ww9oHhHkirn8sdocsGLDAZjz7RrYeTilbhPLcWQtqKzUq2rUsRXvHHWFngGWE4/l9LaiKI+rqvpKQEBA4tXkYmDu3LnkfqGHLMu38zx/A67rOI5LwaiVKKutVuuhiRMnXhYTV2Ha+Xnz5oVjmtvhvVyH90EWlS0xPA/lD1EUl+Xl5W17/vnnq/UnfTWBecIlJCQ8iKvkLuWvgoKCyBdeeKFaZf/x3tc0tkr2OODU21xB7oFdmbFtOwh4eBR49r8BeMOZ7hjsVgskHzkIh7dvgSO7d0BeZipYyiyYRvoqgNMUvb4BKgQ3UCCogQwBgdjv+Svg5QNgMKugM8sgOzj4/RsjrP9bDx5eKjzwuAVadJZAcgBINg6spTwUFQDk5fGQk8lDVqoA2bgsyiflMIfdroJXUvBYL819ROuu3TXFcFiTFiDqqlYK28llxQ+LoHDZD+DIygSOzJLdgH7bUlS1TFXgE75YeavtoUM11sn4+PhBuJiBZfZdRkbGm1OnTrU6YxgMBoPBYNQ3mDKYwWAwGIyrlMTExAaSJCXgqgOXsePHj6/xc/UGt7zwqKDCuzwnhtCM+O4gywoE+HrAxEcGwV0DOkKAj6cr5spBwnvcuv8kxC/5B/7ceAiEOlgIg8rJ+Oc7zmafeHL1B9Xm/5w5cyJUVSV3EUZZlseOGzeOJiW7oiFfvA6H41aO4+7GzWtxKSuKshLzYBnKLqvVmnO+PkfPbNfOMzdA8eJteiPI1gacqvKSaPTnwOHDAV+GFTmHA5U+6OcUnpdVkUtr6+PI4H8/anOeoc5w06ZNM/r6+obhPV6L20NQbkApwfv8C2UZxv12tfsV/uSTT9oYDIbZuBrM8/z9Y8eOPeCMOZPdHTv6iUb5ExXgAWyCortGwViXwLN7LwgcHQvmzl0BqpjEMv3kcdix+k84vnsH5Gamg7XMApJCP/xwEBAoQ7M2MjRBCQ5UwE+RwdQQT2Ou4JmBugTsPO0WDpYtMMHalTrw8FTh4SgLtO0macpoTVwo2L067ByUFHOQn8tBRooAxw8IcOKoAEWFPPYxCooKJk9PCGoQAW2694Yu1w8E32rcR8hFRVC8cgVkJ84CKT3N6afCDUSOw/tU8iWFm5y7bf/sgdjduaLOIC4ujsroQ8zPUKzTY5944okkVxSDwWAwGIx6BlMGMxgMBoNxlYKD9+tx8B6Hg/dvcPleVFQUKbuqpOGNL3UHXp3DCeI1oLinnyJFcFigL7wSeSsM7tMOjHr3FBCXI6THSc3Khw8X/AVLlm8DzE9nRK3Qq5hahn8+0XPFU47+PqNK5SKWEffpp5/eK0nSR7j+SwziiroS4bBudsE8nITrpAzm8Z6/xPWvDAbDgccee6wQw9zV9Z2B2q6d/pAP3wwraGuZ47uCAu0AlAbAcUZOVQWVA/rFggOVMwCn6jngHKoKNlzXfgHhVU5ROZUm/ivDlRLccZ+giMmcKK3XG8t2NV19sk4WkUOHDhUGDhwYIAhCW9x8FOVOvF86xw5FUeJiY2N/o/2uNhYvXqzPy8t7BVfHozwVHR39uRZRDft6tH4LOOEpAcDo3k9VCCmCr+0Doc/9D3ThEVjqpw+NrBYL7Fq7Enb9vQLSTp0Eh80GDon8APMQFCJDzz4StOosgV+QDCYTHl6mgrJaAaE7poI+gKio5BWxElk5WLbQBOtWOZXBD461QPuuElY/jC/frzwJtNS6B/rBCaDUwkFumgB7t4qwfZMOigs50OnwWiIPRrMZIpq1hF43D4HW3XpW7TpClqF43WrIfO8NsKenum0h7FQIq3sETh3XevMBmgCxSuhLk7CwsFhsm6OwLr80ZsyYX1xRDAaDwWAw6hmnv/EwGAwGg8G4apgzZ85oVVWnoMzDwfvHY8eOzXNFnUazmyYFy5z+TZXjRuOrA7471K6HkxUVwgJ94K3xd8JNvdteNW8cmTlF8Hrib/DT37vdv2VNAaUexWx98tTyt6pVoCQkJPgoivIex3F38Dw/LjIy8gdX1BUB1kMO66Q33ttwvM9XMSgIl0txewre66GzUQDjAYJ6/7X6lP1FpgIj31sUlHuAU24ElQ/GaA7/kQWpWAfnHqehJUhVZTyPgslXcL1A5mCzwMNfiir9bQC/pKLNmy3dAar9oaUipFBr0KBBZ8yL5/C+b8L7x/Oqn9vt9mkTJ04k1xhXDVjfr8N7/wpXN2E2TIiNjc1yxpzJvi5tbwM9fCJwXHOamM0dsD6BR8/e0GDKOyD4B7hC/6MwNwf+WboI9qxdBaUlpU59Lf7x8ALo0ccO1w2yg1eQAhzZyirYhrESqQUqOBYrIPTjQWiNYRW10pWVwR4uZTBZBldUBlcFdRFU/fEaWL8gJ1mA1SsMsG+bqPkXponp8N7By9cHrr3tbuhx421g9sSEVkZVoYQUwp+8D7bjx4ATap/4UuudaEWFL212xwvX7DqSSpuVcfkNHoP5+hKW29To6OgZrigGg8FgMBj1DHq+MxgMBoPBuAqZO3duHxy0v4jSV1GUraQQtlgsmyr6X+0WmaDLOXVyhKKqb3IcH0rKhNqgyeIah/rDU48MgjsHdgJdFZ9dX8kcSEqHd+f9Aau3HgFZIR+ftaH5DpY5Xv2O54XnTvz65klXxBkkJCT0wMV8juNOYrndHxUVRVbFlz2k6KZ6iKuxuByA97cFlwkBAQHf1XVSNVKZ7enQIYgzqs0FXu2F231BVfpg/dW+oa9YHrXXZvc587wqplvdoXLCzxxwmySZO2ZX9Rndtm2z4L41XhrvnYuPj+/vso7uie3zMC7JH+sfsbGx+dpOVzh4//NwQV8v0A8fK3C9yjzb0715Q0EwfICx92G+Cu6UKSlBPXr3heAJz4ChSTNXqBNZkuDU4QOw/pcf4MjObWC12bA8OE1526qjBH0GOSC8mUQW4riz6yBChwlMU8G+QAbxJgGETpVK+VyUwYhDFSC1LAjMulII9iwAWebg2D49rPtLB0mHRG3COfq9xMPDAzr06Q+9Bg+B0EZNNaV3RVS8v6KVKyBnzkywn0yq4MuiekjRLKlqDqdwk00eJZ9VtH6ntotl1FOW5UjcJL/B+7CevhoTE/O3tgODwWAwGIx6x+lvBwwGg8FgMK4q5s2b18Rut9+Pq6NQSCH3u06nWxCh020dPHJkaeNbnr9GBmE6D/z1zqnta4ZcQwT5e0HM8P7wyG09wGzUu2IuDHl5eeBwOI0uSenh6ekJZrNZ275UkE5n9+FUeCvxN/hn21HQ69xQhpNpn6rk4cGTT/XWxcHUqVVmNpaX0Wq1voz3GsPz/DORkZHzXVGXLXFxcc0EQRiFdY9cJJTgcgFuf4f3RgpQt8A85zI6dTKXirZmkp7rJaswAFSut8DxTUBVeSqTWnRtFwR60dYUaaAUcApsVjl1s8pzq0tkdUfPLQfzMb7GRjVt2jR/Ly+vBxVFeRTzJRzL/VfMm/llZWVbJ06ceLb+ius9c+fOvUWWZfJn/rPBYHh51KhRBc6Y01nVH8SgkjbRHM/9D/M5qPYeClFk8OjRG4InTAJj2w6uQCcOqxX2bloLa376FrJSToJDIl2pCo2aqtD9eju06yppSlxNCVyxQtG6JwavU8G+WAb9IwIIHSqVrohxpAz+yukz2GxW4cFIC3TojhepfL4zUMGBfcTXR4fAnvwWcGejP6Bn8D4wGOxQkK2HXZt1sG2tDjLTeK0rEUUemrRuBwPufQCadugCWGdc53Gi2mxQsHQJZH8WD1JuNnBC7S4jyF2EQ5Z36kUY3XLjwe2//vqr4cSJE9dgP/QARt+DYsf1r7COflOTb2cGg8FgMBiXnqvLVIfBYDAYDMZp/PjjjwU33XTTNr1e/7eqqiIO5m9XFOX2Arvdr+cNg/N2HCu9m1NhBKlaXYdUCymCjQYdjLijF4y+6zrwNBtcMRcGUgQ/8cQT9HkyLFy4EL7//nsoLi6G6667zrXHpYEyKjTAGxqG+MLOQ8mQlVcCglCb9Z2KOcybMBcb+Cc7thccW1flp9hYXtLgwYPzBEGgCceaDxkyZO3PP/98WVqKkq/cCRMmkPXr67h5O8dxf2DdezEzM3PpM888U61LgMrs7NTJI6+R/7U2nRKjcNxERYVHRE7ohuXgp2BxXAolcEVIH8gBZ8T7bC4D1xfT1U+n8l3yI4LgCX+fok9iJpRMXb26ymSuWLHCMmLEiO2lpaVb8Hgj5tE9mEe34FK85557Di5btuy8TKBXnyB3A1i/38TVBnjPr44ZM+aoM+ZMJgW37irw/Esiz7V0RxGsOuxgaNwUgmOfBHOXbqd1azaLBbat/gNWL10E2anJ4JA4MGAXds21EgweaoNW7WXQ3J5X5TKdRlR4KulbWXMVIQ4QgPPBsIqlil0AWfMe2StCcpIAOh1Ax24SBDfAlNdaSTkQeDvk2n0gfv8wWJXWB+sVBy08T4Kfdxk0aoF9TiMFyko4yMvi8ToqFOZkQPqpE+Dp7QOBYeGn+TEnf8GGFi1BwXu2HtgHQD+o1WIhTPmL+Rwqy1Dab9xTKZkAD+MR/8O62A3lT3x+TDYYDItHjx5d40SkDAaDwWAwLj1MGcxgMBgMxlXO77//Li9btizzpptuWq3X6+kT32Yczw0vKlXu3XGiuDNwvG9t2go8RrPMvWNAJ3h+1M3g7Wl0xVw4NmzYAO+++y6UlZUBphu2bdsGRUVFMHr0aC0tl5qIED8ICfSGjbuToKTM6sakcpiHgj5UkRXJK7jHyqKUjZIr4jR69uyZ6+3tbVQU5RHcPP7LL79sdcZcPtCn5U2bNn0Uy2k6boZg/fnYYDC8HRkZmbR69eqq1G1nsKp/Y+OLYRG9OE5+Ejh4nee4QZjHDTjg9KS4utRK4MpQerAGYNPi/AQOOuBNDlFEvnvOob3qhAb+qTPTc6t0+bFkyRIVyzjjjjvu+BPz6whKF5RhKAEYthvbbpFr1yuCu+66azje20QUmjDum59//rlKf8u/3tLC4G/VTRI5/l63/ARLEghe3hA04RnwHnjTaYpg2WGHLX/9BmuWLob87GzclQcvHxUG3GKHAUNs4O+PbbM6610KM+M59qrg+FEB8ToexG5Y0jTKqrg/BpEy+PAeEU6VK4O7uqsMRngZ8u2esDK1LySVNITN2R3BIpmhnc9R8NKXgl8QB01ayHgvAOkpAt4DB5biAsg8eRw8fLEvatj4tH6RE3Vg7NAZ5NxssB05iGnAdNTSb1Isr6otsxs1vrnM2/du3D6G53zdz89v2mOPPXaCfqxy7slgMBgMBqM+U9uohMFgMBgMxlUCfXY+duzY341G42PFFumDXSdKwmSVb+yOpoKUwV3bNoTYYf3Ax9PkCj13ZFmGpKQkOHHihHaNihw8eBBEUYQnn3wSPv30U2jQoIFmLZyenu7awwkpiI8cOaJZDV9sBnRrCY/deS14mY2guKOxUhRQOf4e1cd0gyvkDKZOnSo5HI5feJ4/iHJHfHz86U5P6zkff/xxI0VRpuDqe1imJ/EeYgICAj6qzhVAZUgJvL9Hm97BFvNkVVEXmkRhvMjzgaQAlrGO0LK+QjWAqoGMIgCYTIJwgygIsyRemIH3NGR330Z+zj3PJCoqyhEZGfmD3W4ndxpLMA8fRflk9uzZPTEfr4h3+jlz5kRwHHcv3lc+3ufXNfnEbpzNDeJBHUoKylpbFvnuNpnB/8GR4D3wxtOUnooswY41K+GfHxZDQU4OSDIHfgEq3Hy3DfreagcPT9yJVJxVXYROo0Ox4S6/y8CFc6C7GYuCfguroiL+d9WzQ1FF7B8E0AsOkBQ9fHHkHpix/1HILMNq47CDL7aCm+61wfU328FoUjU3F1lpqbDq2y/h0LZNrrP8h2AyQcBDj4Gpczfcqj11dEuYdYGhB/d1NBTlzSlRlEewTn5bV7/eDAaDwWAwLi3MMpjBYDAYDMZpLF261LKhqL1HQZn8AMeptb4rkJI2LNAHoof2g/7dW7lCzx0675o1a2DKlCnw888/g4+PDwQGBsLx48fht99+g/nz50NGRoZmCdy1a1dYvHgxpKSk/OtD2MvLS1MMJyQkkF9aKCwshA4dOoCBvv2+SNDkeSEB3nAqPQ+SUrPxnkiZUpPSRQVeEDxBVWzezQetKTq2uko3AI899lie1Wr1xjwarCjKvl9++WW/K6peM2fOnFZ4/5MFQbgN0/4tBr0SFRW1HsvFLR3u9l7NWnrazKM5Hl4QOf4+nuN87ZiptSoD6yGUZgnTjvmhN/J8BxnU6zlZHzEuLMj+pNk3dUZeXpUW0r/++mveXXfdRZq9YjyWfLUO3LJlS9Gdd955rDor2suF2267bSDe0+M8z8/FOvIt3k+V9WLvte38sRVNMgtCXxs1qppwNjrwuq4/BD46GsSAIFcEaJPF7Vz7N6xcvADyc6l9YnsNV+Hme23QtY8DRFKxV2frSs2Y4nCp7FVB3qWC/m4B+BYYUNUxtJ/CweG9Ipw6XsFNRDjeYq0VGHfgFdid2xZ+S+4LVtkIAidj/RHgYEEzjOahS+B+MHB20OkFaNhUBp2Bg6wUAawWDqwlRZCTmgx+wcEQEBruOqcTwdcPeL0OLAf3glJUpOVVTagYbyzMszXatTXxjsQF66a6whkMBoPBYFw+MGUwg8FgMBiM02hxy2RvUQfvcjzfpjYtBcUa9CLcOaAzPHpnb239fFGuCCb3D6mpqbBq1So4fPgwfP3115rYbDYYMGAADB8+HIKCgjR3EcnJydpxtO+hQ4fghx9+oM/stfCdO3eCJEnQrVs3za3ExcLP26z5DN57NA3yiizA16Js4fCfCqo/z9l3Fx5bd8QVfBrkOmDw4ME2nucHcRwnPvDAA2vxXuv1hGJz5sxpL8vyu5jea1VV/dRut78/fvz4k1On1q5O2tu/nee4BkF3iZLwHObfIwaeb1TfrYDdhdoQKYV1HO+D99MVN7soHjq/0cH+R+dk5FZpzr5s2bLSW265ZacgCAdxsyfm6Z24FAcNGrRv+fLlVm2ny4x3333Xy2g0jsTVhoqifBwTE3PKGXMmE8L9yc/DkyrwnrXWAUUBfURD8H9oJJi7dHcFOtm/eR2sWrIQcjPSQVUEzWXD4Htt0LGHhIMkLBm5mraK3Zxqxfq3n/bBSxzFlLTlnO4hKEFVdZsUpXBwhNxEHBdAIGXwNRKEuKMMxmQ4VB5+PTUANmR1BQXXKWUCp4BVNsChwmbgoyuFzgEHgVdUEPUcRDSVwWBUIeWEAFYrB6XFeXifaRDQoCH4BQU7z+tCF9oApLxcsB89DKpcu5cWHm9V5UWv/EYN/pqZknnxP7lgMBgMBoNxTlwRn5QxGAwGg8E4f9hA6Y8vCD00H5K1QAqJZhFB8PDtPc+rn2BS7I4fPx72798Pr776Knz22WeaVfC8efOgoKAAJk2apK2/9dZb0KxZM025GxkZqbmLmDZtGrRp0wa++uor+OOPP8iKVju+cePG8OGHH2pWxhebQb1aw4AercGgEzWL55pQMd85jmusAndng7tfCHAFn4EkSUd5nt+O+/awWCz12lUEuTJQFCUR09tTEISZnp6eH0+cODHbFV0jB3p1biKUqa+BrE7jeO52gQev82UNTPW3oogcp4kORc9zYKgkFE7xlY87HzjwnrDdCQLHdeZk5Vmjjv/sYI+2g1zRZ4DtowTr/I+YnzGYtxswaJKHh8fLkydPvizf7318fJrgojfW5214TwecoWeyvUuLIEUhq3A+lH4QqBFyD4F9g0ffAeB5XX9XoJPUpGOw8befIDc9BesSDz5+Kgy83QbtOktkhFu9ItiVu/JaFeTteH2BA74N1oueGEFxNXSb2hnPpsJwMmRbAmBLdidN+Us/F5VjEOyQb/OB+Yfvhc3ZXTA9Ds0ymayau/VxwMDbyGUEplcGSDt2BDYv/wnyMk+f44339AT/+x8GfUMqgtrBvglF7eqQradnKoPBYDAYjMuCy/JlkcFgMBgMxoUh4v6nTKAoZGX437fUNaDT8XBr3/bQrlmoK8Q9yEJ3+fLlMGbMGHjkkUdgxIgRmjz88MMQHR0Nubm50LJlS00pTHLLLbdoyl9S8H7++efw1FNPQf/+/aFJkyaYXEVzDUFuJLp3766dZ/bs2ZoCmKyC3377bU05TEpY2rdhw4Ywc+ZM7Vrl1yV56KGH4JNPPoGcnBxXKs8fRr0ORt3dG5o3DARJdkfJTq9owgCujOukbVYB5gH52F2F0ojjuNNNHusPHJZFH1wmYBrbYhm8j/Ix5rdbk57t79nmWlAcc1XgnhCBb4gZwbk1WVgNUGZS7pKFNtlkqqA6FJXsPNUySVE3yYqyFgN+s8swxyKrceVSJsEMm6r+jHFbcN98PNaK92JXQNXUhjz+OdcXa6oZJDzPeYscPxjXE/b0bP/kgetae2k7VALzVB07duxuXD6PafkR63dUeHj4h9OnT794vlDOE5j2HngPIbIs/xMVFVXoCj4Doyi2Uzm4lmxja6sKeD4wtGgJvkPuBt5sdoUClBYVwpblyyDl6GGQFQ5EUYXrbrRB554S5j3uQIVQHRgvH1bAvkQBLgBbamMMCsdDCrBWkFOXKlvrOSI44K+03rArvw1unHnXRsEKx4vD4fvjN0Ke1Q8TJGsWy9jtQPd+duhxPbn05cAhKXB013bY9c+fYLOe7oFGj/2i373DqFK5QmoG65wflsENNfm5ZjAYDAaDUT9hbiIYDAaDwWD8i1+zAT1UBcbjQL9WZTCpJNo2C4MpMbeD2Vg3twsWi0VT1s6aNUub4C0rK0tzBZGWlqYtb7/9drjppptgy5YtsHr1ak0x3KdPH+jYsSOEhIRASUkJbN++XVP2Lly4kPwcw8aNG7UJ5Hx9fSE8PFzzD0xKYLIkJoXwP//8o1kZ03nnzp2rnZuuR0K+hmmb0kFK5tDQuim33cHPy6wpgrcdSAabXSJliiumKsj2DgJURTngf/2NWwt3ra7Sc+mtt94q8zzfR1XV5kOGDFn5888/l7ii6gUzZszoKAjCW3ivjTCNL2F5zLn//vur88L6L+QWIjbYfyi+qr4n8Ny1mFWasea5QLmtgqpgzuYCKEm4uRlUbpmicAsF1T6d5+FtTlHmc6q6yGHUfQsG5TepRPxDkXlNAnnDn2U2dZlD1X1jtHNzQeSWAPB/YEHuxbTlYHuwKqri4IEzCBzoalNU1gQdS8LznD+oak9OFXxjmgQdjEvOrlJJ+ssvvxRj+W/HVZqA7SG9Xu+F+byd/H8796jfYHv0x0U0ignrczzW4ywtohKnro0wSbzpXlDgLswfmrqtesjS2mgEn9vvAp9b7nAFIhi+bdVy2PLX71BWVgqyzEPX3hLccIcNNO8xNXlJIEUx1l7pWxnkPSro7hWAb8KBtAlrVhrW1kZYy2h0VVXh47GKysFhl5sIUQTo0NUNNxGiBfbmtoUP9zwOyaVhIGBLqNxzUFei4IVLHJ7Q2vc4NPNKxXNiIIqIuRQYpkBOhgAZaQJIkhVKCvLBPzgUgiIauc7gRN+kKVj27ARHGh5fu1KYTOQDOVm/Ni41p1qXHgwGg8FgMOof52rAwGAwGAwG40ph6GS9Yuf7cSo0d4XUiF7k4akRgyDAh6bbrxtksUcKYbLSfe211zRrX1IOk5sHmhiudevW0KJFC00pnJ2dDXv37nUdCZov4Ndff12z5CU3EaQsJn/A5Ed47NixmrsI8hVcPpEc+Qteu3at5lf4tttuAz8/P80XMV2PhCyOSSk9aNAgkGVZkwvF0Bu7QqdWDdzQs5AuhgdREG4SUuF0B58VwHs6hos1KH05jjt/s/edB+Lj48P0ev3LPM+3xs23oqOjPxs4cGCtiuDdHTqE8GXKUwIvvCPwXAcF68rZWANTFpPgoSoHaq6qKr+qCvc2nm4iJ6kPCuB4uEwxvdR+2/7EttuO/d1m8+GkNtsO55B0Wrsnv8Pq/SVddu8uLZfwbdvKOu3Zk991587sVnv2pLTdsncrytIsU+B7RXzRKFUH93ECNwav94pDVRZhqo9hPZfK03E20H0LHOePeRDDOdS39vZs184VdQYxMTGpeL0pKD9iHR5ts9kmxcXFVVt36hPYVhtj/b0WV9eJonjCGXomuWpAiKSofUWeM9VWJVRFAUOTpuB311BXiJO0E8dh5z9/adbBssRD09YSDLrbCiYTRtZWO7Eg5VMqSKR298ANM16nAEt6twocecmhc9Tyq8W/dcGdOi3YIa2kAUzf8xjsLWgFAi/j8VUfKHISpJYFweasTlBkx4RxroRgd+YfqMKgu6wQGi5jXguQk5EKu9b9DQU5p3tq4c0eEPh4DPAeHpi+2hOIu4RzKneLepm6JmEwGAwG42qFPbgZDAaDwWBoNCsAX46DQcBxtZr5yrIC13ZqBv2uaeEKqRtkFUsKYQ8PD+jUqRP06tVLs/zt27ev5urBYDBo7hpIiUuuIMialzhy5IimPI6Pj9eshMkdxIIFCzQF8pdffqm5jzhw4AC89NJL8OOPP2rHkE9hmmguMzMTduzYoYWRopmuRdfs3bu3dv2wsDAtXRcSTw8DDLupG3iajdr91wTFy6D2kQSpWiXvsGHD7Lgf+Q2WcNlv8eLFF29mvBpYtGgRqcVexzSRz9u5xcXFCzCNtWqXDvZvFSga5XdU4J8FFSJIEeyOzqwiVIL0giurYMNqehAU7iNFheFlej7GutU0tcOW/V+13X5oT6vNR4u6b9vmIP2eduBZgMeqA1evlq7bmGLpsG7/qfYbD/y5aMv+j62KMp53iA+owD2N97Aer1+mpQv/0LIukEoPjzNh7j2AErera9vrnTFnEhsbe1yW5Rd5nl9KLiMwKOr999/3cMbWX0RR7IyLYFxuGzNmTLUTkomqjdrCdVQvagTjBbMH+AweArqwBq5AAIfdBpt+/wnSTxwHCUvd21eFW++1a8rSWhXBBB4j71JBycb9XXNlqpkoZMfshSVb4/yZZEhbqfRrug3BDlmWAPhg92hYntYXTy1rCt/q4LFy2GQ97MppD2mWQFeoC0x3w+YK3HQP+Q9WgX4nO7R9MxzYvF5znVMRU9sO4Hn9DW5OJMcJwCm37Vw639sVxGAwGAwG4zKAKYMZDAaDwWBoOFRHIxXgGnfUVTzPwUO39QC9rkbtR62QIqKyMkJTgsqyZg28bt06uOOOOzSFsd1u1xS/5BKCLIDJqnfo0KHQtWtXLf7666/X3ECQopiOf++992DXrl2aL+F77rlHswimY0pLS11XujRc16U5dGjhjuJZBYETjKDK97cbOrlaJa8oivtwcRJlYH5+/iVXyixevFjAdLyJqw/hPX7v6+v78bPPPltrpu/s1ClYLhPiOZ5/DLPGqxZ13xnQSy0pW2UAG9aqA6KqPG20i/3beex7vv2WA391X7f/VHfY5jQXv4BMxWrdfdvhnLY79m5tv2X/rJMBjhsUXh6J9XqlrJAdqTOttbey/9DyguMEgYf+gsDN2tO1zc0YVuUpxo0bl4x1/HVcXSEIwtNeXl5DnDH1k48++sgX82YArqZiuyVL9yo53KKFQVDgegMHAbUY32roGzcBnyF3u7ac7N24Fg7v3KJ9NUDNr0c/O0S0xCrhTq2g3LZiWSSpTqNbrGhqCUo+Sh5uu6NMJtwpeF6CAocXzDk0HJaeuhFklYcmXqngqy8mPXe10O8tx0siINVCXn4qXIgqC6a5ZScHdOkpAbktt1utsHHFT5B6/IhrJye8yQReA24A3rN262C6ggp8U73R3NsZwmAwGAwG43KAKYMZDAaDwWBoqLx6Gw7+vTXNQQ2Q39se7ZtAhxbhmkLlfEHKXlIAf/vtt6QggjfffBPMZrOm5NXpdLBnzx747rvvoF+/fjB+/HgIDKxk/YYIggADBw6EJ598Eg4ePKjtT5D/4M6dO8P69eu1c5Ov4Q0bNmg+hi82AT5m6NOlhVuKdFKMYybfb8m1VztJ05gxYw7ifkdRruF5/j8zyEtAQkKCLjc3N4bjuEdRVlit1leGDRtWqx/jY93aNdIbHR/qOP6+utoCUxXUJoNT1RKUnRynvo6nuL7N1oNxLXbvzuJWu6emw/wTUERFUQxVCcbpKR7F7VqPOyq3/X7U1nHToe/abjlwEwfq45wKv8igko9hVahjAyK3ETqeIz/Mrx/s2X7A5Gre5Z966ilytfAxpvUQLt+Nj48nC+16idFoDMJ0UvoOenl5VasM1oV7mBROuL12RbAKHPYXXv1uAMHL1xUGUJyfp1nCFubmgqzw0KiZDNf0cYCouFkGuJtKyuByr80SFkYaih3D8hRQD5KGFcNrmpGFLlXb5TgZSiUjfHP0dlh4+C4odZjg2qBd0DngEEiKjpSvrh3PROQUyLP7QFpxQ0we7oeV7V9kALMeoOv1dmjQQMF+XIDMkydg38a1mmL4X3geTK3bg0fXXrVaB7vO7sWDep9zlcFgMBgMxuUAUwYzGAwGg8HQ4IC7geP4Gt0MkG5SJwrQr1tLCPStu6/gmiDfwOQLeOTIkfC///1P8w184403apPAEeQXmCZ7Iz/C5Gu4OvR6vTYJHB23Zs0aSEpK0lxAlJ+LlMFjxozRrrNixQrtmNqtdM8fpATu2aExhAW6Y8SLGc4LAZJJ7eUKOANMu4rspHtA6U6Wua6oi46iKAMwDeNxuVUQhInI6U5Jq2Dvte1aWAV1Kt7pMKlcveQmAhYb/pfxenvwyA/tijqi3aYDb7XbcjD3/+xdBYBV1db+Ttx7p4PuFhFQQBAVA+vZrWAHMAwhduvzIeozfhOlS8UWuxuxBVGREBCQhqGmZ26c+L+17x2m7gQK6HvvfLDnnLNz7bXj7L3OumvHosQF+SWC3UZ07Zi2B92xvD+H7nwGj4rjrmTYULoL6M6kO5yuC9O14lU0W+vkOel0SNfrITM42NXc25nmY8t18mN1qDdsDkJDR1/bse88t0+3Q1jvuMmHDx/+va7rD7A9fHT/mjhxophi+NuBfNiX9LUiL5dedNFF22Le1VBUarXV4Pay69FFjEaNkNSHQ4aMKsPvSxZg4+8r1CFu/oCLHn0jaNigbtFyRbilLtx8EiDZWmzQzWS+tLxPQ/hDB9bPsbBdadCK0BxEmMX7647EpCUXITecitPazMGJLb/Gr7ntsYPPWpkt4CoQtiQYIfJTw4aiZgiLMDiOAeMWLW3s19OGYbrQdB+W/zgXm9fJeYrlMBo3QVLP3tCTxChyzQyXEFOMm7v6wWv237/GD1YePHjw4MGDh78XPGGwBw8ePHjw4AFtTrjtQG7t90UdQlHHddCicTp67NsSiYE/ZyKiKuRAuQ0bNiizD4899himTp2KW265BW3atFGmJFavXq00f8WGsGgK1wbRGt5nn33U4XFiK1ggB86JjeGZM2fi8ssvV/7r169XYXsbXdo1Q9eOLVAXvxUcF24EJ/Ouxsiapn3mum6BZVmHsc5/id3gadOmtSAdw+gibKfRWVlZYrqiVqw8uHtTzdZu1Fycp0OrvVGrwEfeWQ622dCedYFrS528B3r+sHQRmRRXekX+pLMfHUB3Gu+vorub95MYNJVuHN0jdA/RiYmLeO4+ugfpHmXa8XTTeS/at3fwOoR5Hc0+3IlXsZdcI3p+u2rLkjb7T9fgu1JztfsjDn4TzeZdkR+KzVxT1480NPv+JX33OzzmXQ2k7R26e+m667p+w9ixY1vFgv4WGD16dAL7ypGkL5f0/RzzrgbRgNZc+0Sf2AGpC2z9hK4HwN+2fcwDKNixHSsW/ISC7duUreBWbR3s083ifMLAmmWd0RFXYbfkFtCV8Eb8mI+zmWPTYbRGvN8AWK/YcmxgzdrBDFI1iHXSanJWzcbi3H3x+OLLsKm0Ec5s9ykGtH8fX2/phUW5+7BYp8Z+IkLgRCOEFLMYhVYSIkJE1cikVQ7K69w9gkbNHBk/2JGzCct/+gHhYGksEqvn9yOx+wHwNW6iDuKrHaoSzYsS7ePUowcPHjx48ODhbw9PGOzBgwcPHjx4EOnSydCQUZsWmMB1XHRs1YiusQggY767B2X5paamYt9991UHyYkmr67rItRSdoAFIhCuC5JGnOM4Kq2gQYMGSrDcsGFDZX6iJvol3Z5GZnoSendrU0+Busum0Y7ct9+NNapiDx8+/FvSvZl13Y/1Kv9t/F5EOBy+lJfDyfMZGRkZP0Z9a8bs/jCDtn2jprmX6JqWWHvPK4e0msm2CzvuIjbVTam6e52yCTx/k4jpqoH07EO+ZPN2LK8i+J1CN4Yumzw7gfw6iK4LXUu6pnSBOM5Pl0on4W3pDqDrRyc/jxetYREST/f7/ZN5/TfLPIN+6byPi4GzZtld5/2yPMUoGGvCuspynM8MTXNES7g+EF6JMzT9CNfV7v+lV/cDVEAVDBs2LEIap5CWCXSnBAKBy2OH+/0t0KJFCzG/IXzcZFnWdzHvajitd2+yRh8oWtF1QUtIRHL3HjA43suwZf0arF+1HOFIRJkU6dorgoZNmFddck5BmZERaZsCulKmk3te3Bz+CboQ4yxaAmAvdBF+2YYj+vDxhraki7Wx1ETcTmgOSuwEPPPbWfhpR0cc2vQnXLjP65i7rTtmbzoIhm6LRDwWOR6iwuA0fxFKrARYjsxjVeLHHlu1d9Chs808NYSCYaxevBB5W+UUvHL42rRFoF2H2FPNENMlbMMMkl/jRwkPHjx48ODBw98LnjDYgwcPHjx48CAygoM1TU+oJjyoAG74keD34YB9W6FhRnLMd/dBzDuIRu/cuXNx5ZVX4uKLL8a9996L3NxcJQBu1aqVOvhJtH3LBMM1QdKUmYcosy38/PPPK43gQYMGiW1blWdKSmX5qqZpO/OWa01OhMx/Fr27tEZKYkJd8ncF0tWiJMlf18/8VzJeSmpq6l63Gzxp0qSjeRlG9xV588rAgQPFemqNcDFab1S83zWmoQ01NS2xvtwsUwyNuM7XjmNfud/3S55s892SaoafSYPY+T2GbfUA++1TvH+c3pfput6XPGpGl0S3W9bBzEfMMKTRtWf+x/B6Lb2nstynWe41dJ15H/cLRpvv1pd2mbf8gxI7km05zlTLdUt2RSAsfGOX7Wf47Ft/7bdv3HYXgbBpmuNIw2d8zN6+fXufaMhfD45BMbHRmi5XDr6LeVdDciDcQYN7QJ1DhYPJbNgIgS5dUaZrbXHO2LR6FfK25CASNtC4uYPO3WyWLfFVlPhg73BDLuzflGa+gpiIcKVnx4S6bq6YjeBtOx1akkTgvPG9i/BrTrkGcRXsbF4pu1L5LpbldsQH6w9H08QCnN72U5X8w3WHI2z7YGq1z3nyyShghpSpiBDjizmMuGA2CSkuOnW1kJjswrI1bNu4FpvXrib7ykeimZ6JxJ69oZlkVC2TlIQYum5wNHVYfuKJgaivBw8ePHjw4OHvDE8Y7MGDBw8ePPyPo+vx1zbQNLSqSzYmP01PSQ5g/04tkZiw+y0RNG3aFDfeeCPuuOMOZd83Pz8fM2bMwJIlS1R4r169VJwPPvhAmZOoCSIw/uKLL/Drr7/isMMOQ8eOHdVBcXKY3Mcff4xu3brhsssuw1133YUTTjhBpXFFiGSaWLt2LR5++GE5gAvXXXddNSf+119/Pe6//358/vnnKC4uVun/CDq3bYrmjdPgVpYI1QQ/dLtWIR7rsEzTNGmYplGfvYNx48a1Zdm3sGzbsqyJtQn1BO5o6IsPmnW+qWlXa9DSrPpIwwk5bM1xUOBqeCZguMP3n7/s81iQAmnQ6Zo5jnM2ryKMnU6abtB1vR/dXhVSsdzGdGfw9h7S8TxpGhMOh/vxGtdQ9EE/rljJnnA7R+Cdtos1TBsLqR3CudioPd2N+K74dd99U6OPlTF06NAcwzDG8raYeV83efJkEV3+5QiFQqKNLUavKxutrQLXsQ9htLrV6Mk3X+PGCHToFPMAivJzsW75rygpKlJarPt1t9CgiRNlXm0QGegmznvLoxFFnC9mIZSmsDQPGS8CX2eTC60lPRpoymSEwP7UgfV27KFCU8ptTU0rsRfnd8TWYAO0TMpBj4ZLsK6oGbbz2WfU6wxEJJulql667sS0iGsqzEXbjjZatHZkTKEwLw9rli1GqKTcVITm9yOhS1foScnMs3ZmSagDrUlk+5pyxnvw4MGDBw8e/rbwhMEePHjw4MHD/zgKtYRuruZm1rnhZ3CDjGS0bZFZk4jhT0E0g0V4O2rUKCWo/ec//6mErT/88IMKFyGuHB4nh8KJ7V8R8FaFZVn48MMPMWHCBLRt2xbnnHOOMvuwaNEiJVTu168fxo4dq/LPzs5G+/bldkUlXmFhIX788UclTJZyqrqvvvpKCYGfeOIJEbDh8ccfVwff/REkJvhwyAEdlOmNOqHB58LYN/YUF67rLuclEIlEmvG6J5qoGh5++OFE0zQv1zTtED5Ot237q2hIzfj1vS4Ha3BHygeI+vzsXyBKnI7rbrUMPOI4uKnTt0sXRUOiYN1Fw/QiOrH9+xjpuZDt2Y7Xv3Sty/KTSUdvXq8jn8SEhNgpPjIaWhmt5i3dvj3fmcT+8E/GiX4BqQeEg4bSS7WHOGn6RVHf6igtLZ1LOp4lPUfwemXM+y8D20ojLXIAn8vr4ph3XNhOPbSCCdYLgU5dYGaUW0rJ3ZKDDat+Yx460um9zwE2/AkMqE3RNjZ6nNUunGUsWWSsOS7sX3lfRojEsZjNGhd6MttAtIPFXzpr2EX4TRvWV058cxGCKhVymHBbKadh3qf7C9EoITq/1W4aIgrb1REwQmiWuJ33JjJ8RfDrJK6mpJaGtEYO9uluIUBeOI6GtcsWo7gwPxYhCl/jZvC3bAPXrl0rWcAx3RSO7QmDPXjw4MGDh/8AeMJgDx48ePDg4X8drt4drpZZl4aq47jo0KIRMtN2v4mIipDD4cR8w0EHHaTsBr/55pvKNERaWhqGDBmCQw45RB0uN3jwYLz44otYsWKF0hT+5ptvMGbMGFxzzTVKq1iukoccTPfee+9h48aNSiO4RYsWyi6xCJ8rQjSKO3TooITQkyZNUgLleE7CRKAsWspyfeutt1TaXYWh6zi8ZwelcV0nXJgG3BYHHHB9jczXNG2V67oi5mrCa9RzD4N8FNMVF9J9rOv61KuvvjqkAmrAooO6NiOll/P2EKGwPlSK2QQHyHXgPtbAdsZ1n7dkcyxICRQdx+nD60Q+/h/dmeRDazoRyf1tQHoS6brzVmwXT7JtWw51E6F9JRy+bFmhLy8yiyv0GxwHq+sr0RetUl3sGeu48rc++/aL+laGtE0wGHya5S6gu5L9+NBY0F8FEQaLZrDL8bMi5hcXuqPV+iGkDK6hI/GAnpJz9Nl1kLN+DXZsyeH8paNlWxtNWtoSoMJrBYe0EgAvcRCabCM83lbCYSXsrQB3A10JadyPD2VCZhEA0y8yi2m2MI08S5HSoGWOEDJ2UsIHlw0vz5ZjQnM1dExdj4YJebD5XBM0pgjZfrRM2ooMfwFKbB86pv+ORE20iWvY6sUKFbvB6ZkO89ewZcN6bNtc+RcXRmYmAh06wrXq0kwm7a7bwIbeMebhwYMHDx48ePgbwxMGe/DgwYMHD//j0HRHhGeJZQKCmuA4DvZt3wwZqXvnF+YibBVN4IULF+KFF15Qft27d1dmHI499lilAZyVlYVDDz0UPXv2VHEffPBBBAIBZcbhoosuUtq+Yi7ijTfeQOfOnXH00Ucrv3hwXRcJCQlKA1mEyCJ0rskNHDhQ0ZGeno5p06Zh+XJRyt11dOnQDKbY5KwHHA0Ni5v5msceq8EwjN94CbItW7399tt7/JCwmTNnimD6VDqpwNPDhg3bJv61QdPck11oF5i6btTR3RTERrDluMW2jXsiwR1jRXs2FiT9MY1tdiNv3+X1PNZbbAH/rYTAVUH6EujkkL+bSPN7kUjkdF4ryXw7r1gR6vr9rx84tnOhaENXCqwFwk/T1buGXfOOTQccEPejwdVXX72e/f9Olin2hW+MteFfgjvvvFMnH+QwPtEMXhjzroZvDunagByqlx1sUQSveOhZsLgYG1cuV5qt0pdat7ORmkJO2XVwlVOE2AZ28ngtZvS5DuxfJF0svAwSL8+Fvc6F0U2D1rTcVISMCnsD8xBt4p29kvdK01dcZeiag+ZJW5Rwt8hKQr6TgEapG5HmL0CN9n+JsGMi1SzBoU0WYHNJIyQYFro3/BUm80Mt6UQ7uEUrG81aOCzRhROOYP3ypWoeLIORkYlAx31YkTqEwSqJ5tMMrcl7nTy7wR48ePDgwcPfHZ4w2IMHDx48ePjfhqa5SIXr1romUOIL/mnbPBMJ/rpNd+4O/Pbbb3jttdeQmJiIdu3aKT8RVIhQ96mnnsLLL7+sBL777bef0ug98sgj8e9//1tpAYuwVmwACxo3bqzSSH5i/qEuLd4yYYgIv7dv364Oolu5cqVyooEcDAZVeN++fZWmspifmDVrltg/Vf67goDPh46tGiut67rhNAw5dsvYQzWwfDnaag3pb5qTkxPXduzuRFFRUReWdQLdt5mZmZ/EvGvE0kO7HaRDu9ava6n1MQ8hHZJNYGma9n/+/PD4nr/kKAPNLE+0gffnVQ6Fu4vhTXS97Gi5/wyQZoOuF+mexMebWZ8m0ZAoWBn3gJ+WfssefK7juisYNxZSM4SjDgezpruH7fDbI6K+1ZGRkfEN83uIt0eyDc+L+u59tG7dOpH1bk4XbNSoUY2awSkhqxWrVbfQmn1KS0iEr1m53Li0uBAbRBgME0kpLpq1cWCKqLKu7ifslmlCTOgqteuYqwrxk1G3nkkyAEP03ivmzXtX7AyLXx1NKDrBBzZYgk5p67CmsAUe+3kYHvnpCqwubAm/UT5nyUFx4hxxroEUfzHO6fARks1ifL+1O/o1/RGdUjbFYtcCCzBTXbRsZ8vPDlR+a5b9ygLKpNlR+Jq3gJ6YRP+amaaqp7m64WhprRI3/C3sUXvw4MGDBw8eakatGz8PHjx48ODBw3832va/Ot1xXTGwWauoQuzaJif50TgzJeazZ2HbNh577DHMnTsXw4YNwxlnnIFly5bh7bffVsJXEfSedtppmDx5stIQ/uSTT5TgWA53a9OmDXJyctRBc7Nnz0aDBg1w5ZVXolWrVsoExLfffhsrpXbk5ubi0UcfxYUXXoiLL75YCZ5FE/m5554TQagI9JRNYrFDLNrB8+bNi6WsP3ymgX3aNobtVBbAxIWrZ+haoHHsqRpCoRCzcbYahpFqWdYe1QwmX0XD9UTXdVN1XX/1vPPOKz95Kg5+7NmpsRNxrk7Q9e6R+gqCgaCju+Msf9EToi0r/qxfMss8i7eTWP6ldP/RWojkXXPW53a6+1i3HrxWWpt3TmryjWGA4c5avR4CYfmmoOtI1XRn4MJDuh0W866EgQMH2j6f7wnebmf5pz300EOtoyF7F+yjMpmITeXtQlPUtzoMP1pCc+sUBotJiIQOnaAFyrtEUV4uctbLeYZiL9hFesPYOKurC5aF18Vyhkt3dguZr58PmXSSJpZe3dYyMiqR4Rpol7YOl+3zuvJ/e+3ReH318SjhUDaVyYdofjpHhl+PIMNXiK6ZK3F6my9QagUwffmZ2K/BCgzs8B4yA/nMr45tnhTCDBs3J984W0jf2bRmFYIlJdHwGIz0TJiNmvAdUIfdYFczxPZ8QA96wmAPHjx48ODhbw5PGOzBgwcPHjz8DyOUnJLualoG1EFblUQTlSB2bZs2SENa8h63PqDgsrzNmzcr28EizP3oo49wxRVXqEPf5IC58ePH4+eff1aHyIlpB7EBLBq/or37yiuv4Oabb8bIkSOV5q7Y9Q2Hw8rmcF5eHlavXh0rpXZIXDkwTg6fy8zMVHSIlvC9996rBNCCjh074tJLL1XC6zvvvFNpEu8KfKaOTq2a1FMzGImu7tQojd9vv/0cwzBEe9b0+/17dI3322+/ddQ07XzHcX40TfPrmHdcsGZ6wPSdwFXngGA9hN4i8LJdsQ6BNw04Yw/4am2u+LNPZPJyFd14lt2PTqL+x4PVkDYdxPpNpjuebqdRAW3OHEt3Ih/A1Sbarpsv9pPrBBnOaD102zn/+4O6NIz5VgLHymaW+xRv+3KMHRH13bvQdV20ozXWV2l81wTX1eVjVWUD3/HADuNv3xGaUW4pJH/bNoSDpWpmS8twkZLK/lePjxEKUqJMdzKSakkimsBuIW8MF1oq7yu0kRSliRg75ieXmptQg193cF7HdzC8y8tonLADNskVMxCiGdw8aTvapGxCx/R16NfkZxze9Ce0T1mHRTs64q21/bF/wxW4Yf8n0aPBchYsRNdckoIE2xoaNHaRnMKCyL9QSTHytlU+ENNIS4fZkN2ojrHL0SiMbxD0JeydL4YePHjw4MGDhz8MTxjs4b8To59MwJCphyF70mkYMvEoDBpboybVLuH6B5OZZx8Mm3gyhk84CUMePwyXjWvG1X4dK+69Cg1DxnXC6NF753fcfxTZk33kY0uMHOdtGnYVlzzdEEMn91f9O2vCEbi4DpuPw2c2wdBJR7PPnqr6bm1u6KRTMGzqP3DFE3EFCB7+MDgupzbAsKdq/In/XwXD0jLgIqMuuYForjZpmIa0lL0jDDYMA3fffTd69+6tDoUTgavY/hVbwQIRyJ555pm45ZZb1MFwlmWpQ+UGDBigtHdFiCtmI/bdd1888MAD6uA40Sy+4YYbcNZZolhaN0TWKHS0b98e06dPVxrBjzzyiDp4bty4cergOoFoKJ944on4/PPPMWXKFOVXX5jMv3WzTBF0xnxqhgbXr7tujQ1QVFTEbNwSOp1077H30tixYwPk9xDeNiaPXhsyZEhl6VEVLOt7QFsZAaam++uqpRCtCNcgVlof2u/7ZUpy7zhOE7qbeXsTy6x28NpuBdvCyS+CvWUHnNx8uJG6Ds/689B1XQ5TO5htN5ZuAN3Od3jnuSsKLF1/UnPxivCvroYVkZ3wmh34+FQNvaO+lTFs2LCIbdsf8DaHbuDDDz/cQAXsRUg/FWEwURTzigsHehrrXPeaxnVgNmHXiNkEtzkn5O/YykeDrHCRnukiSQ54c+oxNESIG2BWTRm3bjF0jDrGFeXZsk4ueRjMo32svFjjlX3CUEO+LG4ZHAOZ/iKM6v40/tlrIg5u/IvSAi6MJKMgnIASy4/8UBKWF7TGZ5v64v31h2F7MB2X7fM2Hjnk3+jffC50WZLWpRVcBnbttDQXqRns8yRISNu+tbKJCT0tDUYDdo9ahMFSDUNVTGuoGRFvXefBgwcPHjz8zeEJgz38d2LDtuYw3alIzniLu/ZnoPn+/InZ545tjPzUa7mKfx2BtHcRyHwPvqRZXKWfjDs/L1dD+asw4GUDgyZ2Rdaka2H47sWmFn/ZoTC1YvRsE0Mn7c9N202wtVtg+VrFQjzUF/7Cg2CYTyM5/S2Y5nRo29vEQuIjkt8fPo6DQPrb8Ce/W6tLSnmHffwtFBt9Yqk9/DloGD6hCbKmXAjduQ8Inxjz32sQgcvoWj4OmY6RyC18kpJS1ALRXG2UkYzU5L3zq3xN07D//vvjnnvuwYEHHqhs/orJBhHIPvPMM0oLVzR9xVavaAgXFxcrUw0iMD799NMxYcIEzJgxA08++SQGDRqERo0aYfjw4Up4LFrEuwIRCItWsGgHH3XUUcpkxJdffqnyFm1k0V6++uqrlRmKiRMnYv78+bGUdUNM3YrpDRHE1AVXjvpzIeKsGkFaRWKTxHb3RX12P3Rdb0uXxTb6wu/3z4l5x8WiAV39rhs6lc15UH3sBEsvZLwtuoNpB8xb9oP4OY4jH3RvZnmj6ERLdI/A2ZGP0Jc/oWja6yi4dwYKRk9E4d3TUDLxZQQ//g72xi21CsR2B8jXzrzcz/a7sGIbHvD9ohxHCz9iOe43PjKz9tEKWOQ1F/nMSz9rzeH7i0Z1NbCvLGMZ75KnB7MPR7+y7EXYti02gxNZ51qZampOsgu3bpEsu5eZls5RUiYMjmDH5o3kgwadq7SUDBc+GT11d0O2Mx1nTb0zeS2mH2qiUIS/Em8flikHzq1lH5b8xT9CHh/Ksvdn+hrMlMclxTGRZpTigk6vY/xhd+FfvSbh5FZfoGniVtbEZhq2rRZB98zlSoN44uFj8K8Dn0DHNBZuC5vq6h0VQDoDia6ypyzJRJ67ZR3zqQAjNR1GZiMu22rv+8J1DW6yz3ZrfEm8/PLLhrjYowcPHjx48ODhL4InDPbw3wndZ8N2ShEq4Y4oEoZR0zK8vhito6G/P1e5N0IzWqG0sAClBSvgWiuhm9uBz/fs7rA+SN7egRuS++FPeJjbi/KjtP9uWLu0G/8+hsS0e7hj6wbX/ZNt8z8I14zAjoQQLOVGzilBwKzDkB/Hg+M63HkzfszJAVohphfHrHb6W3SOa8OQY8g9/GlkT06Do1/Bt+1M+PwDlPrqXsaUKVOOadGixQ3PPPNMWsyrCuo5BF0XiX4f/LFD2fYWunfvrrRwn376aXUonKBly5bKBIS4pKQkLF++XB0OJyYj2rZtq7R3jz/+eCXEbdasmdIwFqHxTTfdpOL/EbgxQaakP++883DEEUeoQ+zKzEX07NkT1157rTItIQJhsTdcX2SmJaN+x5+5IudK798/vnC/cePGDuks1Qh2tV2QCNUfo0ePFq3jskPH6tQKDq8Jd3I0/XxD05PrksFFCdbChua+lK+HX5Un1qcpq3MLb4fyumc+ckYshL9dgIIHnkLeDY+gcPREBGd9hNAXP6L07TnIv5/+1z2MgjGTEfz4e7hBOTFsz4H1bMvLfXQXVRQId5+7Ygln5geDjrsxqoVZM4TXphIau2cWhJy+Ud/KGDZsWInjOO+zjHw+nj558uQ99gEhHsr6qPRZ5VEDNEdLJ0/qpo1j1MzIEAaqR5lut2/dQl5oMLjj8SU4XLLFeqFEqcvxLSjCYLOfrrSENTa7CHp3RuHrUpyK01eH87MDZ6kT9WdPNY/SEbjcgJbE2PJGJQ1ijKdi06l72Y1VdRqHuJ2IVmkbcHm35zH28Lvx5NG3Y9pRozG9/514+uh/YupRd+CmAyejV7MFnD+YiPHj5lWH0wOc20mv0GLbLrZtWs+AcugJCTBk3qzjY04s1K3pJScfJTlHX0H3D7Z5BS548ODBgwcPHvY2ZBngwYOHOjGGK3y0hG6kwbZsLojf5P2pcANDEfTNwRiG/9UwkEmaOsU2MCEEgrWv2v8qaE4Dzjz7weKuynWCcMOe0HFXYXOrFf01Z/2ga+tgh99FqOQNWKFXYUVehR35kf04ynvHXsP2eFmFRUpfp8cs+HyVVYM8/DHkRmz+7QnD0BEJOdxt71kpUhxw030q3e0FBQXpMa9KsDXbr0GrU+tOJhS/34QpUpW9CF3X0aFDB3Tp0iXmUw4xASGauSKUFU3hDRs2KK3fhmLfsgLET7SM09PjsmCX0alTJ3UgndgJFtMUZTaIhw4dqsxFvPfee3j//feVX32QlOBDQoJf2irmUwM0+bE7ElZjdY0SedJUynxMRt0j2ndt2rRpyDYROxu/sayoJLwGuANgJMN/BFuxT320ggU2nF8SHfuxQ+auKIiZhriFbjjrs2vq3PUFyQp9swCFY19A6aufws0rROD4fkgefi5Sr74QyVech8SzjoaWlIDgR9+h8IEnUfrel3vcdATr24LteCfdJXQ727K0edJHmuE+Y/P9WdcHBDmoz6/rzQzYFy/t3blRzLsSwuHwEl4+pxMbzHvVdrApp0By9cL2rXxiWRW4cBNYlXr0Z74Y08uFwaLJWlpUqOYu0+ciKZmZiKESESvXx3GqE2vO/tM1JJyhw9da8qFjkMkiTPbIwMEaEi/QoUccuB84Ktx/kPgZCGTp0FoyorwFJD9VW3kl80oIXXKvRmpMMKtqWeakEDeB6ZOQ6AuhddoGdG+0BPs3XoQOGauRrg6JY8YR+cAlxEbHmAw15eQ+9uxUdXz7i1OrAD77E8kblim/UCgpKJBsyiH01u9rlUDzmUJ4dbRr107mpWt4e8qUKVNqnMM8ePDgwYMHD3se9X6ze/DwH4Xsx9rASXgdfv+BiIRXcXk7ClNHRnfmWROHcqOwL902FNmToUVspJgD4Jj7ckVsI2x/D7vkYzx7Y/RAk2ET94FrDGLY4UxzBFfOsqz/nivj92E7S+CaH8O0j+UKWk7tLuGoeg+W0xg+nXFRxPgfI3/2PMyaZWPwEy24dTgeusOy1LaAi3z3R6QF38fYa/PUc0VkPd4erv9I5sn4uo8rd678tV9h+9/F04OCKo7Y3LWNM+DqZ/DpGOhGQzjWRpb9CuOuZloR/onhyyy4WgL9f+Cinjxxj2T85nAwD+HIJ/AbJzBtT+4a5IeOn2HayM9U/gKhWzPOha63YXgEycEHqtF72ZPt4A+fwM1IB5ZhkJ4V3Il+jqeyl5FvLrInJ0FzzoKtMR8cy/xSYdtrWK9PWd48BCKzyJcIgglXkjb5SesmaJsmYsqY8k3i0AknsU5H03HX43wK7edPMGWyhezpvVnn81h2GG74bTjcNRmkV1QeXfsD5Dci/wfaGD1ax4amfZn8H3RprEsew79FJPGbnfysD04cG0CLwOGsh/CQ9WL9HGcTDPaJKcOWRiPFIDS7+jGsZ4Rx3sbKTfPQqfHx3BkexvTcxbm/I2K/g6eukOPOq2PopAO5KzyF9ZWfRucg4nsBbqgjd/iT4PPty/69AG5kIKZduTyaIA6E3uZIQ6Js9Yhggg4jciH5+G/2Dx/baxYcYwQCIT9My4XO8BLjNPbdfUlzDuv1ItvqePJsX/qRTuc9TB8VNZaaNaUz2/VE5tOSfYntonMMWF+yfeeQF+UqpyPHdULEOJv+zdgHFsJo+hKctezfvtPYbiK5Y992PmG/+y6aoAqGTjiO9JIXugg0uOu21zGfr/DkiAXRCDEMe2wfjo8BHF6ZzHcF8jKfRKPcI2Gxv7sQO4br2S9fw9Mjaj5BbPC4tuw/p7GsNmwfnf1kGfN8A09W0YDMvj+dXfV03h3IOBvJA/ZJrSMcjX3MXs+0W7kt7svryQzjPOIEOU98Tj5+RXo+wZPDOY/seUyaNOlpXdcvcF2307Bhw6oJ+Vscd8exhm6P13TVvjHf6iguDSH7nCPwz+yTkJRQHyOatUPMOoim7ieffIIXXnhBmYLYVYgmsBwUJ5rBIjTWNE3ZAxZB7a6ioKAAN954I3766SfhmaJn1apVSsCbn5+PH35QFgsqQUxYyEF2YnpCTFAEAgF88cUXGDx4sAg+lDazaDHXhaW/5+D0qyYiGA6rOtQEN6rGPdbNL/3X+u8eraZNOXv2bHPZsmV38HagaZoXZmVl/RQN2X0gb0Qr+Anye2J2dvboqG98fNepU1papu91XdOOqblnRSG1Zh8t1g373C7fLf+A9zLnieBI3O6R4seBvWELCu6dhtCn8ziVuUgeMQAJpx0BvWkjDl+Rjjlw8gqVmYjip9+F/fsG+Lt3QPp9V8Ps3jGWy54D+bCSl9Hk93NRH7HBvE8PG+Zj5NpRim9R77gQ+aLjuiFHdwZ2/37ZW1Hfypg6derZlmU9w9vHR4wYcRuvtWW52zBjxowDw+HwBNZtHvtSjYN2cd/97idFN3BsRN9hNcAJBtH+6VlI6hmdSwrzcjH1zpuU2YNAgoYuPSy07iASUAbGalgmON2JsvtYHNVvuVpzC/maX6XBWc9XZDFfQQbvMzVoHTToTRhnhYMIw8HVi96K/o01KGMJ8s1AypB8GCxT7MqlJtas5HzFxtlvfwvNWkVHRxktKm5FlCnRVgmoSLe6jT3v9C674XWnXwWUpZfL+tU6Nq0ne1lW6877YsQ9j0YDY8h5/EFsmzIOenLN5oDFfEnEcVa4BkZ0++7XT2LeO/Hkk08mhEIhrj/xYVJS0qhLL7201oMDPXjw4MGDBw97DrHVhQcP/2WoXRj8IXTjeG7wVnEFPJajIIuuLXfgIhyUFXkud04vwrLvwdOjNmPYxH/AMV7jjiqlfOUd23657gtw9Zug2TfRbxQ9t9PzB+bVhav8dsynCI79b0wfeT8GTzgHhjaa/q2ZLj2245cTO7bznmmMOzAlKyptEPu/GdsGcFF+HcNEEJzCInXuIkSrUH7OuRC6ezcmj/hc2SO1tYnwJZyttG13QrJ3FkNzB8N2Zdch9ZcfAv5Ef/kRYy8YZgIs62NYRUPgS7qP5VzIOEUk6z5MHSE/UY1ixNQDyI+pzKMvXDuIoL4vnokJleQgOMe5iGHyM94WpDc1WrRbwHw20c1AXsPHkFCaioSS8TD95ynN1jLo3GVZkW+ghS6FrZdC930LQ28D21kEt7g/pl+/IxaTbTfhXpZDfusGHOs+5JXejW4FIWxsfgnrI6eibyePvuN9W+h6d9LCnX5kFH7LmYzWKQEkJF/NsMH0b8M8fIwb4TPbzHmD3L2H/NwQLagWXD6+NXzmaNbrZD41UbSoviCaTdpaONrTmD7s/mhkIkqz8KaE0aaRN2Lftx/jMq3iVDH59wNs+594ctRXkmQnhky4nrwYTia1ZswAeWqx73xNehcyzxNh+jqRd3ULg+Mha8oQEj2e/UjUEZ9iew+OhYhRPwMf73iV/eMMttVSlscxpB/Otkoj31fDcobiyZGfIHtSNvvozaStKVNFf77tkkYNm1nXz1ASuhLPXR1VMcqacAzbZCLz6IyI9Rkj/gxdO4khndgeIhQPM80aaM5DmDKy/ASurCliU/pB+vcnzxowLrfXjphMlI8E63n7NIIp4/HcJdFysscdC9dkX9Xak6/fsH7fc9d+AUPIb269XSfE+3l0d6PFpk8qafVnTxajiHcw3omsl/Tl6K7XVX2Z84U9DvlbnsGsMdGBJgcgOu7jMPxns/1kg0teuQdyfmnGIVbM+K9AMweSH+UHfkl3sa1tLOd2TBsxlXUqm1T2GCZNmvQsp5sBvG0ybNgwmT8qofU/bj+eE9EE3TA6kq6Yb3WIMHj4uUfi9uyTkBgQNbc/hzJh8GeffYYXX3wRPXr0iIXsGkQgLHm5nJ/LbPsmJu76IXeFhYVKGPzjjz/uFAavXLkSQ4YMweLFi5WdYMm/DD6fD2vXrsXbb7+tTFOIveKDDz4YoVAI999/P5544gl1yF12dnYsRc1YtGIjjssei4C/dmU51jHsQrt3fXrPe9QHrioQYfDSpUv/yfY+h7ReNHTo0F9iQbsFo0eP9rdo0WKq4zgn27bdZ9SoUWtiQXGxpG+XU9jpX+FtrXaOBeq1obnPd/3+10tYUZ11vYhe/8e6iKhtjyH47pcouH8G7HU5SLroFKTefDn0tOrWKMQ0RNG4F1H81Dt8sJBy5QVIHnKWqEHGYuw5kBc/WZZ1pd/v5/wfxaK+XUZprnaXoWuZoulZGxJ0DaW282Q47L+u14IF1T48s7+LVHsmXUIgELho0KBBlT9q7iFMnDixB/vpBLbxT+yrsoaKiyUHdXmA/f56xqtTGNxu+gtI7hO1ilGwYzvG3TQKhXk7+MrU+QpS3rVC5hHVGcsgvOWzRh4qmayMulgUdUZbmR+nTvVcRiGfKxpbqqmJYtlXQrW4NSWOg6p51Yad2coNaVd1Yv0bN2+J6x6froLKsGXiWGwd9zBXozUr6IswOOw6qywHo3r88Gu1n0bIwZPEj7z9IT8/f9TNN99cGA3x4MGDBw8ePOxt1GNZ5MHDfxnEsJrsCHS0haHfxWs7aJpo8f3OpXAEpr8hd/wXwu87mX4abJeLVXcpHHdLNAOulDVnGy8LuYBeB7ckwh2swTw15tOQeRzHayLj/wrN/ZK7g08wZGJf+PQx8Cfuz/AAw1mWu5huG0yjEXcZx8MN34yrn4wejJO5gzsZ7Xr4Ew5iXIvlLWPcRSR6M58bwzCPhqPfgezJXeAYItxai0hIBHAhhksOpXCdpXxeQdpK4djiyXobIsHpwzgiKF0PO7KQz28is/U27mCELxLPiGp4VoBjidjSkChE+WZs9myT5Qxmuknk2b6MEyGdv7I8EYoxvika2P9Exrbz0MCx6bUOkcgm8s5S2w7RnLat1SxtJSJmGFZYeCi8lGBd/W6xIuQ8HBHolYWXQWzPCemalsmwE3nfikQvJ90fcNM+D3PGWEhMuwy6eStde0bcQroXMd0msqUhdN9w2NptGDK19tPUrxwbIA+uYf6ss9GcPjksZzHpWsWu4mPf6cI2vxpDJp0dTSBgg8guUtOTeTuEdB/PKzfj7jKWLzvUZNazP3zm8ErlD55wCcu6jfR2gmvr6uOFhuV0+zDN5cy3XW2Cu1ohHxvkyHKBcFidM1QBn+SSz2xn6Uua1ok8Ooll7iA/2QfxPhITFyFr3EAGPgyfrwOvYrdiOfNZQt4Uk2YR4F6AJJ9omEXhqAaSfJmddhjbKZtX7iq13zhW1rIcP3z+fTheRiJrSk+VZsC4FPb9G8mHsxi/OXm7OcbvZUwbgS+wL8OuRVLRBdE6EW6sD6s+ovVhu4zgs/R7EWqvp78J03c4n+/D5lblh+RdeF8m2+N+tusIGL7OzIjMdX7lZRlp0GCaPaGZ/0Z6s0uQnR2VhNrsr6pP8l7jPAIcy8qxn9vSTk9CM74nzeyH8oFF4NrkIccwmC9yJdHegKZp3N+72LhxY1wtLNvVbTa1tGHMJz6YD0pCYYR348/jJc9gMIg1a9Yot2LFil12orUr5hocx1EmIzZt2hQ3Xm3u999/V4LfMju/QpdAhMqtW7dWQuCXX35ZCa3LnBxiJ1rAYkN48+bNin6hQbSD//GPfyhTFR999JHKpy7IT7MjYq+7HiBlFroujttYqampmq7rYl+1KBwO19MYdP3RvHnz7uxLB/D207oEwSRQcxw9i/TWSxDMfH/3ue4TvJeJ7RA6Ef7tUUGwIPL7Rji5RdDTU5E44NidgmCnqATWGr6uCqM/TtES/PAfvD+MZg3ghizYqzaIUVoVthdwgGmao9i/dh64aji+j8mrn+oSBAsiKo52XII/yPm8OoYPH76S/P+Yfacbx2PvmPceB8dVKesU5vitbNelCly2AutaZ3+Wcevky+u1nCny5bBsqo2EgXCQjqumSk78Yi4S4kKmouM0L9ewmNcXRypkCgzTSX4RSSNX9lrpDhaflRM/iRNzKizmKr665b7MX76Ti3MqODHlX9GkQ9l9RSf+4ip+WhQW2BWcMg1RxUmcMlbFWKQg74tK4LNbKt+7Ky8V4kFzNdsku2KP1cA2Kv+1lwcPHjx48ODhL0Pdb3UPHv7bIDsDtdDVDF5z4eiDYeUdgnDkDG5B34ayAqHMFByIEc9nYOqI75Gin8DniWoh7Gph2JiG5ZsORF7xnZh+9RauoiUvtcpl7luh2dcgyd8PJYUDsODHBXDtVK7GV3GnkcMV+0twIqfDtA7havxarvSLuHrWSU5nBINRYbBjd+Xw7Kh2Ba5zH2zjcFhGPz6cy+fvYUXWsZx1MN10TBmWT7puYqrLmM8aGPJ7RixGxD4epUkXocXwxTB00kUC1WpfVvXaCzDsE+Cz+0HXpiBtCbdDZbsCzWE+VXYChKSPepeHPfPL/kx/DQxfgDSvYv1vQWn4CO6CxLTFw9zJyCkkS+HqbfHz6iLkpf+Lya9iGTlROt15rP/ZaN4gC09dsR5+biGkDOW4s6kKMcdQFl5p20PIzkZUf1xwu2bfC+T1hdbyHEy/ai6GjOMG2L2RNKWwLb6huwApmX0Z7wy21ct8tliPbGZ5kjIlURMivnToeglpW82d23dAaBALPQxu5Bym/UL1HSWQVsKSGIRY2aXxVvjq4HFEzCPgGEcx7B7mtYNXof0A+I3ob46zxraCbtxE14BtLRunp5n3qewDh7AtBzP6L8yPDKy4fdvNcGO81uQUG7ahzfGRkHwYEtpcC6OA40baHMsQDq9iO/8fnNCxaJDZjzvTx9lvw+STj3UqFyrobKDoP+GDnzz5im0/AOGSw2CxPRxXbBhLxI4s81CVJsVow/g9SIz0L/Yj6zwEQv0YfgTH07+4Q9/CNL+rfpFUXFFVNUY7aYC2gO18CUz7cPqey3zeZts5MP0H8noGrn0pUWlCJ6WdzWRnML6P9Isw9wr4ImI/U8ySXM3d/Er22aYs6za4B0R/gyzGJ2XES9/TRfqMhcx/ECyzDwJtbkDepukc5+eyvnOUcNpFIXk2hvkdi1Y5bzK+VHivQKamjh07xj3h3RBxiIZg7LFGSB4FRUEEQ7tPxijatWJvVw5eO/nkk3H66afvsjvllFNU2jJ36qmnxo1Xm5M8zj//fLz77rvsOmzWmDC4adOmygyFaAo//vjjotlWyT322GPKTISYg+jfv3+sGwCZmZlITk5WWsv1gRWxd5b5Z/D1118LARnMq4C8rbNNdwXki+Y4zsG8bc78d5osqAmL+nTrwyodE3usFZwhHUdz3wr/vn0Ry2jJsm5hGfvHgvcsSvjKCIdhNG8EIyN2xqLjIPjRN8gbdZ+yI1wGvXEGtIwUYQbsfA7nHYWMu+eHMXkhH7tOoRtE/qhxvN8PC5eRjA9IS0FdPUc+NnCa5PylH72oa9e4Nl4Mw/iCeW/k7ZEPP/xw7R9GdxNCoVAR6yYfy2TNVSNIfYRzVJxFQRy45R9VZEkQSEpWrwNR6m/dwUbPgy307FvB8bnXIRH0OrSCk2e6A8X1i7re4hjWh3595CqOfgcdRnd4BH157cvnvnJ/eLiSO/iIqDukP690YhaiTMjbsbONQ48K41D6qytdv6MrOHmmO+KYMA6LuSOODePwMnccn//BfI+LIJmjc2svA9vpGhzq4jD6H3V8GP1j7qgTyt3R4k6kO4lhJ4fRpoPFPhKd5xNSK5uCEI1rp0SEwfWZo9wIX4s1CnyZf81rLA8ePHjw4MHDXoP3QvbwPwxuDxw8j2nZr2DGzYV46sqF0JyPuJEIQkwXwG2Foq2psoNCWlYetLLTrrmrcN2Q0jZ95Xr6VRRKcqGsa19BT/wcYwflKbvD86dEUNjkc/icKxBxL2GkezBt1GJMGFUEXZfDd6Iagq6bxjV0TIPKkGObA9wpCI0nQXeOhxPKQGniEu5ubiCdlyIUvh6NN8nP3aFssxq6/ExepJG8cDfkNwvw7KXFGFNhAxVdg69hlPcxceQqRUNFu667AnWavWgoux1gyckp7qfQrVfwzJXb8eTVW1GSNB62O5i8HIxg4aNRfp1HfhmFSiiqdh2I0j1moGiR/LkdtVRbCdzc72C4L2LKLfmYcnp0Q6IZl/JvK4jNVrGh7Hd+QlqJi/wmS+j3DtNsgukzydf+2NGgZoN4k0ZugZb7ENvjQqYZibwdnythvFMsNh2XwBH9G7HBq2xdVob6kCD2mTFd2Z6dPjSH7fsp+febCnecJrCCom3MuL79yaPmiiO6Nh8h+zFMv+JXzMgqRNMNszlzv8oyCuq3MfuTkF003OcwbeRCPHFJAZ44OYQnrg6hMPMltt7F3NEOhh2ZimlXr8cDA8kLEbajOFpft4GYuoxmFIOiWdvGOsxUtpyfvjaPffVn1SfVjl1LgWtFheJGOJGZRMeEK0J24yzkJ3WBlRdCkfEy+98lzO8yBEJPx7X57LpB2M5jykTMxJG5mDr8e8YXQ4hLFX06zkJwe3N8mN+IfeQ09tVGbAex8z0JU4Y/i/Hsy1OHb0LzTU8zs+dZz1LS0IGElZvUEEidpO0193P2569VOwmfxJxEAfu3OjRO9Xc5QK5YjbkxMVMTewGu0sQHtm7dWr1fEpqulbLNxNUKqWZxMISgqMTtJjiOo7Rve/fujaOPPhpHHXXUX+Kk7MMPP3ynfV8RCAtEI7h79+4444wzcPbZZ9foRAgtguM/ipwdhRzqsYdaobmapkn/iSsYS0hIEKFhE9JfrOt6KOq7ezBu3LgGLLs/811pmub8mHeN0DXnAnIyuY5uFV2IuljL63vdtmwJk3bRCBbB596BmuLoxETHzjlVg56aogTEWmZMQEwYLZsg9dqLkXBsX9hLfkfpe1/ALd2tMvcaQZ6kkjdic0RMFCn4dPMF18HvsccaIdXTofmZ/ih/SjiutnVxcbH8fP9n9vleqampcQ+b290QzWBewqxbs6hPfBi6LpNOXV1JtZ+VL4eqRaPKj3ISk7iccuTYBBfdD7Jw2iWlOJPujIuj7kx1DeKMi6LuTHF8Fqf8L6zgGHb6RSGcfmF1d9oFdGXXmKsUJs8xv077Wlw2ccHGWvXsG8Yp9D/1/BBOGRh1Jw8od6fQnUq/Q8+IoPQQHTm9Tex7oo2Tzg1F3TmMc24QB58WRuGBJn7fN4Dfu/gR7GPgsDPDOOHsEI4/K4R/0B13ZgV3RtT9g+7o00Jo0bbs+6+OpORUxb8yOKXFsAu5xKxjkhKu8yUXtPT4msFpaWnyQSnue8iDBw8ePHjwsHdReZPuwcP/EhyIGkTlw6c0N4er4RIlVJSftgbEwKfgc3rs3CXWDPVbPXsdrHDUfmkZxLbjxCvWwd38JcJWMYaM3w9ZEy9l/Cfh6hU2QTHFPXVgjLYBciKzzzyG+9JJ8BvfIKH0czjusSR+BzI6FlUSCIhdYFckTrVBgt1caEr750+A+7d9W/i5u+oC3fCTb2HmuUoJ3Mrw7KVbMH3Ex5iUtWjnYXwCnbuyctTN012BaiJnneJ1JajD/7jT1/3k0W2wzF+wMfQrMnf8Sr9HGdZc7YJctz2K9ZqFwQIRMh/TaB4i9lqkt2yCIROPgi/jThZ+htp51r5f/R1upNxeo8F7Tdk55oMb4EarTGNrH7oE5e+4K1DqEw3rKESI6DiLebe1Pl3yT8MVjV5rCcuqXLFZA8N4ethSJLrzYTYwMWhiDwydeDX7xGi+WdJq5IPQ7Lh5cPQ1FWyeclvsbIIdcaMfYiBHowNB3zrGl8MObZhGU27or0PAeRtm+s9Itiax36UgYm5XwulqEN64+Sgorfw7fcP+nf6rojzXmiHEshyrIf06RHujsxmJ+qtytxMyzqzI5wzfrJ5d7WCMfS8gw2AnRODq2usxZVhljaiAT7TdyxvKrdT/9wpc1y2gc7gRj2tI13G1kMYNfOyxRuhsu7zCUpQEd58c27IsZW/3+uuvx8MPP4z/+7//+0vcQw89hLvvvhuHHXYYu1z0hxQVIX61uT8Dy3awdpNYjKlHPhosF3bl90sFRCIR3XGcTNKfn5iYWLGH/mkEAoHWrOthzP+T4uLi7THvuPihd+90suUI9pnYO7RmCKc1zZm3fbP6uHkcyxiqAvY6KvCfbRHo3wfpD16HhJP7xTzpnZrMYW4r8xF2SRBGZroyH7G3oOu6mIkYwTZQH8w6z1243oY2k92VY7huuJq2vwuzB3leLfq1116bx/wXMO8mHJed2Yf+XMeuBxo1aiRrA7Ebmzx58uSKv+6oBMd2cznS6pa6s9OFN3CpJWq3hFgFS0iKmv2wbY5rTvsiGxaXHHNJnBUrOjE3nphQ3SWI4xItIUAOyo9CTHldRe8D9AvIdafjeKHzs0YVnUknJqbLVpYC0Vj2iX8tzvA7+HRbAM+sS8FLG5Px6qYkWFyVmkwrTox3pZKGhok2IuwMFuuZFnAQMEijxIvjxOqXwRYum3aCpVH+yHyWUMUusBMMKc3guuY6eauyZ7GdzBqVDJiHDJjS9u3b79aPVR48ePDgwYOHXQOXAh48/I+Cu0+ufCtvlkUPF1WEXrsELpQ13cKOosp5DBjtx/BpveBv9m/4zUUwfEvo+zDjtoSm7FJEYVjRlbZoFzrO07Ai62GL1Tikc/fQiruIPvD774Se8D2Ca27HBZN3XXtH6hipeKzJH4Dhi9bPdUWVSvLkvz+Z5+6CppXzcyd0bj6EtWKOAw1435rxuKmWg+S0RkryY9sOd0WN+BwVRNaEwU+0wEd5gxHwfcwZdC3TvMs2OoMh3LLV1nUYJoeX2UXlfHKSRKO6eiJX78C/AdVWGnagazVbr7LRsmstbreB48E0qm/ssicnIXvasYjo04HilfBpoil4k9LgjR7EWDM014btlksU5zNpvLH37Eix0z2VfPuG46GUvNDJ7ybcgXeAP3Am71+FLzKLtIgN4Di7VIf8K6gsuSxJKmTUPLXrNcxMmHYqNCudftGPMhqK8PiwKh8TCN3cQhqj7aChPZYuYD+pKPcV2s04fe+vh2iIcgPu1mSX09CdIu7x5eDImE987AlhsMBhM/n9fmVrNyUl5S9xop0sZh3EbMXehmXZWLt5B/lbnyWZyz6o1Wh7okmTJgbbWtq5iNitwhbLsg6UfmQYxg9XXx3vA0w5ErSi/pzZWsQea0R00LpFnDJe6Tl3mZ994SaWUfsHuT0B6foi6Kog7NL8phL+KutDQU7dm7ej5MUPUXDbeGUvOOG4vggc3YcDqIJkby+A/PkHLwP56lAF59nhZ0h+7EyDmiGTMjtHa8fVes7vLWaGqoN5/0gXNE1zv8cff3yPS7kXL17ssB55InhOSkqqUbXe0dwtrGPdwmBdQ2TDeiaICYNNE2kNG7JejtLCDZVqyg6vgrT5LjqxCFLAt+H6UgerSxysKnawscRFiRhlrhCvTheDvP2VlZHanIBLl7yIgTAbUdIUheUYAfGPOUdDquFgv9QIOiTbOKl5Kc5oUYIU6c4V41V0ZWAcYVeEI1poEQFxg8aVlcedvFzYW3PI0Jr7uhQlyxmNc5TP1uLODzt27NAYR1TtI7Nmzfpbvi89ePDgwYOH/xV4wmAP/8Pg8tepewO1a1A7kBI030+W31GIDdqMpidymfwi/InXccm8kuXexcW7nJR+MFytuuBJTA8Y+v/BcLK4un6IC/fXYDuLYEdyEFGHAiVyl3MtUqyhtdq4rQTZ5XKlr+mlCBjVpTk7tYrlPGxdVJRjz4QcjgZuHss2EHakLKzMR2hIiN7+WcSyFk3eArPKke6uHL4XrUc8qF2eHjusqyJcO7pTcYR37zLzB6N8jTkRzMPhvfYUwqnl2s1VMXRSc/L9XpjGFBhGQ6aZxvRXwMJJ3EVNJ1ls93K2lSNGsubmIaVB3QIazdnOJBbj68w/EQVdK0uoLNG2qyC12GNgEZqYD/BVplkO0nPZ93T3dRj+00nKbFJ7K0z9TPJYDrfLU2lrgqYFoUdq1G6shKnDZ5MPFzDf28nDJ3mdA1u07yO5arj5Evsz1r8weFybaIIKEK3EZm0SY09RJJaKgIN9lfQ5kSDMQClvgiwj2m8cLYALJ1T/GaseEUOhUeGIJtr13HXHFJhjTSF5VBXa/y3AzfdWXmwOndSoT2UYTkIJ48iHsRoGVhSGoWPDljxs3RFniP1JiBDhfxWiGbxmYy6i53fWDs2Vg7TcGoXBO3bsSGI7p5CfRZ07d96tUnvDMA5hvhvpqr+zqkLTDuPfOu3OGhw7jqMt97fd98fkpk0vJu29YkF/OdxQBMFPvkPJzHdQNP5l5F33EArumgynoBgJJx+GlKHnQG/4l/3i/QI6sWmOI39esZXvrld4W77uqAEa/zmu3jPT7B63bXRdX8w2yHMcZ/9IJBJ3vtid6NatG7uTW8AyteLi4hpNRfhMI4ctUqemu5g4iKwXzeAoK0yfD41btFbf/sSrtEhT537W9nqqDSV85RRYLhr4NLRP1tEqMZrXZr4hi/eUaDO6dsDRjYM4skkIzRMt9OYywm9UmDNJw6I8P5YV+HBN5wLc2LUA7ZJJUH2mVa7eIiU6imVm4aN8/GjeVr5Hl8PasR3hnM3SQWI+8UEWSxZFAZ8coVcdsV+nJLLNw54w2IMHDx48ePhrUU8hkgcP/6UQTcPdCTlczkIhQuvKN2XLMhtzhXwOC+uMcLCUO7EnMC17NGYM/wi+cGMu8uNvuALBROa3DJHAGBSWjuT9SPpeTSebPq66HR+HcEtsSoyX3kUgqfI2QDY/InDRnGK4ogNSFW7UT2lfIgnZP5RrDoUd0TRLVXkocD3fPNPi80Y4ssXSfKxHC1w5tty4ovzENOvx9rjiCdEO25myCirTGOYuS3eiAgxX83O3U57flVcGmE0j7lRiHlXBImxbjN7FEzIuJ98d7hQt8u1dTMm+DVOH31rJTRl+M6YOG4tnLqvl58+OnBB1ttIEs6w3YZnXY9qIp5AaXkt/0lZHf3LrEOCW/SxXc5fzT1DVVdPbIlxY8XAdDT69NSNnVGXfbkeUmiJWtrLpg1K7E2BcCjOQCttaBgN3sj8/iInD5pEPjRmj7g8Djugf1QOiVS/9TcfLyNt0BRz9CtZ7BDMYQ379qvq067aEYVYRJAhvtCTSWvkQKs3XjPVqozScXKyG5e5AwNym7lWF3cZIMKofeqX5REjVRLWJq/2I8VdUEPyqqsjYlp871w6xl733kU/nRCKR9tHHyljVb8w2ErWVPJCxHPOtDo3dt6Q0jE1bJbvdC/d/WBgcsWwsW7OZQ6fuIeFCE8OdtZ1KJ4eviV3hHUcdddRuE7bIT/iZbU/mu4HXcrM1cfBTj31aatC6MG6dmqV+EQbbkXeaP/iwvMfOYZryOX9vQdguw7okKB0x6keINnDJs+8i/18TUTzxZVgr18N3wL5IGX4OUm+8DGYnTsN/HbqyHU6mS5cHXbOe58uvVtMdAjlIDrrbq9C2ZJ6uBp/Pl8M8f2M7tE1OTo5rW3h3YvHixaJpvpVlaqZp1qhJbuku6aqnmYjNG6L2bQnDMJHeiEswR179QN4OmcPY4HUPtepgmpDjIo0rozSfBj/7TIqpoVlAU9q0BZaMzwqQMsrcn4WjYZ9UC1d0LsT5bUpRbMcyFYGw6SI/ouHbrQG0ToqgRyaXUGKNqL5TKl+FRWRXYT4XMEwmR1U0aBo9vqAMVu52WNu3KUFxTYhW1Y2w3A2WHYn7UV36FS8RXa91DvPgwYMHDx487AXU/Fb34MHDH4ArijeVl/5JZgJX0I2VEEnGnOakK23ey0YnIGQMZZroT7dFSBRxbBWWPelEBP0PwzWegz98GRpreZiW/SWmDH+ZuS+SDY+kqCRcrCxJYN4llekoQzy7wmPG0NcRbS9HCWFdtwv8P4ptwqhZBD/OYpktKm6Uo4e+uXN4l6dUBqEdjBK/nDQfRdakftzqP4Kw8SiGTrwFQ6ZGNZHKbBurvDSjklDQDQXpv1FtYjQ0ghkuF8oFux3HvwdFH2pF9fqZ7ivc5XAjqSXSnYMh4w9Q/qNHmxgmtm4n98eI52o9zTwKrSl0MxWikaohA4FwVGBemngYnw+JtjGJr2pfd1fh2HPJhyIphK43Qtb5ShtXcPmkXowwgHdi3kJ57VFIH3OrSKm0gAggWqjf3Upfs6zoz7qHP9iEm1D58JGs+KDAvrXLiPEva0pnpLW4Dk5oImxtMpJadOA4WIypw98lr19nvDz2e14YX0k5qkJMfjhDMXRS9EC6ix9MhhUW7eXusTH0LV0+tga3MZ+5rI8D3WjEDfYojIj1EUH2pD4cYBex7TNgR0qgu8+rMivrHHMnHUeaZ4k53ti71uXVFnMiexeOo2yEW6ZpRsd0VcghkwY2uBo38tVrUAkGh+vGbXm7zVSEy2YjXXLwWcznr4NhGIqW3UGPpJf86oP1OXlKwC5mOOoCO1ORbmg1Cv3Y1vvxEuZ1i1aP/OoLtlMf5tfYsqzl8+fPr/VrgOnTReDTjqXrtQ1+oa7E5iSi67MT2u3Th2VU/nCzt5DMtg744WzaCmvtppgn6aNfwilHInnEAKRcezHSbs9C+j0jkTL0bBit/vhhgbsDbAsxB3IMeSb25REJlq7k6uPHulpctYfjtvXpWiflUQWlpaVygN+vvG2gRz/s7VHceeedLvvqBt4a4XC4fM6tgq3ri7ewbiLGrR3s805pEMFV0XNZZQykN+BSQs6H5XN+ro4i+bRZa8+sGQHO5AEZ1pI85mRyN5m5vIKiyxoZL1yycJlQwldkRFQDpPAKxMvQLHtUZiLqQqysDJ+DoxoHURDRMXdbACsKTWwoNjF/B5cHJOS45rHv/EKACIorlBkXki/j7RAheXF0+WoGAshsXLl/W1u2cO3GytQxpzA7i2/BTZ3nroj7yx+29T5sk1Jeo/b3dxeGTzmB7/msai5r4lCuIy7H4AnnIOuJzhgwoPqknD3Zx7gH8z2fzXXrcD53iYX8vZE9OV0pXAj9fwWun5mM4RNOVXyLx3txWROHkPensw3ifoje48ia2hvZUwdF6Rnff+eBxoPHtVV+2WzvoeP77eThiPGt6Xcxhk1hv5l4bv1/eenBgwcP/5nwJjkPHvY0zGAxl8gblAkD3RAzB1dhY/Mp8Ld4Cpp+I4yYkUpXk91KzFai3YNxL4E/0I/x70AoYTKGTn6Ui5SJXG2PiK3wCzmCF6gDzQROsJQbgEhsN9KB14e5sL2Hi7CezLtcUzk+ZOfwnbqKYFfTj0LIGcfF0kOkbwo038XQzcRo3hXgc5hGew6mKIAZB8DA/5HGSaT1YejaIzCN02AmDGTFj0apGNUjdK2Uacp2LN2hO/cge8o9GDGjNfRQMev9o9pwGAZ5od3K/J5gPaayyszP5CKd2VQho044xpdwnfeVNqhhHMP6TVT83Nh8Ehz9SWb4JKyiFzCUG4ZaF9buerbjDsV/TTsDtj6BPJrAOjzC556xSNI4f06SNO2q31nHRxWfohqvtyKYMJ00j4MPE0n/8awLy9lVRuwmiDBK01bHBLEd4Rr3KNrsVOHlhfQXgb+Q58PgaX/c/qcbbMxN+/nw+U+DoZ/C3GQcPI5hbDvHHcv+31eNK9ddjIC9NpaqHGImQtPPJR1PsY89hsTUydDMkfAnJsEqZXztRWWS5ZXrS2Hz3sV8VSdDPwKWNlPVKXvKJOY0nfw+RKlMuWLDWH8vWkA9YAbCcFASGzvJ7H+D2Z8fQRY3UaPFJMueBzff61zXFS3RdlGf6jAtrGWHqtP+gwgsl63OQX5hnb/YrhekqxQUFGDevHn45ptvMGfOnL/Effnll+q6du1aMbaLRYsWYeHChfj555932S1YsAC//PILCgsLhfexmsYH2wW/LOe0UnVurQmas90tNnNiT9VgGIbY9S0NBAKr+bjbJgjbtk92HMfPvBc0b968Vo1jn6m3YsduGufTSCX4GMGx7dmZ512Sx5n5fPatPz5X/An4OrSCnpECp7gUxVNfg7MtesanHAyXdN7xSLttCFKuOA+Jp/eHlpEKJ7RbrW/8YbDvSFsfzWtg/4VrC/ku+6oOlivouma6ribmdaph2LBhEea5im3diK5OMx9/FixL+uhvrAObX+sb9a2Oo9esCboaVterQzsOgosXCoPUY2pmQzRs3pIvZheFeRoKc//gtMvskthnfRXHNG9lMIjA16S/vD7kfmvYxTblHGVfWO6Vjd8KkN8B1VgfKUKEuVWF1kwkK6n8iI5JK1Lx0JJ03L8kDe9tTEDX9DAaJJIah+OKtOSHdTltsnZIOaR562YDwZLo98wmrVpXOkBONIJDK5axgnXIHFmmC63U1rTyLypVwHYWQasIg3eviTbbGcW6cK1axekarw6vOteQ5lPIOOYmXPF0Zdv5xUmJjHMedN9kBBK5xo7EHRt/G8ivpYZOOoXMZr38A1FSUOcvMPYI8nMzYek3QDO4rqrC9zKna5O5nuK9Mx1Dxl2FwQ+Ud6y9Ac06k51jkmp/RxuM/jG5h270VPSZfra3doHqAwJH35/rtcdZJ9KOf2NJtwqD3YMHDx7++/AHV0QePPzNYZnyezcTBtdIum7Kn1gIFweuHwYXtZoW4H2VMeAYjGqocEnnE32PGBzXVIthg36aHJxWEU40T8jPYqucnj7lhm1chMziYnWBZIJAUmckpg5h+QO5Ml4OO/ISF0ssz0yHpvfAmDEO/L6XGXUKQqUbuGBpxpX5ZUhKvQYJqcO4iGnFNOuYdgoMZ1asFNIVlJ/uzmNYGD5/GuMP4QgfAd1pDYs7B03zkXaJ6Y/7E33b/IJlTefuPF8JYhNSTkZC8vXkw5Gw7W9gWwtYtk0a/dBLonybMKoIbvD/ECyewZ1OPhemPZCQNgzJaddxkdWXaUpY9ueMeTueHxn92WDY/Z2F/QAnYsOf0JR0nsdyByFU2AhPjwlygcu6W98xvzDDWzC/UfAHsuhvw7JeY/lb4QtwVyFmMnaCbca6GT7Wy63oH8WUYSVMP4b5vk6+lXDB3480XqPawTBFiNtMpdOcrWi+sWZBRzE+Yzu+ACscYv3S2B7nw584gnk2Ib2vs822wZcgvG2HSye2jCZClO/RPlW5b1gRUcRhuPRTUSOs0B8jgQlwrUnkE+vra4SklIuQmHIF27Ez6/4x67I81o99vN/1BatLnskYMMkzoaEaysYJ+4trVaa7ac5vpGsGwsHtqk4Jyf3ohLZjmO4r8uJbldbwN4Q/HBWSu7aUx7qqonwwK9DcW/5w3BimHg2P2eY1AnPJkgcRCf3EPIvh9x/J/nIl+c62Sz6TfA/DDn0AzfcE+2J1TSPbEbvC3KjoPdnmVyMp7SKW0RTh0rWs/0NIS/o6FhOYNnQBNwG3so99xHQcA4EeLOsK8pxjzscNgr2R5T3I/vug6k8CZXySjSs066Rd6lgVK9YXcEPyLenfwj7jI58OY/+9knn1wZJZu95ufwCmaQpvLG7EaxQGs9P/7rooks5QG0R4+9vaLcjZUbdFjPpADmxbv349/vWvf2HQoEHIysr6S9zgwYNx5ZVXKoHwb7/9httvvx0XX3wxLr300l12l1xyCW688UYsW7ZMhLOxmsaHzVfCz8vXk691dwUX7O+u++uaOZwnawDbuAddcTgcXhPz2i1gPQ7WNE20yxeOkXdUDfihd2+f66CTCyTXJd8W4ZlbkPduiyuvl198HBj13fvw9eoC/4H7QUtMQPibX1Bw73SEf1oKJ7dAmY5wikpgb9yK4HtfoeCf41H04EzYm7fFUv91YHtojqN+JdKcvccyNGehraGgPpMK4xwSu60G5rmOWYfY1h1mz55dZa2z+8G+tYHlbeHc0mrcuHE1fhBw4HwTu60d7IBKeGlHX+VJKalo1XFf1tlGUaGOnHU6X1/kQJXVX30gw7RiMhH8bgs5SkCbHONUPh90zUWmX0PDgIZ0vmIL6beNTgTAdUyxKjw3LJq/fqwp9kXTSKGGi60hHTNWpWDeDj82Bw2sLDaxJN+nnGgH5zFc3kpztgZwz+J0vLouia8slWt8cHpyinRsWK1zOSL1c9F2325qni+DtWUzSpcsgmbW1RW4qHCxQ3c10fSuCV3pSmPvpN0ITZQY+Pqi08lwk4yPOg7wgI9r4kyuzQ5l+F0IlzyIyyaWvwvT8+UXcdu5dl7LtcFmViOuVvPfBhlNj+Tgn86lxwDYbjME9Rrn4z0O+dWTDAqNewqDHb6c72XO4BqzKdvgaK5x/wUj7UL03/Nzyk64XAO6WMXrKtK6BVd0i44G3Yn2lbJfbIZjv6S0uGfRGF/6guPu1neoBw8ePPwdUfsuxYOH/1QcdAxX0L4mXN1ug2PPY1efgx/fji4+e53WCq61gy/6nxEMfoCFH5b/5PbAU1O4m07hTmEtbOtrLnK+ww/vFqPJKRqSQ/ITcZOLil/g6HPw0ztLYqmY7rSmXFKLwcEFcO3PcXzD5Zg1q3wJftBpa+HqC7nkyINjrUcktIBxZ8LSHoYPP3D3JT9nX0mafseP7/2EuW/noc9p82Do81gH0hLZACu4FFZ4IeN+SLrGctH6EqZdFVVhEvzwcQkOPGMF73awfptZxmIucN9HxP8ZAihheQ3Ji5VcRH4Dy/weP71VWZrz01th9Dvre4Tt30kLF8ahVQiHv1JfyR3SqiOXeXB3jEUwQ29i/kdRgdiPHxTg0BO/hq0vYt3XR+kN/co0c8hLpgtPwNQrflFxBT+/k4935y/nviwfTjiHdfqFC9r3+TwHC94rAlpsQtNmP0Nzt5LerbBCv5Cm11jn/yMN33GHZ7BtNpCuTxHesRgT7rTR64c00pZM3i5iCbPx47uLo4VVwI/vbEGfc74n/1bCDu+g+415L2S5H5LOiQhp4zBjxEIcfXTNW6eF7wbR+4xfYDgs3yFtzMOOfArLZTu6r4gkhrzbQr4vhW7/ip/e28Y2aaR2pY61lDyZjbwGi7EkdnDK/if5uBPOZH8rZL/6kbz9jLRH7XEueNNC1xPmwaeRl+S9Ffqdbfo985/M/F4AzHzym23ozmU4++P79ZfODeiqoSg5nfSa5PMSpv+a/OE4ieHU3jrDxQxEIcPmcxH/Mea/Uy79mDPHRdejlyHgJ7/dPPJgDSKReeSlaC1PYJ6sg20x/xWIhNeQtqUcd0lcZMvY2sT2Zj8LfYEFH0VpPvVUoDgjjTz1k6cr2X9nM82PLNPBaQcuQ0nmF+wLixnOccB+aQWXsJ/NJ0+f4TgfhylZP2PMGJUVep/SgTuT00lHBmnYAV/JII4Bpg1vY5rVTPMF6XoMPvsNPD60gt1fpj+99xrkJ37Bfjaf7bGZtLBe0ped92HpY1GIF/DCcDmMLYpup/hgag1Yf44Fh2kM9r23K9tTXTPHQZ8zOO7czaxDEccGx3HkS8Z9H89e+vtOuvcgDjzwwNLk5OTLDcNIPuOMM159++23qx1017jFEUHHpw/QdL0Z+RPzjQ/p5vt3aoEu7ZvVS4hZEyKRCD755BOlSXvUUUfJYVJo06YN2rVr95e4Dh06oEePHujVq5eio3nz5mjZsuUuu1atWiEjI0NpGcu9CIhrQm5BCSa+PAfb8opFuBfzjQ/N1UpcR5tSsOqr6vMbMWHChCbMYxRvf2d7P/v666/LgZl/GpMmTeqo6/oItvsa27anv/su58EacHtHX3rE9l/EHtSbtNQobpOAkGNH9MTU6Y1GXDWQNe8RDdn70FOSoDdMh72BU/qmrbCXc9gv+A2RxSsR+Wkpwp/NRfDVT1H61heI/LwMbn4hfIf2gNlij1tRqBPksdiI/mrMmDG/jmrVTL6SHk7etqhtBEsvY5rEkRlNHpuwdWu1j5+nnHKKHEJ4NG+dzZs3f/bee+/tUVXoU089lcVpB5Gm/Xj9nP0rrjBxVKvGrgZtCG9rHyicn3R/ApIPPhRGegZM04eCHdvw24IfELEMJCS46NjdRiBRXte7Pn+J5C3EP3mWi5wQUEoONgpoyPBpyqawCIYz/DoS2BB+zo+JIicTTV0LvI9+BFnxq4lVy2ULpqF7Twst2zkc3yp7lDLvZ1Yn47k1KVhTEt2mFVs6tod1zNmSgA83J7BMDX7Ji2X46OS4gY2MW8B4G0oNzNsewILcABr4+fppGFJx4iLgYtN6Hd9+5kdxoQ4/M+13yllo0qr8PNbiH75HwQdvs+IkrJY5SoJY/d8MR585btOWal9L2L7aDz/88C+2cSQcDk98//1dWLPUhQNPvZCs7MxCyGVnAZdcfMfKmoHOtlaRdpfv9AxoBtfwbnc2SDG6DpyLXzhHnnyQha0Ji5Ggvcj+8CQc/09qPfz3hIaDzuiDQPLliAQ5v2tfICnwmVor7W0ceFIa+Xk2XVvytpTrtnnk99d0XFOW8d5ZxXZIZjjj6klc4wbQeNs3mP/u3rEZffCpS/n3FTjGM1x7zcbtQ6K/fup12r7ssOdzbQtYYpYt+VMsfD2Eoy7PgVv0LsLg3sV8jWu03X9AggcPHjz8jbDrqyAPHv4TIHaedjRIQZ7ug25x1Z9UjCnDohvjwdNSuer2wc8le5OcQowZw8VjDGIiIORPhlNkwJcYRuGHJSg78fiyJxNgWknqPj+tFK+cV/47abFFGsjgRqyAC4sGJXh6UPXNstC0tXESQgG/MpnQMFKCJ64Oof9oE12bpiLMnYSrRTAjq8ICmSv87CmJMFIC6su10Kw1imDCgGIO3/j7vezJSbCLEuDnTkdzItjapBRdF2vYUlbGjghalxQrDeR4EDu6qzNSYKboSEqw0KBVCcYcbWH0W0lYn8N8ScPEEVwgVTE9IbbYGvdPVPUTVExbFbJzGcZ62Xo0v6TiMFKKSivQpJGnSYqn/iQXCWYQj5LfZe1jcsdTsQ3Enm5JUrK6zy+g//U1/4a9Yh6St5ZLHs0p3dnO9YGUpzuJKCKPgiUWnruaDc86DZ6egkipH3qKjZJk9p2BYVz7cCIK5ARtRklrVarqUQbpE+taJ6v+KH0iklOMWWMqb0KEr5m9U2A3NGCIsWKUYEq2hZHjk1HoBpDot5D7SdEu0S+QOli+JNUnAqGw0vKuiJHjUqJ9dZuLDcFCzKkwTsogfWVHgyTy3oRlOmjXrki1t4yVpNJElXcB857FvCXuphbJbHPWY7uN3PmVaS5rw3CQu2d/6U7t2zJEzXewb8e0q1OKHDh6qRpDFTF0wnGAPo2L/LZwIhtRWtwZobZBZOamoHS7CSc5gnBz8nlgzfyq2C4C4U/jrezLVccM442MjWmpf8lqtnmV9ivD6Jf9+C2SjESO4yDHxpElpRgWm5P2AiZPnvwUN+Mi4Llk+PDhX0R9K6PNcbe8AEM/P/YYFyInFqWxy08/FDdc9g+kJHHa+4MoLi7GTTfdhI8++ghPPvkkevfujXD477oHrz80TcPy5csxZMgQNGzYEJ999lkspDo+m7sM1z30CnYUiEJSXXC38SVw0JoPx4gJiGpgGx/HNp7O8l/IzMz818CBYtf9z2PixIkDmeckx3EmRSKRMVdfXWXMVcCyQ/ZpadvmM4auH23X8lFBfmofKile1OyGO15seOngwfTqEA35i2A7iPy6CqVvz0Hwva+VYFjzyy86ON04DtxQBFpyAIFDD0DSWcfAd0RvTvOVjYb/VWC7vMX2uXBJ9+4BLVmbbOo4tzbeCxgaKrHsgw76cdnCmNdOTJo0SU4Pe4J9Kdk0zYuGDh26RwU3on28dOnSa1iHO1jmyBEjRjwXC6qErf36pW61dizXoDervXaAmZ6BptfdgrQTT1PPKxb8iFfGP4jtOblIawBcNLIUHfblK6CWEaJYGBuUtjDMcVHEt2Axk8m9IMXQkMEVTzKvIm/lW1wJihP5UPH3VyLgzQm6aJTANHwtfvhqAB+/LcczaBg4qBQHHRXhkiIaNz+s4faFGZi7w482yTYObRhCkwBfL7aGH+i3MWiosqoi6GjomGLh3NbFaJbgIC+so1WShTZJdnwTyUIfl4nfvO/Hu7MCSlu6aZvWuOD629G0lZj9Zt8qLsLWKU9gxwvPqOeahMHlvs7LXeYuvZDP1d6vM2bMaG1Z1o9s4/nDhg07Mea9e5A16R2+mE6B6xSxc98DXZvEdXNU49MNkuuJbWHa15HhZ3Bt4INjL0PEvgRPXTFPnd/hb34sxDyafCB39BcwfejcWM5c389MRlLhqQzfjzXNhKOFGG8Vy/ic6xQRNlaGrB/WNOkNv8k83ehJfK5eCFubw3XCl9X2B7IH6Ny4N2zjCJiG2PXn2sbZxvhfw/F/vzO+2Ln1+S5m6OGcl06EnHGg4SfW+wfefwvb/9rO/cMArt8ytTPhGD3YEXVY9kZ24i9UfSvi8on7wK9dxnZNhmXNh+b7mkv7QXzLc63lfgUTH1Vbi5Uha2wrTpJiJu5IRMKbWNeb4Wv0OkL50T2AQHhv+Acw7FHopkY6xZj3KEwd/lE0goD8ym50MBzzJK4/Ull3rkX1n1ES/Di6tq6C4ROasHdxnWd0U3RDDzHfpUw3B0+OXBWLFcXQScezzcQ4hIGw8yPabH5FreOyJrIf6G+Qdg7Y4HgEU27Dc5cUcH+4L4zIedCMVOa5GdNHiLm28nWf2l+5x5LOQ/mUBNfOYTvNxYIfv8D8KeXruaumNkXQPpf07ce+shGR0FT43QxY/tOh+1pxsJNm51vS8HFc/o4e7cemxn05kx3FOHI+SJjxFyGCL/D0iOrvfzEdIhrjjnYcTD1AGvPYT75FQfGXte6HPHjw8D+P+G91Dx48ePDg4T8RVYXBeTn7YtaYOm3h/rdj8uTJw3j5NzfitwwfPnxa1Lcy2px061BubMTedyo3HzHf6rAsG4cf2An3XnkGOrb+49qRZcLgTz/9FC+++CJ69iwzu/2fj6VLl+LCCy9UGsK1CYPvn/ERpr72JXla5TtDHLgOfln3sa83EOfDDDFx4sRbNU270TCMq9avX/98beYcdgXsO3cy39HsO2cNGzbsjZh3XCzv27Wr5eJ5n671iNTShwK6htK8vJc7vPVJcsI+XU7kYjT6kecvhlNYAidnOyJLf4e1aKUyFaH5fTA6tIRv/84w27WAnplKamtStdz7YLtYbJ/9p2jaysP6dHlI1/WrYkE1IprGHdJ17tKZMa+dmDBhghym+jDz6cG+dPLQoUNrtFG9u8Ayj/P5fB+Trvuys7Nvi3lXwuz+/c3GJVtfMTWcUWfH1g00vOBSNB5xFTSfH9s3b8Rb08dj6Q/y4yA/jhxQiq5HB9ngGjS3fCvE8kVQHr2PXUUhVoS8MuhEwJtCAlJ5I2Yh/NJxK+ykJI3QJr2jgjcKbGBryEXLJA0J7OkfvRrARxWFwUdHoMt4IT0ieP5iawBvrk9CrwZh/KNlCVL8DkpDOh5bmoafcv1KI7hi/oJiW8OBmWHcuF8BmgZszhesWywsLnwuSot1vDQlEQt/MhAwbfQ+5kSceEkWktPSVJTwujXYeNftKPnpB2i1mLyR+rLEEtZ9zP5zf/2/qG9lcB45ifx90XGc6SNHjrwu5r17IMJgOVfAdQphW7dh+qhxsZByyPkZmivxWsK2w2ysmzFt+GO4aGwakvz/hKbfwH6jIRIeiukjo+9IOTzW1cbznSjncMgvB0XQKWrcpWyBtUwzFkHfMzsFttc/mIz81NuhaRcwbhM2QOz8CE0EhfnQnA9hBG7HxMFyYDPzH50ENL+ZZQxhXDmYt+xsjjCfC+j/MSzzOjw5ZCtGTD6IneNphnVhfmVN6yjzWlb4JTihqzH9mhwMH9sLkcBDpLkH80rnVTq2fPYQExhTkJg8EU9cEhWyDh1/NHvw88xP7IN/yYhipuXAqMDcEbu/19YtDA4cyfI3kJSRmDryrVhoObImHMHO8znkPBI7vBwRawSeuir6UrxxWiryw1ewBw0ibe1YnsE6c6i58uulb+Dqd2Ba9s8qrmDoZDlH5UHSth/jJkfj85+mydksnLSdBzBj5Iux2NJ+o/n3esZgOzgz0SJnuFIAqkkYPOjxk+g3nfxoxr60CMc37IWBMcUBVV/fv9jmZzKcbeVK2eSrJr9AfQ0+3ItJI6O2sOUQQsd5gm1zHPvaEvaXVxmP6dCBNCewjqTa3crrkwgGH6gk9JZy3MCjnFjkQO5GLIcThZpWiplmFesxFrr5AtslKnwe8lhTaIEbeTdQ0a3znws5P6ZI9XfbuRMzRnkmLzx48BAXf5/VrAcPHjx48LB7wF2w2ivVuhf+X4KmaV9xE57MzXiNJ6VrJZG3uUeJHpBYC8Se5PI1W7Bk5Wbud9TG9U9BBDCkLfZUNyzLQl5enrI1LELXNWvWYNu2bQiFalRY/VOQfLdv367MPojG77p165Cbm6voqAlSp7qweXsBFq/cWC9BsPRnTXPfBcZU07grg2EY8jN7P3m5bHcJgkePHq2zLk3knvWtrHUVB5bjNGbto7/SqAUOeZfUq0+qv1mLVuxtfwtBsEBPTYLZqTUSTzkCqTdehvR/j0La6GFIvvx0+PvsB71ROqn9ey2d2eYm22hg9uTJIvdZ48KNGcCsBZpmONCOiD1VQqNGjYo5xsV8VkO2+V6x72ma5lqWlW/bduua7AYfNWeO7ej2m6xvzKcWODZKly5CJCdqHSwtsyHadu6GQGIiXM5Zq372IZJrIGCIMJjzT8zJqC0butLK0jETzKjt37ZJGrqk6GiXqKFRoLr2r0AeJU1F7xDzy+Ufv0ZXtevEIm4vNbC+2IdijlqpXv+mQdx7YC7OblsC09WwKjeAjzYmKTvBYnylSrGKbvFrGnCQYUaHftU41cDOsm6Vjg3r5EgJ1ic1Fe267Y/ElCj7XfIwuHQJwuvXqvDaEG0TLY8vh3I7/FXAthVTMAbbuly4tydQUwdRQkXrXfYNm8zxsfH2ZS01BJKFfcJYjfQL46KtdNEjzeHq9zO/vmRGGt02Mm01nzfBNeRskW70uxX+UvnFjUBHQfIF/DuKvG3HeKK5u44ZytkfFvPmPKqfp4TNomEqcBqfwb930LEst5QNuYZ0rGPaUsZtDNO4GEboToxm/KAjh9GKQFcO8JWOKnQXcmLewrjb4PeHMfiJFnATHmPdjmHHTmV4DuOL6aogOd+B6a5DuPS82C+tpPoa8/HR388HpoEcOC0m2sRUVnyt1WpQA0bMb7TAlWNbYdSU9lE3sz2GTzmGYY+QHzpf8rzVNyJJL/u4pCHPOo88vh6a0ZlP+SxbhOTbSE8S+XsqNPshZD3eXsUeps7hGAfd6Me48pMkDm4RyMvVDTB+T87Nd2Lo+PIDAF2Xw1H9wsvH+7rnMrF7JfyQq8Y6lZ3KIh8MtMDd8CUOZXUzSOd2Raum5TP/VoyfDUu/Qv0CTGBbMrHIoeDMU+vKuLfwrjnp3cr0m9lHmLuvOXvdRUgOlNN73eRG0BOEX2eTjlbMvyBWx61Mkwyf/0CWdS1cq5+K35vtqPuz2WfY53TGZ99QPORY1LR0mAmXs93vRPZDjVR8Dx48eKiCqssSDx48ePDg4T8Xtm5zIVwMxwqqa6Cj2qn8r+PXX38VQd5WXdfbPP10ldPUY1gz5yFuNN2l3ATGfOJD9kk52wswf+laFJfuXbMOW7ZsUVrEI0aMwPHHH49jjjkGxx57LC666CKMHTsWCxcuZBV2T5OLgJp8w7hx41T+Rx99tCpPys3Ozsazzz6LzZv/+DlIC3/bgN/W1k/p0nUc29IN2ZrGrZy0KeltxbpvpKtst/pPoFGjRqIl2ph5r9A0rU4Ne92nMb6WUFsLyP44FA6HAh07N4fP1zTq+zeDCFtE6GsaUVeDfOnvArb5Ue7pp/tdaGx7rU4Bjoi8DFeEYdUh5kXY1nIeQWOfz7dXhMEsL59uHl1b1qVFzLsSRPyV5k/+IOI4uXW2BueA0IoVdMvVoy8QQPP2HZDZuCkMn4PNawwUrTbRMkFD+xQdnZLL3T6x5450HehECNyc8TJ9Gvhf9d/4ozAKCRLt3iCn0e0RF+tKXVj0beSPSRklguRDF9AdfL4tAbcvTMMtv6Rj8m9pWFDgw8+5AczZlIhZq5Pw3OpkfL0tgPSAgxObB9korjq4rmyak+9xImcT4XSKaUdJi4XVCHZpsXT/2xIThfkau7iLxi1ao3mbdpzfo1tDp6QEpQt/hr1jG4mN+tUKx934yneLv489VYNpmnJ4nGYYxg9Rn78AmrYGSvOU3HfcVhgdbU4+V+dYYsJ+rFQbxUzX/Y48OAxTszvCzOzKCflRWJF1zGMdGzuAAS8bOPfhAOPIeFkIx2Y51mjkNugIO0+ExlPpx+Gp+1lUK/gSojZmDONkcoQ0cM7W7GxMHdYRU7Lb83koy54Py/pRYiGnIAVPjljA8GOhu1cpjVZNizDfKQj729J/FJbkFDKvIXDUYZyieToVrnEAw9qTzvOZ10L4A01IxwXQSyuOfdLFv+QI83seEX9HTB3eB9NGvBINrgOyXtA0GVgTEU5chwhWRV1wFXP+lP59JHNGzGHcj1FQGjVzMGxiJ/oNhulrRJoWkC+nKlrDkT6qXnLINLTDWacLVXygD+O0gKu+h74On3UwpgzrACP3ANjaJFjh31nnjbAd0bCuANW2oj1c16iIYmc8Xrsujt4nB07n3zNhizKuHBYdPlLRipB8CPiY7ZjIwX0Z1mxlXcsQy0d9vdEWsE7nqTSufgjbY06057nN6V/+k6h85xz6iWkIJnLnQ9dOUXX0hw9n3V5ln+MaTdvKDKPC3d5uD87mgxkvwHw+hxvpr8rQnSOZ/jWugxnJPZud+UReY33dgwcPHspRj7e7Bw8ePHjw8B8Cq5i7f/suOPpVXHCPxrrWe0Zd9D8MaWlpIe4vvnAcp2MoFGod864GR8N73EVWtmkYByIQ/vrnFUq7dW/h999/F01V3HDDDVi0aBH69eunhLJnnXWWaMXi8ccfxxVXXIGPP/44luLPYc6cObjqqqvw8MMPK8GwlJOVlaWEwkKL0HHrrbdi2bJlsRT1R0kwjC9/XIGc7fU4QykqiPwxUmqIvcW4CIfD+2ua1oHuC9M0d5tZlEAg0JD9RjSDV5EHdQoZLVtryv6jVO1qgib7cp+/2N+hU4ZmmCJs9vAnwXbfF02btgs79gb2luL67PptFzUK4l3XLWaeCWzzvbJPKCkpEeHzV3SdOJY7Ks84SNweLDRc92M5hK1WMNwuzEfhnNlwI9FfUzdt3Q7N2nWAz2fAirhY+KMf23Kjmrti5zfMqzhLHOOLyEmcEraWOXmu4MriSHzJo5CJtzKTDUEX60sdbA8DSeRg60RdHSSnIBe66JOGX/J9WFNqYltIx2dbAnhpdRJ+yTOVaYr90yM4t00JhnYowuktS+lKcHKLEjQLSOlRGgRtUmyc17ZYaSq/tzERRdJsseLigmEb1xtYtdRUMkq/34fW++6HzGblcvjIpo0o/eUnuDZrWAu/JcRxHWHyF2OirKiG8ePHt7Ztuz371Jq1a9dGJfR/BRxXJtwyttUOVxMTD1FNT01rzLQXYOj4fggWpLEDvcSGz0Kpdj5mXPGGOoNAbLMu2zQNljOYA2gYWm55XPnPuKmIaX9nLqVivoTTXzrcQp+ylesiao9D7M/CPBlDJ51C1xFOZBEH6O1wjIuR3+gKTLoxan5A4FRsDLZz8Y7oc9embaBr/aC5ySw/RJpfRpKbhMvHt4brWwzNfpP+kqYbwr5OKo2owyswC9fdxnjj4555UieYXmPdRBYuV8lVsnZcC46Vw062mH4PIYhpePbG6AG2jtufNO4XjYvXEfHlYARpTeDLnGNc0aMbAbhmD1w8oQlcJwEaGSjxNb0zIsZ5GDa1L8yGyfDZM+k5BHrxQMy4srqpij8K+YVN9uRGpPMILnoySAP7j/EZeRlUtIaNYtLzKmxb+n1T+PQyLfEYpGlIsOu+wLp8qbymDt3A52nqC46upPoy6DSlvavrhzN6A6hzEN1HMXHofJVm3FW/I6j9ExFrOFx9MFrkvK78HUdMVjRXfLb1V2CYxYouR2Ofw2yGFzDPNDi+PrjsqSpCcg8ePHhQbxEPHjx48ODhvwQzr9+AqSNfxLTsqZg+8nnMiXOA4f8gxGyA67ofcDMumnf7xLyrQSs1Z3MzUqe6qiGmIlZvUQLhP2sqQgS5fn90z10TxCzDv//9b0yfPl0JY+X6yCOP4J///CfuvvtuTJ06FXfeeacyGXHdddfh++9rVFCrF0TDWOwZL1myBDfeeCOmTJmiypHyHnzwQTz11FM4++yz8fLLL+OBBx7A1q1bYymjCAQCUeWeGrB6ww7M+WEF95B1807tf3X95a1NutV4EIxlWT1Eo9JxnA+ysioeQvrnwPwymW9j9pvfEhISopv4WqC5biP+TYz+4D4+XNuB2agx/O07+DSRzHnYHUhxgD5mMLQDrib2RmuFBOtwywRR8aAEZuxXdeS0exA7lFCEwTIRdOW4itsvljReEnQ14+N6SfMsCyU/fIfQqhXqMbNxE3TcvydS0tM55wBrVuhYuNRQmrtr6daU8Eq3OnZdJ47+4jZUcesruLK0a3gVIXBeRJQygQy/hjYJGponasq2cDwoURHjykwhLuLo6sC3s9sW49TmpTioQRitE21lYkKkzqL9e2arUlzZpRBHNgmheYKNAW1KMLxTIS5imhNblGJT0MCnOQnq0Lq4/YB5hMnt3xabyNmgc54C0ho2wL4H9kVi7BxeV3g3fy6Cy5aq+ac2xOqww7aNF6I+1cE5pBvnkNacT97iu+iveyfrWgInqTKuCMtrhh5eRsJXwzB5b4qN2rsA8zmY9rswzeuhOekw5dNBBchBuzNGLofr+xkbm/TF0AmnI3vy3WTyEIYmRodVmebpGAcR9yMlbTd8jcjoQfQUW8VvA75HoMkBaW4AXRvX0HuqwHIbktBWzIfxxewDJiLkfAC/8T4M6wO4xiCIzFJDQ+hGs2iiChC7u8G86gfi1QkhT0xYWEtghb6AHVlEL85BqmcUMWwm78/FuuATeDZmU1fgaJ1JawbkXGRdG0JevgubtLr6B6w7669n0kn2zZAcaET6f+ALaQNMH+PrB3HlcA/b5wWE3Dfg6MOYLg2RzPrxalfgBtPZbO0VLUpoj1ugBd5XtApvdY3PmpgZYd/SokL2inD4wtPx204bv6J5bLo55Jcd/TjgiJa4hkgS52OnHf3oKXO49a2KX4aZw1fiqVFvcm27vvwwY31/pRUs9otN9wbO/R8quoAPySPSpScp4bxmt0ZaQVzzOx48ePjfRu0vQg8ePHjw4MHDfwW4Ef+Zm/JSuv1Hy2nVcZCQ1HiNpulzeFt5kxsHIgR+6s3vkFdYD7OCcUA61LW0tFRp14rg9ZdffqnmFixYoEwyPPfcczjiiCOU8LVv376i7Sw/PUZCQgJatmyJIUOGKIHxypUr8eijj6p0ItSNl2dNTuILLffff79Kf8011+DKK69Eu3btkJiYqMpLTk5G9+7dlVD4nHPOwVtvvYWZM2fip59+2pnP4sWLUVRUxH1f/L3ph98sxoYtubyri80aXCtSomnm50rLLA6mTp3aQNd1sccp9haXKM/dBLZRQ7qmrMcy8rdOjWMXGjfLri/WtHHhOg6MBg0TfU2apZI7f4t1aO6OIqxdsxXhcHS//h8HTUvSNa2XlpBcrGluvSS4rq6Zv/fvkRF7/MvBfraWbjn7cq9t27bFNWVz9BxYuhP51Xac341atFUVGG5t24L8t6NKdJquo0O3HmjWtiN0zUVpoYZV830wSjWk+YAUAwjQyeFsAhHziXauaPzKyWjFHH3iSmIuSBeisxkmSeRAuaYBDe0So6YlxCyEHBZXJvqriIqUN/A5MOkh39TaJEXQr1EIaXoFkxIxsY8CnxN0F70bB9G/SRA9MyK4vGMRr2HQWwmS/9GsFKsKTXy1LQDVm6uOMD5v3axj6QITITn+yrXRcf8D0bJD+TdCOy8XeW+9KnOP4mNtEPJcDfPCemBB1Kc6xJ4527aRCINjXn8NXK0BechWUeB8dmfsNg6mXr2SzHkEduQb2JbNSvhh+trB9PeEL3AZdPM5JPimQA6ZK2tS0e4cOulS6JGZZPRXrPmLLO9EhljkozBTRdsJn/Esw6ewDPmaaMLwNYPPvx/8vlMY9igb9VVsWpKFU+Wgubogdm2cqFkX6T66ryvz66ac6dufLy+xuctS/Ky/00iZtqgIMaaduXbXBfUiJBUtXsu6HVNH9EcgfDoXBy8yIALRpoUxALZ7MD5QH3wqQqS6vLDj6kbrnbQaZnfSug/z9UfZ5TaEHWqIqcNXwrHvQyT4Q7Q99BS2SQfWpzcM/zDy6kX4IuOQNaWbpNptiPh11o98lcGoGyyTfcDXfSe9uimCYk19NHAR5bFhSuQYOMBcu/K709FFKl95ZOulwoxo+0lqX7g+bUEekkmy0BA6ymiS9hY6xe5xVIjdGKV6PfqQBw8e/tegZggPHjx48ODBw383bNvewT2D2CA8sEOHDqlR38pY8cHVBa6rfcrNT52CPzEVsXxNDl784I+ZgJT9iwhW5UA20eodPHiwMsMQz91zzz0q7uWXX442bdrEcqgMye+MM87ASSedhDfeeAOXXXYZhg4dGje/2tz555+PV199FT169MDFF1+sBMDxkJ6eruI3aNBACY+HDx++04k5CzlwLiV2GFNFrFi3FW9/sRAh7vWE5togAixX098nq2u0AxyJRNryInYHPwsGgxuV524C6WvMS5LjOKt5X2GDGx/RRWXtdRKtYTM1LaAlJgpz/vJ1qOu6+PrLpZg0/iNs2bL3zJ7sTpDj0knbZJx5loh0Sutqgxi0omIr7jzwV8Dn821mH5MPViI4rK65GIOlh1a60L6MPdYMji0nEkbRl7NRunih8mrUvKXSgE1KZdfTHaxZYmLLYj+aiF3gRA2tEzS05bUdn8W1F5vCfFYuWUNHuk4pGjrTyVWc+LVnXLE/nOnXIKI2hTpGi0iCRNh8fJMgLm9XhPPaRjV8u2dEooE1gWlcW8OmEgMJhjywrZ1Ye/PaOc3C0czzlx1+fLvdr0xfiCVhpQ/LXhIKa/jlex/WrdZh6DYyGjdG90OPQGJy2VzlIv+jdxFatkQm+ZhfzWDOJYz4Rp/58+N+SZkwYUKmYRg92LZrWrZsGW2IvwJXjhUNyt7sFz7hIHT3V6VhGarFqsrUkW8h5F4E17mBL9CJsMJfwQqthx0phM58/MmnMb+hGHB/Gi57MgFIyebQmwIzcCR58iInl2tQGh7A6yMss0T6ZCVMGZaPvAbX0D+brXQ/O+xbnNCX0eXBithQh74Zj6NJ46gt2popZdtzInNjAkbHDTH9v+FYt+10rn0bA3gf+hfjza78cVH1o1wcccSf19oWkwa2eSvLm6MEzIavHXzmwxgy6bRYjCh00XVnucKTSPgV8vT2SvQKrXZEDtd7FJYbtTM8/YqX4JiXkg9sD2sa2+M7tsdmXov5skxAQtpA+PQrcNloMfGxe2DYoupPQjkWXKeE5T5Fum4p52uMVssirc4MlUYOkNsJzYatbLDXBhHmil3j2Mh3DViBenyoE4PN0nYOy4g8yeut5XRJe7vkYfgORpkMN7wtlsiDBw8edsITBnvw4MGDBw//A2jSpEku9zRig65zMBiMe3iUQgTzuTVZXvvOMwrTNPDsu3OxbE35rz/rCzENcdRRRykhcO/evdGlSxd07dq1kuvWrZvSyg2Hw2jdujX69y8/eDseRGB86qmnIhQKISMjQ2nwVs2zNifxhS5Jf+SRR6o8asMBBxyAjh07cg+noVOnTjjwwAOVE3vGw4YNU8LkihBt6smzvsLKdVuryQWqQYRZjlWkOc77jXI2bY/5xkN3tmtjwzC+uvbaa+vadNYbkydP9rFeTZn3DnEx71rBKiWJjlTssTq4p9YME0ZGhm4kijXVvx7cSmPr1gKs/G0z2/3Py0L+KpD3aRl9D22IqF3UOqG5rmZoRvQgqypgu/vZ5q5pVtRw27PIysoq1HV9Pl2qz+crP1SpCrYmtdtmaNontutuY1+rFWLiIJyzCTtefg52YZQtIvjs2L0X/Jy7QkEN38w2sWK9hk121OSDODH/sDFIF3KxiS6HTmwBb6fLj7hKW1gYI+WrcSxOPMpcHZA04mxHQ0u/jbPblODy9sXo3TAcUw2sBbqLlYUmvtyWgDUlBraHOIyk/DIwT9EUPrpZEPO2BfD6+kS8sSEJs7cEUGRrWPebgR++8cFVtoID6H3MiWjbWc52iyK8fj12vPCMTO4xn5oRrbq2DK75XdSnOtiWHWzb7ss+9VFubm5cgfFuBCcYt/qppgMmp6PEuJwdorfSlJT5TCs7yK5B9BIPF89MRkLIxzQv4ccfr+a7cSRsdzAzuJ+ttx5yQJfjdOKLIgm+wub0vxBiB9YKb4JWeBWmDZ+CZ6/6nVxqAFdLlPmvMlwNqTmNYEV+wtJNdyBsj4JhD2Ub38DAb2GLzRHNgc/Yh2krtnIU8oEuuUE0U9fNZ2NsUWVoroNI6TRMHnZfNTdp+N2YPuJrlUaPvYUkB03PxcD4vz6pF+TrcBlmZG0kf/+P+S5WZiAcuyHfCrdU0trVXPLPLlFmDAz9C+Q2eKAarVOG34Opw6fhqSvkVy8i0BfTNhEYztMoTboGFobDRjbLeZwdOof8EvMwHWA03n0HkwbDxeTTJiV3FQ1v13mVdMWhNZu0jnxRpakKvQ55y+jRHHhif1jbTJ7IS9JgPzogFhrFRaz75ZP2x/CZTVS/EbjuKmUvmMxk/T/ApKH3V6eLPJw24jlMv75e73APHjz8b8ETBnvw4MGDBw//Axg4cGCQG/K5vBX7wSdEfatDd4yVrqZ96oodwDogO5JN2/Lxwrtz1aFouwKfz4djjz0W9913nzK5UJO7/fbblaBYbAunptauyCh2ekUgLFq7ohksdoXj5VmTE/MS5513nrL5K2YoJL/aIPFEeNy5c2dlUkLMVIgWszjRdj7zzDNjMaP4dO5SzP5hKSzbEYFbzDc+1A/FXW0Bt6Dfz58/Ja4QZdq0aamk8RDe5gSDwd2qdcf8EkljM7rt7C/6uHHjUh5++OEG999/f80H0di2W7MkOAa2u5HRADp5tzvhOA4sq25Zhgjkg+yrEl/BZb8xdPVho8yEcThic59dVXATRYhpI3WYkxA6wmFLyWXiQZT+asr/TyDDbdioATtOvQeiq4txgcoYPXq0Tt6kk758uj8uHPoDYLk/scw8XvtJf4t5V8LRc+ZYrmPNZbyFmpqBagHHWNT+7Xco/jaqTJyakYlDTjwdDVu0hOlzkbPBwOdvBRAqZtf0uzA1F0bMyQlf4qST2Ow3JZaLbWGxEexgNd2moIPiCGdKJYBT2dcbKjr/yAF2UoJ6tvm3WotUhYZFuX58v8OHxXk+rC9mn61Ytkqv4cAGIWX+4uU1yXiO7qm1yXh9YSK+etuH/DyN/d1B+67d0eOIY+BPiCpSymF7uS89i0jOJpVHXbDZPzTHnR0JxTQ344Dt1I9zSDLdF5dffvmeO9BVjSctAE0/CcMnXY/sSTdi2OQbMHTyTcjQHoJm3sbwTMUg0oLScA0/aYl1+ezphyOx+B44SZOZ5BH0OqIpnhq+ENNHfMznb+Hwn5rDNQthMSqiJ9G/UWzQJ8BNiR6EmP14F7LyeMaNTXgMNwMuRo5OwZDJ/2QnfByGbzI6tz5BCT0njfwSbuhjptkqhDI/XQn8pChVRXkxqAeDA0ZHIBwlOJS6ieFLGD9CHiTAn3QdLn5QDv8ERkzIxOAJp+OyiUche3JN5gJ2r0xgTckXpGM6XLswxqcDoNnnIztm8sI1ZC2yIRqGy5Ce109ulPmKyycdiMGTz0HWlFbKTzB0wkkIBe5jHtNg6Xeioe3DkyMWYPqwd2C435e3Byzo/t0zb4kAvlP+Vujuz3Bs8lVLo7tYHfJXhqETjkPWhBNwIXn8R7Fpk4Gnr8iB5gpPovxytEtY/84qXLTaE33nw+dOhlU8DoOnXojsH3xs709UfF03ofmyMHha953xsycfTrpOxaCx8useDx48eIgLTxjswYMHD38Wl004BFmTXuDm4w26NzF04uvcgFyLIVOrq5yMmNGacV6JxRX3HuPfWssC3cN/EgaM9sdOBG8e8/nbgJtxV9f1Rdycr+P9UTUJ9dbMGRPkHvN57oRyopvO2iFCkve+XozZc3f9kHgRpjZs2BCNGzeO6xo1aqQ0g1u0aIH8/HysWrUqljI+RKN30aJFyMzMVOYkRKAbL9+anMRv3769EiYvXbpU5Vcbtm3bxn3cJqVBLDRKOrkXJ/ci8C5DzvZCvPbJz9i2owhGXSqN5LvjWCHHtT8JhfNrE7S0ouvF24WGYciJ9bsNSUlJibZtN+JtR/abcaZpfpiSkvIW6/b2xIkT36F7a6ebNOnNCVOnvrGtwz5nipBViUPiwXWhmz6YDRpCS4irlLrLWLUyB/fd9SoGXzwBI7OmYPrkT7F9W3XlWBHQvvLSN4wzGdmDJmHk0KmYMeUzbN1SoNpDTHIs/GUt7r37NYwYPBnXjnoKcz5brNKSx1jEsH+PeRXZQ6Lp77pjFpYvjVrlKCkJY+ITHzG/T/HGK3Nx49VPI+uyiXjsoXewYX25UvfCBWtwxy0vIuvyaPnPP/sliov/wOH9cUCeZyKQ3ERznT8lZec4SOL80IBuC+u9pzU5K4F953eWuYBufz6K+ZO4sEuM33Vde9dy3TIDCTVC2tXauhUFH7+PyMaotZW2XbqjR7+jOP/ImU8uVv7ox+KPEtDEp6N5ko5mgahrnlDuWiTqaMmwlrxv4tfg4xjNi2hYKdrEJa6yIVxvVCVaBkyNg6YK2Bd7ZIRxUvMQTmwRRNskFhz7rlEOl/1dw9piA4URHcXkUnGJjiWfmfhtqQFTt5HesBF6HnGMMp1RhqKvZqPg0w/kXRHzqRkqho61cJ23e/7yS9zDJV9++WU/55CTOX+sDIfDC+UdFAvaUwjA1U6Go93N6xjy5S763QnNHQTDaAPdkIl1FVz7CSV8i4vY5yw7mMlang1dP5r1PJvceYXvda7t6KA9zI7VCmJTGdq3SLNz4dMKyDjOwayipjUhg6ZzXfcG4H+eE8xxzEe1HZGEkJWIxnLImtsHhnkO4/+DBT6q1o/Zk16Dm/AsMzlK2aHVtPXQtXm8ETMCbFiWJRqwolKrYQCLe5frz4eQVJwMzX6ZAetJG5vHvRyJqa+S3jcQ0V8nDePZaZ8mDU8ia0JvIWSPQmwE6xbXEZoILHnRxTYL+dj8SPWclriAtL8Hxw4xrDd0ZzLXzW8hc8db5OXTMNwnyPfXWLcbce1LfFnIgXLGQPj8/VnvQSgJv4lhbIthU95ke/+bPGqm2sNxvleHrO0ODJylQw48tO33YZrfwU8yXO00li/rfbbVlPdI12TSPwXJ2iwMn3BqLOWuIbc524ttaxuv8qnM9vYx5Mnzqr8FE95g/xkNX+BQ9uET6N8YmC+9/Uvy71PSIL9VOAam9Yxq71DgTT5PJ52TYPjfQNbEy6NmTDx48OChMjxhsAcPHjz8WfjRkrPpmdDNM+hO54LtTC7sz+dmol0sRjns8ElcOHKDoeKewcUln7V+CCTV/ZtMD39juBqGTDwKGc1kEX4fbCfuAUh/NXw+3zZuzL90XbdDgwYNTo55V0Oz7VuWsF++WF+hQM6OQrz80Xysz5FD0XYv5OA2Mb2wceNGvPLKKzHf+BA7vXLY3D777IMOHTrEfHcNYitYTD58+umn6lC72vDBBx9g9erV6NWrlxJA1wTRNH3r8wX4ZsEqWI7s6Wvnq4Rz37/egP7x1jkTarTfbFmW/Jw+k+35XaNGjXarwdu0tLQC0jGbt5/RiUQzwnIa068r3aF0h5U59qkjNNc9JpyY3LJOaY/8AjYpCZrvz095y5Zuwv33vI4vPv8VLVs2QEpKAl547itMHv8R8nLL5VOkGy+98DUmjvsIgQQ/DugpZ+to+HLOEmzcsAP+gA8b12/H2AffwfffLGccH1au2IQnHn1PCYhLSkL48IMFWLxoHTq0b4qWbRpj3twVuO/u17Bm9Rbuxx389MNKTJn4KaZP/RShsM3+kIx33pyPl57/BkVFpVjw82olCF7CPNq0bQjRUJ4+6VMlkC4s+vMCYfaoRNMwUlnXuBq18WDadjURpmmaon4vP7MWG757VRg8YsQIMXPyNcvtEAgE5FDEuOi+ZEnY1YzZ7HNLfXXNUQx3Wc3iH+eh4NOP4IZDShO851HHoXPP3vD5TdU/5n3px4LvfHJEFOQoLoPZljk54E0+6wR4TWZ4A960StLQga5FQEfQEUVIRx0wt8vYVfEoXzXtU2xctW8+LmlXhAx/NUmwgtRBDsOT7JN1Fx1WR2Asd+GQ/qTkZHQ/5Ah0PvCgnXNReNN65L79BqwdtVmkKQfzdXXH/SwhpVmNJiJ27Nghc0MX3s7ju2e32jOvAp3rKra1NJwpjZjIeabcyfBw7WLY9rdchGUh7/Ov6FXOeVEAV+lFyzr2fWGDxc5i3wfH2iCeMHwHw/SfqZyh94LrlMKKTFO2Wp+4OoQmWzbBcWdwYG9RGenqMLQzmFNn2O6bsK3vQdKga/KhuAnGjAkjYNzISfwdElDKhugEw3863VlMdwTjpDLsN04uWZg8ovxF5Gq/Mq8F6sVrmm05Wf2DeR5COpMx9Yo50OwbSMM60sC6+w4nvWew3P58bsky/ICzCKm+6IdDR4TGIlSWjuLyzy4jyjc1yOJ8l5k0kpNj+H7Sk6OE4dIXHHeAUpR4+NJiOOajXCs9z7QFbLP9SOdprP/JzK4bc27EtorAb32LR88T/swiv+/nGno924t1M4+EzrbQmUY3ujGPIkTCj6EU42KlC4QmqZ8Ghzl+HvUkHfL1j6Hi6B8uidGuPgRE+RF7UJg2ajHzvgmh0i8YP5Fr94OibWWexND25J18WF/JNb+Y4ZKBJy/wKG/kwELF56qI8V0xJobpQ1fQ/3ryi/0UEdard7TPmSfSvzmscB7DnoVlv4opwyKYODIXmnkn+8i7rAUnNrOnam/DdwLz7cQimpIO9kdjHp4etHu+Onrw4OG/CuUTkAcPHjx4+GPQDNkCRrgg4+JanHyk1xpyw1CuciPIzvbBxrFcOHJhGosre3HXtbhrikXy8B+Jy8Y35YbsCgSSTuQ1Hdxy/R0xaNCgoGEYsiUybNs+d/Lk+BrpYpZAQ/gpx7E3yz6vLrjs8/MWr8brn/6sNDB3J0R7+MQTT1QauyLofeGFF6pp7IowZ+XKlco0w9atW3HKKaeo+H8EIkQeMGCAmElQB8OJpnFVmZllWUoQ/Pjjj6NZs2Y44YQTRJM2FlodP/66Bq/P/hnb8oo4LdTFT+6rRdQC7ZUQwj9H/arjgQceEMFff03TxPzH/IF/xt5jHJx33nml5PPzdBcx/7NKS0vP5PUw8qKr4zj7lTmGd7FMs4eVmHhUSs7GlxxNkx+7x4W0k+x9NdHINMr32n8E0s++/WYp1q7ZhlvuOAt33X8extx7Ac4deAg+/WQhVq7YHIspU7KLD9/7GZkNUnDXfefj6utOwf89egnue/Bi7LNvc+7zLe63DZx6Zh9MnDYMDzLsln+ejdKSED758BckJyfggosOwyOPX4ab/3kW/nXnubjuptOQk5OPX35eq9rLMHV07NgEN9x8Oh567FLcfd95+MeJB+DXxeuxdUshJo/7SMW74+4BuIPpH3j4Ypx82oH49GPS+ls5rX8UjusmhCyroWsYPnI65lszXE1z/MkF1V48uq43ZTvvQ7c8EonsVQECyxQ7xXLI5Ub2szOmT59e40+c92vdZQHfpM9F2KfqHFHsa3ZeLvLfexOlC6OKd5mNm6LvCaehWeu28Pt0jndgzgcBLP/FFHmrDMOaIc965fIAAIRNSURBVN2YlwD/NOJc3y5JV4LXTSFHmX2ok6A/C5aRyvIShYh4Tc0KiJzp7FbF2D8jgmYbbCQudOBEANNnoG2XrjjwmBOQnBa1ie6GIyj48H2U/jw/un6pA1I9xtru6M5T7efMqbGPcH4YSCdmR77Izs4ujXnvfrjOt3RvKueIs2POeguW8yr9x0OPnE/CT8fUKz7HrFnlc2XyCouNuRCu/TbCwQ8Q0aO/xFCarQumw9WPgWtdT/cMbMkv8jYnnxnQnEHwpd2EGaPWqPiiQZoYnslys/j0NOO/zYmFVy0LRYWjELFnIlz6PsOWwjZS+JIxMD57OazQYNjuBUz3hKJXyrAjLzH/W+HTT8a0EfJBrhxtclbDdIawnk/AUjTP4uB/AX49KsVvvuUNNuhxvLuTtL7KRn+beb7EyfdWLjhPR4vEB/Ho0Oi41+ytrPs75M9b0NyoHeH6IpTB9tS/IP3vsQE+gKXFF/a32p/jWbuRNDCe/T4MjXy1o2vjGVlr4LOvJ/1DYbnkb5j8DZN+axwizgWwzbMxYVSULhF+FuQ8Ad08ie3I/Oznyac3lYM9kTRcjAa+f+H5keVfpMVsBrQ3ycs3+DQfc5ZER4sb2cQyWBbbW9f4YuD6XWC5OZyEyA+2neN+glmLy0fXtJHfsS0vov9V5OuLilZHaLXv4fL/bA64mzD1OrGvAviNAsb9ku35LvNj+VZlW/4O20rHG6p8jXSt2lReztRh85CgDWR/GMY2m6H6g2O9Bkd7mO10IfS823baUBZMy16McH42w69kf3gp2ucZ3408zIqexr4yWMXx4MGDhzjY08sVDx48ePjvR/bkM7nomskpNZVPXNQpLYkSLg7/jdCGR/D0mOhmadjEdlwEvsCZ9xDGcnjVIft2K/QGSsKX4bmrK2j2cTeXPcVEbmaFeZobmIqbGIEIlofNZ7xVGjJzXbVglrk9e3I0bWYHF83fttWp2fFRHrcMXRdbtcSP2nQr15ogTQNttbGBOGLLYgdzuDGqipeZbpak47o0k4vfKXHsoFbMu4yOiunQLVpeGfqPNtGkm2yJ66a7YtxVn7iYP0VoLF+ER6FhwGg2SrfyeowerWPTaUY5j7OjB3ZURNaU9mzN8fAnnIRwyRpuQM/CjJwFGM2w2mj6C/Dkk09mhEKhRzVNO9kwjMFZWVnvxoIqoXf2ZF/O2rVX65r+IDcmMd+aIQK3Ns0b4J9DT8RJh0dN1+0uWJYlPznGzTffrEwviF1fsTcspiCKiorw008/4dVXX8U333yDCy+8UNnsbdCgloOB6kBhYSH+9a9/YebMmeqQOBEO9+3bV9ks3rx5M7744gs888wzquy77roLl1xyiRJax8PmbQW4b/oHePPzBYpH5HssJD7k0CvHtn/S4Axd+9H9UU2jOJg0adLBvDxL9ynb8bahQ2Mb/L8QS/p2uZVT1x26riWyqtUgGppmZgM0GXUdMs44N+b7xxAMRpSm7+xPfsE1N5yKtLQkiF3pud8tx7TJn+Lhxy/DkUdFD8ZyHAd33PoivvtmOc6/8DB06twCrds0oGsEv9/EM0/NwQfv/Yy77j0fnfZpptJs3pSLkUOnoWv3Vrjn/gtQUhzGqpWbsXFDrghesXljLl59+Vucee7BGHB+P9x2w3No0iwd1990GpJTEtTE8sLML/HJxwuV343XzkRaehKuuf4UEbgq4fO33yzDB+/+hJtuOxNH9N9PlftHQZrCiz/6cEnk3/9slxQqyahNRCohlmEWzR9w6ZhgSlqpFjucynVdm05MNFxIXl6zYcOGmWP28vwlH6hIwz28HUI+DczOzv4wGlIdi3p17URWTvKb2rFh+dBQGxjuug7Sjj8Fza65CWbjprA5r8yf/RE+eeFpFBUWkIdAm/Y2ThoYRPv9OOeFyJY42dr0k2EcfZkQvC/mW+H3EgfNAxoaigpxPHIkAYM+eTOAD9/yw7E0nHVRKQ79RxiGNEEdVdglMDv4Xcz+KoDPXgvAFhGZ5qBRs5Y4+bJh6NJHpo8oir6YjZzHH0R47epoxeqAaGOHHWd8vlF4Y7/v1scV8k6YMOEQtt+TvF3E+fvKUaNG/fkvHjWB76rKa6UqqPl9H0Vd6wi1BmjBNUCsjJrWAVFUWH8xXvON0fVXpXVTtbWcht5M06HiOmwA6WCDxYeG/rMNNNla1gUrr4sEqrzFdHJmW5y1k0DqtaRb9CcaXRs7GHO08Ki+iF/PuGA5A8rKkT9VeKzokLMTY+fLCS13HmWzL8Zvr0p1I7pyrXbnndXj71w7EhJHBPaCivWuuF6tSEf5eroyKq51BXHXuxzMO9fv5P2sMZJPRdrID/Y5tc5kXefE4XvVPqfqOIZ1rKEPV+Ohqq+0d/z4Hjx48EDU/OL04MGDBw/1Q5kwWNNT4Tiy5VoN3ewF13qVe4WrMXnEBhVvyKSzoWuPM65IqRZANw6hqy4Mvn5mMvKLT+J68kwuGTtxgSvLvyBc+zPGf4mLw992LupFCAn7XpbdAXAWo6j4JqQk9eee43ymb8vNnxjPfBOlzot4duQWlaYMF96XiaSME3l3FtO3J61cNOr5LOdDboJfR/tNv1db3F/+2D4wE7JkK6IW3q77NezSqTATe7K8bNZNDlF5Hr9tmrhzgSwbrc5NejHvS+j6iMSBvivhaK8gIfIZJoyK/QyeC+isqQOURoyLLTD0SazHMljhy8mHwxkchKF9znpOJ083ImtcD7jGZZADtFw3yJ38LGjmi5heRSgmG4fUTQdAD1zGp0NIt9C1Gq4zC07BZ5hxc7mB0Sg/n4JmBHh9D5b7LJfXh5HugXSN6ZfLMl9CesIs9TNHOagjJPlqVzJ1K/Ixg/mGSM9y+nHz6z6EqcM/imb+98H06dNPsm1lX3BmYmLirZdccklcEwOtT7y9I1v5FXbBniJIqQsidDugcyvcNfI09O7aJua7eyDaue+99x7uvfdeLF++XB0Ul5CQoLpTSUmJer788svlp+a1mmyoL7Zv3y4HtGHGjBnKXnFKSooSNobDYSUsbtu2rRJOyyFxcohcPJSGIpjyypd4/PnZCFs2h38dyy6GO44b4vX69R/+e3zMtxrEFmdubu5t5PeVuq4PHzZs2KxY0F+KRYd0HaU5uMfUtHQ7jnBOCYMbNETTq25A+qlnxXz/GKLC4A/x0nNfo137Jpwa5Ze5GkpLw8jZlIdHnhiEHr3aorCglP3Eh7y8YhX3p59WIxy0OF046LJfCwwaeiy+/3Y53nvnR9x93wXo0DF6EH3O5jyMzJqKrvu3xj/vPAfTJn2CObMXswxdaQGHmMemjdsxOPtYDLzgMNx243No2iwD1998KpKSov3yxWe/xscfLcB1N56Gm697hjSUKFpFQ1hoLSoMIiU1AVddexIOPjR6VtAfBceH++tbr+dYj96XnhAsTXRr6Wsy1Zcmp1hzLxy6SU37MZBmEXKkkDaxK56VnZ1dowmAPYlJkyadwstTpOF1jrnrs7KyqhuBjmFxn/0uYYUeNnW9sQhpawXrKlrCmedfjEaDR8BITUMkFMS3772J2a8+j2BIDhYE2nW0cfJ5QbTtzAcR41SY+qSIIhaUpGvKhIQCryJIXlbkIN3U0DyRfTEeLTFh8GdvBfDBG3622R4SBksrGi4WzfPhg1l+bN9GDxKUwbF3/IWXo+eRx6p+LAj+thSbH7gLpQt+In1lssWawbGNiO3+7tNxaue5NdvRYRs+yIvMT5eyH8m7xoMHDx48ePDwN0Ldb30PHjx48FA/RDffhXC0JXDUb+U7cLdX/jNXDV2428vkhnQbn0SqEPWviEueaIiC0pnclL0M07iI14MZry+vR8L03cmd6stI235MLDZ3oCXJ/NsTht6XBRyG1OQHoPtfYZpzYeIgGCbjao8i0b0bQx6LSjkEVzzRAkkNJkM3nmecAdC1PtD0gxhyHMt5EAH3Taxv1ScaOYZBkw6GP2Emw2+CYQhdh8A0r4eeOAOwB7B+BzOfQ1jHtti3RbRyo0eb6NTkHLjGizD8V7Ieh5LWfkx/CTerryNsPoCRsVPjR9/JNFYL+AM9mU9f7q6HqZ84GsaNpJPpjKO5Wb6TbgKGTjiRu/p34fNdwzwPYdhR3KWOg27fo3hYhtGzTWTkngkjMIu0Xq3o1sknXbuI92/ASH8EVzxdHl/s7km9NFf4eTzzfB66Ke1xKtOwzsaJ0N0ZKCh8DKNdHZssne3ZljzpzvgiCJZcAoy/P/M4mBnKAVxxGvqvhWVZ8xzHedu27eNKS0uj6pNxsC51+Wo4GOc4djhuf60C0Xj8aek6jH1+NtZt3r32g0UQe9ppp+Gdd97B2LFj0adPH6Ul3LJlS1xxxRV4//33ceutt+4WQbBADrYTYa8IoK+99lq0bt1aCX3FPvBjjz2Gjz/+GAMHDqxRECz45Ntfcf+MDxGpjyCYMHQTyQHzuzYZCR/EvOIiLy+vHdvvXE3Tfmb582Lefzkcyy3h+K+uTVUVcjDSn4ar/nfapzkeHXc5ps8cgclPDsPMF67Eh5/fgYMP7YixD7+LS85/HBOe+ACNGqfhhlvPwLMvXY2JM7Jx0im9MGf2r3jrjXnKJrD03WqQJmMZc79biY8/XIgzz+7L9Ffh+VnX4KHHLkHnfVtE48VoEblqmWyVbcOhI9/L5EGEhS7279EGk1j2lKeGK1qfm3U1pvK+90Hlh9P/UbA8u0UkOC9QVLRNyq4NIijWw+EFoZSUM6QfiXNd92wGDae7jWNtJMdWjSZK9jRI/1e8iLmIkzlXVbe9XwHFDVp/bick/qBMdMb8agTr7doWdjw3E3nvvMGeGoIvkIDDTz8X/U45CwkJfo5BF7/9auKVGYlYtciI7pQqdA0ROIf4dq8qeJZn8RIBcZ10CMoiVcnnT4MkS5/7+Ws/Zk1PxJYcg33bRVp6BvqffQF69f8H2RCtkLV9G7aOfwwl8zmF1EMQLDHC7MiOq/3757bdlkV9q2P8+PEH8HIs3TemaYr9Uw8ePHjw4MHD3wx1v/k9ePDgwUM9oXZ3YWj2Am7HxFZZL2g++cktt9gzm3AHxmcEoLnvMkxsk6kghUBydEsY8F3ItEfA4JbStZfDcZ6H7TwDx16o8teN/blpuwDZk0XIyGeT6TRH7f50vTP/XAwn8hFcZzos+yM4VjFMk7tk4wT4/CLs1dTPycLmaSznFJXWtpYy/dNM8xzdMoh9VM3oBsPOwoDJcjAGMGJCJkzcC8N/COxIhHF+ZJqnWMYrfJO0hu6XE7GTlbpdRZ2oDU17wDBvhT/QAVZEDkN5nnGeJF3fk5IIaRtOWq5H//4mxtwp6nJutHw9g/U5gTnYrA/TWK+QH2KTToPuOx1mwrssv5i0PMs83yOfcukvDD0FCf6+rFuUuRt+7cH722H6O7Keq6Pl2yzf+Y7pg6QtC5HSq8jPqMFX4ScpIB0aaTuMdHQiT95i/Oks/3O6EpKgQTNPxabJR6NbQYj1nwsr/CrLWcf24QVFLOMNxVNLX8lcy/nxN8GwYcNEYPSMrutJtm2fOXbs2LRYUGXMmmWTqx+xzi/XtxaGruObn1di6qtfYsv2GhX6/jBESHvxxRfjtddew+LFi/H555/jtttuQ8eOHVWz7W5IviIUnj17NhYuXKjKlfJrM0Nh2Q7e/XIR7prynuJHfegSYWGy33GO7p7eZtBxjS+cOHFiV7ZLNdsTL7/8suE4zjHMUw5m+nTQoEFRG5d/A5i6kcOalp3GEx+spxsJxx7+OOTjQHpGEnJzi7B61RbFY9tysH7ddhQWyi/XNVxy2ZF46PHLcMElR2DF8o34nfHEDrAc7nZIv85o2aYhCguCCIdtIasS5FH8ZEIoYn6moaNZi0xOxw62byvEosXrsWNH9EcNnBCU/++rcvDD3FXYvr0IW7cWYvXvW9T0m5QUQGuWtXVLAdatEXORnPxCNtav3a4OuhOTEX8ajuPaublNHA1JdQ1VqZYvEvrh6gsv/GnEiBFzxQ0fPvwHurfpxmdlZX0h9sVj0fc6OD/ls33FfI0c/nVavHHA8WhOmTKl8w/nnHPRqoP7tytMTqneiPEgglC+pnY89yQKPv9Mvoxx2jZwxBkDcNCxJyM5NRWBBAeb1ut4/dkELJhnIiTdVZqIHVsJe+nyLaCUb7sQnZiI2Bx04GfWaXLSXD3I2O2QHZ1JWoo0fP2pH++8FFB2kH18paU3bIzDTj0LfY6RV2oUVu4ObHtqCornfsPXWd0fZ8rGNBcmLxUboQ8HVjVZFcPkyZN9pmme7LpuB7bhjMGDB5fbN/XgwYMHDx48/G3gCYM9ePDgYbfh/9s7D8AqivyPf2d3X00hCb1aASn2fqd/xbP3U0E9RSkpJIDYvdM7Y9TTs6AiCEloFjwVPHtBsGFFEZReBKQTSnp7ZXfm/5t9L0IgoSgq5feBye5On9nd2Z3f/t5v9CwRemWrhTRb/Ak+rbQrT8aNuX44tQfRQVdXJUsv1CFU/QUlNFrT1DTn0t7ziNpfQKr7MHrAdRgz4Aao8P002adRW89ItZmJ2u1Xq9IGSaV6DUjsQ+nSYct0mpR+Epv8og1sdYhr423BAgFHLKVZ7VgoewrV5S4UZvVB4YDraZKcTxPqaldLyJEtEIzqyTgQjZxJbToLdlRSG76mcm6iNH1RWnUDFfwgHKf+hK80VboCVoGe8PqPRjS0Coa8x23P6Kx+9PTpR7GmQzpaLtIfR1zTjTovNoXWs04925aUp8D9aNv1RiQ2pT5Q/6N2UCdQNDtcRHW8DaOze8OJZlC9Z7h1BppRNgfhjPtM9Mz1Ujl/heU9FnakiNL/M1Z+dj8o40bKZroWCpD/dTTRjxtaI9zyKS/b1lqOY2HKWH9KYxCdAC3opwgqgfr7ONeMRkH2mzCCOeT5HZVFaeUmOOrvVM5NGD/gG53l3ohhGLpuH9KE/YLExEStydUgy6b8e42Uxks0uV9Qp1G2I/RC3aFIFJM+nIXRr3+JkvLqeMiBgTaPMHX6Iox4+VMUFVfQLb3zPnMvOoWKgMd8vWMr37eOo7LJc5zP50vPz88/LFd/wIlTVlam7W9cI4SYL6V8K+a7d2ALrFYQ5foWahS655ReAHBXBHc7wOMxcfKpHXHoIS2Q/8wUPPX4u64m8NNPvIuZM5bRkCTRpl0aundvj5atmuDtN7/DiCffQwHFzR/xAcaN/ditw0mnHI6ERB/t0liwHbE6HtaxJVLTEvDyhC8wnPLQtorf+t+3rlDYRZ8+Gn71QnDPjfsETzzyFh576A18980yHHn0QWjRsgn69OvhCoWHUf10Hk8+/jZGPfMB5vwQW3/q10L3Z9QuK2tOY2fiTntWN9YQC+NHeyV0bf+X2jSf3MV+v//n1SDpWBQUFHRYtGhRX8dxCg0hbtl80KHz7UDwNbr2Knd47dVBzwp7QxGKnx2Dyq+m6UzhDybg9EuvwglnX4jklBRYpoMN6w28P8mHLz70orSEbkEPnWpTIdmiJPSvNKJQQq6YnH60t/EZCPxsO2LX+HV3QRxdH3JF60xMfcuHD9/yorJCL0pgI61lK/z5or/i5HMvgeXRkmq6T0uKUfLf51Dx3ltQ0ajbHztD/7LBAZYIqBdP/nZpzPRVA9Bz5Vg6R1rL/KNQKEQ3GcMwDMMweyO7MkNhGIZhdgdll9JMdhUcrU6kzS+0ag8laTKrWtO2Eo6arqeUschxwtXCXSykIONTlNn3IWTcgPKmMTt7WgtYeJIprdZYpWxkAFHv9qo8WhAt5PMY3Tu2orFecVjJz8gBJs0CFZqiJMVyFy4ZN+AjRMvuQY2ZgdE5b1GmwjWvINGE8pGuMFSIAJQZq6fwnOMKorUNYiFfw9js2ArPr95WC1/0ZRhqhp6l60q4TOwpYTqtKNvLXCE2RAU9clqg3zOXI6PgSqpQZyolTHXSgUmwrePcdC7xPJT6Hrb9ubuoSfKCMKQrvIi6s2e9SnThgLfdeOMGr6PjFXpCT1sTjvS6Zio8/gTK66K4fzXNZhOQPuoyZIy8Eh7Rmfy1gUgKNNIQUfVXPIsJPVcgar+NUfHVqdtmLKQ0ug4OtctHkbaY3TAj+nzEZtrKfbbG9vdi9IJjdMpekVJ6HMe5olHtYGqRLWqnAfI1pe0h62twJ2ht2IqqEF5+bwZGv/YFKmv+MCXD350pXy7A0y9+hPlL11NX7apgSCvFY9bmyvD9zVONmwyFv5umqSWNd5N7qm3btlcNHTo0oLWC6VxpMzFd6Ny9mZOTM0+n3ltQNaKExpvN2jxCg1AjFY0HMkK3vv4FwK/kiC5tkTPkfFfLt6KiloYLiRNOOhxdu7VzP0rUoa/H8y88Doce3sqNt3FjBVq2aIIBA8/FmT26omvXdvjLuUe5C7zVkRDwUppjccqpHdGxU2v07nsGDjmsFaoqw0hLS8DlV52EG/qc4Zalhz4tnD7+pMNw4SXHIZgQU2S95LIT8FeKl5jox59OPwKDb7kQXbq2RSXdG/raOPmUjjjyKP2dcA8gHUdWVaRQq7fTot0W6honLNxVpfZa9K8XaGx6hfrpEOrfv+gPIuSs/Pz8y8n/CYqSR2GGUOre8hYtb7Y2l94tBb7RV94u3XV0TYR/XIhN+cNRPjn2KElKa4rTLr7CNRmR2rw5TGGjZJOBT9/14d2JPiyZY8KmQjzUw808AqnkEmnkb+oF2vgEgu63WjerxtGVq5t97SzuztB5eRVCYWD2dA/e+q8P33zqQU21bp6DVgcdgh5XXYcTz7kAvmDs2nYqKlxBcNnrE+GUl7v9sDN0DEfKED2uJ1Y0tT+jYhus+SuvvBKwbft8Ol/6ZxMTBg+mZzPDMAzDMHslO38DYBiGYXYdLQj0+atppr8U0WgVTdaOh+WcQLPvUyg0EcKYiXByTFjbGJMGVSEh1BwppX9HRsEIyvQlSvcYTdpoqklzMG1KwdTmIbZBKoembGviRzGEqIDUZhdo+iaEhW5lW+bJ7WnKmOgchMz8PGRSOQHvqzCNmylikitAdldmronZ3RXm8bH5n6iEUtr0wRaGD6mAI1aTvwMRN8+gZ6m2o+3vHgQnqg+7QInHYJr/pXxeoMpOoJ76C7XJoGwTgMjh8XSxdklbUZrViCbFfoe9oJugtNQQCnYFuKL+JNNAzFSGoAjCiOWR3EQLwDvE238I7T9F25co8gtUt5cpLpVv6l94J0HI+nYpY62ogNcVyMVwV/ZWVZQP5a/o+Sn3eoHvzqitrdULRH0mpbzW5/Nt0Y7ehg1Th1Yrj5FPk/yPhbH9d4iGsEwTpVW1GPv6V3h47GRsLouvE7gf8+5n8/CfcZMxb1nsFt9ys+2A2IeXYqXk0z9NfnjODTfkbMwYMECb8Ein0Kfo3OgPFYWJiYmjiouLr6T9y4QQpZZljdXJ9yZSmpRXG0Kssmksaqjtrp/jQFbXQNnbL6C+u2it6y7d2iEz5xz8K+9K/ONff8WN/c7EoYe1oi7dUgNthuG4Ew5F1sBzccfdl+POf1yGm2+/BGee1Q2BoM+12dv7hv9D06Yx8+WaxOQg+qT3wPkXHevmdfoZXXDrnZfg7//8KzKzz8FFlxyPfll/cQXRehDRg06zZsm44OLjcCeVkffQ1biB6tK+fcyij0ZrIQ8ccgHuyb2C6noFrrnuNLRt37i5kd1BhUNKVtdSVXd+1VFdo14IbZN3r4bGG635rn91cmmrVq0uadmyJT0PUUhtPMk0zZHk+mVlZRXcdvXVa4+f/v1SQ8oHKdWmrb4D7JTwj4uwcfgTKHvzVfc4IbkJ/nTB5bjghkx06NTVNbMQDknMmWHh9ecC+PBNH0o3mTASFQJ+hSRLIIEeI7TZZXRUfc3o/0ruRsKt0abKAwpFq0y894ofb/3Xjx/nm/qbAHweeuAedzIu7j/QXSzO64v9wEdWVWJT4dMonTgBTlmp/kri+u8IXTsPdSg9/D6KCjX2lMlLG1xsVFNSUqJXQdS2zL+ybfuzmC/DMAzDMHsjLAxmGIbZY7gyyBBC4Y00vP4EoYrhCVgQHq2degYMw0N+3yDsj0LGhZ7bkl7YCZn5T0B6J1B+D9BM8WqajpVCibGQMhKbmjWEO7GMIhwpiXtsjyvcjaPLWd9yGNXjOarrvbS9ivLXk25tp7Gc4rrRXBZ8qhdJi2vBCgcOtXE7XPXf+khXHhR7zmgBqoANYeg26Pbb1KZKilNGZdGs1DBdW8YuOhmVo0QtAqEtEqOfZ80Nd13DUEPc7FxJsZZK1znKV5cvqW9VhSvtUVqQvZUtU6VqEdbS8MZo5BzuQ9xyyy1lUsqJSqlqcvc+9dRWiwxuw5p3H1pL3fRPx4l8t61ie2OYhkBtKILn3/oGDxa+jx9X0q2xH1JdG8aEd7/F/QXvYumqTe7ltAsyORelnAhd66PXTH3k9biXTq/S09NXpqWlaQ3IG+jcaNXFq8l/BLnT6Zy9q8PdyHsRy01RSyPBKrrnwg02nzy1ENipKI+ZithDaKFwIOAj592hWY6Y/V4vEhL98PloaI6fJJ3G491yrNG7XvKrs+erw3SaAKW3PDE/j8eKf8+Ca6/Y1uuG0oHWEtZ10eVtSyzMB7/fQ2kb7KVfhKwot5zKsp1+oNIlklvQffqCxp8Vewk5OTlrqX+1QPgk6v+RtN+PnBYy9qV74pGMjIylbsQ4Xb9bNE1I49+2Uju2W12HPsn06IluLMLGUcNQ8vIL7rXp8flw1J/PwEV9B6DbyX+i6yVAY5nEpo0C097z4tVxfnz7kRcVZXTudY/r72O/9YxKN0iXQWVJuvxKigx89rbPXSRu+iceVJYpeCyJ5JQmOOEv5+OCPpk4rPvR7vWpiaz8CUWP/xulL0+AU0uPtfiPfnaGRX0UctQcCfXvY79Z3Kh9cv3LEiprAJ2nZHKvDh48uDgexDAMwzDMXshv/erCMAxzYKGUjc01lXBCq6Gw3tWKhbqUhtvuFBaGVFoby4EhS2MLpbmpaKZWIt3F2oSTDWENgGl1dG0GW55zEa7JhLQnUH5aoNo4Wnmn3NixgdaKFIWcEYkQ8maa5g2CYTWDcm6l2eVfUFaTRTm8DSldVd4tdNMSjvmun1I+mKIBVTZD2weuX7uopdPVUhk63fewnb6QQmsDnxN359FE/Dya3F5MM+2RsUR1msV6W7f/CwlHFeURcjUvFRZRva+DZZxVv3zjfOrnCyDCY+AKy7W6VRwDEQRdWx/7NaZpfk6b8TSB7+Hz+Qbm5ub6YyHbs+qDh2ZJpfKg7CWuIGUX0MIILfR689PZ7oJqX85aRudjn5ej/8zK9SUY9uLHGPr8h1i7qcwVHu76hasiShrPVgnz4bhHPXr16uXk5OR87vf7b5ZS3kjnaAa56eRejEfZq+gxbWVIwfyJ7qRGPqII10apXbwZMqQXeds/0Ot9dji4GVq3SXWv9T+C6KbNfnvz5sCu3Je2tte+D0DXuXQcR38I+ZTGqUW01cLgnAEDBnyUlZWlH67b8aPyj1ZKjaRxatcEwoQwTTh0TW4aOxKbRg9HZFVM5tmhUxecd11/nHZpT7Q56BD4ffqRorBkvol3/uvHpDEBfP2hF+tW08NCPym0YFi7nc2udMV2tXI6r7jAuTYksGqZiWnv+/DKGD8+eM2HVT/p8VUhGPTg4M5dcVbP3jirV280b9PeTa7rW/XtVyh66hGUT35Hdyo9EnfxYx65iFLLpJJ5R81Y9HXMd3u0+Rp6dlxJ/d6T3P+CweCn8SCGYRiGYfZSWBjMMAyzp0nyC3g9a2kS9iMcW8Ewk2AIL5QshqXWoOt8bcog4ppiqEMlO2gSbUcztVPoIADbroWsnYD89O/x3C3lsIwjYFl6laN4gkZI8O1kirkGqAml0o4WhALS3oAyYxzGpc9Dt9vCMBTNIEX9xekm9dJC3Vnk9ESyCf05BmfkbrEVkJF/GIV1oUeKCRXXlr0vl+oRLiP/77U3td+iJ84KjMmYiYKMb+u5UVkzUJi1yk23JxF6LXXMdoXBWn/LtjdjVAPlj83+FoU3b1++Fr07u7kakMu+pTGshSqWZY2hSfwXQog+bdq06REPapB1TXxTlIORFH8jtTXuu2MoX3dBr89nLcUDo9/DmNe/QknFvr+w3DfzVuDB0e/j+Xe+xaayKmjbtLuMhCOg3jIN++GSyXmN/vRac+ONNxZnZ2dPCgaDWVLKm6g/9UKTeyVCOMvoz4YGbwK6DrRmsCwrpuFtB0r3+xh+vxfX9T4dl1x6vKs9/EcgK8oNp7x0p1I+STeupcQ+IQzWHHHEEfNt276Drvu+aWlpL2VkZGyIBzXIpTNn1vj85tP0fJukoHb9Yx7du7KsDGVvvoYNQx9G9fQvoRwbTVu3de0Iay3h4886HylNU+H1ApGwwOL5Jqa87sWr4wN471UfZn9rYdN6AVv/KMZPd4CXnLbopIeFuqGStlvL6+vdJ9pfx9WXkBY8+4BoVKBojYHvvrTwzis+/O/5AD5+x4OfftQmIbS2ukDzNq1w6oWXUR1zXPvASSmx77Wyphqlr76EjU8Pddvj/oBnF8coHcuB2kTvHE+HVULMqHIjFBcXH0+X1Z2GYSymbWHv3r13OJ4xDMMwDPPHsxuzFoZhGGaXsKSB4mbFMMRPNLmLxqZ7epYn5kOJIjdOQ4YCTamngJ7YbJGmgcJ3CTILPMgZcRKkuCkW6VeSnKZgKIPy18Jp7dMcSY62QwqsHXkm/b0SphHcIqiOy4UN51XYdg3NYgP05OiNji2ykUt76YXtKO4d5H+828QtU1sDtRWbqN6TXZu9CkdRnDuQPfZQNzT7maOQnv8gsgpvQL8xbVy/PUnpOoHKQ3R9p0JqSxOGtkl8N24sOMINzxh+JJX/ENJH9XfbsKeICeuTqLyYdu31jyXQOQyi38hHkFE4BRn5LyJ9pF4AbK9CC1iklLfSRN4WQgzQq/XHg7ZnUl7Ek9rkWWrqi0rJXVbv1AJhbe55wU9FeGrCx/jXiLexIG5bd1+jvKoWz7wyDXc88Ro+mr7INRNhbi3h2RkUVUJ+FZXGv1d+8EijP73eBtW7d+812dnZPzamFbk3IP3GTwqKHN39cb960IVjV1XBqdxijntfR5uZ6HBwc7RuqzWD/4BXaym1eQMlq6v0jRb33B4dQsGljozWM6+wN9OjRw970KBBS+maX6U15ePeO6Tj5/PX0BPsEQnx+W7clTRsG1C1taia/iXW/+c+FI8vgFNSDF8ggEO7H41zru2Dy7NuRvdTToc/6IXPYyAUMrB2pYEZn3vxxoQAJowMYtI4H76c7MWyBSYqSw16BFEttHZvgO4Kv6LrJfac1H8t2hfaP0jOo+BEBcqLDfw4x8K0d72uBvCEUQG8+7If33/twYa1AnbUgM9nIpiUgBPOOg9XDLgFZ15xLdoe1hGWpQvStpAXY13e3dhYONy1ixz7JdKu9YaO5ShVJZUYXxKyXjhh5sxGx5vRo0en0dh+GzltHPvRnJycxbGQ35H0kXn0HH9v5y7/HfQb0WeLSSrmd0O/C6WPyqBz8AG9B31E5+zieAjDMAzzB8EPQ4ZhmD2B0rMsPYVSAkGfcLVplVhIs73ymGYqIbAchiqPHdSh01DatESBiFpH6RdCOrYrUTDNxyh9CaLmpxTlZNffjY9kINJE78SJle3WoSHcMmK7FUGBBG8ppPrWFVwKkQrTyEdmQQWV+S55HE9h0p2l6oXVEiSVRbRqtRAmxuvm0aOjHQzzCawroLbJxdS+vhQ/UE9reX0b6oO8CE1u34QT+RimNrJp9KRZ7Fy3LMeaTvn/g9o0BkZUTwxOR15eXALdSDNiUKAO38aERF3/1xnS6EpOnwOP8Q6U86Hbn4Z5EbyY5ZYP7zcwxJ3U/lEQzmT0y99aGzaWl8s25pFdu8JuILmt6hB1qqnsTdCnyBBNqa8+R2b+RvgTMhBe5yW/k2mWfg7FORsSbeOp9ioGDhw4Ryk11HGcM2h7dUFBQUyq0ADLJ/293GztuZsu7VeoH3ZJQKOpu0sqqmvxzmdzkf3QS3jlg5kIR7TAfu+H+gWzl6zBkEcmYuhzH+KnNZv1Kvt0erdcCjuF4iolf/Qqdfe6qQ/9EPfdbzjy8/naRM6PjV4XpuH+JD+6emVMU5H51chQCKEFc/WFFfdpGH2ZUpQfhNfaoXbtfoA68pv5C22p7nAUFu3W/ekK8xWi69Zi09h8rP3X7aiZ8z11skJikxR0Pv5k9Bx0O6699R4c0v0o1wZ10G9REoFQDbBhnYHvv/HgjRcDGPdEEMPyEjD6ySAmjQ7g/Ql+fPm2D6uWmzRmxITCK5ZZ+PwtP9553o+X8wMoGBqgNEGMeyqId172Y85MC8VFBkK12g4TvV74PUhMDKL7KX9Gn7sfwCXpg3Bw16PgDya41dfXQvm7b1G970Dlpx9ClsdfOXajD+gasU1DTGyaYt1/+ty5pXHvhjCi0ejVtD1LCPF8ZmbmmzHv3xvjeHq3umCLQ8NOiPMhzI7ugrTM70s4Wd8kXeiiPxcenzbXdVA8hGEYhvmDYGEwwzDMr0VBQmh7wK6p3VKMyolNniwsI4+VrmasdEop1g9wzCpX6OnYejJe5abRf6pDFsYP2UT742gm9ilNPCtp4qJFm9rA309QztPkH7MrKkRTCCsmUFQiVraKOu52O/RCbI4dKwcOqssEhg+pgOE8SfX+klzdzzn1Kkg/UvkPUInv0VbPCNMQMdrpQpDXKwLTeZDyGUHHRRRX0dZLcSqorv+mo1doP+LWd2vycxYjat8NJ/oqxdlM9bEoXoDSUgFiFZT5Fe3fgTE5n8e1dRzodfIAysvYRkKo4m10f/q7raZSNN7/YeqfLUKoZzJ/hG1roTOVr80awKR6BCielkKtpmZ/Tcf3oP36aW5806E+F7FzqfOMeupLV2iSTPnoOlCfb1W/wqxyOgdTKd08ihOiPKidFG4YIfi02le8fgalM41dFp7+3ng8npcMw6Dzj4FSygtjvg2z8rm8UJuyUI6AepY6M6Q7f1fRWsKa5Ws2457hbyLnoZfxyYwlKKusoe7dsUDrjyAcjmLh8iKMnPgZcv79MqZOXwRbC4F3yz6sjktOqUVCmgOWf/jIlzH//RCFWUqJbT58xdD2Su3iYkRWr3TtBzO/Hm1yo3bR/PhR47i3Fo37Sapy/1zJcRuO+W7h99Ixr3ccNZMOt/mCuBP0GEXP7upvv8bav9+CTWNGIrRoAfV1LSyvF52PPRE3/D0Pf7vjXhx/9kU4qFNnNG3WDIGgXpzQhNdDyWlgrKpUWLpQYPo0C1Pf0trDfsydabnfiD0UZ+4sC2+/5MfH73gx4wsPli82UVOlH696AUPArzWAEwJo3qoVDunaHX+6pCduuPtB9LzpTrTveARMM2aj3KmocDWa1+XehfX/yUV4OT3O69qxi+iYNP7S803+r8pv39V66pwd2vIZOXLkWVT+IBrPv7cs6z9x7z8aei7rl4iGHLVN6MVjGYZhGIbZrfcihmEYpgH6PdkZpv8SGlIDUMZyjMmMLe6UMzERsvRiKNkJ0qiE6UxFfrZeiE2h/9DDYSZo8wx+SDUfgcjbGD4kJsztP+JwGOa5tJcKGFVQoW/Q9rXvUHRNN9jiUpjalJ/zKUYP/AqZjzeDSPgrxWsBR9Uiun4knsvbos46YOSxcMwLaSJEM0bxKTDraxQWxiQwN43riKrwObBEGtWvHIb8Gq1f+gFrr/4LzVRPoslohGaGn6Ci6Uy0W+2FbXlQYQZplnsSPT26UrsEHDkHs60pOFY9Qn6DqWmS/P+NNjkPIk9ogWuMzIJmkNEzXa0craWrVDXNlBciIfANhvUti8cSyCg4gbYXUBsjFH8Gwpu+dNujNXKzxx4DJ3oOtcOiMuZhdI5eZT5GZv75VN8T3Tob+Ailad/HbB3H6T80jfr7TEgcQeFa6Ez9KhZDVn2DsbdtWVX/VqpnlepL7QiQW0Ld9r4r6K2j37BzYXmO01Jd6u9ZGJs9NR4C5OZ6sb71KW49BAJ0XtfTvPRzBORK1Fg96ZweQpPRCvL7GKMH77U2XwsLC49xHOdpmuDrn/8OyMrK+iIe1CAdLvp7qoqIR4UhrqVTmOBKMXaTqO2gZdMknHtqV/Q4sTOO6tgWzdOS4LH+2G/WVTVhV2D92ayleGfaHMxbus4VANcJs3cZiq+U/gCiZpgCd62Y/PBn5Lv3Sb33EPNP7tKRGvwm3WpdGmqkCoWQcvHlaHnLP2A2078uZ34NWki5KqcvHG0mohH0nUSDcxGdl5wuMxa9QVfwfnv9bQtdjydTex+iJ9L/6efHbjdcKXrkOvAf3glJZ52LxD+fAd8hh9ITP0iPSoMeZQ5KNhZh3fJl2LB6BUqL1qKkqAgVZSUIa9P1dOvrH/ZEozbFpX2Kr6T+7qi/9QoYwnTHFcvjoccEPaoNE4FgEMlpTZHWqhW5dmjd4RC0PvQwJKfSI79u/KE6RUuKEVo4D1VfTEPl55/A3lAEoaXMu4n+rhVfdO/FCpX4j5NnzCiOBzXIyJEju9Oj/GnaTaWx7Zbs7Ow/btE4bf7BEBfReYpQSz6gZ7f+yLz9w8P90ii/QmHOZ+g1yUBqaSoMx4AnKYSipSEEDw7CqfVC0XHEV/3zO8SNufSe1iwBCXRyohEBv0kn01tB7wZbfc2id5TbXgiiuiqB3hskFncqw6dnOug/NhHeCL0PkJ+vfSWGX1j30Z7eaUam0F3ogWgShVNVVT+/rdDvP1mFyYhaXiTScYk3XK9+Gr0wsDSC9GYDrO5Sgmk9tgi9rxoaQJvkZEqjUClCOHxpTClBk5trYWPLJLceJl1QzTaXU9iWtIOH+VBmJLpt14vyevzVVM/tDb73nOhFu/JEVFA+wZpafDW/FiedkQhV7kFVYjWSqryI4l8wPbfAtOg1KDwIhQOecdPeON6PZJmEaFi49TcDFXiu7zY/y2IYhmH2NPG3CYZhGIbZAVkjLoTy9KRZKE2ynG9pcrPoZ+G1tgUXSBhNk7BrKLwEtnMLxuW84IYx+xy5ublG69atz6V58wghRLnjOH21CYl4cIO0PSO3nfBFbqH4/YQwaIK75TvAruLO0wktFO52WBucdeIR+PNxh6FlWiISgzETzL8HWjC9ubQK85etwxffL8O3c1dgyaqNCEWiu7dAXB1acKO07Mf+SBjIWz3ZT/dQnUmU/Zf5J3d5Fkr0ptZv12laI9h3eCe0ue8/CHTtHvdlfinFL4zDxpFPaGle3Gd7LLoOI9L5HHa0X/fvl+0zNoP3BNQrYskpXU+MOupeU4jzaZwy5S/5BYJW9fV44Dv4UASPPg7Bk05B4IhusJo1h/B43Sg0XqKmshxVZdqVoJJcdUU5KkuKab8UkXAtQqFaRMNaSVXA6/OTC8AfCCApNZVcUwSbpCA5JQ1JKalIJOdPSIChF2KNI2tqYG/eiJofZqHqi09RO38O7I1xyx+/YIzSy6Q6CuVCqXHKCTzWddasHRpzHzduXPtIJDKCdo+WUv59w4YNr+ZtLUD8vdHCYNO4iEbZSnJ3YXTOqHhI49w46mC6KZ6ixifRFTILjjZ5JXqQ60D30dcwwyPchWUHPNUdtv8iSnEKhaXQVn/MLqH9j6AC72JM7xV0eSlXaBr23Uhj3rU0u6YTjYdhhZNgeq6AFN0ojhagToMTmQC/qIBNZSnraiq7LV2gxZTtO5T2LYzN2PJxWnPb8wkor+pB4ZdRvoe6ZUm5jNr7IUznQ/eXaLnKwNrR10M411JeAZi4BwXZsV+e5H5iYd2Sa6mcgXQUpe1nQO0IjL41do4zhuuP27fRCNGOsl5KF+bf3V+p6bUOoLpSeWdTeX+i9iZRv0gI82uK9x5E6x9QeOkWoXD6yFPo2suhvcMo/jSq60KKewn1VTNK9x1E5GnAezNM67Z6wuDMTA9wTCbV4XJqvxeGXEV99zjGZ8+OZcwwDMP8VrAwmGEYhtk5GQV/oonBx/TY8NF2NQzxHGz1LSzlg6RJEsT1sDwt4diLEZVX0Iv8gnhKZh9EC4TbtGlznVJKT6qnWJY1KD09fV0stGEOuiw3BWF7gFK4VZhmc22dZHfR4hmtOaeFJD6vBwe1SsWfjj4Up5A74uCWaNcylfz1Oot7Fm33d1NJFVasK8YPi1e7ZiAW/lSE6powbEfSvPsXaAMTQmjrK8qWjnqPpvAPrP7woe/iQfs9847vepppqsnUCwnbid20IE5JtL7vYaRc9Ne4J/NL+anvNQjNn6MvuLhPfbSv+/VBOU8mmdX3dJi+ZpcXftyfWHhc5yMdy/ynR4jL6Jb2RXcgPG8UunaVHqNME2YgCO9hhyPptDPh734MvAd1gNW0hRu2Ne645jiucz96aU1hVzOYzo0rvBWxXxwYZkwz2E1VHxWNILp2DULLl6F2zizUfPsVIqtXwwnRqaQ83Xx2c4zSsb2UJqLUJlupYck+a+RBX+zQRjCefPLJlGAw+BSNhz1prL53/fr1w/Py8iLx4D+GLcLgCurkuzBmYH48pHH6jewO0/ycOjyF3ls2ahkrPIEW9B4D1Fa9h9KqTKQEtPB1PJ2cg2F59cmJpXWigE0nRIk3YZn/Qn76Yle71Ru5H6Z1B8WohIxMphN/Grz+1nRyKA09D21bn6xJ5Kop32vh8ae4KtmxsGq6P5/CmJx/xgqJk1FwD53fm6hesbrps2br8sN0nsRIRGsfx3O3lKH/M1fD9AynOM1h145G6+wB7q+z9K/HkDgc3oRr9HWHaPh7SDuHypnu5t9/ZDq162mqd4DyfJf8L0a/MUkwnWyq5yBqeztqO12c1Had3tZWROgdUKjhKKkegVdvi40lekE4YTwNb+AQRGqXUZ2bwBdo5rY9VP0+okV/g7fVv2BYt7rC4GhoIEZnj0T6iKvI71GY3kNgR6JUxr8hK5/AuLv2nxVGGYZh9lJ2762BYRiGOTDJnejFuuJHaHLTlyYbTeiFH1smRjSRCddKmsispxf5fJRveNRdPI7Zpxk2bJiP0KvE36yUmmCa5oMZGdtoLW1Du6uGBoyq4t5SqjsNwzjM9dTCj1+A1tyTjkQkKhHwe3BM53Y4+aiD0bFDS7RIS0SrZk3QqmkyvB6L5vTC1dq1zIa14rQAxs1PKjjk9M+1K6pD2FRahfWbyrFs9SbMXLjKdfpY5+XxaKGMFgLHM9lNtPCYytMT2ok04X949eR/L4uFHDjMO77Ll3Ru/tTQFaBqa9HkosvQ6s5/wUxNi/syu0vtnO+xcnAG9WeNvujivvXR8ibbQbEh5d+6zlo0Je59QDL7pCPbWcq5TUHd6DGMVOcXjk/uuEZO2bZrQsJq1gKBI49GsNuR8B56ODyt29B1nQqrSRoEjVHCsuj8xMenxgYVqR+j9DylcU+GQ7CLN8PetAHRjRsRWbEcNTO/dbWApdYq1nnqZ/Av0ATW6GtC18KWapVQ4tFEK3lch+nTd/iRgJ4JyfRMuJN2h9D4NqGqqurW226LCwP/SOrMRGjb9Uq9Tx3zGfVl/Y4Rih4UnqlouXq2ayLhhhHd4DU/pYdHTGDp2Gsp1lTa30jvMZNRLX9AojmWztXldEwnBF9QHt/TcTKVcQ4sX3tXIOwgG+Myx2Pw+16EVufRRXGnK9k3LAk7soA6WZvPaA0lzqJ3plQqj6JooWr0EyhjDgx5CIWdCa8vmeqwEJHa/hg3+Gu3zlmjroXhH0EXRRqk/QPF+5ISO/QedgIs609Up1JEw7dh/MDxrnDbMsZR/U902xJI6orhvStiQm/xArX9mNg162yCsHNQMOhVXJwbRMsW91GdbqU8w1SvOzEm5xn0f0Z/3H8cprcl5V9KiT6l/v2J0jeneH+msEPhREuo7Xdh7IAxbl37j7qQ4jxFbezoXt+OvZrif0AP02Kq5/9QW7EA/oQHYmYiqA+i4QEw1bdwjFEwrdgCyQpPQ5Tej8K/N2hvnmEYhtmzNPI2wjAMwzDbcP3IFggal9NeD3ppP4QeIV5Xm0ZCLzIzhyYZHyG46F0MH15nE4/ZxykoKGhCm/uklFfQ5P9Fck9kZWVtjoU2wvGZnrbNW5wjHHmzMNTpAqZfXyS/Bq3AF7W1zU0HQb8XbZo3QWvtmiUjtUki0pICSEkOoGlKIhICvniqGHpeWlFVi+qaCGrCUZRW1GD9pjKUVtZiU0klVm8sxYbNFTSPNeD1mDRP/WXClXoIoZQjlymhChyv79n17+TtuM/2MYYPH96UNk0TExNX9e3buG3HRSd16a0ExioltjdiKiWMhES0fWIkEo87Me4ZQwvtq6tD7tZxJPw+jyvE10J/bcZDa4eHwzZ85A8ajCKhKAJBHyzLQEzTcvexKd9QbQQJiX46fbHXY/0RQZejZTverTTStSa5lqs09vGhpibs5pXcJEh1in802wG2re+PWFs9HsstTxOJRKkfIkhM8MHTiEb8+n/fi7J3Xnf7szEC1Cc1jvxfOBrJPu6HpZvi3gcs0086PDlZWtdLw8ixhOhK51k/yX4dWvNXL4gotWC4OTxt2sJMbQorrRk8TZvCTGsK4fPBCCbASkmtf77oYnJqa+CUl8EpK3UXg9OCYIdcdEMRouvXuosECi89crcWKv9CYmYhVJjury+EIYZ70qKTO01eusPn9osvvphaWVk5iPoqnQ6n0fb2nJycvWMhwp+FwdQwrT1r6D6Kh9VheYFQ5W1osfpp1yZunTDY8jSDY9fQSXiC+vXhn+3h3vhkCnzBc6C0OQcnDU70YYy/aTYyCzxQ8l7K75+uUNex76B0w+ALGQj58+id6E4I6mHprISK9MOYmz5GRn5rur3H0k18QSxN9GPYkcEYP2QBsp7qCOkroPx60ECgBa+3YPSA59BveBsa8CbC9P6Z8loIE9kYlRVb6DYj/0iq1wj4g/+HaO0UhKPpCFRUIdrkaSr7GspDn+G/YPTAz5Be2BOGKqQ66md57IHoRO6leP9BdWlLBJpMoHLOoHqtgRG6APBGYYsnqV8uoHrqvngEjudJjEuvxPnDfGjnvQQGhsPwtKK2/0B1uxFjB875WRhsWh3pXghTn92PHzc8imlx8yE96V2iiZPrCoPdOkRHUWWa02D3Vypb20p+DuHav7tazgzDMMzvwraPSoZhGIZpnJ4TTaQVt4K002jCVTcjjdJkYz1G5eiX+F89p2b2LgoLC9tJKf8hhLhUKfVyOBx+dMiQITsWKPXsaR5SfHg321DXCUP0pwliUy0k2RNoAZ0WxmnhoBaeac3ggM8Lv89C0O+BVwtLtobedMIRG5GojagtXdu/ldUhV+CnzT/o1fhNPTndE29EOh93oThMcRTG2EXhyRvmDN3hivz7GlpwRtfE1bS93jCMRzIzMz+PB23HwmM7t4Fl/I/6+pSGRJV6IbnE6/sj4fpMVIQVnUsD1VVhulwEIuHYT+pXrdyMVq1S3K6trg67HwQ6dW6FObNX4/gTDsWaVcXQorxg0IdwKIrUtET3FKSkJiJK5722NgKqpyvs19eAh8rQ5147bZJEC3WbpCRg44YyrPxpI7p2b48qKkdfGyHKL0J5aHMfKSlBtw4+usYWL1hLxwlITA5QXU3U1oRg0XWXmOhzhdLr1pZi2dL1OOjg5khKCrhC4YryGlcwrMvUGu/6+vX7va6Wenl5NVJTk7Dipw1uvs2aJyMxyY81qzdj9coSHNG1LZVjwKa26/j6g4UjTPg2rUHNf+6GvWo5XXsNCwj1ZS2V0jff37rNWDjR9WSw5PzDfXax7xzqoAwh1CX6qvjFWsLboBVJYdt6x72GjUCAXIIryBWWB8Lv1zdSPHYMbQZChUOQdE+ocNjVDKYTTaeVnNak1BffHkDbjo5KuZGe1BMsw3i+0wVXzRV1i4k1wsiRI1PpfhlMu/1pO9Xn8z3Yt2/fFbHQvYAtmsFbhMHbooXBkcpb0XzN8HrCYI+3GezIT5BiCMYOeDseewt/G5mKgMeLsRkbXEGwJ3IIwuYQKifHLSca+ifKih5DqzQaMLQwGHe6g4ty3kdh9oXxXLTmbAG8vkxoExNSaw+Lp9wF43o/1xSB0FDK60YKq4DEba62bb+Cy2Gpp8m/PT3o5kGofBhmlXtB0XBHg8hVVPe/0KCwHsLujcJBHyFj1BC6UHKp/FQq43609T2MteF7qSytzR2ldFGqdxKcyMswZQ61uSMcvEEDZGu6Vt/A6KIrkd7sMhje4fD42yJc8z6Vk41xg1a6bdBo28gh33AakDJoMKuGjN6LMQOf2CIM9nSk98ONdEVfhMIBW8wibS0M1q+JUm6m9uhBNQjHnkvvkBegIFtrZzMMwzC/E7/u0zLDMAxzYKFXr9Yv7KMHz6Xt7Lhb4C5i4r7hM/sbmZmZayzL+jfNQd+lwyyfz3dvXDO0cSZNcn76+OE5qir8iISdThPKme5PmveAxFXPsy3ThM+jhb9eV2gXjkRRVlmDtRvLsXzt5vpuzWas21SO4rJqVwisNUB1uoDPEzMxobUw94CcRbdPSaU1zHKjSt1yeNjz5v4mCNZQ/yvHcTYahnEBXRPnxr0bZO73izcooSY40Kv8b4/WdKye9hGWfPQlpn+xCOvWlmDJ4rWYMX0pNhSVYcVPG6lfhXvOKipq3NMUDHqxeOE6V1t29erNSElLwCY67z8t34CFC9bgqy8W03YtPvpwLj6ftgDTv1yMkpIqfPXVQnw4ZTbm/rASH0+Zg/lzV2HB/FWYO3uFK8xd+uN6fP3Vj5g5YzlWrdyEryndj4vXYeH81bRd6wpqly0rwrRP5mPunJVYuWoTViwvorouwfSvlmDpknVYvGitK1BeSennz11DfkVYvmwDpk75AVM++B6fTZuHTz6ah5kzl6NoXSneeXsGZs1chjWrSxAKRVBSXIUZ3/xIbViEzZsqULy5yhU4l9O1+xmVu5zKX7um2K3D0oWrUTrlfTibinRPuv3ZED7qP7plplYrI/bTc8ZFa8J2ufCq9yIh5w7pqFscJTd49ViwB9Da6a4Wr88Pwx/Qwj/IqkrYpSWIbtqAyKoViKxeWc9Fi9bDLitzBcH6hBmBIAyvL64J/OvrpSd82j6wLeVcqYxsuo0f6vzt/Nk7EwRrG8F0z99Ou9o0xMcej+ehvUoQvDVKhWGHX0a4JgOhmqx6rqJ0IELRqbjvvoa+SoZgOBXx/fp4ArUQ4bORmf8M5f9fRLwT6QT3dYX5+ruf2O4Lgv7KFIUUi+LHMYTQ5h0IGaIYpVjcKZYuEBLkHzsHdFJ+zs+Q2iRDQryczlDiAcr3STp+io4fhiH+TMc6TWs4Rjs3jRDfUt56QCDkCdhka/9OMD3aNsUiCPkunEgt5XsiwmhBef2J8mnq1lfJd9yFTQ1PG/LXYZRUzagnCNYUtdZ2Ub6B49iUNgHC7BILiHervlSVisKxG9fw1XkbZjPaCbp9qNASteL3WyWWYRiGcWFhMMMwDMMwO0QvHlddXX23EOJ/dJhpmub9w4cPbxMLbZw1058sWTPlsTdoYtzTtp3hSiqacOvZ4p4Rumi0cFj/rL7OZrDHMrdz2l9rU7qLNO0BwUo9dH7kpBP9gCbH54mQ9/H1Ux5eNK3u57H7IU2aNPnecZxZSqlTRo0adXDcezt6AY6Q6kPq829c7ettoXOmNm0AZn+DVi2S0K5Dc9f74ENauGYZ9Dmtqqh1+1ebT/AFPKiqCqN5yxRX21tr3UbCUYpnovMRbXB4p9aulm/79k0RDHiRSOEHUV5a29jrNZHcJODm0bRFMvxBL+XpgUXlaLMObSnNX688CcWbK1G8qRLaRIXWCu7arT3ad2jmavWGaqOu/eqOR7RG02ZJlNbj1uXQw1uiVRttDpSuPyrn0ENb4IKLj8XBtNUaxX6vF506tkGHDi3QvEUTNG+eTG1sjg7tm1M9fUhM9CMY9CMhwY+2bZvC66OyQjbFTXY1lssrauDzedGC0rZpk4aklCTULF+O0KxvXe1q9xpsAP2SH5LSkUpOOOm7+atjvkwdWhB6zJxFSzZ+t/AZC9blUSlfJ29pNNKfvxidnxYQa01f7VwN4Qac1gCmeI2dz1+CzkmPeVKpypBS+QFDXnrkd/Nf7zpjUXEsRuO89tprTQOBwD8p/e2GYXxE7l/9+/dfHg/eu9B9JhCBwpcYPWAMxgworOfGZY/EuJx5FC8mbK1HI1ZC0kdcBl/4Czo5IyjfTCjVGRLP0f4Tbnij50lo4W79BdCU0iboaUtlaSFuPbRZh23Zys8w6OJAKu3FnBApVIYX2li1/sgqVMCNZ5fPoxO9lPb0ioKHw45cQOkOca8pJZfAkW9QyFpYnsMo03YU9xg61rZ2VsMOfIbcXAsO/JTW43aJENt/zJw0X1HVtJ1ohy5Yylcluf6GUb8PDavhPq1DC4RpjHW3pmgBH/5B5bNcgmEY5neksacYwzAMwzBMPV555ZW0srKyf0kprzUM41Ol1KMDBgz4noJ2PPEjmnfNTQy2rT3dEdYAmvH9iSaaWjMoHrovImgeq8I0s18qlPGix+e8uPydR1bFA/drJk6caJaUlAyg3X96PJ6c/v37ayFag8zr2tWrEp0hhjLzDIHAdmdcOvB0OQot73kACZ07I1IbgeXR5hTiC/7Z2o6uFnjEorumQbyWK6jVW32sKJ7Xp/djpkO07WCtTRyTwRluHrFyFR3rjGKZ6d9ba5mLtkWs/XXcNauLEQh6EA7ZrumJJikBN1+3PpS31lTWwjWdt5bp1Nn31Vtdts5Lm5XQ4TodXSMUT/tTG6g8nY9O79Yx6mghHdUmdqxNYOi6VVRq4a8nbvqC+sMy3frrDxta67SmJoT1L72E8EuFMCvLdOG6CtvhmgRw5DtGVA7uMnvx3qnNuRex4LjjWsOsuZZOUG86D52pVwPbiu32JeJXeQm14Us6yPeo6Bedvl3asAZsfcSYMWO6OY5zO12/2tTBW7SfN3DgwL3zg4I2E2EaF9FAUEk36T0YM3B4PKRxXDMR1qd0czWDE/0aUTEIzw6YFQ+lPJ88BoZ/FAzPKTSA0L0jh8DEdOTnbET/4emw/KPppgbs0D0o3fD4VmYi7qKbVS/G9ijGZN8bz02biRhFg9QA2JFaGgRuwtIuz2JaDxuZBc1okHgMpqcPpF1OYbdRurFIH9EHhvUoDLM5DWbT4KE0COhfYNXHoQHHqizByEFV7nH/kU9RvQbSea+ieswlnyPpdPrgyH/AJ6fANgrh8Z+GSPhlCjsVhjiI4r6MJlYmVnxQg7SzrqMxcRjFSUE0NILS3vWzHWVNbq4X61rdTAPRI1RvurSo7qOz/47+Iy6k+j4Fy9sR0fAMasvlGDd4XTxVQzaDl1E5oyHUOTSA9aB+i1A7r8W4gW/EUzAMwzC/MfwFjmEYhmGYXeLqq68u8Xq9eUpPXoGThBAjiEu1cDAWo3E2LcirWjn10fcdr6c/TXhvpcn1FAVVX3tqn8AVAkeUcmbRlPZh01G9k1I8Qw8UQbCmV69ejv4YQLuV0Wj0z88//3xCLGR7ui9YEDE8xntCqHkNalwKA86q5Yh8/RlEOAR/wOsKP7Wg1+/3ICHR5wp69bF2AQrXGrh1W+2n7fjWCVh9FFf7a2Gq1+tx89LhOi9to1f71eXlo30dX8fRgmBNu/ZN0bRpMtq0TUNKagLla2ypD5UZy9eKaSpTWi2o1q6uLlroW6eBruujw3QavV+Xj/bT4XpRODc/ysfQdaY6+vyWqzmcnBxw0+gF7erqr+0G62r6yjbBv+g7mDV0+zTUp4QWBNNFup52Xzli9uL6P/VmGqTrrFnruxy8aJhE9Doamx60gW8UENJXRsO9vPeh66mdUqiUSk21lXNXUNVkdv1m4fu7IgimsU3k5+efRff1MNo/g9wwuqbv3GsFwb8a94OQA8tdxXELyncC9WQn14wBsAKrox+4guDMgiBMT1e60d2kvxk+azHVa1P8jCYi6nEwqt/q7Vzhjat+FgRrBN6nk6htjWjt4T/ToEFbRedOfAlvkMYDsRzRsKRxoxcM0cEV6Co1D+VOSJt3gqPWULv0uKHbdzaUfYy7X8fS1k2pDC341UfFFP8H1x9bvQIIONRHjfeO+2EMryDqGwaJd6mgcsDwk39/DB4W+3kIwzAM85vDwmCGYRiGYXaZvn37lpmmOcqyrDsdx2ni8XiGFRcXDxo2bFhyPMoOWf9O3uZVH/petDzeDMPAAAX1ulIqtvhgI4KtPxxdL3JKa3xJNceQyLNMq09iE8/DKz965PsFk/IatIm7P1NZWakFBp+R+7/q6uqDXM9G6BoKLqHT+19bye1/D039KmtqUP7emwgt179wZnZGxWcfo2bWDK16HLs2t0H72FI5hhIfKSU+o+PfUmy1XyEmwen+7dIFXQMtHrUcuw/d8/c4Ss2WKiYU1org2/f4H4uujyuwpiGK6lnqSLxBdc6BhYzuM5aMPWTGyqJduQbGjx/vHz16dLoQYhS5toZh5LZt2/bJjIyMkniUA5X2aG+djesfawHl3Eg9fTVcUw+uIHnPXg4iPkSWB+dQ9otiwmijC4QcggEjOyN7ZCqyhp+J9FH3I/OZvug3Qmv2bqlDauVXlG6Nuy/ostDVE2oVHN88/LBCawv/SB418a9fOpDGcTXLXcxOIx1t6/grRMNUrHkEhJmHjPweuHF8CtJHHIOA+heU8Wf3ZxBKfQQnPNlNtzvoK1GIdXiub4gGMb1o32IqWPudgJDnHDcOwzAM85vDwmCGYRiGYXaLrKysmn79+v2P5pPXKKXWaqGB1+sd+uyzzx4Wj7IT8uTyd/JWrXz/4ZciMtKb5ruX09x6kpJqA+UXjU1g4+53F71sVbbQr0lUK6lKae77rRDiNq/puWhl6tJHfnr/wbkHohC4joqKCi3An0p9kkrn7IKYb8OImTOjJVZgolLizQYX6aK+1otqlf3vZSh7vzW1vEcILZyPyvffhlPeuHkIrYGtgPXKkW93n7nggNFY35OIadPsI2YuWbTg4AXDjCbyQqWQE3XEZ45CMe07hpa00aUcl6j9buiytNPl6vK1LW4FFZVKbXQc5w2YqleZ17nhyO8Wvtjt64UrKcoufQgYMWLEQaFQ6FEp5SN0P9eYptk/IyPjhUsvvXSLiYC9l5jQU293VTjrJVcnLIUyEHbqpzPUbPJf4/a2MOi5Zr0Cf/Ii6vEnqEdTIWWta68XaImk9j4UtabTQJnp/LTdF/1va7SQt66O+mcBWyPJLzYu0smMh024oZrq8DiVswCWESSfdEjzG9jmj5Detyn+P6naBRT2KLLyt3yMe+yuSsB5ncrQNnFo16arFYtdwatrx17NpUdaiVsXd/xQCyivhbHEhDbtIM3xUGq6eyyMs6lWb8MbWQrT+ynFzaa2UD87n0OqR/HcLbGF4pTU9Y63P9aE7XDtJsfD9b5m7KCl1M7/kV+EUrekSl2FrFFt3TCGYRjmN6Xht0iGYRiGYZgdQPNZNWDAgLmWZZ2vlHrTMIxLQ6HQi6NGjbps9OjRafFoO0NtmDq0es2HD09bM/WhqwXkRTTNfFxBfkqTy2XkqmjS6f5OV/9c3xXONjbR/DW4E1Q9R6f8lZRKyYiSahNNWGdT6ASq1w1rpz588qoP/v3M0sl5a9yf0x7g5OXlScdxvqLdhXTuL9vRQnKa0776fl1EOY+FpFynTRhsC3U7yie/i6rPP4n7MNsia6pR+vorqJn3A4RHr/u0PfrFXioZlUK+E0nyTon5Mr+UXpPgdPlw8bru3y0Yf+TM+Wc4wrhWwnhWKnxPA8UGRyFM45/UQll9Xev+39MjVJ3Qt24RRipbm6OupVtmma3UNCjxlG1YF3b/bvEV3aYv/PC0rxZXUsxdEgJrEy/5+fnn0jj+LI3p15LXZJ/Pd35GRsaXeoyPxdrLEaKWeiRE/VBNJyCm4bozlF7kTdXAsSMwzBp4rfpj+uiBM6gHC+j5Mw+SnkNCmeQUPRO+IZcHZU+G++FKHAZDNkHX5pLCI66QWDvQfj1EGNGI1qbVwvUtdfREFJ3gEIU524UVDvgaws6CjH5IRxuoPl4qQ5vkkfRvOeX5KrX9IRRk17cHLsRncGQl9YmuwyoYasug6mAFhS+jdocpjtYU/g4lRVts+2rGZnwJaQ6hOP+l9i+hOI5brpQeqqO29fscDGMAxuXo9QJiCEX1Ry2iYYqtwvDY9a8db0j/8ifi9rerdWxsaadQz1PeS6lN2u80cqwdzDAM8zuwp99XGIZhGIY5wBg2bJiP6Em7elGxI8i9blnWONM0v+/bV/8UdPdod+4taabtP1paOJkmmN2FwEHKEO1osthEQCUKw9JGYikmzTfd/3reuY3cwj2kP3EBSoy4upbrF/NXenUxqBoljGqa62/UQmhlGEtp1jyfZuozVn9gLtSazG7kHVBQUBAMhULOkCFDaKZ7YJCbm2u1bt26N+3er5Qalp2d/XgspGHm9ezqlSsw2BLqflOIoLPNKYNS8HY4GG0ffBz+I7rGPRmNikZQ+tokbCoc7moFi5jdzXroK1prrNpQX3mAjE7fLlgQC2F2Bl3LRrdu3YK9evXaYn+1EeiyNeb8qXNHyzFOpDFJX6idyR1Ow0oLKCNRCRX0GnqpQfeS/nl0io1T8X368/MoFBuKXPQIFTuPtE87kuJFlYxSokoKKKN0RbRdQZkvlBHra8fGrKPmzt1+YbGdQOOVh+5ZPVb/jdzV5DbS8dhIJPL8PjaGCaQXXgnhdKReC1H/f4YxGTPjYY2T+XgzOIl/g4lEOloFIzgF+TdsjAVuRZ9nToRpnEbOBymLYAamotVPG7C6xXkwzGMpRhgy+iLaby7Cxjanw8GpdHYdijsdY3I+j2VCZDxzLmCdSGc0TCd3Kko+nud+VNQ2iIU8E444BkLVQlofYWzGnHiqGL0fagor9S+U7mBy2uB4BWqjs1C6eTbeydtec7vfI0kwU/q5AlyliinPNyjPDW6YLk/K86jX6Nzr/hKfYEym/ugZuzjrkWugX7PjYHpPoXon0bXuwBAz0Kbz58jrUf8nHNkjD0XUOJv2WlB7VqI28TVXu7mOwcN8CPtOozxOprJNKPO9eucp45mLIKwjqRaSum82ftzwUUyTmWEYhvmt2Or1g2EYhmEY5pehhSmtW7fuRrs3kLtS6AkrMElK+U5RUdH8vLxfNLETrc7/RzNLmK2ULduZQhwOQx2mJNrTCwxNOlWCgmhC+3rSm0SzWXdVG3q7MQzDQ8ksSDsilXRcFS5yVUKgluKF6WCzUgZN/uV6JYyVQv8kWIiltm2vWl9auh4zC3dJw0y3u0WLFt2pvZeZplmcmppaoBdYiwfv94wZM+Yg6rPRtNvM4/Fc379//x0KIBef1vFQGbEeo9NxhT6uJ4FwJWQCiaefhVa33AVP23bxgAMc6pfq6V+i6KlHEF66GMJqWCtYi4dtpdYqw8rp/s3ct2K+zM7Q93D79u170HXcg+7jN+kenk338C6ZgPnkjDOstNqSVoaMdDBMz6EC8hBDqrY0ALSha7m1UCqFogWVEEHaD+rr3RLCCpqGEaXzGnKkHpviH5uEo6CqjNjHqRIV0xQtpsBVphKLDGEv8xhYVw3vhqO+macFl/Vun12B8jTy8/O1OZ8Lqa36A95Bus3kPy4tLU23+4D/1QPDMAzDHAiwMJhhGIZhmD3GY489lkD0ME2zn1LqNCHEKnKvOI4zKTt7m5+z7i49J5pNwz8FPZEyf0B4U6HCTaSQzRzHTDWEkaqU40rJFPRPeo1UIyYkLlNAOW2FEqKMNpWm4dSawlztqNpNsPwhr1Nds3RyWnRXNIC3Zvz48QeHw+GrqZ3XUBvbGYYxau3atfdpEwrxKAcE+fn56bR5ktzjaWlpD+9MkLbwxM7nKZiPmYY40tEC4K2hY+H3I+3Ka9GsfzaMRK24d2ATWb0SG578Dyq/+BSuKZMGiJmHQIj+PtR1xqIHYr7MrhD/kHUj7ep+0zZQX6N7+gUar37U4buK/pShDj/cO7ttQsAMVfh8MtDacUQLYalkCZUspEqmq5uGIXebKiBqab/Ulsr9UEbn1jGBYsdAlZTGOgmjIhitKYUX4Y4XLK0SeXVC419GQUFBM2qX1gS+ilxXGrNm0HYMuQ+zsrLKacswDMMwzAECC4MZhmEYhtnjjB49uiVtLlRKDSB3NLlvpZQTfD7f6/37998Ui7VvotvmOI7WbL1OCHEUbWfS8QtNmjR5/brrrtvtn2zv6+Tn57emzVhynag/+mRlZX3hBjSC6glz4cojBggYeYYQTbcTCDsOrObNXWFwyhXXQDSyUNqBgFNZgU35T6P0tYl0EKU390b7gm4v+aohcXPXWYvWx/2YXeTFF19Mraio0LZK+9A1/H80Xi02TfMFwzAmpqen17epuo8xfvz4lGg0ehFdH72pXWdQ+5aSG0Nj8at9+vRZG4/GMAzDMMwBBAuDGYZhGIb5zRg5cuShhmFcSbt/E0I014IIKeX75KZ4vd6l6enplbGYezdjxoxJikQih1NbzqY2aCF3V3Kr6HgCHb+VkZGxgra7/bPt/YVnnnnmIuqL4eQ+JncP9UfMRmUjbDija+LmanW/IYxs6jb/diqPjgNP+4PQIudmJJ9zQdzzwMKpqUbJhPEoeWEcZKgWsdX/G4auxU8seG/tPGP2D3EvZvcRdJ+31oJT2tdCYW1OQWsHT6Hx6r1mzZot7dWr1z6hQTtixIhEGl8Pot2zqO4XU1u0CZ8quk5e0a6oqGjJLzTdwzAMwzDMfgALgxmGYRiG+U3RC8xZltWZ3LlKqR7kdXgsBB+R3yeGYUxfuXLl2r3RvELcFMTJVO8zhRCnk1eQ3AKq84fkNzk1NfVHtrMJfPLJJ9bixYvvo12tLX0vbV/Oysraod3leSee2EqoqsdNQ1ytAKueJF0pKCnhP+RQNB94K5LO+Au9tR44r62yqgrFLz+HkhfGw6muanDBOI32jULMpw67qfu3Cz6O+TK/hokTJ5rl5eWHOI6jNYXPpXv9KLrXHXKf07X9qZRy+u6akPidEKNGjWpD2xOozmfS9hyqczLVeQltv6T2vNOsWbN5V199da0bm2EYhmGYAxYWBjMMwzAM87ughcIJCQmtbNvuTofnkjtfCJGohRVSyoVKqemBQOCjPn366J9l/2Fats8991yHcDh8OtXnVHJ6cbgu5K0FKP9zHGea1+udvXr16vV5eXm7tMjUgcKoUaO60mYk9ZlF5/H6vn377tRG9A+nHdXJE7EfNhQuU3qV+a3R5iMcB76OndE8YyASz/gLhBVbI3B/RlZWoPil51Ey6b+QZaWNagRrX+qh9Qoyo8sFi97/tTZlmfroDxwLFixoTfe/tq97LrkLybsZucXk5tF1/hW5L3Jycpbr+H8U//3vf1tWV1efSePq6VTHbuQ6Ur30eDWVtvoDwWzDMNZmZWXpBekYhmEYhmFYGMwwDMMwzO+OGDp0qD8hIaGNEOI8pdSNtD2S/KO0X0H72r7we5ZlfTVlypQlXbt2Vffdd58i/z0tIBa5ubnuu1C7du2aU5laQN2L6nAMuSQqz0tbbV/zWdu2/+fxeDatW7cudKAtELc7FBYW9nEc5zHqs3Hr16//164IzBee0LmzMky9AN355Oq/m2oNYTrr3rbt0Dz7JiT/5fz9WiDs2gge8wzK33oNsrqaeqPhV3UtCJZKlTrKuHHhd/Pf60VJYyHMb0FBQUHQNE09RlxAY0ImeR1BW635rs3czCP3GoW9kZOTs1EvSEfXvR6r9uh4ReUJGgdFt27dhNZcpvJOJe+Lyf9kut9SaN9P+wto+yyNnR+Ulpauuf3222t+g3GTYRiGYZh9HBYGMwzDMAzzR6LfRdSYMWM6SymvVErpnzYfIoRIpm2Attr27HRys+h4pm3bRT6fL0xxI16vVwsaQxEiNTU1TPs/07NnT/X00097aNfn8XhMwzD8FN9yHMdH+fgon9bkdxLta0264yieNl2hBdGV5LeK3Me0/8769evn3HfffVHaZ4HKLjB+/PhWoVDoMdq9ivqwf3Z29svUdzsVnv9wcpeTLSmGCYGTDLomtutsKWE1a4EWOUOQdPYFMAKBeMD+g128GZsLnkbZu29CRfVicdu/ptf5UN+udYRxt6hSL3dfsKAhgbt7X8V2mT2IKCgosOia7kRj0MV0rH/dcDBtm9A5SaTtSjqeQ/szaX8WubWmadbq8Yr8orQfrqmpsTt27BiuqqrazmZvaWmpj8YpL41PvsTERG84HPbW1tb6aKxqTumPpq3+tcLJFLUVuVoqq5qOV1D+H9LxmxS+YGfmWRiGYRiGYVgYzDAMwzDMXkPclMSRjuMcr5TqIoRoTdvWFNSeXHNyFeS0gLhEC0Jou15KWU77m8j9LPyifUnptEC5qWmaPsqvJe0nkL/OI422ybQtJr+1tF9E+zqf+eFw+OtAILCQBSq/nPz8fC1cz6d+1QKr3tSX09yAnTD31G5/Mhz5qIA4xQDM7STIUsJMTkbqNb2Rcv5l8LRtu8NF1fYVVCSM2nlzsPn5saj55ksox9EXcDx0C9rHIH9bqSVK4eGKg5Jf+dOr0+vZf9X2bouLiw+l3WBRUdFc1mL/bSkoKPDQuNGRrvXT6LAbjSctDcNoR9tW5KdNSuiPVOvpuIS2lRS2mfarKayUtvUWzyQ/fYrTbNtOpXg6rd6mUP76PmpCwZtou5bcBkq7hvwX0dg22+v1zurbt2+I/BmGYRiGYXYJFgYzDMMwDLO3IsaPH9+ksrKyldfr1Zq87aWULYUQTWmrhSMdyCVRvGZKqYRYknpoSaEWEmtBTBW5EoqntX+1TWKt/bvJcZx1wWBwfZ8+fbQ/C872ECNGjLjMsqzhdM6W0uHgzMzM+bGQHSJ+OOGoY7wichedustNQ/gcbSNia/Qxvb0mnn4WUq+6BonHnwx4tAL4volTXo6KjyajdOKLCC/7UUsEY24btE9MECyXmMCDRkl0YqelS+tpw2sKCwu1iZOHyRWFw+E7hwwZogWIzO/ECy+8kFxVVdWOrnttUkK7jqZpNqWxJY3OSaoer2ibQtumtG3oS0aYwtZSWDWlLaL9zeRXTsd6zFpNx0XV1dUbb7/9du3PMAzDMAzzi2BhMMMwDMMw+wzaHufBBx/sra6u1ouUBaLRqN569HE8ys9QmLAsyzUnIaV0gsFgRP9EW5uU6NWrF9tY/W0RI0eOHGAYxoNKqTfI3Z6Tk1MaD9sh80/tcpCw1S2GEP3IJdkNGTtQCr5DDkPKZT2RdM558DRvGQ/YR5AOQkuXoOyt11Ax9X3YJcUQhn4t3/7VXK+qR11AKdR0UzgPdu6wZIqYtL2N4MLCwk60GUZ9fZppmv9MTk4eRdc5L3L4B6I1tVevXu1t0aKF1iD2RCIRi8YgD+GNR6mHEEL6/f6QHq/oPIboPEYTEhKidB71h6qG7gSGYRiGYZjdhoXBDMMwDMMwzB5n4sSJ3uLi4ieEEL0Nw3goJSXlyV0VTv50xtEpNTWRmw2BQZYwmmoN4W3VtpVjQ3i8SPq/HkjrdR38Rx4Dw+uLh+69OKUlqPryM5S8/Dxq58+NLYjXiLkLk97Uqe0RqcR7USDv2BkLfogH1SM/P1+bU3mEdrXd7Sezs7P/Rf3OwkOGYRiGYRhmO7SyAcMwDMMwDMPsUSZNmuRcdtllC5VSnchdEwqFanv06DFnypQp2y2ctS3DVm4I3dwuZZYtjA1SidYCqrkphLm1dFNoAarjILx4Iaq/+xaqtgaGzwczKRliLzQdYW/aSPWcjpL/PofiF8Yhsma1W9/GzEJ4DYGowkbafU55jAeO/mbBQjdwG4YOHZrm8XjuEkJcSYfPmqaZd8IJJ7DNa4ZhGIZhGKZBWDOYYRiGYRiG+c0YNWrU0YZh/EcpdbIQ4oFQKDR2yJAheiHAnfLd8cd7PGb18RZEXzq8yiOMNHtbO8KE1hLWglXfYZ0RPOFkJJ7yJwS6Hw0j2JAp6d+X6Pq1qJk1A9XfTkfN7JmuEFgLgF1hdgOY2jawVJJa9RXFeDFshV875uvlWii8HXrBReLvtJtNffw2bfMyMzPXuIEMwzAMwzAM0wAsDGYYhmEYhmF+S8Tw4cOPtSzr37SvBcL3+Hy+8X379g3FgnfOguOOaC1N42ID6mavaXS15fZmIyAlFDkzEITVth0C3Y5C8OhjkXjyn2G1ah2P9DshHdQuWoDqb79G7ZwfEFo037ULrKIRCNNyhcENYZG3I9UGqYxnLZ/nJZFUtajT5O0XitNoe7QlJSV30e5t5D6xbfvvgwYN0gv2MQzDMAzDMEyjsDCYYRiGYRiG+c0ZMWJEN8uynhZCHEvuDqXU81lZWbtszmBe165eJOJwIVSGUBhsCcPUtoS31RPWAmFBvsLywEhIhKdFS/iO6IaUiy+Dv+tRMPz+eMw9j1NWgsrPPkXVJ1MQ+mm5ax9YhmqhHCemCdyIENggfx+5iLS/cIAHRLn6usvixZXx4O3Izc21WrVqdTP1473kFvp8vr/16dNnWTyYYRiGYRiGYRqFhcEMwzAMwzDM70JhYeEpUspHlVJHmKb5QCQSGT9o0KCqePAu8cM5RyV4yqKn0GvsEAWcYQoka//tjEdoQbE2KaGFwx4PzCYpsFLT4Du8ExKOOQG+bkfCatoMhscL4fXE7AwbhitEbhCdn2ND2eQiEXJRciHX7EPN7FmonfsDIqtWwikvg6yspOhUrhlfnqMRIbD2lUCYMv9JQDwvHbzYfeaCVbHQhhk2bFjzQCAwmNqWRYeLfT5fdp8+febHQhmGYRiGYRhmx7AwmGEYhmEYhvndGDNmzAlSynvInakPHcd5euDAgatjobvO0lOPahGORC8RhrgGUMcbQqRqgfB2QmGNFgrHhcNaQCu8XlfoazVvAW/L1u7Wat4SwueFp1UbSrDNK7IQkLU1ruavrCh3F4OLbNyIaNGamOA3Go05LXjWgt9G7AFr6nKWlIL+LKBavaZMc9LCb+Yv6QU48eAGob7rrM1B0O65VM4H1If3Z2dnr4iFMgzDMAzDMMzOYWEwwzAMwzAM87tSWFjYSUp5hxDiCqXU+47j/HvgwIEL48G7jALMBcd2aacs8WcBcTGEOpNeblsZdODKf+PxtkMHauo0dt0tOfcw7rcd8TRxwfLP+3U0ov2rieces3OsUEvJFghDvqWkeNtTFl3QaWnDdoHr6Nmzp3nmmWf+n2ma/6L+6kL9VpiQkJDfu3fv9fEoDMMwDMMwDLNLNP7WyjAMwzAMwzC/EQUFBUEp5e2GYWQrpRaRV+769eu/yMvL225tuJ2h6J12xdFHN6kNOEdLR/Y2gLPpLbe5EAiYEEJSjJ/lt7HNb0qd8FdrCWsd4aiUthLYTLtfUn1ecaLq22ByzYZDpq3c6SJ61E8ex3GupH66nw4TyD2Ylpb2Qq9evXbLvAbDMAzDMAzDaFgYzDAMwzAMw/xhFBQUZEkp7xZCeJVS//D7/W/07du3LB78i1h0/PHNlFV9hRLG5ZDorBSak3eCEBCxZdzoFZj+y7iE+JcKiOtepOsEvxqdp9RZKoQpoJS2ZYZQn0QMNfbo6YtmuZF2EeqbJpTvtdQvedRHlYZh3JqVlfVWPJhhGIZhGIZhdpu6d1iGYRiGYRiG+UMoKCg4mza3kOvhOM4r5J6RUs4dMmTIDs0n7AqzTjqmaxChHo4yjzKFau1I1Z68WwmBRCXgpddhj0cIYdBbcZ32sEbvbi0kdgW+sd2YRQgKjGrBr1I2BUTIK0SH1RS6lgJ/ogwXWkp8kxQyv2w9Zw757zrjx4/3h8Pho2n3RqpaL+qLGaZp5mVmZk6PxWAYhmEYhmGYX0bdOy3DMAzDMAzD/GHk5+cfppTqozVh6bCY3HjLst5KT09f50b4lahcGEs+6Ng67Pg6WFIe7BjqMMNASyjRTCjVUgmRRNGShXLfjy0FlQChFYnjKBXSAl+qn6SwGiVFCEJtothFSqoNpmmsjkq5yVT2CpVQ/mP3aZt+kRmHp556qoPP5/srldOXDlsYhjGRtqMzMzPnuxEYhmEYhmEY5lfAwmCGYRiGYRhmr2Do0KGBxMTE82g3RynVnbbfknu+vLx86l133VWp4+wp5nXt6k1o7gmWVISCSQErEI1KP0yrtZDSEFL5HeGkCWGZsdgSJkSFUqLCUNKRflWKkKfKq5zasCGrE82Umg7Tp9fG4v4yhg0b5rMs62zTNPtQ288QQnxnGMY42n6ckZFREo/GMAzDMAzDML8KFgYzDMMwDMMwew1KKVFQUHCoEKKnYRhZ5JVm2/ar5D8iOzv7B/L/pSZ+91ry8/NPpU1/cpeSi2ivcDj87JAhQ9bQPsMwDMMwDMPsMVgYzDAMwzAMw+x15Obmelu1anUi7Q4gd74QYgNt33AcZ2JNTc2yO+64Y7fs8O5txO0Cd1VKXUltu5K2bcj7bcMwxqempn7Sq1cvJxaTYRiGYRiGYfYcLAxmGIZhGIZh9lpGjhyZaprm2Uqpa4UQR9NWkvcU8tOC05n9+/ffFIu5bzB06NC0YDB4PNX/YmrL2VLKRPKeQfvP19bWfnHbbbexSQiGYRiGYRjmN4OFwQzDMAzDMMxeTW5urtG2bVutOXui4zgXCiHOoH0fuenkppL7ZMCAActpu9eakCgoKDiC6t7DMIzTlFJ/pjYY5CZLKd/3eDzfrF69uigvL08LuhmGYRiGYRjmN4OFwQzDMAzDMMw+gRYKt2zZsgntHmqa5hW0vZFcUClVRNsfpJQve73eT9LT0/foYnO/lMceeyyB0ALg64QQx1I9W9K2krYvUvAkqu9P2dnZZeS339lBZhiGYRiGYfZOWBjMMAzDMAzD7HNowXCLFi3amqb5V8MwrldKdSKntYWLpJSvkt97tL9ICFGzbt26cF5eXpiOfyuhq6D6eNq3b++zLCu5qqrq1Hi9tAZzGtUhTHVbEo1GxzmO81pJSUkxawEzDMMwDMMwfwQsDGYYhmEYhmH2aQoKCjy0OUYIcbGU8mTaHlynhUv+C2h/FrkfyG02DKPMNM0Kr9dbSnGrKyoqlN/vl6mpqY0KZz/88EPj7LPPdt+bv/76a7Nr164BSpeWkJCQTPk1J5dKeR1O+Z9KUU6grZ+2a8h/HW1nU9j7VJfPsrKyojoPhmEYhmEYhvmjYGEwwzAMwzAMs9/w+OOPNwsEAt08Ho/WFD6CXCchRGcKSqP9jbQtNwyjQkpZRvvavIResK2K/IrJz6Z90L6ifUVbQWkMcsnkrc1TaJqRa0XhzSjfRNM0W1B4ErkqOl5C2/kUtoD8F1H6RRkZGbwgHMMwDMMwDLPXwMJghmEYhmEYZr/klVdeCVRWVqYqpZpFo9GOpmkeJqVsJ4RoR8FtaJtEWw9tDdrWagGwTmcYhrZD7CVXQ4cRCvfS1tH75LR/Bflprd8fya2i+KvJrQqFQiXBYHBT3759Q+TPMAzDMAzDMHsdLAxmGIZhGIZhDhi0rWHaGG3atBFSyrZKKb0YXVPyM3W4IMivheM4ybRbZFmW1iK2o9HoJgqu8Pv9tRS2OjU1NdyzZ0+po+t0DMMwDMMwDMMwDMMwDMMwDMMwDMMwDMMwDMMwDMMwDMMwDMMwDMMwDMMwDMMwDMMwDMMwDMMwDMMwDMMwDMMwDMMwDMMwDMMwDLOr8AJyDMMwDMMwBzJn5Fo4Ki2IsH/n74XVQYWEmloUZkXjPrtGz54mfJf4Ea61kErHvpBCuMRG6/tCyBMyFulnBE65xY/OHXzwUXm+UAjDh4TjYfsTAjeOpzZGfPHj7bFSHTRHBHm9InGfGLl0zlYHA7BSDNhlEuPuqnT9dT+3Oi0BFdJAs6ZRJC6rRV7etv37y5hIeX9+mrWfnguGYRiGYZgDBhYGMwzDMAzDHMj0G34CTO9LgGpCr4Yq7tsIKgRppmNsxtS4x46ZqEx8MLIbDON8OvoruYMA00P5lEGpHyHEe5CByRjbe9nPZd/2fAIqqm+mY3LwU9x/YHT2CDdsfyKzIAgl7wSMQXSkBbbb9L1S9H819cMPMNWLKGn6FSbFhcL9njkXpvEQpT2Ykv4IS12IUTmlyHz6CCjvm5SmFfl/DmXehTGZ8900v5TrH0uAL/EYOlc9yK3D6Kxx8RCGYRiGYRhmH8SIbxmGYRiGYZgDEo8WzraEYTaHYbSAaTbuINrAiAbiCXdMbq6Bj0acTvmOhhAP0fYUmJ7WMI1mtH84THEBBIbCqBmGfgXHx1MBta6GchKV1wxefyKUSIgF7GfUVFA7lW5nU+r35vX62XVWS9qeQG/r6ZDGM0gruyCeUkPnTDShbVNyTVDlxN7pbWnR3xbwepMpvClMRx//cm4c70cg6VoY4kU6h7dBIhgPYRiGYRiGYfZRWBjMMAzDMAxzoKO0qQZF/50IpLMBjrOxQQe1DtJTG0+1Y1alNYWy7oQQJwHCgFRVcOxNbv7S3kx+UfL2UszzYaoMDByuBZuELkb/0/Vx3TYas/sRypBuG3XfS6e8ft/bxRQW0V0H0+hKfTYQfUce6qbzia8gcC2506kfr8eq7uWuv2G5PUd9Td6utvGvI6HaooxOhGkdpCsLJfeMyQmGYRiGYRjmD4PNRDAMwzAMwxzI9Ms/FYZ4Hx6rCezwp/BHz8fh5F+SvP174gpyF70XRa9JTsxjB2QUnAilPoRpJkM6q2n/LkjPO7C+DcHomAon6T4I0R+G6YUTXQIpe2LswDnIGZGIiHkPpfu7a1EiGroDo7MfR7/hbeAzmiDqMWCoSuD49Sg8YXvbxYOH+VAbaA7HSaY8Ym0wnWoE0zbgyavrC7L7jWkDL9KofjZ8oZ/gjVioSGoFZfgpjYKsLUXhLUVUz4YE0gIDh6chZLSAoDpRTWHZZShuVoxJvXbeP9r8gp/6wLJupz6g1NU34JwW/8X6RAslGwQ2VbdE1LwZMHKoHdRHlLd0BlMfTXD7KOxrBWl74VchbP5kJSbROUkf0Q2wPofHS/0b+QpC5aAge3aswDjaRnT3Zi1QY6W4/WPZNqoTNuOFG0qoSVvamfmfJpDJXaj822GZV1J/VkOqYVCeQli0X5BZ7PZL7kQvNm9ohqiXzrMw4RESjqxGTaAYE26ojufGMAzDMAzD7CWwZjDDMAzDMAwTx4i6C4QNIZfXN7Sde47crgiCNZat/9K7pqv5+hMQnQ7LCaGwwEb+HRsRWX8r+T8GaU+EEh8iJLZfmMzVDBYpSB/VC4Y5GWbiAgQC8yhkKtTMfug/Oi0WMU564SEI+26CkpMRTJiLhMR5bnwH01BV+g9kjz6K8qwTcguIyMPwBuZCGTMR8lyHiuT7IcR3lHYeTEqn/JOQNeZiDH4hOZ4mhhbkZuafh6g5Gh7/Aje+Jagc4yWklFyN7JF6mbzdgNopRQS9ejkYcmGs70cOWolQ8EEINc3VDgYSYBgx7emI+ReY6nNq33zYxjRYJ++8PC0E7v/MUejYNhsR76vUL/Pd/hGB2fBXj0fmmF7IGd8qHptIugL+pE/h8V4JrRAsjAQEEu5GwLMI0hmIEwotZI1qi/UlgxCx3obpme/2g+GdT/E/ga82l8KPjmfGMAzDMAzD7CWwMJhhGIZhGIaJCV4FkjBgZGfXZRYcsZ27aXRL1xbwrhCV5ZRfGYSWvYoTILwjoOQ/kDnmYqQXHgOjQxJar78XhQOuxpgBA/FizuJYwq2Qtn5bvQKG8TCEkYpIaAnC1SEYZieq8H8golf9XJ9+Iw6CkA/AsB6B19MNkdr1qKlYRPE3wLQ6wPLcDdu5D9c908GNrxFGLcWjHYcqafwLpjEEiupcW7kMdjgEX/DPVOdChKquxy2v1NlKFkhIvBQSo2D6/wonup7CF8JxNsH0nEVuFKQYjH5jkuLxdwEqXmF7YbivpD2UCLrC4phgPG6mwXaoXrWIhmhf1cDyUeBO6NT8eOq3YbDIeX0nU9pVbv/Y4XJ4/JdQH48nv7tcAa9GYSMi1T9S+2ImKJSS1Jebqb/mwDJW4BR/Mhx1N0wvnQfjKDiRldRvi+gc/UT93Q5+3x3UD/muhjjDMAzDMAyz18DCYIZhGIZhGAZQWs4ousAxx7tOYdw2bjxC6jpUdPXFEuyEcrGO8psIx4nC9ATh8V4Iw3M3lDMMkGNhRR/F2lZ9kT6801bauttA3hIHUfg7kKo3pJNOx/+FIyWEaELuPCxNS4zFNbSWsI/iSNjR6RT/NjruAyUeJL9iSGlSI49BwOzmRtfiTvcvbQwjQGUdDGWPJY8s2h9A/qMRqa2BZWlt2d6o2HCkGz975CGU5yBY5sGIRhZQvDvI9aV63QonOpXqlEwZZkBFz3bj7wxdC933pnEaMvMvQWbB5a7LGtUfRuAuCjzOjWcYRdQdy9393SXz8WYQ1kAY4nTqfyBc8wa1cTDl14/qfisi4WluHxhGX2rb39BzRCKk92vAupnK12GUidKS5+fJpSNqvo1w+dGwvOdReg/l+TZs9Kf86BwZAyHtdxCtDdGxB3C2CN8ZhmEYhmGYPxwWBjMMwzAMwzCAqxlsNIHHe2qDzus7heJ0RvkKK55ix0waVIUAhlGmT0E51RAmvXkKHyzPIfD4jqOyboBhDIXw5COr8DKc8cn2+Zp6/TJ8DhV5CmOzP8WYnM/p+BlAUn5CUH0Oc20da5zAQkjzXihkwsGtqEh7FaMHfIMTZhZQ41ZQfIok/JSmvskH19t9JX4bppNLaaZgdNaH8NgPU8DrsTqIbhDeP+lIsMX55HEUHEdByEcxJvtFt5yxA16hvJ6AHSmmhraDR5yOzIJY3XYI9bt0dBkD6OBZOtYC6bHk/SSU0QuWFdNIVvJz1IQ/d/d3F5lwJhVA9TZMSDkDypNDbXwLhQO+dutv4lFEw6tg+ZpQuVcjzTwMYzNKkJD0FaVeT2l1LjakWkptneuGGWgDx05x6w7RHF6ZgNK0ORQ2Gba6A4bqC0NmwCM/0IkZhmEYhmGYvQMWBjMMwzAMwzCE0AJHG9FIFaLh6u1cOFRDkaqQasRMFfQZ1RGZ+Q8iI/+/tH0+7iYgPf8xZLzQ2o3zdNYqtEm9Hyp6PSLVo+HYq2HbYTgRB4ZhwDCbwPL0gFL34vAFXd00W6MFuEouQHnx2rgP4F+/lP7GzU8YibBVTFNZ2zMem7EQo7PGoX3nGWi1PsE1UTDzuFspXtuYsJvefQ034VbED5WcgJEDN8QOiJGDiiDNqXBcYWcShNIawgblcyptE8lPURv+RmU8F2/7eEjcROEx4a1UHRCx6wueG0PXzbQSYPnStjh/EtXVoD6LwIl+gKh8Ci8OqYin2D0Ejqe/TVwNZIiXqZ+2tFOTWDWN/D9y6wF0gpTtXP+SdT4omO6+7ifhqgjH0IJhYJMrLDet0yCNUUgpeQsZhaNhmeegVkxHfvYP1I9VsQQMwzAMwzDM3gALgxmGYRiGYRh6K6TXQiV/gHLOgQd/gWmcXc9Zxl9gyOFIvF0b2SVUKwjrCvgTr4XH39t13uB1MMQ1CJdvWdgtr1cVCge+gZro7bCdyyDlFXDwIBznI3KlcPRCc+JomJ7zYgm2Iiac3IxJeRH3WDMHEQi4q9PRVsGw3EhAroGM/MOQmZ+JdYteQ63vE0j1DCSuoMC4KYlGcMuJbqYM43nFkdGNsKOguumjJjh/MO2IoKtJrAXLnuC5CCTeAH9Sb3J9EEi4AF5/EJaXwkVbWNtoITeGlk879hLY4S/JfeW6aPgL6qtnyd1FYYPw7MAZ8di7j8LBVIaX2mlTftvbZh56RzX10ypXy9c0k6D0QnXUn75g/f7YmjFDvqGMC2FHVlD+CpavHbX9PFiedPIfCq/xGvrn57q2nBmGYRiGYZi9BhYGMwzDMAzDMDGBJEQpxuRMx8gB3yA/c/p2riB7BfLii5gJqQBHuou8aSFinVOw4aXwjJE3IrPwVmTkZ6PvyENdrdZxOd9jbPZ7KK96BE7kBgj1BMWvcrWEIY+jxNto7RJKxAS/dTRP1iLgLfFMXQ+iX8uukHiAwoZSW7rDEN/Tm+54COcWKPXjVim2x9VANlP0XswjjrZ564a5TY6iQ5h24gJjqRQiNa+jpvxJ1FTGXG31k4iEn0S45mnqm5ehfJvduDtC529YuiufghO6krLv5TpDXQNZdRuigXyMHaS1cH85QoXignUtxfa7fttiSC3ojp9DRX1+X+OC4BgKZUWjqZ7aRvDjiITeRjS8mjIALE8CTPNYOgf30nYweubqK4JhGIZhGIbZC2BhMMMwDMMwDBNH7fq7oRFeAOHcBKfmKsjIFa6zw1fCkJmo3bQaED0pv39D4SGYxo3xVDFeva0W4wavg+nMg1AxrV+Fpu52dzFthZ4TTRjGRTDF5fAGEuHIZ2BFb0ZZWiGqUxZSrB20S8UFsuIQ5ObGTSIQubkGpWrvavlqUw1KFaGwMAolN0HqBewooVRvoaz2HpRVb+Nq/o7Vdj7Gpm+M57ZjYiLozRh78wYUZK/92Y29rcQ1f/FrkXrhORVyzTwIdWLcdwv9n2pJHXCENilMcTdTu6neQiFcE6tZY0zKq0L+gPdRWpOLGmcw9cg1QOgaRCPj4Di1dC4EnZdjkNaqTTwFwzAMwzAM8wfDwmCGYRiGYRimDgODh/lwPrkbx/sbdHVanlpQmZ/zMbn/oSD7ddcVDniNtlPxYl4FTPEhxfLBMlMgMAiZ+Xej/+iWyP3EwvXPJyCr8CrY5uMQRpqreWuor1wB5O4S9eg0JqCawzACUFqz1Vnr2qqd1MtBQuUxVH5bLfNtFKk1f0U6ilq1jHkQa5seRPldGxMWo5T+rHP9DUyjv+UwTINKPRliesQVbmsn2kfQrSJK+yFMHhLevfbshiB+t/F8Ts0oheHKdvvjuvzWdLxF0Ku8F9GfS2NtFbOp/1bFArSydB1KL9i3JY0+h5mjL0FG/ktIDQ5Gy+YbMTrrK4wa+ArFHUkx5sa0qpUXjsmawQzDMAzDMHsJLAxmGIZhGIZhtPYrIIweCPtr0cFXC1+4pkGX0vrFeIodUxadCClnuVq0hpFGr53/himLsH5xBMHaSig1CYZ5mBtXqdUQ5kfu/u7iiQpsnC8hRTUcKkubQzA99yJj5N+QPuI6KDxCDdsi1ZTaJsM26DTC6ARHvIf+z1yN/iPOh7AegGn9GU6U0qhvYIa/dONGxHRKMM8VYCsjEyl/GYWMZ3oga9RVSCl5GetafYHM/DvRu7ATRdixZu3vha/Jd9QPb1H/hGBZzRHEAmQX9EU/qnd6/j+pnbmwvBYi4VXUB+PRtvtyN51taQ3oiFYXJvwwzZOQPvJ06tdu8FcNgXImwOO9ms7tTaguzUL/UWdS+HnUl9mU7qR43y1FbW2Rmx/DMAzDMAzzh8PCYIZhGIZhmAMZ6apvemBaiDsB09O4A9zV1HaK89kGIHon7U2GkmWun5u/zofKcIt1QpByPiDuQ1X5LDcOWtAhTIoXi09/Xe/6eFw7u3orvAam5dkwnU+pnBlwHMDydoEn8CJM7wTKqw2E+hQmZSPMBJjyEGQWbNUGqodulcIbtE2jtC/Dl/g+PP7rYGubyGo6pc9Hwc0/utGfzV5Jfx+hsvQCahFYngx4Ez6GGdDC7Ssps+Mpr2vgt49EZqFbyQZxdZBlrB26rdqEw64iTQNKeGP9I7aUYSsDhqC+Iy9F/o6pWwaM7FVFgcOpzq9Sf9N5EYkwvGMRoHp7PA9Qhm1hR+ZTOx+Dpd5BXo+YneaEmlrKcz4cWUx5eqhvepP7hKYQN8CwX4OhnoNtb6R0rWD5noQ/8Al8wckUtz+UqkU0+iEcUeDai2YYhmEYhmH2Chp6uWYYhmEYhmEOFI69KA2mcRykUw6lNkDJHTvgO8x6Z0os8Q5YsEBh1nsrcNx30yGwBkpISFlN5Wx2y5FyAQxjAiCGoyz1fbycGbONe+zZWrh5OIW3hx2lOjmT8f17P7hhmg4XmUi2elBdtK3hxVDGm5j1dgUu6bMOlTUrKG8POQfSprqqjyDkMEjzDdj2CVSPEgpbCVn9Hb6fUovjLr6Y6nCClgRTvfRCc5+Sk5R3lMovIs93IKKPYLXzFZZOdtzy88hdcvxPKE2aDVNWQFJ5jqR8o+tpO4PKeAHC8xRtP0NhVtRN0xBtz7fg83SmstrBiZRSua9h1rvL4qE75tgLWkIYHWN9oJZAbnwNs6eFcPxFyRDiVGpLLbV7Dszaj/HdB8VumlnvbcJxl+n6zQWcKqqrbnMxlasXp5tI/TMUdvAdjEuvduNrZr4jcfy566FMbTM5SOeijPpF22CeSm38DNHwtzSdWAShSsjfpvxo69C5deZRv0yA1xqK0Vlbzh3DMAzDMAzzhxPTFmAYhmEYhmEOTLSWbNRKgSF3TTPVlCEUZpXHj3aNXGVgxbPJCNR6EXW1i4FIyEbAW7G9wFQJ5DyTgLAvAb6wQHNPBfKyauKBGoPqnAbHMFFT7sDuUOraBo4h0G9MIoQKQos0g6IG49K1SQqB3qOaw6fLrohizK2lEEIhPT8flpVF4RQ5dC4KBk+l9EmIRAJITASqKJcJN2wRjm6Ltq9chWQYQQOeqEJtOIIVx1RhWlyzdodQnfqNTYQTSkACHVYnlO3yYnHapnMHf5LbByb1QeHtWuCrXHvMyxam0TkyEDTCWLCh0tWa3hZt7xdV1L/UHzXSQbNQJYZrG8eNoMtrHW+n7vOoqHZtJNeRmRuEr0MC5VV3DUVR0UTbbI4tDsgwDMMwDMPsNbAwmGEYhmEYhjkQEUjPH/WzMFhGzsPogTvXeGYYhmEYhmGYfRi2GcwwDMMwDMMwDMMwDMMwDHMAwMJghmEYhmEY5sBEIQCvH/CQg+C1NBiGYRiGYZj9HhYGMwzDMAzDMAciCpYaj9qqIaitHIKQOT/uzzAMwzAMwzD7LWwzmGEYhmEYhjkw0QvL/fw2LPQqcg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7DmA/wfIdEfrS4kv8A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a:xfrm>
            <a:off x="5855817" y="1789803"/>
            <a:ext cx="6096000" cy="2585323"/>
          </a:xfrm>
          <a:prstGeom prst="rect">
            <a:avLst/>
          </a:prstGeom>
        </p:spPr>
        <p:txBody>
          <a:bodyPr>
            <a:spAutoFit/>
          </a:bodyPr>
          <a:lstStyle/>
          <a:p>
            <a:pPr lvl="0" algn="ctr">
              <a:buClr>
                <a:srgbClr val="008C7D"/>
              </a:buClr>
              <a:buSzPts val="1000"/>
            </a:pPr>
            <a:r>
              <a:rPr lang="en-US" b="1" dirty="0">
                <a:solidFill>
                  <a:srgbClr val="008C7D"/>
                </a:solidFill>
                <a:latin typeface="Verdana"/>
                <a:ea typeface="Verdana"/>
                <a:cs typeface="Verdana"/>
                <a:sym typeface="Verdana"/>
              </a:rPr>
              <a:t>Enhancements DRIVERS</a:t>
            </a:r>
          </a:p>
          <a:p>
            <a:pPr marL="269999" lvl="0" indent="-292100">
              <a:buClr>
                <a:srgbClr val="008C7D"/>
              </a:buClr>
              <a:buSzPts val="1000"/>
              <a:buFont typeface="Verdana"/>
              <a:buChar char="●"/>
            </a:pPr>
            <a:r>
              <a:rPr lang="en-US" dirty="0">
                <a:solidFill>
                  <a:srgbClr val="008C7D"/>
                </a:solidFill>
                <a:latin typeface="Verdana"/>
                <a:ea typeface="Verdana"/>
                <a:cs typeface="Verdana"/>
                <a:sym typeface="Verdana"/>
              </a:rPr>
              <a:t>Lessons-learned from the evaluation of the implementation of the EU Strategy on Adaptation to climate change (COM(2018)738)</a:t>
            </a:r>
          </a:p>
          <a:p>
            <a:pPr marL="269999" lvl="0" indent="-292100">
              <a:buClr>
                <a:srgbClr val="008C7D"/>
              </a:buClr>
              <a:buSzPts val="1000"/>
              <a:buFont typeface="Verdana"/>
              <a:buChar char="●"/>
            </a:pPr>
            <a:r>
              <a:rPr lang="en-US" dirty="0">
                <a:solidFill>
                  <a:srgbClr val="008C7D"/>
                </a:solidFill>
                <a:latin typeface="Verdana"/>
                <a:ea typeface="Verdana"/>
                <a:cs typeface="Verdana"/>
                <a:sym typeface="Verdana"/>
              </a:rPr>
              <a:t>Priorities identified under the European Green Deal </a:t>
            </a:r>
          </a:p>
          <a:p>
            <a:pPr marL="269999" lvl="0" indent="-292100">
              <a:buClr>
                <a:srgbClr val="008C7D"/>
              </a:buClr>
              <a:buSzPts val="1000"/>
              <a:buFont typeface="Verdana"/>
              <a:buChar char="●"/>
            </a:pPr>
            <a:r>
              <a:rPr lang="en-US" dirty="0">
                <a:solidFill>
                  <a:srgbClr val="008C7D"/>
                </a:solidFill>
                <a:latin typeface="Verdana"/>
                <a:ea typeface="Verdana"/>
                <a:cs typeface="Verdana"/>
                <a:sym typeface="Verdana"/>
              </a:rPr>
              <a:t>Requirements expressed by the Mission on Adaptation to Climate Change including Societal Transformation</a:t>
            </a:r>
          </a:p>
        </p:txBody>
      </p:sp>
      <p:sp>
        <p:nvSpPr>
          <p:cNvPr id="40" name="Google Shape;112;p18"/>
          <p:cNvSpPr/>
          <p:nvPr/>
        </p:nvSpPr>
        <p:spPr>
          <a:xfrm>
            <a:off x="212725" y="5540889"/>
            <a:ext cx="1316892" cy="400200"/>
          </a:xfrm>
          <a:prstGeom prst="chevron">
            <a:avLst>
              <a:gd name="adj" fmla="val 50000"/>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b="1" dirty="0">
                <a:solidFill>
                  <a:srgbClr val="FF0000"/>
                </a:solidFill>
              </a:rPr>
              <a:t>In-situ</a:t>
            </a:r>
            <a:endParaRPr dirty="0"/>
          </a:p>
        </p:txBody>
      </p:sp>
      <p:sp>
        <p:nvSpPr>
          <p:cNvPr id="41" name="Google Shape;113;p18"/>
          <p:cNvSpPr/>
          <p:nvPr/>
        </p:nvSpPr>
        <p:spPr>
          <a:xfrm>
            <a:off x="1425193" y="5542202"/>
            <a:ext cx="3143987" cy="400200"/>
          </a:xfrm>
          <a:prstGeom prst="chevron">
            <a:avLst>
              <a:gd name="adj" fmla="val 50000"/>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b="1" dirty="0">
                <a:solidFill>
                  <a:srgbClr val="FF0000"/>
                </a:solidFill>
              </a:rPr>
              <a:t>Knowledge Generation</a:t>
            </a:r>
            <a:endParaRPr dirty="0"/>
          </a:p>
        </p:txBody>
      </p:sp>
      <p:sp>
        <p:nvSpPr>
          <p:cNvPr id="42" name="Google Shape;114;p18"/>
          <p:cNvSpPr/>
          <p:nvPr/>
        </p:nvSpPr>
        <p:spPr>
          <a:xfrm>
            <a:off x="4465518" y="5540889"/>
            <a:ext cx="3143987" cy="400200"/>
          </a:xfrm>
          <a:prstGeom prst="chevron">
            <a:avLst>
              <a:gd name="adj" fmla="val 50000"/>
            </a:avLst>
          </a:prstGeom>
          <a:solidFill>
            <a:schemeClr val="lt2"/>
          </a:solidFill>
          <a:ln w="9525" cap="flat" cmpd="sng">
            <a:solidFill>
              <a:srgbClr val="FF0000"/>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None/>
            </a:pPr>
            <a:r>
              <a:rPr lang="en-GB" b="1">
                <a:solidFill>
                  <a:srgbClr val="FF0000"/>
                </a:solidFill>
              </a:rPr>
              <a:t>Actionable Information</a:t>
            </a:r>
            <a:endParaRPr/>
          </a:p>
        </p:txBody>
      </p:sp>
      <p:sp>
        <p:nvSpPr>
          <p:cNvPr id="10" name="Rectangle 9"/>
          <p:cNvSpPr/>
          <p:nvPr/>
        </p:nvSpPr>
        <p:spPr>
          <a:xfrm>
            <a:off x="989209" y="5087948"/>
            <a:ext cx="5065809" cy="369332"/>
          </a:xfrm>
          <a:prstGeom prst="rect">
            <a:avLst/>
          </a:prstGeom>
        </p:spPr>
        <p:txBody>
          <a:bodyPr wrap="none">
            <a:spAutoFit/>
          </a:bodyPr>
          <a:lstStyle/>
          <a:p>
            <a:pPr lvl="0" algn="ctr">
              <a:buClr>
                <a:srgbClr val="008C7D"/>
              </a:buClr>
              <a:buSzPts val="1000"/>
            </a:pPr>
            <a:r>
              <a:rPr lang="en-US" b="1" dirty="0">
                <a:solidFill>
                  <a:srgbClr val="008C7D"/>
                </a:solidFill>
                <a:latin typeface="Verdana"/>
                <a:ea typeface="Verdana"/>
                <a:cs typeface="Verdana"/>
                <a:sym typeface="Verdana"/>
              </a:rPr>
              <a:t>Enhancements High level Objectives</a:t>
            </a:r>
          </a:p>
        </p:txBody>
      </p:sp>
      <p:pic>
        <p:nvPicPr>
          <p:cNvPr id="11" name="Picture 10"/>
          <p:cNvPicPr>
            <a:picLocks noChangeAspect="1"/>
          </p:cNvPicPr>
          <p:nvPr/>
        </p:nvPicPr>
        <p:blipFill>
          <a:blip r:embed="rId9"/>
          <a:stretch>
            <a:fillRect/>
          </a:stretch>
        </p:blipFill>
        <p:spPr>
          <a:xfrm rot="21153854">
            <a:off x="1361664" y="1892150"/>
            <a:ext cx="3787421" cy="1872565"/>
          </a:xfrm>
          <a:prstGeom prst="rect">
            <a:avLst/>
          </a:prstGeom>
          <a:effectLst>
            <a:outerShdw blurRad="76200" dist="203200" dir="2700000" sy="-23000" kx="-800400" algn="bl" rotWithShape="0">
              <a:prstClr val="black">
                <a:alpha val="20000"/>
              </a:prstClr>
            </a:outerShdw>
            <a:reflection blurRad="6350" stA="35000" endPos="51000" dist="203200" dir="5400000" sy="-100000" algn="bl" rotWithShape="0"/>
            <a:softEdge rad="63500"/>
          </a:effectLst>
          <a:scene3d>
            <a:camera prst="isometricRightUp">
              <a:rot lat="390735" lon="19853667" rev="21173035"/>
            </a:camera>
            <a:lightRig rig="threePt" dir="t"/>
          </a:scene3d>
          <a:sp3d z="63500" extrusionH="76200"/>
        </p:spPr>
      </p:pic>
    </p:spTree>
    <p:extLst>
      <p:ext uri="{BB962C8B-B14F-4D97-AF65-F5344CB8AC3E}">
        <p14:creationId xmlns:p14="http://schemas.microsoft.com/office/powerpoint/2010/main" val="286600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1000"/>
                                        <p:tgtEl>
                                          <p:spTgt spid="4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fade">
                                      <p:cBhvr>
                                        <p:cTn id="17" dur="1000"/>
                                        <p:tgtEl>
                                          <p:spTgt spid="4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435088-529F-4ADD-969B-3D2436E97FCF}"/>
              </a:ext>
            </a:extLst>
          </p:cNvPr>
          <p:cNvSpPr>
            <a:spLocks noGrp="1"/>
          </p:cNvSpPr>
          <p:nvPr>
            <p:ph type="title"/>
          </p:nvPr>
        </p:nvSpPr>
        <p:spPr>
          <a:xfrm>
            <a:off x="212725" y="286603"/>
            <a:ext cx="11739092" cy="1450757"/>
          </a:xfrm>
        </p:spPr>
        <p:txBody>
          <a:bodyPr/>
          <a:lstStyle/>
          <a:p>
            <a:r>
              <a:rPr lang="en-US" dirty="0">
                <a:cs typeface="Calibri Light"/>
              </a:rPr>
              <a:t>GEOSS Platform is user and technology oriented</a:t>
            </a:r>
            <a:endParaRPr lang="it-IT" dirty="0"/>
          </a:p>
        </p:txBody>
      </p:sp>
      <p:pic>
        <p:nvPicPr>
          <p:cNvPr id="35" name="Picture 2">
            <a:extLst>
              <a:ext uri="{FF2B5EF4-FFF2-40B4-BE49-F238E27FC236}">
                <a16:creationId xmlns:a16="http://schemas.microsoft.com/office/drawing/2014/main" id="{71A5A015-71D0-4879-ABBB-A5BE0553CB8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549" y="106555"/>
            <a:ext cx="1781175" cy="619125"/>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35">
            <a:extLst>
              <a:ext uri="{FF2B5EF4-FFF2-40B4-BE49-F238E27FC236}">
                <a16:creationId xmlns:a16="http://schemas.microsoft.com/office/drawing/2014/main" id="{AEFBC9EB-AA5A-425B-9D25-46823E9CBCC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74199" y="-141883"/>
            <a:ext cx="1777618" cy="1116000"/>
          </a:xfrm>
          <a:prstGeom prst="rect">
            <a:avLst/>
          </a:prstGeom>
        </p:spPr>
      </p:pic>
      <p:pic>
        <p:nvPicPr>
          <p:cNvPr id="37" name="Immagine 36" descr="Immagine che contiene testo&#10;&#10;Descrizione generata automaticamente">
            <a:extLst>
              <a:ext uri="{FF2B5EF4-FFF2-40B4-BE49-F238E27FC236}">
                <a16:creationId xmlns:a16="http://schemas.microsoft.com/office/drawing/2014/main" id="{A74ADDBD-CE3B-486C-8694-C6B1642B154F}"/>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318" y="24857"/>
            <a:ext cx="2096756" cy="782520"/>
          </a:xfrm>
          <a:prstGeom prst="rect">
            <a:avLst/>
          </a:prstGeom>
        </p:spPr>
      </p:pic>
      <p:sp>
        <p:nvSpPr>
          <p:cNvPr id="4" name="AutoShape 2" descr="data:image/png;base64,%20iVBORw0KGgoAAAANSUhEUgAABYMAAAK/CAYAAAA77dLbAAAAAXNSR0IArs4c6QAAAARnQU1BAACxjwv8YQUAAAAJcEhZcwAADsMAAA7DAcdvqGQAAP+lSURBVHhe7F0HYBVV1v6mvZKe0EOTXuwCVpQi9l5A10JNIQHE7qq7P6Kra1kLLaQB1t0Vy+rau669odhRUVR6T0h5Zcr/nZkHIZBAUFDQ+WDyZm6/555759wz954LHz58+PDhw4cPHz58+PDhw4cPHz58+PDhw4cPHz58+PDhw4cPHz58+PDhw4cPHz58/A6gJH59+PDhw4cPHz72KDiOo1x33XXB7OzsoGVZQU3TQqqqBhLe9UB/h35R27atYDDoBAKB6PLlyyOVlZXRyZMn24lgPnz48LHLMGnSpEBWVpaMU0ZKSooRjUbrzcVM03TS09Nr6O5wzLKWLl0a4/hk0cvxQvjw4cOHDx8+fPxy+MpgHz58+PDhw8cegQcffDBcWVnZ1jTNVpqmNXccp7WiKNmWZWXzt43c060Ff/njiIyjejEp8ChKjD8reVXRT5S/K1RV/TEejy/m7yKmt1bcamtrl06cODHKex8+fPj4WeAYo86cOVPGqGa6rmfytzWdW/JqwXsZr7I47mRJODdCAnQ3bdv+kbdx3stYtYr3G/i7jOGX0m99TU3Nmssuu2wd3X0FsQ8fPnz48OHjZ8FXBvvw4cOHDx8+dks8/fTTwcWLF3fkbSfbtrs6jrOPoij78nlvXdcz6BYX5Qjd1tJPfiv5u1FBElFVtYK/Jp1UXin0T+Yvf5Q0/qbxN4O/LRguwHRE6fI5nz+l+xd0+z4Wiy1s2bLlj8OGDRNFsg8fPnw0iLlz52qVlZWtOGZ04djRlWNIZ44lPfm7F7078Ern8wY+b+B9JcebmsR9QwrdJF4Z9JevWmm8T+aVyWsFnRbx9xu6/8TfRaZpfq9p2lcFBQVL+ewrh3348OHDhw8fTYKvDPbhw4cPHz587BaQLdTt2rXLtG27Cx8P4G9fRVE68b49L1lVt5bPX/L3G16yUm4Vw6yk20pR5lZXV69LSUmRLdVYunSpmH+IyL2Aaavt27dPtixLZdhMXdebxePx5kxDVum14tVe8uVvT8dx0hlFVgqLwuUrTdPmm6b5YVVV1aKOHTuu95XDPnz8sfHKK6/o3333XSbHkM4cQw7k+NCbY8deMo7wasEgtRxHFvL3J/qLovZ7Pq/nJR+oVvNXVvtWcGzZykQN46cyjqwgdscqpp1mGEZLPnemXxu6ufkwqCiYl/H6js9f8vqE958z7E+pqalrOU65Y6EPHz58+PDhw8eW8JXBPnz48OHDh4/fFHfddVerQCCwr6ZpBzmOc5iiKLIKWLZPVyaUHAv4/C2fZfv0ikgksmJnm3IQExRMt0VNTU1rVVU7WpbVU9f1fRMK4jDzNxnsez6/wfs3g8Hgpzk5ObKyz4cPH38QTJ8+vTX7fk/e9uFYcAh/e3A8EK9KXj/y/gv+fsbfxbFYbBXHkLXjx4+vkgC/FKKA/vLLL1MNw2jGxyyOUfIRaz+WY1/+tmeeYi9dbKMv4v1bdHszKSlpwYUXXihl8+HDhw8fPnz42ARfGezDhw8fPnz4+E0gihVd109VFOUYx3EO5aXz/jN6fcDr42AwOL+qqmpVSkpK9ahRozat8v01cPvtt4ezsrLSo9Go2CHuQafevA5m+cRMhazue0tV1Zfp91x+fv5qPvvw4eN3ivLy8o7xePwk9vlB7PN96CQfq+ZzPPjEtu15vF9Av5WBQKCKY5V8qPpVTDbMmTMnVFFRkZ6cnNyK5RDFtIxV+/L3EJatgmX6kL8vRyKRlydMmCArlH348OHDhw8fPnxlsA8fPnz48OHj18X06dNTDMMYryjKmZZliXJV7P3eLYpV3i+qqalZcemll0botlvYwBQTE/wJpKSktAqFQvuy7GfxWS5xn8dyz6b7v39thbUPHz52LThWddV1fSz7+LGqqood4CW2bd/P+9cCgcD3HKNWjRw5Mro7jFUsm/LQQw8Za9eubcZxtbumacfReTgvsTssdoYfjsViMyZOnOivFPbhw4cPHz7+4PCVwT58+PDhw4ePXQ7HcdSioqK2qqqeoyjKGDq15u8Kuv9L07S5bdu2/e7EE0/cqaYfdhGUSZMmJbdr166zaZoXsA7DeMmBdJ+zHtPj8fjzhYWF6xnOP8zJh489EAMGDNDPOuus9sFg8EI+nsf+3cK27U85dj2g6/qzGzZsWLmzzdTsCsjuhqSkpHYs/wkcny5k+TvxdymvYrr9Jz8/fzl//XHKhw8fPnz4+APCVwb78OHDhw8fPnYpysrKWjmOc5xt26P52ENRlC/4/LSmaY/n5OTI4UdbHaK0J0BseH711VfdWf7zVFU9lvXrxt93TNMstyzr1QkTJqxJBPXhw8dujkmTJunt2rXrxr57Bvv0+XTK4Dj1Bn/vra2tfXP9+vWVkydP3uPGqrlz52qLFy9uGQ6HxSTPuXTqyl+xwX4fx+BnOQb75iN8+PDhw4ePPxh8ZbAPHz58+PDhY5fgvvvuS6uurh7CW1ldd4QoIGzbfkBV1Sfz8vIWe6F+MRQMHariu+9UtGihorZWQWqqmG/YGqHVDqoybPo7WLnSxsCBNnaCcmfSpEmBVq1adWfdjtM0TVYLt3Ac50Ve9zZv3vw1/1R/Hz52b0ybNq2ZYRhncGwaxX7chU6vsR//i79v7Dyb4JNUDN1bwcrPFQzcW8XaZQ3Pw6IhGwuWOhh4HcennfqhTLnjjjtah0KhE1hPMXOzH8eoT/lbVlVV9fwVV1xR7Yby0QgcBROmBtg+mvu4NsOBolh4aGicpN16hfWkV3Qs/CCIpLSGV19HAzb22svE5EFyOGnTkFdiYG2VjqwUj3eSqxxULzBRWipp/LJV3mIOaVl2iOmzXu1jeKiB99bQuRoy1wUTT/VRU6mgS1WU79Sm12fopAAys3X3PhixMO0XrrgX+gCGR9uRsSb3n0mTdFT2NlC9XkEbxp08Kko3jfSQQxkTZbso5rbzAIbtkXBvCMnki+r1bJM80uGPvvKefWboQyr7CNshQYvNeUj4987Lat373ws252mpX1plnH1C+tLWvDBiTgjBmCevluTVcjzZffhl43gg2Jz/mwKJ+wXfdQ8Nk/7nxZE+trE/RZfauGfyrjerNoBj8MBXd4qc/3uFrwz24cOHDx8+fOx0lJWV9XIc52Lbtk/howj7c3j9a9myZT9M3pHJ4pYYMEDPalebFLVSwk4UbR0bbaHanVRoLW3FaeNYSiZUdKL4uYXw5yiOolSpCpYotl0BqAvhOGstGz8C2reGE9tQFQ3U4vDDa3+u4CgrC5s3b95L1/ULFUUZRieV9f+XZVlT/MObfPjY/SCrZtesWdNH07Sr2VcPo9MX/J3B35cLCwvXuYF+DiZNCmBt1xCqYkHOn5OgW+05JnXnfTOOTElQ1Tbur+JsObmWsWcp3dfDsatgOQthqN/D1Ct5RbEXIq6i6hco/sQGenJycsuUlJRTWe8JHKuasc5z4/F4EceprxPBfGyOEXdmQA32h64NZdv0oosBW6nk/QLoeByB4JuYMkrMA3kQxcfiludC1S71pttbtTNb2lnMd9Un0JwHseaVL/HQQ41/NMwrSYIV3QfQz4SiHsh4LV13R1kL1XkTlv0C8/oQpfk1rvvPQd70/nCM6azTTyzzLUxLVsXXx+jiY6HhZt5tXR8FQVjW1Zg17omES+MQZdHi1n2hKiP5dBAv0hMfQXfmYO3y9/HQ5JgbbkeRVzyBf/NJ7o9g2zexLF96HttB/swTScs/8y6V8T5DPJwLo3YAFOVG0juJtX2O9buRNFmNnOlnQ9HHscLpW7WrwpCOU8H2mE+54iG07/H+Din7f08YOj0Fqfoh0JQM0uU1l3aC0cVHkecnUTxqxjHue3yzfChe+wUy4e6EnKI+5JkRvA4lJxhkiOXkkUew/qU5W/Xvsx8MI3PtVIbtS96vgWGdi5nj2Pd2E4wu2oe8P5t9NJk8/SSi8VtxXxN2uxUUZcJS+yOmWTCDr+H+4dUyUCGn+FSOUVdy4Etheq+hrOCiRIydD/koZFqdoasnwFZfQHne5wkfH1vAVwb78OHDhw8fPnYaxHTCggULBquqOsm27QPo9B/e/zUvL+97L8QOQ8XQIanBGqeZYljtFU05CBYOdqD0V1S1Lf13TJaRqZu7uCERTX5sJ6I4zue2orwPWG+ocfVLO6yujmSGVqP0yR2eXDuOo5SVlfXn7/W85Pd1Ov+1X79+7/Xt2zfuhfLhw8dvjbvuuksOhfyfoijJ7KcPcMy6vbCwcGXCu+mQ1W7NV6chrmdAjbXlBPQoTnz353jTmyNCT957K8U2jlZbq9LqY8twojRxnC/p8Sl0vAjb+AGxDethhNajNP9njynl5eXZlmX9jXWXlcILeE1OSkp6dfhwmcD7cDH6lmxoqTdCC4ysaxiBNA4vRQPi0X9Di1yNkksWuV6yOjC9xUTGudWNo0i8LeMmfi1rEdv0r7CUBxtsy+FTuiAYmMg0cslHIS+djWlJ/rw34zW8nY64eSfuGb884dl05JR2goY50AMDWJfvoWkTMDPnqYRvHfKKroFi3Ojeb1knzQBqq8ZgduHshEvjGFN2DFR7BnSjG/maDonLMpfz5yqUF9yXcGw6xsw8Bpo6DYFQD0RrPmC6Y1Fe+GHCd9vInzmcosZ0tmUqy/Ah63YU7PgZUI37mR4QizwJI5aPGROWIre4gP43QVUz3BIqW25Eku85pItl1VLWGIXSsXPpsGN12dMxfGZbBHAdND2HdJgNy/gz5oxZ5fqNLjoVuloOVW8B21yABcv2+V0og8fM6EWemM4+OriuXzhxjt1TUJJ/FXmm/iKDC25LRijlWfaB/uS5WsQj++Pui79J+P72yCk6lLz9BvlfQ7T2EQSs8SjaztgyoqQnAs7trP+JfJqM2vBtrjKYMjH7zWiXPpoeghl7DmUFx3uRdjLOvj2MtJQ/QXNu4pNF+f4MzCp4z/P0sSUa3kbpw4cPHz58+PCxY1DuuuuuDl9//fXlvC9zHCdDURRZdZa3o4rgjgMGhMKnDskOnT6gf/DMwaNCpnO7GsDzqhF4lZOzOzhRPVdRlXaugCkTyR25ZE7m/iSebXlAyFHVPoqmjlX04P2Orr6HuP1YcGXtpNCpg88Nn3F8v5Sz+7fA0N6Nbw3dDKyzwzq/HovFzrYs6wY6dVBVtfijjz46RVYieqF8+PDxW+Piiy9ewb55PfvpyLFjx17VdEUwx568/ya5SrTc4mORubYQlnYnVPspqKFXEAjfyEnvMGiqrK7S4diMwstOXBufG7u2DKeonaDrJ8IIXMUx8AVY8ZdgBGdyLLsEeSWnI39mbxROT3FXXO4AxF4wkcfxeizHLdnBMbu6unpSSQkn9czVDfRHhih19dSJUAMj4Vgg3SO81sI2V8Hmr2WbsMQagHourPAVOO/vmYmY4mZveufYZjXjrd502aakIUoSQA/sBUe9A6YtdqrrI4/tEAyUMMx4VxFsyz+rYrN0KvlsQdWTEAxeiaBxPeOkJ2JvH3mTkjCq+BBozt+hGQPcujj8Zzaim3Oc/T3+tOK8WP/N6hSrqYJmbf/jaeH0jlCsa8nL3WDFLNJxPSxrHWlpswytyXVXY+S0AxOht4/zp6Qht+QEqMok0qEHTNGnKzbzcF/uTYIlSiOpOesGbMC6pSbbjw3ORndlBQoKsbiXnvRL/k24x1j3NXV0MHlvRdwwmh7mMHE72+MIN94fCQHtKCSl5AijsD2jMGtcorlwxF65OoO8eydsdQ5aftH0dtqdoWm9yHc9yTfCI0vgxIvIH3eSq57eShG8Ed5Kcrlr2P+3hKLKSODxeZPMV/CdGNCHIpx6IusVgcp2bxGsq5fsgnH/SVJepXcJkpNawVDOQSi5FTNlOTwh30fD8F/yPnz48OHDh49fBFFwVlRUHGlZ1ng+Huk4zsv8nb58+fJ3d8QkRNqxx2bZKbFetqIf5tj2wZQa91agdqWQHfAUI7+STCcrntxVT8zSsqo5cfmKd58qjvW+ElTfqYlEvsF/39rgBtgOSJvAunXrjlYUZQzp8kIkErl74sRfaBfRhw8fvxEmqchv3QG20p1jwqEcJ/rQ8SCoWluouiK6D/fa1VBVjlGJ70pmbB1ndPM52X4XlvYBnPjnqGyxEA8N26Gt9kVFRT0MwxjOcXw4Hz/l710rV658lWP4z9uy/3vAuGnZiBofQlNbw7FXwMa/2e4fQ0OUzyHY6rEwgqdBM8KI1v4EB+ejPO91V4mc0WoCeeIf5A1Zufsv15yEw5jyEVNxRFEofHQKG3I/GIYKy/wIdnQEyiaIHWdgzO1ZUJLv4vvvPLexbWs94/6Pjf8KNGsV48tLqiV/j2H7D2SQkDuzd+KjUFJwt5vGtpAzjTxsnMGynA092NdVdksClvUdE7kIZWPrrwwW+6aByHtQ1H1Zj4+hYhaZXbaNex8gbEdHNP4G7p240H1uDLkzJ5Imt/HOgG2+yvQeZh1ECz2K7oeQrqIkn8T8b/ciNAL58LGoBWmnn8Ons1zl8qY6mO8B8QLScp4bdnvIKz6eZfgnVCWT9ShFWX4+xhSfwud7EAhlIlZ9P6wNhZh91QaMKSpgm/yNfT+LbfIZf+8gDWOusgsq62T3BbTTWI72bj+1zNuxLvOv2PuLOL5v2wMBMwToG6A6KxB0mpOTmL5TgYC6BJub+RB6a7UdoYWSAemC0QqEsLgBu8qy6rIz6ZbBdCPkyR9RWWEiK6UjaZrCZ5N5LUZpHtuqEaWe7GxIXdGK9W0JBDUoVgy6vRgzGzCVM2pWC+jx9tB0phVbwjZ3EEpqg7gjPFyJsB2GqZ/BPnEDTFOUgY9DtWcCoW/Qeq/Frh1tI7kVwuR53Y5hav6PXsKbwbUvm5kNNdAMlkox0IigqmoxHphYmQhRh9ziNixLa5dGVViC+wtW4aIpLRFNbQ07rrHuG7CmZjEe/hm2iYfenI6s9Lbsp2wL1jdgrMHUEfXLe/yUIDqmdoBjXkC+nUDeyGR/f4s8MI79eSU2/G9FgyZgZGVwOOUZjhFHko+qEY8cWG9lsLRJxtqWLH9LWOxbAps1TI4vqs8DHE8KZ7SCE2zLtrB5LXTplD9Tds41Z9k1GGyXFqsWNWrP+9y7WiGFbajYKmm+ASWjv8HoaX1J97cQCBqIRx9mGhMaXRl82b3JqKzpzL48DnogH2aU/QGzOU48wPwXoSJjGTJWjyBNppM+5I/oMygfdyLOK8okH5CXrAB5hO204vsGTcRIX1/YqjnCKutpe4syHKcGK1b+gCcnJ/oM6TCG7a4nHc4+fAXLfRhikaXk+T/T613EjZW4ZzNTPj5ceDMdHz58+PDhw4ePnwGxP5mdnX0Gb6+0bTtDVdWi1NTUf5933nkrvBDbR9KJJ7a2w7GjKNwNVmwcwvlKVwreYldMBD7v+q2wUTHssBBia1hxvqRg+ablOK/EYL+Fx1/brnApyvK1a9e2DAaDtaNG+cKoDx97JHKm7w3NGMKJ+UCoSm9OdNtDl9V/HJ9+DQVwY5CVaKJwdNzVmis4+V7ASf1bHLeewYJl7+/IFuzy8vLUeDx+sqIoE/kopjOmJicn//MPazbCU5jOg6Ymw7E/hq2OQnnexwlfYFRRZxjqePKCrEJbh3hsNu6eMK+eMlgPALGqiSgbPzURy4OrXK09CYp2M993XWHGZUv5jSgvnOz6j5kxivx2B9sxg+0qK9anwzLvRftVP22yay9Kku/b9kLQup7hjmM5FjKNUqZRRN9tvzhzZ17NMv8ZRigV8cgPrpusUjbjDSuDJ5S2Q639CVSk8Wk21r1UsE07xw1Byru09eXM91o+xaHgCrRZdp+rpMotuQSadgfrGGXJ/47ysR4dGoO3zf42xskj/9uwYqKMT4MebA4ztmPK4NFFPdjGzyGY1JFtdTVKC2/GmKkHw0ieTbe9Ub32BpSP+z837ObKYMd6BqUFsiW+Dhff1wY11TewLMPZrgbp+SiSQ2OwZnUAodTZrHMHyhFf0X8+6SB2yrtQpviUbjeQ5t6HgNySIRxUBtD9UNK7JcMq/LeYz6/zeoQ8WGfbW+yjOriT8QdyLFpC//+wbGl8PpHujKuKuQqxoXw/Kpu9vtXBgKJMddTTOGZQBkMPxiXDOjXM7z3YzmsoL3g4EdJD7rRz2SfIO06Meb3AcMkcgA5nHhosaz50LY3pUI5T2nqym7OWzyL3PAm7ejIUY2+oAdkx1Zx+C7Hg32fhtdfqxihpC1U9ifXuz3LtRTqIIrSSabzNvF4gjZ73AiaQM2Ms+1A+aSkmAe4FOAaq+nFMe3/6it1e9h3nGd7/k3GXuXG2B1ltnmQcwbhyAPLB/JXV9jZUltdWX4Fpv4w5BV+4YUdP7wjduI5hyAdOFn9ZXoeyovIj+y3DkNfLxm79gWRbymCxUW6ETmcax/BJ2sQ7cM+2WTftVZbkP5vs4IrifGmbkaTPZW6+jnIjr2Rozhl060qayaGKS6HhYbbxI/UU/K5tXVNsof+JT/0YXmhNGpn/heksYr0eghEMbVcZPLq4r2vqBsoRfB+JLWiOT0J3W9rtfqRU/wPVoXPh6DPYz8Kw4s/C5NijK9JufTweclaQX5hv7J+YM9EzKSLw+vkJTPckPvUmnzEsYWM1eeQNRBjn3oL3MGluAEvXjmF6VzFMFsOnwrJljFlMt2+hKTej1ZJX/cPk6sP7kufDhw8fPnz48PEzkJ2dPdZxnDts29b5e3FmZub0piqCM4cOSU86a0iuE4zco9jODMVBPicBB1CIS+GkQgRfyoe/oSJY4Cp63HIoLFsGJx0yebtUVdSSkKLPDpw5+BQMHbpN8xHDhg2zxo4du8xXBPvwsQcif2Y3FMy8gX1/Fie2N3Iyezon5N2hKpzUmhwffkNFsEC2tltxlsMxoOrtWL6jOfkVRV8Zerae5tp+bCJycnI2cKz6t6IochDXIlVVb4lEIv93zz33NPNC/MEQr5WViHwJyAdBdIbq3IDcmVcif1Zvd+XenMLv0GbZlYgFx2Bd1RXouPoTL+LmkHeYKNi2wD2jIuSpF2Faz8KM267iUNV6I6+kueuvaCcx2wy3fYEnYGszMHv8D/WUGXJ/b97n0O2/QI2PgGaPRG28afZ2HaUdAsFkxKOvQ7EugWJ/5K5kbQwRpwv95TA1k2UKIuPoi5FbMh15RX9mmcWsSNOgB/9Fhj0PplPI+2dcRfD5d7RhgY52P2xo2mr2qf8lQjeOzIDG8nRkGhrisUfYNqIQ/8H9MLKjsFb8QJnjYsRqxiOqPea6acEFMGPXomr9BNaZZW4QKuSwyM2hBOQ9L8p7r50UFihWqyAUCLA994Fu7Evan8z2vRyh5JOQktWTfTYTiHorHHOKLiYtShjvaoTCQ5CUvh+vfWGET2D861nYYgyfvrcbVtBmqTBnN+iBvRlnIMNcTbr8H0KpAxivF0LBg+g+hlcxMlaJnda6xYDyMQMoh+L8g+X6E5JSD2KcfRBKOZhpjGft2L4lcrBeHSy1FWm8H8eavnwaC80oQHJqX+a/P+kvK973RjC5rSs3CfRgFtKadYYR7MUxMwjHSGUR9qP73qTrPsBAL5wgf+YR0NVZTOcm+p+BcMqBSGbdg8lHQFPEBNlM5JTKoYObQZGVwfuQb/pAg6zMnYFgeBTrcRCCSfvymeMhbiLP5rmK0+1BlI9JwVw2bSlpdgmCKf3dMoTT9ocWOpMhboWu3AI5YE1gIgWBcE8kpbVkuUURzDrr6Qin7suyHcJ+6ykvmwrJ3wgWMq07Wa/z2BZ9mLa0ifAO62Jfy/a6HrnFXdzwy7IV0roNAqGebJN+7AfXwVBmkHbDkJx2EMu2L9vrOFjKdWy7oe4HmY2wlcHQtduYVy7jH+DmE049BmrwFrarfPzQmyCDK6R7FlRD6N3Mex+yIxuB1khp1p283R1R9lEXTMy12qDuxzLezfAFzPNgtu/eLPtgRptMPhrhHq4nkI9qoZTzWL5p5MeRCCUdzHbdm7y9N9MfwJyvRBA3Y8yM/bDoc5VxOyC1WUeWXQ6ClLHEYPqd+Hs439XeoZs+6sFXBvvw4cOHDx8+dhh33nlnxsyZM2V1z02O48i2uYsKCwufEcWnG2BbGDAgJem0IcfVms5sxr2VgtqxFAK9CbBMfH9rBXBjkHLJpSiqoqntFF09Q4EyPWituc0YNvgg9OkjKzB8+PCxp0MmzPkz90Je6cWwcQ9gXAUjdAjHqWRXzSYT3t1unGJ5NpZLDqzTjL2hBMbyfjbyim9xJ8wDXtmuMkRsnufn579vGIasDn6UY/TYSCRy05QpU9p5If5AWNRvNRTnIY+mehqM4MnQA9fBNv+JjLWPI7fkOvzQZj83rGxD3wGzSC7adK+GqnxCom/gxbazW8OOZSH3jjZQ0E50Ksy7GpYzD7Ny1yZibY2Z475E8YRHUFz4UYNb6RuEtRDR6A3MJx9B82X+boehzb1ZFo3hyEPqCVC06xAMj4MamAzbnoWcmWdjwhRvBWNjEOX1zNE/oWzcU5hTMBcRqxo5xZORlPwQ+fQkmLG1MK1itF/5ZiJG46hOdkivT2HGr4DuTEQMH26vBo3inskRzB73GErHzsA9+V+5bqX5FSgveByzCqZjFunbEGyEsCy7NcYWtcSlJc1RWN4RVeuHsxynsD2DXnmclUhKiUEL8EmJuX3UtSdsr0dt9Z9RvfYs1vsylE78DqOnHcY2vxy6IWYf4ojW/BPRqnNRUzESsdqHmWYEgdAgBPWbMXJGe7cM3vrUuPthSlb1ysG6tvU+YlVjUL1+FGI1z8Ex4wgYPZjx3zH2thZujNG3pEJTChEInwhZ+W7FPkZkwyWIVJ6J2Ia/wSJ/qEYrtvm1HD9GuXEEqmIyfbEFLErPTFjxJ1nnC1i+0xDQ/wInXsD40+gnvOvAjL6IitV5iEf/CiV5NePLWQ9eeaXcGyE8bymXIJB8hKs0jkdfZd3zULVhKGqr7mKcpex7ncm3kzk2163GVhSLZRBe4L3WFbbyPWpY95qq8xGP3O/SMRAmXQIn4ofmvRKxGkc4+SimmU86y3gXZRlmonb9ObwKEYs+T3k17CpXVeVyXMB2r2nxHazaP9N/JstYQT/WKv4en89j3mMQqfEOldweXLMbRHJKV+Z/HOsqH4JWsE1uIX3PRO2GG0h3pq+HSNgjSf/ebniBIlavSUrFUTlGHcRyfIjqqtGorbwQ0dp3vTBKG7ofh6VtWrnPBbPbQ7HzWd4+pBsQiXxIPhvH/M5lf36Q9etLXvKU29uGw7TnMU4u+fUhGLKwnDSP1T6ImrXDoeJ2tFgVgWfWxoOqZTOWxvATUVtxFiJihsWq5TsrnQU9G1nLPB5Nb9aWaZ/A/tCaTxWIVM1gGc9i3a5GPLaE5abMrfZjn+mHvTgCxGrvRdXaS0iLj0kH9k97JcNfAyt6JuvzOsefnztC/G7hK4N9+PDhw4cPHzuEu+++u204HL5OVdWJlPWfi0ajBcR2J2/tDj00rJ025OhQpn6nrTh3K4pyJgW/DFiiAE6sItlTIKsOWG7OazqoUAq1OO4Pdcy8xjjjGFktUif0+vDhY8/CuGnNsDT7fNgo57h0Iyeoh7GvGzBjiXFqd59PsnxSTne1sKt46kWnyzgBvxc9vr4cBbNkNeB2MWbMmO9isdhVHOOn8Do1FArdUFZW1jXh/cfAa4PkILFb4ZhzSdNqbyW4HYau749ASLayXwVDeQRGZBryio/CgCasPNwcX6wSZqpxlWMeDKgBFXZQlCFJnpNSzQatrwi+4N5kFMzoh9yiEzCm+Ph6V17x0ehTsv0Pk0H7HoSjN6M0/ytEQ3xnbe+1pezLPyp/NfaJFqRBistjQAB64HAoyq2ocVdh7gBiHaE65yGYdASzl+OlvmU6H6Ipdqo3pNVAc+5A67SpKC5cCVXMCTi/8rtX6cMsn4StvoAqyCrvp6E4N7EOe7tKQfeAP+cx3D6cvBNLlI0/lllD4eEhBMwZKB37KGaN+wSFD2RANwro3do1GWLjXtbvEszMfRBlY+9hWlfDsp7kOOQw3Mkw1D+5Kyczl9UNSKJ8tew3EFeuRHH+bJQX3E3evYY+dGM8KPvASj6V4RQoKQNZzpGw2YaWOY/t8GeU5E9BSd5/EIj9jfX6B9MiXbUUtstFGDOjTpEqNRHdnhX/iv5Tmc8DKC98EkW536Js3Cuw8D9XwUhisB5fw3AeZh3eJa9Jverrn+QAOVllj6TTSZPjYEZZD+tF6PblLEsZyvMeRlJsEstcxLpXs+5ia3tcwiZuHbzyfMM/f8Hswtkoy/0n76ex337ujoOO2ZFjoadAbwyi1Id2Hvm7G2KRGONeg3U1l6GkYC7KCmfCjIxnHvM4JrCfqscjWT8RD59Ti5n5r5FGrzGTiFsOGz+Sho+SJi83/eNMAoHY96zMdaSDKMDvYl5/J33/g1jwJj4v8N5BSph8tfVuDdHdmrEPWd+rMWvsHPLW/VDN60hPUd7Ll6V2bFMvXjzSm3WQFd7S/vJBqgBlBUWM8yCM+DWszwNiArtJKM1fjdLcZ9nu5CM2pbS6onyEcNXDKMr7GNddxwZIQBX6WEtZl+vJE1Nd/rfNm+j4rUQkOsNOyvLCBlewrv9APP53WM6dMAOT3fDtlt5K3/ddOdxxguz73mIS+WgTxMNMZolbDjhVLMcL5Mnn2YZLxMEN52MTfGWwDx8+fPjw4aPJKCsra1VbW3s1b4fykkNqLiY+E79tIev449utaRW+ylCd6ZSVRyia0ppCnAhyiRB7KNwtb4quKGovCulX6o5VHDxt4GjWV+wq+vDhY0/BpFd05JcNRDwwhQPTP6BogzmhTHIVCXvsHJLlFgWmypmxpu3P8fYamPFijC05F6PLUxOBGsWECRPWBIPBO1RVvc1xnMMty7qxqMjdWv7HQWn+AjimbJW/HJb1OH8rOObLoXC8VUOk615QVNm6Phk9O9Rt328q5OCxjaf1y69q8dJ03nvzdFGSGnb9FcfhmtYwVZZJ/Sdn8/fVuxynFD2slETIxjFjwpoGDiNrGKJ0dNQeUFkmUfTYsfcRj94AM3YLrPinov2CHujEco/BqCneqr6mQI3LoXh3IFJ9HUxLbMIeQJ69EXlFIl9sG2L7VpTAk3fsoMSdCk1NYfvvC83YD5q+P1S9N8eNLN4rsOx1lAluQTT5NS+w7HwXJSx5R2zg2tanKBpfJQ8uzLWd+LcniaKRxquZzv1u/TZi1viF7MzPMc3l7M90UAYgJSsdbdokBiem69g1bItX8P3Sjzw3Inv1J0xPVofWMgi5ST0Ql/8jieXoS75txvEhxvuXEdsgdsa9tIQvVOVpONbnbttCaQvFOMj12wSXPb9BpGrLla9SweCmMVNs1kbijX0kcfDQQzb0HzOZ10GsV4qrKHfwJFY39+wnC6ZNrGR/e5K88rVXT6UbbMpcLtzyuaRl3b6AklpnqsWJLqeM9mNCzqRMpmS47o3BMduwP/Zjm8rTWzD0J+odPNdx3ULSaLr7TnDQnG3cx7W7K3AQYhmk7kIaN4EdgmV6caWuZflysOK1iAbucleoj7mrFcJVQ1jNRPkdjucN5CFDhuW8xv7krW4XqLXzYCvrXT8oaeSRhNkKpx3r4SmGHTyFWKCO3mIb2LFFScsHr1jbhSj0VXCc4L2QQZS0q2xvDKsH8cMSpv1WwgFot/IbOi9OtFM6VMcbv+RAxbL8txEPXo/1G27FnDGrMKYsC4tbH83wbdwwCjMzHQNffOEVdIMlHU0+DMkTx6tEm/hoEA00kA8fPnz48OHDx9aYPn16immaf6Xs9SdVVe+h061iC9fzbRz6qYOOqgnH5lDQv5RSmdgWNDwl6s6DpOZd/EeBstErEW6ngunKRbrIBOsIzpdvYn3/ETz7SJnc+fDhY3fHFeWpWLLgEk7Iy/l0DlStJRRH4YTY89/TIWOUrKJS1VSOUUdz/L0Lunmzu1V4OxBb5xUVFSUcP+VQssM59k8tLy/P9nz/EHBQftH3aNOtHGpwHPnieNjRobCtMl4rXcWQqugMdTic+OnuQUaZ2U17zfT+XGF6Yk6gTlkWd1Q4MVEkekooB0HEjTS2YZ1Sw3JXwWZBNzKgac3Jr3UXlJbQrJ07x+/QxYCKF1lXOTzvI+ZxOdYv+xtCsUlQ1P+DZS1wFUBQ+iGU5K3SawrKLpKt3uWoWPZ3KPgLXb5jnQ6Eo0zAhSUdvEC7Mdx+ZToQMwXuSvy4RRotRjx2HxvyQkRSpuD+Bg9ftEi3+u6Oxj7lNHd1b665AWdL0xQiZMiq0TUJ+akb9OCWH53lC8XqeodGiukSx6GcpkTdNnLQFuszUph/V1ep7CgR2FiE2VdtSMTw8OGHItstYlwRnuQARe8jkCiM5UA7/uFVi0C4aR8UGoeD5DSOS1oHXlKeKljKt3hoCyW/WSUHgf3k5useEOZ4Y5e98UMKf1S7CrXL61ahirkCMa3h9Rzpa95dY3ACzZn/Xi59HSxARU2dMl4gZk5s8z2mWwNNl8KSR9clVvDvREy6TiEf9YIRuQV5M1+FFnoKdkDG384uz0npFNWr9+YQGmjKOiSl1dHOCLD+TqKNyABivsO9RXumkbBJ7nyFvRZt8VGFPGNZpsszOw2JxBR7PWZPqJs7uDyq1ibqprLudZmKW5LZCZnhScgpfgWK9SzH2zImckAigCS7NS18NAm+MtiHDx8+fPjwsV3MnTs3Rdf1u1RVHcfHR0Oh0F35+fmrPd9GMGBAKHTqoL/oqvJfRXFPZU71PH4+Nip1N0IWBeia5p7NEg4EkRIKIy0pGRnJqchKSXOvTF4ZySmue3Iw6IYLGgFonAhtLuZuVBb/bGyMrCgtFUXNVePGs4HTjz454erDh4/dEecVZWJdvJgDwq1QVTmUR3cnyL9kMJC4W8SXabChqxx7dIQSV1JQR2rQ4LhU5yaXwTFNTGvWQwNp7jA2TrahtIKqF8KMP4jcGf1cv23giiuuqB47duxU3t7MMfdQ27bvmTZt2u//ULkJ96WhgPwhp/u/+4mGkpFLUJz3DkoKHkb2srEwzC5skxmwRemkyqq43li2Lgx8mEhgO1i0lw6LbaE44UTbrIauViI1vpwMsN5tcMXJgBrvgwum1r0/lVqLf9az/TbAttbyqiTPWi7fKk6dMmxn4fbhNViXdQvWLz8EffschtKx/8NDk2PuCtJo/B2W/ROWQUyStEc83rgyWGxx501KwoQpae7K9OuuU1zTAZKWnTmfhX+bFwOq+8CwRGbYzWG/iHBNFqLBJF5hXinIzuqCimajUDbu6UYUwayiYkMOyd0cqiMfFDS3/gobct061wZHPdiqSU9GdHnFgBPfenWoY28xcBCOwniJwUNW6qobOAbY3sF3rnkOp/7Kc8GHbZiPuy1CwlDQcrawGSDlZD12BhRZQcr0peSK7UDdYiW8QA2TvxNf5xSH9bbrl0eqZztyeF/DNG8KHEsUvGL0lnlYJtK1revnQOxYiGKeZVJ1hFttTe+fg402gydyrFna5jqm/RrHlPFsu71Zr29h2WfDxhssmIRqOE9JwbKXu31qe5DD7hKbD2Ca5lb2dD1lc323nQfhq+2nnVeShLyii9hXWG/tCpZ5f9Z8BWxtJJN4nClI++wc+v9B4SuDfeyJUHAhBdDR0/oit+QEDhSnI6f0NAqzg5AzpZ37RX5LyJal3KIhvM5CXvnRrq0twYhJIYyZeSLyis/E2KLBrsC3O0G2XMjWkNFFPdwtWrsacoLpmLL9kFt8rEfXmWeQPsfQrSvOvt072XNzTJoTYthBbIezGIbhWFYfdRB7Vi6Plp2JgpLDXX77I0L65AWlncgr3pYeH3sc5CT5tWvX/s1xnPN43aeq6uThw4fXXzGxOSgmB08Z0DUp07hdUdWrFEVJ/yUipU2520qcTB00DDRPS0fX7HY4pEdvnHLwERh/ytm4fcw4zJp4FZ667ja8dXsxvp31Lyy57z/utZTXpzPvxeu3zsA/r5iE0vGX48YReRg55EQcc2A/9O3aA51atUFacrKrhNmY3+ZK5x2GxNXU7hS0ZgdOG3wlTj/6j3kavw8fuytEFhTZMEV/Dqp2nttnfy4kqsTnJR+oROmbkRRAtxbpOGSvVjimVzuc07cLrjp2f0w/53DcO3IQZg8fgMcLjsObV52GZy86EXePGIh7eJVecBSuPfEAjDy8O47r3Q79u7bC3m0y0SI1jIChuelvzOuXjKue8k49jH/+jfzSMa6t5G2A+Tpjx46dYVnWXRwb+wQCgb+L2aCE9+8PoriMVD8NJ7AWgfAStA9eiQlP1x2QJqsEZZu/6dxH6qwjgejotEEwEqjbup+A4iottkay2Q6qcjgULeTZoVd+QiS0BndeVssX0dt0i7oKG0U/CeHAIJQktqTPuuxblBWcgbKxaSgd2wy6cgIc+xs3rOPs/Pn9mLKWSF53CFKyj8IHH/SvN19yLJlTpbj1t0xR4jWuiPqpfXvYbaagJvg5NPN/+KnNoIQPoK8NM43ESlfHJM0i3v1uDFFGZWREcM+oukvMVogJC/FtCF7frQDU+nagZfWuqqx2oylqKtOVD1P1oaAtO26m187KQjghprMZFMUgr7TcZLpAMIn8oKI1kw26eQPfwmi3gYG/Teh6g9DVdhjBOd3mGJrcEnIYncfYNeRHzxzExhXqYn7GwSrY2i9dGayg1pby/OD2Adlhpaod2f/qm5bQgq3cejA4813HMfsn113dbLXvL10h6ihr+GeRS19onciBW46JCjR9P/onu7abbfbXBZV1ZiR+KWTMqQ0PZjlGwwixX9mPwTD3RXnBuZhV8B6f669g+DnY+LHAYdkdq9JtXk3rgglTttAzxLLIj0aCZ34bmE5fFq6AtBAbwq+wzH045p2CWbmv8tnC9lZ6+9gudv7LwoePXQkR3PPLhiBo3ADNuJcD1OMclP8DXXsMjv4QlNBULF2Th/zb6xuVV9UDOH6XIJj8MJx4CVKrPOE1mpnOl8nDCKc9AgRmIGJ3d913B8hKldTVQ6EG72BPvQjNWyVs/OwCiKI5t/gQhJL/D6o5iy6PQiVdjeCjnCg8QrdSpIcnYsx0OTikbuD9YU0LvkSmIRR+GJpdCl3vk/DxIbCtwTCMBxBOeYSCy99hhpu+de73guEz22Lp6rEIWXIQwuCEq489CHPmzAlFIpELeDtMVdVHeF2Tl5e32PNtAJM4epw28GBFN252FGcMhcnt2y5sBKKQlSspGEL7Fi1x5D77I/f403DDhbmYPvZi3HvptXjgiv/DTcNzMfqYk3DGYUfh4O690KV1NpKD9b9fNU9NR/e27XHsQQfj7P6DUHji6ZjGNP591WTMueQa3JV3Ef5yzgicP+AYHNilG1qmZ7grjuOc29qJxSg7DArRiqq0UBXlzyFHuTbtlAF/rMOXfPjYXZH3QHOEq3MAvZgTyn7srAmPnwH3AEwHoYCOjs3TcHTPbOQf1Qs3nn4wii88Eg/kDMR/Co/Fv3KOxg2n9UPOkT0xtG8n/OngLhjSqy32bZuF/l1b45x+nTGM14WHdsWkk/tg1vAB+O+44/Dv3CEo5/0tZx2MiUfvjZP364AerSkihmXuznIn8v9ZEOWLqsnW45sQ069CYXnHhE+jiMfjt9m2PdNxnJP4O76oaDdbSLGzIMpex358k4IKyrmILTsHBUWd3Y/bOaXtMGLqETAgpiMyPB5yfkR1cgTLsutkZdcZme7hVOPKyRyUi0bOaI+84r4wrUuY7pGcp/DHWQwl/oKrUHTjWQ+yXT53p+uiHFOUG/ABxjPfA9w0RL7KKe3E+xNh2iOYQCtXQhfljhnduUoSO9oNhlPC61Hm8SAsdRQKWIdRpEUgeA7f833JRwzovI1obKkbR1b+jk7Ud6PyWKuMsTotOW9ox3L2gG6fjtFF+7i0jMuBsnZ/l2CKshK6wroToqS8qKyVG0ZoOFcOG/sdwkj+ATZ+Ir+J4CDmIs7E0Ol18lPuHW3oNohEbOPyFJT3UFFZiWXLEm3tOoZI3/35W6dI/nH2XqTnfowbYhxx+RIzhlYz3Cfkrxr3Q4TjHIlAVOIlQBpnph/JJPd1eRPOKsSdOpuy20O91ckcnIyQW7gGoGDSJAXR5uuZ11ccy2SFfSrvj8EPHevMbMmCJAWDWY/ubhUc/Ii4+o3nuTPVWfEV/POZFJmQQxGPpFBbl4F8FLGR7/E61pNfP8ezTbS7vT2ouoO1WQbT7AlNaeuWwXG+c+33CvJn9mag7EQbNkbPHYC9GI6y1k1PU49Gbbhu7B8xvTUQHApti8Xg28MmUzb8dRQK72k/r5wq+8DQoRpUR0yTdCc/8cdZhPK8711/eU85MibKaXSKfIFtnL/sBlbK+9iEndl7fPjYtRBhIFRzPmxrBjStAHqwF4Ihwx2QxdC7YTSDpp/Bfn8jrOQrMPbelomYHD8MCnSIuV8xKSJt2oqhBmIUtl5DzYYPYJvvw7Drf2H9LZGkD2S9bkAg6TwWNAtWA1tVdgZksE1reQaHy2l8EV0JLdAXRjDZpakIAHoglc+D+DyJ100UYNslYtLPcGA7pvd1WLanNbLy4Q8LdRkF8ndQvX4e6fQR7Mzdf5XDzoSsTAgqp0LRb+c1hC/rrVeX+9itwcm+EolEBvO3gI+fKJyMblMRnNfHCHwy6GRNVacojsNxRdm4EqXJkNCmZaM2GkGz1DT0770vLj19GIoKL0VRwaW4/vzRGDnkBBy1zwFo36IVZdhfJsqIeYkubdq6K4QnnHIW/j4q311hfHvuBFw4+Hjs36krQkYAkRhfIaIU2FGw/pRXMymrFsRV/aakM47dbMLlw4ePXx2XljSHs+Eiyot/4UxItvn/PHCckjlri4wkDOrVFleya88afhRKLjgKN595CAoH9sbgHtno0iIdyYH6i9yaioCuoW1GMg7t3BKjDu+BG07thxl/6o/7xgzGpJP74rQDOmGvlunQZRyMW94AuqNwTQuoLXmNh2negJxp21wYMXHixGgoFLqN74NH+G4Yzt+R8q5IeP++oCn/JH0+57yBNFJ6ca5wK0ztX+SbuWz8BxEIzIainUv5OcCxvopy3wuYPabuUDB5/4mMrOgXwFEfYRvN5e+DMHh5B7DmQzPEbqcF234cFaueceMJysd/Ttn8RjjmYm+uo+9L1xuZ991uGiFeiv1v2EoxyzCG8nom0+C8xnkRqrFzD1WLqp+Tt35iWcXmdHNK+1fB1FkP0kJRLuXcoQXMWJxzqvsQyZZT+1ne2JnQrAdY+X9z5jXedSu7dBnL+Dys2AboehiOMoK0uAcK6aJJf9Rb0d/kXO8VHN3MO5jWqO2HCOd+qvMIbPUmPFG77UPA9lQUjVrOtn4MilNJwYbysjIGmfqfkT/zCHf3qh2+nLQ+g/Ndg3OLdxHAA+7hZuva1PU9RQ6fU44lDf/KeMcgr/gwaPFC+hzJOZtKPvuSfPMc03EQtd8gr7zi2pBV1MPJrH9FTukZyC3ph9zVoxj2UrZHO45zouy8H3MKP3Dz2D4cqIrpjkWK6JrEBq99BEazLLLtX91irvgqXcQ+sBl/gfzzMShv0eVEBGJ/RV7Z8Rg97TBkhPNZ5gLyWRbDrSaN7sWs3G8TKew8fLNW2uBJ0nct9GAG6/835La+FAUzDkdO0clQzetZt2NYH9k69jpM59lEzJ2D5W04k1Yj5P+EyRdlEHJmDnN3sMjhn7rePjHIy6FpP++lshFx+RiAeZ5uRDmKY8nNbh1HFx+NoH4t2+BPbhm8/LaP3p+LUtZrdw54jN+T75P+TPNQXPfQDmqVid69RXgWe89Rrxw4grQYSZ4+CvH4VVBVytLC+szQIS169/b6gaHYdJb2kad0jiv92BcOxujpHenmK4a3gK8M9rHnIBg9gp37WgpD3VyhyIovRSzyOK97EY9Q0Ih9KqMB/dM4UOfArJGVbNvGPwvXoe3yk5CddwjaLBuJ0osWJHx+e6hxEXYyvQGQglEw0sTReAeRMeQgDrZXUpDsx0GcWcWr+RJ8DvHovYjV3k/avs0XRYQvxBDUwFDS9spGzR3I3mofdSgrfAltxp6MimYHozT/EvxrO/ZVf29Yt5QMpWQgmESBRaQNV6D0sQehuLi4Iyf61/JWpMVb8vLyvnY9GsKAAXpoeeowBcp0VdMO4VjBiceODQmibI3F42iVkYkzDh+Am0bkY/bFV+OaYRfi2AMPdpW24WDdLt1dAbE13Lt9JwzrPwh35IzHnEuuxtXMf/D+fZCWFEaU5dvhoU7CK0qIQulQxzanh88a0jfh48OHj18TsuKpypnMuysoSzbf0THKDS+HC5kWWmYmY/gRPVBywZH4V+5gTDqlD47u2Radm6f+bOXv9hDUNbRnvv06Nselx+yLe0YOxN28LhqyL3q2b8aJHcsmtkh3sFoJxYMooC4EAkWcPG/zo5UcKsd3w6283uZ1WVlZ2akJr98XSgqWwhLFZ2we6aPAMFrxOhhasD/04OHQA93JRwbF9Bj5ohi29ixp6LjyjyNbukUXxnQ0fS8vTuAI9zJChzH+3tACmqtENc372Xh/d23nbo51Lz0O1b4GZvxjl/d0Iwxd378uneDBvNozfUnne5bhDpjBfDwwsTKRwo4gUV5VgSYr7jaDzJcsc7JLB80QOrSEEWAdAgezTM04d5AFN7PhmP9NmEhg/dXOUNWBnDv0h9g93YhIyt182fNyTJY9lXQ5yKMH02TvYjovkomnYZibDl0s+VBxOGXJg/nUD0a8YSFAZ5ml7O4Wf5E/tF2j+BFj3qJ8cvMRG787AkbaGE9tYMXi+oUPsu9OIz+sJ21bM+w1pN2LsNRn2O6XQtFbIRZ9H5p9BYryvJXTvd2/HsSsCLCcvHoy4z3D/F5mG1xCXssiXVfAil2B6XmeuYe7x/3EUlyPaO27zMdgfiexTHPJvq+xkqWMcyjTW8dEp6K26i6m6Y0qDuuvqBvr4f7ZCoq9mPP0SndlqaIcw7D/YciZiFusk9iL3Ug/LxEXd0+YR7LciEjkK/JMEuedHIusx8kXrIN2J3llX/LfEtLn71jfXA4w9mC7fMsyuU2xdXkcR3OzUfjH3o4JFTl4L177X4abDTu2AcFQR2jazbC0l5jGo+yveSyXQ7q8zHH2NtxdkFidTIi5Cvefm8W289kIh4ElvBwgGY94SnHHIR3UBa67pvfh7wO8eYb96TzS9GvWQ1ZPy4GObTBATGl8uJEGHjmVLfgqWuuOQK6f0F1N9G1pf8cpY12+ZNuzzxtnkIaPsCRPk94FpMEqjmHLWF/hq+3zueykgPUjzGjM+/Cg/Inll49bN2HRkqRET/HK4drG3gJ2op3YkznjUN30bPML1o1jL4Nrek+WvYxl5vigjGXZxExIlG6sk94SH1FAF5hGJdNfwnFD4oguZQps5UnWaQgGXrf9evzBsGsGSR8+djbkAIdodRmFhWF8EcigNJ/c+3ckV//XtaslyCnrw5fj3zgAHO8+2/ZTaLv8bA4mEfcrl+pMp+DSk/EXIKidwJfh9+4hBmiTxzipjLAMMftJ3DN+uWt7WAmcygGmDQehF6FbnyBm7A/V7MtBOMTX2BKm8TqKcr/FxDkZqI0eyUFvH/qxT5nfwDL+h1m5stWkDjJgd24t21soRIrNJxkI3RfrQl7vYv1Li/DQQ5abXiRyKgeuc+g+kANZEoXATzlAPsGBbz7L9CRK82vkDYLcktYs9+F8QfSgO19yfGmr5nzUpH3U6KEFm2PSpACWtr6FL4BxTFvsAq3kQP53VOEeV/ATyBYwQ/0r785leUMMtxRm4EjMGfOdSycEn0QgsD/isW9Yt4tg8wXmOMdyGG9FekQpGH6CUPxNTNtCMB06N4D09b350upL+lM4cF/QIiB8xUH/fdZRBnlP8Bhxa2sEk0+gYNeJ7fEj036Krm1YnkMZpBnzjfHF8Rms2jdxzyVyeEB9yHY+yz4BmiLb0kzm9TlnVO+gBu2gWkNIyhQKkQ9hZu4niRgClZOhLqzPkYyTzTqJbaLlFAo+RMuuX2DyIFGObRv5U3rDCR7L+Gks49dYE38SD42vwoS7uyASvZA5VPFF9xrL9QMFDdYF+wrjsq2/RZX1otsGLi+GZNtcN7eeFubDrH2nXj1li52mkO85kVPwOUzWTY0fToFVVvfI19hlMO3X0H7FN97LejOcXZaFjLh8COhNHkplPUXIpQCnfQAjPB/TLqzfbmLP6qf2raGZB7KcFEHtJLZJDVtqIeszfxMf55X0JK+cxXQHU3gaTB6mgOo8yziyCv8tvpRf3+4BB4XTU1iXnmyKQ5hWFutGAcxaBi30NiLqd5u2Um5EbhEno8pBbM9K1v1h8haFEb0/4+zFsrGo6vdA+DWUX9j4ylYfmyCHAxmG8Q/ens7rivz8/Nkc4urzz0aIIjhTPZN99++UyTsLG+8I3BW3nOg2S0vHYT33xplHDMJZhx/lrtrdXbB49Qo89vYbeOSt1zB/0UJU1dS4w+5WhzxtD3IAtWW9TG7+c+1/Xno/4erDh49djfFTOyESmEy56k98n+juZHFHILu3NRXtMpNxVNfWOLtvZxzfuz1Cxm8/v5QPVB/+uBr3v/MNXvxqCb5eUUFxl2IKy7tj4Himqg4s803KllegLO9d993bCGbMmLGfpmlz+G4IcTw8LTd3F6zW+60hclFeyYGkxxio9gC6UPamDC9UcUB5Ax/z7jUszS7Gk6dSPidkZ5Rl55P+f3NDedcWcNZQfvqasuXzqHX+hfsLG7fDP7qcMpd1NjSnD1PqyRdPOl1FXtvANEQhxXmC/hiyu7zeJPl0S5w/JQ1Jxgwy+DCW6wvmcRXKxj6f8K1DQVEfmNrFvDuEV3OWXSHzcb7jPArTmekqmDwoyCm6nOnxcuRAxrkoK5QdRh5c2TaYx1CnMC+RzdmJnCWU316DE5/proreCDnbRVX+zjBdWN93ETPPd+dqW2LktH1hGFPZHkdwDvU/ttVlKCmYn/DdeRhdNJrt+heWKYuyzkuILWd5ONfcHsSEoZPyOO+6sa6fkURXUQ5+w/PcArICEjiOeXCOpLSUbsm6L2OcFynLlnKOWTdfcedybR6lXH0S5WvhqamkVZRxhjO87OaMM+4nlIlLkd3r4a34Y8TUnggYo3l3JMN3Y54BpiFzyHlst0dRXiDmA+swpiiH9b+Fd/LBvwTVzi2b5owbIQcE1hrjKfOP4BPneIpFPnkdtl4ALca5nzqDebVm/K+Q3eOIemWSFcSacj7LewT7XEePf1DB613m+E+Ujn00EdJD7swrmd5lJFCYI+FM1FRfj/uv8ObAcpaNGhTeGcb47Cv2RZhV+JDrty2MmtUCRvwMxjmBdOzLsqaxrBRUle/5+xLTuQezC72V6xsxtuRc+smHxnaw2B8qmo1xlbuNQc7pCafOZdn6M14V52mcWxd+5+6EDsSG0m0c69uDeUrbc97CccJxHuP4XE63Frx/Anb1JahsX4H0tRPZbpOYahCOlcu+dp+XCXHFLalYn85xXGnPcn/JcIWkobfKW84mSl13CkezC0m7oxgmQH6r4O+rrMMTHG84HuAMXvexP12F4m2MUYLR07I5f2RbqGfxSUzDSP2fhFVxEdTkU6Eat/KZtLSeZRmH8r4OOcX3smynsYwxqOapKJ3wNia9omPxghNIh0sYQmw1i2Z6BflSZOiHOL6IKc29SItXYccuQflF33t1WnU0y3E5/Q5kvCD5WUywTEJl1uOJj1U+EtjBGYwPH78RxJ6tgpc4iCS7K4IdZyJfTg8nfOswdsqBsIKXc4BYAdV6A2sjz7hbaBpTBp/Ll0RqeBGSUkOI1nyFaGQk5ox/lwLMkQgkzUIw3A1VFY/BMZmedjxCyR05SAKRDbJt4SkKehwoVQqIynAkpWXyJUy/6tUcqP7DAeoavuS9laCyLSZu/4mDbS4nIfsilJLE9BiM41Ft5XoOfBS69SK+3J92X8opaXfDCB+C2gqO/Xz36EEOZUlAdeXrsKqHYtbFKzC2iHWlQKYqJzC9FsyPeVcBFuunOA/DSL4TM0ascfNvDPkzu3FwfJhl2c8tjG1dg7JxMlDXh6vUNAr4EuesQhTSVY+i9PLVm5TBhrE/zLgIgE+ybbqxrAMQCBqIRfkaqP2Rg/cD0GM3uQdtCMSOmGaOYjtRoNJ7IpwS5IsHkHMnIhtWkZ6vst5TMKvgTS/8tL4wQmUMdwBqqxYz3OPuyzMY3A9GkoJ4reQjCr4yxEJTcc8oT1EqisulbQawrSYwzRP50g3yJUo6rq9kOR/npSIQOBehVA2RtTmYmRB45EWSvn4YBZEc0uYw8od3ynNtdZQTpA/ZKGWwjUcwO2eDG74x5E6/EHp4KnkpAxG2XVXkPDwwcTFySk9GUsoTMKPViEeeY0hZeX0c27EZ+VvqQmHOehC29gJfvhewDCeSv8IQfWq05ifWoQjJFAbvzPUOnxChUdenk0+SEa3+jPT+kNdprG8Gacw4VbVsn9dZn6lYv/KFTStP8ub0pOelrNtx5LcOLo9JhNoqx1XuyzZIJ1aCcpZZICZFMoccxrahQK8MYnnbwCBvxkj/aO0qxv2U/DSDQtwTbMxzEEiRQ1WkzPwh3SV9CV+zbjpi667B7Ksap5+r4FZHkpePJg33Zl/0DjGoqRBzJO+xzzyP9LTpuOP8utXWOUVzkZQ+lH0wxr5IQRN9yF+HkQ6clLGvRarJf2x327oVs8Ztrvj3sQXmzp0bqKiouMpxnL/yuo1Ot+bn5zdsRmcSR+b5Q87RFOuvnM/1ctupiWDaMNk26ckpOLzXPjj54CNwYr9D0a5Zi0SI3QuitP5q8Q944t038MR7b+OjhV8jbpkwZAvxDoJUep794vrIoy9445wPHz52HXKLxYbm/1F2OJf9jhPeHfhgJWOaaaNNs1Qc07sdzjhwL1cZnJWy+50JWxMzXaXwYx8vwpOf/IBvl63ja5nv4cRisKZDsfmufIPx/ozSsW8nHLfCJMpZ2dnZwziW36Uoyquqqk7Mzd1iMcTvBZfcHsaG1P0pl4hyThZgKLDUDQgHPkPRKKlz3ctP5M9VLTojponN1YZfinIIVtz4DneP3qhA3TYkzeWtO8BWu7JdUl03y6yBqXyHgLpoux/YtwVRXsfjB0HTZJVxBSLRTxtUuApEhtfNA2E7zdy6mc4KbDA/dRc7bI6xRT0ArQcZkLRSf0J5LuXnzSB5qto+nLe05xyGYazlfP6E9fAU6htxfnEbhO39mFcyab8WkdA7Wy0GEOSVpPMlfSB0NGd+qxCrmd/gApFfipypnaCFe5H2QbbhSlS+/I67CGJ7EP6pSerPuZvYAa5AtfPJNncMjpiTgWB0v010Bumsk84b51IbUU8ZbK1juKux/uVyZAw8CI4qBxSapMdnaLvkh60WhGyEtIUd7865SGeOjzpl6Ajizme4e5zI//X5110kJPNGQlO/w+rFX221ol0gc98YDoDmtCYHRDmn+Qma/SX7TBYM+yDybQiKuQHZK17eqlyuQjTam3whB+Zp5JFqIPTJVgutBCNKejK9HpxjqxynF6Ldyi+Ynqdclp2sSdn7Ms/2HPNNxM2PNvtgsX0UTm+NKPuwAmkzDqXKT+TPj/i7dZ/OK+lASu1NHuV8DUvQYdn7jdJbIIvEurU6jJP85pzrmeSNlzct5BIl6E9f9oSueedMOOYShMxPkLU2zrYewnZNhmZV8Xqb/FDNeWU3prEP57ocmewPUVLgrf4WyEF8i9sNgc5y2fLxqGoeZl1W//DCcdOyETMO5LsuwMwqEI5/isq0Da6JFlVrTdougt7+E0w7cfs7PMfcngUkkT8UOYCuljzwPfZa+jV+atGec1XhG2+R0pbvFdH1OGITmXQOBt/YpMOQOXnyGvKcw/mFrpG+K1BbOd9V+OcUDSb90slHEUSS38N9iTgyVi5p3hWO0cPlZx2rOU/9CnMmSn9reDz+g2JHJQMfPn59yCCQseYS6IHb+JJjF7b/C0MvwIwc74CCenBU5FNocNQqDtZ1iovGlMEX3NYSoZTP6d6cL5pPOEiORnnhhxAbSw5mQzd6woqLUfs0dpfnOT5xEFEOo6DUheWIURCUQbuag917HECr6SarINtSQBC/izGrcKabv9jg0YNTmU8nxGpXM9zrHOqWcUA7lGnJ4Muknf+wR47mC0uDYQ2nv3wxO4gvQjlh+BuGfZ2D/HscAO9HektRXpewfGcxzlpY1kuMv4rhRfnVh+lTILTvYlknbVM4HFN8Dl+dRRzos+BY31HIOGKTofrNIS+srpnNENJMNF+9btPLbaMyWLasWZbJuQNpoMjXbrFzxpeBM5iChWxNkpULuZg19kG6yWqBC6GH7mT5syisLaaQ8gbLu5ZxBrD8e7P8YjttDrKX5bt5jZ5yIOk6A5pxmEtbUZ46+IwvY8lHtoAMZRmAeOxHznjGoizfs7k2ovQA0vI2GMHBTI+Cpilfcd9hOcUA/wAWhfVQkmEYKuKRkSgr9LYd5ZYfC8WayrL3YPvLdqtn2UYW6XQk+bA723Ah412K7KVPbvNFnzfjHDjaVMZpCTP6PMs+CrMnLHVtYKnKMyyPKDZFYKlkPV5hmrLK40jSoHWCnmwLV+D4Hy/R1PJlHkwlD39DwWA8ysZ5qzZyi8Su9BRGb8705EUtq5/n8xKFJ4Up/XBKbBTuYh9TCD2PwtSXGFPGl7R9I+k2lnFs1lMOKXmDtG/Jsg1iPlmk50q210SU5smXa7YDBXtVncY4x7BcVUyPPElB0KEAoqmHsE1DiEW+oPvFFBTJ59ooxj8UitGP6ceZz1us5xes43No2+wZ98TlhuB9yf8b8xqJQJLOND9i+73P+sjhF9L/usGMi2J3KiLmHbhvgvfyzy2ew4nMSI4TpCsFEAXsu7IamUKcg8Hsf2wHCgyOcwtqw7c1afX8HxSlpaXHcXJfxttvqqurL7j00kuXeT5bwzh94AhNUa9R5GCPHRCxZCWbKIN7tOuA4YOPw6mH9Efn1tnuoW27OyLxGD5e+C3+/b+X8NAbL2Pl+vXsFpRRE/5NgowpUF5VoF1V89jz9SfJPnz42HmQVV567K/sb2P4Hk/iOyvh0QRYNgKGhqN7tcOwvl1wTK+2aJu5687z3VmoqI3hzW9XYO68hXj84x+wfkPtjq0Slg/0MkbJ+9oxr0X5eFn92iDkkNFoNHo53wGX2rZ90/Lly6dPll15Pnz42PWovzJYlN/XoqygyPP04cOHj8axo3uHfPj49ZG5TqVQ2s5VMrhKQqyEKiv8GoJio6RgST1F8C+BKGlVsTfjlEK1C1DrXEbXme7yMFlZItuaVGcO4toExNfQT7kHliX2awJ8KR/nJUJoynewYv9BbdWPjHsfELkY6UlXMvGrYJksK6Vuxd6HV0vMyl2LqqQy1vdBulczf/7gYwTVSYgF7kG0YwSR2hOYx1mkxwbGnwk9fhFU5QpmNI6CwEvMMcT4Y1juw7wCNALVbsW/3j5sB0uhda6/zWcjxIaSrEaeMWFNo8pP2XLp4G2W6XKkhS9F1GZ58Jir8FSUFCjOsRsDQtE+gxl/FNHqb0njYtb7UkRID8e5ke7VEoDpHIRvs+pO0d0IoS3wBnR7PEKRyxn+Cob9p+iY6dma/OHZuRtK4Ui3TmLeh8K2VNjxd2GaBYx3JSKKmAa5kUUxmF79cfDCac048RnFeD3YlqvZvlejyroUln4J7NilMGs/RSDUhQQ7n8KX0O9nwuUt8o/K+jq3IlqbT0c5HOIJl4c0NryjJMF2boARn4gIpJ7/EVYh2pNGPeWmHlw/h/3FegymPRpVsasQQwF57t+svw3NOACqeQ4mTAlCsyNM7xXS71VY8R/IR5cgrYJtFr2Y7q+y3Zie05LpdcNFzxjuRxkdp5LPvIMTzPi/Wb4xLNufYaGQebyHWO3nbMMnWbHFGNxcDia4nuV/wVXUO2IyRHkY680rEY49i8nDGvtIQU4KDyVdLoAW1BHZ8DRgTqDrlYhHL4djFSIe/wq6QZ5ShiOon+LG2QgZJ9wDNJzVbMcLGEZ4RLaPlcCMCS+GeL83kmqbeRF8bInZs2e3ZxOP5cTeYfe4ZFuK4PApR5+mK+r1iqLusCJYDn47qe9hmDZ2IsaddCa6t22/RyiCBXKg3KE9e+OvfxqBO3MmoG+37m63EOV2k+Fui8VgG9ZtKcf33z2XQvvwsafD3YkU5ztEGc33yg4rgltmJOEvJx+EaX86Ahcc0m2PUAQL0sMBnLBPe9x8+sGYOuxw9G6fJQNvwrcJkLFMxihFPZ6yw18TK6sbxKhRoyIc/0p5+1++N3JbtWolphR8+PDxW8A/JMuHDx9NhK8M9rFnQF5srp7LtT2zCpVpDa8o3NkQ5ZotxzMrRe6WC7Hn5diyCngDBWQp10JYztOYnbMUc65dxfKJDR5PUW07qZKCe19S8AUMaxJs6yiEo9eh9OIfcfvwaqxf+g59PQWsowSg2t5eY1mxqClVTN9xU7DtOKLMU7ZFdYiE2HMvgB4Q98Uw8TyKxq1Am+4xlOfOo+ObjCcrHsWWldj02gY2FxicHxFtuQOzpM3gGYNfR3o9h4oV89y63UN6OeZHzKKW7pLP3q5CUUKWjf0ItdHLEA8OZtw7+bzMrXMs9h79SVtJFCGkNWCIz3EiULSHsab5J64d4g2viR2llyDnk+lGAIqzlxuuWUoG6dSThUvs43RmYs74NzCzcB3uLVjCfB9gSV6CmOvYHLq6D9M4yHuwl8Cs+S+WrNiADWk1UFa+AtN5m2UQzz6Ix5u7wX4JbPtrqKGH3a1spfk/wrQ/p6NnBxv2AkSTHnWV8J2WfQ9HfZvhhYIB2KxXwwLfMtiYjtmFC9wDROaQ92z7Xob9zm0nKOdgLVowrxp8s/xRaPY5MMxBmDX+Zdx+RbVrEsJmWMlH9OS2E0LWCgWplUmMezo0l+++hoVyt91ku5qbh/EnxAMnIJJ0PWYVfuUe/PFjZIPb/tKgimj/yJeyjXDaRFm93PCsNH9mR3qdAiMUQrxWVv/PRuvlb7sfeOZMXIWvV7xKN1mxymBKNnlrEMbcJYeO1MFTmD+M7JVil7jCXY2tWG8xQoXb3g6yoam/z9OofyFeeeUVPRqNnsnbAaZp3pqbW8+Odj0Ypw/q4+jOJPJVh0SfaBJEaZrC5r3k9GEou+gqDNjnwF1+KNyuQrPUNJx95EDcfck1OO3Q/tA0z4xkk8E3GzEwHg4U4+x23uEXPnz42DmQrc+Ij4aqXM1xKrnJ45QEsx10aZ2Jf5x9GC4/9gB0aZEGfRedR7WrIK/C1ulJOO+Qru4hcwN7yY5rVq6pg5TQS8whOGIzUvk/FM4RW7kNorDQtSUp5pmqOQ5e+MADD4i9SB8+fPwakH4qHV5my1uscfHhw4ePxuCPFj72HHjCqyhL06GtFHszvwL4YnWU7xEy6kwnuKYFKCG7q0uUlYhrdfaoFFW21NFP7reYdRSNq4ZuVMNM6obcohOQM+MqZGQ/wYDtEyE2hwJzs5M7PWWqhw0rRWFwAMS2LNSu0JRHkVu6HEu/XsKJz1KW4QrmLUtXRCro5NodahpaIbjyF4wJThUse0l9u1HqarpvtC8UQO/PN9bDQde1VaRlnHH2cc1o5BVNQih0PydtLRqdqAgZ5KRcx2I+CQPwYqfLxEq6xT1BKKFQj4fTmE0rUkFsX1mIW5+67huRXLWKYT9hPD7UkRe63YY0zEyUoTe0lC/QPXsJMtYtBdp8B00931U8Owzn4BesLpW6MG/V+QFOrG5FtkYeEpMMkr+j/gDVNUUip7Q6LK/pTWZ5NWSvyoVDnlyxxXZOfTGjLHd51nGaQUto3mTF96K9KmBpAeTNOMo1N5FXVMwynOfScnMWdqpDbK8eLLQ8rCVVf/Q8EpAPImL3zjW9kChbN17ewYAe7CZIqJYjq7u7unk7+AaO/lW91ehSZmivwYzXUuCVwyuyYbK9NkKa0lWYO99i8nV1FbDstUyvZhOPxKP++68BLFiw4AAON3m8FaV7o4dsBE8f1IWD8LVs6f3q8cn2QPp3y26HW0YV4LrzRqNZGrvpHg5VUdGjXUcUFV6GnONORkbSDq4cVBxFdXBCON71rzjmmD1j2aEPH7s75s6VLzOnQleuharpTR6nGE7XVQzu3Q5lFx7prgYO7wYHxP0SaKqCfh1b4p6RA1EweB+kJ4lZyKbTg+9aUTGdyfdmrnugcyMIBAKf8v3xb94etmHDhpM8Vx8+fOxSPJntUHb+hHOK1zl/+R+FiiUJHx8+fPjYJvzJsI/dHwuWOnAssScrigSDkmkrKO5JV1tj9C2pyJl2hqtszS1uk3D9+RDFEbAa1U6d7TPbch092A40q06iduzN/DbDiDszkDvzAk5MyhG3nmTC9zLtUyhkf8L7bR9C1jC8vitKLQVyonCWezkQm7GyElY0xSb9srDo1caVwbYiimyxWcuyox3MdQ3T9bJ7k5FXfDyvU9yDE7wVvnVwa+3EoNn161JfIV53P2pKCyxrk4dA9G6oyhNQtDJW6SjSQxS29Q+O2BJyIq1i1g9TL5+EIjKgJDHd9MTKXxOOWd9Y/tpKMVgqNnvrQ4zvb1xxqyhi+kIUvgn6Ks3oFyA/xihwhRBiHr8Ekr+tVGJtVZ0CffPVvgpsVK9NPLOgUrbtQT5F1Lga2zqYVbX0qGHaUqcW0G1vBeKYGfuh/Q+TGWMuafUE22AybC2Z+fyY+NjhBgMWiT1mPji7fkZsWuksT0uvrCA/RbbmBysuB2TUum2rqmkI61uvqFRQWVd+QtUkwURrN6ZI/2Nj6NChGifyhbw0y7KKCwsLxQ751jj++DQF2jgH6vHkpybzhChND++xD/4xZhxGHH3CHmMSoqlonpaOW0aMxdXnXIgOLVqRhZvIZhJMVcPk0QuCqda5GDCgqR/wfPj4Q0EOtiwpKRkwbdq0wyZNmrTt09teWCc7fC5n52rhfnhtCthnw0EdFx7SFSXn98egHrL5JOH3O0CHrBT8/fR+uObEA5GdkeyKsE2CfGBV1BS+UkciWnPcVjJgAmIuQlXVJzj2yeFFF8ycOdPbqeXDh49dhw/z42jX8y9okzkEazPPxroXKc/78OHDx/bhK4N97P6QlYA23oAVszz7ucreUI2t7aUK1FB3KPptDFROofUujPjNBVHH3aYYCJ8GR72FwvRpdHuTBR0DKzDG3bro2A3b6d02xGax/C5i/EtgaMdDU06GI5d6Cmz1VGjMy4rdgpP2bvwAOVWdRzrJ1j6hayeYFYPd+y2xpqYza3IVrxIowblIWds34bOjsN0TYrXghby/ldcgKM6TvEYhgjzUxv7OEHKY2rZgIaZvW2EsqFVrmV2lp9SExjzrb1nMSpMN2luf+CRr9BTWVNwV5xs41hmMfpJLX5fGCfrCPhnVtWIWZHdDCJmp9Vfu6ClhVkbMPAhHrmQ/qnYP/1PUa3ixXVUxm3Ad/c9DpHIsJ86vufE20YbdyAhw1qh4M2qFeSiKfITY+VDZ/qqzypuBKymw9a1XSupqBnk97LWtU4laLWFWYyNEC+fIh4kmznR9CIYMGSLmIU6wbfv5mpoajlMN0y8Ujp9Orz9x/GqSWQNJRMysH9y9F/52YS6GHNhvpymC5XBoOyZnGbKrm1uwwW+AYCCA3ONPwbXnDkfnNtmsd9OVUOT59hyU8vQWer+E6zbhOI4iCvzEow8fv2vMnTtXW7Nmzbm8nWMYRknbtm2vKi8v78jnLd/icphoG76jL6IPZZUmvgYYLDUcRH7/vfG30w5B15a75hX3W0NsCY8fuA8mnXIwOrcUO8KUJWUDT4NWpzaDvG8VlbKgMwFpFXsnXLfC4sWLF/DnXxyf+iqKcsEkOdzKhw8fuxaTB5nuocwPyfVQEwUPHz58/NHhK4N97BlwrE/45x1X5Ff1noA2ERdO645JkzbysILhd7eFGrwMitYFeiCbAmsL1Lz8U8L/t4McCqfgNBhGG9ajms//Qln+fzE7Z4HrJwqv7WHzJWapLWv5PJ/1pDv/qViAopyXUJz3HMo3u+R59sSPXNutjUFRFlLAf5+zAQvuwWzK7cifejCGzq0T3mUVr2Fd6E6qNNYBTk8YSqMHSm0Tst1fq+0IxTkbejCVaYnpgvtROvZZ3Dt2IUK6mHXYOdukU2PrSR1Jn3XTZKXdPp5HAhtSm3ECtK9Lx80ni7bCOPBWEcvK3dr4xyjLed6l5+Y0Lit8Bvdf4SnSdyeIktZO6pp48qDa7BtKS7gKOGchotFKKMZB5J3jvdW1+Aoz8+4gX76P+64QUwrNXPfN59AxRJnO18yAD/SPWTIJr8O4ac0wmhPzvJL0zfplfahiYmU7MHTylvKtpwxGN/b3bixI3Sx1wCRZrX0UdCMMy7JhYxl09ed8UPGxGS655JKwbdsXc6iJcwL/ryuuuMIzT7IFAqcP6cV+MV7R1Nb8Tbg2Dhm6LMvCvnt1wa2jC3For96Qg+N2Bux4FTZ8cS9WPZ+DFU+eg9Wv/xnRFR8wz+2z2a5E2Aji3COPxp/PvgBtm7VA3PQ2X2wXpJXi4GDdwqis449vdCu2KIFnzZrVoqSk5ORBgwad+eCDDzZJKe/Dxx4MZc2aNaeqqjqV92t4LeB4Nc40zf/MnDnzvKKiovofex1bDg89m3dNW2XPvicrgkcd0Q1jB2XDpBjww/rvf7fXmtofcXRvFSP6p6JN8w1ITl6DcKiKJNvOmC5jvm4cCc26CFfxXd8AJlPOq6ysfJK3r/NdMqZNmzZ9PB8fPnz48OHDx+6E7XwG9uFjN4Eol1a0GgZLK4OmprgrhM3Yx5RMZ9NXDgPLpPA/HqpxAGDLMrR1/P0LygqK3Piji4+G6kyHEejJeAsQ1E7A9LzvccFtLRFK+ZzuzWHFPoHtjEZ54YfIKz4MDmbDCPZEPPoOLP1YzM7xTCCMmt4fmv4EdD0DVvxZWM7F7mFdgpyZp7FblUNVm8O2XkJ5wRCMnCFH5DNv41SY8Shs+1poWjms2hCU0ETW5wrG0Rl+Ect4knvYnPTNnJk5lMxvgs6yxWOPwQxchKSadTANpuGMYv4lcKwI7+fAUW/DcmcFsqoyoQe7sNwRRGPL0LHFCvdL8bYwtugE2OoMKFond0SwzJVwlGlQ7C9J5wDLO5T1OZX+GmzTYTlvg6r9BaX5cXd1KYJPIhDYn3RaCMUaj9Lxz3oJE3kzzoGjzWD8ZrCseaRHH1w4oxfpfzdpfjDbYiXpdxVgPAIjngYTfyFt81gOleG/YNwjMSt3LUZPORBaYAZpcRhpuApxHI+7x85L5ML2nXES6fgfGCED8Ug52z0XeXkGcMBVTOMq5p/C9N5iupcilPwlaiJhaPHhJPP1JH3IVZLGIyNRVngPxtzVCmqwmHU8nXEqGOZGWMbdiK+tQThVDk/pwDKuh2b8iJVPrt/mF3iv/lNZ7pYwo8+TtqPcw8zyyo6HqjzDZ4k7G+uqJ+Lhy7xljTnFE1j760jvLNL6n/TL8fwc8kRxDtMqJd+JTeE/oyz/H+7sTWz9Qp3i8Z0j7T2X9JyM6uTF/G3OtmR6yiiWW4UZ+RtiSTfCiJxAetzDeqTCNOdDc4aSj5awHxzBfnQ789mX7S1mG25CWs3fsLh9DJmrryC9/s4JoUW+mMM0/w+x4Dqolanklb+RjsewmC8z//uw/sU30Lq/jkjgKgSTJyNaU0NaXoPaynKkhRW0WFVTzxbwJrCe+aWXsX63sgwK20XsarMNKr5Ay1QdFc5+MLWZnJD2YrmXQrX/D62Xz3HTyi2ewzKMJN3Ip/ap7MsyIfWQO6MfoJHPgu2Z5rvsO2NRPn4L28p/XJSWlo6xbXuK4zh3qKp6Q34++/eWGDogJWwZHCuU4e624e3AFsUBx5QDOnVFyfgrsD9/dxas6mVY+/ZkVH56N5sy6uYjHy/01LZoPugOpHQfSoffVsSJmSYeePl5XPevWVi+bi27vJzvsp0yuf7Oev69qubRl+R0/k2YNGmS3rp161Zso0PZRhy/cCqv5Uzz2qVLl947ebLY0/bh4/cHjk+Hku//TV5fYhjGmFgstpDj1Rl8vojevej3gqZppYd3y3hvn3+v6Q1LedqVO2RQ2B44Thm6hlGH98BfTu6Juz+6DS8ufBaGfB//nSOgKwgYKsUnC0tWdsG8r45EPB7kOLQduumUwe1oLlqtmN3wexwoLi4Wm8Eyhj1aUVFxzVVXXfVzTKL58OHDhw8fPnYR/JXBPvYMiLAZr32eAuoU2PYqyNZbPXAAjPBUBJIegR4shyaKYMIS0wDOfVDUB9zn3xrpSRtY7u8gqxh1PcgJyjg49p1QQzMpcV/KstYkJiwGTH3jKmFZIsZ4iqfIVdEHRnwSLONSJKupsGpehBl/BaoeIh1GsNIz0Ma+AaGkO6HpD5FGD7smAH5a3cmNvy0s1l4jzWbAdha6yhNRXAbDNyCY8jCM0D9hBM+A6iqCRZH9KGpws6sI/rlIddYxG+ZFqFpLaLgcWvwfsJVS0mY06+IpRRWxzaukuvc/B6WlcTjW05yxvE9aONC0w+lagkj1zVCtEmb+Vziqybbwwm/ErIkrWc9H2C6LEAilsw2uhm5OQVL6DWwW+bjwGCzzPkRqz0fmkO2v6v414bKRo5B2xyGuz0EwehMUcyrpPIztqpJn3oWm3I97RkWgKstJg6Wu8klVern0d5x/QDXuZCJ7wYrHXD9NSUZFF907sE97jPR6mbTUoBsXMNwcGLU3sP8Vke/ORSDciXmfAcXaB717a1jeRpRTa93+qqhJLNtQhFJvRVQ7Hz+1b2QFOGehtvMf9pdHWF4T4ZRTWP4Z0NL+jnXqrTCNYvZ1UQSvYzs9gEr18cYmoz6ahrKysq6O45ynKMpSPt7XoCJ4wAA9HDdGOnDE1nnCsXEwPV42DuzUDXeMmbBTFcFiGqLqm0dRzQt21P1Opai8+GtWLcGaN65FfM1nidC/HQK6jvMHH4PJ549Bu2YtYTVlxbLQVtUy+Hd86PQh/cVp7tChWmlpaac2bdpcyDaaoqrqP+icSRrfxutzXuPat2/fsIkfHz72cJSUlHQgj/+ZV5VpmheNGjXqKxmjCgoK5iYnJw9lf7iZ/aKTYtt3PfbJ2msDjnIHZYlMdqZECtsA+5v002F9uuCGU/u5JhTkzNmQFkbYSPrdX5oa5KvWQNyUS3YDNYFmAoqzsNWrsayN2GVuEGPHjn2KbfMSbwdkZGQ0bNrNhw8fPnz48PGbwVcG+9hzMOuytbAi0yjf/xVm/HnEIus9RZ6spOJlmTFX2QX7VhiBf6A0v8KNJ1Bt3VWcBpJkoh1G7QbZLw+YhgJFS0YgTHcjQAHX21Jo89cIaa47kIRotWTiQXWYFtPw/FJgbH6AEqVqjfkE6acoouxSMGXUetj4F8v6NGwngnBqJySlj+JkZQB74H/p/k/oQSAQyoQWH+ClQ1j4CJbzGssSRSi1PZJSxzCdM7GhJgkdKhZBtf4PVnwu612L5PQTkNrsUoTShrJsTAyroasrYCZVeYltA0/m18CMzmJ5r4UV+w9puIRp0iNRZZsPZvxzln0aCXYN/llYtyU/WqtC7IYKXfWAAUsO+NsMFgzWM8mlleOkuoeOFI1fzvRnIRZ9g3nGSIu9eeUxnEwq5rJ9n/LoEW4BLXa0l5Cq8b/Xfgppb8e23PppwAiKbWYJKvX3sL7VfJjOTaTTK5BD38Kp+yMprQCOMpBl+w8L5R2yIErPTYf/KQ60lY/S4XrEI++49UtO+xNSMi5BIPlYhosxzFIGW4Oaym2vxJPD5gzSRcqlsfxRMc4n7uQZcRMec5ww2ruuHmwr6NJS/JUtbbIyPTk7MRBSWY5GDs9RFjHNEsbtRL65BMnNziBtOdOLvswmvQ6tVniK+OUVnzGzEpjmd6RdgG0wkOnmM66sOr6L/eUbBEXXrRyC8ErvMMYF3b9l2a9nHOG79QgmH4e05peTrrIdVyM/vMv4f+Pt/Zg8WWyXWYjb7yJW+z7LAPLpEeTjQvJ9fwS3asM6lI1dCEW/kbxfhNqqT6Eb+yElaxzCGTmkQXfm/TZD3YRg6A78K3+1F4lwbPZloU9YcWe4m0P6tvCQ0E9WvAtP+WBzOQqvQbzdh7/Tli9f/r3nUx9JWdp+5PlhHDAzGSnh2jhkVXD3th1wyennoF/3nasHsGtXI7rsXb4OOBR5ttM3QWFftmtWoPr75xMuvy0CuoGzDh+I/BNORYu0DLJhExTClnw8UfZVVadwxKRrDq085rgLbdsups9kXq1Yx5l8Lnz55ZevZpvdRDfFsqxCUZpJdB8+fi8gTxvk9dHk8wPJ99MKCws/THi5uPDCC5fR7y4gXsAx56W31ijD+a49giNbk+Y3Ml6cceBeuOH0vmiZFpLxkI6eu4Cjo/srTwkBYTO3xNEC7sUn3mz0q4MXS5wVt0ibFYvPikTalMpvi+SghpDB13JTiiKyt6J0ZnVyULCFiY76mMsrmXQ9kW3Jl+8eiEmTdIyZeQwKyk5BXvFRyPuV6yFm2/JnDkQe888tGYIJU+pk3N8j5JyV3OKD3Pq6B1fvoveanF+SU9SHND2V+Zzimjr7oyPvgeYYUyYHZu88XPJgGIVzWrv0/rkQnsgrP9rlidEzBm03LTkcO7f4JIwtOQFjy3skXHcPyEH3svtY+G5s6XGYOCcj4fP7gRyaL2NlfulpyC0/FoVzU3D+lLRN42gBx7GCv2/rveHjV4Q/GfaxZ+GjZ6vRZfjHyIy8CcuZD9ueD8t8E3b8Vdh4FCZKkF7zBKaNE5tyddj/JIfcvgZW7COY1gsIGO/gg6ci6HWIgnBaDeLR9wDzJQq47+KjZzbgkLMcmNENiEfmc3bwHNKseXjvWdnSDxzItKCsY1rvULB/HhuU+fjsSe9AM/FT7JUw4+9wnvAC5j05352/f/TkUuw7b55rc9WMfoR4nHlZs5GcUoYNTNuJreaz2ET+DB8+5Zmc+OiptTjohC+Y17cwI/Ngxl5gWR6FanyCOy6P4cN+i9HbeBcB5zOm9ylitW/CNF8A7H/C1krQdsnjmHpJ02ypzn8ugg+f+AJ9jv4flMAnpMN8tw5W7H+wnSdI2zJEonNxz0WycrAOhw5h8YI1iEU/hWPKauW38fGznr1dwSHH2nD0ZW5aUJ7HfcM/wGTS49R+P2BN0gcs6zf0+5DxWTeljJOju5nfZ4C1lO36LmccX2HeU99iv5Ns6KhkO31G/xega6+TtnWK7j6nMx9zDWIR0tB+YRMNv3jIwcdPfYd+J71N2n5BGn4EO/oSFLUENZH7YWjtOXEc5K5cdfAv5vW5G+/D1+JI6fMZMoy3oSqfI8p48do3YJvPMO4cmPosLFzyFp64NuqGbwwHn2kzzgry0QfkuxexYvV8fPtaFP1O4Nw1voH5vswJ1UtovnoBXnvN0xLtd7INzVrsKjxt+0V02fcLvHYP/a5TcMA8G1ZkNdN6BZr6Ek7t85PLX31O2pf0PYFlTSKPLEQkaQIM0jUeZZ1JE8t+lGkVo6LZuyga7/HxghdjOPSEz6Bon7MNvmYZ2afij0Izihj3MfallWyXr9lGH8JUP8a8JyrxA8txyhM/ofZT8ndsHssofPcOopEXSZe5MJ1SVNQ8h/sm1LVNt36rEQhLP1pA+r/HvJ5xeWpd8+/YPl5ZGsK8J5aj7ylvkxfeg2V9ybZl3MhrbKh/Q42VIGg+jRlj6z74CA462STPfou4+Sr72kuY90zdOHDwqbLiuILpzGMaL6Km9kN8+tz2P5b8ztGhQ4cWtm0XcLJuxOPxW6+66qpVCa86HHNMsqZjhAKcS35tXImfgMn+1CItHRefNgx/GjgEQaO+Xv6Xwo6uQ9XC/yK+VobHBhQpiopgywMR7rD1Ylk7uh6RpW8juvxdWLUroYWaQZGPT7sQUv+u2e2wsmI9Pv/he3Zfa5OyqTGITspQtQ69m7fun52aLgePyhbr2aqqTs3MzHx65MiRy7744gvn1FNPXcy0RJY7h9f6U0455cMnn3yyCRpnHz52f5x88sn9yN9/4e3rHJ/ueuaZZ7Y6JVL4/cknn1n2cdfT8GkFjos5aNok03ZwWJdWuPH0Q9C7jTcfj5oRvLf4Tfy4/nu+Ytmt2E8VxXaHGU/ZK/1WheqIn+Mpf8WJv6IQVjcqeMWNkFtbM10VsCiDTY2iimq5qmpHPmQl4jsqY/P2V0ciU9uxsXerHmgW3A/frqzlcxML46ADp5ILKD96stMWOOqoo5YEg0HZlbUP3zOvPfXUU/Vl8z0BXU5Mhhp6mHcjSK/esGMvUrZY73n+Cug/JJN0LiWfyMfww2AZ/8aHiTnH7xE9TkyHgWt4dw3rPBhx6wd8/DTnUjsZBxzTnHOJKyk3X82nMxHnfO6jp377c2Z+CxROT8FBp5xFAamQo8Fq0uG7hM8vgYK84r6cI1xJqbAD7JovOT/8eXzb55RUzmEeYP8byWT3R1h/HO8/3rD8LmYlN6RIu/6Fc9cToFjVnBO+kfD97XHgmZ0oo/4fqXMJaT0I0RrOVZ79eefw7K449KQefKndzDqOh2P3h+XakE+DbsxinS9ku3AcC/6Pc+7fV733UCTEFR8+fPj4nUG+Rm9YewpHuTacyb2JPsp8bL79Xb5Sho3rEQhNRDy2isPhUJTlv5bw3bOwuc1gy3ofbZcfDt9+qI8moLy8/CjLssSu4395XZefn7+VsK6fMeRQ3bGLFFU70F0Rtg3IyjpRJIwccgJuHV2A9KSdb0nFjqzF2rf+D5WflrsL/kX5uwksnxLKQoujbkXqPqMTjh6iq+aj4qOpqP3pdTixCihBDgFtj0LGQRch0GL/RKhdh08XLcSl5dPx+uefuMrg7Qlgqqqie1bLVcd27lnUO6XVP4dPyP2mIZXR7Nmz28disamk/SG6rp+em5v7XsLLh489Ghyfijk+DSZv548dO/aVhPPWkINLLftGdqwc1/bB9pSZtoPWGcmYeu7hOOugTlATH2cqIusx7Z1b8cail2FoAfY2UdiKAtdxV/XH4iZ0JQBN1xA3Y8xGNtJIXvINV+Vc14Dsj1I2bQJyGC7OIolSmaFMutvevaXJ2gEHuqbC0RSoGzcn/ZpInOkat+MY1PkYHNk2F4UPfIj5P4pI1MTy2PbzHKxyUZr/Y8KlHmbMmHGBpmm38JqUnp4+Z9i2DjXeHSEr+dS0r6HrrWGZnyCqnOkeePxrYextLWElvwE91A1mdCXstfth1rUrEr6/P8jKVMUsRTB0FuLxatL8CswqnJnw3XkYXZ4NLT4NRuhM+aqBeO1glI1rfIz5vUJW3Tp2LuWoWxJD2WjMyn/I8/wFyJ0xAIpWClXrDtuajaDxZ0wbs/Vig6ZAVpGamZ/BCGS759PUxAbigYmLE771Id/lcmfO4sA6imNtlIPunSgvEIX/7oGc0r057s7k3PNIxCPVHD+HoLzwnYTv7wNyRotqlLNv7Ydo7TqYdn/3Zappr7INm8GKL2U7no3ZE2SXp4/fGJvNoHz48OHjd4Tq9SZFgp6c0VzDGdmD+FB5DHnF52B00YHIK++LsD6Cws8pFFY4Eiof8uW0KBFzz8cX/tjuY/uYO3euZlnWQN4qxP8aUgTj5JOTDFgn03+7imCBKEwO7t4L408+c5coggVqKAvhDkOgp+0l2me61Cl+RDETytgLSZ3l7KI6mJU/YN27f8OGz+9BfP03MGtWIr7uW1R+fjfWvH2da2t4V2PfvbpgzDEno2V6Bkj3hGvjsFi3L1cvU+9848XPRkzI+7axtYOjR4/+yXGcB1RVDYr5iClTpqQlvHz42GNRWlp6GvvJyeTtl5OTk+uZh9gKjnkQNGUwJ5vbVwTTW85SzT2yJ07Yp/0mRXDD4IiiOojFYmind8T5+4zEsV2ORTMjC6f2OAMjD8zHiANyMfKAfOT0HY+DWh/sfRDjP+mudszBUdmDsHfmgcgOd8DgDkfj9O5n4/SeZ+LEDifinN7noVdWbyimN3b9lrAsBwe0a4bJp/RBevIO7JZQ1SNgK0cmnraCruv/I02+ZFueE41GGzkrYDfGhk41cPTjELP6QbfPxcpow0qoXQlHsdwdbHyVwQj8toyyqxFIkvrZFCZYbwoUauKLxc6GZora0KOrmG+y2dH/mDCgGp0RTqXA5sQ5DG17x2NT4RjZCCZ3J21tDooxrK/5Ze3oJNpKRkttW33A9ZJDrjmkclDjH9d5d4EmZUrURQ7jli+CvzdYbCPbTpzJ46yEEa2CEpUK1yb6mwVV2/bh9j5+NfwGn6F9+PDh41fC6CkHUmi4DXpwEF+6KmxzjfsycqGkchKTzhfTCtjOX9G25xxMHrRnrqbdcmVwxfL+eGiy/6L1sU3IoWScoJepqlqjadqEnJycHxJem5B80oB9LEN7TlHV7O0pWUQRnN2sGW4dVYCh/XfteWZ2bIN7gFzFxzMQWzXPlfs1TUcoOQUZvc5H+IipiZAeXKXv/66EXbOKXWUzC1mUxdVAOrKOvAnp+xcmHHcdovE4rr67BOXPP4G4aYoWPuHTMGRbumI5D6l20oTqJ55odDVYeXl5qmmac3g7kO15fl5enhhN/v1NMnz8IZDg5/vZP/bjNZz8/HrCa2tMeDqIyE//x7tL+A4Mb/ejVczEiQd1RtF5R6Bjs9SEo4ctVwZLF4o5UTTXWyGvz0Qc3PlwfLb8Yzzw/iyMO/JSdEjvjDU1q2HacYSNMJ78/DE8uuBBzoXj0BQNsWgElxx+Nb5bswhLKhbh+J4nuaLIez+9hVZJbZiHjhd/fBYrqpa5Gxx+9Q672crgozoOwcTDrkZYT8ENT3+I657Ytv59ExTRettPw6r4E2ZfJeZs6mHSpElqmzZtruXtxfF4/JgJEybM83z2EOTlGbAOGEreSuK1BnH1RczOqatnztROcAL7QFPbuqvfLKUKlvMDMqrew52XbWXWZJsoKOoMWzmKNE2DI3nF3uA7qgZ64DWoei/KsEuhVR2I4itWJmJ4yCvpCdXqB1tlPFRRpv0BlcvfalQOHDWzNwLaYeQ4OZxiDWqcN1FbtQotwicz/2zGXww9/WXMPH8dJkxpgWhwMMvUgmF/Qqz2Leiho6Eii/LmQqSnvIHbh1fj+ClBtFb3JlMfAEUPkxYOaVGBYPR9zJjwdSLn+hhb1JJl7s+0W7vPqvouYtWLoQanUHY/B1acdHauQFlBieu/Efkz2/LvYbDRknFN1nkRf+ehdLMzJDZHXklzwDya5ZI61MLCO4hZ6xHE7dAMMbEkptsGYVbBq+799uBMUjG2dU+mczDbXWxIi4brO8SNd+rxhuSr2MfB0bLgsO0C1qukRX1TKWOmd4WmD+bLXmi2AMj+H0pP9T7MDx2qIX1AT5a7L1TOWRynmvT6EqrzCeta9/H+7NvDyEg6nrJNNgWGtbC0T5gv+VHtAQWUG6w3UVJQ/4u34ygomNmdJWf51NMR4DwpHmGayr/oK53/Xax/aT4eSphzE/MLK1p1Yzn78sogvaV9F7Is79Q7o+e8BzKRXEF+0U8hbUbANB3m9TbL9hSs2DzSm/VLlD1/zl6wIqyb1spdwmIiRn7/Amk18+r1HVkZHM+cD11rT55bgKhzNO7doj4bIfXKLS4lvcaQL6J8H9yO8kIxNeRhEvvoD9P3hq5zfqh6Kxakz+rmPLRa8UW9A6lzGE7RDyMNg6TLfPzY/n3stag3LLWP62Y7axGKv4PpFzV41gYKZrSHbRzFQmWSxtWwoq+TD0Lk76kwAoNgxiqZ+bEoG/9uIkbjEFvlls0y63szjuHS34GstH53i10ZCsbMHEKBuCd5soo89QYU0s22e7HdKuHE3kX5hG8Zznbtj9caTFNhPbUQTPJOXPsSNS98uqndN8clZVnYEO/HtPcinXW3DDYWw9TfxpzNVn2Pnt6R9C1DIOkYRGueQiA+AnErGQg8RIH7YPbrr2AGjqoXx8dvBn/1mA8fPn6/OL7NJxzlLoMZ/T9eX/HllUmBup172bbGF+u/oBo5UJvN3WMVwQI5/E5hTUWxJL8+fDQBtm3LoUy9VVV9LTs7e3nCuQ7HHx+0g8owRecEYzuKYFkNFw4EcebhA3FSP84xdzHUQCpSev4JLY+djVYH5aBlm45o0SobWS07ItS2fyJUHWKr58OOcA62xYFzsjPAilQgtvzXsawg9oOvGno+DujMOVXCbVuQ+bSjOCdD3bBPwqlB5OTkbGAbzOZtnL/n/Pe//93i8EkfPvYcmKY5kGNTf/Ly4xUVFdtWHporpW8cywnq9hXBto1WzdNQOHDvrRTBDUEWMCU7yTit9zAc2rk/QoboAzXYqsU5uY7aeAT//uAe/P21v+K21ybj9R9fhqNZUDeOM5wrK7yXObPci1GJJCOM5qHmgGYjPZzGTBTYuuizdo9vN3LW65gjeqB/t1YsW5PKJKfn9Ucgo/52jAQmT55ssx3fYXuu1zRNDpvds2B2CbGKf+NdESzragRjLVz3oZMCyC8dxpeRKJ5mkPf+QXr9g+18FwynBNXJRRhbdKAbdnsQpUxu8Xkw1XvJXHfAUm4l891Fnr6f8urJDKHxLeuF3Rxi6zWneCxfwHcz3l38Zf7KHbyKkdb6Dowp65oI6UHKXFAyFLo2k+nfyfLexnJPQdAqQ1rKabDUcXCYDpRxsKrIAETcaMd0L2dYhrcmQAtMZVmmus9QJyK2TsOF9zRDu+CfYeh38x17O9O8zaUFrLsQo1te0RVuWptDDtGytBnMa4YbVi7TLoYSmEDf9AbrK8idcSxM1s9WpjHuP8h7zA8lrM805M46JBGqDmPKjuHfewB9CvOQ+t4JxZqFIAoZP2W7Y8aWyJ/ZDXmtb2L+c1jXOxJlv53PM6HF70XOTLHx7yG6tAqW2PMXWuh/Q41a/z0u7aG6yugpDHMd+asP9B+9wUMOSUs7ehRllDI+JdoKbFt7Nu8n4+Ji72BnQfs0vu8dth3D2Mok0n0SeyXpY5OX7L/BcrY+RG3YQyriaj/WYTLDDoDpmtwSuWE4rzuY3hAW0PtynntHGyzNvg2mJvx5J8sh7XsbVKfI5b3R049ylcWCYCXLpY5n3hewPkyTExNVlS0TN0IzRpPHOPA6CsYUj4AdpczCdnSsfzAsede+nfUtx4bwrSi4o7Ob3s7EZbclYwl50TDuZV2Fph7fqeQJU5/NOl6eCOlBUYWf/say38oyj0HHHyazb5bTQ3juNtZtKiJGsXuo3ZbIKz6TabJfsh9LuzjsCzrDqoHz6CunlXrhmoLcKV3Y927hOCO20Zh3otwO+6Hj3IMxM0YlQrKYvFTlPJfP5cB9OfTbsqfzXuJxHHNtuNsYNasFIqGr2Dbl5BnhE9KffBjgWJB+9KVbHWyXV9IfG8xiJs6+R373eIB8jenQ6T5mmvQzD7Ha1cz3a1hxlsf5kfdRBJutJ90+c/ub7XzpK4J3H2wxK/Lhw4eP3xHENl1JwXxkL78NUas/DLMtX1Le5ehdKYjmo9Xop1E6rP5BZHsa1rd4FCGtN2IRWQlwPB6aXGcb2YePBjBlypQgJ+iytdck3jnxxBO32hoYdGrbOJZaSMEt4bJtdG/bDsMHHYuk4K+jh1S0AAIt9kFyn6uRkn0QwknJlLU5b0/OToSog6onUW6Xs++2rIsoa/hD/4bhILriA6x+7UqseHIY1rz+Z0RXfpTw+3lolZGJS884B+nJyZSTt09bRVXDtqqPFOV8wqlBFBQUPM30Xrdt+7AlS5Y0TQnhw8duhttvvz1MPh5IPrYVRXn4iiuuqE54NYxY5ER24r7bVeq4XU3B6MO74+iedXqUbcFimsnBNLTLaI+Fy79B3JJhUha6eVfMjuLr9V9h3vIP8OHKeVgaWyEDE3OpW/EvXdzi3FsUweIc5wS5smoDYmYU62sqEInH4R46txuhbUYyJg7eF6lJAa8C24L4a6rYbJ6ISZMaPGC0WbNm75Fe37I9z58zZw4H6T0McjivaxBaCcOMe42V1fpwvhuv4ctlCNuVDCUvGHd9dwoj9ICjDKeM+RcUlnd0wzcGUaJFDFl5OxmadgTTymQackJhKq9DoBlTGKqLF3gzSLy4fi7D/w2qq7RKl4KyPVL504NuOdCsa71VsQmktz4JpnMj/Y5iUeVriMZypvF+EHSnlCx6OOspfBpGPGH4OmYJQ4fF3gfDSryz3TIqSi0U+21Mm1iJpKpRUPFXqJocZsz6u19DdObTnG6HwVGvwpjiOoWVrIZ1lBtYX/k40Jr1JaO5cfZl/7mUaQ/2+G4L3isUe6v6VOiKKMhbenEYV1U6sNznsnfdgJF3dfMCEznTD4Bqi3L7RF6tWG6D+UpeB/C6hNcQL+B2eHwjxJ6xo97IeJezjAcznrSR6qYLdCYvnE73fyBn2hlu+HsmRxjmZYaJAXYPGFoftkfdibppLTpw3DoKepB9wtnAesxD0XjvYLQU+wTS9C4mLytTJR8xNi6CTC/o2uWoxmUYXS5tKGMgeVINMb4ohbsz7Om89hLJh2l8wjb/xg23JWQhiSO6oE3jj9zIpZJO/P1cFNYpcEL/pttFdD2Yg1UWg3jt62Avlud0aPo9WN66L90A2VBBIjHMpkQJRVjTdTfWO8gvHgLVuZ5BBtGd7aLRU9JUksmRPck3eTDD4zBiC4XkL0VlSg7zuoHps/2lv7htJwrvTP7txza6GnnF8jHCg8M6Sp/XKCA6yp9gKxeTNHvTR2SxAKM3hxGQD5ETUTjdW90uEMWpKPhV8rGEUdzTSIN8CfRnf7iY4fm+aiLPTeJ46QQuY5nH8+pJF/KKS0wpW2umN5Dp/YX963g3vEf1IPsD+y15wMFZfO7qeijKEo4JH7ljhx67lOP2ZDr2pj/5RtpLYb9W+9L9WkRqRrgpCcbM6EVe+QvzGcqsyVfSyi7tSAO053U6VOPP7o4Dwf18Z1va1YjWtEU49mfydDWmXbgB1bFLEI+2hda8bizw8ZtDOrMPHz58/L4xeXIM901YwxfScsyesNS9ZuWucLdzTd5F9sh+TTx8Ti2mSn1YL2+bXBOlDB9/VKSmpnbgxJyTGXykadpW5iFke6ITUs9WdK3Z9oRWUYokh8I4qd/h6NFu2/PepsCJVyNesQixNV+49n3tyLqETyNI6gCly2iKv80on/JZTnDaAoHm+0FNasGOsUVdxCRhcksE22y9oAi2hcrPZmH5f89Exbw7UPXNI1j//m2uUljMTjj2z//mckSvfTFgH85TZRne9kD62o5zOpLMDgmXRsG2mMUfsRl81CuvvNKgYsaHj90ZaWlpvTk2yUqrJyzL+txzbQSyjVfFiZysu/1km2BfP6RLK5x5UCeEjKZ1DUXRYOsOnvjsITzx5VxXkSuKXncrjqMxaxX7ZhyI/H0m4rS9zkCGkspho25ckBJZ/JdlZCFFT4PGOBtiG/BNzWeoMWs4N66CqYq+yB243Djer7sjwL0EG+83Pu9qyGK+I7u2wZkHdPIq0RQoSncsbjMs8VQPw4YNq7Bt+w2m2ywajYqd+j0L8uJw+Yt/TMOjiG3vz+dOLn0UXMIrFWX5ITjq0fRcQNd1UBwyRGxrRe7mWLVXS0C7EIrWFWK42bFfhl0z0E3Ldo7l8w+eMimBaMJe6pK2+zHjkdD54rPt7xjuTDeO6nRnvOehivLJOQ1mXBSnwJjbs/jCOQ263g1iS9WynoNjHoiUjEzAnMDyV9DfkH7i1tdV6hGq5jGefBQWf8f6EIbekbJmBsoKb0BucRvYWmfGqGSYb9glzkVpXph06MGEnkukkkqaeIoiUUSp+lj22aPlHUuSfsE/ZyJ7aRKqtR6sx5N0EwV0fYjJBNO+jbSQMGuhWBejlHEy9OZ8vgkWBQcjdAz0QA5DK675GMUoZFrdpUK8PoZtnuXSCNibzy+xfXbAODahxi5kPDHHoJEO3wD6SW56tYps9bmd9amlX1co+jjkz/ROpVXUJ1i+H+kuinpZPZnuugs0Yx/2m97CVizxZ2yPr1z3UVNaIBa/k3GTme4X5I0Tvba12OZ4mG1kQTcugxo5zg3vIjEASj4KvmRax7MdFJSOPRt3j/vJ9dscDw2zMLvwPubfhm12FwJJksQ6Xn9C2dggysfegu+yHaS3HMc0D2aaOtv3S/LN+W5ZDLMjVHcF+Dq25V6wUYKc0nYoKfgCZQUDWcbh7ocFd0OEMxux2pZuWdZ0XM84vZhvNX0qYNllCNJvvdmM7fF30soif5D72LeSasg3OwnuRxFFVhtLnotIn3xkZ6bBiMvOt7leICUDpkvjzSG9QX7YB52nyGc9sP7FZLd+jp0w+aH0Q0Tv496Kgl4+EkFp59bFsV9nmoM8vnMOZ7z3mN/WQmpjWBQThbuYN5FyzycPytggu2AO4/UB/aSErJuzcReAlJf/hKdczw18C53h5l+Wf7i7QOqnlqfSc6wX2n6BtDjY9XfsIxnvY/qlw1IvJc1E+SzpUPZUAix7La9XYEUPccMrzlDWtYr+IshmQ1e83QQCmV/LnFQ+FkmZ5HqA9+48dQ9fgPU7g68M9uHDhw8fPv5giMViIuT1oaz4SUZGxjLPtQ5JZmVLipHDXIFyOxB5s1f7jjjz8AEIBTbOIH8ezMofUfHxdKx8ZjiWPXYylj95Dta8cwOiKz8UoTURagswf6X1kbxEx0B5XcwMboFw28OR3GpvaAnlqyiwJT0lmI7krmcgucvprvvmiKz4AOvfuxnmho3nBVGuZl6xdd+i4qPpiP2CFcLN09Jx7pFHIzurWcJl22CxU0K2JUaNtym3BQKBt9gei3gdumDBAm87sw8fewgmTZqkW5Z1KG8zyMP/KSws3PaXINeeo3II7O1YebIdJCcFcfL+HbFPdlbCcfvQFR0bIuvx9pI3EXFi8Mw/qLA5DtgcQzLCWTjtwLNwVt8/YdyAK3B0l5OYl/h55hY1xcBXqz5FIBhAcjiEj5Z+gE9Xfo6aeBVWVC9Hs/SW6JzeFbboADeNtXKuFf/xUXVk4Z4MVfIs+sBfb9rWIjWE0w7oiLZZKS79tgm37EoWCXQCH7ZU423Ek2zTCH9lpdqeCzl4TOBoqaxzkLwXg+V0Iw3647zpHRGu/YokuI4h8uk/FMWFL7vhG0O8KpuJ9YDm6nsXwsYNmHXpm66f2LB1nJt58aWWIKsRdzBgkg7VllWaveTlQEZ5CGbwbRQUZUJNqyCbXMs41ewbaVA12cKvQ0vuzHz6QhUFnTOPL4tClI//HHeeU4v1LcthYbos9tuYTYOQA91s3IYZOUsTLkDZ2GWo3XAFI54PO34R/Z9hvg7SQyt5/yl5RzqnrKr2FEVLsmTrTi+3vo69Go51C7JXPO3aav1nzg9QzTsZ9iu3LJsjfdAQdob96Cflfx228RwubZeBmCRk/5f97l3XD8ogjC7qjujXzM/pQp6UL0XrKV3czvo+7qZVNnYhaXQ73b8kfVyn7WJ0UQ+o+jkwQqls82XMLw9lOWKbH7gv/0dYxq0s13PQZYE4+rLugzF0bsDNS5SI7lcidRCcaD83zoU3NSNtjmaZ28GMUxjBq6hY49nBVYIX8m9b0ifGNv4PUoLzXWW+rS1nvo8yn5/ccssh2OdPSaN7QjgS2tgR+r+A2ppfbvuqr92NdR7KMoZI+5WAdTNmjXvQ9ZPFNYpzB+n7NOlhQTNkFfb5rt+28NCwGNY3n8H2P5d8+2cEeInC8CFZEa3MZz7yUYL14HgSt3feNjNZKBNbdhXpcw7b4hLYwbmYzLL8sFpsE78Li+0jymtV3XrbiMeLC/l7J2aP/8G1p6srr5HOsuqbXnYL1sXbkhaIdSW92nt8ip/gxG9kP/b6c9lYERqL6OG1X1NwT/5X0FPzWL5c0no8nKC0q8P4P5AXFrA+EipEfq7bAbARXn/4L8v6ludAiPkHTR/CS04yXs8wjzDNH13+ClrfMOUSj++UluTPM9045YXPcZwaQfeLmfUVmD1R6sEXXe07/CFfSD5OGqxY3YcOH3sMthhpffjw4cOHDx+/ZyRMRMiEJGbb9vxhYk5lC5iI91egdKGwm3BpHAYnP8f1ORj7duyUcPl5sKOVWD/vLqx750ZElr4OU1YHr/wIlR9Px9q3ruMz51SNQU+F0voYFiYZiK5NONZBC2cho/3BSG/WDuFwkihNEcrqgsy+lyDz4D9DC24tw1Z/+yjMSlEEi6BbB1F+x9d8yjK+nXDZcUgaA/c7EIf23NuT17cHNgPb44zwGQO2toGxGdLS0mpUVX2K1wFs2/r2In342M3RoUOHTI5Nogz+mr+feq6NYNy0ZpwcD4ARlBV3CcfG0a1lOo7q2gYho4mTcAH7pjvVll25mylrodiI2xFU1K7FswuewMOf/AumY6JPuz5I51hiJpTBekAOiHsR986fjZcWPY9nv30KL333LJbXrsQnq+bhvvmz8MmKj9xN1bJLQJTCphOHxfhyKJ2Yl5DD3WyTv6bn/mtB5cB0aOdWOKq77H7eHn2FJqyE4uyNcSUNmqhZsWLFp2zTBRz7DuQ7aM/9UGXo3oit2N/x72o2coBusoW+GClGGSLBf5Br0smXXyEa2Mr80hZgWqqsWPQUpQ6+hmNscXJf/C161B2MZgQdtISsGuYLV8lybb3aOA5GvASWNgdW1Rw4yv+RX2WbuDB7e3yblQTVbkG3Nom2fBNRp85mp6wStaJPwLIibpEaRxyqubUNb9kWXpb/DBn4QwTQAXnFR6Oy9iLmfzR9vQ7nGs6WX7Uly7BR4bYYtiaHdtV9zamOL2IREwdySVkSPK8ostI2E7JyWVH3o9c/UG3PRiQ6hz3tetK/u2ujVEE76HYrpiFmIZq7L1jbqUB8M4WYB+ajfuuRY5t19qAq+zKdrq7yTcEbiMTkEK46iA1UxXmMNOSDmk5ad0XaT94BZYryOv+uZ7wgy+p9DDEyOrDMB0GXxcnOQjjm65sO/FNsOURQtMqiFT0JlTUl0FLkTAC2rV3AMmeR1nxUuyCYOARtE5Qo8/nJbZNfCq++Cd60f4QdfNG934jiwpUclN5kXde746PjHIHjJ7gV8gI0AuG3mbmfANn3osZshdziQ5A/cwwc60KmIQflCc22ncbPgZjtKC98mYPq69CttsgtGYC2reUj+5kkteaW2vv+Vgc5kM5lD2cp+avubA3VkcP25GMG7w2D4WRHFoVnu4Pb/z38BDu8+XvMgWKS5xwKljtQPTnIsd2KR2Bq30HRu2HMzBPZHrIbQXb3NQ75iKfY30CP1x02WL0hk3F7SEX5X1bJj4Bml7v8FQ/IzjJpAzF0L+3orQwW3H25KLDnUHhe7dpCzys5GwhfTZ6vG8tVdee3mY9dDl8Z7MOHDx8+fPyBkJycLMtRZRv2N5qmUSDfAnl5BiXBoygqbtdem0h+aeFkDD1iIAXLJkyotoHI0jdcBawVk0VQ7qoX79c2EfnpFVR9/UgiZMNQmh0IJbUbEG3gXAotGXrLfkhr3h7NW7ZGqy6HoNXAm5HR70oYaWICbUs4iK94nzIz5/Jb1ovlsqMxWJGGDy5vKrJS03DsgQc33cYyJ7YO1MGJpwYhin3Hcf7Hy2bbDpKT/BNePnzs9ojH4+0Vxd3K+1ksFttqx0I9RIO9YWMArO2sCnYczl81DOjeGgd2aNpK/M3h6QESFyFK0tpYDR77aC7ueacEzy18HAvXfYkajlupWpK7mpj9j/EU10REqpaCozoORm+OT50zu6BbZme0SWmP9FAGi2+iV5veCGlh14RE76x90SbcHi2CrXFQm0PQOpSNg1r2xTGdjsVhrQ9FkiI6wF9PIdwmPQlD+3RGRnLIUyxsE/QXG6Jx9YiEQz1MnjzZ5Jj0LG+bBYPBXp7rHgjTtddJehgv8c8cxGPr3NW2erg79MAx0PThbPq7YEYeRTA6EWOLWrrhG8KkSUxLkaXqss2bt856d3v15lDlhajK6sU6pLZnPCfo6QptIJB0AEJpZyCUepp7hVNPQTAphFAS331qB1dhaKvNoOpZ0h9gWyux4af6impDtnvLC28bEOPWMcNTWG6OMXeJQi8Heug+RJXXWZU5dJUDBRswxi82VBVRTLPsShX5qv6W8bRWEdh2nfLK/RpDiO1WEQiE+nqgE8LJp7h1Daadzvoej1ByOxiiaw2K2YrWYhyK5chkHPlfg1i8/gu7SmFdJZ/t8fVGOO02ldtWliJWu/UWJFkJanFAcleYMqye5L3cTVPkLNl+zx/1aIyels1bMSuwr7fCV3kT1XadSRxFSU786jDYtuHU0xNtewaSU49kXdNIA/qrXdjAqW7YjXDYUR1l5xyI7bgfKdITJBLerFsRvhGWJYbSvfaS/p/aVhSM28Ylt4c9hebSKQgEX2Q9/0v+HAtHZ7upG1t850NMReSWXIigMZuFfZX8fj8c9Szmmcz2aJwRXB+nFnGtrh9amg0VsYQfSSCMQShaW6YndrPp7FRS8Fzvum+EHaplcNkh0XTklHbC0uyJ0M257LtvkLemse2PZBZktG1AZFfLMREN1dHUEaW3KHrlo4YW4thxuMtXG8eOpNTDOXbo5DGpgDdOixyZO+0g1ueviJtPsO4v8P56+vRmORqnm489Av4kwYcPHz5+LQydq1EYMdxrrrvnczcBBfxN5WIZfxNQ2NhYBqHTz4V8xd+Yjlw+toLjOO0URdmb15d5eXlfJ5w3Ibjs+3aUAmXJ6nZlBFF6HN/nkJ1iKziy6mOYVcuYrUyYNgOLYUWrEVn+QcKhEWhhKK2PglP9PbBhIZy1H/Oa7/6i+ifKvqa7+k4PZyK4/9XQ9zqLsnAjitjlL0OPL926LALHghoMQEtqfI7fVBxzYD90aZ3N+XBT5GnRBCkDXMF8G9A07Tu2yye2bR9/yimn7EbjjA8f20ZiXEpjP/1o4sSJjSumJkwJQrHkYKVsVxm2LbBrtctIwfG92yM1+MtfCXKukhhCiDkxd9Wuo9jQOb+WscKBBlUWVTFPMdtoxuI4sf1JOKHbSRjQcSDO3OccnLn3n3Bwm0PROqkd0o0snNX7HKTpqey3AZy5/zAc2vYwdMrogjF9xuPg1ofh9F5n4/C2A3A6w/Vuvo87Vsi/XwuHdGqFgT3aAmYTlNAK0mDb/VzlYMOQQy7lI+O+3uMeDDl3IiXrJr4PChCNFiFW+wriseWuMlCULJrRne+uK2FtwyzGZF5y0r7jeLzuKXfqv3SCBp+F4zZDKE1OPvWYQJSJUeYdqbwTtZVTN13RmqmIVE8nq8zBBqWS5ZIl5mL0mnHUIJL22uI9wnehe2hYIxAvR1mPJKe+sXwxU6AGL2E5ilnvg/mifZNMeidUO4/1upcR6yuPFSfCMnkrkBVHR3BLhVaFlE86UH2IsLER8einrFtRvfpGqnnVTGMbTGFZv4TNdnDYSb2ENNih+jasRE2t7IgeRKn22klIZIeQ1sAWA4fvaNe2Lsckm3WMuMuEKY+0XMwyveyWR1Gas37nMp0+0IKpiFZXkYdedu2pbsTGMc2h0BKvfblePWs3sG1Z16i0rVOCWPU6hIRHNoL0dqw6Zfovgc22kvTc1J0ARjRw+KMhB/JtXP3tVAG12x4oRH6pCp8BTZkFTR/DTH5kE5WTZhez3NcxjTUi8+10yDvDMsdzoC3jdTTz/JDXNETV8ewbd3ptkwi7JTz3Ghh6/Y8yMt/YEg7DQfqIy3cGoh/W5zvdVNy+1FTk3tEGqnkDdP0O9q/OpM/TTPoW1iWf/PGkl00jsF2htxFeII1tq5rjxOPkqbvq8xfHjtrqGaz3/W7QpS37QNHvQiD8V6h6mPV+mNf1sKPnM4+tzxzxsUdhF/Q2Hz58+PDRIDJXHsOX91S+YEvwfIlsTdoBiWAXYswMMQcwk9fdeH71GFxwm7cq4deCHAyS22YAhadiPs1B6urzPI+fgcLynrCVm0jZMgo6t7gCoI9NkJWi8XhczAfIBK2Rw5nsHopjd088bBMpoRDGnewdnP2L4c71tqHYicsCiy0lXz7H6L7+Uzg/Uj5d8SacVR/A/uga2PP/z7s+lutaOIv+DTtWASvYGkjtAlj15frNYa98C8mGDcMIsVib5clJmrsQq9VBCLWR3ey/DC3TMzD0yEGcizRptZ+mKuid+ukr2zyQqEuXLiv587miKF3feeedbZqV8OFjd0FJSUmSbdsHsL9F2R8+Szg3jGrZ3aAcCndr77Zmwx72aZuJ/l3rDnv/JXAsG6mBNIw5fDyGH5qPdL05amO1bjHcg+kdOYifP7zkeNp2zdvjw2XvYU31SmQEUtE+vR3ap+2FmBWDxQCyrkrOWEo2khFUg8hKEusXCpoFm6FzZldX+fv292/gpw0/oHlKS1E3J0ry6yA7PQnH9m4H6FK3bdDaJYCmQUxFqHpD2y3EjM0X/JGVoL3FPrTruCejer2CgPI82i6ZAMscxUbP5XUxaSEr50QZEyJROuCyxmSqyTYbdCWbdLlwD+O0w6ii+vaWYoHu9MpMPIkiVEF1tcnE15IZY3APT7QfQ+nYS1E2dmK9q3TsBJTm3+zaY1U1se251FW0KWpPhGu9be0bIQezuQe9bQMOViNdq/+RJinYh+0+CkaQfTH+FMxoLmYV3OkeJKYpzGOLhQ+muoJ/5auvPLVAXKlvo1Wxm7G+W9ttlW36opDz4n2ANkvq19W98i9C+diLef8pFHMV01nt8SXLEY51k4iboDEfh3m76W2DrzfCsr9mej+wc0p6+0EJ1LfRevbtYfofCs1g07BdFPUnJKPK9ROzCHb0PXr8xKxC9DsPqnoUwxPOG9CdV91wG6EpC1lu+eYT59DwGMoKtq6rtG1Z/nW4/4qViEWYUkIxqSi1LGOdYnlHIN+zVL1OCFOxiH89u1uK2gp6pP7haq58rfamZxr96aB8CnwhgpVXlk3YzOTDwlakmzqGPNMaZrwSdmQM63Gta1dXseTDgHyV8MLuTES1/jACo6AHgmyf1zjw5pGut+Ke3A/ZZuxfzrbHI/lQ4tJ5O3BcmpH+DKqIQRfXRnYdTLqJ+5YkahShYzn4nuZ+9LFi9wBL88jjpez3P7CtM1x+bBCSv1PLF8gGDMmsa1NZ3aw47BviLyvzUUz6X7IVf5Xljyd9pnjzQfUUMuVhbnwrdhfzL0B5wb+AZPkwtO0xw8duD18Z7MOHDx+/FhztQAodY6CHRvFlLFvomioN7Fo4VnuE08YgveV5MMLHIEm24/2KyMyUd9FBCKePRlqL8xEM//zTxuPxDpxMjISRNIJPo7F87S9fCvY7QlZWlqFpmkw2N3CusZXCpffQoQFFsw90Ntow3AZs28ahPfdB7w4Nzvt3GOHWh8BI7eDOgbaEHJAdRDWwbjOrFrF1cH56As4Xt8P+5G+wv5zG6eJzrpkIZ918iuPf8PqaNf0Gzqr3YK/5BBvWr8aanz5F1dtXwvmmHM7qd7dWCtcuA6q+QyCgIz2zOUJhysKODTtucb6jI9zhSGQcdDGCLbzDwn8JZKXyaYf2R0aKmMnb/gSI7bKXaeoHJB4bxKBBg0ymJaeSW7qub9OshA8fuwvi8bjYHuzNa0EgENh6O3I9mHICvBzUk3huBOxTKeEABnXPRkro570KpFdumYtpWYiaUQT1ENqm7oVm4ZYI6EHEnThMleOE/GNEd7UwyxC3vV3bFdFKV3HcJr2tG4YTdVi2hQjTygw3Y8IOfzMRcpKwunolmqe2dG2y1yq1qLVl9/z/s3ceAFoUZx//b3nb9Tt6x4YFJNZYolETW+yJQmKMhXbHAYolaqKfQUxM7Eo7uDuwlwjG3nuvYEF670e53t625fs/+770ayDgofODud13ZnZ3dtrOPPvsM/LSaM8PG47Zpx1+0U3S18TLOiEhYOgIw2zwhVVlZaVkxHT2e/u0b9++AYHfXoDFQhPtxryJp7Fwb0NMfwwlnc/ztD8n574M3S1irZmeEI55haUhHGq80MLaWk+A5PX/+kEw8CdcOSYhqL38/p5wteH0T5iREOI+DY8MiMDV59ArYUpF18/HwILNtppzCw/C4LEn4tJxm+2ixMVOKZZInePz7NdwcAH6jUpoLQ6YeAhkgVLDlArreTWMqyNSv/W9uG47Xr99wlyL5oeTWAkP+cVHssKK9n5CyLZRkzmWtorHLEncj96Z93sh8u/p5oX1uyMTUf1iBvVJhNOJEExwXFmEa31S6HgM1nQ4y/MXxBRH7qTjMLioK49JpC+aI4JXXot3KuYiTN+fWWZdvDBZaM/WLuZeX6bR82oWJ/YdG/U3ifj6EdA5lt+oAS/1ISf1JN6jLLZGD3cF0zsDBcM32+311X3DdHyRaL467w8HIx4V7eUZaL8+sXDcRmztRZ4nCl0WBtN/h0HFCSGsfDU3uKgX7+OX+PN/Nr8g2BLRVhUDBi0lvVrKnKliXrui1ZxcIFHqbdxZyL9zkz+7My2DEnlMJC2RwEn0/x3901j+dbzqC97iaoKnZS7/k+WRoicz2kplWKIcxMas7U/YPB4gdsTNU7mXwfRww+iGuTEtPxxb6wTblsX65JcPMTehKCILA8I6lfXKJ1nwg4ljIZNe6uWnhp6wA39k+SVWLR04uTN0rT/39vW0ClqC47KNGGlsnzylHkT9fon8tJ1fMc1J4Tzb1kYzFVsiZSAPodmzE8cImTFJ2wyvvbquLPp5PoZM2twXDy46DEMni03ghIkXx2KbdjowDSbnirwU09Bvqu7Vec36Pe9xs81gZTJir0QJgxUKhWKP4cY4GIkiHuEuwhiV9P7R0eejruZa1Gy4EVb4QUTbJLQZ9hSdOtmcQL2N+upEGuzok8mQHUfMNAJ1Xh5rIj1UbEkkEvE7jrMfx4d1SYHhVqyMl8tb/qM5gNxam6cBHA5mLzj2BJiimbQLCHQ+Fqm9LvK+QvMGvklEPSaUko4UrRru+sQaMG71Ik/468x9AM6qF+GKkDhWzqrsY7kz6TrnuLKfdJoIamwHtTXVqCtbhspFb8BZ8jicWXfAmT8RbliUlRK4Gz6DWyvKHTpS0tKQk52Jtt36ot1x16PtqYVo++v7kLrf+Ylr7AI6ZrfxzEWIgKlZNDcbhtvnyCOPbFKyxfIVDbxKlvHevXK/4meDruttWW/3ZZ2dY1nW1nYWt0SEEH5tfx6QsN/ZFI6LLtkpuPDInVvcUtMczwkBMQXBfyb7k7pIDWaVzEROahtc+svB6PeLS5HqT8e8Dd+jOl4u9+IdY7PvinEC3TmlM7L8bRB1LCytXIIYhwHBQArPxr7NTEPHQCfsn7UfQv4QOqZ2RufULlhZvQIV4QqkBzLQJaUTOtElTES0UIiwC+nTOQenHNRFnqlNIwIOEbxZOLChT8rXrFljG4bxGZ9B3U1T7IPuhRiWi969ReAmmnJD4fOdzYK5HVll4zBk4j3cH8M8uCgh7NGqoBvzUDCi8TFVZncRWD4HO17Dh182NH04ooFCDJ50H/wpk/j79zzH5odsPJYoBT06g8+Dz2B5QthfwdDvw5BJY5iGsfSYCM0/gRVqIvImXux9fdWjzXIWzjs8vh6GrwNc7WZkdynyjjE9G6QXtFhAtSWmWwrH2mio/1T4zfswaOL9fODew0Qez/Mm6o1rB3HSKBOPX1bH5/tjsOIL4GOFBy6GnT7Ou9+M7IkwtOGepua2TXvK8Lls0NPY5mVwdxDdaAwpHE93P2ytkPczgfnxMHIL/+otLvnY5WUsrMd44Wo2yADD/0xXgFxex9IlX4fwOqK5nLxAMzxyTSUb8yOwYkth+uR8Q2EEJzK/78WaTrw+bmc5HcRyDLNuPIuw8x7TuPnkE/9ewZ/vMI9j0LWAJ3gHljJt72H06K0z3vWJ3eVXOXZhF+GcBN25D3mT7kFm+Vjuc8BijEdq9qMYUvAnT6DvD+68EG62XwTSdV7ZaxDbuUO9PB0y6WJgQyXTXMjyKochdrjwR2hOIcPuQXb5BB7wb6b/F4l+2L0TKfW8Zw8RTtYlXhB4q2/+GnH/nRhccBPrWhrDlnvXc5EBv/6AVyZmsIDn6s8ySXzt4cqLBa15+8MtRfOJ3a/VdNzXfsmO/B7kFvG6+v2sC6fx2ozkZaMfo97b+UHto/mrYaCIg85ajkWzmGe5LLMC5um9MGy5x4t5j2JqIXlAM+jaGrbxWi9phtYfofoH2FbG0f+f9EkKgx2d12mZEs+4kVGm4U3mwXT4QxxHuhcxQyawbFjHJrLfcAtY3pOYvolsSydwLlXH665le40nX5zksa8rwJrOYhbmRraFjfatZc7QgI1wRWtHCYMVCoXi586DV67BlLz7UZh3F4qHveZpnexJZCBcmP8dipNpKBr6TjJEsYvJzMwULYzutm2X5ufnL0z4bsaXaoU0TSZaHFo2gQglOrdphyMPOJBj0iajthjdl4bso29A21/fAV9WT84dbY4vNWRm5SCnXSeYhg2n9Es4Yu5h5m1wVz4LRNZzLMsB6kYhcHN46noyOaWz6jztYXfp43C/+z/uz/PO55a8KwaMeV4bekYvhI6+DRmn/xeZx/0DGb0vR6DjUbzUrpujpAVDuOhXJ3G8v7UpxgYRzR1X229Bt6ytP/HdhpKSknmu661A/4vx48dvs9q4QtH6ME1TtJM6sd4uzsvLa7wxdF3phy2rnLsdmptQ66aB4/ftiG7ZO9kEvNPrTJsf1XYNlmxYgFWVyxB2a/DM94/izXmvIDuYhVQjDS/P/B9emjcNMTcCI6nNqPt0fLjkA7RNy0KtU4PvN8zEnLWzMGP5Fwjb1ahDGOvqynFB7z8gJ5iDaXOewvSSL6D5HMxd/z2+WvUpFpTPxyHdeiNWV4+5a+fCYR8mM/89id/Ucey+7dEui/nYlCallIfpC/GhcBB0R14sbsXohNBLPu/oyHJuWLOxNeKpent5rsONG+jf34btPs3fb7KOiD2hQxg+lBGv5b0PZR4cwLwI89n0MMoyJV7jjDsrCteYyrhTIEq1hq8zL/NHnuca+Pxn8OzTYcU/SGQur7+xKhddvQKWezuPex/BUAC6IV9UXcl0jPD2fYFDmep9mM6lnrbm6P4xpGoPsgCf4qniTGN3nvNyxr8Kun48/e+Cw0q57fPcsXnvbuL+G7KxW1v3BevE0164YeZw+yfex9WMeyLP/w6PX8v0yPFtsH92QlP5wRHi/2+mfT3TmcUTn8/4V8Pksa5eBzv2OlxLBgDMb2dzgoKxu2Hbk5h2m/l0GI8ZzmuM5PkvQCB4OO+jF+z4Mky4ssyL32X1K7yBUUxXnGli2vTzeK2r+bs/86CK13mPWzGhwZzd4jqNseTgt5imv8OKikA4gwOB3/N819BvMEz/ETxJDeLWnXCq/oUnh1Ukj9qMW/8x01zO+Nz3Xv5+h2pje5M4sohg3PkbbOt15k8KDO23rAdSt/LZqf0GgdDRvIds5s08TBsd88wXeOOaZBk52xZiE7w+kvXPngPLe0lg8J5O53mk/H4NO81A+btvMI8uh2OtZn3MZF6JRva1vFAe80AWwatn2A3QKsfi/us2f2alWYtYhswnU9LF/sAYxPy5hCOYKAdfHHRB8p1dmcm6xzzU9YtYJ1awfD9OLI6nZcOyExq1wsY6KG2gSSRvGVEGj3KAtyWTc8Vm81TvHLqRyS3Lzr2Gcc6k/wzYzhyv/UHPwdKvExrfcqXkaRiHv7Yddm1sFxIufzaiPQ47ei/z0mI5dWT4H5msa+nO4+B5OeLxT1l2Fn8brO9bHNcABl7jvb/LsudpDVl4cBDzagTTcyjP8QrTLS87fDxPO1z3aNIcjRiul9OKzaIG6nXR0OlsJzfSfQ9/qC3P/XvWn6sZfSjTexzL7Ege70PAnO/VL9t6k0fN5vWZJ/oBjDuE2yGA3Yb1ZlIibXqQZdrR0xhW7FU0XQEVCoWitTFo4njvweWCA0zczAdwOz7sBvHBJfbAwuzVXoTmn4jytCWena6N3M2H5JzIKTCcS3jcMez+ZMlvi9sZfMA9gbVl7+DFGxOrA8tb4dXz/svrMB6WwtLug+bEOCDL5QPvcA585bwcnGMcivO+4Tk2z0hFaymr/BeMn8sH62lMTyqv8wkHpOM54P8V03kj/dJ4jufRJf9CjOYQTzhzTACdjWNgGgN5T4yHAEMW8cn7IkOf4UBGPvETNOQV/YnH/51hbXleeTv8NfPjMibjjGS3/hE38tb+O7gmB6gWJyngRMHloA/PIhIrxuNXLZWIHoML+ODXp3KP0wz3Se7fiqK8xArPJzEvei09mIO6s3hPf+A55fOuel5XrvkCz/+ut5BKU+RPOBhxczTPfQrT+BnL6wVmP88lgxl3JuKREfAF5Z7/yXtPZZwiFOff4h2bm+uDdvghnNBw0uKtUi7aRA4HVIuZv68jFv0f9itbvkmzYkjBqcyXyRzs9YATX4NwXS88fn2d9wmlqf+HMQ5jukWzpBjByDiM22LRjp8BkydPPtzmZIoT8ZlDhw7lYG5rQheedBQc423mT2bSq0HiloULjjsRY/JGonPO1qbztsW1wp6tXjFvqBmcswayuW1cq9Z14rBrlsOZXwCtag49wtB5DtgsNp0TC3GWvK+QIm/5uFPMWlRXlqGuthpZOe2QmrZxYM/zyJeMmQdCS+0Kt3IOm6kJreefWdtPBwKcj/D37mTeqhX43T+uw5ryMhhJrcLGcMTGoKZdHn32nSVJr+1g+WpFRUVTuHsOy/uMYcOGsZ9SKFonhYXeYp9/Zb0dzLn75Xl5eR8nQhrgsoe7wB8ZA5/vwoTmWSO4LjJCfoy7+Fe47NgWmUBHVaQS4z6/Cx8vexe+LfsoTqzlpZdfFmG3NcS9xeOi8LsBpIUyRC8L1dEqzssd+ORLaz0pyxabwI6LoJEDi/2Yzfm/I/2XK6Yk+BhLntNPPzElEYtHAb/D8/oYV05gww8DTiCAeNyGxXm/Z5d4B/q9JklqPctCeL/ucSpGHvd3pCa/2t6W71aVIvexj/DlorXw7Ac3hiix2vFv2KfmcXz0VdJ3E5MmTZJx1TSW9d/z8/OfSPi2YuRzadd5jXWgI8cOcxHRrsJjeSu8MDHDkGKewGK6iBXkcIbzwQE+wPA9fz+ImP/jFr9c7zc+DdmajF9y6Q7kudbzms+zAkxFxBrCh+b5jLUeG2IX4fmksFMQEwmu1p/VqT8LNGGL1LHmcbzzChB5Cx0rV2yleXr5+I4wfH9hFfojdFc+yV/Ch2MxzzGb5foFyy8TVuwjVsZcPHLVPOSJCQlvHQaOA7EQtnmxJ6zcktzCtsyjgbz2hXTZrADL+Hsy438NneNJmEfy9wqm8Q48ODShPSoL/BrW0bB1jk/1I5gOVnTRnLWegM/sw2teyXNxzOrcjcn5Mj5NcMljGUipP42N6AqG7+c9vGU+4Fpv8H5eQec+czH6lM0dg2jOZnY4hnk5lO4oxo3wOm/D9T3FgQX9MYCxsjhI+TOmXPVl4qAmkDF+ZmV3GO7ZbKQcJGgcIMjiY8anbKCPoCZnBuceWy+atxGZW5TM/RvnApfxFwdF7hTWkykcbzf88kvMWjjydY/en9eRz/HjPEZsF78EJ/oWJo8U8xKuZzIiNWss8+Mo/l7DPLsLk4e9IadoEcNGpSHW7mLeA9Old+DxHNMbU1CV9WTiXpjHeZN60P9Mjrv78ToyD+BQRP8EtvEI0mq/8jROt2WItHX3Bp6zN9Ms9mvfge27E7Xp5cipPI/ny2fqxUQI5xvuC4jhKficc5mOq3kN5o8zFlVtnkT60gCMzOe967oy9uc8qdF5B9OaW8w6J/nGcnHtR1A8fIwXdCXrTn0t50q4mPWyDa/Nc9icL2if827kZc659NtAdwemDH0Jgwr6cS7xVx6Zzeu+inj4Vk9DXJD2mmWwjuqXe9e0rf/gwREPe2HCNU+HUF9+Cusx2652CI+v5/4LrHNsl/rv6PpxrsOHgj0YU4ZvYf+sAQZO7sHjhrHNst5zTumIiTfOk1y3hO31P0wv57+ujPH+BbGXPajgbt7fBfzNPNRvR5chL2B0srPfiMtcGFJ0ADRbTOpxoKunMz0W6/RXHO++CDv8MR4auVHjn2kYdxTPeRXzQ9qQfPTyIcfiD8Gp5rw7hf245mM/8ibC7m0NvghRtFqUMFihUOxdDJ44Faa/HycbdXwYfcde7Ah2ZX5uk29CvYHw13yw/R8qs9/0BMJTOXh7s/Qf0PRrGCGNW0ZyGTWx4YBDPlv7Dx+q93NQVu8NUh33ff4+nv58qDnzGHdfxmyfOFauwwMdZyEHoP0xecS39KCXDEImnslB1P0cXMhiHAlECiW22jRUcMzQl1uxwfTCZmEwjxtcfCknZrfyOlt+z+rynBzMgINc7UamTT7r5wO8MJfx7oBhZDEfPqVXG55vXz6ofUxf4nqaw8GNJvbJzuMx+zJ+4g22y5mpo73N3BrM8yUmNEMmHM/B+sfwBzVE6p4CfCM40Cr38u2dynM4WPknjz2YbmuJmMPBjYYnODm4nZODxleUzRv7C9j+8Tz/CbCiq3lPkvcd+Mdkej5HSuB3qI9wUK1PgC8IROsKOZAVAbZMGPrx/u/gdST/pbQk8xOIdgu0d3i/ozAlPzGIb0gYnJ7agTPwf9JfBu4yUX2V+XmTp438M0IEhMXFxaezetyl6/rjubm5dyeDNhH4w28G6Y58Mtr0J2dx28I//jQAf/3DnxAKNL5GX7xqKWrnPYnwivdZHJUwUjoidZ+zPXMQRqhpITInZ3ICuDWLgfIZcFa8CNTLOxHWca+tJ3DEfmc0IpqF8Pk8jZJkyPYwD+QvozQkTJF6aQAdfwO9Vz60DFlnr/Fz7UrWVVZgeMG9eO6zjxDwNWEBItGGV8TdeD/r+Y+anLgWFRXdyLL+G13+sGHD/pv0VihaHYWFhW3ZNou5m8G+aTD7ps0vK7dlyKQj2AUU8/FxBBt/0rMB+Kjr2iYN71x7Dnq1b/Ld1ia2FwZL++djeOP7Xm7EUIPuCWT5SOWc2HY5L+awQLR1dZEKSxNNxCYaj5XHcdK4g9fvJPx0PvZ1V+ejiY94b+0i6X94bp7DYbjM1SWcNwJbs2Awjs7reF3YrmIHhMEbaiMY/uTHmPaVvKNuqP9MImG2vYHP5eGYMmxa0ncTEyZM6GsYxiPcfaykpOSBpLZw60YEwvXVGoy2Nh5ZxgfTFmmWgrpqjB8VscT4KCXDRaCbjXG/Y7wtFAVagowhr3g4gPplJsKdHVyWHfW0kEdN9WPxch/adXdwX/8InwNbn1cElKIxv0EqIDFqbfREbCshcP4T2XDrDocTDUOPLEZthzq02+Agg2kVrWGxMywakpqWAtd+BlHtau+Td4zScVFGAEGeO6I7eGYL7c8tkQUBqzN8Xhq8fBogwkHXW2RM8kbyRYSZ2wo++/HeArw3IVob9zQRZQxeX+33jpnBY2ZsKyxlPl3OfArEdK9c2jFdq7rFtlIA2ZaG0iHKDgcu8HvniH4Z2WTvtiWMYuMsKQp6x8o5K9ZYXtqbQxQc6g9I3FtD+bEtUrYuy1byX46RupXzRXyrspVO5fKHArBLDa+OrNKazouG2LIOSTlvOCKOD7YQqgue1mdP1kVeR4j2YHn1l/Q3Us9ZTleOTbSNSqY9lM086ifjdsZn2EX3Bb37kjR/PYfXG21tKnthP9aH0V6ecm5VGNpU1vddxzbQ2DWJlHU0aCTLJrZVHm+Zn159vlaUQ1yceWUA3ftsfYzU6cVpiQFuqd/ytKg3o7Fd+rx2KWx7nY1sWe869WKbZJ5ubM9evXk72qJ6J/kito4lfdlMiyd83yIPE/nLc7Hct7zm/DUxL18bw2u3h7DdrkjUrwopowbLlPc7ivebtnVb3bJsvHZ/BdO1g/2e4kdlz8xyFAqFYlcxeOJ/YZh/RMK2mcuZ2HecMU2BZsgs6Xx6nQLD4GzKfg1O/GpMvnIBBk4+HIb1PHu87pwgLoZobLiyqq8u2qh/hOnPghVbxGHZH/Dw0O+9h67jvAvdOMHrJW1HVjB+iTuvcJTdgde4lL/7MlwEi/eh89obOWCxMKj4YOj2Y96nU1ZcHr7vMe7zcEwOvuUttXMaJ4Mc5MjM0H0Bk/PFnqfDye0p3E7mcfvyOFlk4inOLEt43V9zYvVndtUhPlsfR1HJAG8SMrhoCGeMd/D6OUynZAOPcZ9kPD6Y3cH0F41b/pRZqf0pxwuP8wfT7fyF1xdNCrEPdjWKh03mwUlhsP4hfBw8xSOPw3SvwsRhFbjiviPgC03gMccyTVGek5N1V94a92B6LmM57M/7X8M03IpQ7NEGNQOE/Al9EdfH8f5+7aXLsVcxP4o5j17GspiDGV9/hyMOG8w0jIcvoCMWmci8GYa8e7vAThVN8At4XBmvPZaT1yVwfCFm/Pnw+c9mfnFi4t6LtPp/e5+obSkMtuOr4Xd+hbgxnHlxJQxfEPH4BzzXDZiSLxpLP6sByygO5Dt37vx713VvE4HwsGHDZEK+FcELfjueDUk0aBpV/RITEemhFNwzeDj+cvJpmz6J3hYRBFd88S/Uzp8KN16fHHFo0PwZSD/kL2h78n28zNbvFxrG9ez4Ot/fDogt3y2SJu84qivLUV1VxuoQRJt2ndj8G016MySrQ4eToPe+AVpq98TvPUBdNII7pz2Bfz71EEKBJkxQ8H5ZfpWs4/mR595qUsA7ceLE85k/onl379ChQ1uNhXKFYltYV3uyrr5J95nf788bMKAJbcqBE06BaT7O51Ln5DigUU45sDNeHn4GUgJNvGDZgkY1g/co0lHuoUfTDgiDwzEbt7/2Ne57+3uEoyLPaWQKKf7ykABGoDivIOG5meLi4v1t2y7UdX16OBz+x8iRjYwbFLuWIQ9z7Be5l3uyeNl8Pkie51jvBdTEI0hrz7Fk5TCOm65nWD3HnmM47voXRDlCoVAoFD9Zmni1q1AoFK0YT9CJmZwM/gnFQyegKHcc7NjfoLmfe/ZDXRzlafbKW8+YfwFnJ1fC0R6h/92oKLkHxcMegxafwIgzExMvtzt0O6Gq2KlXYiYmcx1ZJUvH2wy/OXHMDFkcRM6T+AxG047Aht5BXkeHLisn60d6n666eJfXvxHF+QWYMuQhnvtmen6euNamSZSDgZPTOejuj0DKvrBiK+h1O7qU3IuioY/DXyUmJR6HtxqNewZyO52ePC6Bp2XkroVj/Rud1z6AyhzeDyZ555dPNV1nNu/xBubPRNRH7mPYh/SUz3sCjNPLW8yjIeqjTKSrwRf6HX+JJrOc8r9YW3IjJuc/Cu2rO2DbYxCLib28W+ALvI5xVzWvEeGdSE6Np+GPPeCdS2xXNYYd6sjy7ORpGrnaUjjm8zi13VOYnFvMG7wR8ejTcPWbOKF5CBnXbTOh5HVE8G6Zl7CMhkI3g56g3dRvSWoRJ8r450cKq5Ph9/sTZkC2wYV2KPO7SWmqyybRLjMLnbPbsOo2MoxwLISXvYn6Ja/CidWyLBKVSHCjlaib9xTq5rdQWTW8Fu6yp4FaNo9tZdQ8b7iuFvFYDNGwvOPYMWWYrUmkD2s/hLviOcBqfB4swm2rbi1dCZy4rFP4w6pT0OdHj/YdkBIMirA36dsADNNcBHXX3fzlQSOkpKTM1TRNt21bVJwVilaLaZoh1vturK/rmxQESyM1zUw+OTtKW2gKk8+Nw7u3ga8pkwatktb5aAr5DRzYMROZocT77EaRcpGvjFy3wQXifD5fmGVdRtchNTX1x5K4//yIuatZbl/xmdkRpv8s6Ma9cHT5MutrODUfAN4n4Cw/ZxVc4zMlCFYoFIqfPkoYrFAo9k5kLqK5j+LBYfNlx/N78Mrp9H/Dk+loWlvYbm+UdE71Vi8uHvYiJuddgSn5hcju7GJQcQ4MQxbqkEmLHCDS0236RE94GYaN6TxfwqRCUVEcur2E/glbs667D6qXp2AZOKmxZJEE8auF7ryHDiu/9+II5W3m8hwzGCaf3ySlTkJtDzjOsYnPXbVauFo61nQ+FrmTfg07+1DempiwiDNpYtvt8MQxSRIC8RW8j+meZrJ8HuRgIePL6sASNhvurMSn5E+MrGZYCT3jvDrvWdNxsqw30gCBFBeX3JrOPRFup8B2orD1O/Hy6MTkQPJgSv54TBl6BorzHsTEgSuZmEQZNId806/j0xbZ6nVkoQnRSOZfUz8KWvwlvFX2N+bNb2HJJ151gzA59wFMHLZkk+3lLREba4ZfVnhOh2XVcyL0GCblfpQM/dnRW1ZAB9IdxwlFo9EGhcG65nTasnY2hOO4aJeZiU45bZjFDUd2rDBiFXPhRMq2j8OqZ0fKUT/j38Cyp4CwVMtGhLgOq37J23A3fMLjkn5bwnruDwa99yWmP8BTNzSsaeaGtoJxpSovKgZKv0j6bYHrIFY2C+Wf34a1z5+LkmfPQvnHNyG67mup28lIO47YIxXby+LE7mjTuD5Xc9h3NU08Hi9xXbfUMIz2d999d3JhEYWi9cE+oh3bsJ/btUmvhuk3lQ1c6wifn9umHzkGH+0HdciCz2gNU51EHyQmJhz+kxdqO4qsnyTHe/tyPv7ezI70cTtP18w0pAVa9jUHk9QNuXdsZ5+DZRxhn1TF55AsItcylW3FD0dsF5uhh/kMK4AVW8JKKIuR9mCJ7APN6eKNNa3oJ/QbhSlDXkoepVAoFIqfMK1hhKRQKBQ7jqgA2vZC7m09C3I5mYzH2LsZGnQ9CLs2oRaUX5CNoQUnYnDRlYw0CoZ1N2zjPzz6KE9wqnkS4YaIA07VVragbEdUATdqojqcmLqw4Iem75ucBEXhaGWegHYjsgiDa4nQdGsNVsNM5SE5oknJ/UOQkvEQUjM+QUrmB57zp18LX8AHWaFbVuQVxAChIH9ddyVifklPAs0TaGsJwZRbjk6dNkuoxKxhS6iLyIzVz3O3FcEdr2vBqS9Nhu48nlBQs6HFt158pDGOMeazPF9lOZd4jyt/qDsCqf+CL/Q2fO57CGUUYkjhpRg4rnHBmOSrHKtpssL5AZ6trp8xnHyLLWCXk/Hty/P3Z8hq/oGkvKFRJLhDZg7aZzaxGLzreAvHyYLJiXLfFg1ufQnc2XfC+eZmOCtfSNgD3lZIEl4Hd/WrbIVipnD78/B+kJaehczsdsgSTeVNSs3yjofVmO3AYRp2TPjCY+W4xY+ylW+RTTxHdM0n2PB2Piq+uBORkumIrv8WlTPGYv2bgxBeJQu+77iQRxCBeduMTLRjnia+sG4CTTNcV5OyalICZBOeV2yvpmRnZ7fMaKpCsYdhO9Ucx+nGba1lWWuS3g2TUudjp76PPHabhE3IZ+rokv3jvwPRPHvAGocINmKyOKbjwGI/EbPjybbuPRclasN4QbLcnFiXYru2LB7P/omPUi8fGC6C4ibPsYvISPEjKyQfFjVzrUQ/2AVOTo73ewtCoZCMgWrYN2XG4/GWSJYVu4rCK1ajeO3fWD6XcIx4C8uRY2A64Hb6XY1g4PcozlP25RUKheJnQssEAwqFQtHakEU7DG1745qOJauxcLLC7s1xgwj6NZw3OR22fj0cfTx09xa42jnJueTzjDPTm0S5jc1uvFnNNp/LJSZ3W2Fm6TxHKHEuOTtnetvRxOeqXnrtaoRrvkZd1Ud0H3suUvsx4tGPYUU/430ltJM3wfvUtXoEo5uFzluza/p4WdTENZswZLpDRFkOjaV3a/Ly4nAjosnyT1jx15gP3yMWqfCKJJDSBqb/EmbaBBh6PnILGxZ2uU4EdmwNZOUdsNxXV56dDPnZUVdX5zMMo10gEBC7utstAhPS7S4s6iaF5SK6EBvB2enp8Dex0JlmpsCXfRD0QBaLKNHYtkSEn8GUdE9I6274FO7su+HMuRvuiv8BsmDcRk3him+AqrmsyY23HZ/fj+w27ZCSmuGdV5xlRVFbXYmqig2oLF/PbTnC9XUieEoe1Qy6CbdqNq9NJ3cdXQd7+bOo/vI2RFZ+7Gkga4bBLZ2hM/g7VH9fDNfa/F5mR0kLpXi2mJtNo3zMoLltcdJJTXQogN/vd3iuMl3Xg7ZtZyS9FYpWRVFRkck2K8LgOsdxmtYMNtb72EB60SU9GoG9fXZKwHM/Jt4oQbNhIYYgAjgo62D8qtvJ+FX3k3Fg1kHwuT6GNfM45L3ajoWOKZ1wUrdTcETHYziSCPGRGEM8ZiHqRuHqdlIgvHvJDPrQLo1DAXmcNoVIrWWNBi2+3Sqh69evlxdVcgI1B/1RGO1g8rDPMWXYvSjK/b+EGzrKM4M2btCGZCSFQqFQ/AxQD2KFQrF3IsZKHb39dpNCQ28D0wdYMVGkWQ9/+3q0t4Yy3khoxiFwnadgOX+GU301j38Smra+6YmN5sCUhdmaoSyFcZwVnuBI0/zQzSyM2qaP1bSMpJrQFojZBi3sCYPhrmQ6/wU3djkca4DngCs859iXwXDHyRGc+W1OsAhqdzWiy6MFObvU6xL3Az/8RtdE4A9BkupWMd9bLjGbcvU6TlomIhC/lIfnMf/+Did+P2Lhl2FF4/CH0qH7zoRt9UgesZmESQ5ZJO9+5l8p60U3TswHILdwz60M1opITU0V4eAX8Xh8cm1t7XaawYZtd9c0t2nNabY3n2EgMzWNTa3xIYRm+BDq/lsEOiYU75Oa6mx+NlzbRkooiBCda0W9cyKyAe6qV+CIUHjmbXAWstgqZsJZ/j8GNy0sEeGp48in14m+IBoJo2zDWlSIENhbXK6C2w0oL1uH2pqqTfG2RYTIYm5CTDZ4ddWOwFn5Mtw1rzNd98Gecx/qV74nfYxEThzkofF+NdQvewNObOfNLKYFQ54wuFnNYF5Pd7X0TunpWUmPBqmurnZ5Txt4vyIMVmYiFK0Sv9/PrsfuxLpaZ5pmSdK7YeSlK7Q2Xp/RDB3Tg8gI/hhWCFx2DzL8YL+kubD0GDL46D+/14UYfuxfMeyYazHsl9dy/zqc2+sPSOM/ERYLItBNfNwjJO7R5TnkX4qehs6hHjjn4PNxWe8rcHHfATjroAvQ3uwI2+b1PEtNu344sCXpIT/apgVhyhCkyTJwJOHZ7FC363fC4bD0S3LDPvbbjT9EFAqFQqFQ7FbUQ1ihUOydiDBGc3+Hk2/drB13+fiO7NaOTWoR1sLQ1uC+P0Y4KzkPhpkC1w7Ddj/EQ/lz8OCNNfDF2/Ic3bwJVONmIkTLpekZVtyn4cg1MrlZlJiMuWmcu/0Cq4rbeeFC/oRunB8dw/BtVJXiJdC12aKJyDAxGRHF5KuWYsqIRZ4rHrrYc7I/adh6mWEljtuNRIMa4pE6pmUObz4OTdQk3bOSoQkGTTgYQwquw8BJv0W/8Q0vP74tXso1i+WyvapoYwwu6oq8osuYxxeiImcGCvMKMSn3WljmCJ7rVU+I7joZzL9t0uCVQyXq9DsZZyqfdkkDsPrx9P9tYv/nRf/+/WOrV69+ISsr6z/XXHPNdjaDbcPsxOrVrGawaRjI8oTBTSqmItC2D9qc8B+kH/Jn1vp0Nj8HZkoOsrofiaweR8Ns0wdaJxaFuM6nc0uX1RtutAzuqhfhzBwFt/w7nknkP6Lxq9MlNH8bw7ZslJeuQ31tjWifJRJM5zoOYpGwpyUswuKtkPOx+dfX1TB8A2prK9nkE1XUXfchnFl3eQJhN1LGJizDpoaur3lawTtjC3QjoUAAmSmpzNfG7y+B11UFanSrvfezEYLBoCSmVITBegNCGYWiNZCSksImLV/VIMJ6mliYtTGMNDbAltVlEVwGfU33UbsD+cjIdXWYrgFdBLtRDaf3PA9/PHwADuzQG21S26JNSlsc2LEPLjlqEH7b8wxots6+Zcu+w90k3NUdE4ahY0n9XPxv4eP4cPF76N2xNw7M6oPD2h6FMw44C6m+NNhi0Wo3E2J+ZoR8yRdmTeB1UW4qHyrbqWbX1tZKQmWRwBT2TdKhKhQKhUKh+BFQD2GFQrF34slutTPRq9NE5E35BQaP6wW/MYhzp1OTWogLOCGZLjIaupj32aKYcdD1P2BgQR8MKTyaE5XhDO2NjQIc+d57ZxH7wHb8XboVMPwyAz2XM7xrMbioN/Im/gKO/n9Mx8m8SELytJHia0vgWB8iFpagnnTXYHDBGRg8dh8MnPRrDJ74H+QW/o3n+BVyR6Uw0uZjdxcGZ6bTRou5jdfgaGJiQfJuEPKKrsBVj3T37sfQb+Qj5G4Y2kPIMq7F8HFtkkfvApL5kzvpOGjOJP4cy+v/G1kVAzBgyr644sFugNWH+XmwV3Yuyhm+/YJorhtDWXgDKrJXw3afY9mEOatuw/hn8R56JmP9rBg9erTTv3//hJruttgW89UVW9FJj4ZwYZoJYbCs1t8kmo5AhyPR9tf3oPPvX0Xnfm+i4wUvI+f0RxE8vgD6EXdC73sL3T82u8P+Bf2oe70wZBzCk9iegLemshylG9Z4mr6W1ZgdYqC+rgrh+loGa6weW5IQIlvxOGqrKniLm+/Rpl956XqUrVvjaROXrl+LUu7Hxfa4Ve/ZLZY+RTdMBIONmHFgPfS3Oxy6b+c/SxcBS8Dv9zSuG7zGloiMyIg2qfaYnZ0tmuCVvG9JVHrCV6FoXWzYsMFgHRUtd7e+vr7ptym15dI4WJebaR/Ez8d5s33ULofDDVfnY9NATLMRscPI8rfBmX3PQciXwm4k8RWDLV9IWA6CvhB+1/f36BjoBlfCDBuWFk+8yGI3Z9txRN0INMtAqia3beHj5e9jzGd3YcIX9+DhGcX4rmSGJzjWvR6v+Xz5IQTY94uAXfrSpvHSkcKEb9chdu7c2ZUvMEzT1NPT05s7kUKhUCgUit3Enh4lKRQKxa5ChLxi0PMKOPEXoflES/R6GIEsONY6+k9GMPptMuYjnIXVQ9dNHnMRZ4gv0Pd/dGfzdznDYhADoNCSmrzvJzY7Sre+38PBrUxPOcxAG+jacM4MX+TMUNwlTEcpZ4Ii9U3E32hGIqo/A9cppn8UhnEq7+NBaIE3YOIJzrpu4A2M5rHXQOvYxYu/p3B9H3HiPZkz1wr4fJ2YxvsRDr/Fe3mB+fVH+AIicZNVcBahbYeWLQrXIpKPJs2VT4Y3QDeCnhAX2n9gWq/DF38Hhl4Mw+yFWLgctvs/VNYsSRy0BZK69HIfpvW3YeAd5uEHngkRuCdy9nwKCgt/jG+IWy0u3ADrW9PjAs7xDUYRkwYyoW8JRlonBLucgJQepyHY6TjoWYcAGQcB6QcAoU7QQh03u5Qu0DIOhJbVB5o/0zOZUFVVivKy9aitKkclt1UVZWziYjpiazmCCFAj4TreQtKjAUSIEQ7XSmTvtxxTV1eNmupyxK04q7jrLdBUV1OF6kp2DRLPl8abCLBW2khLS4VpaIwn8vQkIigO5iDj0EHshtKTnjvHjkhGNL35F0O8X8kowzS9iq9QtEocx/GEhrFYrOkmEPJLr56S/NUkIb8JvzzW9yiySqvDG4oiyMfWwVm/wFkHnIdOGR29vgV6ot+QblYMJIhguEfmPuiW1ZV9kZiWADoGuuC8Ay7EwMPzcfb+F+C49ifgL30H4Jrjb6LflTig/YFYXr8IG+y1WBVfjjnlsxBxOLzZ+NzcjZiGjoDJYVRzHZXciMmyauBLkzVr1kjoUsuyvoqShK9CoVAoFIo9ze4fOSgUCsXuIPE99gTOu27j1CrKicd+0PU0xMOfwLGuRSzyNMaNTEw0QrGnGecWOPZ86IYfum9fTsPq6P5NN5ExKnk8o7inYNC9OZjTm5MV+SZdukjN2O6bSO+3yxmRF67DSk5gR59iIZoyFXH7asQj73HG5EMguC+3AU6OJsO1xnC/XKQ43nEbeTR/NbTIv2Dbo5j276GbHeDzH8AQsdP7Le9xAuOPRce1i734nlFBfXP6YuHN6bMtetJPwtwtriE4cpwh15YZ8tZhG8/nuDyfL3G+BwfXQK+dxL2/woo/58XxBXrBMLtzFlvGPH4M8dhIRNNewOj+CaOHDeHIYjHJNMl1XW/xmK1x5fqM4MVxEjP4wvxl9L8NlnU93SuMZMD0HQAfne62Yb6/y/Nei7j1EJ65LvHtv+kduvFamyUBci5dexrxaBj+UAeWx8X4xmY9UGyBTNJbRLPCgF2AW7scdjyK+ppqT/gqclnbthCpr/UWT2ooDYluoenEbda6lc+5HUTD9Z7fRm032XpC47oa77pau+OhH3oz3f8h5bAbkXP0tQh1OYERDS/D/B2PRM7xtyF1/z+w2rUumSvvi7eiuY4jkiiFovURDAaljvKpqll+v1/MBzRO3GQjdVtkJiLF74PP3OYxtweIuxayfW1x8SGX4doT/4YLfvFH9iMmH8cM3GQVQZpjwhawhyn2hW34HT8Oancw2gTbwnD9OLH7b5B37FXYJ+sATF8zHd+v/4aPUwtBI8THMIcXHM545np4cnk7vrsx2C+KdjDLKunTGLwvg32hrJ+wDbfeeqsdCARe0nX9/9asWVOZ9FYoFAqFQrGH2fOjJIVCodhl2OthlNwLJ34W4trhsNyjOKv6EyrbPo1Hrtk8yRChcPp8EfqejXj8CFj64TD9Z6OifgKi0TGw7N8iGj8KMe0OGGk1mNbPgeG/ApH4kZzUnIQU88XEiZLY5mfQfecijCO5PQsZc8qTIcDjl9Xhu2//i1joUlj+oxGJMU04GW20UUixizlpO4NpPQI+5xqIvu9Giq5egfS6sdCD53EGdSQi9hGI+w6DG7sITtUoFOV9hNGjE5/QRoLPwNZO4qyT13dvQnW3zSYSYtmfwDZ4rFzDvm3TMYIVHgsHx8JiuFF3rye8FsLp38G2j0SUabU0ni9z8/mK/lqKyuzH4Rj5PPZ41EePhOUcAdv5LfS6a9G99FXvnpuiY/p8zmwHeOd39bOgmaLRvZkZRZYnqNWZLi8N7u3JEGBy7lJ0KSlE3BrMvDseUV47QmfpR/MJdhkqS57CY1eWJWMDUeMLuMEzvbIzcCoOweYVveIV/0Nc/yXCkaN5PyOxuG5VMkTRCnHrVie2W8gdvF3+aUiyKWE+f2gLYW/D+AIBEVIkf5Etdjcj55AAF1pqF2hdfgdtnz/DODAX6Ufdgg5nP4Gul3yJbn+ZgU7nPIOMPgNhhHahpZRdiOM4Mbra5E+FolVh27bONptFZ5WXlze9AmO4RuYtvgY7gG3wm7qnxb9H4eU0S8eve/wWZx50Prpn74fUQHqyi9km0Zojr1dRES5FyYYSPp90/o9ieslneGru45gyqwCF08fj0RlTMHnGBLyy9Fl8tu5jLKtewscv+yVHLGZ4J4IsPLenkCu16GqNRJKXU5dffnlZbm7u0tFiXkuhUCgUCsWPwp4bPSgUCsWuYPDE/8Iw/wjHtjmruAhFeWLyoQVTQ4VC0RTBC06+T9OMK7krqxk2iHzWLPaC7xw0DJecdJq3mNzuwn7rVDj1a1BVXoqqSllXKqG9m56Zjazsdp4N322bfiRcj3VrljcuEObxOW3bISNTBLeiGex6JiIqStdvdYzsZ2W1QVabtjD2vwLaQVcBRjAZunsor6nGLY9NxuQ3X4IuSvKNad/JhwWOu1jX3T/U/e/dmUnf7Zg6dapRXl5+LXfz6QYNHTr0PS9AoWhFFBYWZrK9vcpdX0lJyfFNCggHTGkH05rPNpCdlIQ2Sv+j9sXYP/0KHdJlbbqWURWpxLjP78LHy96Fz2hyLc3tkPZq81/IScE1J9yEY/c50RPYJmZa26dVBLiao8FCHN+v+xrPzn4aM9d9x5iOpyXs6La36CYs19MC1uHzjnF0C4nF5eQc3mbnSa7lGnfi+HWPUzHyuL8j1d/0erC3vfw17njjW4SjcbnppG8DBJjvsbo/ozD/qaSPQqFQKBSKVoTSDFYoFAqFQiHz+igSdhYah3N/y3FQFw7DaSZqU7g2L2VFeLktbO9ui5kKXTc8wW1WTjukpmcis01bZGa3FSO4jLC9JCQQDCGnTQcYnqA4IdRNCHkTguSUtAw6WasqIcTw/FIzkZaRDdPn81btF/O6qfRLz2oDTT7BFtMPnmWV3YukUhaW8uwUNyVk2YjWtCiooqJCxnhteY9NxlMofkwMw5COpJz11NezZ8+mJZEppgPdaZF9+phlw7L2bNWXViuCWltz5FWT5xropjxczfacbmg4vMsxuPbE/8NZ+57HZq3T34Fp++DTfDD9CRu9Etc2NguCfwwsx0WY+brli7MGkQTHo5JoZRNYoVAoFIpWihIGKxSKvQvX9XuLgJmmAcdpVINRoVDsIK65mrP4ho3xbkKDZduorK3ldseFwa5Vj8jK91A1sxCV3zyA2vlTYZXPBaKldGWbXawSmj+bR2gwfD5kt2mH9h27Iju7PQzD16gwQoS7aRlZyGL8UGoa/IEgfH4/AqFUZGS1QXZOW5hJQfFGTNP0zt+mbUce1wE57TqgTYeOnnDYsz3ty+JoqWVdjROrhV2/Dna4DK7duBnthojbFmojEdjM1xaIgi3Dcpr8pH7NmjWaYXjqjY7P54snfBWK1oVNuBHV/0AsFsvwPBsjEnPh6HXSLzRHOG7D2nKhx92M9Emyup0s5jZ/7feojoi1JaazkaS67KvEhLAnMmZXmh3Ixvl9/oCDcw7yXgqJ2m+il5MTMI6nxcu+gZ7idPpJfyf/9hRxFlU0bvFekx5NIQbeHWfHOkGFQqFQKBR7DCUMVigUexcavkYs8j4s+y1ONtYmfRUKxQ/FcFe6cJucvIvYweIcX0waeAKLHcCJ16Nq1oPY8O5VqPjkFlR8+k+UvX8tyt4ehNiXN8Kd9W843/8r4WbeBrduRfLIhKBloxPxyZZ4ApGNZhVkX9eRnpGFtu07o12HrmjfsTvaduiMrJy28PkCyaO2RjSQRWs4IzMHqWmZmzSLZZjk1q+EW/4d3OoFQP1q5lAFYEdE8rvJudEK1C99DRVf/Iv3NwJlH16PmpmFiFctTZ6necKRKGojTZtM3YTrhn1OdH3yV4Pk5ORozK+2dGHHcaqT3gpFq8Lv9ztsu2WspwG6zKR3w4TjbPxui+pyNG4jvhMvrH4QLvsL3caHS9/AN8s+h8W+wdMOboCEnd+NwlwxDgG0S++MIzofCy2ui7EIz1/62zD7zkgsLIJzOZDntVBPP3GWu+fe80ie1ketxNcLTcJ7crU6aEbTCwIqFAqFQqH40VDCYIVCsXfRZd2/UZlzKirf/h0eGvExfZqblSgUihahJTSDm0AErqIdVllX42kI7wiR1R+hasa9iJbNghOrgWtHYNevRe3Kz1C14HnYK1+Fu+YtuKvfgLvqFR4gss7mm3c0GkFdXRUi4TpvpX1PKAzNE+gGgkHP+cyAJzBuChE0b3SbcC24y5+B8+UIOF9fB+fbf8CZdSeceWPoxtONgz13LGo+/RtK3x6Cyq/uQt38Z1A9+yGUfni9JxSOlW29XmJj1EXDqAtHkulvAiaPqawoe+HTJheFCwaDhuM4+/J+amMxkWArFK0P1k2bdVQWYQ2apimfAzROmuFA08Oe/LQZyuqiqI3u6fXJXM9OcL0VQZx9h7ycasnabhLH0R0vfseMTjBheL8d20Wanon9sw9Cz8x94YMf4WgMQS2IfTP3wwFZvZBqpMGWfsozH9GCi/0A6mM2qsNxOE4z15I+TNPqoRlKM1ihUCgUilaKEgYrFIq9i9GjHUzrb2PatD33/adC8TPA0MzlnMI3a+PRdhyU19YgGt8BjTTHQt3iF2BVrYQm9ndFMOsJDAy43K+vr0M0JhYq6Gf4oGX3gdZrKOAX+74NI+moripH6bo1dKu9rSwEF42GGZoQVGwW7m4h4G0pPE7LOAja/gO47QWEN8Bd/xGw/Gm4Cwrhzp9AV4Dwd/eg8vspiFeLLJ3X1Q1udLhWDLXz/oeKL/4NN9ak3NajmnlQUVcDXc7RFAlhdRlvscmbSklJEfXm/ZinNZZlNalFrFD8WGRnZ4sKbCnbqZ/1ND3h2whmXJ77aze276ZYXxNBdWTPyyIdR0PX7H1xUOe+MMTeeAukwd5icl5zdhG2I4jr0g1r2I/9zp/6XIb8Y67BVb+6EZcfPgSn9zwLAw4fhquO+xvyjh6Jiw6+BD3S94XrCWh3op/bASQ/N9RHYEsf1NRteX27vQFORH2RoFAoFApFK0UJgxUKhUKhUKD2mdc3cIrf7Ge9IgPYUFWJdZWizNcyXNdCrGwWD95eWCECYMuKw7Zi0Hyp0DudAb3PDdAPzIfe4SQevP17HzlLfU0VKsvWIxqpg2PZiMWinnC4snwDbPuHfjotwg4DWtffQT9oBPRf/AP6of8HvUc/aBmHAGYaYIS8Re5kUX3LYa7IYnObJCTyWwTezNCSzxFZ+0XSv2FEYL2+ogJrK8p5WLNDM4tx1iX3G6W+vl4k6VnM36qRI0eqhZwUrZL+/ftLA1/HOh2ia5fwbYQl8+PsD+Z7wsamYPOtCcdQWrvnq70IdQOG37NNLqlsoMtrEN01EHWiWLxuvic/NmB6Zm1K6lfh3aWvYVbJTBzSri/+ctQg9MjaFzNWf453l72JDbUbEPKn8lpytRZebCepZp5uqA4DnuC5CeRln4vlgF2a9FEoFAqFQtHKUMJghUKhUCgUCTR3eVLztFFEWLmuqgKryza0wHZkEonWZFTXC9a6ng3toOFAm1/yhwGtM3/7RFlw88EiPLbjMdTXVcNxHP4Woavm+YuL1Nd7TvZ3Gt6XFsiG1u54ntsHpPaE1oVpOXgktD43QOt0GjQ9ANeOw2JaEtrH2yNJc8JlsKqXJ30aRrScSyrLsb6yomnNYC/IjcF2NxtUbgTbtjtzI/ZYVyV8FIpWywrRDKbrnvzdMMfkxDlzWdZMZ+K1E4ttcmVFbXPd2a5H17Chdj02VG9g+xczEezbkk7wtIA9bWHx8/7C1cX6hYb5JbPw9ZrpMHUf47hYXD0Pby55CW8ufAVPf/8YpkyfiGkzn0Tx9HF4ds5/8dbC1/DashexpGoh+zuDZ2qi79gFlNfHUCPa1s1lqnR8MFcgnqGEwQqFQqFQtFKUMFihUCgUCoWH5mrfc9OkoU0RVq6rKMeaslJPGNsidBP+dofKTuL3Fogg1YQLX48LgAPygNQe9E0KNbIOBEQg62ydJNEktiz6NSCUcF0HsViEp/gBghEnCq3jKUDKFrIpOV+wPbT2J0Lv8zfoB18JPZDDPBPFxoavJcnTzBA0f9Nfv4djUSxZuxpx3lPTQmxNzhlxDcxNejRFF57LYv6uSf5WKFoluq6XcSMvOHpOnTrV73k2xOjRLhxtA/sDeduT9GwYecEye00FYnt4ETlZjHJD/Tq8POt/KK1d6708MzTDc7KvGZrnJJ6hMYxbndtvV0zHE19NRklkVUKwy4YuC8U57BsN9p9xxDCnYibeXvYyltQsYCfteNrH0ByvP2Rvs1tFwfLib1lpDaojvFZzF5Lngo7VeGSAWkBOoVAoFIpWihIGKxQKhUKh8HA1zISLJm0siLCyNhLGkrVrEIm37DNsTTeR1qs/zMye/LWlAFcEGC5S+1yB0BE3A4H2Sf8k/izo3f8ALW0fRt1SqJPQAm5UINSMoKhJXAta5oHQ9rkYMFOSnlsgWm/BdsC+l0I/6j4EOp/gCXkaEkzLrfoyusOfc3DSo2Fq6usxa9lSGEYLhmWaVmG5ZnOawcwe7SjXdeN0s5J+CkWrxDCMWtbTOY7jdCorK2vKVIRIRqvhoJRVPOnVMLbt4OvlGxC19uzyAl4LNm18WvIe/v3m/+Hpbx/GG4tfwpuLX8F7i97EW4tfxGtLnsU7i1/Fe4vfxMvznsOY9/+Dez/8J2bVfg9H5LvemWQr/3SvrxPBsbyIE01iT7AskTSXoYlwr7PZjdTHLMxfX4mqcEx6l6RvA0iYFRVzHiLgVygUCoVC0UpRwmCFQqFQKBQeuo7vXc2tT/5sFBFMfL14AcpqWr4+UKDD0cg68q8ItD0UuhmCmIEwUjogo89AZB71N2ihjsmYW8JhSpsjoHX5HS8a4O+EwMPn88GkawjRuAsGg9sJZ0XTTuwKRyL1iMcbWVhKBM6+TGgHDAXS90t6NgLTj3bHIPW4u5Gy77m8J17TS99m58vsgjTen79tH/5unA1VFczP+QlNv6aQm4C71IjGK5M+DfL0008HNU07krv1gUDg84SvQtE60XW9hu5r1tnOhmE0bTfYipVDg6xEmfRoBLaUlRV1WLi+yaayy3GYLs31Q9N9mFMzG498U4QJH9+FsR/fgQc+uQNTpz+Fd759C49/MQVjProLE7+4H68texblTgl87LsCtgiApf/YnoRwuJn73k1Uh+NYuK4KcTGS3qQwmH22pq2FgdVJH4VCoVAoFK0QJQxWKBQKhULh4VixUrjN25g1dB3fLFmIteUtV/7SfSnIOHQA2p1agJyT7kGbE/+Dtr/l/gm3w5d9YDJWA2hmwnSEniLCUE8eavh8SEvP3EIgnBCeiP3g1NR0hEJpCbnpFoTralC+YQ1K163mtgSxaANfMIvJh1B7wJ/jXaslmNkHI+u40UjvmwdfTm9vETwj1AEpPU5F2xPvQsYhlydjNoxl2/h07iysr6r0NP+axHVlqboVkXZOVdKnQWpqarrz/kW6vmjAgAF7VhqmUOwgrKMRx3Hmc7dzLBZr6K3QZkx9A1v6ouSvxmFDqY3G8dHCtUmPPYXNS9uQ5SR9usl+T4OjO4i7MU/z//ze/XD9b29B366HIa5F2N068Jl+tv0A27cJizOzlvU8e5ZlZTVYTtcsIgyGuxKu07ShdIVCoVAoFD8qShisUCgUCoXCI2C5tRo8swJNyiPks+Tymhp8MndWy+0GE033I9DpeGT2zUPWkdcibf8LPO3gRomsh7v0CbgLJwN2LT00psymcxFKyUCbtp2QkpYG0/TDHwwhq007ZNJtrbmmMY02amurEAmHYcXjCNfXo7a60ruPBLwHEf7qJlC3kjnwb7iLHgTCJcnwJuA5Am17I+e4f6DjOf9FlwvfQMffv4R2pxUj5cA/QvM0hhunLhLB0x+9C19zWsEeWlxz9AV45IMmBby2bR+o67oYKn4n4aNQtG5c111FZ/l8PjEa3jjhddVw7NlwrMjW7XwbGFYftfDegha04V2I5ursPNnneAvGiZawzr/iAIPbrJRsdMjsjJAvVSIzmdJ/Sqg4/m6NkmAyd20llpWzDxaTOI3CexD77po7H/GwslWuUCgUCkUrRgmDFQqFQqFQeFS98nEVXOdTuG6TdoMFQ9fw6pefISYLue1q4lVA2Vdwv70Fzuz74dYuBZwYEOoILftQjl780DQbKampaNexO7r23B+du+6DzKw2MLYVqmoJOS/sjVIW2bpwxCSE52zeTBrQ9ghoafsyXpTXWwZn3jg4068B1rwOxCoShzaBHsiCv80hCHQ6DsEOR8JM7840in5g0yxdX4Iv5s+BaTQfl6xjAmWRvybRNO1gx3GyLMt6P+mlULRqWF9LWG/n0R1eUFCQnfTenp6IQdfnwdXXi8C3SRwHM1eV4Vu6H4+Ngl5xiS8bNrJ96lunJFjsBX+2eB1qq+rZ0TWR51IejlMNV5uL6mp5e6dQKBQKhaKVooTBCoVCoVAoNuK4pv49Z/XNLVAGWQH/kzkz8dXCuUmfH4ZrRxEr/Q51C/6Lui9uQv27F8MqeT8pMXEBIwh9nz9DP6YAWs/+QLCDiHShuc0Io11XbJIilJYOvz/AfRP+QNAzM+GKUDl9P2i9cqEfeT+0Hn+QFd+SB/LQ8pmIfvlX1H/xN9TOewzhle/CqlnlnXNXYDk2Hn/3ddjctgRNc5cF/EaTC8Ldcccdma7rHqRpWk0wGPwu6a1QtGrC4XAJ6+23juP05s9tVpLcgtGj2eh9i+E66xoSp26FrqGksh7PzFia9NjdNJMe4roOLNtiRyt9iMTf6Fov05dvwNvzVgNmMy+sEsL5Cu4sxLTRjRhmVygUCoVC0RpQwmCFQqFQKBSb0PXgQldz5yV/Ng0n/+Nf+h9iVrOKxE3iRCpQM+dRbHhnONa/PgAbvipA2fo1qK6ugeWd24WW3Rda17M9e756r2F0I6C1Pc4TCnvCWafxNIg5iNT0TGS3aY+ctuI6IhhKBdJ6QDv4auj7D4QWyOH5joeWJYu9JYQzkVgUFaVrsP7ryUzXFVj/xmCUfXoLIms+2SUC4SUla/DWN9Nh6C3SCraYrJkV095uUlCflpbW1XXdQ+k+eOONN5pdDFChaA1cf/31ddzMYb3N0HW9V8K3EVxrPXRtjqfZ3xRs99FoHB8vKsGaKjn97iOxsFtC81fsAPPvVv80XUOM/75e+xVem/c8llUsEeM03pEOuxLvuJ36J2/wvBMke61di5z740VrsXxtpXwOkvRtBC8dWAlbX5L0USgUCoVC0UpRwmCFQqFQKBSbqMerGzRoMzirjya9GkWErB/P+R5fLWyZ7LhBXAe1C55B+Sf/QHjlJ3CsKGxXRzQaRXVlKWqryuDoIWgdTgKCSYVBXzq0budCP/T/oB98DfQe/YDMg5ig5LBGBMNW/RauDrobR2p6FtKz2iKUkpqIJ/Bcm0jfD3q746H50xGLhVFZvgG1NdWwxEyxA8Qrl6J29qOonH4P9xcmD9p5XpvxBVaVytfuLRDjuG7MtbUPkr8axe/39+WmG93r06ZNa5nKsULROphDJ/3OEVOnTm38DUmnNeVsNB+xTTRtN1hg+ML1VXh37u4yYSvX12HrjicEdmwLsXgUcTvp2J+Jc2wb0VgEby98BZO/GodZ676FbcdgWeK2iL+tSx7vue3843Qxb5vQNN71LN5QjZdnyvunZs4v5eDyhgz3G0TqlyV9FQqFQqFQtFJ2x0tkhUKhUCgUezHBC049CXCmaprW+OfaSQxdx8DTz8H9g6+E3pQ9yUawqpdhwzsjULfoFWimCHO3Poff70O7/X6N4K8KPGHtdogQxK6Hu2gKnMWPikDCEwx7Gr6eCQmGaya01B6e7V9n+bPciixJgyYauW2PhXbIdUBa8tyVs+DOvA0Vyz5EZXkZT7+NEMSxoQcz0fbkB5De+4qk546zumwD8ifci7e/m+4lsTkc153vh/armuffadQA6qhRo/ydO3eexN0jeH+X5Obmzk6EKBStn8mTJ3eOx+MTdV0XgfCwvLy80kRIAwwuOgya+whMsy/sJkzFsP2KmZiLf7k/7r7oGHTKSEkGbE9VpBLjPr8LHy+TBR39Sd/mcdmXxN040pwQTtn/NHTI6gTH2V5TV8zaSHpEE1j6HzG1I01/Zydjcl1dXpzFw/h05YdYVL4QATOQDG0B3uJ1QNyJ49c9TsXI4/6OVH+a5ydYtoPij+fh6qmfIhZnvyoC38aQF3GOXQLNvgFFwx9P+ioUCoVCoWiltOi7RIVCoVAoFD8frJ69KkwzfrymGwckvRpFNNIqa2rQp+c+6NmhU9K35cTK5qBmziOwI6XQNmr2boTndnUfQvudD/8+50OEutshAgo7AnfVy0D1fI5s/NBFa/jga6G1/SW0dr+C1v4EaG2OBPQg3PUfemYp6mqrUVddgXDZfLh1q+HLPhRaMCehfVzxNaqXf4ZYTGRS2whAmEY7EkagQ1+Eup2S9NwxRMD83Kcf4rF330Ak1gLTmrxHF86E+ufffS3p0yCXXHJJJ557lKZpHxmGMe3FF19UdjsVew1nn322zforJiKOofvs5ZdfXu0FNMS+J1chGNgPPv+xcJoQBkvbsR1E6Q7v1g77t99sE3xbolYEX676BCsql7bUdAtxeQkXMaYhlf8GHj0cJ+17Ovp0+AV6dzhsK3cIXZ8OR+DQjkdwm/i9MUx+bxm3Ra69XOMX6J61L+aun4NF5fMR8PuZJBHytkDEzHQLsphmD57j2G4nwr+FEHxpaQ3ufONbLBITEXozH5PK5Vx3JiyMxbevNL/ipkKhUCgUih8VJQxWKBQKhUKxNYsWxcze+8QBvV8LRAqoi4ZhGgZO6N0XAV/LNeoEO1yK8LI3YNWsgdaAwMFIaY+0Q/Phyzkk6bM9IuB1l00FrFom2Z8QArc5yttPuIQQWQuvQnT5KygrWYTa6gpEwvWI1tciUjoXTngt/O2PgB7IhmbVoX7Vh4jVV8pR3rGbcBPCn9R9fodglxOSnjvGytL1+PfUxzB/1Qqeq/kc5iVLNd0dZs1dVpX0apCzzz77T9z8hu6x3NzcLz1PhWIv4eWXX46fe+65Ka7r/oE/S4866qjPPvjgg4b15ue8aeGIM9JgO2dBFwlmE+r1bGI1kTjapgVx7L7tEfQ1PP3ZOWGwaOdKXM37SiKkB7CWfdncdbMwf/3crdyCpJu/fs5WvxN+O+PmYeEGbjfMwmy6qmgFTC/dLdQ3bkIYHLcdPPvNMjz6+QLmSzNawd61XAs6XsTk/KcSfgqFQqFQKFozShisUCgUCoViOzr27l1pGPpFUdfObE4MYNs2qurqcHC3Hjigc9dEQAvRzRRPOzi2bnpS4LDF1TQdwc7HI73PQBiBrKTnNsSr4S560DPv4KH7PC1gTxN4G6wN36J89tMIV6+DrOqfQIMttjdrS2CmdYa/w9HQUjrBXf0mIhXLRO8vGS8Jj/NlH4D0QwfBl9WA2YoW8OBbr+K/H76DuG01LwzWNcmWgkjbqucxo2RjorfDdV1txowZ/5Qtf4575ZVXNiRCFIq9hzPOOKNO1/XDuXtCIBD44LXXXmvcVESfc6tgan1g+nuJ+ZZGYQOyLRtl9VEc3q0t9m3XsHbwzgmDAUeXSxjQHBcbqkowv3Qu5nkC39m71c0TQfD677GobC7KIqXSBzAhG4XizfQrQhPC4KVlNbjv7ZmYvaqMfVAzWsGJcOlU/4kZLy/3/BQKhUKhULRqWjBSUCgUCoVC8XPBdV29sLDwaE3X8j9bufjCJ7//Ks3Y1nzDNogQQoSa5x5zAgpHXI+s1C0WaGsB0fVfo/TdkYis/ngrwYMvowfanHwfUvcVExEND1ncte/C+e5Wzx6wpxBnhqAfMAQa3bbUfT8epR+NghXdVuM3IRRJO/BPaPPru2CmdYE9fxIqvi1Ezbp5cOyktQXX8TSHMw+/EllHXQfd3/gn543x3dKFuOK+/2DOquUwGrmnTTDcdZwN3Dk/8vw7nyV9G2TixIm/lw3L4cWampprrr/++rpEiEKxd8G6PEzX9Xvprl21alXh6NGjG30JgtziXMC+B5qRnjCP0AS2g8tOOAh3X3gM2qeHkp6b2VmbwdKKxe5uiEnIPWoY9m9zEH9vNF2xUTi7O0jYHa5hup+d9RRmlHwJfyAAh//ElnCzNGIzWGwFT/poLq6d9jninq1gL1rjyAPAxdOYPPTipI9CoVAoFIpWjtIMVigUCoVCAVm9//TTT2//1Vdf3app2j2c//f1m/6F01cvK7PgtG9KHiCCYNEuW7F+HUJ+P044pG8ypGWYqZ2Qtu/ZPJELq3Y1NCOI1J6no/0ZDyLY6VdygWTMbXBicL4bDdQuZZyk8KMJzeC6pa+jftUHPE4ENVueU4NrOTBCWbzuGdy2hd7mcIR6/QW+zP0Qr14J166Hv21f5Bw/Gpm/yONldkzgLUTjMQwZezc+nz8HZnPadgLjMEummWb06dicFfVJ3+14+umnQ5FI5N8sh4Porr/qqqsWJ4MUir2OCy64oMJxnN/Ytt3T7/e/Thp/sXHkOaIBfyQMc99mhcFs8jNXVaBvlxz07dom6bmZndUMlr4n7lpI1f244OA/4sAOfZAdykablLa73bVLFbMXQXy/9hssqVgIv5jpkZdzzUpwSSOawSXV9Rj0yAeoqI0wTjPnkXDXLYVj5uObF9cmfRUKhUKhULRyWjBSUCgUCoVC8VPl0UcfTa2uru5pGMZ5mqYNcV03yO2XPk0rHJSX90bogt8M43Dhfugwm1Nyi1kWDuraHeOGXo1T+h6R9N19xL+/C9bCR70F5DTDgGGYnpC2Mc3g2nmPo/T96zw7xVsPgXhjroO0A36PNifdDzOjR9J/1yFfcN/7/H9x1zNPoLquDnpzwmARsjjucht6fuz5t16nT6O5X1BQcCHPN5G7L5mmefXgwYNrEiEKxd7JpEmT7mE/NNBxnL/k5+e/mvTenlGjTKzuchU09xY2qqxmBcKWg6P264DCv5yII7q3TXom2FnNYJedo8V/IfjRp82hyAxms+kmmuu2E60tG3FDk7BtG/k2vdRWaLwmEEDcjmFh1Vysq18L09A9RV0wTc3SgGYwu3+MeOpjPPLpfIY3lMJtcV2/jv8eevhRl8/IOyqe9FQoFAqFQtHKaclTXqFQKBQKxU+MMWPGBILBYF/Xdc/RNO18erXj/nu6rj9fUVHxxo033ugJFH3nntHb0K37NUM7zZNoNoGEiv3gc445HvcMHI59O3ZOBOxqXBvhpS+i+pMbEa1azmTpMEwfUtJSkZbZGb6D86EdMDgZeTNW1VKse2MwwivfBe+Zo6CkwIRp1kNZyD7mJmQeNgKauf0n5D+Ud76djpseLcJ3SxY1LwgWXJHpOIWGbo6qe+6t9Unf7WA5ZgQCgbsY+Vxu+w0cOPDTZJBCsddSXFzcl33J49z9MhwO//Waa64R2y4Nk1f8Szj2ODasXzbXR3k4Lq444UD864Kj0SVzs4b/zgmDNWiuBkd3vW3MjsJuyn7xLkWuY3r9mN/wwfT6M1u6Dm53TBh8Us9TMfToG/DYZ6twzdRPNwmzmyPd4AOkE945paN+D/u1T9WLKIVCoVAo9g5aMFJQKBQKhULxUyMUCv2Sm0K6AbZtz7csa7imaVfn5uY+s1EQLMSDGQtd132BrrI5TTEJ1Rnng++/ReHrL2BDVePymx9CdP10VE6/GzUbFiIej8Oy4oiE61BZugHVVRvgug0LY8zMfZB19HUIdvkVNCMA17Lh2jaM1LZIO+jPSDvgot0iCJ67cjkKXnsBs5YvTQihm0PXRJyz2IXxTFOCYIHleBQ3J9M9ZZrmd56nQrGXM2TIkJncvE13YiAQOIbbxhvO8nrWe/cVNuaaFmmzMsqz3yzD018tQURs4v4gXLiak7S44MJv+hDyBfeQS6HzI4XXNHhPLhw6uf8dm955Ocb0vzF7Fe5/Z2aLBcE8yM4J6NMPz9GyXMcZy+fIfwoKCo7kM8SXjKBQKBQKhaKVooTBCoVCoVD8DOHEPei67j6apn3Ln38fPnz483l5eduv3D9tWsy19Tc11/28CXHMJkTrtTYcxhPvvompH72LSCy5+NouwonXo37Ja4isn5VMTmIoI0JW13VQW1WJSF2F59cQqfuchQ5nPIzsY/8PmYcNQebhw9Dm5PvR5oTbPWHxrmZtRRkeeGEq3pj+hacx2CJhMO9M0/G/qF3R5KJxkydPTmcZXsBdi/n+7GWXXaYWjVP8ZPD7/Q+xvYTp/lJQUJCV9N6e10dGYbmPw9Fmwm1B+2IbrK6PouC9Ofhw4Zqk5w9FBKh0LZWj7hLkXr0XRz8IQ9cwf12lJwheUdbSLoTXdrGs1LJuyjDdgczTV9kXnc1+6PHDDz/8mvHjx3dMRlQoFAqFQtEKUcJghUKhUCh+hvh8vs+5eZwT+N6maR6S8G2Y2CtvL+Tcf4rruGvQAhMHBuOUVJRjwsvP4Y2vv4LtNGPHcwdwo5WIl8+HE6/DJjMPm9DgOBai4drk74bxZe+P7GNuRrvTitDutxOQfvBfoAcalzXtLHWRCKa8+Qoef+9NxKy4t/J/s0j+OvZnetx5DC/PaHTROMGyrONYfmfRvRuJRGYlvRWKnwQDBgyQOv24pmkn0Yn2e+M8NGwJXBTDdapbph2sYfHaCvzrlW8wc3VZ0vPnifTXs9ZU4Jvlpew/WyhaljdvsJ+qW/fee0OHDv2ePjcYhpHP7XKW1fV8vkwqLCy84LHHHsvw4isUCoVCoWhVKGGwQqFQKBQ/Q8S2o23bj3K31HGcEWPGjOmaCGmYcIb9sqs5D8Nxoi0RtgR8PixcsxL/eHwynvvsQ1j2rrGjKSYgHDvKncYFzC3+ynk3Ulpdhfue+6+nFSyCYNMwkiFNIPlq2ytgu3fUvfTe7KRvg0yYMKEbN1fS1bIcnxk5cmS1F6BQ/ETQNM1l3/QCt4v588pHHnmkTSKkEQztSfYLU7nXss7G1PHR/NW4dtpnmLW6ArrO9iddm9jS/Tm4TbiS1/Rrvl/3MMQKhPsptHgxpk3z8jovLy8+ZMiQ13mev/DnzSy39nT/qa2tvaO4uPjIUaNGqTmnQqFQKBStCPVgVigUCoXiZ4ppmt+6rvskdw8LhUKDHnrooWAipAEe+SCiu85EV8MbIjxoCT7TxKzlizH68Qfx3w/eQdyS1e9/GGLT10hpD00WeNpO6uvSPwQzvXvy949DWXWVpxU98dXnUVFbC59hJkOaQAQxrlsHV3s4y6kWW6mNcu+994ZYdgO4+yspP9u2v0iEKBQ/LdauXbvYsqxHdV3vHYlEhie9G6YoLw4Ld8G1v97+q4FGMAy8O3s1bnlxOmavKYff+OFmF/ZGWigGTny5YMVK+fS4A0UjVyZ9NyGmhjRNe4i7f2aZzeD+IJbf6b17925BJ6hQKBQKhWJPoYTBCoVCoVD8TBFtrmg0+l/ufuo4zlWu655B16hcIPzcB6tcuA+4Lha3VIss4PNjwZpV+PfUx/Dk+28h/gM1hI1QW4S6nAAjpSOY1qTvRlyYGV2Rsu9Zyd97nnA0inEvPYui119AeU01/GYLZSC8Gd7Nh7ZtPFXSjHmIjIyME7gRwdjnPp/v8ZEjR0a9AIXiJ8bo0aOdlJSU52zbFvvZQyZOnPirREgjPJy/kNObu+E6LTYG7OoaXp21Ere8MB2z1pQCWgzheP1P1kWsevaUUZiGfLEQh8+0YZpbago3gvflgmNB1+5EsO5tejQoN5fnit/vr2OPlqlp2hpuv+7Xr188GaxQKBQKhaIV0OIXwQqFQqFQKH6aFBQUHGsYxlTHcSo4ef/D0KFD5bPshukHI2T9dpgLjNY0ZLdUjU5Ene0zs3D9hZdg2Nm/T3ySvZPY0UqUf3wTqmc9BFiRhJCC5zfSOqPd6cXeInE/BjE7jpGFYzH1w3dRH40wWS28Ry+es0CznGvrX3z/lYRnw9x7771dUlNTH+S5++i6Pkg+zU4GKRQ/WdhHHc76/hnr/avcDma9L08Gbc/lo4Lwd/4bO4W/s235k74twMGRPYP41wV9cVi3tojbzk9OS9hkv7umqg4PvDMLL367TLpNr/uxbD8isRB/N9FnaQaz1HkEpu9vKBiwNum7HezrtcLCwtHcvZHupu7du48/66yz1AsrhUKhUChaES2cpSgUCoVCofgpM2nSpOs0TbuJ7mmfz3fTgAEDKpNB23P+SVlBQx+tOfoQjiRCSd9mcVwHGaE0DD7zXFz7+/5om56ZDNlxHKsOtbMfRf3yN2FHKuFvcyAyDs1DoP1hDN2zwxu5r7krV+DGhybhg++/9rSf9ZYKgokLt0yDc1v4uffHeT8bQcxDpKamDmMZ3UA3KTc3d1QySKH4SZMUMOZx91Zd1+9fvXr1/aNHj44lQhtg8Jiu0ALjoennN9GktkaiaTp+e3BX3H7+0Ti6R5uWrJe5V7G6MoK73vgORR/ORSRmbdFVilS4iXwSsxuO8yV051oU5n+S9G0QWTiO5TWOfdQnLKuRQ4YMWZcMUigUCoVC0UpQZiIUCoVCoVDgwAMPHMPN/xzHOS8SiVzICb2sEtQwL3xQCUTuczX3Tf5qoaSFgw5NR3V9LQpeeRYjJ43BJ3O+Ryy+c18P62YqMvrmocM5U9H5wjfQ9pTxCLQ/nCF7VhBcXV+H5z79CEPH34N3Z86A5eyYIJi5F3GhTWpf3qPI+9UIIgxLS0s7mbsDWEZfGIYxPhGiUPz00TTNtSzrce6+zPp/WYcOHc5MhDTC5JGr2RXcB82d3WL7wdJsXQfvzF6OgY+8g4c+m4fK+p+GQqvlOPhgQQmGPvE+xr33HSLxGDvRLReUa0YQ7Dqr4LjF8MemJ30bpLi4uC83Q+nEPMRdShCsUCgUCkXrpAVLWysUCoVCofip88gjjzhnn332Yl3XT+TPkzVN+/rll1/eboGgjVhzV1UFe+0z09G1ozWgS9K7WXheTzCxYPUKfLVorqdVu0/HLkgNNL52XaPwXJpmQNPpWirw2YUsXL0KD7w4DWPpFqxOZBVT5G1bSJzRH021U/9R8ubUJu0Ed+nSpRc3D9C5LKNbhgwZMs8LUCh+Jrz66quxc845Zyl3T2Q/cuy55577Bfuo0kRoA+wbWoVg99VwtWNh6FmeTYTmkObLfmVDTRhfLNuAuriF/dtlIitlB6xNtDKqo3E88cUijHpxBj5eUOLdX4u7qYQguIZuPPx2MSZcFU6GbMcDDzzQwTCMG7h7hOM4t+Xn57+bCFEoFAqFQtHaUMJghUKhUCgUHq+88krpeeedt9627Qs0TTvujDPOeOG1115rdPIfm790g75vt09gGMdoOjonvZtF5BAilllfWYkPZ3+HFevXokf7jmiXleVpD7d2aiNhvDr9c9z40ES88PlHqAmHd0wEnNAcjjMXnkwz7ZtLn3uzcfunpLCwMNN1XVmhf39u/zl06NBXEyEKxc+LI488sjw1NbWW/dOf6dqedtppb73++usNr0o5Z46Lc45egNq0Ejjur6EbqYmepwWwjdZFLHy+ZB0WrK/Efu2y0CEjBOMH2Dr/MZi/rhJ3vz4T9741E8vLazf2PS3DEwS7UeZdASrrb8cjVzf6wmrq1Kl+9k3y1UIet5MNw3j05ZdfVovGKRQKhULRSlHCYIVCoVAoFJs44ogjlmRnZ+uc1F/ECf0BZ5555huikZcM3g574fJS/aCeX2vQDtN2QENYEC1h27YxY+E8vPntdNiOjbYZmUhPSYGpt74higiBZyxagLueeQL/fPJhLF2/FoZoJSfDW4QIY1xX8vMZ1zFvrn723TWJgIa5884704PB4J3cPZ95NSY/P3/C6NGjWyjRUih+WnzwwQfO73//e1HDlxckl7OPir788sufsU0kImzLBx+42OeUJQj6o2x4x0A3gy0XCIs9cPkCoALPfrvM+90xIxWZQd8PWgBzdyMK0Gur6vHy98sx4slP8NI3SxC27ETf01JEEOzY8sLqMTjmTXhiRF0ypEHOOOOMM9k/3c9dMR1019ChQ5t8waVQKBQKheLHRQmDFQqFQqFQbEKELeecc84cx3Haa5r2J9d1ZaL/9euvv96o8Uznj8vWBdfut8DV3P2h6d13TOigwWeaqKqrxXszv8asZUtQH43CZxhICQQQ9P+4n2fL/W+oqsSXC+bisXfewF3PPIm3vv0KLv+ZTOMOIQIk1xVtuamOZdwaffHNZYmAhnn66adDvL4sGDeMP//btm3bf/bp0yeSCFUofp68+OKLsXPPPcoMpgQAAP/0SURBVHc+20UfunO++uqr1UcdddQC6buSUbZmzpsWjjp5IeDT2f4OhW6GWiwQFnQd4aiFd+auxty1VYhZNlJ8PqSHfDBb0QpztuNiVUUd3p67Cve/MxN3v/oN1lTWgR3VjgmCvddbDvsZdxr3/4UpuWsT/g2iT5gw4TRuxYTNWpbHP4YOHapM2CgUCoVC0cpRwmCFQqFQKBRb8fLLL0f/9Kc/zbQsq4uu6xfSlZ9++umzGv0c+wO4sT9eutIoWbkEcHtqQM8dEz6IvEWH2Ntdsm41vlowF18unIcVG9ajLlyPlEAQmalpyZh7hrhle3aN3/j6Szzyzmt46K1X8dKXn2F9VQX8po+3t2P35+WH69bA0R7zwbm9/sV3FidDGsR1Xe3TTz+9iFuxwfmpaZo3XnrppY3bR1Uofka89NJL1b/73e9EIHws3Snp6emLjjzyyOUfiCZwQ8x4sx6HXzCHLSsGOH1hmilsZMnAFuC1d/ZP6yvx8ZL1+H5NOSrqY0gL+JCdGvhRzUc4vI8VFXV4aeZyFLw/B4UfzcUXi9YhLve3o8JquU8NFhzrUebPXZg8bEEypEGKioqOYf7fTpfKnzcOHTr0w0SIQqFQKBSK1syPN3JRKBQKhULRqikoKNiXk/wH6HrTXZeXl/d8MqhhRkH3TT/lUN2nXa9ren+OMnw7JHBJYjsOLNtCWigFHbKy0afHvjhsnwNw5AG9cNxBfZCTnpGMuetZuq7EE0Z/s2Qhvl48H/NXrsCG6ipE43FPW5n5kIy5A+g6XNtZB7gFRhCFdf99t9kV9idNmnQuN3fTlfj9/qsGDhz4vRegUCg2UVhYeLzruvdyN26a5rDBgwfPSoQ0wrDxaYiZf2bfNAqG2RlOw++3mkRsR/B/ZloAvTtn48QDOuHE/TvghP07ITO0575kEE3gL5etx/sLSvDxorWYzv3SmjBviYkzdkJj2TMN4To8811wYxMweeSqZEiDjB07dh/2TeOZ/wfrun41nw8vJoMUCoVCoVC0cpQwWKFQKBQKRaMUFhYe7TjOOE3T0kzTHDJ48ODPkkGNEjr77C6uGbmeo4wBmqFnwGn46+3mEI03XttTVhPbvB2z2+Dgbj3Qp+e+6NOdrkdPHNy9J4K+nRPAuDx/eW0NFq5egZnLluDrxQswd8UyLCpZjbKa6sS1Gc/TWt4ZIbAgmnm2s5xDrjvCddpjeOutJm1vChMmTDib1xzDa1YzjdcOHTr0A+7vuFRdofgZwD7qPLaPO9leV7KPuoJ9VJN2uNnwNeQVXALHuBWGsR9E/rkzyIsux4VhGuiclYIDO2bh1IO74DcHdkafzm0Q8u/6DzClT1y4rgofL1qHd+atwrcry7C4tBqxqJWY1e2oJrAHDxTNZseu4Y87kFp3P+6/rtGFQ4UxY8ZkBAKB8dw9k33Uzfn5+cWJEIVCoVAoFHsDOzmzUSgUCoVC8XNg1KhReocOHc7Sdf0u/gw7jnP9sGHD3uN+08LJC37bxq+5eQYwFJrebWc0hDfiHcnjLcfxFpwL+P3ISUtHm4wMtM/MRre27dGjQydkpKSgXUYmMlPSPEHvtohAV8w8VNbXoqK6GkvWrcWqsvUo535pdRXKa6phu463eJ3xQwTAm2Ey3BmOq90R8+e8hGnTGl2IT2BcfeLEiecwr+/htaN0f129evVbo0eP3klplULx02fq1KlGWVnZFdy9lW3mW/ZRf2UfNT8R2gj9+hnIPOV3bOTXs3860WvsO9tHyWHywot9U2pqEJ2yUtGzbTr6dmmDo/dph0M6ZiPFbyI1YHoC4qBperJX09C53bqPEXvEQtRyUBe1EI5biNAtLa3B9OWlmLGiFIvXV2NNVR37sHovricAlvPsVHeVPM515sLVxiCt9tHmBMGPPPJIm0gkcif7q/OZbRPodVdeXl4yMQqFQqFQKPYGdmrYoFAoFAqF4ufDe++9Z86dO1cm/nfTVfn9/hvS0tLe7d+/f9PfWP/ltNRQvXOm6yKXI45TNBe+ZMgPQhZvE61d+UxaBDg+n8/TDhYBrt9nesLcxohZFizbhuXYiESj3laGQ3KsuF0Fk1WuaXiOu4Xhvu/MwGg0KdAdM2ZMIBQKne+67ii6iGEYfxs8ePA7zG8lCFYommHq1Kn+0tLSv+i6fjt/Trdt++bhw4fPTIQ2hmgIT+rLnWFwtEug66k7LRDeiBwvZhrYlUhflB700fnRJi2ITpkp6JgRQjvuiyA45DeRkyL7Iod2PRvENZGYd4qKcBSrK+qwvjqMdTVhz78maiESicOVfk+kyT/UTrEIkF3XoXudiR6Dzuvfx+jRTb6wGjduXGf2/zdx92L2TROZ7gfy8vKULXOFQqFQKPYylDBYoVAoFApFs4j2XUVFxR84+f8Pf1Zqmva3t99++71p06Y1LRAeBd0//dT9dJ/zZ/7K43GdEgG7DhGkbBLhbLnfAN7AJ6mNl1Cm28VDIbm45n7vuNoDpqa/XPfcW+sTAY0zatQof+fOnf/I+7iVPyW+WohJodhB5KXVvHnzRCD8L7al7xzH+b9hw4Z9kwxunGuKc1Br9WPbvR6GufNmI7ZFpLpeZ8Q/7Gx0nY7bjS+d2BfC2KL7ERmvmIHw9nmMbctLLzmHpMfrrLzz7BLEPrDrVDKNkxDQizBuyDKeO3HxRkgKgv/GdF/Mn2LGpmDIkCHliVCFQqFQKBR7E7t4BqRQKBQKheKnzKRJk0QgLGYMXF3Xr8jNzf0oGdQ0Fx0bSrFCJ9rQbtc1HM4hyK43qPljI5Ys4DzvwvhHrH3FIhTNiCdDGqWwsNAXj8cvMQzjfubp98zTG5innyeDFQrFDiDtiZs/0YmG8Aq2p2FDhgxpRkOYjHrPxJo5v2S3dDPb8RnQNn5e0KR8dOfYdMqGzr3F1Gy3zNLkpCJgxrdw8G8s8r+EDwZEEmGNU1BQ0N40zVvZ9//ZcZx/paamTrzsssuatX+uUCgUCoWidaKEwQqFQqFQKHaIgoKCC+VzbNd1szRNu6ykpOTD0aNHNytQELL7nZoZjttXatDEdER7DkUCyaC9j4RcRXT5apkXizS4d0eef++/nm8LeOKJJ9rW1dVd5TjO35mfn9q2fVN+fv4nyWCFQrETyFcM5eXlF3H332yXYnt7UE5OzpfNmrURBk5OhxkbDlfLB4xO0OHzWvheDTsqr6/yTEKUwXGfg4X/4JH8ZYnwppkwYUI39k+jmY8XMj/vjcViD4wcObI6GfyzQerVkiVL0jp06KBZlhWor6/3zB4Fg8EI9y3Zb9u2rRMIBCKzZ88WdW7n1ltvdeXFqYQpFAqFQtGaUMJghUKhUPwskYXRzj33XGPOnDl+TtaMSCRicpKbyoldOrfJWJuxbVszTbP8nXfeWd+saYSfOK7r6sXFxec7jnMLf3al+ycnx9NGjBix1ovQPJr/vN8cDB1DDRencbsPdD3gCV32hmmzfKrNTKCr5UhqJnee1+v9T9S/8UZJMkaT8FBtwoQJh7A+Xcu6J5rWb3L/jsGDBzf/SbtCoWgW6d87dep0NtuWLCqXTq/bqqqqXrjxxhtrEjGaYXDRYdDcEWytJ/NXDxiGmeif9ia5ngiB6cTAuuZugKt9TvcIqrJexLTmBeMi/CwtLT2a+XeTruvH0Gssn4MFw4YNq0jE+HkhZjLYT1/J3Ry6tsyXLC8AkOdeJR29NI11biX3q7jdwPgVzLOyeDy+lkHV7du3j/Xv31++GFECYoVCoVD8qChhsEKhUCh+Fohd1pycnMxQKJTGuXF7evXkBLc9J2jd5Dcnbm3ol0qXQr86/t7qGUk/g34vlpSUTBw9erRaOZ1MmjTpFG5uYt7IIkzPcuI7btCgQXO8wJZw0bGhgB06Tne0s13NPVmD1gu6nuaFtUahi2ev03VcB+s5lZ9pQHsz7pqvxQLp89HCFwSy0FV5ebkImK6lO5DuCdbDSbm5uaskXKFQ7BpEINyxY8fjuHsj+6iD2X8/Ztt2UYtfWl3+UBb80V9BxwVwXPZ1ek8YpgGXTb01C4WlmxIrPJJGxyphuj9jt/UCYqF38OgVqxORmiZpx/xc5tn1zLt23I5JTU19+NJLL/3ZaQRvZOLEiTJmuIt50ZY/RRN4YyXQmUcaxxE+btrQyThCzIzUMK7FY6Lcr2L4Qm4XcLuI/ovT0tLWL1mypILjCbVIqEKhUCj2OEoYrFAoFIqfLE8//XSoqqpKBG69bNs+hNuDODHrxW0nTshk/lbFfZnUVXNfBLyiElzL/TXcJlb52YzBYz6ORqP/GzlypEzuFGTs2LH7BAKB6zi57c+fsyzLun3EiBHvJEJbyDnnpKQF63vGXO1U3cYZnGMfq/nMnIQwg+7HEryI8NcTrPCPiIBdZzH/fqS5eB1+fBruba/D6A+8z4NbwpgxY9oxry5jPRrBelhtGMZ9/P2Msr2pUOw+2O728/l8f2W/fj5/vslnwSj2UcsToS1ATEfosaMB33nQndP5aDgYpimC1kTf1FoEw7IonGfqmOmxrTXsr97lU+wFaKkfYtJlzS5kuRHmV0YwGBzAPl20YMuZb//Kzs5+pUVmNn7CjBo1yuzQoUNOKBTadmzgwXqls28Xs0c+bnsy/zoy77rzdw+6/ejErFIa/bO5raD7ivE+5zPzGz4PFgwbNqzFZaRQKBQKxQ9FCYMVCoVC8ZNi6tSpmRUVFb25eygnXUdywnU8twfzdy3dSk66lvG3uJUMW2IYxjpOyJZkZWWV/NwnuzvLnXfemZ6amjrYNM3r+VOEo6OSZiMkz3eI9At+2yauO2dornYSXPRxoR2sachOaOWKSwpedocAZqPwd+OpWTF4/TWa685xgC810/dm5I8Zn6L/DpsJ0YqLiw/i9gbbti/l9j3m1T8HDRr0EetgK5EkKRQ/Xdj+cuLx+F/Z/19Pd9Pq1avv3SmNzNxJx7HvOY99xbH8dQR0PQOunuw3eLo9KRje2Cd6W17XsSP8MZdp+BwOXoMVeAuPNL843JYUFRX1Zrc3kv3SxXxGfk53c35+/pfJYMVOcu+994bS09P35a6MRWRs0ofuEObzPtyWSV6zXr7H58Mn4XB43nXXXRf2DlQoFAqFYjchoweFQqFQKPZqxo8fn2aa5j7c/RUnVfIJvkyyOnErdvym031L/wWMsyIzM3NR//79RSNYsQuRz4q7dOkiNjr/RidaUMXM74czMjIkv3dKyO6/4IReuuY/QoN2OFyI6+VqCGpw06BpKTB07kpM/tlSBtOUQMYTnCTxdpOCFNuxXWj10N1aOFq5q2O+5mC6Y7nfGsHQzPAzr7To8+qGeOihhzrGYrF7uHs68+YpWYDpqquuWpoIVSgUe4LCwsKD2P4e5bNhvq7rI4cMGVKeDNpB2AsNnNIdvvgJ3D0WDo5mNyIaoNkwzKDXxzgiZ5Z+qYm+aEfZKPzVRTGVWysW56aS11/LsO/o+TEc6zNUr5+HaaO3N3zfBAUFBdnc/I75MpxbyacnuJ2Un5/fcrM/ihbz6KOPpobDYRmnHOY4zmH0+hVdN+b7MvqJprB8XfN5VlbWCvWSWqFQKBS7AxlVKBQKhUKxVzJ+/PiOhmGITchTOIE6gdtMujWcSM3g9qtYLDab+2s4od3A8F04K1c0hNjo7NChwy+Y5yOY32fQaz63T7KMXhw0aNCGRKyd4MwzAwFfuBt0dHU0XycDbk9o7j6ao3V1NTcHmpbpwk3RgSwObfwwjWDyyK2RGmCL9pwb534pjxPTIJU8dq0Od5XmuiscTV/KsNVuIF4SOeg3q7EL7DkWFhaKdvoU27Y/tCzr+p/jSvwKxY+NaAc7jjOZbTGLbfHy4cOHy0JfP4x+49OQZuwHn94LrnsQdE3MEO0Hh30U0Bb+oM8TCHtuC81h2W+MjUJfb19MP2wS/rKrckSAvZwnWMbtAm7nwDUXImQsxrid62OT2sCDuPt75o3YLi8wTfONnReWK3YEeZnNZ2ZPPicPZ/7Ly2zZtqHffJbLm3yGvpuTk/OdEgorFAqFYleihMEKhUKh2OuQSb1lWf24exYnSkdzW8/J04fcvs9J/gyfz7cqNzdX7AArAfCPwKRJk8Qm89mc3IqAQT6D/ZgT24ezsrJe2wUTWr3TOecEa81wKGbqGYZtZ9u6nu3GkWpqdiZHNkEHetvtLD57uLau6RVw7Cgco1QzjXrXcSvcmFXqN+26qkpE8MEHYg96l9aboqKii1kv/8HdO/Pz8x9O+CoUij0J+yGtkPC5cDr7p7N2qdbrqFE6FqeFEMhKgy/eGY6+D1ytnec0pwf7pW7sVXpA1zOZkBQYvnToJnupbboaERbHwvUwjCq4TphTtRX0lK8SlsHW1rJfK4WhLUNMX4HUulqc+HHdTpit8WBWpDAfzmffnM9td+bLM+yzH121atWsvWFRM1nQLRqNOp07d179UxCUTp061QiHw1n19fX7sSyOodd5rLMyvlnMMnqH+/8dOnTo115khUKhUCh+IEoYrFAoFIq9hlGjRgU7duyYx4lRnkxe6VXGSdODgUDgBU6ilnNyX8XfrX4S2xI4Uc/k5O8IuqW8L9EC26vIzc31HXPMMd3i8filLJPr6BXmvTxjmubtgwcPlgX6djUa+vVLiICzlzQoCvao2DdRP6ZNk+1uf1kgE/yKigpZYO8vrLM3DRs27OVkkEKh2MNMnDjxdm6uZ3v8Ndvi5wnf3YAIh9+HjlCOgX3apsCJp0Cz0mBbfhiOCUcPQhNjw9ugOy4sJwK/Lw4raiNu1MEN1SMrrRZfz4njZDi74muFSZMmHcM8uIa757B/LuH+P/hcfTUvL69Vm1AScxZM75l0F/JnH7r1fKZcymdKyxcE3At47733zIULF3ZkuRzBex3KZ8cp9F7N/cezs7Pv6d+//w7b41coFAqFYkuUMFihUCgUrR75jNLn8x3LidEN/CmaMmV0j3Dy+vQBBxyw5JRTTpFFy3YpozgtRz+YOR23f1Z2Wgur/zTsNk0ksb/bsWPHwdwdzclfhBPBr7j9L39/wntezwl73Iu4F1BYWOizbftIwzDElvCJTP9a3k9xKBR6dsmSJetHjx69QwsctRZ4L9rYsWPTTdPMbNu2bR0n57I6/HbC5VdffTWwfPnyB3jfR/G+B+fn54ttT4VC8SMwadKkfG7uYFu9nP3o8wnfzdx9992pGRkZZ3L3j2zjX8RisWfLyspWsp/a5c+YPY0IGOfNm7cP730wXX96pXD7Mvvne3eplvQuRswPtWvXrhv72vOY3gH06konz40alpG8FC4oKSm5+YeXkat1vWhq0EjtFYhm1Pj8Rsiscs2ArsVSdcs6wIWztfDeZWocN+bCXGT7EdZjMdsIwApq4ahd1zZyQsWS6LRpP1xj+ZFHHmnDengqy+k6Pkd68Tkym1e+m8/Qty677LK6ZDSFQqFQKHYIJQxWKBQKRatl6tSp/vLy8sO5exknPxdw4lfK/ec5MXqYE/TlP+RTVteF1r8/9KPSkeJz0c6NoK1PQ4bhQ8DR9EyeOIUPyfa8ZmjjMmUbcVyt3HWwXnOdGlNDNeNV1wN18XJsiNSiZvQHnqB4p7VOi4qKDuPEr5j3nMafIgA+mL9lgbwV9HuRaXq7trZ29vXXX7/XTASTpj0uZPr70/XlhLac9/Ecg17z+/3fDh48uCYRs3UzZsyYgM/n62KapmhsnctyERuPMw3DGMt7en9bQb3YtWbcYu7KmGvI0KFDS7wAhUKxxxk3btx5bI8TuHvP2rVrJ2wUIMqXDIcddlgf9rXyEu5sOrHrHWIbr2G7/h/de+yvZo4YMUL63N3+RcGu5KGHHgrW1dUdxH5LFvj8I+8pndu3GPR4NBr9YuTIkWIapzUiZj26Mb1/YP5fxt+duT+baX+d7hX61bAs/839MyQO+96PE4e1ENHe3tA7Jcdt300zfJ10Q+vqWjhY09DTgduJpZytaXpPV3NN7hvJo7ZGXgC6HA3IF0muW8ntenqtdB13qQtnMdO10rH8GzTTWVEeNdeh6Cipbztcf3iP2uOPP96xvr7+Cu73o8vhuV/iM3US66QI8veqOqlQKBSKHx8lDFYoFApFq2TKlCntOFG9hJPzoZz0pHDy80w8Hp/WoUOHGf3799+hldI9XGhT+8O3PgU5cM1eNpzenGH15MSvk6tpMvHrQJcDHUFO77L5hGzc1ABxXdh01YaGSsdFhaujRnPcNYaOZY6tzeMkcqGmW0tTgcoBj6DFdmiTq4yLFu1A/vy/oUOHPlRUVNTLtu3jmQ8ipJDPRcXMwnOcCD7GieAS7v/gz4b3BKLh1bFjx+6cxJ9gGMbv6HU8neTNx/R7jWX9aUlJSdno0aNFoNpqJreiqd2rV6/Umpqao5nu37Bsfsny6MPyKGWav+PvvnQS9dFQKDT58ssvF811j+Li4r6MW8jdr1muN19zzTWViRCFQrGnmTRp0hHcPMr2+irb7q15eXn19957b056evqF9BNBcDadLHr5Ap8/XU3T7E//E+knL6u+5jEvsT1/1qZNmw079RzaQ4h5mqqqqkym9Zf8eTqdPD868F7eot8zGRkZn1966aWtdiHLMWPGZPj9ftHQHsR0yz18Rvc00/7ulgv/sTxPZ/hkuvl8HvYfNmxYRTKoQQ4ZNctfWrE2244HD9FN45euqx3KR3kPTom785nfkY99/9aPnh2dKm95LB8KLmocDSW66y7VXG22Y+BraM4MfU189YZDTq7H6B0za9WvXz/j5JNP7s36KeaX/sDylBfkBdx/nnW5VZv4UCgUCkXrQgmDFQqFQtGq4ORG4wSvLyc3Ymf2d9zO4sTntkgk8tWIESN22E5eYS5S6qNozylXHz72TtM17ThO17pwkpbO4FTdSAp96bnlNG5H8BZ/T+I6EM2faj5ha7lfCs39XNPcV+Muvk0LoiKvCPWJmA0zYcKE43m/U3jfM1NSUoZsnLCLILVr166yCv4vGTaU+SSC1CWcAN/j8/nE1mOT521NSBlPnDgxi/fZm/t/pNfp3Ep5bNB1/QPe45u8r9lZWVnrf6zPYGVxJaZJ7DYfyHRK+k6jE800m9sldM8xrW+wjNbEYrG+8Xj87zzsRIa/y7Dbhg4d+g1/u7zP0+gnmojF0Wh0bCvWwlMofvLw2dKJm2fZdpewPV7l9/v3ZXu9lW30KPp/ze0DNTU1H1533XVi41x74IEHMgOBwEH0v4jHnM84Abpyaed0/+P+ItM0qwYMGNAqzN08/fTToerq6p6O40ifJS9T23E/xv0Pmc6H6+vrv2cf1GqFwEJRUdE+fAaISYSLmG4Rwo/jM+6pgQMHljLPt3pMi9C7srLyXsYTQf4NfA4WJEK2YJSrp5V/1CbFNvo6pnaaC/1EzXF78EQ5mm6EEk9+Z+cHAM3CAQIHCUyjxb/VrosKbr/VDONlI26+l9MuUDJndJ8derGQXPxPFtD9G91+PPf/+Jy6d8iQIXOTURQKhUKhaBIlDFYoFApFq0E+wQ8Gg7/jxOY2/uzBbWEkEvn3jmpT9usH46QUtNMcHGhruADQLzQNdPOmfMkJX0KRc/ewUTi85UPWcbDC1dz/cSL6imPZc7rGsH5bu8Ny/+R+Tu7O50Tvivz8fPmUdzvks99oNDqUuyM4YRb7iZO4vWs3Lcy225kyZcq+8Xh8IO9bBK49uBXzHHIv8nn2W9xfYZpmZSgUKrv00kvrGb5LS2/UqFHm/vvvn1JVVZXNfJTPbzeu5i5a2L3pV8c0rKb7gvuPZWVlfbrt6vVi15ppvIfHiQBjPdN9y7Bhw/7HSfulDL6fE/U8lo8IjxR7Ho1lrM2ZM0c79dRTA7Zti6kPv2VZIZbLpmbK3yw+LX1Lv6ZgfIv1IUy3lXZfLBYLsz5HUlJSYtnZ2VHWFQnfjT2OYkeYNGnS69y0Z1lPZVuVflQEvI+mpqbe3pS2bHFxsWjWDqKTRdcOYBuXxcxmsvxf5P7H9F/K/ruM56nZtn/YXYhNdvY7WXxOtmVaujMtZ9G7H/dTmR7RoBXB9+O5ubkLvANaMdIPd+nSpQ/z8gGmX4Tzr3F7c3Npf/jhh7vw/j9koy01HOeywcOGzfcCrnw1kGmldwkY5vEO3OGa4fsluwLd9QS/G4W/e7hZeoODhJN/jmPJaqfFcOzXY774sqoxp+zQWId1cn/m1yju/p5uBst6FJ8zHzDfVH+jUCgUiiZp0WBXoVAoFIrdjDZ58uTu8Xg8l5MY0fCRSex92dnZz/3xj38MezFawEMjkVVbjoNt6IdDd880XO1Unw8hi9PyjULgHwudT1zDACwHEcd2P9I19wWma3pYw6K/P4ZyBntapJzMPc3J3ZOxWOym5jS4xo0bd5TP57uWu6fRfUl3T/fu3T8966yz9krt0xdffDFl3bp1v3RdV4Swfbg9lK4j99fSLaVbwPqxnG4182i9YRiVrDNR27bLuS8a2fFoNNpgSTNffYwjdh/b8JwiDBSt3zbym+cTjd+OdPvyXL25FS1lEUYvZJxZPPZzug+HDBlSTr8mmTRp0p95/JU8rjN/PkzXjk5MYvx56NCh8qmzYtcg9kRNln8gNTXVtCwrUFdXJ5+Wt2FZZbCoTZZlOssilXUlyPgiuNOTZZvFbZBl1J77W5qDidJvP24btg+6DTyHaI+Kluimhav4WzaymGAlndibFc1G+Xy7lr+jTFsZ0xWlvwh9oikpKRU1NTWRDh06SJuN9evXL854SpCzGykoKHgoFApdwT5WyuBj1qEJI0aMEAFxi0hq357COvdb/hRzMQfSiX33BSz/udyXfmMFy3k1y1u+HKgMBoMx1s0o62p8RwXFIiTt2bOnSfz19fV+9l0hnrs93f681v681sGM1oeuB906+n3B+vVmbW3t83uLXXk+y9rw/i7g7q10Du+hoKqqquDGG29skS15lulAQ9P+w+MmTV7SvXhBTdZ+uqGdqDn4vWaav2BjNeC0wnVXdYNJM+HGw+tcHS/CcF9x/eaM8qUrStDCxeeSL4f/wt2ref8+1od/Mi9f2Fvs8CsUCoXix0EJgxUKhULxo8KJizZ+/PjDRajJicwp/P0SJ88TP/roo1nTpk1r0WSo4M/Ijps4mo81sY14igbtMJ8J3RLln1YmVhHFIJ8nFHYjto15cPGx5rrv6D3PXejreWGha8dybCs+ePjw4Z8mD2mS+++/PysUColdxYHMO8swjAnBYPC/rdkeZEsYM2ZMu7S0tAPj8bgIOWQF/H14f6I1LEJcqRcR7tc6juPntkb26S+2ererM/Q3GC62QEVgI9q/8oJBPrMVjUAfnZ9x1jPOMu7P574InZdZlrWU5SDClRbXIh4rQkpZ9DCf++fyWlm8zqfczx+2UWNNsSNod955Z1pKSkq6aZqpdBksFxHydmaetuNWXhaIwL0T96UsdfpLuZp0UhdEECzCpZD8Ztg6uih/V7JsNglL+Nu1bVvKusUvnxg3yLJtx/PItTx4bhEui+A5g/visuhs/ra4lXSI0Fc0hUWrWNIToRPzN6sYJmmTlxCylU/iRYBctWbNmtrRo0e3CjMEPwUmTpx4MfP+YubxB/z55M4u6igmCkpKSjqxTu7Hfvdgnu8XLK8DGST1Ms66EeF1PME/w1fRf53UMf5ey2PkhcGmlwjbwuM09n3ZPGcG96XvkhdXopncgb/lhYbUa1kITvq2ldzO4nYuzz0/NTV19o9lXmdnmDx5cme26Su5ezmdCNTvX7t27SsbF/drCatfHJUydUXXR5fWp/3i9fWdv9oQ9h1umL4DNE03XLtVmaBvGBEK09lWdD1c7S12R6+5Zuj98vsPY3/QsudPUVGR2LO/gU6+anmAdax4b/1aqElOGmWiZ8eubAHtYRs6NMeFY1TDLV+FB1v28kCxBX8paA+/vh+rmc6n5jIU5kud+fEbzOXjOyJgdoXFMVpKoAJtrliwoza2d4p+o/zIbNsTTqgNDFtDDmbjzr3AHvclozLgb7MPzEAq+5B66KsXoGj0XmM+TvHjoITBCoVCofgx0QoKCk7hRPkm7u9DNzEWiz105ZVXblqAqynuvQghfxpOcB3jDy7ck/lQ298wYIoWcGsTAm+LCIXlY3TbgeU47gotpfNSX8/zT0BW73/m5w+/PRmtRYh5idTU1FPj8bgI1EWztVjX9ftbosm6F6A9+uijKbZtp1uWlcZ7FKGfaG924TbEia8IXlL5W4TEJve3myzQXwR0GvNEBvRiZqLEcZx6/hbBzBr+Xs84ol1cW19fX7kr7PqyXrfn+WXV9/48/9ucmD+gNLWah/ml3X333R3S0tJ6sjy6sHz2YT5KeYsgTMq6C7ciABPhvwi8RJAq+VpFv0r6iTZmFbfSA5TQLyqamYFAoJp1xwkGg/XRaNRhHCnjbVUF63Nzc1v0Akq49dZbzZycHJ4yuGk8zfqjMe0Bpt0fiUREOO1jGjLpsrgf4FYE10HZMokh3p8n6ONvEfCl0MlvEXbXss6Xst6sYDypn6vpt4bnXc79JZmZmaV7yhTBT43JkydLXud07tx57a76ikJsuvfs2TODZZ7l8/naslzFFvG+yforfZO8iJJ6kErno7+fvyUdW2qmb4JxeIj30kJeFsgLCjFVIy8HpL7LImklrAvzWEcWsI6sqaqqqhA7x3Ls3gTLogfv4Wbunst7k0X97h80aNBsuf9EjJbR6drPTmhnhq93XP28DbEgbFHud6R5tPKBwDZouil9IKuHtY5jhA95Ey8h2ObFsrsPbtGzo6ioqDfz83runsv6ISZC7uFz56fzEnJwwZHQfGdy5CQv//lccE02Fhuus57bbzmqeg+B4AcYt3e/DN+jDJrwB+jGf5iffmjuf1CRM6WlWum7lUEFf4auXcVGkcVG8SFiJVfhkT3wUnRQcQdo9o2sT+ewfumwtCvwUN7HydDWi7QNaP+Arvdhuhey6xuO4qGLk6EKRYMoYbBCoVAofjQmTZr0F076xN6dCPFuCofDz7ZUEDf2chzkuNo1GrQzOGnqZujQxQzg7lcb2LWIUFgexq6mc1qTbvMenkes4vaRj0EWINshxo4de5Df77+TeXkOJ5SyYNktzM8NyeCfFKKVN3v2bK137956XV2dzrqTwfsWYdp2xONxLSUlJRqJRKo5UY6Xl5fbPM7t16+faGruNmkB0+ivqanpyuuHd1b78GeAvBDqxXI4ik4+dz+ATgT9XelE69dyHGchtyvoRHt2qa7rZfQrsyyryjCMcv6u8Pl8pcuWLXPmzJljM993a7n+UNg2tWnTpulSf3NycgymP43tVoTDIiwUobdoFnflVuzaima85INoxosWvGhtreD9y3Yxj53OPJg+ePDg5fytaEVIH8WNaA+L8L+NmDBhWWWz7DLoLwtUykusxuZiLo8RAXAdtyLYqmI/UhEIBMrr6+vrpA/bEc3Z1gif//KSZwzdyXSTeX93XXnllTukyZp27fS2gbg1UnOdC9no96eXj2MC/tu7hMBbwyqh6xzMyGjGLuOPl23burui4MTZifCmKS4uzuFzTkwVXcO68wHr2zXDhg1bkgzeexk8/nw2p5uZN7+ApvtFm9obQAki+BfnYi072Clw6+7DlOt+Ci/Ddz9XjBuMUGoxTD9QX/sPVOf8u1UIgwdO/CtCKbfCF0xFXcXnKNF+i5f3wELJg8d0heYbC3/K76VCIVJ1NqZc/WoytPUyuOBEtosiBFIOQjy8FHb8XEwe0aI+Q/HzpbEBiEKhUCgUu4333nvPnD9//iXc/Q8nLGJD88bhw4fLYjHNzuDuvQg5vhT9LB53naFrfTkf0G1vDvATQKTZ/OtCn8U5zuS46Tx+3RTs0ISmqKhIhEi3013In0+ZpvkvJShS/NiI5iQ3KT179hTt7gNYP+VT5l9wKwsginBMNGdFU1IawUz6i3agfDK+iK5EbOvW1tZWsZ8Q4dhPork3R2FhoQgMO4nw0DCMNtyKbetDGST5dhC3IV3XxTZxBX9LP7GU+7Nisdj33MpiZpUZGRn1SoNY0dqQF5esn/ey3oq9+7E+n+/OQYMGtfzFZW6hr61x6PGuqV+pwblAM/yG61je0/Mng/emOKHh7ML+0tb0cVrE91JF0VHNfrIufQc3I5i/19F9xP2/5ufnixmkvZPBBWcwP8bCDPTyxkm2FYcGsfkd996ka0iDpqd5QnTbrqG7Eylp45SGcAsYNGEADN+DMH2AFb4ZFW3vbBXC4CsmdIPhfRXkg88tRVnbmXskXSIM1v33Qff18yRlscjvMKXlNuV/NPKKf8W+YiJM/6GwYotgGudh4pC5yVCFokGUMFihUCgUexTRliwvLxdB8P9xkrKK7tphw4bNSIQ2zqh+8LdPM4+zLXsodO10Q0fO3mAOYmfgvYn5iGrH0V43dHuik4HPRo5Diz9nfvLJJzvU1NTc4DjOJczf10Kh0N8HDBggi7ApFHuM559/Pn3dunVddF3vZicW5jucTjRd5bP5jWYe5JP3RYwjGiyL6+vrZfHI6oqKippbb701zPg/C8FvSxk1alSwQ4cOogWfyZ9d6A5h3h3CrdjTzmGeiukUMUkgJgNmi+Yw+4E5zP/llmWtHjlypHxurvJU8aMxfvz4/U3TFFNIIggeHw6H77vmmmtEsNciUq/6rEPAdv6kQ8uFrh/M2ay2awcCIoSVKfLGrew2MWXedG1uvf2N212EJxQWTWG71HGdN+Do48rbRWZg9ClNaoY/+uijqZFIZBjb/9/YJ3wajUb/fvXVV89KBu89DJm0H/NzPAzzTC9vbacEmvsQNPs1+Nz10MwQYuYRzJ/BHBse72kMO9ZSuM5wdF73BkaP3vzBWG6hD5a9L/xmT7h2EI4WhquvRty3GI8M2N4EgdiPzekoGuc9me8mXTWvvQhdVq/Z6rwb+cujqUipP5jJ7MBEMCH8H0cJUuJzUTBCTLwkuPyhIPzRQ1h/u/GG6mFaX8PVooj5+8BEW0jJGvZKlJ84F9P6xBIHNUPuiylw15zCysKLuksRnL0A0QP2gR7Yh3khZmmqkJb6Fe7dxp74lsJgO3ITCvP/g2Hj90fU3J/Jp6dWgbqUmXgiKVjPfaItjNrD4DjpzPM1CIdn4fEtFqoc5ZpYU9iX9bY7yyMMx52Lojz5sodhU/3YsP4AxLUuTGaA53BZtzcw7mLGKfXibCTv4S5wrf1gxwMs/1LUbCMMFtvRB3XsyjKR8kmBHrcQt0vYQyzCgw2Y5LpyTAYi5oHM2PZs2jrzhD2HvoZ5P2+rstlZYXBurg/aIT1hp+wL3ctvVgGnDgF7HiZs88XD4KJevG4v2H6X+TMfXfdfhvXfHgAnyLKSxS71Sm5nY0ojpt6GT+6MmNUHuhti3DrWm+kwI71haAUw/H2VMFjRUpp4sikUCoVCseuZOHHiFbqu36Rp2gLbtm/Oz8//LhnUKPdfjizD0Ye6Gv7Mn4cYOgwRBO9qtpzvNfeA3OryMvdL7u4qdCaA9yhTynkctz7k91uPDy3mpKKFiM1a5vG13L2CE8HXDMO4Pi9vm8G2QrFrkcUgu5um2Zd1ry/r3YFs62LeQJy8zBBzD/MZJov0LbIsa0lqaqqYd4j17t07qjRYd5xRo0aZYqNYDBczr9szX3uwrYtguCeDxeyGlIXYJhat4YUMn8ftjPr6+u+vvfZaZbpEsUcpLi4WMyj/YX38HX8WsA+4f8SILQQxzdAx9+OjLL92Dbuas6AbWcmvaXYNInAlrmOLUHARn73rNFdbxsFAva67q8RwhxdhS1zNcTStEw9KB+wsPrn340Cii6ab7RNp2zg42AUjBEkfE6e5+E5z3Xsz9Mr/LRrXtM3rMWPGZAQCgZHc/SvdO36/f9TAgQO/9wL3FgZPvIL3/h8YRkc4ViUc59+ox2Q8OUxeJCbh6HBo8QlwtPsZ70jIGrOOfQ8s87ZNgsGBk3tAt3gu9zcsI1noMcRiqWeZLWUZfwnNLkJh/hwvrpBb2Jb5fQlP3Z/hvaC7Pjg6r+nO4cjscXQ5aNpWAvnB43tDM6VuHsU4XXkNk1uO4rCCx39I/wkoypvnxR30QAdogX9D1y9mlKWMU0zf7jzmTMbtSD85bjHT+hR8dvFWwsrGGDx2H2j+T3h8gIPHV6E5TKdxjpd2DX6eTwSL7yCOAjw89OvEQWQrYXDs/2B79pc51tYO4fVFqFnKPHiZbiIm5y7AoOKDYVhjGecUXud1lsf1mDJ8s9DxkjFdkeKfxON/Q/ctw2/ClPz3PQFm1BrGc57KWHKvsqirwzJbm4z3CB4c+qZ3DmHAxEEw9f+Djmym6W1U1l+KZ5J20S8qzkFG7E8s6wu8dOpIg+2Ktvhy3ud38BkFmDhks5LJFYVHw3SHcu9oXr8L4xmev7RvaO+xnhTjoUGJst8ZYfCfC7KRql3GexLTEgfxnLKIrZy/imX5DUztaUzK+6/nJwyacAP7rxsYz+Z9P8R6UMPyOoPx5eWWyVwp5+93WP/GbGfqYfDE83mdAdzjvfC+XdTxPCxvV0zB/BmGv7cSBitaSnNzXYVCoVAodhmTJk2SAcxtIpCgu2HYsGHf8neTs6TCi9E27DPu0+FyAOR9Tv6D2Pjgk4smp2kO/8Y1uIsY+CUndos5Slxv29pazbW9t/KyypSxhRFCXUM6fx1Ijy6cnnXlsP0IDs44EBd7hd4l5LNF8sMes97UkxdxHNS6mvuMY7j/vPYhtNj239SpUzPLysru0jTtL8zvx30+31/VImaKXQnrlVZcXCwLvZ1m2/bZrGsH6bruLZhGP7HxKwuviJttmqZ8Bl7+xhtv1E+bNi0pKVHsYrRRo0ZpnTt3DlqWJTZqxfzGoSyLk1kuJ7E8RBgnGl7l3F/M/Te4/05OTs4yJYxX7E5YL/2sl+NYF//Auje5rq7u7uuua6ldV1drP+zT3zgGRnP3OGjy/cwPEQQnn9TyutV1Y3zYLnRc7UNds6fzuT/fMfRSX40WqYvX1/qy4vHynFDDtkp7b3DbvN45Ja7pvkB21O+PBdNjUStFC+htXQdHO5r+W01zf8meLj3xilf4Id3exlM4K3j/D/hiwcKSoqOatKP69NNPhyoqKoaxrd/Cn/Ji+Kbc3NylidBWzqiHglgT+xs096/QzVTY9lss/4GYnLsqGWNrBhVcB934J0xfCHbsNbj1g1B8bQkuf6gjAtHbGOMy5qEI6lh5pPBlAUeOtFzXppuGGP6KR/NX48oxAUQCIxjnNmi6mNxIxvfiatyUQnPyUJj/HMOAgeN78LoPwTBO8aK5jK9tcX6wjjl4FqHUPM90xZBJnaT8YAb6w4rHGb+CRZuaTJvOqsLjiGuvYl2/CoW5ies0xaDx+8Mwv2d6gzyuBq7uMg2sd15D4ZiU9c/1bI58CNu5Dg8OS6xLsVEY7CWT1xMtW6mvoj0rWsaJlxB1/DMZ9TU3IyWD92KPQyAlD/HoasYdguLc1xlX7lfDoHGnwvA/zPzozHjToNsjUNa2EtkVhQz/C89jcrvFs0auIdd2ZgDW1SgakVisbcCk4TDc22GambCtN1FRf4EnDBat6kB8JOP/g8dJWuU+ZRzPe+SJHO5r+IbHXIgHRyzHpRMORtAYD13/TaJs+IexvOt6uBEe8wyTNdLTxN0ZYbDUO824lROFNA7YE+eXl0eSh3IOh/MLV7+G9fZlL/7gglFMzy3MW4NlUcpYAaY/6MWXDJf7EGyrEI7/+k0vNAYXnQjdeZB7+yfLRfJc7l1eCtXzuFTmO+u+tRCmcb4SBiuaI1HRFAqFQqHYzRQVFV3GMdh9dOssy8obMSI54GuCsQN8v9Asu4jDo1/KiGdn8R52/COathyucuKHKM+3koPCd3RHfzkWsGdUd0Xlrbd6wzdhu8sx3RLi41Y+m9M1rcqsqZHvEUltrTbj7Ts6rFnw8bGx2tLfRCO1pzl2NMO2YgbH3oYMQL3xqnfyxAV2lITpCPcDpmToVY8goV3SAuSzck7An2e6T+D1C7Kzs/+vf//+LfvsUKHYBlkUKxKJBOvr68WO7VHxeHyAruunsG4FWMdkwjKT7vVQKPTSEsJ9Z3RDn9Mq9iQaywa33nqrr2PHjgez3M51HOds+h/AcgsyTPiY+w+zLD/hfnlubm6Ev1W5KXYJ0m+Ul5eP5u4NdP/1+XzXtdhG8EnvmW366me7rv9O3TAPhNgG3mH43JVHryefc20+jcMcC5TDdV40feYjazOXz8To/vLe94cMNRokJ+/TLvDh93yE/4Fp6EuXwZGGjwOC5NV24pI81nVcy4F7Z0XIuRN3n9DkS97kOOA67t7Mtn8/2/nteXl7YDGuH4po5zruv5hnA2EYPsStSaiqv3aThui2DJp4FnRN7KZ2hxWbj2j0bDxavhSDu1wGzZkEwwzAtr8B4vkoHvEFz9+P2X8XdLcLHKyBq9+MyblP4Ipxh8L0fQHTCMGyPoTjG44HB8/C4In9Ofy7ndfYH45TgfpoX+xfvgYlnWWNhvtZv9pz+wkHbH/HpNzPMXjCIOjGPdCMLMZfCC14KoouX4Eh93WCG7qP6fmTl27HrmSB/hvheCGiCCAr8AbPcTj9bKZ3CqYMz/PiNcWQMfsBgZnQRXjNumXbJTz+7+i67ims7ng268wddL1Y32Kw3Xuw6KBR+OAUa7MwWE4ix1nTOOK8FpGqCqRm/I35cz0DxKTDFyyLfE+IPGjsX6D7xzKfs2FH/o4VPe/H62dFcdKoIHp1YHxdXjywYmu3oTjvdgwuOJb59jDjHwgr+iEs5OOh/Dm46N4cZKfcw/iXe+ly3DsxJf9WSQkGThwGQ/sX7yeb+fM6Kur/4JX7wPG/Zb69zvIxYcVnw8a1nkbxoOJfQrfH8JqH81w1vJUHUZj3N+QVXsJyuZ3X6Mrzv89U3cj40zFkwjDe5708f5D+3yHu9MPD+Qt3WBg8uGgfaLyupp/L6zDP3et4zmdYfvuzDApZ/idy8B5l/t2x6d4GTfgH/W9hPJP+bMbui8jIGIJ4aQzhwFW87i3MKz/r8BzAGujV1YF3pkPPeJft4Chp/Ezz59Ctq1B05XQMLLwAptRj/YBkGSphsKJFeM1eoVAoFIrdyaRJk37Lzf10Pk5Chufm5r7rBTTCqMsRzHaMUzXdvZUPqiOT3juMJ3t1OcwCIg6wltvZGvRPOLh/pyKG70aLHkgDyAJ3hxxySLB9+/Zig7MTvbLp2tF10ziY5thNfsugvw3dpumcrumOXNOK1Zcvn/lmsGT+B93LSua1rVq/GLXlK2HHY0wMU6InFYd3EE8XynFn2a77j4ow3mL6W/R5bXJ18Ye4eyTz/19ZWVnFSgtQ0RJY/7WxY8f6c0htbe2+rP9ieuBY1qOTGSbtYyndQvp/QL/XhwwZsoz7XptQtF6kXMeNG9fT7/f/mj9/wzI7hH7duS+2Hz+ge59+C1mmizMzMyvUCyTFztKvXz/jtNNOu5DPzUf480PWqaEt1UzNueTVDC0752J2KbdAN7rA2fHHVuI9rmtDc6N8UC/nM3qGC/0Zf475VsnoprVqdy2j9A4jzzzaijv9OTg5mu5ApqwNxwNi41USmozXUni0aAc68Sd55D/Lxh8/nx6NnmTixIliv/12tuvzuP3rl19++VhRUZEIwFsvlz7QHUH/3dAMEcKCg6ibWQ/uRlFew+keXHAk4z0En/9QxGIbOBo7HW50BYyUh6D7zoNtr4XrjMTk/KnJI4AhE0f+P3tXAWBV0f1/N15ssiy1dAmIKIqJ3d2BSbPFAiJiB4hdSG9TYmJ8tn8/uws7UEFUutmF3X114/87973Hvl22UFT0ez+YvffNnTtx5szMmXNnzsDWNOjGiygc+ROG3OKBO+NeuLxjYARWkaTXIjH9aSesvk1HuXE9q+sK0tpD4l+JkpHT+ERB5owesN2nQxMbublh5eGIkjZQLFHs7gvL2AYD/R0laFQZrEeUwaLwVZTrttvNHVZ0KnT7WfKGi6z7MvDF2WisrqLKYE1PZHybYCtjUJr9aOSpmBe4jGkUkz6JpMH78AQzMfPyH7YrgzUdCAU+hYbLUDRSTDoBOQU9YOEdqHoG8/ETTHs0Zo98FcPze7FMs+H2Ho6g7xUEzaGYP3qtc+ibW5vJ+M6iIPwz8zEcc0a/g6xZp7MOC+g6Uoj9P2jmVPirvkeL1puxpYoyhX0M6fMG5o3+YjsP11YGrwieg04+L5Tm90L3ZiPo3wLLltW4BWF+YEMfViDp7AmP+SYK8sQUhjQs+hf2hmqdDdP1MeZF5h9jprWCz83y6p2Z9mqW7QxH0f27zETc1RyJaWfyLgR/0nN4aHAl8mYmI+SawPSvYhkUlqGUvJLlhI8qgzVdh2nICu0hKMkNm28JmxspgMtzJELB9ayrbPLrs8guOoJ9xBN8T+rie/iMHCyILKqRlew+zyio9gRo7mYwQnFlcBxNgrB4HLsSYpgekEM9Etn5c9QiKnwBtLbLMKWer5j/doxZkIqyTWlI9ITpYQR80BK2sePe/b9I744YXpoCV6gFBSIFnsQAQuaGeoWi/zUMmeiFK70lvAku6Al+rPJswhORCawcRACfC6ZmcLBc1ySaDVjoRltfBqoCGvxGJR4aScGSQsoFkxPQokU6zK1uDvIhlLdd4xxqIIcHaP0zoBk63wlgtbUJ/zd2R3tuI/ObU0iJsXX27wYnIHtx8nGfbdt78zouNzc3LFTXg8kXIEHz4EJFU65Xw3bdHEXrzkA2YzpKWbG7ZeM7xvC+BfUdKMkfjptfXudBNcyf9FGi3BJbm3147c38yon9PXnfgffJdDs9bvort2Ddsk+w6sd3sHrx29iy5gf4KmRnrE2ZPNwt7gzkDdPGCmbkXtu0Hhz7MJp0WnZRUZGUZSZdK5bnStbD686DOOKoA+QXWQXf0rIsOfhNVpXLwW/d6ZfO+2W8fq6q6peGYSxav379z5MmTYorC/+hkEM9N2zY0F3TNLEvfDC9DpE+j9cy/v7BNM0vWdcfJyUl/bCZGDu2jnEtjjjqAfuSw8hPskVcd7vdI4YPH/5B+EnDaDby3eaaquUqqnKDomjJos/dKXC4ll3YXo0ShBH4JmBqT4VU5fUtq+3P8ORhf+ucLCPv/c5B1X20YgdP56h+JOWdDEdy2dkyOgphkV+sp0xdva1syiFfO3JqPcjPz+/HtjyN7bob23XeunXrXtitd26IYk7x3Mu7i6FqCkzzZpSvuRdP1DPejCg4GJoyJ2I3dS0s82RYgQroiW9Bc3Xk3OkTWJWnYnYD5klGTE6HmvQeNK0335dwb5LGq0hXDZZTQX3pDqWTOUAh2uWOxqTILooBCzU039Iciqs5eY6ypNIfGvLIiBmwrK0w7ENrKoNdFzsfOGzzKpS1nLr9gLTMKfsBiW9A1xhP6GOkVB3bqB4hqgx2uRNZ9rdhBYeh9PLqjy6ODWT7c8ihdZb5C2k51FHURpXBLhYn5M+HJ3A9ZowNy5Uj72qOUPP3oOt7wTBWMZ+XY/aop535UdqWe8hqYyjK+pnWcZh9+SeRVbtFbOndHTMdgTXnYf4kP0ZO7YuQZy5cnv0hCyJMxgVlEQXa5czTEk6l3odZtQRzrq1e4V5bGVy29myktGrL+J9jPIwv8D0jGo2SUW9G3mgYcuBc3/Tm8CU0Z4fQlXXCsU4ZF47/DyqDo8i+uxl8zZshwW7Nch3APugSpnEUr7KUvwTFudlOuKgyWNd10lU+TFyBktywDf+h93eEK3EGdM/ZrHsfLGRjdu5DyJw5FIo+hflNYz08xf4id/vHA8GIwlNIT77n3oO8t5Rxx20Gx9Eodn4WGkfdkM4/t7QXFCuLDXQqO4BHYGoLYSoLkZCYj21J45FVdDROmRY2KP6/ABlMM/PPgL/iNngT5sNSH3foAe9M0ukqZBUe4tAtjp2ArUANZJGWT0BxP4kQeU1TZZVWHAKlZQ8KjTMRsJ5DZeXdSKro7PiLAGAFppJuT0Ix8+kjKz0bR/qmzvD5HoJqPYME9RoMmRduv82T+sL2T2NaUg8zkLpCPgABvr3aUvgpYfrPcDC+E+31bo5/FKOLuyIrfxBCalgY+B+ArEilDDSKt/0o80xOT08P28uqB6IIdiWpAxVNvUXTFLHJu1OKYFHVutirWDaqQob9pmpigmXrOald7UnjHjRfrksRbFmWHK60DyerwwzDmEyvB3k/mfm+iu5sut6cPKXwKmLhTsOb1Byd9zkZ/c+9BccNL8JhF96Fzn1PJoskc15CoXgnNd0y4+CUsSNfuxG6OpydapP60ezs7B9Zjgd4K4d23DBjxoyezoM44ohBUVFRoigM2Aaknyohz8wi619El0Andgsz6Tec7uacnJwFo0aNWhxXBP+zIat+pR5zc3Mf58+bTdMczOsYupfIB61Y73IIZXFlZeWDLpfr8sLCwgNnzpyZLO/GEUdDIJ90Ju/I4WXNNU27samK4ObZi5q5XPpo8h7H4d+hCFZ1Dq1qwGMHlhzSbM3mQZ1+2XTVnj8WbZl+6Ht/tyJYsDb/8N82zzzoQZ/LuIJlHG9b5jOcO25WNBEzd0bUiAoQyjmagZvTx3zc4JwgLy/vC/bdd7BObKZ7c5s2bfpFHu2eqAz5WcZy3hmOgKfY3eBJloVXdUM1OpIksmNLSLMZllIB1S36jiSHVrZtoBwN17+WzPB2cxEkoWjp8CSdD2/q5fCmjEIirwnJx8Cd4KET+8F74td5bkycqGLErN5I2zAOtvUwrODTUNQ7KaydwGTFrm39kO1itl25XREssDzMY2QZ/M7utJHQtl2BgFJzoUBRzib6RxaiqEnQdbGFXA1ZmW7b6xDwVtPHTA9wzl69eEZRw3mRhTa2+TrTWgmXNwmq50Rc8HgC56T7kX07y/Y4mOZbjiJYUHDF1wxfTP8fnfK4E9rD7TkbmkuUyXdDcT0ILfUWjCpuWC6VlbRyZkcYBqA3/mFS5oDD8/dGz4wr4XM/Qh56iu/dxsIcxwJ7wwT7gxg2rRVGFF4Eq9lMeKwXGGUJp+yDeZXdNvU36LDZmkoka9XlsL2kt1r9O0pzRevCvHvD9YQtCKyutTPQMdMVWWj3u6YrcfwPIq4M3hUQQ+Zp5RfBNOZz0JnGQecy6J7D4XYdxI7uIHa257DjEztZ89DefSXyFv77BejwV9Wr2YE9SoHscrhcx8DlPtihh8t1AekkNnNK0HzLeeEX4mgSxs5rxsHgUuiuA0nL/aFqxyMUPCzyNA7YaRQUDkZy872haf2gVoaVtL3WyGqLA6G7D+AAeRBUU5RhjSNkNGM8RyKxWV8KdHuj6lc59IDJWGnk4QPg8kh8B6BSiwimthz+cASS0hhe78d2H05fkF14IPzWLHa7xRTwdm/hexdBVhaapnkZbwdy8vFEKBRa0NBW48dFEexVc0Uw1DV0sXZmrQrlHjGhQBHJDFn2R5SVJoZs++IxD1n54xYEFw+bhLBAGgPOhbyWZVEYdA60e5jXWbquD+YESZS/LXjdpR+rVLJJevs+6HNMFo4bXoJDL7gVbfc4UJ5QZt6ZwjrllPJmUKS+ec1lqhzK1yhYHrt9+/avs8wF/HkoJ+a3zJgxIzxpiuN/HoWFhW3ZZs9nW3iA/P8U+eUOesuBjU/wd/bWrVsvzM7Ovm3kyJGvyhbvf4S9yTh2GlKveXl5y3Jzc5/n/U0ej+d88oIorJ7kY428IDZfn2b/MZn8MiA/P1/M5cQRR50gn2TyIocXzmjWrNmzYd+G0WHc4wmaOzSG4/g4RVXSd0oRLKYENDclAXOjbRmzoPsuO77V6uIuyVX909z+08VkRSTkboGqqUev2Tiz/6NBW5fFRNfYIf9nMlaLMrvJIKH4jkY56Hwo9h1pee+HF0LUA/bfr7BeJrBO9qAbz3bcMvJo90NL1zYWbi3LFpYdFcrcKUltnPu6oLj6Q3NlhO/tX6C6Kjk/F81YWDumKDqapTY8Bwj5w+FF+Sx2gf2Vz6JqawF8W4sc568oQsgXdoryLLr8amBti32gqvztuo8ynSg0P2cMBbCVoayg7yKp1wNRBls1FbfhPP9+2HDBK0t9Y3DLRPK+NBDCsUVcR8NSEcKW5tUCadXW+vOharIKfTGlbsZnDkSzDe35+wjSX5h3FUy15qF3s0cXwbJHIBR6AIGq/0PQL6uDwblUIudufThHuxJBczwmLqyZ79qQg+JEClZkIYTd+CK7nm0PcExJqNo9LH43vvopy18AMyi2hH9z8vBHkF3E/HtGMzezyQNncr64EqYlK3evY/wP0dXfgYkwb6ECKwPVcyMjKB8ZdsyUYgfJT+G6UViPnlp6PNU5TC6OOHYKNZkojp2HrGx1B86Dak+F23uI0wHaZpANeQtCgY28boJl+igNqdBdXdjhXY/Q5saNwP+TMWCiG1rCBewMs+FyJ7PDNWAEyh16hIQeRiU7fYX02Ied3Y2ObZw4moYq34Ecszo5A28oKMJDOptxf8dsQRwUKNxLObjfhMot18Aw7iJ9OMgLRGerBMl7vOdgaphNGzDd/uUUyMagsuxqtuN87BVRKMpgLIJpOD6DAkw4PtO/loLOlUz/arb9u5lU9fYsEweR549iX+BlZho3UfEvACcnR9LdxNuP6Wbl5dVvGqPoDCSu92I4pzPX6xrSd0Y3KiYhZHZnmFgDS5nBfmXY2AetyVc/hPX03qGubdtOsyzreF5F2fUg83gVJ0T78PqX7dxISe+AfqeMw/GZc9D3pDykte5M1hHjxk0vuIh9KmlFmt07fYg6dNqYPRrN/2mnnRZITU2dx7I/yvIOcLlcmRMnTtyJWWcc/xaQB5SioqJms2fPPqK4uFgOiCmm3wzyxWm8/5BtZLx8zMnNzb0pOzv73auvvrqSz+KTjf8hsL6tYcOGlZEH/o/uesMwLiVPjCefiH3okxhkJq+zyUfj8vPzD1iwYIF8PIgjDgcFBQXHkIdklflbwWBwflPt1PuM9kMpY41XFLU5O6qIbxMgei7LDNlm6D12b2MTXbhp5eQTPyXPPmRD+dGylGtOPvnkPSKhdytsm3XIpo0zD5ttaMZwygEP2qaxQawSsBFGQjQCUQjzoqqeczRNv6/F1e+1Cz+oG1lZWXPZjuUcgZN4lYU5f1Aj9idhxtgATPNnSnJhZamtdENIHYSBD9b8COWszC3g2KXIQWkMJ6ymfIO0sgqouhzWsCkcEM2h+sUUWDVkUZcs1JI4BJashFVWkpjyYwPnEpNRkpuH4tzcHZzYC15zgBuWexA095FM2Mc8FqIkZyjdHCT4mK4oLBsh764eWxVF6FNzF2RZRgc+iCr+N5Im1SYGoqhLCVkfAu71pPNnbHNVnN/sCc11AePvz/qSeL50DmOrCQVbW3yE0tyrUKZfRiE2G0bgRoT8D3HOViYCLdtwH6zb2DUSfkfopihN1zkqLFtJZTpylkc1RC8jtnqjcm12UTNGejHzdgTTo4BtT0Np9gjMzp2LoL+cOfrjcr9pHA9NzYYnMYn5eQmmNhBz8m5HedoHnJwIPRumqSLzlAbO0rSt8Pshayn/+p1+zlbbwOiY5vhHYaukBWkS/hG+xBFHI2h6g4+jbmTmH8lBZg47wT3CyjlbTnh/jm3wU7isSnYI7GSsnvS/iOEOZGfEn6Gl8BuDMD/vIyeO7KJOCKETZG1h0PgNqmVC0cMdoduzHBtfXo0nnggLUGNmt+K7XWDaCVBsP3SsR9HIX51ndWHI3DS4jO7sqJPYi4SgeDdgdubPrPqavcSQgi5wq5058BkwsBizszZjWH43qEpbdrYavMYmtNrwMyZFtns0hCEzM+Bx3c1OfUhEWfYEe++n2FuWOx2aYu8BW78CnoRu/O1HoOpulObJymlgYH5rePVuDONhumvQftUybOjYHsFgJ1iqApddjsqKpXjoajngZEeIoX7b7Mi7RL6vQDMDSPD8jBn1nVjMQe/yR1ujsly+oifCtIKwtHVoFljpCCC1IYLC2oy2FBQ6s2450OhVcAeXo2AkhbY6BnIxC9I5uTuMYHPmX3fyoyWshR1ctdN2fsU+U7ONt3EQuIL08bEOP4PuOY589wXs0HCUjv4yErI2FNKlOf92hW2k8DfTtTaj3P9rvafxDnwwCe4K8qCa7vxWtDK0bPYb7rlQhLEdyylfRRW9B1msGXnNgFvfjLbNl2FSHatAJ75Jrv2lLfzBdtAVL2lpQDW2QnH/XLcdadbRsOkt2XaEB8jHhFdleM8KzBoSFe7CkHyYRme4GK9bqYBWtdKxsSW2vG3rW7bBnuTJ5dDtY9G65Uqs3dQbQSuNcQcQqvwB88fVNCEgSvbmSXvARQnFNMuQsXY524BFgfNEtpWZ0LSeMEO/wGf3x0N563HKGA+69doDQbeLdV0J/9oV8LRTme/eUKxLGeNI8kkCafQaDHUiPOwjDMuGraWxTk14KPDmj14bTjyCcSXpqDB7UIhhm2celvT51jn9d9SMdqiiUKy7NKetLGFbeXvS7zli+09BaWlpZ8MwZIu52BkdJitRwk92xMIB0NYn4EIL6l2UvTvvzLdtjaOYaaOKfew7dPMCNl64+iHnAKQdYFmWfDQRO28UWCGKjC6cqIoe+W9FyF+BX75+CT+8Ow8rvn8TRshP9grPSZoCCcpWtIpS7o1bulkPT5okW+caxpQpU3olJCSUsPzNdV0fOWLEiPAhFHH86yH2YTdu3NhV07TD+VPawZ62bUs7WEH3pmma7weDwe/HjavVH8YRRwRiIkL6djr54Ce7KzqQh3y8/57887rL5VpUVVW1LG5b+H8Xc+fOzQgEAqXkid7kjZE5OTmv8r7R0b3l2A8vgon7OIfoGFboNREylFvmaspSjxq2uaBs5pFfRZ44KCwsHMV83Mt+b2azZs1uueiiixo2FfA3ou2Vi1oaAetMSzGyVM19sG0blPN2QjBSNNuygwWukDJpXeHh8lG8TkybNq27x+Mp5W0K2+3wUaNGfR1+spthEOfJCZhK+Vl22spBXGLH9xnK1i8AxkbOhRM5d+tHOflS6No+Mu2hbP4TTCUPc3Jfx5hpqQh4pnAOMJyyfAXD3Yut6fc4pg5kfmCZ2ZTD94Zmf8sZzjtIrlzqmHd0e26DEdhK2k9H0D/ZmSNIeDPUmTK9iSWbVjhy9wjK6Zo5l3OJsyjAUf60b0bJSDkwGcgsuIRz6Wmsk1ZMZyv8Zn8sGLW4hs1gM2SQ1wdzHld92NuQ6XvC5XqXz1tyXvMR83Rck20GywFyclidhSmw9PsxJ3MbDmC++xlXcq42CbKm1LJegFqVi6Lxq7bbDNZdJKfvRmxpKbQJN76B9yUhIel9aO59HZvBsMegdGT1it/sWedREn+Ac9POjHMNr23ZEDeTnleiJEsOjAwjq7A7BfbDKLAfyDpcA09iPmYMCiv4swr3598FcCfsRYH4E6jmCBTmfbuDzeDg2nNRmaogLeFGeJJuRMjnY5rF7Ctu3247Nyv/LFjKSUxjGevzY4TMldD1Kcz/uZyLi2mLsSgdVejMLYcXDOQ8Lp/xJ5Neq2EGz8CcsTtvM3jEzMvhSmAd8z4UmoOQZzzmDytDbv7eMIU2yonOM9soQXFeTZvBqiYHyE1H+dob8cSksNmHy8gbCYzP5R5Qw2bwsIK9OG9+me9wPsy5rKVMIH0ecfQJI+d0RDA4kXU7iHXpJk/FD5CLo0kQ1ozj90IOq3K3FSPpg9lYOQ+3OJlW7mWjf7OGUmvMGA98vQ9nZ3M3Bxn5GvkqbHUGSrPDyuDhhWPYuGW1sALb+i8v8qXnUMZjccB6BCW5dzhbO1a1OZ6drCiU9uP0P4npbeMAtZyCz7McCP9T40AqUVquzDiQ/pdQqBLD5c2YdoAprGAcr0MxH0HRSHbqEWQVjGO6Y/l8C/Mwlflrwftj+WQPviuGt9bxnRfgVxbgwZj36oKcJKrrkzmIsRMLygrKK1CcOyPyVBR2LsZ3FvN/FPNvcgB/H3NynnKeZRWezt7yRpZPFK7/ZdpfcBA9ieH3ZjyybUK+sP4f7ND8GkbxBZnFl0G1Tg6HVVLoo/JelERfQLcWwhV6tYaCd/g9KVCbcZAmfWzsw3eSefWTnr9xsPoEhvoY5ueIcj+McZMTOAidynxdyDB9GZ4CBLYxP4uZxyewueKVGspV6bQ1JZPPxCSAbGnyMC/MD34jL7wB1fsQCgfXK6TtgJGzesPUS3h3GOORwwwe53Um682uHtxqYeJEN9a1OQmGcjYFkf0YNJ3pizJ4Nd/7hnz3EFqv/sxRcArki3B2UT/GPZg8wHzb7XjPiyUHp31HXnoCHXu9gUnHRpRNzmDah+UcxudirkK+SpLG9loKSuQzDlKxHysGzWgBj+c8PjuNz8SeLmluh5gnGcS/II89yYHyHT4LS73ytd5TdQqFigv5qyf9mzFu+U9BkPlRrecZf7VQkjmTZXRNYTl7sowfUxC4EQUUuuRgN7tftTLYtkcxLql3tg35kurwyUdOu1D097Yr6sX+l6otDKdrvoTNvnFOHdenDM6Z0gWm9zHWeXvG/Sk063qEKDCqGvlf7c8YU0lP4csKXlewIB/DtDby+ZnMM4XB0H0oe+eh7R9/5At32uaLWNZrGd7LelhIAfNm51lmwWDmQVbzpVBIehzlW+/EE9eJXbW/HaJs2rx587W8FTuB9/fq1euuY4+N8syOmDZUP0y1zXzK+PvutCLYwjpO8GYrqr0gowpLLnyCXFoLfC5c3MuyrEG8nsV0etFFTHvsHrAtC2Vrf8JPHz+Ob98sQsWWNWSLpiuEpYCk3ZfCK2MfNDmONI5Zs2adw4mxnIL9IukxgZP1HVeJxPGXYu7cuWlVVVV78bY160YYoEpV1RWrVq36cdKkP/axp6ioyGUYxn6M9zTW9/H0ymCbWMr7T3n/oWma3/H5+rgCbzt+j4y8Ez3YPx8TJ070du3atYXf79+PfCQygEzq9yRfreNVlH8vrVmz5tM/yrtx/LNAvlDbtGlzDfsuMQl377Zt2+6RnQXhp/Wjdc6HJ1ouzODg12tnFMGKRhHPDP1g2fZdiS68sHLKYTscDiYfMHRdF2Vb78rKyhHjx49/O/xk90Wzy989QLO18aqiXcCeRVYTRZ40Aba9lYLFva6Qd8qa4gPrM+kju0POY3uVswTebNGixYimrt7+y5FTcDiluynQXQc53awly0+xhkXw86dOvxaUiTmv00QRvIHC4e3Y4J6L5zJlrsy5TfEpDFtIuV12Vy6nnP4kycl5pCWmDS6mnN+F9FpOWf0mtFv9KFa23otzhieZXg8YAfrjWTLaEsrqrTkPPJBpBpnWTwiZD2HT1mVok3o/n2czDmbOGVNfZLrykfU8zon70F9hnij7+49DyRWf/qnKYEVNZDlFsNwI03yW+fmG5cxgGWU+0ZX52gLVvhqFuXPpZ/0hZfCYwu4IKPJB4RiH9mLm2LbeZTrDUJL7czgQkTnzbNJTzDSwbXN8sLUnGfhn1hnDm30ZnnRypyLoXwDLNcpRYNdWBm+pOs+Zg8lcT5XD6Fz7MfxqjtTPML4fgZCsAj6LaXD+Slrb1nS4EvNZf+yH1BwmJP8/ZFwvs/7dnMIOYN30dOpGFNkwL0DJqA92WhmcXUi6ogSankJ6ryCPLCRvreG7h8JSzoCmyvxfaDOftBvqvPN7lMGi21nT9lamcw3fEd3MD3TCl+thGweSTqcxvvBqYdOIK4PjaBKaPtOMY0ckdOzMTucEdiLyaz17mPkoyXlph9WNM2YEUN7ybQTUbA5kF8CvXI8E3xeRp4yCAwvUPdiAOQFUh9BjMLzJveDycoAy1rEzsbGm9Rns3OSr6CC4vX3hTegOdwI7Q+0svnMbO5ssHD3XG4kR2Nhxf3Z09Mcoht8f3qTu8CZyYNNOZm90E9O4FSPzm0dCS+fYmp0Oy6PuB2g3Mc1b4fKcAU/inuycmTf1cHa01yABgx0zEA3BEGWgUeXQRXVsE41CTtEcDuQXIHtioqNoK8kRw/rXw21NQJK/+kApy2pG/+7MSxemyU5YmcTB4xzmvQfLsQc7wEMY6TVQPLc6q5mjyJo5HIp1Nzv2y5jffnAn7kEnqyZFiTwQBu6E3yurV8KYWJQIV9o43okB+YsdmnqSusHj3Yvpy2mc18JlXQdZte2EZwdcmXwGB6wH2KmfT9r3Jm2Yhqcf8ylCRD7Sk85ywglymDdNLab/KOb/GIaV8N343t4Mfzp76VtgVl7lDLJNhcW6sW0OWhRA5IBCgIO79jPjdDPPJyNvZthGVhQTbVnFfBZsnXyjDeGgeWC4jAm9SMdjSZdRFEymY3XLajMdefnyRX0+0xjJAfIo0n0Pht+DND2UfDqMwkM+VvxIHokgt6AnB+rpfGcMw/R3+MyTsBfjPw4269dWrnNWigtEsZvsuRQq60lRzyZ/k+akiSexF9M6nPnJof9UZBZW20DWAycy/wWk48UMf4BDc0+S5Odghh9Evp+MzBnnRkIzG2YieY50TmzH9Lsg5Kq1/Ufm6UorxncvaTKO8R3irFAXPlEpuCjaPQhYhzNcWAlgG16m05P8IQdSdER6csPKAVN3M54ecCV04MtdEbI90K0k0rELXRrjCvOHriczzj1h2bKNbxPfyaDQwXogf6eeVG1nOHFVCvN7NPPXl7Rpzjx8HnlC2On0k3bRmfluh5apu01/Xl5eLnUodoI/ycjImNqQIvi+S9HZtqxp9u9QBBsWfiNNb/Ql2PdePh8/1KMIFqXvBY7CWFGukNVsvO5WimCBQoG4ebs9sf+pV+LIS+7nfU/Kcjsx8SMURT4U2ldNHQ5Zjd0oDMN4g5fnSJuz6Y4K+8bxd0Ds9RYUFNzm8/lkklXC+phmmuY01tEsuvnt27d/jpP2nN+zDV8UM4yfY6djE1vGDtnmv17TtBtDodCoysrKu8UMwKhRo1b8yxXB0n/vjPs9qCuehtw/GpMmTfIPHTp0VU5Ozktt27a9g/3rGPLtWPaxssJQzAM80q5du5LS0lLZkfGH8Oabb+ozZ848Pj8/fyTbwi1017PNXEbXg/z8j6flvwmtWrU6jLyQxdtF7GMeaooiuFXex/tZbsreiiLKmYhvE6C5YIRCr1khY1jX4KGP1qUIFowePbrC5XLdztukQw45ZLplWU/RPbm7Otu2Xiybdri2eXNovGJb99mi3NqZLkNRUykbZgdcvgHyK+y5A+wuXbqIkutJttkzN27cKIdG7p4oGvk+Qibn0cZLLJdFmVnj/KoD5xucE+icc7lSOG+VeeRyupvgseY4imCBLDBxhd6lkH4PLHMT55idKH9fTqrcxWdXMg6+L/pk5W0ovrfZsRnosP572KGJDP8L5WzOBZVcBriT8+qrmdbJ9DuLc47O5NXNeO7abbCMJ3m/kfK6LF06kGGvZ9ycb9sdYZqUtWxZbOSBoddtz7nuPizst7P9myhYjdBnTPdbzvtH0Ocueo4jT3BurUmss+H1PsX87djQGspHdG4Uixm5yzj/fpN3lU67lQU+wEfYUrnaeR5FKOlt0vw/UPRKaO42rItsxnob3+E8XB1IuqUiFHgfbu0BRxG8HdvTrE67vDXnv+YEBP0/sM45j1IzmYc7WZ4bWL4DOEeUHZNfc046H/nDxHzfy5w/rZG+gnXQn/PzG3hzI2NsSxqFdRAKEpj3Bk2r1AvN+i/LISt2GY/akXPT0YzvdqZ5Jq9fMH1Z3cFsojmGTAkraxur07qey8ItWWlsGo85ZVG13iwz69WUsg9ger/xGflWlN62Sp5sOI044iB2G+XBPxJBYw+OOs2cRgews3H9KL2M86w25Avb/OwvMSf3HSzIWV7LBIHJTkTsv8p9M3YahTCr9oZRtS8Hu3nIlBPf1VHs3PZk6y5DyD8O/so9EPSdwXdWQNPasePJQw9fWIkmHU0wNJSDwUkc3FwIVd2Oym17Ilh1NDs9DnRaKgezCxCIPXTINvksfKsqe8BWX0fA2JfvHMTOWQY4dnZac5jKMWjWsqatpdro3nsz03iTnVDYpo98BbQwhKUshd12MbIKv8SIwgtRkexB/uiKGrSgtMO0mBdDOmZRVluwQmPh8/WiGw4zJOVNYNkGsvMNHz4nSlBFO5sdYQYjCMIIzECoog/zfiTMwNscKBSnwzStPs6qZMGq0ImMOQe61prvbIYRHIZKfxf4Kocy/V85UIkS8Ay+dwKKFrnwa1Jr+t9OenZmuVYzjQEIVHVmHWQ7goKqt2Xe78ZvUcWqdTzf78+4Fca9gPXVl/nvyHcuZTw/M7wo+TLhTqrfLlIsHPMHykGMM51xl8FlPw2I4X3p9KXe1MMQch0cDhzBRtLFUsSsRHcOFFUIBSlkV3ZGVdUZrOv3+I7G5wfAdo3A8NIUTJyYjJBaTPruzWcGzOBMVPn3Ii33p1DxKHnCduISZe6YBak4g3myMJrRHOv0JIZ/thNeeMYMvU5/OShxmPNlUgalpMo01sE5cHnlMJCvSJeTEDQ7MD+HOcIdK5Hk6k2aDXFOfhUTJxoGwOOVel3O/GSTht2wtaq3U8c2OUpOrFX0GxxzHALbRX4h/8iXafmj1bINLL9UNYHlaAeDgoMvJO3ifMb9KfleYxYOgot8cUVRWIGtamLE1XDiU5TGVzYZunBwNHyIzoWiMV9jW8VJ5IEJjKtKGBuh0HPk665sY5cyUyy7+YPzFd9Z9R/s4MQl0N1tKeAc7LQ/y/gN5WtfjDwhVD/rcRuFoSDrtxJVgbr7nr8Y06ZNa8WJ+XDeeg3DuO6cc86JEepqYspYpLl1NV8VwXknci/STciwvzMta/jl863Z1xWjzhXRnFAlMS9X0RVyonMYXc2Tk3dDuLwp2OOQC3HM4JnI6LY/q16sD1W7MBPvCPEVumgKToShXD7xAukrGsbYsWO3mqYpNpPFjE7OvHnz2oefxPFXYdGiRa6CgoLB5NGPXS7X1RkZGcf0799/r1NPPbUTXYcTTzyx2957731AYmLiqayn+ysrK58pKio6gq82KOSLckxW6Ofn5/djnKIAfp5+F7C+v5FJP9vm0BUrVjx1+eWX/zJ+fCOrjf55ENrU5XZH1JVPcf8okKfss846qyorK2tpXl7ec+Xl5ePpJwfPyS6Fs8lvz5HPH5s+ffrhHCNqfaRtGFOmTEkrLCzM/vHHHz91u92P08lW/2vpbtZ1XXaUvM02sVDaRdz++d8P9jlieugi9jct2N/MGDNmzE+RR/WizfgvW1O2HMOe6yhyP/m/iQKBolCcDD6qB83czYVHfvRZccPnMXz88cefq6r6YFJSUh/yzXkRHt0tHQsntts74OGj12xI73QHiTKRAmmdiu66QRpqWidF0a5smft+9SKOWjj55JMrWU/TmeYauhy2tX0ij3Y/zB/9JSxtEOX20zmHeIIy8BYYhhwQV855yscI+PIQ0I6g7D7XmV/GQn4H187h9OYMyuBymPMGzjnEJGG5Mwcx/efDZY1F8RWyClgUbwaWbHiCDHYhgkGxrbyNJHWTrpLec5TfL0bQPQrzRol5JTkc7TXO389hPl7lACzz2iDDPsp5/AkMPwWmvZZ1GmSdyE5HCqgpFOoUkeMZTqmA4qlpVs/yWuTvCj4PQEwDfhjxbwqcdVj2GtjGaNih63kfNj9nWd8zf+dANyZh2rAYM1BaiMKmj/N9Mo1a84NwYirZDpWc1/g5T6pgnmvPhfjckDIzPmfokt2On+xghlDMJoS8kzhXPAEW53CKsppvyk5JlXH/yjnqBPpdivzsapOHcpid0MYmzRWZP0UgOpW2a16GZg3gfPAuZmEV49FhMe+W9TZCvhHkkwGYMTS8Mrn92uc5/xzEsr/l0Fzs7tr2g7wey3qZyXfW8X3OAdVTnPCKh/NIp24CfId5aGSbguzMNs1xCATuZ1lkpbLQbClUOwsuZSQJ/zXnxXL4WxfoyQc576hOPlg20lV0F57k6k7Pq7LuVR95W3hC+Li6XxMznr7QONIri2l97/SXtsyB7Ls5CR3LK9uIJTvBKxHaie0VcfzPIq4M/v1g87M7sOMK23GyrXKo/pongcqKyKxZRyOn4MQaLjf/ZAzP33Hllhi8V+yv2R1xEMv+Lry9/jP6cWCzFVkFLKFKsLmyyNl6UZL7EtMdGhlI2jJcuBNTXRL3cXB5wc6vGJZ7Cubk/Yji3HfgcV/JzmMT00qBrhy1feVrFPI10TQ/Zgc2hh3O13xnEeOeyTKyc5P8oQ00vaax9toQEwJW5fN8Zxrzt9LxkxXCmt6MrhPLsS+77DlI3PoKRuRnOobea0PSgpisMG9H2/QilGb/hK1rHuZAeyssYwN0jseqdgaGTu3h2FhVkMewI9khFiGAe0i771Gc8x7DP8LyArpLZ3lbIeDWMIDpKXwXyCB9OOhZU1GUPQ9zMn/D1pYPwVTugRmUgeoiWBufQs6BIXhTBrJj7sEBXTrle1CY/RTjX44la+eSVqXs5DmQs5N3uU/FGE50LLUzmYI8olQxb2th6luxpMdaJASfJk3uZTw3wFaPQ8d11WYoGkLIFIXoIcIMjPa/zsBTFdrE34s4IMgBha1J74OdtKMw9Ev5XJYXchDRFkA5YAqmM89zcl8kTaZwsOCgpVwC3brT+Qq7sq0curA/698iE7zJ96aRBxajMO8L2Npkxn8feXMEEvShmDFoGzqYfVmGY1mnJCE+5nsTnPAOzwRz+PsbqG43eeos5EwWu7dJrJ+OHFiFzyiYUHiz07cwPx8yrPDKFNbpeRS1rnVscHk3iymUbnzGomMz63IzQq22OKY7NP8s1jfzbw+GyzwT/9fE1WzCVpYlB8gVMd2JLLe0i6c5CbmZ/sucNqZgf1Sou+aAEVWONlNsR1i0pczOwXPSX2xDPvltwZhNSKv6mXX6UZjnyTeau7djHsJ5X9mXdRSpQ+U1PDGpWlhMCMxFkqcH6Ure0K7E/HG7hYkIj8dzpGVZJ/C2dN26dTVs9sXipTHw6GXK1Sy1bFdvMizLNjRP0tvHjZxfPGaBrYZs+4RQKHRibcc8nMoJzhxOSCdxguMoRnlf7Zx/4sc4pQuvFsMcBEnyzRXl+G3TGnyx4ie88eNneG3xJzXcq3TvL/0aP635FevKN6Ey4GNcMRE58cak2USnqDo69jkRxwyehZ6HXIyOvY9Hpz4noUvf05CUVv/CBUmZvQ4HdmVE8wR11MQhqN4tUg9atWoldfQw0z04EAicsXBhhPfi+NMxderUNosWLZrocrmmdiSOOuooz6mnnop+/fqhW7du6Nq1K3r06IHDDz8c55xzDg488MDk9PT0YzVNKywoKBggK34jUdWAKM9KS0vP3bx588Pk/VdVVd2H9fsftodz+e7AnJyct2WV3KSoeaB/NqTjrO12BnW9/2e4nUVdcYj7R+Daa6/dlpubu2j16tWy0vBk8uHjdHu73e5HOEbMKS4uPoM83L4+Ho5i5syZh3i93gf53tS2bdvuxzbQ4uSTT04+88wzvWeccUbCMccck9q7d++2zZs3v4C8/VhGRsYVRUVF0QOS4vgbwL6mLy/Hsb4f4X3MB+y6MYDyju2vPMdyFmDoLkYQedIQHG1LiHLgI0HLuGVDyRHV29EbAPku5PP5HktOTv424rVbQ8QB52ZS+yqvvrxAte17WPDNYXmxCbBFp6T0tV321b2GP5MS8d0Bo0aNEgXoJI4VcubKJXS7b18jyjDZsp9SNQTBqm5IdHdAgrsL3MYJKEsvxrzhK7abequN+ZP8nNN8jBX+8RTNeyPR1Rrp6EF6DkBxXk1ziwKZixTnfobg6jyGkbTaID29G+8vxezMhZgbex4NZf0Oaz/ks3OQ6GlH1xlBTyaKMz/Dz+tfgVq2H/06wBfMdIKXZq5HYNto6MkZSPR1RXnac45/FN1WLWVc+zJNzlW3nYWPxjd+Zk8NkEk89loU5d2DqsB+0M22nIseitLc53ZQlHdIX+jkWbdaIOidud1EhEB2O1vuk0njtqhMOgiaUoe5BJeYZ6DsKG1XYb6Nb8L+tTB/mB+leR/ht6CYuJOykU50CcEDmN27nXl1LNq3mA8lfW+m3YF5G4wnY2ggynqxKwxlIioTSVvSSUVn+LadgXbr5pFPxFRRGCLrdFzzJnwJZ4TT83RFaG0uSnK/wLZ0MWnYi+XvBJd1hRO+3Zp18CeOdGim223wpfstx78hzBmzGuXpN0Ip28uhlVl+GDLWPoT87K/gSzwflY6ZjqOwdWXYPE0ocRrT7IqApy3KWkyocRZS6dj1kfT5TnoPbF1TbZZDIHPH9mvnsj77M602Tv4V9TaUiJlFNcvJtzd4JLa9KQfOxRFHg/jHCJa7IRRkFWWz75/KqbcXlvk2O4zR4Y4pghGzLoKqTWZImb1XT7pUTXNWi5aOki10DFdwC1T1GroEyNdGkwPF3LHhAUZOwbTMm9i4x1NIUmAZL3BwXySROJ2uIgelYSTfTYRlPY3ytZegWeuL+bwUutsFK/QKpYlPYctWEFET2B52GsP5ekvG+zGfjWLH/BmyCm5j/DcxHlm1OI2d0I14aHC4Y8qd0guG9wm4vfsgFPgFhjUKc/Nedp41BFFMVuonMC3ZJiEH1cgqWDFp4GIenCAs7ybS8Dp2YGJvCBiefzEHmgecFZFm6DOo1mWk6Y/OM0FOwb6kZAFcCYci5Jct4oMdJXcUkqZuqAg2a46Q0ZtFvozpyepUlitwH1YEb0aG3hou5WmW90DSYAPUqn6OAf0oRPhSJjKDMRPlrPw3oejHsBormT7fVX8mvTWGDTH/+7E8J9MvCaZZCrd8HVRZDnUW03bDtHyM8XNY9ucMtwIqB8kAvsS8Uev4uylSb9RAfyHTS2eeh2L2qIcc/+GzTmK6+XB5u8MMvEJ6jqaQFO78M/PfgJiDsCwKjnyneNTzjr9Atp/ccoviDJBhDwXZBTPJN6JQl8H2fg7KE2Pyp2AiabI9PCdwORkDYavTWUbyqPU96bCQZSSh5R0Jpohh/m589iN86qlwBwLQXAuYp+NYBiZpLeO778JSfqNMv4RZ+BQd1/3CNMIKTzk4rTI0HVrCZeQFCb+K+fmQaSwhX/yKoLkIRrMft/OpIDO/P+N8BC4Z6H2LoCqZKBr5VQ2bwba5HnbgQpSMrbYXN/FNL1b/KLbBTmdafpjIQ4c187GqVV/KN+8zvkQYAQpq6iWOYFSfzeChBT2gK+/B5W7trDYG43GU40RWkdgFv595SiafPILSkZc5/oIs8j3UEsaZzPLdR2rfwXTKkVVYyjKPID03wFAucHYW7MbgJLyZKJ04CfRyUjEiK6t+W1VTBmtnKbb9ALuc7hGvxmHDMA3r2f1PvWLuUQOnvGASkSd1gvnQ6MjuOzYz6Q3lg7r8k3uDUW2rrMDS9avww7qf8fO6FVi+cRXWlq/Hz1vWY1XZJgRkx0LkZU6wWJVAujcJezTPQLtmdC3aoEdGB/Rs3Qk92nZBRrOWcOu68y1MloyLoljS2xmIWXW+7EA2erxaPASL339QykafuuOSbtyy7FUm7NHj5uNZejXYz8g2a8ZXSDrJqvSTR45s4FDSOHYJHn/88YSysrIrdV0f37t37+Z9+/ZFUlLYapDwq8E+Uq7CO3p414Dze926dfjiiy+wYsWKH/l7fG5u7g7KFrZDWXnC/hx+y7JeZzN5ZcOGDV9Mivat/2zsXAPa+fBR/N73BA22t3rwV73zt0BW7LZp02Yf8vvp5En5GC+Hd35CHpat+s/l5dVSwhDkY/moeFdaWtqBe+65J7p37842Ips7alYN38fGjRuxePFiLFu2LEDMZTq3cPypVgbE8ZegtLQ0xTCMm3h7KmWAK7Kzs8UUUYNIG/3uvpqiFSiqfqgjGzYGZ+yT3tBe6Nbdt6x54MCmLaqIQFams9+82+12hxU/uzFYygtIx/CZKkSHCz5ICLZFjgnlekVRZcdi5EkDEPnDNuWcits2TT/0PnrU2W+I/MbLHLqubJt5rLvwuTZx/HMQtRmsuzlnCb7EtjKEc4k/5ywIWbSybY2OjBDn1Mn3kL/ETAFhFiHZf3Wj9o3jiCOO3QINfpGPo0FwVm9v4F/Zqk5KKskUYlLCj6KQVZxIZKesQHNsG4miTLYh8FIf7e0Agqhe5egL6gyfBFVTIEoBTT8Dbu8tcLtvhttzM1ye8XCx05eVshSukZqazPAJ0DQ5HZX50k9mmJsYfoIT3u29hmFbOrZmgLbMR2u52Q6KV0Q5/J5qCcMnB8/JtpGdnHeI+Yc5o16E27iKebkMtno+07uRabzD35tFWwHd1YLEGILM4uqt8YJwUrK9vNYEwV/O8JscAci202CEwrZ3Ji50O4piv/tGbEt+HkFDhKf7WUcn15B7Utqy3hQX88K6ciYUBjRPzRWVsuAgVhEs+htbiaw0UZKY50HgRMOpA49bbCufR78kZ4WsonbFVpWzlaAoXv+PefTzGevDdThcrjHkkzthu4rhpssuOm272YrGINtdxNatbBFTtS2OcfuswrZQXT7GudJRvtp2H6a/Z+QNQvLMMipkHDmwLBai5I1dFTbxFpZRbS4P6ET75HPCVKNm+AHfK7BIC9s51Ey0T3uRr0gT4THhNe8E8mU355sF0BleI53P2V7sBTDNVc4HZM15PgSaPYH8OhW69hjWtL/eKZdgSpasfiiF4VviVJXmas/wFzDs9UzwftLwQST47sKw2XIQXdMhdRKya9qymnSsnzRcHxasFS8DJeH7Pg6D/CUIJrzFsr4KdwJ/WPtDsVpjyFz5iizbwZkd5VskhL5z7ndvXMbJy750L+yxxx5LIn47YOal6MzpSRa5rWlmUqrxf1V+3HTUwLscJTMnLKLsrddJGJky1gVRsqnMQFXIj+9XLkXhq08gq+Q2DJx5DS6fczvuerYEj3zwEt75fhHWrV0Fj2EhRaydsNtKME3owQDMgN9ZEfz+z1/jic//i+lvPYbrnp6GrLkTMbjwZtz2ZCHe+v5TbKyQLkYFJ7yS53AGmggphsJ2JK6psJwmqbTXbCVr5sDGle0jR46UunqeeeukadqZ8dXBfz7KysoOkA8mPXr0aL7ffvttVwSv2rQRC999A7c+Og/Xzi3E/f95DG98/Tmq/H6HdzIyMrD//vujTZs2vcjbV86YMWOHpeJer3cZL+N9Pl/mG2+8ccfo0aM//gcpgqWBNOSiqOtZ1Il8FXX1+e8urr68xea7touirmexbreBHCCXl5f3RVpa2r3kWznIc4JlWank6ePY5+zQ3xQUFOxrGMYt6enpBx5yyCHo06eP00ZEHNvmD2FTZQBbqgIIGCb7OhWtW7eGhNtzzz09LpdreCgUunLy5MkyoMbx16IX3fGs4w9ZDzFnHNSNZkPeTFMtjbKAdqgzcDUGGT85JtqW/ZQXwZt3VhEsELvozFujNox3R6x88jBfKloWqJZ9O+m1xZGlG4OsDtZcyayT4a0v/6D67JRayMnJEUGlgO0yg2HPefDBB5t+pkkcuwfCNmLDfX9jNmn/KNI2H4iO7vlwJcuCg9Oh6mKiZz2Z7T9xRXAccfxzIAJnHL8Xii3bknycpYuypiMsbR+5CT8kbHsjw3yCUGgRDOMTdtKcoNWjmYhCUYPw+GuFicbJi2mIXZ1PYAQ/3e7M0KcIBb6Apn4PLdlkcAaU/3RGaHmNsNXhP2e4L6EE67LnuRHpZY3bR60bCsbMboWsooOcVZpihkK2o8we9TVKs19B2zWTkZx2CiyZDNg/OXkEaWebvcOvR0ES2CSsWUsDornkgTgpn4LoHGLVhuGwlP/S+zrSXE5KXYGQdTNC9lVMiwEknQjMkELhKMr7Kmy1cYVseAEhr3aI7/8AIxBDzyhNg6SpuRSKaWL2FesYeDBMTOKzz+iWw7G3pOmcuXSEqpzJPMq2DznUp2GISREFBzmKVVVtxfsnoXh/Yvw/QxGj9TjS+VCgKC35rB9pHrGLGimzY49JbdyOnsyywje82k2wu+eEI114EbtddfGlOEX5DG7dD9m2Vd7iERhKrrPC3Qr9xGsZo7BYthbk/f0oydzMupmGy6aFD0kqGvkWgq5LGP98xrWYTtoUZ396CgWOPszxGOjB/2LQjBZO+KZBhcdTV51bwlYsE/Oj1r3F7M/C/GFrmezbCIr8pBwAA13g9Z9EHunE/MgHpzcQctc0Q7OboaSkREwxXM6J+Qpd15+q79A4tl7F0pXh5JrjOYdv0hikSSgbH9uade2NT+MH2/Y4NfV7oIgSmAn7Aj58uux7THh8Bs64Jw9XP3QX3vjuDQStSvRu1wMXHXIKxp8+AndddA1mDZ2I4qxbUDJ8ImYOugH3Xnglrjl5OC498HQc2rkfuqV3QHNPAlTmqsIfwG/bNuLdX7/A3a/MxoXTr0R2yS145rO3sGFb2ESbc66mtLbfUYpGRpDtcMIpytEhFedPHoemKEVkG/dSTgRzNmzY8PsO0YijyTBNMy89Pb3LXnvthYQEObfExqdLFuPyoqkYOWsyHvjPYyj+v2dx+6PzcMk9t+DuJx9GWUX4m54ovkQ5xnbWn7x8qeMZgyFDhmzixP69K664YskTTzzRhKV2fzukNURdfYgNExuutn99TnqR+vzrco09r+12Js7aYevyr88J6vKrC409/8tx4YUXBuXjU25ubnGLFi3OCAaD15NXN0UeO5CVm2wPF3k8noPlQ0mnTp0o6mnwBQ28vngVRj36Ls4rfBWXlL6Be1/5Ct+v2eLsuvB6vY5CmOHdDH9hcnKy7EiL4y+C2Cjn+CHm6lqyX3pm2LBYm6R1w53sPVdRFdk1RTQ2uIm4STnYNt43Xa5bV00/pt4Pzv9mLJ3RM2Akux+kpFrIeYUs1ok8aQAWxWYovQwLw1qMeq+h8f1L1t0bbH9nGIaxV8Qvjn8MxFKgI+Q6zQUh/5/X/9tWGudu/eH29mPDTOF8ThbZFGLL642bVIgjjjh2GzRhBImjXtjtRRD5mJ2gdLqt2f9egMyC/cMPiTmj/ouSkaegJOcgtFt9KAzrDs74jLBsXrt/thUO1pSElHXoWFWtiFKTZSJXJfopzvwYzLwdJbmHoDj34BquJHd/FOUMcraWK1aQcYWgi77LnoK2a/rXEf4AlOaejeIr3nPSif2CqDRV3VAHxJSA33cmJfdPkNziQyhaMYblV6/clNWlUy7yQcdXTHRxhA7JlFTaOM+jEJradnMYds2Vy0HnULmWjmJUwRrYoVUYns+BSBvFNFkHYnLAOAulIy/E3LwXoLMsMihGsW2NwnhDECP4Ingqqhd+tWfkaRjhw8u8LEv4RWelsBI+tMFStvD3aBSPrEnP7TTNy3Vs+QikLmbn3M08Hcp3zmcd3sPBciHr8Dvem3B5XIz5BKbTiOLVOod5bS/CHMPLagaxmSA/REkYovPBFAWm5gW0g6Dp4cPPnIMmpCrlgARb7IBVY6KtOmWMrgC8ZRLpZIVXSCusHVmFnD2x5mFbAxa6MfHNcF6feMKGrYk95IBTFzDfqJMvHZdzhGMD23nvwiDmZr/AsGci4Dma9TCe5SuBab5LmlSyPjTW5R5IdlevGJ2f9Rnrcyj0lMOh6DksdiEM42VeN4TbntYGblfYIH/TkEh61VxNLAp0W20bLouyieVaV8Nm1q5GXeZBVCxiHf8ATyIFLBzF2e1A+npZhRtghT51lOm7N7I5gZAV/nNXrFhR7yRt+nAcxWobxLl9QlN6GjHFYBr4lbwxfuxcfC9+gUCgur9qIuTbkSiBA6EgPlv2HW5/chYGTL4cc197DK0Sk3HpEWfh3kuvxzPjZuG1m4rxUN5duGvAaIw95RIMOupMDDjoJAzofzIGH3U28k6+GLdeNAoL8m7Da9fNwn/GTsX9F12PYYecjf6d9kTrpDRo5CXLpWGTVYX/fPFfXDTjKuSU3ooXvnwH67dtYdOUiS27GHbtQoaYHrhBKJps+eRNI7STMAyaxAY1xLUZ1eNSPcjNzZXDY54njTrQXRBfHfznIT8/X2ynHtG5c2clPT18zt8v69ZgwoI5ePr9t+ALBZz6Eydde3lVBW57ZA7uffphVAaqVwjTSR99tNhedSL550G4viHOjz6PDRP9LeOzuNj7upzwsbjav2P9a/vFusaei2tKHPWlHfWP3ouTMtX2i/pHr+KiiP6O9YtF7PP6wvzluPDCCyvGjBkjCoQavRnbxr6maR7fq1cvV8eOHR1+31wZwAOvfYNTpr+EBe/+iHcWr8QrX/2GCQs/pCjzJt76cTVMS8Q9VWxrIzExsaNlWWeOHz8+vrrxL8LGjRt7UgYYzPp60+v1fhLxrhdpI1/rayp2nqq7dWeO0xhE3jNDSzTbvqdsykF12yT9H8GWew4sN1SlhIL4c5SF2X4aadYymIiFPqjHKYp+ND3qfEE+zLAOn6ZrRjnrrMZsesexm8GlbmXdPoig/xFW8atQ/DtpZ3gnoAYXc87CtAKPwkQ+DAxEuzV3cH74T/gAHUcccUQQ7+T/CIrO9MGUbezmRsfsgqIcDUW9C7lFw5FdeCByCvZC3rw+yJp1GNa0vRyqdiln8rJPWAbmukdupZZ/1a9VFJN/oKC0OVxd6tHIeiC8jV5wZVFLDJ3V0VHURaGoYjP2ZycdRTkBq9pXH4Y1vDSFrnP16tFdDMeUgPIDTONrBCrBgeIY6PpVTPMoZ4Vrzuy9kFvcn3TLZlnCCjxF3UgJr+Zpw47gYreHrh6DgZGtSk4ZNTEy343v0ENdxnAr4VL25AsZ4emEXYGq5mETANn3t6TfMWEFnzxk1tpsVpCyhbRUFsGi9GnbidBxOgZMrKZfzzbHwO2/BmvbX4LM4p6OUtjGi+FM2alM/ziHjgJ5Jiuh82ZmbFfqihIls7gPMgsuIR/cAMU6BmI3tmTkLbxexLjkVFpRpBJKc6xpVzcvCM5gPana0dA9Xia/CpYynQP81XzvKsfZuNJRMivW0nA5sT+FADk1WKGA+LyYKeWtF7pyOEbmiyI9jPWl/VjGcXhl8zBkzzgQt0wUW9JvMD6Dzs00esNuWb29PGdKF6RtysbqH7OQVXgs8iYmkld/cugvULQeGM54ohgzLdVZFS6H9UUh9q+zS05BVtFVyMofjtStVSjMmUOa5DK3NzFdWU0t/1kXusfh0ezCo+hGkZ5jENiSiuKsp1E0cjQC/lym/YVTJWJyRWG9NAnCB0oKy3o6Ln24mh4aDoOqhD8KWPZaKIGaZiR2BZwV+xE4tpVrIehmG1C/dQ7YgzKI4WVVk7zzGdxsU7UxoiSdrjdypV1Nbr/90Lm/ASUlJXtw8n4eJxCLORl/rL6DqUqHI4VtfyQni13lmMLG4CiCLfymqMpVGVXG77ZfRwZxKLls/Urk/9/DGDfndjz76Ws4smc/TBkyAQ+Ovt9Z+Zt9wgD067oXkj2JZK3wYW6WxUYU42yL/tudhUQ2zb5dyP7Hn42Zw6/D3Mw7cNfZV2DwAaeid+su8MjGA7cHIV7+89l/kTXnNtz6nyK899OXCBgBqLqTO7JwOK+NoX3Po5CU2pqc3PgLQmNNVXpzuBk4+YLGVwdXVVVNYxmXsn7OWrt2bc3DRePYZWAbOcHtdjdv1aoVuyIFIdPAMx++jVe/+AQJ5KfwNpQw5F5Wkid4E1D6ygt4/7uvHf/ExESIoswwjK7k050zlfP3wWH1GBdFbX9ngK91L64uBWmsk+e1XX3+USfjdvRal5Ov6nX5x7r6wsSmEfu7KS6a79jyNeZq0y7qaqOhZ38r5CMU+Xm/5OTk7nKAosfjQZAd2aOfLsWdL38B53xbF8ki20XYd8LrwqJl63H3K19h8dqwVbHmzZujQ4cOGtvZAT179qz5ITyOPwVFRUUuTXMOZm7BMeRl2Z0QflI3Ooz7IMGlJp7O7m9f22rCd27nw6m5gWJU4br0wKsR3/9plM/s/4utmA9QTPmEgkTEtwFYJsmotKXscF6b0e90ifjWBkmsLKL7jO64du3a1VwsE8fujcK89SjJzaa7DKW5D2DOtXXt/t01KL5iOee1E1CScylm54zGnNw3a5gTjCOOOP4REIExjt8LWd23Hv/llPsBWEYFdLcbmn4iTPseWCiCrc5GyD8bil7AefutcLmOh07pNRhYzndfj8TSMJ6YFITb/JSJfecoslTlFKgJ1yOr6GLkFl6KrfYkxjkZaZvGI6swbHLA9P/IsB8iFBQB6gQo5s3ILhzovKMZN9BNg2Vdh6z8UzHwvl2/akJPkxW/cpiZAd0le1aGMM0iCu+lsEJzSJ9Cct446Fp7yOlIlvUWOlwePmQrCkfJp8mSqXFIqGTZis5H2pZMeuZAc7UhDSsY5gXHHINly2pZn0MfKJ2QVHEVMosv5HSZZRVbu4TEZytuVLXSkT9J9to+S4/VUB3jyUOR3u5qZBedQxpmkma3MO1JFJzuhmodh1+7sF4DzzOdpaxfL+v2Umihq5nGuVjXdjj8obsQ0u/Cmjbj+P4+eLHSRZoPYDxTGfcEWMoE0j/biV/qAcqRfOZhuSmcWV+i7er6v6K2sY+CqvYIT9nsH+FRZ3LgLap2uaWkxQzm6ROnOWtqewqF/TH8mWR4vE/ync9JL51lPwMh9YZwGfMHwbRuJA9O4Cv3wXINxJqUZOgGeZL15vYqUOyDOeO6CjkFlyCXtDcTRAFNuij38dnVUFqmwh0UPnsvTHalB+v6BtJkKN+5AH7vtaTXA0jTbsLwwtOdg/0Ui/Vt3QbVvpPlnwS/+4oITc5jHGcx3jTGI+XcADW4Bu6ArBa/gXmfzHcmslzXMO4LkUO6e7yXsLxdGI/Q0A+X1TS7cZJXsaetqAORuO0ujCwagMyCoeTJa8gj3URYZj4+hN6sSSdT7xQ0OQVPlPOEij0dHs0qPAlD5obtXlekbGbai2CHtpGWnVle+WCzjXX/BgzXjsppzTqe/FkIU50PK2E4Urb+OR94moBQKHQiL3tyEl+wcuXKmNOVa6LKUM9VOcGIUYvXC1nQb9mQ1eozg5XmSxc+gZ1ebSCf1lRVQci28NqXH+Oq4rsx/61nsW+nXpg8+AZMHnYDBh97Fnp37AaXopGVTDYNw7lGlcG1IUrY6n/CfmElsUknh8Xt2aErhh93Nu655EpMuWg8Rh95IXqndyKR2B8nerHOV4bid57GVY/eh3m8bqna6qxmC8fdMCQ7PQ+9FH2PG8nhJmxaoDGQhmQh5XwtCYdFvOrFFVeIeRs8QteLeZKPdbudsujfAPJLd13XE1JSwt8UK/1+LHz/ne18UB/8wSD5+DPnXsKK0ovXNHGO5+4F4Z1YV7twtZ+Ji/Wr7aLPo2Gb4morVmu7qIK2tqI2qryt7d+Qi30n+l7sffR39L4uF5vv6H1TXG0axbq6wsSi9jt/K7Zu3ZrI8aRrixYt2DzC7WPF5gr854tfHTMRYRmhFui16Nf1+HjZehiRr4zt2rWT/rGTYRjhpfdx/KlgnYmprovovmPfVn04bz0ImkoPW1XOVFTd5QxsDUHq3LIMW1Fe1kIJD4XPeIhDsHnGkR9RcJhO2XqVsyipQYgwIOuRlOND8BxZ3wKCnj17rmbb+S9dD7rwuRVxxBFHHHH8K1FbKIxjZ/FCThWC/gJY5gSEAj87phzc3pZwe/bnbL0/XJ5D6PrCk0Cp1g4hEHwWFvKQ7Hs0EgO9KemIsCNLhCypk1ofbA3Xd1DMqRSYfoQ3pRXnCbkc0wv53ixo2kh4PHK42KUUBsITQlGQ2lox8/Qu0/ZA1S6j7ywKzAVM42p4Es+GqoziO52woiKsYJEVyeE8UOgya/KFl06WJ8kz+SOnLjWEgsu2wApJ+iXMcyU83kTmY88ILejc+8LlFZuvIZiBx8iGD2BSREkWC9NcTuKU8/nNTH027++BS8wBKCHGPw+6GaahFfyY9PiW5bTp0lmWq6BapZx3jaMAWQUz9BM0N19TWyM5Ibw6zmW8zTgnk2aVrK+OsOyJjJ9pYCpU/XDmT0ItI40/w/xhAWRslpXLd7BMqxmeFaRcD9UuhalMgaYPgzdpKBT9LMaTgC6/Bpn3N0in5fAkC/0Pp/8UJ36b9aBrZzANN/P1EKf3L9X7JVXMOEA5ma697JN3yujdEjblEIv548oY5jMYfrGly3D24TDWtkZ+5m+kw+2ObV53QmtoqpyczDJqM1mNZ8GT4mX4zVCsN4CfyjFrzCamczOM4DtwJ6ZCVS9j+QphooR8lkW+kcP+TNbUQrRss9EJr5GnbOtlJKQkMK6zGBeFUrWYZSefJZzPsg+HZoVXGKplaxiWkwTWkyuhA683OPmxlVLmZyz90mFaa0irqWi9fhWCm8jH9sukb4WTtqZmwVKKWKezWXeTyEc9WR8+hr+B4R3zAVBN4dNqXjX5uxrhJZimuZGP1pEvc2CwDhV1Gst6HOtQ9t+/xWClmDUkbBZE4Kw85ovbbSoT4VW+YX+5RqEbTuhI+Fr9qyH8XCHCOJ/vS/4p5s04aL6wiRTHLIXyPkx7CcvFW5kg2ethau/VaSLCsjuyXvoz3/szzl5QyhubCfwpmDlzZoZMLjhp+FXTtNfqWxU85SJ04ZzvQpKmVWS+Xi+EqvKthOV/0batheOflI89TYPTndoqWYGO14ARQvEbT2H83Lvgdntw9+BrcNulV+KU/Y9C69TmrHJJS5bQM0F510ndqdedgliTkdXCEhdpgVbN0nDyvofjpnOzMWvwdbjs4NOh+9mOzRBCbAKfrliMm5+chRsenoZfNqxxlHuNpUpaON/X+p4wGp37ntakXAoXqaS5YqkTi7KdFYwNgnX5Ei8VrMuj7rnnnuqV/XHsMpDGXjqSODwXlw8JG8vLyAMN16jw1tbK6nOP5H062dXyt7T9Wog2nKiLIva3XKVfFFf7PvZ3bSeEqs9FFayx19pO6FP7Guvq8vsjrr74Yv1j81P7vq5y1b6Puih9atMs6mrTVhD7TBANI4jex7q/DD6fT/i5RWJioptw/FZuqcTPG8qdvrpOsO/cstWHpRu2IhAZXESRzLaRxnb2t30k/R+CdGaHcNzrZprme1lZWfJRsX6MecljmfZxHJ0OiAz0DYMyE6v+V9NWHlhXuN/6iG8cEWwKuZ/g6PAQ5fegs0CiIVgGyak3VxQ7O61V+5oHd0cg5z2w3XxEJ7Q+raSkpKYZvzjiiCOOOP41aGTUiKNJEGXcimA+TFwMv/86BPxvIhgshxEMIEQX9H+HgK8AVvBS6PYozMl9scZJm5odpFDkp6RbBUXuf408iEAUQT/u9RwscwR8W+dCTEYoSIIlW66N7xDyT6HfWOzTpdpoe2n2x/w7CqGq+ylsrYRNgdhGMiz7NwQqxUxBFvP1ON6eFPnCroaclbxmSBSKIYQXH4URcg5tC7A8vFh+5rHxFXqzRy+Fy74RwUAm/JUvIhTYCCPgd1wosJVpv8K0RsF0X8O81jQRIRCBRsUvpOnVnCrPd7QgYu7ACP0EM3gj3Al3oCAvvCdQlN8aroJhlHJWvYnlFLvAMnOQFdqDmOe3mK6EPAC6Eda0y6F2UIpZoMGsrwW830IaNXfetYzPEKycBNvMQ7vVQgkbkyYZ8Iri2h6BoE9W3PoYPo1Xlel+Bl/lXaTtlVi69nNHuTtn9LvM51DS+nrW2/ucrNhOeAUsg/EN+eI6pnlN+KC5eqD5OkO1ezL/ogVYQ593kVxRt1LMtj+g+8qpIwV7w612dvwz9nyRPJeFkG+mo8i2kc7Absa3BMGKqaTnYEqGL6O4OKxsnDPyS6hKLuvnTob5Hs5Eyk7lu2tIk/mk52UoX/sIJl3IhIjCvC9h4HL4y28n3ZYy8QSmkcZ6WItA1QKY5mhOXx/DjLEBFFy/hTxxB8wA6VIltGQdiQ1oxm/bG5jmbKjmpSjJfc6hYfGkKmypYh2Zl8G3TZTAKxh/MsuXymsV+eg/vB+I2SOLnPoRyGF0thXmVUVhm+JvBwfwGfysI2GEH2GHxrEeS3lP4VlJZX63sA6nsY2O3l7nAud9SUt4n2GT0qLTUbYBtlkzJGY1/HBFDjRz0qe/kz7TskXDGEEo4SMGuIt88RPDhRhOZV7XMe7qOjVVUWp/zrKyPpx5+LfQrB+dZ7WhSPpGJWlpsVw++BKieftL4XK59ublQE4E/+P3++vk54kToase9VS26f4RrwbhzGds/OhS7HlXLMDysG/TIDp0W/4wDtl+P/3FRzDnpcdw/mEnYkrWdTh1v8OQlkyWjihuJaHtcG5/r+6j+j1RBjtKYaYhaR27T388cNnVmDnwOnRJbQf4OSFzubHRrELp+8/iuoen4ruVy5zvbGKyvZaxoBqQuL2pLbHviWOQ2rp7jezXBymlquDwYEA9P+xTP8rKylapqvo2J4LHNm/evGXEO45di/WmaQYJ54fH5UK/bj3Irw0PraL83aN9tXngQIAiRijkJ0/8nSvlnI4qfFsDtf2jvxty0vJjXazCM/Z3rKJUXG3lqlx3xkUV6nKN3sc+a4qr651Yv6h/bb/GXGy5apc/6qK0idIp1tVF57qcIPY+FvX5/ykgP8tWdfloEvERNJ68WE6N9ofyLvsxze12Cw3i+BMxZswYN2l9Hmm+jfR+OuJdL1ohtQM0dQBUDoKNDWDO7i9jG2v/3rKZ/b+K+MYRi+IDQ4ptlJCW4TNgGmkrNuUiRXMd7tYUWfVbZ2DWpey2kx2sJ7I5ium5OOKII444/oVoXLqKY+cgtmeTWreBR02nZKpTkLERsrfBra53DhSrC1mFbWGrbaBYKq/rUZotW8KrlUixELuvNtrDVGVSIShHauJaTB5cvVwoFsPvSYGS3gGqGV4Rq+mV8GjrMK3WKb+jStshEGzrTDm2YQUeypOt3mEpTcqU2K4bPHYyLNWHhIQVmDFoq/OscSgYMrMNdKU1VE0mMIzVsBDUNuDBkauc37EYnn8xNOUBaO62sEJv8fUBCFQZcCeI3TcX7FAFQsnLMX/YjpNfsaEKSFl1WJoPnpUrHJMQOQXtYSuMT1YOW0tr1YOCQTPS4dLaUjD1iJgE09gKK2F1nWmImmbY9Jac07WDxvqFLrP3ciT4VjsKz9qQbVjNt7SHpTBvhgbdbVHKKsfG5SsdEyANQUx4JKZ2JM2TSL8A1NRfkX9h+Dj52hAzDL6EzixfKougMPzS7cpywWXTUuHV28PtTkQgZJFGlWjvXolJOVWREDUxZKIXeivSUg/b4tVJT4TWomCkrELeUXqXVczJFZ0QdCXD1mSRZBXc9YQXO8sbWzaHL0JzhVM4Ww0g5FpFmtd9+rTYaNZNMSsSXuWjU5oNutdhdpasXKiOX2jmbdaFdCC/yyGBWM76ljIqyJy5FxTdA9OqxJy8n5B9dyppKvSVQ9oCbEfLdmhH4x5PwLYNvUgHHX5sQdc1vziKasmPKiueFS/5NED6/Oh8tBnzkgfGL71gOkvRY9MPQ577VnZmW0+GQV5zYyN+2HMd3j42rMweNaMFgvrdfHcI+w62Rms038/n7x1pPjC/Neu0Xdi+gbEJm1us+FMPvasDcnp4WVnZBE4WLqAblZubW6f5m4Ih6BKy1fs5rztfamvHwlRD5v+WBT+vd6bAum/YfFK+FizL2oOTlSVhZW4tyCYHVUFZ1VZMeW4+Pvn+Cww9aQDOPvg4JHjEOosFWS/OnvkvHQBl5W/IMPDaVx/hvhfn493fvoLplu8B7JaCBs7Y50jcfkEe9unQA5Zog6PfMWpBlBzizJAfn710Pz5/8V6EgnV3/7Vh23jXG7LOy3mUfNcACgoKLmN+7+ftNTk5OQvCvnHsKuTn51+akJAw8/DDD2/eo0cPR8H/n4/eQea0e1Hp90Grw1yErB7u1aETHrl6Ivbu3FWUwPjss8+waNGiT71e78isrKzYT7h/NuprOrH+tcNEf8deo07QlPtY5aYgel/X7/r8BbHXurqjWL9o2MZQ1zviF01DrrHp1b7GfpmSa9QJYn9H/aLho79jr7H+0Y4k+ltQl1/0vi6/utDQs9+NadOmpbI93LDHHnuMO/roo93Jycn4aV0Zshe8i7eXyDfxOsD2k+L14M5zD0b2kXvCratYunQp3njjjbXsKy/Mzs5+NxIyjj8BciAmx4tHWG+rRo4ceWrEu27YttJy9AdZHMSKnMG+cZBXlQc3ph8yApPqGRR/BygH3E7euDHyc7eFyFak7VORnw2i9ah3LzUVjXIWZWtZRNIQKKLaRuC95G3agN/mH7I24lsDrNezmPZs0ulBjlcTBg+uZ54ZRxxxxBHHPxZNGonjiOMvQw1lcPBtmIGLGlw9G0cc/yYMyz8DunofNG1PmMZGdtHHoSR3tz01u7CwsLtMFjixkjZ6RW5u7g6zdZuFmDEEZ8NWp2gaujRmIkLOBgoa9huaYQ8f/Qh+i3hvBydHmmmaWZqmFYhi19Gu8I8tCUkARcWmijLc+/RsLFu3AuPOHIRDe/WDHMIlWmZHz8qwco1F2E9W5vIa1cUxUvnnpCGOzx0lMsuwPUyTEbawI0q9Rb98j8nPz8Nz37yDgHzW48RNCwIn9+6PBwZehV4ZXWAybYuJaTIVliCR/EaVwYKt63/B63OzsPKHN8MZbASMcjPfHHv5g9ZDEa86UVBQsBfTkEng5pycnNMj3nHsIkydOrVNYmLiW7169drz4IMPhtfrRVnFNtz31KMoeeV5lFVWQI+YkBBFsfDMnh074aaLhuCCw49xPixs3LgRr7/+OjZt2rTAMIzRY8eObeoH2t+DCPftgNr+0d9NuYqLtqLo79rPBXKNDVfXO7FOIGGiv6VlRP1roGXLlu7OnTunJSUleVq1apWcmpqa5PF4dF5bkvcV0r7O9+oD+yM7FAptq6ysrJB36aw1a9Zsqaio8K9du7ZqyZIlUkfSA0bzVRtONxO+3X5f28X2oHIf+0xQ1+9oOEFdzxu6Cuq7j6Iuv9+FiRMnulkX2ayDSSeeeGJ6RkYG/CETD7z2Ne7+vy+xzV/HYWOWjSN7tcPkC/rjoC6tHK8PPvgA33777Uesj8zRo0d/53jGscshfE45IJvNZQLH5GuzsrIaHFs6D5nrrUju9bqia4fJeNwwZJOfvVw1rUs2FBz+QcRzl+DfqAxumfV2W9vtmkJR5wJ2gRxAGmqWThdk2Xbo/E0zj3pWfjjeMcjPz2/NOpX6bE16DRg5cuSS8JN/AOTAak09hcVqD8My4DLmhHeE7uYYU9gdfhxLOTYVSmgjMtY/hkmNLBzaFWC/i9Vt5dDq/Ukz8o7yFOceu/7slOzC4/l3Xwraclz5+9j6xmd44om/dBFLHLsQAwZoSD/uMk5KWnFStBVG8E1nZ3hTEF5s1Y1z3g3OwYcCabeKcgZ7ozbspAMIeWbXvTDvD2LiXC/WBIYyrWRn17Sy9UUUX1f3gs3/AeyUoBtHHH864srgOP7XMGhGC3jVbCjakfzVCbbSC7pLhxmcxi76hhori3czFBUVncXLXZywzA4EArPGjt1xdfzCAUhel6DcrKjKNRT/GpyeiMlU08Ym1cbVYx60xJzNDuCkRA42K+FEbl9HGcwILXmPzm2r2Baswn3PzsO6TRtw5TlD0LNt2GKKEzaiRK0NR8nLeakiQ6Iqv6MPwrkN/5SJqQWDP8RXtE2iGN4ZSHDJg7z387oVuOmx6Vj4xeuwvTrlKPoHbZzc9SAUjJyAzultYIiSWPLM8HUpg0l3LH5vHt6aPwqmIfJSJFA9YDRyAtOCJM0cmzkH9Z4yPXfuXG8wGLyfNDvX7XafOGLEiLBN7jh2GQoKCm5JSkq6/sgjj3R36UweZZ1uKN+CFz75EAvffQNfLFuCCp8P7dJb4Jh9+mHgsSejf++94NZdzqrgL7/8Ep9//rms6JKPMI+HY/1TUBdT1faL/o69NuYnLlZpK4j9HftcEL2XaxSx4QRyde6j5gEOOOCAlj179mzbokWLjMTExAzSvKWqqqm6rovC18X7BF51XsWOs3ya0XifzPtouk0G26PNNhPgxekHGYX8ruRvgy7IezHpYRKb2L42022qqKhYu3HjxrXLli1bzTotp5/YD4n2LNFJsvyu7QSiTaut6I3+jnWxfoLa70SvsWFqXwX13UdRl99Oo6Sk5BiOJ/mHHXZY7759+zrmUdaUVeKGZxdh/gc/hhOJpsR+vXtGGm4/+yBcsH9X6Joqh9DhpZdessrKykqTk5OvHjSoyTvZ4thJ3HPPPSnNmjW7j7x+HNvNkY3ZC249+oMTLNgvhXc+NQbbtFRtsidt3aQ1k87apXIQ2+K/ThksSB/94XmUVKYoitqp0eYotpit0MKWVXbmj3OOqFMe4Dh1B9PPJK2yiefotUva+J+OrMLu5LHZJODhdOQdtQ9Ks1dGnu6+yCw4m/l+gIJtZ+b7G1QFj8bDf+qH3jCc3aPuSVDVMRTEhTHOQnHu85Gnuw5Zs2ZyiM3mnc00bsJB2lTk1HEmShz/DMguYnfGB+xM+rJGV0A1L0fxqIb5RnZMp204gu9cw4nPJnbz92P2qK+dZ8Me6AY9Sc6Dko8Sm5Gs9caUrOozfHYVRkxOh5L4LflddlF8CNN1CeZk7rD46H8FsUJ1HHHsLghPwnZyVU4ccfwj4YKHwtHB0D2nkvX7kPt1GMEvoetTdmdFsIATqn3oUnj7bV2KYMGGBHSzVZwU0Wk2Dtt+be/frDpNEzCtJE6OMukcRXAUosTV6CyOaE9//CrWlG3AVecPQ/eMLrBsypx09el2ZMWwyq7GUiyU+bfh/WXfYM47zzomJqa++Ajmvv8y3lr6LdZXlkFOT5R0dIbXq5NvMiQHkhf+Qfe2nTAz82Zc1O8kKEGTfsyDR8OrSz/BLQtnoSxQCV0W9zDfdSmCBXLfvd/ZaNVpP9KmceryTV2x7IOCAfSJeNWJYcOG+UnfdzgJlJWO50W849iFYN0tqKqq+mbRokUoKw8vSGjVrDkGH38KnrjhNiwueAjL5z6JT6eUYFruFThyn30dRbDwvWyB/+GHH4SXXvkTFcHCaNXMFkasX/Q+6qKK2Fgny5uj16gTc1F1OVEONcVFw3pTUlIS27Rpk9K+ffvUI444ov24ceNOufXWW0fee++9d9EtmDp16jtDhgx5uX///vN79ux5X4cOHa5p3rx5ZrNmzS5OTk4+KSkp6diEhIT+Xq/3QLfbvbfL5epJ113TtDbk/dY76+Q9vt+JcfUQJ/F5PJ5+jP8gpnM40zte0k1NTb2oZcuWOe3atbuO+Zp82GGHPXjZZZe9es8997x23333LWDeb584cWL2lVdeedrBBx/cpkePHmnMewrfFTNJHC9q0KExF0tjcbF1EL2vXV9RF63X2nUtiL2Poi6/nQZ5/FvS8v1vvvnGWrs2vIO9bVoSZl5yBB4cfiwO7NIKzZPcaJ+ehOFH9caT2Sfi4oO6O4pggXwo2bp16yq2sefiiuA/F2yDrdgP9WSdfc12VW2arB6YtnJF0xTB8vFV+R6hwNO7WhH8b8bmbT+8RNp9xlbUBHGLcpGNgzck2fXKA+zXxA6xmG87oKioKGxu8J8AyxAGkgO8pX+T82b+cL/0l8AWwVbOG5EzTxCAJ+mvVL67oOkaNDZPw5SxYNfDVnQxWM0+wM36kbqJ458Op52Rb8Cr1YQ9k2mb96XYMYd8dhqliy7hoxQi0DVpp9XtNuj/89qtAjmry89rELpz4sD/LP4ZnWMc/zvInH4cFNcozpTb0H0K1by1hu3bOOL4tyG7KJE9cQ4Fv4s5MFU4XymhF+7uqxhKSkrSOQEspBN73oPr20I4dag6hKLlvMaGWlkVTDF4pQXl8iseNP8T8d4OTjgVwzDO1jRtBif5HUQp5viL44xGVzR8tnQxHnzjGVx29Ok4oMfesBQTmux4qwt8kRMdZwv+z+uW49nP3sYjH72E71YtRcjySaSRcJSNNTe6tW6PM/sdiwGHnIgDOvaC6tKcnW6/B07UfFVsw/60djnGzbsbr/z4CUyRp/i/he3CjWfnYPRJl8BF2VkU1QJR/oqrjV++fAEvzRgA0wjU+TwKecQsVzK2iVfMsx6Q+Xbk0Q7Iz8/vRVr/H+m+LDc3V7b2xbFroRQXF59umub9bdq06XnEEUcoaWlpciBj5HFNyEcEn8+H5cuX49NPP7UqKir+T9f1nOzsXd5P1MVAtf3kd6xf9Hd9TlBbqSi/oy76O/osCk3MNrjdbi0jIyOhc+fOKS1atEhJTEyU1YitSK+evO5NOnRnmM61eV9o9k9DHe3XDgaDK+mWVlVVfV9eXv7zli1bVm0jyAMVP/3009a1a9f6+dwIBAJiez52y60QQDoPcXJf1+/aTp4JYv0Ete+jiPWvjfr8GwX7nyNZf/kdO3bcu3///mjVKmz+oSFwfMD3338v7cMMhULz2b+PycnZvT+o/tNRUFBwMHlWPt4+smbNmtsmyZkK9aDlmPf72VDf5CjWrDHWYNM1LRUzWvy05bql/3danR+a/wgoP/wrVwYLWoz84EzKEY8piioHQEd864LoS20fFGvSprVT769ru76YNGLf+hTzIArhrLpMgf3lkHNHvoeOjPRwZ7m2rbHDeRkjZu5BIe1BCnmHwjTJP+oejkw9caKO7/uo2MuxHGM4Z4DUB9kCD7qMNQoCXgvF2bKzqiZBJS+b08ODdjQf4oc+Ojbzvdp5k1WRIuVt47OU9/isFs1lEdQxt4SF1tZ97LrPAWGY7GIdHr/K+CU/ZoPnhUiaGWuqFa/pm83th25HISuDEzx3QNdHk2aA33cu5ox6JvK0aVhIYfnd6eF0hF5FpJdSi16Z+YVQ9RyHL03jBpzc6l58953NOmF9kiZfM29v18pbLGrXfbgsUvba9UL6p4fpmL455NRzLB3WXk7ac4JQH2Lr0Kn7HOaJSQy4xeWkHTicfgfuuKLZyV+kLPXRIAqxQHfLRG17PiX8luZWg3VZJ2L4QZAuPPFdXbytkAbMfyydY3lpM/ltkpSp7vzK+xPfZH6/1iJhgxgzxgP/Xp+xTvvAMlZDDt4vHS1mZ+oC32d5V7U5FKr2BBS1DSzzPfqOQ3HuIidE1rTuUDxPQtH2g22UI0nv5qwMzi5yYTnzeEi9ZauG1PM21nMP3tfXbgUSbv13Ss12Rnpsr2On3kNO2kKf9L4mbjnGrLc+/8HYQeqMI4444ogjjsZQXFwsk/U5pmn+NxAI3Dhu3LgdDv+7/xK01F1KkUdXzgs1It5wdBXzvM+6rIScvIcqw/ajYsDJWwumN5uTkrMjvx1/GZVFqbp2ywYUv7QQ++/RB6cccCRlDcpFtgVLCZuAEMVvdMSTVbRiv9cX8uOVrz7A9FcewbtLPufMwILi9jgmGxzFaTg4b3hnUEYKGujTdg/ccOYIXHDoSXCrmqM5cUSD2PBNgORL3pOVxq9//wmueewBfLlmKSwxmmxa6NuyI6Zcdi2O2/sQJ7/R2EVZVFthFKgqw9sPjsb37z4MzRWWBxsAI7Jf9sMecc181HlwjKCoqCiRNH6NdGvj9/uPHjt27O6/xfIfBjmAcfPmzWeQr69KTEw8YK+99nKLjdSUlBR4PLIANMznVVVVztb3FStWYNmyZWWsj//ynTtGjYpsrdt1qEsmjPrFXmvfR50wX+y9oK5n0d9RF206cu/u1q1bQps2bUT524LXjqRHO9KnY0JCQldd1zuKI328pIFDH7mK+7ci2ubFaZomZkKq2OeuZt+7srKy8hefz/dbeXn5qjVr1qz87bffNpKnfCtXrvQxjNiaFMIIveUqTroscdHfUT+5CmKfxd4LYsPF+sUi6h9F7d9NRn5+/iD2PxM7dOjQvU+fPmjbtq3zscTpy2NAOqCiokLaBr755psQ6fEcw1ydnZ39SyRIHH8SCgsLL+JlFt2w3NyGt5W3HPPRBI7JN5KRY5aC1QHyuW1Za1TDHrah8PBXIr67FOw3/rXK4M4T3/RWbvK8QzqKSa2GoahMw3wiaGkjt806ZFPEtwYKCgqmMw9HkWajRo4c+X7E++/B5SVtELL2YaPfG7aSSmfBtJdDcX0D3ZSDnMMff2orgwP+nnC5U/n7CD5tQ+ErCNv4Bi7t/R0WHIlCb1m7DkiwD2X8e8AyVSh6GWzzGyQGP8eMGLMN2UWdGP8QCpQGFPNd6EkU4nwHwlT25bsUPrVfYVW9hVLKT2OKO8BvH8H4erBHpkSsLIZuv7/dXqoge/qeHAJP4V0zNoL18Ibm1DicfNT8FjAD+zLNfVhxaRwyTfawKyhIfsf4vq+xm3DimzpWLBZzGQcxvU7k+siXZmU1w3+CTVU/4cnxPsfrjyiDZUGLpfRkT3wAea4duZYNWNnCkeFHmJ6vMX9YtZwZqww2jOuYpwUc1EhntTfrhMyIVTDIu/OGLWU+a44dmcVdodoH8q47aehhWhz4lfWkw+cor/pme1n4IrJnncE4+/GZ+L2LkLIWuiWmCRiHDKb6CijGe8hY+/MOisXwAeGHsT73Z34SGMcauBhHAFXQ7JMotbdhvjei/bqCGu8OmZkBj6s/62ZP0pwTCWxhPEtQoX2KR3NqHtrsHBCf0heWvTdz25pp6Axfwfpcyc7pU5za8jdc2ASl8Mj85rD1fg4/AM3DNJEyq98g6P4C84eu205HMY2gJpL2smPI/hKK9gHp2Jdh96NfCl0VXMonSNy6CJOvrnlYpHM4+qq9ETQPZx2kkzeZhvUlEr1fwme+Rj7fu1Fl8LjJCahKPIn1IueQXMK8JrOsv7H8/0c6fAq18lkY3iTy4DNhZXConLTeA36jHTxstxbppLIWLHzFcB/scOC8tNsNrTrC1A6DwXarkaK2zXarfQVL/RJzMqtN4VzAvKQljGbZk6FYK5AYeBLTOIcdOqsjXOpppFl7uiWkE9uVwzdsa/YvzNdTu/uO3d8DERDjiCOOOOKIY6fACUIeL1M5ocrjJLA07FsTUwdDBI0PNRWJDelqKJpxzKbgZGPCmAetWfIz8mg7OBG5jBOjQk5KkiO/HX+R60K8L3z5UcoLLlx23FlI8iZEniuOpkLkowpfFbZWVaBZUipSExKdQ7rmv/0cprwyF7+VrYfq8TrhBWKDuDbES7TVCAbRwZOOgpG34Ix9j5RJ6/bwtUTXBuGE5XuW5NE2Mf+d53HDU9OxMVDpKKO1kIlLDzgRU4dch/TkZtvLG1UK1cbST5/CK4WXwDRCfF5TWRKLiF3m5RSOBo9dYLwd8d4BRUVFLqZ5N+k9jD+H5+Tk7NwqkTh2APmXVVeTS8SvtLT0IMMwBpLWxyYnJ3dOS0sTkwCUiXUEAgGUlZVZ27Zt21RZWbmMfrJqfuEuUnTtyEg1/aL3UYaS31EniP0tTsLVdR/9HesEQgujZcuWqf369WvVrl27DN53Yvm7JSYmdtE0rT3L29rlcrXk1dGOSzsQxa+4/2WQVxwnfQF5RMy6bCQPracTBfGyrVu3LluzZs1vK1euXP/FF19s4G+ZFEs9yCok6UzECRHFyaQzeh/rH3sviP4WRP1jn8feC2Lvo6jLr04sXLhQ27Jlyzks2/iUlJSDu3XrprVo0QKpqanOxxLhBb/fL+0DLCdWr169PhgMPkneuG/kyJG/RuMoLy9vlpX1J9gd/B+HjBGk9Z28FeXVpZQD6j3sts34V5KsQOqjtgJRBETbf92Qj6yW8aJpmIPKC478U3YGMt+38XJT+NfuC+Zzp5XBghZjPriMI82DDQoDDhzF+/fQ7KGbph/+acSzBmbPnn2JaZq3s73d+vrrrz/0xN914Nfl+XvDp1zJPB8NzdUFngSVjAL4KiooUAnvzUc7dQEm5VTVUAZbRhA231MwGKp+MNwJHHUC7PWCYiO0GCFXCeaO2OCkIRheeChU+3IKS8fDk9RKFOYI+kwYoV95/zjjKti+cy+r6Gi4XK+zVzNgGC+yxqpI85OZt1awSKZQoJzpP8P8PgvbGADoZ8KTmAwjaCMUWg3Fmg9vcCpmjA2nn1lwAdPNh4vvB31L2bkdiCciB1sNn9mZ+R/Hsp4Jl7cjXB6xGwUEKrcy3SXsnR9C6ZrpwCTLWc1oWaexzGP45sEsRwpk572E91MQtq0v+awUe3d6DGNPC/xuZbAoTrXgQAqtl7JVHwhvqgjSpFelyfIvJ13e5rP7Sa/wIZ5RZbCIQaY1l1c3h6Qz4aVgbktZqkTR9ibzdgeKcz903hFkFx3B5zeyc9if9dfaKQvlZgR8PpZpMek4C8m+RzFlvI9pKsgsnAe3ezAFYv42X6aQrkHXTiTtE+nH/Pm3Mr53ORqOQ1HMrsaswrZ8exTjGAyXmzQmrwSqLPKKfAT5jLx3MdzeDASrfkXZul7O6lhBZnEfqNY4ZuoMuBLbQGex/CyKFaKcprDuA9NRenlYZht0Zwt40geRXkOYTh8kpLjIM5In8mVwA/0+5LMCFOW+wrzUP14On9GOPD6WYc9hn9kdnmSO7Qwe8JEbQyv57ivQrPtRmPdjOPyUXtASviPfaOTLd5mvLxn+fJaH8fDVIEUE2/qOecmH2z97+0cIR3GaeB75cjQUvR95WwZfocsqlvkh0vZivt+5UWVwdlFLZq+IdX0e6ce0mFdJ18spXdD/A+l1KVy+9bCTXnCUwZZRAYv8DmMU62I/uCkChkhuIyg0LYQ7OBuzxoQ/YMmK+rziQzkZvAKadizciS3DNPUZMEPL2GYfg63lY3bEpr1zVo/rF3gTU1iOr/neuZibtwzZM48AXMVsL73p/y3Lsxm65wjSSEVl+XsIrT0R8yft+gPt/mY0MkjEEUccccQRR01wgp3MCcp+iqJs5iShTvMQE4+GTqHyKK+rYUWwwHlu40craL3D4XuH0JwQeehymaajCK4BDvgfL/6CMoyJUw45GkmeqCI4HJHGP8vXrcDdzxQip+Rm3LJwBh7/6FXc/dwc3P1iKX6r3FhDEVwfwplSoFIgWenfhBkvP4LyqkomH86xyLbhME0DRZdIeJsyqo6LDj8F5+17AhS/z8mJHIj34rfv45lP33RCCSR8fbls0WFvtOnWn3JPxKMeOGnaoKBk9Xc86kFOTk5I07Q3SfPmpH2/iHccvwMTJ050FxYWnlRUVHTJjBkUQmMgyuGsrKxP2rdvf10wGBxSXl5+/bJly/K//fbbh7/66quHFy9ePH/VqlX3V1ZWXkG+HpiWljZlFyiChY3qYqWoX/R5rBN5MdaJUrG2i/rLVkxZhSROVgGKk3vxFxY0UlJSvGeccUavsWPHnnnFFVfknXbaabcecsghU7p37z6pVatWuampqWcwjNjbbU8aeQxD5tqG07bJj4zifxtCB6GHHCbIdup1u90dkpOT9yfNzmrZsuWobt263dG/f/9pZ5999sTx48fnXH755aeedNJJPUlXqQdR5kidRusptn5i72vXb9RF61muUd6I5RVxgtj7KGr/rhcXXnihSV5/mvU9auvWrfd+8803n3zwwQdb33vvPYh7//338c4775gffvjhit9+++1J0mI0eeWGqCJYUFFRIfblpxUUFJwr7TDiHccugJhvYd3IOCKnx9dc+VYLSlXyXhzzuvBWeKVBiElh1uNj5flH7LDb6HdBVozJln+6Ac7Wf6hBw6BoUL2z4N8GdW3qs7aiLGu8ubHsitLVtpTevK8zMGW8xaSTxjrpfMQRR0i/8NdDVuD61Vug6kMoV3aDZSxC1dZHEKh4CZrqhifxUHZJN2M15FBjEkCvrlRZia4od7KoFA4NvrPtNQpKPuhuOV04Ey7/4RLKCZtT0IU92w3sVC+G5k6Bv+ol+LY9zPe+Y/jujEeUsZnImxmWRWVlcihoMz72LfZZUJWzYZuf8b3nEfSvYV6bQXENooA6j2Ep4Nlvwr/tRZiBCrhc7cnsg+F3HeXEFYas9A3AcDZ1BOBOCJdjREk6y3QT3xkLTe+MUOBrlv9h+CteIAOr0D0HMO67MLzNUCd8KLQ/NGUCvMnH8z0dgcp34Nu6gGVZxBaYQKHzCJYlD4t/lc30vx9q6Fz+uQlur6ye3MSyPeE40/yV9OtKmg2BYkxAZnGHyBthCKsp6qV890T++j/4K59EoGoJVC0RLs/ppEE2RkVkJVHQwi4mLU5hLaUjVPU+y76A77xBf3ZEnv0Z17XY5unlhBfIym8jyImAncAfZ7LM+7OxM52KhQj5VpOGqczb6bAwAgMWhscFWbkKRVaLXu8ogkOhTagqf4l1+yT9utPlMf1W4bpBtULQUSBbNzLfI6BozRD0vQVf+QLYoXehueQgwFHQPJc7ZgkE3haHM7+j4fLuxzr4Eb7KR5y6MYMfMF+t4PGexWJNwsh8WbFbN2SlrkuVFenXsBw9Se91zOujqNr2LPO7lnzSkXEPgqldgCFzwwp6l5edHXxO/hUcxvtMXn8lLz1IWn7LfJpQxNwDcmC49nbeEaQlHMpwN5PH2NfbHvLQJwhWPkwaL2U9jmSImnVbH7aE/HznFab1f2wPpB95wDQ2oLL8FdbJk3DJKm8tTCOpV0VJgmZOJh+rDPcwfBVvOu3WRb5SkAVDP4QBw+02t7AzTPsm6PoA8ruXYV+MtNsfWQc92aavgWpkOoptB9uYBNuXKJdt8krUFp+0Z8dfqtfuyTwcTEHrZcY1n7Se+W9UBAsaHZTjiCOOOOKIIxacmLfg5GBPTqKWcIKwIuJdA2ldkKyY9jlmeIhtEJyLhRjPorG98G3EqwaYznA+r6GQFAlZVsZtLt+CX1Yvx5G9D0SnFhkwY89N4QjnMwJ44tM38MArC/Dyt+9gyqsPY2jpRDzw+gKsDW6j7OahHBBeQRx19cFZ0ykTR68Xi1f8hB9Xy1xL4VxEVusyMV5jUm8QIguLU/mCTEhT3Am4+syh6NKiI2wKawrl982VZZj3zjP4dfNap6xO5GHRZwckN2+PDnseBd0lWaw/F/JI15CoKLYIUg1C1/WvOBGsYHy9Zs6MTH7i2ClMnjw5vU2bNrm8LSUPX6JpnCzUgbPOOqtqzJgxn+fl5c3idRQxkPcDeR3K39fy/pHRo0cvvfDCC52ZyC6EcFTUCWJ/i4sq/WKd+EVdVKFYl5Nn0Xc8Xbt2bT5o0KCDrr322kuvv/76a0844YQ7+vTpM7VDhw5jU1NTj3O73R1dLlcKeV2XNmEYhigiGuTnOMLtPUovuWe7JRldKQkJCV3S0tJO6dy589Wk8/2nnnrq7VdfffU1dBdfcskl+2dkZKR4wvZIonVZVx1GndRlrII4lh9iXW3+EcTeC2r/rhdsMzZ5/wu6G/x+/7BAIHDF+vXr71yxYsXddPeWlZVNCAaDmXw2Iicn5wm68Cq6MBQ+a0aaiF3borZt247Nz89vHXkWxx+ErLgmXXvR/Uo2anAFb9ClinJBtt6GPeoDx1Er5FtpByrfZOU3qeEfkJ3tajuxKLHZdQ83b3P9Y3u3uvHBU1InPHlR0sSnL2w28T+ZKeh3S8LeF9+V1PucO1/pcdadqTcsuGvoo+8ee9urX+KON77G/W8vxsNf/Ianv1mJp79dgU9XbsKSTVvxy+atKPf74QsZTOWf1Qdt2OuJKtW2nxN6NgZFVRIouhzSZvx/5YDKHcA+WFatrmI76pqYmJgU9v1LQQHNOJuX45hZMoj9DoW24SjJvQy6cRFzWISAbyXraBFsK2JSodqyQrhbsn9AyBjsvKNal9HjBYc2tt2B3dqemLhQ+jhGZcvK9ROd1QVBfwmC7vP5zkAY/stgBt+F25PAly6if0QeFd4g2AiYSwOGWQJv8ByYGtOwH4Vl+h07ZrY4bTKOzz4XqUkXUfgLH/xq2xnsTmWLf8PQQsdD0zLZ0VNgdOys5jr5KjMuYSTFCAV/Yh5eY1ph+1KaOwATH8FXuRym8QLs4GUozh0MK5jN9zcyXb5mdaAAzPR/JzKn8X0MgcvTDqEA2799HdquvthxinI9jCBpHvwEtr4EihXOVxRON2BvI10moiTnIv6+lO4uJ29h7IuAR84jYXkN8pz6JkL+L1k/L0L1jUCplMXIYRk+cMoC9CB92jnha8AZatYynUlM53wUS1rKFNIkbOrDxmloGQrz9DZ9L3pcAk1Xmfd1FPjvgzdwCenM+rLGMarljEvGvjDWR6cL1ql8dr7zUcCyFsBwXejQ2ghdTL//MF8upnMpmm08zPkwpdi9SQ/SzC/C/2SUZIfrxtAvZZk+It99zfAfwlQjzFUH9G3CTyyXRboEfiLdrmU+L8WWH4QfHmHaJicNHqbTA6G1EQVoBA7fk19t+wkEDKHJEE5ExtDzZ2aIF7sjAlaYJ+Wjh4qz4ErohVDIYmfwFMMOZH4HksfFRNDTjLBJYzmeGF3B94qZwDUsX5nMl4hvYVhXomTkzSgauYr5CrdDB04ev4OlXsq6k9Xng/ne65F224mTvWi7JS0U+YBwMv1EwZuP8vTznPZhGXShj6DLih9lIJon9XWidnsa79CdQw7xFOuL9ZkzlHn/sw5r/tvR+CgRRxxxxBFHHDHw+XwtKPv2UFX114SEhNUR7xpw2+jEMH2bcqY1sdW07A+VSTvqYi3LSudlEOPaPgmRKMWUgm0YWLZmBVqmpqNH+87Og1ixRGVsZVUVWLT8RwRFYZvCqJIS4OdEISQBVTEqFYEjM0ZcPRDlrSiO5SWfEcTi1b9R9rCcFcJbfZRree8obRuKJAKZ5jqriRlUQoupi+4Z7XH9WSPggmPsSpZe4dPl3+GR91908ilxy7Uu6J4ktO56EFJbdmE+6gsVRphGyh4zB7vqPUVc4Pf7K3j5iLRv53a76xC046gPEyn0FxYWHpKSkvIA6+1men3ByfQD69atq7O9/AWQWq/LRSH3wrxRF1X6xbqoQrC2E4FcVtfIhE+uEtYmzyQceeSRnYYNG3bohAkTho4aNWriwQcffGfXrl0ntW3bdkSzZs0OIW8liimMqOJXlJqi0Izj90PoJ3QUesrKYaEveTCN9D6sQ4cO2d26dbv10EMPvXP8+PF3XHXVVUOzsrKOOPbYYzu1atVKVhBJHyz1F61TcXJfV71HXSyPiIvyUCyPRe+jvwV1+dWLsWPHfp+bmzuXfHQj3fWjR4+WjyR38v6/fFZtx7Madnp6+jvksRGkyRv8fYWu6/eXlJQcLOYjwkHi+L1ISkqSlZUqabuabbzeFVMdxn2QoJjWPhy8Gv2gqGiyiFN9PDExsV6zHkdPfFPf6+6FnbpOnHdwqwlPDFjS7pRrtqlt7jYTEqdWePTZfndSqelyldqaa7aluGaZ7qSbTW/a1Za31TWhpDbXBOme/NXf/9YPVmMS3c3vrsC4V3/GmFd+xJj/+w55L32DvBe+xBUvfo4b/+8b3PLqd1jw2S944fsV+HLlRqwpr8S2QBChpnzp/rswaZJlG8prtigjGwP7C9vC/qot9hN2BOtXtu7/TNeJ/cpf/1F4+Iy2UNSDmZM0WCFerGK0X7XYeZY/ugJ64iT6DUHFtkyUjgwfPmxp1X2K801BKcL80V86v8VGr2K9wk6SvZXLBctsjZ/9LsdUgqqeyLQ4jtmM1/U8EnydkTezDzSvj3F8wU6VF6UdNHMvDvI6ZcjIYMXkLOtXKEaRs73esU+qfgeL8QhsczGM0CO4UDExeVAVe9nXhOiMSyeBhe5194FBzcLYKWm8Ow0qu1rLFFu8T2FL+hfOc1GwQbkfljocppaJktwCx780+0uoytWw9ItZyGsdm8ViOsIw1jNP7CuZnKJ4YZh1fgBoEhTXESx/X0cota1nYOjPOjZ0xQXcz0NTs6GzXlR7EvMl/BMDKa79DkKux5yfclCXYX3JuJY7v4EWrKPmzt3s0UvRNmsMnw3mqDIehePCZg8ciKKXdNQ9Cuumdlk4SZBKtj8kbZ6L+FHYtt8iT/xKfwnRBWZFSlhJ692XT1vBcj7+vMfyLGBdhseV0pELGfZh+le3p2NYE7nOx8WjWTdu1mM5o/wGnkA68or7kI+akcZvs+6D9E/j/UkRG8MU8J2vNCbjvAgjZuZg6KzDoBmsYOMmhDAQpblXkGb1mt3BlIt8KM6dByUwlGkPwuxRDzn+yqHy9Vz6zoBDY9tOQbIcRBIDmaPY9jLyxxy2ibA954yR75AvfqC/5C4Bmhb+aFqlNOdkq6+jgBVTJCombzerISYXDGs672I/wDYFrKcIuyuUH2Tl+g5w+IMVYYpJlrCJEcc0i/GuU9+a2OFQW2HDejeG35PEfJ9BXpSCbWEjeQOty7o47VbROTFTviPfM0qlLcPtvX2FdmNwWMda8G+0EVwbUrtxxLEzUBy7RVlFZ9ENQk7xJcjMPxIjHw532v8miCHxEYWnIKfgMmSXDKRAcj4yi3tGnu4IsR2VVToImRK+qBN9Ir1dBAdwIB5a0MOxVRPFRLbB7KJzkOu8dy7v61w19qciZ3J71uMFTP9sTPxWJn41MWRuGnKmH47sWRc5dMgsvgxDCg6v3m7xD4cY/Q9vQ6pZX381BsxMxrD8bhj44N+x8mKn4JLtbUBzTgx+rmsSOJF8HdJEgODkLyIq14cI0Te4kq13w7c74AS6PcK31aDkhnJfFbb5KtEpowOSEpiUI9vR8eqcEaEqcFPW12XnkSNbSGZ4o7nCAtHvgMJ4RSlbQZn+kY9ewu3/KcHEhTMwYeE0zHnraSzfIDsDZZFI01cJRyFzywsOORHH9jyIolyIE2Md/pAf//3qPfy05jemLbmPUKwWJF9pGT2R2rp7xKd+iIxDdLNgHuvc1QNN0wKMVyZd6azrf18f/yfh8ccfT2jXrt1QTqKnkG6i8JyakJAwJjc3981Jk/6ybWZOU4hxgtp+4qQhNOZEeI4q/eQqThSEtZ3EZx944IFts7Ozj73++utHnHPOOTf069fvtoyMjLHNmjU7LykpaS/yVVIwGIQ4UVrG8edD6CyKYaG5ruvJxN4tWrQ4u3379pf37dv3ltNPP/2mMWPG5IwePfqko48+ur3X65V6l/qsq56jvBDravNMbRfLc7WdoPbvXQIxNZGTk/NeVVXVeP6czjZ5IN30zZs3DystLU0Jh4rj98AwjO7s26Q/a9BEREXAbs3BWMwQkHcaGhVFdxOCqYZeXznlMLFxXQ3bVtpOfLhll+uLjv7R/nXsugCmlKvNC/xa8uSgmnSTrSSMUeAZrMF1kBmyXaaJnwxT/cYKGotUX+WXesDYYtmJCCEBhuKCrXuhuBOhuBJhah5sCulY53djXaWGz5Zvw2tLyvDiz37M/rYcMz9fj5vf+hXX/fcnXPHyYlzzyk+4/Y2fUPrxUrzxw0os3VCGqmAj9pn+Bri10M+k6HdhRU5DoFShKN2DwZSWEY8aaNmypRwmJaaJZF7z+5WHvxe6LQfFZUDV5YCFEBlvcY2Du2YN2YTSvDfw6FV186FlmTCszyK/wjC1zRCbWqJgteFBYKsC05bDwro5PZDNctrmfbDUx2DoD5FAj1OwPM95RxRsFtpiq2Nyh+ALjmIXy5FkxBx+LNvuHYUfn6lrobkjh3LRQ7XE5hHvRWh1BNP6G0aV5EvpFgnCOOyVeCLmcLGS3DWYnfX+dnuoUYgSSze/Z0vtyjneUCZ7PTxJRRRQOzhxOXZSnLR/H2xbTCCQZ6QclBNXV1bvWprPeUFh9ruOvVpR9O4AJ9mf0HJj7LMq0qKCcQqJPKRp9Xx0kmIh6FkC02jvzEOziq5n3d3HejnBob3Ep8g+uxg4dJel2+YmpJWFlfIC+bhh0oXTYadQqWNNO45hhvC3l/GZpMsvmJO5JvxCBJb5Dd8R5Xv496RJNqpCHEOU8ApmIImPLmcH9ij57SEK0I/w9xjWnZwTLatMwyY5bPMrlvM38oNGdwo0/Q641Nl8MheWfir5vReGzW7lhG0YNtpuWQnbtxVZ+RcjpygP6ZumkQ6DmCdvmMayJKY2nPxvgiu0yvkpkIU4NspZPjmQgXytRFZyW2nMa48IjX/mfU2aNE/+ieEb7P9/P+wA29snkR9h2OoW8gCL5YgUHvi9sipIVv1yjuhUf3M+uxch6/FwuwXbLU518m/bojRuh8TvIu22MZAPVEPsiv/r0dgIEUccNZFVeDBUjR0wZvLXFA5m09nx3Ag10DUc4F8AUdZmzRoLlzKbncp0dj5T2JFMheZiJ2uVIjP/PmRN21HjYlvDOJhMh6pM5g/5wlg9MGUW74f9SS+3cjO8rpgVdhNly9NNMM3p0JSbYAXbRB78NRCj61bCyazHyazHMVjzvkzywpCvyCNmnQl3oAi2Ox+2FqYD6NzqLA4ChcjNPzUS+p+H4fekIHPWCLh1ls0+nINJTUHir4J8kc7MPxnN9BLo2jAkbEyNPNktIYfGcOIgytktvP4U9q2Ft9hyDHsvtgBXY0TlczKh/dmoAuxgboJyiRxQcyRvZWXEdogoo5oWtlRuoyyooX0LzjXpScnWka/FZEOQzz9Z8i2eX/QWlm+i/KLJx/jw+38EYVnJhp/CxRvLvsB9rz+Moo+eReFHz+Gmp/Jx/aNT8O2KpcwDS7UTI6xoU0SoTk1IwaAjzkCKh/K/FMbjxfdrf8X7P37WqNyemNoKzdv2Ylcli03qkAEjkIXDLg1JjE/6qXrRs2fPIMv6q6wqFBfxjqMBTJs2rVVZWdl9pNsE/txKul3hdrsnDxkyJLri5a9AXZwe9ZNr1NWlxIsq92q7qBI46kSgjq4cdXDZZZf1u/3226+65JJL7txnn30mZWRk5CUlJZ2WmJjYU8wWSLsRhWRcAfz3IqoYplMi5iR6pKSknNyyZcu8Pffcc+K55557580333zNsGHDDktLc5q98IrUd9TV5oW6+CXqYvlKrrH8F0XsvaD27z+M8ePHr1qzZs0M8uCVdKJovIvlv3f69On/Htn1Lwb7ti5NUQa7TCuNo2FHvtBwvcrOF8v4RbNNsUG8HW0nLuyUccP8K/ymWljubj2tUmt5Q5Ur7eyKhNT9bbfSMdlfVuYp3/hlUkXZ3CR/8Aot4B9hmEZu0PSPDAarRrpsfVSKGnxBR5XfUikliHlIR9yzwbQoSwQoupfDNjaifYKBU7o2w7HtvWjjNhlWRUB1YYVPwfcVCt5db2Dhsm3I/7ocd364Hte+uhRXP/85bnzhY8oBP+KbdWWO7LE7oFI317Ogn8bubK8PpEaqglCd8oCYJtI0bRlvRVlcp8L4T4UikpQdKQRzqkfsezYVtmLAUGuaMVHk9DGB8EFE9k+SdRhyopVzccGTvC+8KfuFXfIB/N0BLq8ceKWQpq2wXoxyEcLVMriJMs2XWK0QlflVdVcWgjsUTkfSlG36TYXpYvNRpJ8VkGmbwGCyWCe7aACDz+fcbh7zMpUd/ylQbVlRvGsO0xSTHfKhIVwqEyltI+VrAkSWNc1t6JlaTS9pmELFMD3DflFkFZ4Ol/8hqPoc2CbnbDiPgdbCMmNWCdcBidFSKzDlyuqP8B6XKOjDNJT0NN1GYLUGi3WqqGHh2bZFcV+7PCEWuibtXRrrRsY2BlXZUXgS9kBCSr8YvukBt1eDh7wVtpnOcle8w47udoQCP8i8BK6EFtA9e/L+SIYZw8nDdOih+zF0RsPmQwYWd8XqjDspgj3I4bWYJbqetSBmTH6gC68MrhPMq8LyBYxtEY8wHJpIW6CTUglcrkTWS5sIKarIezUXMwQ/NRg81ibLroQBu6omr6psy+GcSTZ5J+fHOZsVOMHjTzGN4U3uW03/FLbbpHZOu/Uk6tDU1khqFW1LjUGBYUZT+1dDBLM44mgaZMWibQ9ghzWAA2VHdhIt4E6QExtbI7gbfhb/Pcic2QcJrgWUNu6Bop8ITenBsrZimVvQibF/dtbqlexV5nFw2j/yVhiK3Yr0SONg1QaWs+0njJyCfdnS7oOuywmlfWFHhA3BmjWy0K8tB4s0DvYZjCQsXPxVuOUW5kXZl2VqB9X6Hm17hgfmMdNSOeZdz0FyNuv3Qj7vy/u2Dh10vSU7ZAqN9iAOngXILBjsvPNPgii69WZDWcfFpL+sPP3rV2RHsbrdGaRvMQepiym5dPs7Fl7sJBIp9/bmdT0ngnUeHte9Izyk694UFZsy6Jqmpvw3cl8Dkg7TkIPqdmgXhhVCpb8KaUkpSEtJDSuYOGzLRqF1lWXILbkN596fh/GP3oNPVyx2dhXtKnW/yP0CgzJjZcgPP9MOcmqxIVCBRz99FTc9Ngtryjaw8GLWoekyfzikjYO67Y1+nXqRHdgcOQfYUrkVny75Cpu2NnyejiepBVp22g8uT4pDi4bgrDJWlfZ3XYp6V/wee+yxBvEzaSuHyMVXBjeCkpKSYzwez+uklawKfsE0zZzs7Oz/NrSFehdDWKg2w8X6Re/FRRVzcpUxKeqiyj25RpV/sS6qAJbnanp6eqIcTjZ16tQ5hx9+eGnLli1zk5KSjicduum6LvZ/lbj5h90XUi9SP4Tq4sSP9dYlISHhWNZr5kEHHTRrwoQJj1555ZVnSj0zjPBFXTwhTvgh6mL5KeoEwmtRvot1gug1itq//zAmTZpUlZub+wrLK7YOF3BcGcTyPlxYWEuWi6NJYHvuRieKgAaVwZbbm86Wnx6u+vohehjiI7eZEFYALFyotb/p4dM0mI9VJLS4vTIh47zyxBb7ViYkpSNUpqVuXfZDgn/dJBcqT0fF2jMSy7eNa9e1a8G2ey970bjt/E9x+/lfhe6/9Ov0qp9T3VWb+qqK5XVxTPUEfHBXbkFq1SZ0VavQNxUY3KcVbj6yC4rP7Yu5Fx2Mq47YA508FE44xpuiQHax/3JzPHZVcmgtQ9DwYZ3fwufbNLywVkPRUhPXvb8aFy/8GCOe+hiPfL0cWwN/77SoPA0VrKWfYIp00lBzopSiQLdhHhrx2AHsJ9azrinqWHvwusvbZsOQ4SaqPFU0zrFqHMLaJGhGzcHHthooAx9Z1kaUbTkMlcZe2Obv47iKYB9UGX3gq9obgeBteHjsNlhy1G9T8AdoJrPJaNNRbDdMpZH5CtNKSzkKFm6B7jmb1buMwuqFsIMXwr/2Dj4XG9B/HArTkVKFS9YSHr+MA01HE22CO3NtBTOgquezk9jIOfSlfPlc0uR2dkLfRDNQJ0SpKYfJxUr/ddXZt+1MznnXw5al34oouZN3MCcgX5Lqy7F8cLHMDfBXZbPh96zmmUCYZ8qNvaF6Occj5lwrh5U8xvIfh5BxGIJVd8MILpdknYmKzLUVsdOrHessFqoLV5emwGuN4TvjWd296O5l/o6Ff+ko8vYrjDu4vcnsAMc/RJ5oXIkbCslq7TXhuOxk+NSaE9S10rX/iUhMral8r6/dykRL6GeZK1C57QiUB3vv0G63+tlujTuQP6oSwUB9xAnDKa+yAmpSZDX/vxsNj8xxxBELTyAZqtaJgwslpNBWNqaLEPK3gmYej5/WhO03/ZMxqrQdy3c1m8Wp0DTZohLkLOlXdi5fUzD4Cob5MwvuZxiVwsgRfONmDC6Q7fJhKNql8AczgGAbJASfjfjyFU2+1LVmBy+/LNKruvMsLjbgDvUNv4d9sWRDw185dzU2tqRQoRzsdLCW/TUmHWtgzDQPAp7zYSmjSAfZqkJJ2NpAOnzHgfdLDpa8mpvZ8SqkQ2e+P8ExFfJPgsfPwV5rDm/S398HWnYqB57w0tZYgWU3BSfSsn1I+H59MBiU1SI7YL2C9jbL1JTC2DYM1bTej/ysDVmpUudpx3KoS/m2rWjTXEwKR0ASyhqSxz94Gf/57BWsNiqwxRTbfpzmhHXFuxhMUBZHUAhRxclX/gQXnv3yNcx8bSEqg37I/rCdgUI+6JDWGkf3Ogi6KrK1BTn3/Mu1v+DXTQ2bm5V309rsgYTkdKFrg5DVweS2lik6GrQFrOu6bCWT2P76FUH/EBQVFSUWFBQMZtso4ERZFOfjq6qqrh49erRsMdv1bFc3ajOa06GEb7ffR530e9H7qLJOXFSRF6vkEyezcefe4/G4+vTpk3bBBRfsOWHChCG33HLLgt69e08RBaLL5WqlqqqHfKiQBo6iUa5x/DMg9SVO+hFN09ysz5ZJSUmH9ujR495bb731kUmTJuWw3vfaf//9W5EPZBzYzhe17qMuVjEs91G+i+W/qBPE3gtq/94VkAPp1nfq1Ol63l/BNisfuR5iGz5r7tzIqetxNAnkk65s3wG6BpXBCsyuDBvZtlw/xIymreDb1S1/c1astfmtmXeLnnzmRleL/n5XWqIk6PVvM5tvW/99muWblJaA862q0OQkV8bS9Ize21zd21hnrD7AZLjYhMg/2lJYwQeTfJvnNfdvnpUc3DbshqN6PTPvokPxzLCj8NzQIzH9zANwwzH74uQe7ZFA7vzmt1Vwe3X0S3dhP6+JTkqIQo2K1rYX6Woi0jwWUt1+eFTRpxgIGgbHexs/Vrjw+DIfRr+yGGfMexu3vvoV3lq2Hmu3+v4GG8PHsDVrK9miN5EmEb/6IFvZlXo/irCdVJD8stOl/RNPPCHt96+DD+XsMVZxDmJRIGHaZo8airohbLdiYm3M7FbOQo/fgxSvgvRWVewFf+Z8iB6khyshhNlDFmPuiO9rOLFhGra1Sj5z5nV/LnSD+bKXhNuPkshG0s4pcxRnFCUic3pXDHywNSaSScdMTyFPngBN3ct5rpgvYE7ufx27wXpzUSTLvM959IegKL+wTshbrBLV3gPNyqvzJPUzpriDY1Yy+7lEad2RJ02HmO4V2FY20+jE4htQzVdRkvWiYz+2QrE4B20pMvgfgmkoWJTNuNXlLIiPaQlvdUBqebXMO2Chm0J+P/JhargeBBMVBFSxKfxbhGd00qQS84Yv2YFnHhz6HYqG/Rp+7U1hmmbQrQQklX/J9CZgS2U/BAJ7wgw97gjvtuKhf3tsTZVxdkds8XeiAH8RNJ1p2ssQWnU/ZmctxUOTK9nfcVJkexqdBDQFuhwMqvwc7j+UDnArbcMPImjWZn/mM2om429AC2YryU8a/OTUi2wV1YwA5g/7Ycc6iLbbJs6zbSUIqy4zG/8+7ILeII5/PaRTT9q8L8e809gZngfd1Q+hYBksuwgWlnDW8Bn83iVI9J0GE23YHjeyY1zMsJ04sHZl41xL965j10ggg7Wmd4QZOIANrTU7LPKhtQGqtsgxjPn2pOgQAIx/MAlbfacwnbbOV7uA8ToSk9JhBA8h9zan2wTN9xk2fbAUe+1lY1V7WbF4EONL4kiyDsHAh3hwfLVdnPogeTKNgczX3cxHa96LUPA4pzAz4Ou9GF1aWVjzfjeYVh7LNZThUmAZv5EG1ziG5QWy1V/RunM2ZcLyvYpl5cvRu82hMPRz2fcMoBDTAUZoJZvdw1CtRfDo72J65npkllzM580Z11b4rBfxSF71dibJl6LvBcNPIU2VldlVcCkr4E7+GDMG1T4wRcGoGW0RVPeGrcl2FBfDG9CU1TCMr9Fxw4oadrYEufl7w1Se5atepn8hZo98H8Pze1GIKGQ9H8OykAzGx7CUezm+vI62rSqxfnEKgjifYa7iINDLmT1CKUVJTk4k1jAk74ms5yrWs620olOghDbB8i5Chz1+dRTPscgqPIm8I4o/k3T6BPPGfB5+QGQXtYRtHk1+aU/6V5Aez2Pu2A3OoLryx4uZfprDH8JnLt2NYOgQ2A5vyRaWH2B4P3JsWAmNhuV3ha6yrpQzWMbTEAxSmrefYlk+5Mj3Kbxtv0Tl8sNIt97k4wDL/hV5P5Hl3IdxVpEnQow3lf46n7+BOSO/Y7TVg8slzGuieTrja85wP8He+q7zJbg2xD60Yh3Dujqf6csJt27y16eM83kKHIsQTHgzkme2wQEa0o/LYJwHwLA7OrSEXQZDWYSq1cvwxKTqrVZ/MkpLS9sZhvEUJwVrs7Ozz41418C0wTiW/FpMGW2PRuURCz9fvsCSeq8RkhPMZDrZaj+ak5Ad7FNvKN+CH1b8gkN67cOmRdmNb4ud4C2+Clwx/148/MV/WUX0JKUUS1boykRTkmgsQ38MMqjalEXSyDLPXDUDR+25P8vSdHlCllqYJNrzX7yNMQvuxKqqMikA2iY0x30DxuHiw05l06tf+N28+nu8OS8PKxe/7Xy3qg/yyLDwm6VYOePm4ZWI9w4oLi7uw3p4kbfz/H7/XWPHjv2ztoT9IzFz5swMtoUsuqH8uUR4du3atYsm1e5r/1zUluWiv2OvsU4YI3ovE5/Ye3kWvUbDyW/XySefnLHvvvv2a9GixUHJyclHaZrWnm1To5P2yiBx/Bsh9SvgUG+ZprmhsrLy/Y0bN77/7bfffvHuu++u2rZtm4w/srxYmED4Xu7lGr2PdrxRP3FRv1gnqH2NovbvPww5RG7r1q3HcDy7lvy7H/l5Kos4Nzc3IqvG0SAKCgoWs9/bRJ44My8vRm6NBeX7Fpd/eCsH3/GKynG8vn7CEWmskGUr2Ztn9J/P3zZmvpmsb6uayu5nmKV41NRgyG7vCX3cTDOnri4L/WDYgbZQ1b4+KD2guNz6to2bVNMzdc30HU3yHFBU5FqzqVWqGbDbmr6qzlmH9xjVo22rU90cW/donoBDulev6zAo0m7YVgW/IStmFZRVBbFkcwVkQaFk31mbxh6xyu/Hyi0VWFbmxzfrq7Bim4Gt8JC5pSwieptwqxbauFUc2MaD43q0xmFd2jC9VHhdTVMiki8vII2fivzcabQZ++khpmWUUBjYhwWI+NYBUejZ5oqNMw4Tu6k7oKSkpC/ruZS3H/fq1Wuc7BoKP/kLIHPQ5pvz2APcAs2VDjP4Ouct16HjEV/j+7fcaIZLoLquoOC0hN3No1i6/ins1aYTDO0h8sehMM0ADLMH5o1aEYmR87WCs/nsGcg5VAH/LPiDN+BhVnJWBuc1yiSm5abc9Sjs0ER87l2OPlZreGzOZcA5wbZv0LFqPedTBjKLj4Rqv8GKkm3qTzLOodsPnMosGMq47qaA2oZzsP9At0agQNoJ57yZheezTp5wukLbvgclI6+LvMP5ojKdzzpw7vUdTNehmDOiApmzOE/U59NfDrx7g/FNhMv1MVZzntfWEhux2Xx7BTvpV6D6nwESroKqX8n8kKGDs2BVTYAvaCMhLYvC3yTWN+d8Judj5jDMHvW8c3hegucO5nW0847fdy7mjGI8DUAU0Kq7GJr7BM7Z1rP9Xo1mSU/huy0GOrj6cT58OwuXxvK9BC34GIrGfo+sggL659KfVWXcgIP1+5ETsSksZ+roKIHbczRCgXUI2UMwL+8VjCicS+F+MKdZfMl+iGW/Ads2bkV6qwtg67c4i5KEfw3/BSjJe4pRK0ynmO+McOrLtiajNO8mJw1BdtGepNNszuMPI40NGL5emHvlMs5BDyEdF5AGPWDKXB2T4QstwAarAh3cp7Bebqfbm47VZvyAn9btg9Z9bKRtGklR6X6m6mH+FvLZXVhpLka6KxEprgOhsuOoUH5At9Ur8d1eHqRvPZU0uYz8RX6yZ6IqWIzge5VIOTARasq15MkbGYesSJ0MT+BO50DC2sgSExKu1yAHvVnmMpbnMixZtwjdWx7EtnAr6/AElp80Np+EUjESxVdtRA7payqfw+VOhhF4BUH/xZg/rnq7YWbBPNJxEOks4/MkFOfejoH3JSEh+Wbm6VrSXYxuzGfd3It1S35B2726s744R5Pd4qwAy1jNPiQPpaOrF8PVhTCdnyEfZjB/H1NCGIfVgc9xyOYQljfrAlci5+PafuxDy+EyumPWGLEFEUZW/nC2g9msIzAfD5B2kxzaNT9WFvLdzvzJCoQFCPlvw69lK9GjfQZ0e39YdiXsqu/RrnyD024H3dkCnuY/QHe1ZF1zvo0BmD/yV2TNOozlmUX//RAKLUXQPgYPjmxch/QPhwj6ccTRMDLW6HBbZ8KbeBs7in7s9Mk5Shrc7BxcajF7xTOQVJnGzugaNu4Z0GwOfsodlISKkZA4jZ3SreykwzZ2R0xtw97pBg5Oc9ngijiYzWQ8fEcrYSc6Bz3aDHcGpSg2bUtnpzEeOuNVldvg1UfBYsepa8V8dzqfFcFKmIIWJx6Gte3yoJjzODCXsqOYyQ6Dg0riFAwvPDASW/3QQy3YwR9JF16hqdgvsjO6BYV5X2D+sX5M2jvIAf4HdnSTGfopdh5vsFMtokD4bTgCQkEOB+pZzOcsuDz7oVc7t3OSq8czji2tg2P0XFE7sCO+lmW/FVuD3XG0mGmwbg+/h9vQzJYVwmGMnZtGmmSzg+Wg5ipy6KST3oZSCl/FVAzP7xcJGUbWrEMRdE1h3HNJzwKHtrpWyI6xhAJUIda0OT8SshqWuh/z1IJhVrHu2OFSSLGM/fikvxSIg8xiXq/H7NynUXxhuaPAFWFmFQdIqFP5/F12voUw8IzzRToKUd4axpWoNGbDYt3qLtKE+bHdrGdzDlb+kOsMMrGw7Uzyitiins68iOkGZiACw9+R6V1FGkxjuHtge8JfIn9eJOYIJjn8oSi30OdyhIRe2my4daGX0LUUrsBNzFN4e4vbIj+okxnmtAgve5i/SymAzACCA2D9nMz6H8iQ5CFlKvl4AgcS0t9LeqoPkM+z+NKN8CZMg8u+AGOmy4qoaiSGDib9mQc8QHc8At7qcsTCt41tQRvLQZaCHAVPkXM07SB4k2QgHwvPpvCpzZfmN0fasdkcMOdwmCPvk44el5StEG57Hpq3vR55M6v55k8GJ8uSrxRed1RwR6AYaM1CN2tMPySEUVT7Q152COnz+WTFlpiJ2EERbFFW2eqrRLOUZs4Bcdt3LbLtVvp9KPdtpZ9jDIyOMgof246pr0YytCsgedG9KKvcgBc/f4vsGCKLRfLXBEiudQrjvdp1QZfWZHNnSbPKrnArlq5bCX+oYb2/N6kFkppF2aH+8jp1Y6OFZqg1v/TXgqZpPtJSVn61TE9Pr3uVwv8oCgoK9nK73fdyss7JAN4MBoNXjBw58pO/UBHsNKHw7fb7qJP+uCEnCt6oE81EbSf+aosWLRLPP//8njfffPOw00477Y7OnTvfkpaWNlDX9U5smxLGaWtx/Hvh9KV0rG+V9d6G9X9ely5dJp588sl3jR8/foTwB/lExvP6+CnqH+vq4slYF+XjKGJ5e5dADpfLzMx8g33cWLbh51hGsSd8h3wAiwSJox5M/n/2rgLAquJ7fzdebAcsnaKgmIjdHQi22AICuzSi2IHYhYrkLiXmT/Fvd2N3g0F3b+++uvH/zn3v7r5dNigDfR+cvffOvTN35syZmTPnzT0zblwSeeYlvzaRf9WbM9VGXgHr327LSvM1OPyKMQdYq5rWBgpa1ZO6qUG3dGg8JnktS0lKSl0RQO9KRZtc5snML/Zm3VrhzRgQUPXLLNi7eVo2qdJLxADcfuRDmS1umr3H6tUp5wUqg7cG4JsYSs6clD9/7fGj3v8dd77/KxZvqLkZvoy/zdNT0DYjGU2SvWifnYLjd22OE7vk4KTdm+HkLqRdm+GMPdsi79DOuOHYPXDvSZ0xrFsOdk+3qWIGWQQNhupHUPFjWVDDi8sCuOGzxRjxxreY8dXvWLixBIZ8nvMnI1JRvor837AlzYZN3Js9/IM2scsaoD5WxvYvC1Bafvjhh05l/WWQzdIU+xXm8CPOOcg09Vjq5VOw9tPHkKU/xvnRGOrFXTlvOIYKSzvMvbUBq3d9kC/MOG6HzbepZ3/J+YHKOeR51KhmY3/Mhk+byfcWUE5nQc24B6tb7hON9yfbxEMVrDi2B1/a2yy//EgibeUoznE5F8LjaGU/xjBx6SerunuQB7vA3EXa43Iq69F2aasXQEt5AqlZT7BnvTrWoUuF6yxnmvPMtmD6iCXMwxMww6v5fpk734Oy0Gy09T3G+uGcDKwnvTvnM4dzrrn1X13IyCFQ8B3TDnFOLht/nM66nonslo9zfn0r38+5dWzJvRVzeeb6u91ixLLWSvmZiTzP9Dht0NowlWuQ5HkMbf3CN86t0clpJS66tFIc2TSD7zgLg2RjaqhnUB6nODxI4VzcNqdRRGbxFQ9hdbNDoMw3YYe7QLFO5NyvPZ+/CslMP+v4x6FkPE5ejYgmjpV8/1d1GoIFkZRiprEg2q4VMYYXMD9PMg+ct+Jg5ofdIe/ZSIIlDnO3BWNUPHF1BfP4fzDC35DvKuv1Es6VZ6LtnqxjiPG4J3m2dYuRQqpsEijpylUX6MpdaOObjLUtxG/y1qUlzXbOHJNJvcWyfs5685CHnM8nPYbOrWczb7Ng2tP5vkdhJ93Nd0THdq/vz+98dyL8tR16Ajsn1hayY1RXIVQpn8+UOEqb7OhqGgvZ03wDmGsQ8YgNQ0YXRlDasjM6nichhIK/Mc4bDPsdeFaD4rsbtsaBy3OUMxCZkXkOif8aVT+KDfk++D19HVcFLqRjlx+qZDdVRb2GIfKr3iLGW8d74pX9FDb255jeOJ7LBmy/M2+bmOdM0tnQ7MvR56GGNz8y9DYcbPbm+3keEefyb6Egb/MNf2YMXU7N9Ep2jBegNGsc8gfPj90RxMof/QNfWyokxgqEA8uZt4AziMvRCC9meeaxI40p0M6oHD11MWaMjsqw+LW7CR7PQVCtjYz3Mx9bwlYrG3H04aA/Bn2mRB3S54m7CvU6dta9+Z5U8uc3luMn55dyVc3goHMKFYL7MbDWhm+WJcsWRRmYT217Hfo86uOzR5BkR1XJ2oeYNuiD6MNxeJMDVGHGbCoY5yJYdg1m5b3h7PYahQLTupW8vJ2KwDFOL2OYvzj1LI7mde1Iht2DpKQra9ZzjA+Oj6fqyUA14u7XAMOd8VlWh2Ak4+7D60UwDOGzQbnqxPBrmAf5NZZlVgv550cO+OsdWZZlm6axCuEg69KmAqWxHHy//Doq8qVYJ0NVshAJR2VZMadwgP+DSilFXz0NxWrUaCsQg7OiHwuv30vFZAXr5DM8ObL2Cu4Y9CDTWIBIcA1LFOWdbRUhEljI9sW2lRZx2kwKLuXc+U7WyUksWwYVr9+YF8qCVcmB82C+41pEtGsxdPbW+1HbBhiG4SqP9W5CoVDmyOmaxv66wCZBJtfcLTYGv98vkxIqS5vDME1UBIPISY8263hxsagDmbJY3UUtaflzwZc5skh4dCxYuQwRxx+nKGxbAT7eMr0purbsyAIxPuU0bESwZNMalAfqn3cLktKbISWbeqxko4GyO7cUJFkaGvwhwev1hjnpL+b8ITMcDieMwcSYMWPUqVOnHs/J8QxZFcegacnJyTeMGDHit+gTfwnihco9l2Ntkh5YSAxw8QY6l9xP+oXkWp5TxLh34YUX7jty5MjhxxxzzMTWrVuPSkpKOlLX9YTv6P84xJagaVo65eHgFi1aXHHsscfmjxo1asQll1zSrU2bNvIZsitrIlPSZ8gPpvEyFy+Lcu7KqCuzgvije+6i9vX2wB44cOCv7OdG8/wetukTOcZNJMQVWAL1gOOsKnJABFevXl3/SNPycNaVKp9yi7IVC6wDUWPwOk1Tqv2Zigkz5lXN1FRsVJO1BQFtr/V6xtmlSZmHBX1J7UKaJ8mi3p6khc1mrZr+4inZuEuTq/IPzLruyR7LV2ReGUlvNQla8tMBNXVC0N90SCAp6eiKJH/7ctvvTTeC6NutNc49cHcnZxVhAysKy/DNsnX43/cLMenz3zH6ze8w8KWvkPvil+j/fNQfcL//+wp9nv8Gl7/wLYa89A1ueOt7fLJ8E7IyM9C1dTaSPfIVkgZLkR+qWS5ywEYyKssz8MVyFWM/Weqk+eSPi7G2tMJpT38WzBSUU73cFF3s1zA4RdF1JNVpDPb5fGXMpxja23Xo0MGprL8U+YOXIhy5nrr3C+RmIeWpOzTf+dD9Z5GBLakTL6fOPpVzpdksCYvMChD/umKgU9j/mJGafYZNzUfuOfcVHeHK6P0OGzhvks28rQ/5DOcrnsPh8V9IzpzEu6Jwig/VX+GNiAsoxhW3gVXpeFBZWv0emeOKI2xNuj95h6f6nmIwnN2fxLOcfjIGU/pDnxMOpXqhyaQ+m6D7bmM5ppIHxc7KSS/L7/Gfw/bVmnqirF6cjsqyWzHzzDLOqF+n0L1BhT1MJU42KOPcTzmOzy5g+B3Ml8E5hbgw3NtZee0LUggtTxVPOBFy3tsY0pOfo8J9L/P1M6+akl/ncP7Tm117d6ZdwfCPYBv3YlrsS09ZcS377sk7bE3D6tXVPNENhXMt5oHFVnUNYuITrFVmsD7eIpUzXhbLcjLnsz1ZD+t590mWZTnfyTjq/s4Xl1FIWZieGPXJ+3iIWwiRDcmHyvrRY7IxNo91qz7AenuA88MA67wl+StfRFPG2C+pCud+zo5lUtcKimJ5nznqd15fCyvyPGXG5OB4iMMDj/cMPticFGZH9juSw/Odrzi9lFFbmUCZXUwmsG68vRwZ8zn+nf0s54+cA96PE7PfdNKvC0uWraGMT2H9LmWeNcrC3pQnzv+pz9uYxYL9AA+HXkXpyDJGF0855aZMOfXrjMm1IPWvC8/E6E6eyfoq4qLO30NT74ER+pZXCst1KEn2EtqD+X+F8f6PZeAdR6Ab7xt0cccB1qfB9uXNZNmPYaqncm6e6fj2FhmJ5tGHSC3fvtKxVsloXL1u+uAn6Gy3tjGXD5mUkSNZ/ovg8cjCMs7RWQeqPQ9qcdSuE/bGeCFsYAP2xGTAcjY5ZfuT8vzFezj9jfjrO/QEdj5I5zV10HQ2jEN49brTwcCWjug8FAw6GNOHzmDHKr/cyhfOlCpqdbb1PRTrDEwbtAemDR7lfNI/cONF7JRO432fY3wzjGsZfy8sD3XnYDKccX5lA89gR3Qrgp6oD1rddfrPhFVp+PZSdtJ9MC1vbz4/1MmHqinsf5rxoT/Y2E9By9X7skXfxvsVTqcGZW/4/XUalaoQCcsg34Sdm1wtgYG6J/VidZKVsVKeOb3r/wVLPuOf0COEgiH3cNDqwZD57Jx4sObBDp/Jcp+HGUN/Qpc1NTs6N8X1zboy/5dQ0WnBDngJO8cLyMd9EA4cyIFKBj9xUnocu8xznefD9j7MXNTfl9yvDB5K3u+LQPAADixPM421rJ+NfCa6Qltw3sRUpnMAy8RCKwupg5QjpYLKi2xiRphmOe/JAF83njs/gKmXrY/+chiHAVMuYH2cw07YQ0VgNQe161hf+6Bll/1Y/mHsp+dxAEhh/3sFAt5o/rcXwkUZ8G1QPux+fN9+HJhPZui7fJ/8yutxZEM2zJs25F20WkP5ssY5CgRQzntXk1978t4jqEwKkFfRvlH8ItvKOpZhmCPLBYMuglLxBsPmwQyHqUwcgGR9d+dZgRlpxbinkXdytRh2pH7j0ONXLGed5lE+RI6DrE8erBepzB7O8GEoyCtBbmE35iGP/Mxi2uVsJw8hNXt/5mUfqJFLHaVB1ZJY9gGU4dNjvqj+bGRQD5ICiiK2GdhgFUtHFlvAZit664LHUpbETmujM6lOQ6UYeyPUubJl4zhOpKrmOXw5J/XUqWQgjwbVbGB/Mvh+8UzCuoISsbBL89bQpQvaSlj8l+zzo0vL9tDkRyR2cZL4yo1rUFLRsDFYdFRZGdzI1NsBezNVs5Ss8ac4Bps6EQgEKGbOEiY1FGpk04X/AGRFXE5OjvxQN4kkP8aNJs/vuOwy9oV/DaQO4uvBva5N0ofFkwhiPElfIZqwHIUkzNu1a9emffv2PXDkyJGDjzzyyIK2bdsO9fv9u7GM/j/TaJHAzgeRB1kd6vP5OrRq1Wrw4YcfPm3w4MFD+/Tpc+Aee+wh/hZlMuXKmpy7suaGx1O8rNaWZYF7dFH7ervQr1+/4qysLFn9JauE2+m6Pj0/P//M8ePjfrBOYKvRfmmK+GhK40gTC6kbMm5RryoxNL16mW4OVXNKiun8Ph/kWB+GfE8eYlpBEkdZxlGh2Toitl8riqhXlOnJH4SSMt+PJKW8GPBl3lOc3OSiouScfSt82dkRNVk17QjTYZyID92aNsFxu3fAj6sK8fg3S3H7+/Nw2bNf4qzHP8GAF3/CFW8vQsFPJXh+cQgvLjPx0jKDxzBeXR7Gayt4XBHES8tDeGVZAHd+ugyj3/gRr/+wCCFxL8FCO5vzy8/dcq4w5yKxdgrKQpmYu0bFoNfnY+SLX+GNX1egqPLP8b6kl3lMqrMbbdvZJSAWWhdEeaE6Ztt1zpWoV5WzXcjq4JzCwsId2va2GLNH/IZWa8+Hol1KvX4WIqE3Sa+zQsfBY/RGft51mDokOg5HDLGyf4xI8B0W7FXoSsAJd2Fra2CE30Kw/APW0c/wJUWX+MpXPbPyPiGrTmMiNyISeYXveBtG5HlGuolzhROon99d9em6R9nIucBbnG+8Sc33a2jljvIfhbKMab+DSOA9WObX2FAo4ivh8v5V0XSNNynDsiAqylNFWc18v8V8v836eB8p/uqlx1MuX4FWTUbCVC6gEjwdYfnUn+U3zUeY4HmcFwypmo89OngBzOBQ8mkswkwrEnqNc6ObUJF6GpJC05if5zkPZ9kVD3LWJ6FUNzin/wmhwLsIVjDc0/AGFS7GXVaBGZw3RexzmN+7+a43mKc3qTQ+zrtDOH85FdOGVm8Qbds/8j7LTZ7pWIAPnUYShY9zMdv+1KkTy3yHo0K0Ll/Nq8T0QWfxyevJ61c4n30DlnEvdPN0qL4xfO+LqCz9gP2HfP0ZMwbbPzi8tYy3OKLEL9pihyLvwcfM6zvM52vwaFGeyWZtBXkbWRO3wjb6U4+fw3p4l3l5kHfP5PFdJ7bAViqZu+q8Txski7UupXwM5nufc+omEn6dndQdMKzTUDDkBoyPuWSYNHw156g3QrN6MM6d5MWr0eeDr/H6PlbJmZg+eAZ6946TpVoQd5rTBz1F+bqMZXgC4fA7zO+jfPdlDB/Jcj+FcAXnvzbn9p4Mp2xR/r6OUMX7lLPP0LRJTB5jsJXvKOeURz4D8w8JccLFJczUvP+jnJ1DHoznM++yXbzAueoVlJ/+fOJ9h5ci65YivrQbxswBZbD065jWzazLNxEOvMZXzWB6yxDWw3z/XEf+LbwOn6eWncVe7rQbkRHFmodQrH3I6uApeXPh4zzYsm5yeCltP8y6sOwb2caOZh3cjynXR90ZWVaEE0fyvJJ1an7E86hrF+iFLPUHCFW+x3yQkv+qzZ//Vvw9HXoCOydGTGuOoDUR3qRzEaxcRek5nR1g9Ne+/rynRDjgeg7gICUdzgMoWXN3lS/TgQ+2hO2fDEU/na1Qdu28lQ3zLueeQIxYq38fyYZ+K3zJqWzsT3BAGg5NT4bum8N3HcbGGmDn8CA7uqjvn6ETWiHifRya5zh2ppxC2CchfzA7JGLQ5G4w1ReYn/a89w21xeFUEr5w7tWFAZOP46BVAI+/EzuQeew8LseMwXWuWKwXAyf/H1TP2SweOyfrAsd3kRM+VfwbT4UnaT92et8zn/2Yzx+de7m5HljdfmU5OzHeUijhU1FAhWfApP5Unu9jnGyEK8dCt2YgkMTBUrVgl3eE7XmPscVx/LOoSMlDSinzr01jh9eUvJdfE5+CZv4Cxb+R5ekAQ8nmOz7GjIHVqznzpnSFpT7P55uQ77kcfF7AkInkvfY0ed6TA0sJFYnRLIf4CdsyDJrcjHyfxHedy8FInLrfzDyN5wAbHXRkJXDAM5i8vh2O36LIc+xsR2DapWvIv2dYht7MDwcDdubThzzAGNHB6PLx3aB5J0H3Hso4GzjAnoJHKXviasKf+mOMf7LN812Uj2q5GjiFMqXeCk3N5ED2FtLLzsE4KktjnvVideG1lLXbyF8OTPYoZ/AVyMYMniBlVe3jXNvmiwil5OLxPtV+i6R+FFVW6zaHGXoILdddg7G3mhgw9TyGsxwsg4VJKFHGYk5ezW8Qa0LBgIKL2B7EtUUyy/Akw8QwHfOvPfkuypQMmqJ05KNg0FAn3IXjP0m9n20gm0rAO5xyXYQHqcz8SZAVkS1atDiDk4LbbdvOHzRo0ITYrSqM6QN/U5vlVpRrtsR0xKLtfcUTce5WYjBN8zZOPG52Jom1UBkK4ddVS9F9ly6OYdhZGMzH5NmAEcENcyZg8gfU4zhhVG2TOo4rSH8iDANeVUXrjGx0TG+GPVt2xvDTL0MncfWwlUY0KbH8RvPit+/j0um3UIPjRDFoYI9mHdiEx+LQ3WJfKNaDXz9+FHOfGMnuppTiIbaVzeHMvZkt21ImshJuHPkk6lzBXlBQ0MayrFk83cDjFbL5UvTOfw/5+flNKff9eCr+0WWyNJZtQPrivwq1G4N7Lcd4I5rAvXYNbLUNbu61QDviiCPEH3DX1q1bH5WZmXliSkpK63CY3Vj8KvsEEmgAsvhTfgOurKxcXVpa+u6qVas+/u6773759NNP1/G26AAijzLBFaGSSZwc40k6SqHa1y4J3KOL2tfbhZgf4cMjkcitHE+6kCawXLMGDhwoZUgghnHjxmWzj/iGp1+vWbPm4rHih7EOtMz9oGnEm/Smonu622b96ycU3UdVK/iSN6IPXz3loKhvV/EZXGJMYB30VSk2IjwWx0WT47rNrkvWn9hW1A2UGFtVy3YMw7Ymv+FbzrXJHk4ETgyyGiVFYYC4j9JsA63TbbRKVrG+KIQVpQaCMihSfplXxtD5BpVPUgw5UMoPH+4/yYfjmtJRPPiUrIOR9TD8J6uU2WkyP7ynup988Xleix6iMr86ybRVGB4+Ey7Dbkk6Tt+jBc7esyW6t24Cr+yBEAPfu10+g9uM+iwpaKrXkFE3UhmQpcqxO7XAstuWHWAjvnnTIweLO7waEN2vVatWBTw9qby8vMtVV11V07iaQAI7NzgXm7Ab56DHw9ZXc/78I45vsqKGQbb/pH68Pw7iJtO2Z3KeNiB2J4EEdmq4E4EEEtiBsEPUhtbU2NTK1lqxr23N7lY0uDJOA16O3YnC2UzM/I7PLHFWVZrWAfBocZ+jivqllFODql5FWBI0YMm7qNzYkF97ojt1RiETj+gvOqKV1ammxsFytoQQElDP/AucedUFVbedzcJkd05FlY0SGKicDkOfCk+kAFZoOrXVW5wyOyuw0QKp5dnM/3zy5jfn0wmP9xRy+X5qwVMYfyKVu1P5rOzCWnOFS8Q8iCVuwbQ2wgiJs3wXMT44WqOry24ZAmjL6K2dJGzIauRPqgzBAvF/ZBtf83ZU2bftTkBFgz5LtwjR2quAYlVvEOFAEb9KfKec2hkIextenrIZZAWsuq6GIVhgGSKrCyGf8NvKKVjdMgfnTUphHo6HfCljiwsF+4dGDMEN4+gxstL5APJI5jGFsMKbTwis8Gu8/3u0quw9UWH9qZ9w77nnngonJj5OUGR1V52y0TzirAjeIpcVtoVits7qDQxiYPpeTgBbinG3LkiwT/jsXMSIkAlbsseLk/c8DO1SyYpAGTPJbNaTzg6BpG2E0cSbgksOPBn3nn0FHuk3Bvf2vQa7NW8nE6zYg1sBqU8m2zq7GZqkZMgqF85NdSwtWY8NFZuxazN4fKlwPL009Gr3noo0j+I6TUugPhQUFHQ0TXMMZWwUL780DGPEX2gIjpPyKrhhrnE3nqSfc8ldjemSWDrclZk4+OCDm48aNeqUXr16XbHHHnvcnJOT09fr9bYOBoMJQ3ACWwWRl1AoJKsIWzVt2vTSLl263HzmmWdeceWVV/YQOeMjMrEWuXNlUCheNuVeXfLskivv8W2hdrvYLsT8CH/Edi5+wF/hMY9t/eYpU2IuuRJwkJGRkcaDbB7Z4AAXVj1NqIP5xYjaGDheVZp2pHqJrKfM0irLVugVm97TK0reUCoq3/AEyt/0hUt/85phU6W8aQhTvY1AozKhOeOmyTFX9vg1YSqyl1A0XBNDMbszjaq+JvdUA4srgvhkbSUWBDUY3mTo/hSqbx7ned2Wr4qDFNgwDDXC5yMwNMNZpSxkq/IuquCq4hicDU1FhGRRPG35UppSKdmRcsvaYHmIr+S5iRDTsZlnRfRHbxIWB5Mw5ccNuOn9eXjmu4VYXxpbpLYDsLLCazAfG6lGNjwLkupRbE5AInV+jTV//nyFbWGHtrUEEvgHwYbi4aRBHcWGORWWMgPvFl+PQQUnI2/KMcgruJBz6Quo72dA0yI8l02VE0jgXwFRqhJIYAfD0SpE6Y8DO1BFyXQMJ7YdghLY/BMUVS3kvTInvhgpxfdtPGxqZvF+SlPFXbAoJ/LfuVcN0/H7suWKi67LF2ey6ygv7DaMWreBUnwrDZjcHbmTzkSfP2vTrvOYBXGJweYpk3F/ajekZvYgneJQSuaJDPOSmG9PC0SUppg+/A/y4H5Egl8yAROe5OZUMg+G5j2d7BwNXZnK5B50dr51oeoHUpllvahL4bGixuDSgHzP5m7AwXti3K0Hl09oxYGyJ/JmdJUMO2Ee+UTHynLqWXH8RVX7f6uCVkiN2F2FmAXLrt4w0IV8++8IQgymJssqqq/rgnz2YZg1v6G3qX5Hdw4TbL1lQ2WUun4Y0P2/MPFvKZOyJL0t5edgpDu+sg9y7iviIsL6wTnfVnSQybEqsii85Azb8bNUE22uEP5Ku5GrpggpMkH7U6GqMguKq5vaUClNjo+mhuGICOxNqllnvci2AGI8qBPieqFJeuxrMIkdlxsxSByx+364/vSB6Nqc8/fyStjlFIsqXxI7GKaBLG8qRpxwIe7qfQXOPfRk7Nm2E3weXVY9b9Mg6065MpPS0DSFzSNikO86AsEylIUanyh6GU88sTSGaDO1U8MJY3CDmDBhwt6UK9korq+iKE8ahnHDsGHDtq99Nw6RApcE7rmIlFD8eTzVZQB2yTXA2e3bt08dOXLkqeeee+61u+666y0ZGRm9k5KSOsoPKmbUzU0CCWwTRH5Iit/vb5eenn7eLrvscj3l7EbKWy/KmoxR0mPHG4SFRD5ry65cN2QgdttEPO0QDBky5He29ZvYHuSriB5s+/c/8sgjHaN3E6ioqJD6aZTfqm37Wdt6TEepB7Iq1eBBqajU9OrO591gyBPZ9LQWXDsiUrZ6pF62dmRy5bphWaHQzWmBwt+8CFPFo4DYjsMIxheREMFQHMOvams8as5qXIXnsqo4Qu3EcJYI64znh6KRVDHqilAynP/FeCvuSk2FomdTNC35CI/Pi5tZS3HUQklPSNJWGVk8i8l7ZfdcUcFl/bDN91WFE6INuHFkjBfV1DFS86ISSZi7zsDtn6zEfe/+hu+XRReiN8rgxlDUXZw7V/BtkutYYN3gdEphfqUtJpDAfw/rSuazn/ofNE8z+FOOY3O5nnNR+eJ2Fo8PM/wEZxGWYbyISJG4jEgggX8FoiNnAgnsKDj6nlIBVa31ybFeyY5VFBLnAmFtc2ORZVIrEx+GoiWhGKq+ua8W55utuiBmje2AFVnLQWCZkz/Nm8mmsa9j+K2NtNJkvmsIbC0fHv1x59fC3PwdrzzJL/BSIvE3Gix/BMGy3qgsuaiKwpUXMfwShMNXUZtd7MRpte5VDlh9OFBdjGDFI3zmN6Zhw+P1QHZGhXYBNDPXcdXQf1w2W39H5x228i2KWkeXGyanh2Fa3zhGaN0rd7s5z24OheU/gs8+AkT+h7z8+x0fxIZdxjdWOnzkm2F6Nvcbq9g+h5yXy2remCE/+vWdQIWmpmLMGPFnGYVPT+JzDRisGFU2RNB8NS1ldo0V31sPzhuYnc3dLshqZ8v+hPUkK4BTYBqnUDYP4avaweZcxrJ/w8Jna/qp2lr8skYSkvTlv46gurmhd02+8ITthkW0UVrFy78Zzk8xWwA+FvHIF5+1wAl4Dg/1G4NVDU3TMimmjLpZDdtI8/jR56gz8Njge/DARVfj8E7d4XVEYbNXbRekeYmh9vBd98UVPS5B88zogmiZ2Lou+lzD7tbAjePz+JDtT5e+0ZmskjEUrcbL4E3OhMeXIo/XC/cW2aI789UE6sS0adO6ezwecYdyHOlmXddvGzZsWHTzmD8PtaXGvY4/Sp3J0T13yTWgCYnBJt7YJvft/v37HzZ8+PC7u3TpcltaWtq5Pp+vlUoYBuV2C+QrgQS2BGIUVhRFpXy1zsjIOKtz58635eXl3dW3b99DGeYaE+Nl1PVhLbIbL9NCrqzXJoF7FMSHbxeY140sw4MswyOkw9n2H3/kkUf2jd3+T4N94pZ1FI7T+y2oDkmtduczp7dZft/AX8vHjZwffuSKBWWPDF6w4YFBi1be3vv/MsPF/0sOb6jUqaJplpdR/QgrJFWFoZmwVPkgLcxkQ1QNI1STjehRfr9Xoi4ndA60uslRnNJlOb9xMwu8YSkWry2YJIP3xC2F6RiMZc8hUVTFDYTJaY7It81wxuU9SUPimHKkBEtatuOmKcqCmrMUuUlRF+OwwjIgwjhJWBBKxrT5JbjhzZ/xzVpxbdrod42NQyVfG1nBXQVnI+cEEvgP4uVry+CxH4IRvoxz6LfYGFR4/W3hS+oAXWvG8O841xuFSPlozOSzCSTwL4GMUgkksKNBLcyotVIX66mtrY1aSNRU+PTqFaoCcW4OVTbiak0NSyTzd6SkRx19/xUIWGvZ8X8NMxJ2tETYFyGrqFcNQ2/umGSokdOpuZ0Ej68ZB4cDYRmZNdwgbC8sQxEFmOVfz0GnEqrMi8zfMWXAHOTnPl2LnsSMwa9X+QEuzPZA8WzAt9bz8Bo3Mo1zYIZORiTyMNMqczRRi/xFUg58Pln53MxxuKpav2HP+dFP86QsCr6CZa6AVJWtngwl+Qr0eUg22KvG4El7U9Pty/x1hO7fG6bdFXOGUXNVN/A9a6JWKCUHurpfDaO6nCtqVz7TMqr8YxW19+jqYUUVx/FORGY0GUvjdiw2bdkNNMm55UT8y2BSFa97Kabf/JR/V0M2MLRxBCztAuYvm3wropx/grlzt0GJj1PYvy2gXCnzosVV0jlbEGNUTdj2weTlLg5fFHspFKNxHwL/ILBoTmurDcMw5AcI2YCoTnBiHtuYrfoXhGrIVM12DMbdd+mKUT374ME+1+CIXbuxZ9pxTVUg0qqxv+rUvC3Sk1Id8XWIjS/6a872Qdd0ZyM5eVFUDGLUCFTGczb2TWCbwXpU8vPzjzZNcyIv21qWdT3lbtKAAQP+6kmAW+u1SfpHaQTxJJUu5BrXhJwwr9frP/vss/e48847r+3WrdsDmZmZvRjWQlVVRYx2te0wCSSwIyByJV9ryNHn8zXLyMg444ADDnjglltuueqcc87ZIy0tTTb9EVl2Zbc2xcu3PFdXWxC4Rxe1r7cJw4YNK8/Ozp7MMtyiaVoHtpmCKVOmnDhmzBjJ238W5Ies4JVOY4fweWvAftjWvEkf60harSgpHO91qrERpNghZFNly4yYaG5qaBfR0TaiIX1TBZQla6AtXY+k9YXwVVRSHpl96hFUmp39WcVw66RN0imrmmVAZ5qqFeIxCJ8dgc804A0b8AQj0JmGWlEGtbIcWiAIPcxnwyZ0an0a1Xhdfnw2yR6HTbIoVwzJNUleatkaDPFvbIfhMQIsSQBlqoK31yu4/t3fcfHjHx5w4uT/kw2yE0gggT8bskF867VPI2T3Z/s9FuHA0QhVHg3TPJLzugvRet0jeHR0LXeECSSwc6Pa2JJAAjsO8n1UTLWKYU2GFP2JAAD/9ElEQVRkFf9+Rw0sAEVNgqLlIm+afFKvOIbg1c26M/xcqHpLRIKiPT2PFZ4i53uqvwJPjixlR/8OVdufeWSutN2Z13t4fQsG5l+K3KmXwG51C1Tldt5sA/mkzYx8D9vcSp+RthdBx98qIQbwWjBFLRXY8/j+2Ooz9RLkTTm8Sl0dNHkvDJx6EsNa85loWN/8AxH0j4VqPIv9jFtgNNOQP3g+pg56l7rxJ8xzdLdUm1cVIQsRD8uniAuIjVDsJc4Oui7MyG8MewkWNWpN90NVh8Pjn8B3DsCAKReSF0NhqFOZ1gmO7TISXAdLlY0lgKVrVzJP3zmbx6lqFs/7oWnRwc49yX9aYTfWs+wG3BxGKMz4H6JjdnRgVW3ZvTRCLVmDre0FT1nUVUefWS3I9548EwesPGzhCoeGULgmqokLbGrjsjxDIMbq7ORYHQh4qjhLSjeH7AhrWV9RBkRe5YeMY1k2uUP+GdGNDLcGzltMD/nPs1jeFPVdnheTl5wwq/0xqOC4qh8oLp/YnnGG8KGOjCPuMF6H7t2pjMH1Qdd18XGw+UroODRmvLIoK2KEkBoRv7vOKuIdCKeCnJVC4oMwmjavnOOOgmwiJwZhZ8q9NXCe33HlFcMoEdE0+fj2349Zs2b5CwoKLmG583npY9mvi0Qis/PyduAPf/XDFSI5xguUey0iHW8gq4tkjHGNwdqRRx7Z+pprrrns6KOPvrNp06b95fN9tg01YQRO4K+EyJtA5E/kkPL4wJVXXnlpjx49OjHY/eHClVs5d6kuGXfbg9smBHIej9rX24TevXuH16xZ86iqqoOlvyc90LJly94ffPCB5O0/iZSUlHXkg8H+I61Xr147hM9bg5DHX6jB/EMNFi5FaNX3vuDql3ZTK97bPRQIZqwMQltmonxhMYrnb0RwcSmwil33GgOp6yNID4SpUilUY5lt9n/iCUwKID2hLKLVqTvoVKmSDRMtqZI3p76fUR5AZmkI/jUlwCKqvH9sIG2CuXATrMXFsJeUwV5aBmVZBdRV5VA3lEMvKoO/shJew6jSEeLhsali2yHmw47lRVxQUGdRqM7pCuauLMO7ywPDVxVpD+x155yGd439k9GvXz+nLXLcSAwYCfy7IfPhxwavwvTcL1Aw6KMo5X2CGcMW1pgrJ5DAvwSbG6MSSODPwJsjqfHgSSo7MT+LymGwrKkYOLUAq2WHWm0Cw04QxYwaGa/Ln3dWyBrUiP4qlKz7EohMhWWuhewIrKpdqCFezQxNYZ6m8jgKitrRuWeai2Gp9zq+ehuDbYRYroBjQIbSFl5tDMv9APq32Sv6QBxcxwhW+Gc++yHCQXFUfygsPIyBBdOQO3UGTExnfqbx/VORO+UyZ8M5zezAF/WB5jmeeRwEbJqGgflTkDutAJp1PRS7OUxqpAp+ZJqyqZkYL7P5osXUPmv6op01cgOMyGyefcA6YjbUTObhAr5zPGdB01iH9zPsEPLBQz5UMI2HMSP3JSfu3LEG6/lxmDZ5ye5FUY+BYYshmflhXnSmAeVER+u27eeoJc/G2N7RjQYt62OmHyBJ1KOgeCdgQMEkeINiaL6UeWj4u/etwdqWBt9REl21oSQxn/2Yx+nI3DQAFcV8T5Wf4YZhq88xfhnzxjogPywrwDy+jukj4zfkawjy3b8Y6kNMhwftYGj6g+hfcAf6zMoEUj+Abb4ImxlV1T2Y3+l8B3nJdqPrrCPl1Gg8+01ElKepsOy4nUfqwLx582zDMKS+OAe0q914bCsUmHVlmJNMSbvmhoe1sYU9gxi7krw+tE5vynYr8syIzm9V1aRYKpsQJ2KKfE0ZZ9KVR9ngEA44m8Q5n4eyyqJEGBF4OGnMToq6vY5tFVMnCeoKi4f8BBD7GSAK5t10ZPTvg8fj0ckTMYgWaZpWvbnPvxQTJ05MDYfDAzjpvZeX60lXde7c+YWRIzmG/XmoLRbx16KnNURiGHMNaNJuhJzr7Ozs5GuuuabnmWeeeWerVq2G+/3+7lKXCSNwAn8XRO5E/kQOib2bN28+4uSTT77t2muvPSsrK0vch4nRyZVlV66F4o3CdbUDofh2IySIP99mjB071hg4cOCrzP8VvFzD/I/9/fff86J3/3vo16+ffP0nX0mkf/XVV43uEbCjkZTdbIlXN8boRunlllGe286nDu/g8w4vXrRo5sZli8vWrV6PoqIIyioUBAMcuU0VEdMDv+pFy/Qs5zd+UfIscdFA3dxP9Tg1WAbvhhXA0kXwrt6A5A0RaCtthJeEEFhWgdKVJahcH4JZqkMJeuEL++Gv9EIrVmEXUqY3UjVaE4a5OoTw8nIYy4sQWbQG9rJV0EuK4ZUNoRV3YzuNAktdQ6XOQMmlBkL9QUNY0x3XErJ7sIz8xZ7UjHW2dn6xqdzW+f53DqT8bZ0sd/1QsW3qp3V9RLUVWLRokdRxGuW+hONKYvBIIIEEEviXQJSnBBLYMpSEqEw4yyKcQ5Xh0gW1BCdcvpGuC7MG/wrLyoNtfkC1hBqQvR+fH8Dz/lDVg6kdhXn/AZiRO1AwutpPq9hmnHdKrFqrNJ3vsWP34mGZEthwfmpjztgwlJ9nw7YuZR4+dZYWcsICVUuJErVI2zZgGF/ybbmYMejNWEwX1fmM+qqNwjbW8M8vMCJi0EuHpvbiQxeSD7EN6GL5dDbDi2HGFeuQhHEMf5H5oJapHsBU+/Ohy6FoB0FVWjHNTJbtd8yZY6JN05d4fj9MYz3f0ZRN+zw+P4hpkr9qd96LkCnPIDX7Zni8yTzvxKN8S/4RTH1T7K3VmDn8W1iRoXxuJnkpGqwOTUuO8SGJ6fGfuYp5uw0VkcnMZ7Vy+OjgBeRTHnn4svNeRdmfxHwwL1APc3ho2eMR8V/lrK51UZzzEe/N5j0xjKYw36dBtYcwzrG8/p51Lz56RX9XnamhC4d3DuuokYereVgNVVZwOvXiQn5oiJi/OKuaxc1D1LhN/jr5Y+rO85Qb8SYnc896cEr2h3x+LilWfnsDLH0rd5kNLGS836LvVDpA08+Hap0OrTwZBRdvhO67nfL0OPkSYP46kP99+NxAPnw03ys+mf+HoHUNZuf+Hk3vzwMnxJamafJjArOg1HQdsi2wFZ8n6r6vBkzTTCZL690BTdhtWGbUcNrAtESkUm63zGqKy44+HR0zmwPBCmf1jyY/dHC6pTifMHPaFSF7QwHoYjB204wYaOXNQq8uR6FrVjt4ZEVRIOiQVhlAU6TggoNOQ+9DesQiUFxkZlcHySrfusJdctwOiq06lpJAyhhwbO8xSL7cvDWILXpoixAOc8YLNCXPi9PT0//VxuBx48YlUb77U7bH8PJLHnMHDRr0wbHHHrv9fhvrR235l+vaRCFxSDqjeKOYs1qrFkm45+KLL97jxhtvvL9jx463paSkHM1yOTsuVnVVCSTwN8KVQ13X0/x+/+EdOnS4hfI6oW/fvgcwWEb4huTbvee2C0HtNiNwj4L48G2FnZeX9wX7hSuYf9kTYExBQcG10Vv/PZAH8sWfl3VYry5geD3iqLfWyFYbNlVRVqeNtGTTkLptFPOHHVu++KaLvim5/ZIPjLsGfDPv5gtXvDjqpF9LN627y2dWTNWCGysUK8hxVzZfjVCgAlCMcngzvajQqYKqquPO2GOp8HJqY67dgMoFSxBeWgJtvQZrrYnSpZtQuHQ9StZWoqzIRmWZjpDphcFpgSlTA90Dr1cc7rOIHKulhPKDMHVjx2WEGuC9Uk4b1lmILOSUZnUxkkIWPGSHzTzJRnaGqjMGRZhTBkVWKMu0w1FsqJ7zn8nrCtXrLbc9PcorCu/rcMtThzgM2GLkqNTh05gp8rWBvp+v5GsN21bkB9DNQJlPFeLpco4nojwlkEACCSTwL4CrRCWQQOPweQzHABiqWAHbWki1odovcKVYZrAYlvEHlYo/qFbU5VfRxswhv6Bg0PEwjBOp5TxDbfJXBv8By3qO2sZpKMm+DjPjDIS2HeG9JUz3d1j2As4BqtPVnOUlyxAJLXLuRTzVVhPRAm17ISLhRdSsFlPrC8TuNIyCggimDXkX4TUnUIG6lPQ2y/xrlKy5fM9weI0TWIbN3UPY6gqn/DZ+pYZXnU8x7CI4hhrfQ0zjV6Y5jw+/DY9nJU44QZYSLojFI0+16jJMGLQI3+JiIHIZ3y9Gx99Jv1FrfI68uwTr9B6YPuQL51lZXTt90INM53C+YwzT+obE5zGf/HsZmnUOy3UJHjo/ANtx/VAJI0S+mt+iILcu3tjOqueCQf1hWocwzRnMw0+A+Rvj/MLriVC8x2LG4PscFxu1MXPI7yh5/2zW0YmMx3pmPkC+WNb/sXJ6ofWqKzG739rowzGIgfaA70bDjvTj8x9G5cKey3f2hR3sQz7NZVpR+VJDUdnLEfOZvQhGhLJBPipW1B1GNUooI7/DJH9NLEPFymptuO2GD8hLls94l+VZyHJ9SvoYFUWUHXNtLM+/QYlsbix30Zt5hvUW64XyL/qx8iPadvo5enMLMfOKX2Dp/REOP8U0mFfze2rlryMls9y5P6X/YkwbfDm89sG8P83Jly0yY73Bd/dEy90uxeND2Y52gPuMLYBhGCWcFMjkILpbWi1EbAQ5p2nU37fYAjj5aKrKcphaUFXVQ6p3Uii/RRgRI1riRqb34qZcOqfj9zoQt547DG2Tm7I5RJy9W3SWI433uqQ1Rd7h5yD38LORpMkimthcJxTC0fsegtkj78Z7Yx7FjEH34PoeubiRNGPQ3fjktieQP+R2tGveEoXlJSiqLEFxHMl1Q1QSR5Vi9GV54tekh40ISgOVZEiMFZzAqtEfPhpEoHwTwpWlrKNYQB1wb7EFRUxn+XPdYD37STliDJbPpWPB/zrk5+d7UlNT+1PubrYs6xOWeXReXh772z8VtWso/lrOXWNXbRKBcI1jLjlhBx54YM7NN9980eGHH17A8pzG8mSxLA1IQgIJ/H2IGYUVymk6cexBBx006dZbbx148MEHy4/lsuRA5Lohqt1OXFmvT+a3qy2wKYlB+Ddd18VlxBfsK26eOnXqbePHj2/4S5Z/J5aRBz7WYb3+/TUEC21bCW5RD6Qgy1KV6Gc224iVr921SgsVP6abRV9rVP9UhDhmyroOA349jPYtk2AVLkVG2TpkFK6HumQJgj9STV6+kQOnH7rRBIqZRTUsCSHDQsgso54RZDkoWpaH47PGbIrMqgiGI6gMF1NNLWQYx2lbNq+TQVxWG4fFpwLfm8zwNOjhVBirIgjOXw9tdQn8wTJozhSKIqzosDjGSzetOmk7bUKEjTqSpOlHpSfNU6plHhPRfRP3H/fSIc8+W8cG13WgTWkpsy4/BMZcoTUE6rGqotap72qalkJZT2NdrykqKoplMIEEEkgggZ0d26UUJZBAAgn8x6FgwNRH+Hcoz4NQ7euRP3h89Na/E9OmTdvVNM0XeTpv0KBB50dDqzFqFJI6Fiq3KVBGNzZj4H1b063Ow2ZgYSzIgWEY/Tj5mBm73AyclKAyFESKP8k1JtQJMRbLGn1noJOXqSo+/+NHPPfF21hdtAFZ/lTs16ELjtvnIHRp1RGBcAhXPfkAprz3P3GKyMlhBS44vCcmXnwtmqTWvfjJ4vvf+uVzzPrweXj06GoeF7Ft32pCbseCXfO9GTHRo9uxOPeQ45CkeZlnG2IL/3n5IvSeeA1+W78I0D3I8KXgqbw70WOfw6MR68Fvnz6GuU+MQKiiRKwssdCacLIhfxRlumKY1w1/HHVOAmfOnHkY6+Md8nwI61vcx/zrMH369DTK9ADKkqzymxsOh8eMGDHirzQE1z53Kd7I5ZJM6uXoGoCdsD333DPj6KOP3qtTp04XJCcnn8z242mobSSQwD8RKvsr9jXB8vLyj5YsWfL0Bx988P28efPkaxT5wUp+KpOjkKzWl2uXRNjd+67gyzH+3EX8+TZj0qRJbXVdf5insv/FVK/XO6lfv37/Cr/9W4KpU6ferCjKpaThubm5b8WCa2DXU173Fe+a8SY07zFwXKXVDUXzwDYiX8BUhm2ccsi3seBtwynDfenhtIG2mnJ3SM9J9XDcTNEtVJRtwpEHdcKatauxaGMQIXHVQAVBRzLHQj91CfHXG/XaJVub2LYfkUg5TMOCrmfwGY7Nsq0Hx2fbVhnXgK6W8byYw2gqLLMpIqroABFn07kkr001wo+yyiDKQ+ykGV/jO0y1HL5MA95mWQhlNUPQ+QFadYzHzk/Xohgwb7JjiqwWcf7xWvQJnx1ESyX4W47PuiXD8r/+ztUn114AUQPNr/ohxQgGbmcdjWAyHC/qEX35Qsm2SlTF7rf+kcNeiIVWgXUte3/MYNt8ed26dbeI25Tonb8IsleGLzkJm8o0+L0GZq5guf+j/ltlb5Ou8xT81XXwl4La6SWPJ0MzPYisVbDbdSUYu4Xu++qC8My7JgXpTTWUbjSxsrDScWu4oyEbiy7MToaeriKdnc6EheU7XE6HTExFRYrof0CHpZWUg+gijT6z5Cs+dloB8qtpRZULxn8S3I1X/72yq2D442koNVQYrP+VC/8cOdvBkElEAgkkkEACWwrZ8HDQY83Qf9qu6D/5Qnb9FziuJoCVsJToSu1/MUzHTzRkwps6ZswYUT5q4NCVCNuqUteXAZtB9l+zw8iJXVZBVdWIvQWWrMa2MokaO6PnYmDlrA1HdNkX918yCtPzxmDiwOsx+JTzHUOwyXviW/jiQ3vA602RiZETT6LFkmCQxQmfTYpuTidxJAsL1qzAnI9ewlNfvI4nPxd6zaGnvnhjc/pc6HWHnpTnSf/7/FV8v2weDPHlKpOyGNaXbMLGcrKaE2XxT9wxIwfNUpyv/RuEszI4UFqd8brAeyyirGkv2qii3gllKBRqJQfWyb/SyDFjxoycSCRyDcVN6D3K961/kyFYjlL5Qq6RN/66avVvHMlySu/555+/x0UXXXR5165d783IyOiZMAQnsLNC+lVFUfyZmZkn7b777rddeOGFeZTvvcTBMG9LW3BlX1xJyFHaRF3txW1P8e1rh2Lo0KErmNeRbGvvM9/92VeOnDBhQp1fzPwbwXKvIHnIg3rdRCxMK2dPpK6PGoLrrwLpr2zFzrDVSFosaNvx5oRQMuz3vUrwBxIiHDt9SUlIy0jFr8s2oizShON6C74zB2G9GQJKE4SsVERMFaGIgUgkiCQtgnbNUpDkEU9cKsfKcsap4Jns1SvlEP3AB4XxdHEZYUeoHFXCY/AZ0RMUPzTdi13bZqBzmyR4taDj8sFUvNDtFNibLESWrYO3cB38ZogCK+VnqpRYizqApC4uIzTbYNryFZQBTRH3Fn6sN9N3XxfSbi9RIqfn5sc2FK4HQaPIw0y3cH5drs8QXAV5ibomdlEDrJ901nM69QD5om/HGre2BKHgPgiWj0WqOhmqMRojM7drBflOCgUXT22JjE09sbLF/jg6Zlj7N+LiR9KQXJYHb2gykpuMx8YZMbeK24jsTW2R7LseVsUU57h3a9lAfcdjRfNOSPbeAG9kEoKVdyG31fb3Z7UR1oeSLxPhC47DmpZRtzGOsTtwEsMnIVXLx+qiQ53wfww4b86b0hWrW52BlTkdYoH/PvSZ5UOg4jZ4w5ORUnEzdmneLnbnHw1RlBJIIIEEEthSbMhJhlE5AKr5HBXnCVC1JhD/0rBfQ2XKr7Gn/rXgpFdWXhVxYpDatm3b7GhoNXrPgcn5UjkZIs81Cls2atwc4rqkftcunDTJhMxx59DI96dizBU4m7VIDE7UPJwXpSelQBd/fTJxEwNEzHjWNKsJMlKpvxnMvny26dGqVtc6T8Ssw/JW+SJUfP2KKwpnczpx7+3xQk1OBdKYhsZ4km48SXyvF0oKn+EENZp/iUuKTdYkJGwaWLJxFUpC5WCGnfstmLfMlMZ1y1BFEUxDdoxphDfOHjpm0djZqHb5EwfZLZ+Tv7bkTxkp6rbkX4RZs2ZlRiKR0TwdTHrFMIyrhw4Vlyt/GqRC4ivFvY4n17hVm1wDmGsEQ9euXdNyc3PPOOSQQ25q2rRpns/na20mNofbIWD/tl2UwLZD5JdtEX6/v21OTs7lhx122M0jR448s3nz5mIAEubGt4N4g7BL0mHL0W1Tcu2e16btAtvfSub1Fta57CEx2Ov1Xjt58uSs6N1/N3RdX8py+9mHbqYHVGF9jmXbykYObbKBcQOQPktpYkPbIbxbu+umBUk++2WfErBl7CytLEdmkwxsKilDYWkJx+4Kx5WDyrFbc/bvJcmXPWoTZqUprLCF7CQLmanJ8IhBWBYlKuXOs5rlipj4V+JYrqSiRU5LJHlN6gOySjgCS/GhIqCheFMFsn0eNFEDjFEJg9EMRaP+El3AF1q5Br7SYqYrBmTJuegBknKUZH8DhxiuW1H3Eyb1lo1maudVlebwT9dmHOFEqBf+TOolrZmp2HX94FsMXVHFD/Rm4PifzXaZwfFliewdEQv+66Cpu8HjvxCpTS6Apl2AjaJA/cfQd2o3JNkTWJcPUSAOwDGx8H8jFI+fDeIUeJMuhEe7FIHy+vuYLYEVymGi58CbfD5U9UyEws1id3Ys7EgLNqRz4fVdxD7jEhjhevc+2XbYPeDxXQxFv4TdgmwGT8xjF6IcjJSsi5De9Dy2l67R8H8Aho/3YUDry9hZzmZFXMdOtmXszr8PKRUcROyL4GVfBeVclnezxU7/RMholkACCSSQwJailJMLIAu6pwsH5Gwq2kWcbDxKbbkAT166uf/kfxmSkpLCqqqu58QgkxOD1rHgGuC8YyPnTo2vDiYnbcvuHruKh6wMbuATJ8WZKInhK+q/b+sgrh3EAFyX0ax2kGz8VqdxR/LOg0zgdm3WGj0PPBVn7nUCdm/aAboMreEwdstujcM6dMUhHfZw6FCed2+9O3KSOT+LRJDh9WOf5rtgH4a1zchhrKjHQFkyHTbCWLRuBQwrEsuUgvZMLzOl4QUxkWA5KkvWRud+jc3/FNVWvb56ZXb9+vWy6qst+SSfaTsbB/5bID4+g8HgVSxfX9KzlOvrhw+P81f/50JqxtW/3PPaJBYH19jlkhjAHINXz549u1x88cWjO3XqdHN6evphLINPZDqB+iHtWIj9l0OaptVL7jPbSnWlKeTed/MilEDdcPp3ynVKSspBHTt2vGHEiBFX9urVSya/wjS3fbhGYaddxEjaT3y7kvN42qEYNmzYMh5uJ73KNjiK9Xvzf8EgzLpZwvIquq634BghfN4MY+Z+aGmwNnEE40DWAOQHWUVtxtbZylnltr0oKIgkado7bInf6moyKqlNRCIaMlKbwAxVINlfiWRvVHwsZ+dWQ5QRx3ev6U1FRPGipGgTkj3iOkKDrSVzGDaZz4DjHkJ8B1uKCZOKTtj0oWWrDvAyPZPiJqZbGbMjfGZNcQTBiIWcDB26JhvayQpiA4b8eKykAJU6wqvXQA1WOpIpvxXLymKb6Tq/MVP/iBLTo17guJBAGAGvopRq+sGlhjGi66hpuzplrgNeS2tFvoqFOxbSEOyy1Q8etCJ2UYUxY8aorOt2rOMQ+7ClseC/FqryM5Wb8Sjf9BCMyCRAPn36D0FWAXutk5Ccfg6Z0ZzCJxX67x3wPRGbjSUE2b/cZJvxbIeLCIHtZXw74qRlyWcK25leffBoMmhF823z6E/9M94TjpaDA6QuHZdgPt9rv4eKonEo3jAekcD2udrZkdhgZ0Kzb4HXL5vDZlEB+se7TdhmJKVLu2T9s35kzyv9T5KzHYwdrhQlkEACCfy7MUbFkNb7cKba3VneYWINUn3vY/x/w1egGNG8Xu9ITgqu4ERw9KBBg56K3arC+MtxkmqqU3nasdEpiI0vRzxm1dghOxKJnMj0Z3ECUqexWYy4wRDHW07exG+wTLy2ZKrTGMRI89uaZTj67oFYX7GJGQmjzzFnY/xFVyPDn+oYkOPhvlM2emOesbGkCLe8nI+nvn0DflPD43l3YO82u8KQSSShclInG8IVfPgCZsydg92atcXd543E7q06ITMlFS0yciQT0DjpW7lpHQY/eg9e/eUjQNORzJfdenoehp96Cfxe2VepbhSvW4APHxuKZT+9A1VWJtcDMaJrvtRgUnqLEf0eWDAtFlwDYtBgPcxhuVWWr/+IESOWxG7t1MjPz8+gbF1BORpC+h/Pb8/Ly9sYu/1nIF7Xcs/dY7zBqrYhS6wVcpRwMXqhRYsWqb179z60Y8eOfdLS0o6UMDGaJVATtQ2uwiPKsU0Ksc5NhsmRGjts3ivheSXvBQ3DcPzT8rycMr/ZD1qMV6OrYbz4uhVoHo8ng+/3kVLZftIYJ4lH+cxa4/M+HmXFvZfnXl3XFd5zIvKdTt8mxwRqIlafdnl5+RdLliyZ/corr3y6ePFiMQhJfcjkUhqBMM49uhNOOXdJnpWjoEY9ErWvtxoFBQVtWH93kM7i5eRQKPTgyJEjN0Tv/vswbty4pNTU1I9Y3t9ZN1fU14c2HfZZfx4e4ICUKQbX+qB4kmGFgw+rVuXNGyYfu91fonTvnutZlrPPDSE14+aQz6t5VANtcjKwdtmv6Nq5FYoqMrF4XRC2ynbHbMmHMha7WzFrp3vC6LZLGlKTvPjk+1WoNJP4TAWfCcPWqQuIn2E+63TaVhhtm2egpLQQJUH2NaoHlvQ7/Oe1ItizfQbSkwL46vcVCNlZUC0fO50QdM2ArdkwtXL4WyTDbN0RlZoXCuNI3CjkKKLJ3MmPSRRrjd1WhOc6KS1QEvKGKh5Aes7d62r7Dx5jqzmbPj+HRZugqFrzhngv4N1XCycc2it2WQXqfOl+v/9e1vN+7JsuHjJkyOLYrb8O4mt0UaqPjFSwPmTiuavkaybb8ZNqhZuRaSYCZgnmDCt3fKqGzajrEtVfhoJc8ZkVZeJ5+elIMdLhY6VXpBTjictq8kzS08xsWCH57D6AgtEbcfn0NHgi6ahUNVZcEJ3WFdbr81Tip1CwyoyokmaxMrO1QkwYGXKu60JufjKMcCYiXh2esIFQZjmevIRjT2yskZWVIT/rD8PgS7oawcpKht5NzfNJlPgKMaeqfA1jzAc6lv+U5WwiLvDqARS9W4Q5czZXIC6d0ISKKBtk0ML6pRvx5iNUhh/NIB+iK7IrjQo8tY5j5VasEpdyFPqyqQh7oHrDqExh3s+LoN/MpjDKkqDqYawzi/AmedVvfA5070zqvj0hHyMqoT2RP1I29a6Jc8clIUsh73w6dA8HT7UEMwdI31GTHwMmd4eiPgaPryv1+l/Iuz4oGP49+k5szoHFQwU7gg0bmJ+Y/93aOIV5b5maDjsY5Z3Ij0Z5m0x5i0fuxCPI33xoWlcqHev5vn0xudZm6fVBZHxNq0xOKJKcsqgpQRR5SjGnlu/fAVPeYfonULYC0JRhmJoX3V9F/GrrkehGpvP2DGLusYbj1nDxLlnQypOh+kyUpa9z7mcVZQGBZIQywkgvLaqST/khrsnGJgjaPhhKCCv2KHTSqQvnsZ1l6mmImKKnAn4+37xpcZWvYtGNrrkvFUVpnZnfF6FobWBFlsBURrMj+5x8L0FBnshyFMNf96F0cZZTH2q5CT2zgve3fhGKyESKLwOW2wb9bIOhzdugyGMgKQdGhB21Xuq8axTjllOeguzE/dIRp2xkuOiJmyNentMozzlLCzEvXUNW8h/UAtvANBZQHbkY04Z+HYvxj0VtJTaBBBJIIIEEGsTkyZNP5+T8WZ7ePWjQoLHR0Go8fDn2Ui3lUU5oujuLWhuAZWNTJMdqf/W4ar+1nHAcyMMMTjD3joZsjnA4gvJQAOkpqY6lrHFNuHGIwaHaGMx5bSSMgcedj3EXXoU0H/Xieow0YuSV0fSbJb9i2JP34MtfPsOp3Y7DE0PvQ3ZqTR+/BtN4bO7LGP3s/QgEgnh62P0484DjnHtu+jLF/PC3b5H36O34o2i1Y97okJ7DfFyJsw46XowiznN1YdXvH+P9WQNRuOr3RozBFvwZLTe17HzEkJ7D5khdboapU6d24gTwe54+9/333+cVFBTUrRTtRBDXEKFQ6BqeDiMfH2P57qQM1+kncQcgvqLk3L2OP0olCcm5iLJrEBZyVzw6FdmzZ89dDj744F5ZWVln+nw+qRvHePhfh7QHITGqylFcDIghl7wp5Hkp25XQJtM0KwKBwFqGVVZUVGyorKyUH/AiPAb4fCgYDEbKy8srKR9WUVFRaNWqVfW7qqkHHo9Hbdu2bTKhp6Wl+VJTU5P8fr/8gOZn/6Klp6c343kG6y+Lx2xd19OY76akFJL8SNGExzTeU6RupU9wjwmwQei6zXpaVlhY+PJ333330gsvvMAJl9N24o3Acu5ex5M0FiE5F7iNp3Yj2uZGNX369FbhcPhG1vXpvJxFWXpg5MiR/8pVjM8++6y3uLh4AmWzG2W07+DBgzc31hBNcz89yvapjymK2r5BY7DmFSPpO5xI99n48IE7pE9uclL+mWE9+ZGgP6Utmzh2bZWGojW/4ogDu2BdYQp+XLDJcdtg2dKHUHQUGyavPRSjw/dqjrY5Gt75eAGKghnMepDtkF2GLiuFeQ0/JUmBaoXQvlU6AhXl2FiuOpvMmXaIvbYKO6yheboP7ZoBS1cuQ2HAx/jZjGdCt8phqDrH6Qj8XqbbcReUZzdlew+z04/+QFTdv8uIHducDswH/5qaj32eAk9l4Sc6QgPKbjn/99jDUYz5xZuzsWSUrSh3RX1dNSDWNtkA9a4NEw8eEwupwsSJE1uw3T3G0/WU51F/yw8cAx45EqpvOPPZhk37FwTN6/H48E3InXoowx4mbWIhXmD9LeGQeSrP93eKq9h/kNlPoTjnE6SvPxGKtxdH0z3Jfwqi8i3v/Q8lTX/AnN7SX4jR8BAKwg2sPFaw/QVU4zVY6nnkX1emKf5CxLD3EoKRV533u5CVux1bHQSPxXcr3Rji+tEWY9YXDHsTxVnfVb1H4BiB7UMpQCcx/X2Z3zS+u4LvXUBh+wqV2mt4Om8TBk46lPm5jmnsywpvRyEUX1BL+Xwhn38MYe90zO5Xp6svB2NsFcun7g1dOZppHMlyNOeR3LHWwLQ+gmrPxfRh82JPRzFgqsjBSSRx8TIFXjH6Gcyn3dm5r6hL2FifZ6N9t4ZBrz5cPqEV2/W5jHgq855OQS5m/I9gGq9A9/SHrRzONBdQ574Pjw7/uVFj8FWPpaA0cBTPjiCv9ucxlYq48OUntskPoRW/h4Lrqg2JNYzBoV+gWLfxnTlsSKcyHpV0pYz5+RCW92XMHFCzHQ0o2JN/e5BPB5EXzfg+UdEjfNcP0JQ3EFz7MWaPjfJ/W43Bufm7M08nsJ6PYOchi2Dks8d1rKsfAN9baLXsB7juWeoyBov8dWp+IfucQYzjJY3F9CGvOj+MRDyjeX0c817E8o5jOTo49QC7HctOHikfwa6YHTWoa6fxvSfzLfI1wSaW9S0m9wJmDIwakQViYF7diukpJ0Mx92F8cawukDb4OSz9FT7/q2NYrUjpw+cupNwcwrIxX8yz7WwYvoxpP8Q8vk8+Khg8pTM73jP4zJG8zmQe2Q7Atmy/gcrIh3hyC8ZQydfSFofCi1N4xTYY82Vvg3GtL8mb1/D7mh+qNnQbOnV/9nr3kd/sWJXnWF+fkh+9WX6JKz96FPP8Leb9eeQPjnefo2BYQQeErbPIT9YZMhhC3lqfsMN/lf3U65TptjuTMTg62iSQQAIJJJDAFuK0005LVhTlLNKmyy677I05tVYWnL4H1UZVOU1VlE6xoIbgUQPq3Dd/FCU+ijFjxsiv28cz/V2iIZvDsmyEOLnTOcfRtegP09sLMSRtLC/Bo5+8gooI9VvLwoGd9sYpex8Gr+x2Xq/hTSaSwBs/f4z/ffUmghVB3HBmHg7ZlXoS40g8lzTmtzxUgc8X/4iVq5agddM2OKJzN+ra0fQlDxHTwCs/fIyXfvgAEUdnN3Bg2y645PCeaJbZ8P5EaxZ8gkXfvkCdutJJqz6oTNefkrN0jyP7PTHl0ZdXxoJroFevXpw84BKm8+zYsWM/iobuvJAVwaZpjuTpMPL6MU5s7x02bNif5RoinvnuuWvklWv3PJ5cY7AItFCVW4ghQ4Ycu//++w/NyMg43ev1tnTl6b8K+eFGjL9CkUgkTKwMBALziouLPya9R3p91apVbyxevPjNH3/88TXShz///POnn3/++dcff/zxj++///68b775ZiFpCe+t/uWXX9b+9ttvG/l8ybJly0rWr19fyfQipDApFDs2RM6zFRUVodWrV5cxjdIFCxZsmjdv3jqmv+q7775b9u233y777LPPFv3www/zli5d+hPvf71w4cLPly9f/lFhYeEX5eXlXzON70g/BIPBhYZhFIkBm+0v2efzeaXMgv9yvVtRtwSZ5Mdebdq06bDLLrsUsw7d/ivKoGrU7gDlunaYoK6wbcLLL79cdtZZZ/3AOmrGejuf8ul79dVXd/q+sy7IuN+zZ8/WLOfZpNdYTnGXsRm0AwZ6NdU+lkxuZDMdyrVtNzWNyNPBr2ftEINjZueT21qa5+Sw5m8idugk9qp2pBw5WUkIBrxYWxSCqeiwFelmxVWFCVuVax2B8kpUlm9EYbmFkLMSWH4Lld+HmE/F65Bia1CZcHqKl/N/oCIU89nuGL2jLiPCkQjSUnxQzRDKqBuYeprzPpWpOq4npJs3qUOoBjxpPhjUZ3jF8Cii7Z26g9PsZQM7vtr2Or6LbU2FoVrrLCS9ar3/xHp5wkXzPXKbWJp1GTR932h+6oPjbCsC055W+c2MmkZBgvpeW/Y9A9n2PklNTX3vpZdeqnul4J+J/XocCFXLgy9JjGxkkPcZfP9yGQ48fT94k68mf9qTUbuyLKexIk6DL2UXMrQDy72vxIY/vCsrdzg8+qnwJnXgANIRpsE0laZIDvyCb1+Lytv+p+3HeFdB93aGbXZkHR5O/p0Bf+ouDGvL9PYgHQSv6sM+Z/+CH16mosgaOenX46Ap9zLuWY7B0Z/Sjs+LvO/mPA9zT3gDf+D716JuOPqM8UNNOY95upNxToUvuQupLfPViQK6H4XwSHjtTOx35mdQrf2gekfD62sqCxSYZxUefzZSM1vDDC9juu/h69frXtEq6NyyB99zF6u5N/O0P/PWnsf2zPeepMN5by9077EY371e7SKke8+R8PpPIg+ow9vUw61L+M6jmMf2zCN5bVKmlO7M51J890rDG+4OeKQjNK/zAzzfuw/8SW1ZR7uxHsUA3IX1egzrUOo1hbruW/jhjeXodmoKw8/gu1gP0t7Myfj2zWgdDX88HZWVYrC/mg3hZOZpd1I7aJ4OsMz9GXYYLPKn69Gf46d3ogsY9j+tFRM5i+nlcBARp91d2QB7s173IV/JC6eeDmZjbs+yf4fvXi1y4l0+uRvTu5+8u5R53pfv6UC+tGO+O/Jd8nXoPlBTN+K716LtpnsP1rnay3mPLY7J9an4+qWGv3LoP2kf1sEd5GUfluHAmOyI7HYlkUfmXqjI/APfvhKtn/17Xsb0d2H6BmXhdXzz6vc4+SJ2YPbplO1L2UZaIVT5Mb5/4xt0PTEZup7L9E7mOyj31m7M+4UsxyGsz7aMs5tTDsvTCR7yW0Eu7+0LD+XDtndn+Q5i+YEDen2Kb1+NdiK7XXABn7ubvBK57UyiPHnkh74ujHMo02yHPU/+AYVFRfCl9oE/+QyGe3mfVcCJlD+1OfPTDJHKz5nHH7GqNeUdtzLly8nbvfl8O6ieXdk+92eEQ+Bjz9fxuO8x/+2G+509zj0Jqn4Pz85g2fZ0+OiJtUGLbdBGF2SlsQ2+GjXs7n/yXuxAb2HeyWujPfN2AuvrfPYdu/HIeHZnxjtAmjfb4Tfsb6JtbPDkXdhb3kB+DmHcvZhfkefOlN8jGU/mvJ1ZPz6WuZBpPM929Ve5n9tm1FacEkgggQQSSKBB+P1++RxUfj3fpbS0dLPNALRUlHP4XunMXRoBh1lNsVDj00ROLEXpa/DXdE2RlYA6gmFOqCTAmSBFqTaikyd1s3sMrjq653yaxAmaMwFTqPM7nyc7d2TKVPPZKGRhcHmoEt8t/g1FG9dj99adcEgn6oixuKK7uyTokNPacRFB5Qs/LP0dG8uiHkac/JHWl27CJ79/g4pI0An06hr2a7c7WjdteEPlSLAMRat/RSRUwffGAuuBrsrkU12699H969wwbcyYMTonoZzEQDL3ixO4EyNWngGkK1gnc8Lh8O0jR46s0wi+AxDPffc8/iiCIOQaf4VcA3C8IVht3rx56i233HJ5165db0lJSTlB1/V0d7XofwlOO2J7YvkdAzDrb/mmTZueX7BgwZhvv/328s8++2z4O++8c/NTTz314JQpU6Y/8sgjL06YMGHu448//t1bb7218NNPP1359ddfr1m8eHFxYWGhrDJxV7nH11Ws8UMmPXKUZ4RkEtIYxT8rcYViLdp5h0vBsrKyyt9//73ou+++Wyf5kvwx3z9Mnz597uTJk1+YOHHizBkzZox/4403bv3www9Hf/XVV/3nz58/ev369U8HAoGF5IXp8Xiq+pf/GkT+KQcpycnJx+2555733HzzzXkdO3aUTzCEGW7biW9LbluTY3xduCRwj4L4863GgAEDVqelpd3FuvmYNDQ/P/+G2K1/HVgXogeIj3/ZsKhOvqWmeIp4Ywk7LbaJBlhrW1A8SRm6qnXns9tVB1VgfwGV47bTChVUBiOwOU9fsnQD1m8qdtw5iN9/222qjp7AkZ7H4koDy9eVoTJsw7ANyMfQjs/euFX6TiyGyQ/TIY67KoLQrBB0m/0UI+jsSgzTRllFVG5VZ/Ux+2/VhKV74JHs8X7YTEGE3ZJSvB4ep+SSqSix53PIVg1Y4laC8UzqPjbL5SyGVHQrookjqVrwl+Xw6f0dI0zjCJi2tpkhWOD1iuHQaT/LOAa5/eZfDDJM3Po4vjitCDQjWl7btBz/rJbpgabvxRAThtGPveylMIJfk3EaFE0MhMP4cBAR8yIEK4bCCC2B1+8hE2WF48FVfqptp3KDznsUpRVJjFITECg/kWmO4/vKoHtbsVpHwut8wQYMmpLDiugHj+9gKlUeKmDPIVB4AipLByASng9VTyH7DmYVHuq4ahD423Xhs2Ph9XVlHjchWHkNKsqOQqRiDNMuhMfTjGnmQjX6IigrVs1Tme5M5pllZTnCgQmoKDwFhj4OG5rV/wVL/4f2YITR0D1HMH9ZLNcchMpPQaj0bBiR/+MTKczfSbC1sbh8svAvCoq0wwPpP1X1cPLpF5blRFRWXEJF8wuoGkVS70x2n4FBk+vfjM1px96TWabLybcmfGc5KstvRqhCVqY+wbIfxWfaOHUIqVc+2RCknirLzmK8wWw8nVg/lQgG7mHYMQhXDGIjk0/i2jN8CPxp18ZiVUP0JlVtQt7uyoY/k3FPYd0OoTwsp/zIhhzn8JmbnZW2srJVRR/2IcfzXgqM8Pvk2/kIlJ6KcOU75KmXdbgf83KsY9zfFpw3xsv8XkNhO52KTRNEWD8VFSchWH4h5e4DaN4kaL6jYRlXYshEaYcNIdo+DJFdTfSQKBQlTP6yixP/NMohLN/HlKXTKAd3M90Sli2LE6rzyJczeH8a392L8jiV76/kPVkJ3Yvyt4+TVp+HOrC88kNBV8qIQf49gHDxiagoHcjnF1HG5FPNk5CsHum43PBr9yMcuoDx1zoTJctcxXY0ivXfC+H0V9F/XDZUqz/zeCbjpsEIFFC22dbK+7GyVlPGdmE9DUGaV1b71o8hE1vA8gxgXR1EfsbaYOkJCBYPYL39Co83mfk+DBrnNGOeFf1AeCR9CuVc+mRdfhhpAdO6AkbFMSz/iww3WSc5jNcLsoGloGd+MsJWb0a4FJong8+UIFA2hnQ807qX/DuCZWl4Y5d/IEQxSiCBBBJIIIEtRiQS2cRJrnyyJZuLNY+GViNLPphRlXlU6+r3kxaD2HioqB+Tn4vkWBDDlHKmW/1ZUh1QVQUeZ1WgbMZSrffUBXHhb3LSJHtuxP/jlKzqKCRwVt85k7EofCp1NQY4m87x2n02/p9g4boV+Hop51KcS3TrvBe8Hg/WV5RgTXkhVleQeFxTXoT15WXUq1W0zm4DJKfhtw3L8Mf6FZyjmIhYJJbl15WL8cXCH5kZzhsMAy1Ss3F45+7ISG54A+1A+UZsWP4TdfUAeVj/8G5zcpicnoOsFl3WkddRS3QtdO3a1UNeHMbTEj7zczR050Xr1q37UaauIr0WDAbFELxDVp7VgTjpqTqPP7okFeSSawwWJdU1ZKmHH354y1GjRl3ZsmXLkZyQd2R9KGJQ+K+AckdZtQ3TNMV1w4qioqLXFi1adNt77713+uzZs8+fNm3abRMnTvzf9OnTP3v66ad/fv3115f8/PPPm9auXVtGyARZ+h+Z0UojjTbfamOtHOWekMxE3fN4in9mR5C8x03TzYeQ5MtkGcNiKN60aVPFwoULN73zzjvLnn/++d9nzZr11fjx41/Oz8+/h+W++N133z39jz/+uKG4uPhl9sXLKBPSXxrCr/8KWF45qD6fr3WrVq2G5+XljT7hhBM6MkzaTl0U396E3HYoqH0UbBczL7rootWsz6tZNz/x8qopU6YMZJ63K81/KGQzWVmxdtAHH3wQNajVwpoVi4tsKEtsRRW5bxC2ZcBS7Qszhnzifma/XajQDXYCYWhmAKodQSWPFptcUYWBkmDQ0QlUypLKJunYXm1ZwatCZz5sjsd+XxZ0jsNScbYtvoDF5kOlxaJI2SyuGHZ5CBmy+VwSTMYxUc4Oh4GWfOAkPwJ7sbE4BB/H74wMv7NCWAzOJtIQtpOgaDY8Nssd8SJUWA49VMk3SJ5qkkCxmJ4pxm3ml12IfLGuGuLWYnNYEZVKhtKFD8VC6gO1GAXzfFnBOnUu9r/yGX4Fx59lvXv3/mcOQGKcNCPLoVm3Ylre4zgh+2ky6QUWrVyUTFZeKZk4CtNzn4Y/OIPXTzrGKcUWP9ZtkFxRk4VOX2oHSZOhfj+aab6LaYNHw7TvhBmugO5LI2cuxSWPpaD54I1U6m5HOHAfTOMF0mgUDHsPrQfP4nveY0WYFAL5lL4D1vzhdXyN2pGL4PF2QISVbWMiWq8Zx7x9jOTs+3n9OPW+p6hLDmS8px13FK1Wf0oldCHLKZmTseM3bHqHeeq7qIbriXjIe9SkQfD4j3GGGDM8FUZ4FKbmvoX8wS9Q8K+goL3slFVVjoCmXei4roiH3LPwBSKefg4PWq96msIymfkrZBx5oAPgrX+zzH6T2/AdveDzJ/P9pWwWAzE9704UDHoTrbKvJP8fdZT5LUV6QFZdDobqyUQ4LDON21Dy3k3M21zk5xWQR8OZt0XQ1FS+dygGTHb2VaiCUx5bluTns+HeQZ6/hT/WTINtXg3LWAndo0BTDkXnnO546Cpxw3A/wsZVnGS8Tj7cQb7NcfJuG/fwPQZ5JkLUDsnNXVcJW4esluIj7jgnHdP4lBOaEZgx8B2W53+Uy/tgRF4jjYFmj8G8DfGuCrYBTh/yOek65A98nZcTyIuPHZnSPDosczLC3tsd9xK6OoX8i/oGV9Rs/mFfQnS4Yjn5NgjBiknMXz4s/SFMGfIukiPPMr1XWAbKkkc+fYh+FToxdwk7uk95JpMSCaG8K1+hIO8TPN5nE7SUbox3PLzJOtsC24t6I6b0l7Y2m225DzsfCi77MVntf9GT9cvZvA0bESGPjOA9jPMOPNIGB72HqUNnstzvOPnSZBdQpS02rI/6EnYh5bfMQnbeIg8TMIWylITRLP9ylpvRlRbsClo5z7ZCU2j6UfD6fJRnTubskczrbY67C1VWd5sPOnF2MohClEACCewIiF8m+dVyS0h821RDqQ5nGvVB4tQdvxruM9uLxt6zNdiSfO8QxL2HvXcscOdCPK/+weDEW3yEzecksAUnu12iodXoPQembqhfUPWojI7/jcBG02BQOzh25UBRlJVMv15fZBabjYeTNHGfJr536x2AmYll1KEenfsyJrz3LCa//3+k5+KOcfTeHDz++eucMIpCwyrQPfhu1UJMmvsCptR+No5kQ7iCD17Ar+uXUllNx3sLfsA5D1+NE+7IxUl3DcLJd5J4POmuPBx/5wCcfu9wzPnqXSgeDzaGijH5nf/hjufycecL03HX8wV48M0nsEo2y5bdzjnJPKB1Zxy4a3TRRnRKWDeK1y5CyfqFDT8kkPuedDTreGC9q683bdokrghkJcIq1jeVop0TsiJ4ypQp/VmWmylT33o8nnv/ohXBLtww6ftckvYtFG+sqiKv1+u75JJL9jv77LPHZmRkXCo+ZJl/6p2NVezOCTFiuoZMllE2dKuMRCKLKioqPi4sLJw5f/78EU888cR599xzz9UPPPDAE08//fQvX3311ZoFCxYUl5WVSeOXybGQa3SNP98Saiium7ZLDd2Lvx9/3lBYbYpPyyUzHA6HlixZUvLtt9+ue/bZZ3998MEHn7v77ruve/LJJy+cN2/eFRs2bCgQfnF+ulCMw4wjwmL/2w3E8uMI20dyZmbmRaeeeuqNffv2PUDaD2+57Sm+nbntziW3PQqTXEbFM2y7mDd8+PDVzEsu5fkb1sO1BQUFl+Tm5tZlt9tpoaqqGIM58GGfb775Jrp5UW3M6W1aqvUrJ8qNbwbE8ZyD+/E+1YwaH7YTPtWjeFVdEVcOsvmamFUNMepa4pZJfoemILBf9VgKdPH/q4TYF4WkI2J2dXi8qUhKTuFzElNcO3hiR17b4taTmgjTMUwFwZAF2dTWtMMkExYly1ZEU7GAsIlObduiRUYGtLABr2lC5dhuK8yLrTl5Ue0kWGU2jOIyvkFW/BqwSOKeIuqiQuywJL5Dib1bNF3ylnejXzBXgXMJG8rpSkMbB8RBtZVPfN62m22YKX6heTiQdVwUCoWknv+Bg5DbTNXFUD0/Oqe9e5swlLVkbNSXq4KlSE2J+u6UjaRsLHcMROwheVNBRWGtts5LGxtgajMRv1eCgtcZ5w/n3MahSKpMx1hWckHeb2i97kZE/Jeh7YYVzqZzqybsyqcy4zimIqWcV6nprLqeImPEH6zMd6r8wT50fgAla25EcWY/TB/8P6Yb3ZRxTSunpp1zp9aZFs6LXtaHUqUj89vN0WVNcwkixquYOazaF3eLtWsoS0+TD2VQVD/P94UZiRq9qsA8KtZceCNRXVHyadriDqbQyYJiN4UZqn8lpG6L79lODj8tfEr6TCI598b2LmdDnEaqJbwNoUIU4Q4O7xR8T7F/KW4DPDZaz7dsxG/BtFi5SjpZdVrsXhTyA4AsNJF8zBjIMhDiQ9ayP2HsH6Rt8V4LxpOv4uD4im27dgIi3nOwcO0nyM1PQv9pu0LRxcUC3ytVwcYbDsjJ1sO2xRic4/R7tvoMZm+odvXSet07SGp3Dv5YfRemDvmlytftNoHZk1+QYM3DtEGLnKDwGjGmUwbIy+gq8PcwO7YRekXpJvJEfADzgvLmGuxF1qfn/gDtx1Fo3fQ6tF2xFrnPZqDSuzt5l+XwT5oUh2XneYH8uhYPWQAkkFXyKnZnvjpG3+/8WHgEBuafQz6fzfe3YsdUyvvsrNEOntKaG7DEQ3gza/B8FOfchOKKc5EzNNoGB03ZlXHF/3fswdi74xFdOPMrVP0D51qw9r2llCHpP+RKHMRH/fPZtuRBfC4LWz7lTPdDJ1wgG815PM+SB/XOW/+p2JwpCSSQwLZh9ZS+yCx6CFnF4xqkzKLxWNWiX9WvXH0ntUFW4e289zDTGOaE1cZ552lY1/xEZBfdx/gPMP4ZsTvVGDi1JVa3HIWMwrswcPyW+GqtG3lTukbfUzgBK1s2om1sAdbm9GLZ7mcZ78eqnLNjoTsW8qnNwOYnM88POvkeOKXhT0r+iRgzy886vph8etihy+9v7JOgvxWGYfzACa74+T1QfLFGQ6tRHBTn+faixjQkGWo5FmdatiX+aeMhn5/W7yqC+qTspq0pGsorKqjPGkxHiarJVYhezF+1GHe+OBWjnnkAo+aMIz0Yd6ymEc/cj7ten4GKCCeDGufsHi8+WPgdrnn2QVzhxK35fDSNcRj69D2Y9ukLqKBCI18Jri8rwo+bFuKXDQsxb8Ni0qIa9NPGxVhdEdWzOB/ESz9/jNvemonb35iGsW/PwJt/fEX9nbpUOIwcfzrO6H4cWmWLCzKn2HXCNMIoWj0f5ZuWw3F/2ABkeqh5/Cu7HHyBrBKoE5qmidItBhQq7zsnKJee1q1bn6+q6hhOZhfqun7LgAED/iyXF/GSJ+dComO5x7pIaso1VDnGqs6dO2dceeWVpx1yyCG3p6WlncS8e5h33vr3gWVzyLIskygNBoM/FhcXP7Fq1ao7f/rppxufeeaZ0TfccMMDEydOfP/LL79cV1hYWBkOh13jr0wA5Sgkk4gtpfg47nltkrTj06/rXn33hRq6F09uHuLz1xg5z4txWPjx2WefrSV/Prj55psfnjlz5qhvvvnmxmXLlt1FPopP7B+Er5QfS/j8bzUMS/tg2fTU1NQT999//5tHjRp1eps2bcRAIW3KXWnvtK8Y1W6H8W3Ubbsutotp/fv3X8y8DWUe/yBd1b1791Njt/4VYH9VzPLJCrJWGRkZnCTXDb+FHxQoy6MjfkOwOSf3eUzV06Pqk/rtgF8NtLIRzDbscuoGJqImYRUB00LQ4jWlweSgalI8LNvLcw2mpjBcgyUDKaUnZAehesTwavKe6rhpMHRx1yDxGaYYiFgkMWiIDUpceTJFx2BrM54q39xHEJF0ZQEe41qMK6uKxecwNRnKsA7F8EALemGVWxAnCKbKvAgxL3K0FMYV47EQ9QxTjnyTYisKGVZDTnM2fCVuBs50jDONwbbLoNnfLxvbYbMvudjHyGZou7KP/oU6QYNfa/2tsMgxRVmLilDd/lktez3CRdJ3bg3K0GZAdHWki7CxgQzb6PDVtrNhVEZXhMoCjlWt28IbuAirWzwM3ZxAQS5gb3Ma8yV9TjXCYdngqzWJF3aAlVlzcyz5vH5ObzGQbt/Ar6nNmEJrDrCS1zUcNpZR6KrTFMOuFv6d94ocgzEgMlNz9aV0rhbL27JzdTxdNtSgSIvEOcb0BmCJEU1WlTplXYVQZc2yVqrLeCtqlG0MMg9WWB7HOMf0bHMFZg+WHyiqMXNAGetG5g5BPqtDdTe8k+X0zpn06KVQzZpzC3/zUqYZM/7ZScxT9eYcy9s1gV7ZA11a3snyjodqTGAiY1mvvmi5tgstyXt2AI75lHJ1a3WCUj8TeoS2zwhcBfntSPSHmvyqkgf2AbKKfksg/bJ54K5Ys3EgZf0hoOgRcvphKnNnODzeUpbM30DlTzZf0/zODzOOWxT1Bcrtcw6p3sfZhjKduZhit2IfVf/KYMHRR+vIKG6HrKQLsTr/IacNWmoB66kXqf58OXm2SxGpiPqJFsgPDKpKfjBSvISbRhaD2opgs11QnuPiCJJ9snCG8hwf6Z8PUXwSSCCBHQGbHY6mD2enM5KdGkmtm7zeoewnzkBa7FcuNdScncoQxh1GrfF8J6w2sk5gp6nKbpyS/gh2jMfG7lRDwb6kkbx3EceytFjo1iMS6ch+7gp4kwazhzgxFrrtsLSjODhfEcu7/Aq645HVipMG5VDycISTb0uRz9t3Lsxf50OYiqPmHebIgpK6mfuFfxJ0XZ9HPfEHnh7AicJmPsNSW6KU05O39ZpqcJ3gcCsb0h38cG6NDWbk1+v6He/LGM0XJCcnoTIUQGlFBQNkwI8f8aMuHWS1TsQIAiQz3ABFwrBIdph6eJjzIvFHHGJYOAKDYSava8aJOCT3DIkXMkiMF6HOxbmJXZuoj9qyGsgwYfMZeY8ViX6O6nxu6qXSI8QJo+jgYNrHdTkIZxwsm/tK0WRiF1++agTLNmL1ws8RJB8acxGRlJqBjOadlma13r3ejY1Yp/sxD17S3FjQTgfK1HEsx02kVSzHdQMGDPg+dmtHI17zc8/l6FK8kUnOpVW4BiohMVhphxxySPNLL730snbt2l3r9Xr3cmTgXwYxSorfX9aNZRhGWTAY/L2oqOip33777Zq333579IwZM8bdeeedTxcUFHz1xRdfiPFBDBQyGRKSyYxMkiVMjrVJ7seTG8+leCOue+5eS+NyyX0+PmxrSNKMv679vnhy77nvFHLL6R4bI3ku9PPPP28UlxL33HPPMxMmTBj3+uuvX/3rr79eTf4+Lnwmv8XliyU+l3lklH8fkpKS9u7QocP1ucQRRxwhY6i0t/h2Jkdpf7XbpHvuMib+fLswePDgBWzL8mWCrPK7dfLkWp8u78Q49thjDfavv7NsIsP16ndr1j28gEPX786Q3Aii4yHObrLRU78v0i3AGIxRQ2VmezuiZGscd30RjeRFkuW1U9VkWwl7YIZ0jsEk04QhLir4aiEzUgHNLIZVVgRv2IASMmFRhbBDSTDMTJhGKvUCP4ljdchC26ZNkSqGYjZF1auzUYrbpwgiJnUDg1ekVavXoKy8kuWzqTNUMpz6BHWCiAz11GWCsimupVCnsKEEmQnqDLKITlN0Cm6UvBRdIWd9MscHj6UiKeyLpIfTpN+ohmL249/N9nPYDOwH+PqFHPD/4EVdA87hpGz22181a9aAb9q/G1StWGshpKZJX7hjID445s+R/qIaluufw7lKglfVHCNlVmEPsu9xdiX3k4/n834bzufEpcLLVLqkj66GGa7+FEb6HrWBL0K3B7psaSgGSwcGVK1mPgS2T5bCU8B5rirSPwpVQxxiK3YxcEyj7bZOKJIH+KN6OfmgpUk/UY2IxnS3QtGxmZbTf0uUetzO2KqUM5Zfxz1Hbciv0DX79uVFfF5h3TrpWlU+dwdPOgy68SgnG/l85eVU4vfmc1/z/BrKQiXPnce2HbY4BY/CMmrK2o4Gx37+3f5Vq6t/vQyauDFRb2f2z2U7yeb5Mzw+7XB9i1niuNWj7DOCxLGtdex8/4BpLagmcwEnV4uZ99XwyNKZeiA+nrv07smqe4J1xTaIC5iXNqT/sU5f5IvkU4p64Nwox+zimj9U1IVom6I881ylPKf4a/a7lk/yuOXy/A/Bn9MBJZDAfxHOEgCOc2KwkV9iXa2yNokLHLH8uFCdPYIZl0GSRn0Qy4DEl0fqUqhtqzPDZYepr5j8tv+Cr+nygmh+nIJsJ+Q7OZnsigYsg+yfh2iehaKD3s4HZzeQWBlU9R89oOTl5cknn9+SWnKisIcTGIeREyD7ar+/JWoe1TKZkeyDoNY9FsQqVDbxsJBiX29dSpNI9ieJAQCrNq1HZTDAQa16xHfP/JoPrf1N0DqlCdqnZjdAWbFjJtqnkOQoYWkxSnHvC0lach0LF0rj80ISV0jOJY34cPfcvUfqyLjtkpvATz1Do24kZZCNgjtmtcTlx5yNjKQUTlQbFunCNb9i5bx3Ygs8GoC0Qm8amrU/aBF5XOdnu9OnT0/jvb1JgfLy8p3SGDxp0qR9LMu6jqcK5eSawYMHfxW9s8Phipkca58LiZ4lVNsAHE/aiSee2P7MM88ckZOTM9zj8bQQ2f63QOa97spU0zRDwWBwSVlZ2esLFiy48eGHH77o+uuvHzt+/Pi3X3vtNQYtkJUWHOiqjKIuuYZPCa99T67dOO6xIYp/Rs5rx5HGJuTei6f454TqekYo/hk3rfiwxsh93j265XTP40n44p47z6xcubLkzTffXPjII4+8Q/7e/sADD1zwxx9/XFdaWvpaIBBYzHoIuvXi1s2/AWzz8lVDk+bNm+exPV1z+umny8Yv0vbqa38SLu0zvs265CL+fJswZMiQ78jzsTz1kdf3sl52j97Z+UH5+Y79VSHLV/OT7HjMmWNaGuST2s1Wn24G6fssdVdF0bbLaD4Wt9qhCmOlXV75lVpe+LVSuvorvWTtl00U9X9Hd2n5w4m7Z+LIXfzYq6WCthkhtEkPoE2ahfbJFvZsEkaPfZNw2TGt0Pe4tjh6FwtHdVJxUEcNu2QbaJVaiTappeicWY7ju3jQ95gmOIHHHru3xCVH7IsTdm2Ko9qn4ch2WTiifQbjZ2LfDC9O26M9Tu3SEke2ZljbVBzeJgWHtk3DIe0ycGjHLBzeLhsHNUtBF6+JTh4TWZGKEm+gdH0SKbmysJoqCtenBoo3ZAfKS7MN9XO9XBe/zQ6aXP1JGnk9kGLbuNzKMKMqv4UsfTNXUOIigrJ6KE8jPP7UW1wv/LeQDP/qmrv2+j2Z5GsmhV6uVrC3LUX60R2pZYyGxyeG8w0IW2dgWt4JpHwyWFbjMjiuKlKzhY+BaJiaxjlh9SrUHQnF3sj3RzfuArJgeJs64fGwFfnBIN2Z6tn2JhhqrT0kHAGJ4FbnZOuhGhzP7dVOHlQtB6aWErsThbcimWJat3uZ2pjzrMVnmRbErYWENEWfh2r6Fo9+TdCSz0ianILY1Su7nRLwj8J6tZVsJ8xFK4apaBJVoO0K8mMZhk5oQn6M4IDSg+/TOYqPhPr9kZg26BYYoe/J32jc7YIadHgvar+ttoLS2ynYPxb9Jh3NYfMG6En7MdPfIqRRzgf3gj84lX32qi3pcqqQ1UpW84cdu4nmFS3pdhQM6sJ207kWdWL4ScgfEXUBUxe6tNqViYxmOoexbkvJyzMwnW1wBtugoixltZOv9eVNZEL8cMdctTQEy2L7sFY57d9WmiEUqekipWKFyPe2bSb4N+KfLXQJJLDTgZ2NsxjRfo30CK/Hb0amMQmq/QoMvfFfobYU4mvWVveF5vGwg/odpl7zcw/ZFKDfjBwem+KS+6ODcZ9ZflzKwa7f+BxnE4StxZCJqch9oKmTpgzIjfq5lc4zZuEQlwhDZzdx4kY3LKivl1Zw7rgkJ5/yrOT14sfTd6jv4fOe9eKiyVnRvLA8w5k+mRm7Wzdy8z1VcS5lORrkn60496vL29Th3bZAViDk3pPhpDFqWraTzp/qh7lhcOL9E6u0jLTPrFms09qwsCBi4GfxeNAYNAVNNNs6cty5cH7J//DDD0Uplc13Gmwn8htDyybNEA6HsGT1Shi2+OiLipMsFlGpnHTbpSseyh2DJ4c9iMeHPLAFdD8eH0qKPzrntZ6pCo9RXde1w2PnT7hhTOupYeMw+rS+aOJNhUa9iB0IkhQPeh94Eo7f5xApiDNYOwabOpQtWWW0/Oe3UV60iTprw+Kg6ZrsfVKY036/eo284XBYPq3rxHr95Oqrr66Ihu48mD59eitN00aTX7Kh1JghQ4Z8HL3zl0AqSEgqQkikvy5yDFHi3/Tyyy/f/9RTT72uWbNmF6uq6hWD1s4OkVVZgSpEOQpRplZVVFTMXbNmzeT3339/6FVXXTX0wQcffGHRokXyo49r5HSptoHTJZlEC8kz7nl95Bpg5dgYybhUF23Js9v6TDzVlWc3rPa92mWP55lL8UZzh5YtW1b88MMPvzp69Ojh77333uC1a9dOkPqQjfkMwwhLfYlR+N8AUTNYHm9GRsaZxxxzzI39+vU7wEfwlrTLutqiS043GyNB7fPtgd20adPP2LbHMm+d2O4fLCgokP5pp0eXLl0WsEy/sq3vMWXKlOiu63XAY0XetxSUNM5KNhnFzrJs+7SMPh9sx0Zyil2SkfW0FbZ72WakZ0qy2mu/Vu17/vbCxRf/796TX3n8jpMw546jMfXKA3D/oO54aNCBGDdgPzwwsBumjDoRs246G7cPPh73DT8Wc+4+Fy/cfRqeGXM8Jgw/GA8O2h/jBnXD5CsPx+NjTsXV5++DSTf0wtN39ELBFUfhuTuPx3N3H4nn7joOz995DP7vvhMxnc+NH30MnrzzBDx3b0/MuecEPH/3UXiRz7x017F48e5j8cI9PfDEVSdg3Fn7YvyZ++G8rk1nVJZtGGoHikYoFSVVZAVLRmRYGLFnRuvhXVu0enTduP2qxmm7UjkXllLL92tdkHqwy6g0zS2bdNBmn+pv2rRJfAV3Y71+xvqt9jX7X4GqZcDjFfdlcQKr7MerdlE9TP0doWzZLbA9+X2wY9SCtQyzh3zhPCrzIlvtxOfFLQSjxqyHpasZx/4gatC0m0HRujrhLgZO2B+5k87H5VMPxQXT6v5CUBxKd50XTa8+2OoqPrfQOVeVXeCzjnb8qLrIzRd3Cz2YryaQpfFQF8GjVvus3SHQ5WuIJQ6/bHsveMPVe4zIPCo5+UwqCTUNs/WC/FPNxUxng5OequwFv7+me7klCyT9o3lf+vsgn426QrM5w3COzl+W19ofl99bzQvVFP/OnZ10nU2V1YUIaezLlH2i9WQVcrLxreM/WjYC9fgPYzjnrrEq8CY1XBf1wTYlf8WObzcFB6D/SdUu9y6U+fWkMzFw0mmOn2KZs/9tEDWC0JQTWQ2doj5+rXnIrIwa24O+bN7bI8orwpV1gRmJ8t6FJT4hiIJcWWHP+kT0xwJF6ebMwV2IfFxNeW1oL6UqGDLu7BdbTLUG03OjbTA6n+/MtiwrbGrma1ugRGReukym9ayvPeHT94zeICS/dup5VKRYhu17zV+NLWBwAgkksHVgb2QZkzFt0Eh2dldsRtPyhiF/8Iwq5/U7AmtbtGQn1xamEYJm/4G2K2Kfc7HHGjxpH3aCV8ETfoTXDyMp9ToMmNwdnvKj4dfvgu6dgJSK052ObEtw+fT2GDDxDES0m9jxPcyQR+BLuRMZxRegz5QOzjvrhHTS8OHyyd2wKnQlQpUPw7LHk65G30mHbvZ+MdIOKDgCmUmj4PfKDruPwON7BP7ysVjV+mzHMLw9GDNGZ/r7IatwCFKUe8ijR2CnPYRg5RgMmHoJ79UxUWPZ+k/bg3nuzzh3Mc54+IMPw195DQZMOQO5T9b85V0c6w8qOIX3r0eY5XXewThh7UbkTj0Fgyc37AMpHv2nZSPt2DNhZY510qkwx8HwXoeVbY7fZuPydoIT2vk8yCThgMrKys3qo1UQazlgPtXY8Ov8RKBSVVVwrOaDs1OafH7Kg/wSXL+rCEIWDmuqit3adUBJRRlWbljDWhK7iYib+BC2kZOeicO67Iuj9zgAR+7R/R9BR1Sd7492zVvjxxV/oDDIeZmj75o4ov0+uPToM6LGNGfVhlOkOlG89g/89tmT0MS82BDIaF33IaN5l9Vqanq9K2U5AdyD1EpV1RdjQTsNxo8fnxOJRGRF8PGkh9q1a/dnlsHt6+QoJDpVbYo3NrmrEaWv05o0aZI8fPjw4/fbb7/rs7KyTmW+hfe8tXNDZFYMiyxPYUVFxbeFhYVPLVy48J7XXnvtprFjx477v//7P/Hb7PJHZtDxhsy6qMqoGaN4I6icu9fxRyHpCITiz10SRtcOq03yzLZQXWltCbn5jqe6yuueu1QXz2qTPCf8xosvvvgr62E8jzctWLDg7qKiokfZf38u9SV1J248dnZIOyKp6enpR3Xr1u3GoUOHntyiRQuZ/Es7ddugHN226cpjPNXWZdx2vk2QlZV+v/9lRVFuJ+1lWdYNjz76qPjA3Knx4Ycfhsnrd0iZbPc9Y8GbYd3Eo5dweHudumospH4439Gr6pFacmp0I6dtxat5lRWfX72+4vOx69e9c/X6uU+fvpFp2+yetLRkHc2zknHYXq1w7jGdHep9/G449/jOOLJbW2SkurYXBek8z05PQocWGehxcEf0lmeP3QPHd98FLbJTHaFI8+tIIemUnAymnZOZhGZMP4fUJCMZybzH5oW0FA+aZiU54XI/nnIy/OjULA0ndW2FU3fLwdSzD/4Q4/o/V3p/n2eKHqwmuV52x5n/e29U18feGtZ+XjSfQHbeZ62hqBeTxb5oV9QA+JAFexGswIe8qPEw65LsV49iLbQyDOODvLzYRmb/FUTH4QxW2DXUvS/DwJn7o/+UHuymhzKsNSLhEFTrFYT8QfYi4j+3woljq53Rf1I/5E4/AL6kgVDtY2KriAUcGHNUzLy2nOx+GkaoBJqnKRSrD+c/5yFvxr4YOPUkKPodfHQaFdtJSDXPcuZGRVlR1wXRfHlZd12p+x/K+dhe9c7dZPM5xXwRRmAddF8KLGUAtMhgvuNgxjmC4pFHWbmAeRBD2UIOLS9WbVi3o1BsrON86XOEg+xR9T3IoOudDcIGTZZVDv1YjtGxMm0ZytV55N07kK9koXRima7g3OtCDJjWHQMnn8pZxCimeYgj+or1KozkV514LsRYqOppfOZyaOkDOBc+hPk5GqY2mHH2dPJi2b9gdeg7ZyJhOwZlpqU2YT2e5xjoc/MvZMBIx5dtNFENwcg2Dpqet5in76LnyvGUqWHMz4Gcfx6ClNRBTDqfw9RM1uNo6MYO2VRzu6AosjhHXIvwHIcgkNQLA2ccTD71Zzhll3+F93acn2xFfmhwQuVvGu8dgL4sY7+ZnGNrPzHwJ9hUTxScDjtlGNvZ4eTBYay/PJQYnO9zPj5wwt5oaPNV02I9IRCtK6UdLs+/3OFjqCIPqnZ0tA3yns26SqnY+jHc5uxU4HH8pn+ESMDkhGt3ysp1lL9zHTkSeQZGs51uffp/M6p6qAQSSGAHQhWXCH8hDPlVzOrMQXI1O72VGHuryX5PQd70o2Fp9zPsOvhSL0By1sXQ/TewM36IHdaVVBAugTf5fF4fiMLyxgczUSJ0k+np49nBXouUzIuRknUhPP5BfP+D8Cr34vKJVZ/6x0FyI9+jHgiV79b125CafQmSUi+iwnMtdO1hGPZJVatcxVCbtaE3B5Ep7HBvRFJKP6RlX4jkjAvgEb/M1gNQvVdwUN78s6ctxcoWBzNHDzNnd8Gfmsv8XIiUjEuYlysZfh/fcQ/yxLgdh9z8I6GZ41mWe+FNGcQ4FzFPl3DwuYH0IOzSURg+PvrJk6zgtTflcbAQx/rXIjnzEucdSWkX8ZoKEMbBUC/fIkNu/3HZfO/1jPcQPJ6RSCXPkzL68voa8uhhRDyX4bwxf7lB2DTNDZw0yC/be2uatpmriN5zEFZN64OIaS/Zsj2tlT05jsb7zRaj0Xy+o/72RKVEfAxmpKQ5RtWla1ZiQ3FhdHDjPcXmhEd+n7H+WWQ67mKAkmA5Hnn7aTz37QcIUmeSvHZIzsHQEy/EHq2p67IrsaKKF/UYx8DhxHNhRoKYP3cWyjator7aMJM5sYOelGE0abnbl+12PWKzz0IF+fn5yazLA/nsJubzz/Kx+6dg4sSJqR6PZxQnsaKUzSosLHysR48ejX+WvPUQZc8lYXr8eTzFG5lco5P0s6oYggcNGnR2hw4drkxKSuoeFj/VOznEAEz+y8ryjcXFxW+sWrXqwU8//XTsY489NuGhhx566d1335VdyIUHIsRSYJfqM142RDLBiKd4o+qWkuRDqK57O5rcd23LO93yxZe3Lp7EU108dXkt79fmzp27bPz48a9OmzZtIuvpjuXLlz/AenslGAyul3qU+tyZIX0l+zCV7Wu/XXbZZfSAAQN6d+nSRX6Albbqtkcht4267TT+2iW3jQviz7cK/fr1C0YikUeZL07ycVIgEBgibnmid3dOjB071mKb/4T8DrJcR9X5lVAMqqVOsC3xvts4FNtup+jmBTlDftnhuk0DGsU/CuSpN3a6RVB9OIWCuc+WiKfsLaAqyrtZnlCtTaWAqVOn7sp39+DpD4Zh7LT7Bmwf7DL+MSm0E9ltzmaHOAma58goa+3nHGPwnN4me1tx0fGls7pTVdtD0+6GbTzOHvsW9rQRmFaZ6KJU7jJQuEK+hJQ9Az/mIZ8VXMF5mLiX4FzEeJS1MgWKfgJ8VGgVKwVmeBlarjad95iRVTCozmiOH97zoZqPQosM5bmkWTfSU1+hgjwOkeAm+FN24bzteuZ/Bt9dwONN0L3tYYR/ZV7vgD/yfizWjsOcYeV8zxzm4X2HB5p+Mt/9MEx1Ju8+wPKXsJPecj+2Tw0pIr/zYZnPO6s9Pb5jGPow50FMT5vI9PvwfTp5PYfht2F2v2q3F26TsMxi5qUFFeYxJMmH9MXnMy0PrMi3zpzqzZEhzk0XQ7XFWMl61TI4CoyCrpB3iiys2sPxZSuJKmoK31jTXcCWYnruSsafwAnBr3y/jE3Xk2ay7mdAU0bBl9yMdcT+zy6CJi4K/i7EzAO2+Tb/LnQM4apygDMXR+RRnl/j3Bfeit6gINPZ2F1Q2qqI9bzGCVeRQ75eA92eBjXcg+X/g4nOJi8Xsqy8p1/B+9MYfxps7Q62DTHu3wx490PRCW4Nbg5LW8Rq+oH1xHcrstnc3Tx5DLbCNmgZMA1OCuWelYWSzOgcfVswmfJsWZRn+10nPd17gmPTULQZfNc4PpHOdy0UBuxMEAUngQQS2LFgDyGGyoKpGDC1Fk2ZhoFT70belH353I7rLWx9X3ZM7Xm2EmFjFZO20f/qVA4wt7CTOon3khGs+BkVRSMRCd3HzktWD5xI5SKZSoKkEEFKdsPqcf+Hm7PHHc2zc6BRgbCsBQgUXYvKouEIV7wGXW3Cjrw3VP1W9Ju8SzSSC0mamlJ0k7vmfO/dqCgejmAZlQ/FB91zIAfdB7CiefQTw9Ut96FCdAP8aXsyqolAxWMo3TiA+Z/GQZ7KE9+v4UIqWbXes4UYOSuTPOgHr09+MSwib8ahctMAlBdfBcP8Brq/Ge+dB0u5v8pAnTelK999NwfsExlHQzgwC+WFQ1BZcgfLVAKvfxcOkFeg0jvSed5KOY7lGgxfameWv4TPjUP5pkEIlv4fBytZItKVA8rZsNR6d+B2IO431KR+HGiGQtfbkndfkA8jECi5huVfznx2ZXVfj8xW4l/vLx2B8vLyIqZpigJpKopyshgSo3eqEUzGIkrjh7W2a9gMMjnTNXhsWznzoYs1UfDIZueTtS85KWnQVYFsaCxG1JY5zZCT2QTf//4LKsJB6gP/3AFZizFk1gevYMZHz6NU5scM8gQCGHXqRThlvyOcAdrZv8NpP7zNcgrFY+2Cz/H7V/9z9JLGIMbijGa7lrbucuyHTEcmOpuB4fLJ3nHk/Se6ru/gTwb/PFBGVE3T+jPfg1mGOdnZ2fdff/31NXf63TFwKyC+IuRcqkuO7rlLUjOiSbsk9z0jR44c2Lp16xE+n283+XFgZ4YYDcVvN1G0bt26Z//4448bX3vttTvGjx//LPHjr7/+uoH3RIiloLUNlC7VNmbGG3jjzxsjeU9tEtQV7tJfgbre65Ig/rqucm0J1WUkrovXLkkce8mSJcWsp18eeuihOcSdP//88/Xr169/MhwOl3q9Xqd+a/c7OwvYLzjEdtahVatWQy+++OK+3bp1cz9LFqOKUHz7dNutW2D33L2OZ8Q2MWXYsGHl5Gk+8/UK+TogEolc8MEHjq/LnRaZmZliEHuT5dk3EAgcGA3dHBsMbZ6i2G9u2YClqNQze6p25eYbJiewGbKHf9HGtpQzqS9swWfK1JnMiGkpeG7hhM1+MBW5PoDUlfrdy8OHD//DCf07IUZxzeODjyqmqiYjFPt03KbW6GeYL4myglRUFkfDBYrpg4cdmMRRlJqu3OQrRR+DJJ5sBNc2GlwF6e/kc/OIeSWPn3Bu0xWpWdTVlRJEwrIYZSymDFnpPNt2wwrq8bchHHyVcq0gOaM539uaCbzALnYo87vIeZeqHgG9adQlxJQhRTC1B2EaV3IO9hF0XzMkZ+7H/HBOY67hnOoRPjUQsza9hbExX6Zq6D1EjEk8q0ByGuco/l2ZtyRUBOuv7HGXVcCXls/5Rl+mOZ2V7kFSxp5ISt+DPDD47gks4wCUZj+NCSOr5UAhL4Vvwh9bqfmDhGVx/qL7nTLJ0eR1Q5g++DsmeB2MCBVVPcBytqEy2oWj1ass/9XMR9QVnAwyVkwxlk31bDstmgepP091vc4cMo+98lWwwsOY//c5B8pCSuY+SErZhROBH5ke70WuRv5g+XIxCsmjyrz6U5mWupQzljvIi6/gT+mMlIwurBuNc+PHeByGaUM/cOLIKmmDcz7TmMa6rIQ/PZtzOvLN+gq2OoCMeJH84ajh2wu2N7p5pmnL3C7Z4Y2ipCFoVue7PhStfp3xhvP9BXxPgPnZi/XD+aGahFDlWzCMIczXuLhV21G+eP065/jVhk3bTnLC/Xy3N/Z5T7KPPLWidenxid/j6ucr0mVCwTiSV/HlTNlwofpVx24g93S2O8uKysD0YT+Qb1chGPjYMQgnp7dn5I589yzGv555Xgyv865DkNx8fyfOnN5hhl/PdvMJeUVlMa0t628XUlSuw0kvsk6GIFQ+h0fKJ2XTKT8ncJHQSzzeg5D1vpNOfWi3biks/RYYYbZBXdpgM86X2QbN55n3wSzfPKcs0I+lLERdlRgc+3WPK8ebG4itmPzpPvllvLoNtFn/C8LqdWzvj5BHG5GS1Ybtne3a/p55ZXvnUepAZ99jNvq95j8CjQtpAgkksBXgmCwDmu45iZTHQaom+VMGsPPoi4i9KzBmmyYSm0HcKWhaF6djBuZzsIsacLSO8snGEezQ2B9GvoBtXIZpgx5B6zU3sxe8lZ3WCnZwzqONQ6xq/vPZUR/HTlWFERJfrpdysL0P+XkTOSANh2HOZpocBLyncUp1cdUK2SowCcteDEu5FdPWjsE0iWeP5MDyprNM0uPbHZrSC/YYFX7PCnbY9yFY/ho78hf5/uuoUMxA+bobODD/wMFYWM2O3qrbn1ZjCAc4GbQP4ntFsfkOHm2q47pj+qAHmfZdiATeRSgkuwLnO4qYfIZlq6dzcDmMg5PMLmVVwM3k5xSsCFKpsO9n+MfM2ziovqgiEdG/58D0EMvAAcJ6hHJxC6YNzme5buZ7i0VUGNaCA1LDO2anruHApZ4HjyeJ6f+EcGQoCgZNIN0PU83jALuUg5V8PnQBhj+eFo3014GT7F8o8p9yYnumrus1N9sg2hWhiAz7JGKisDGDsCyW9ejoBM26JDfXmaTLp+bvM/3G/dWRnyLNu7friCQOxG9/9TEqw0GKeEzGRYSF5383JA/MU8SyUPD2c7j35RnYWFnK7FnQgmFceerluPyYc+DTPRQrW37WqYJr2HARCZTi5w+nIVAqLtQab8uaJxlNWu/5e/v9Tq13xa9lWYeT3005Cfx0wIABNX2P/4MxY8aMnqzrEcz7XPLomt69e9e5Od52orYEy3VtkooQqm0EdoxO+++/f7O77777xpycnEFer7d5fH3ubJC2xfzb4XB4zdq1a5/+5ptvrmA93PPwww+/+cEHH6wsKysTd0Wi8IuR0jVA1l4J7Bot5Zl4o6977oYLo9x77rkct5S2BXWlsyW0tagvfnxYfLnro3j+udcu1TYOu6uyhZx4IeLLL79cPXXq1Hdnz5497ocffhi8evXqR6V+2S9YO6tRWNqY/ODC9pbTrFmz3PPOO2/IwQcfLO4ZpJ1WtU2StFm3/bokcAtd+7jNkM/uycuHSF+RxsyfP/9U5nPnY24Ml112WYWmaU+wDLKh7GGx4M1RcEDEhjnTts1Q42zk+KepOYYWGY4xv2zVCtn/GqgZiOX8XDbPwx2DZCNQNPE0oDxjIvh7LKgK+fn5TViHJ/J0BY/vRkP/Zqi+ubDDF6KipCcLOxAZ4ahhLKJ+gfLintTpT6WefRvKC+PGfeNV6uDnoKKScxJtNLILpd+LwrReQqXEC50KjzkD6aWbf0EkxtJH130In9GfaR+Pso29qIOfDq81FvmXLyAXo321zBGmD/wSSngwzNCJCJSfxuOpCBmjMG3IG4iYAxGsOA0G0wlHqvk9Y+A6lGTPQMTfB8HgKago6sl5xEmwImehhXI9dfyPamxqNe3KNfDaNyMc7IHK0p4IhY+Hx38bwi0b3tdhwqWlmJr7Kucs17DST2Rcxi/rAUs9hUryTXh06GfOyuN42OrNqCg9DaGKHtDtNxgvdoNQ/b/CsPqhrJj8sPpCd9zF1Q1ZTDPqWT/8wZ/gJT8MljNYdhqHm2PJi+GcV37ldAOiB8kqYa8WXaRQWlTEbvkqlLPuKsk71YpfvW5zvrYULddNQVDtxznQyQgwzYryU2EoF6M4ayJmDpOvkKqRmvErzHBflJf24mCQi1DpBLaTAQgzTlnRaQw7gfPO0eRT1Nesi5lDfud890aEzVMpe6chbBzPITMX03OfQsT3MALF5FHwQo4csjkmEf4JRuQylEuelZ5IaSV7IjSMOWPDmDnoPSR7r6Wc9XDyEyw9lXJwMuzQAEwbOLuG+w4bIxBgvYSDbAv6K05Yfq7B8jzqyHpJ4ekIRF5zwputK4Ot3YRgpTx/BmzzeSdcsCdl3uI8u7ykFyX9FCj6l7E7fEfyBuZlOCrZ3iy2OztU/XXA9CFvsQ305Rz51KgcsW14sm9EcdMnOIrmOu3ECF0B3bMkFkNWQH/MeTbrKkSZYxzgZBheWb0NzO4XRP7Ad2Dqw9kORLajZNqn8O5gZ+7/2OBVzrP1QdrgzAFfMJ+DEak8CUHWi8X8WZ5RTn5BWatge4c1AB6bbZcImd84+SnbxPwGb3fC4qFHRqKCcmVV9oSmRPkpkHfNzv0BSeGbWc6zUEb+BUMnsI+6DK3XPgcldJvTTxmBPjADv8Zi/aOx0yoeCSTwj8PAyf8HVT/bGdRk1UNdkyYJN8JrOJAOw/S8F/iMjQHjuwPed9hxZsGMfIJpgzffQdkxRlrXM9GbeCVORCewg7vCudd3Ult41AImzs7cvgYtfRMwlp1r3pSHOAhcwWcrOXjc7Bg6XcgmckmpM5jf8538ggNCyDfG6ZTF7xLUl51fESOBaVRmcvl8MySlPcT8nk+S9w+joiK/UFej/9RToNoT4E3elYPON0DwAkwbuQgDpt7PnoZ5daxVLyLoz8XjfaoHyP5TBzPeHdA82VSW5iIQOh1Pjix1lIjl2U2QnGlhEp8f9UwSyte2AnwF5ONxVEKoJFnncqB4gfxJZp6uYfgYxygeZmc8fdCY2Bs2x5CJ7WHo/+Ozh5DnHCzxEektDoZU1JQSDkilUNcvweyx0c8ZB5PHli6fiPXi4LGWA+pwTB/2nHNPIBvE2UVZVP424bmrYv6aCak3xWpGxaqIg3klrzOY7y5UEl6GpjVneVdwIB2AmUPfxnn3ZCAjYzLl4CKWi8qqfRCm5X2N3Knn83IildmmsIzPWF8sF+VIUyxELC+nq+Sd3p1p/YQwFYTHrmp40PwTMGXKlIt5GM/J4F277bbbIzF/v1UYn4euSlB9SFVwUmMOVMSdBGt2DcXymhGPWU9IGCfyM3jow8mLTNYdyOS+LoiQBSIhzP3xG6wp2oBTDjwSLbNzyE55cU3j6l8Nebeszt1QXoLH576CB9+cjVUV1PEYlqZ6kHv0Objl7MFI96eyyusuH3ngECfTWPT18/joyVHUO8StcuPDeWrT9sFjLx4/vkO3XjczjeqJURymTp0qymIbTgL75ebmVvki/Cdj8uTJ3ZjfiaSQYRgjhgwZIu5FdjTiGSzn7rWInJzXNiTJtWtgco5nnHFGp0MOOSQ3KyvrdF3X/abjSm3nQ1T+bDsSiSwrLS39aNmyZW9/8sknv8ybN8/1gy/8kJYm/YAIsksSFn90zwVumEDO48Pjj4L4cxd1hTWGbYmzoxAvT42hrmfdsPh78WHx566MuhR/7cqqK7fx98D+POuII47osuuuu56SkZFxhMfj6cR2ptbX//7TwazL2BEqKSl55aOPPpr66quvygZLUhj3Bwn3KGFyFBmJPxfIMV52tlmO2N8ezMME5imLTSp36NDYqrSdENQDWrNveJqnJezfhg0YMKCmQSaGrBEft1OgPaqqskqrkT5Q+hrLDiiw7t7Y5LA7MTa2IcB2gvy+g3m9MXb5jwVl4lzK7P/FLutF1vBPD1NsZQp5uk90I7MGQFXctsxiBerpGyce8nEstAocT4/kOyfyVL4gGi1fgEXv/AfQf2IPzose5VwiB5Y5H8XZ+2xmKE1gy9FnYgt4dPnUvwUs+0N2rx+jzYbFVaud+04+Drr6Cu/7KewvsIe+wnGdkEACCfxlEKUvgQQS2GHg/El2tLLCz8Iwxm5G4eDtzipSTZkvSu4OgQJxlbAXX1xEDY+DbL+oAdNU9opO5+wglcPoL2EunrhaNjtY5ljUtiQb/oxMTnda8WUaFSQTRnBzH2KashS2soT3hQedoXlqbSimmFDstTUMwQLN5MBvl5KkLO2RHfuMRZQF+UZVDJwDptyG8pKHmRExDh7C9Pks/6jqtk3CNjRbw7I/AzMSpuKXxq7wVL77HioqnMhEpiBJGQVPi54YE+sjw+FU8rC5ZJAIsO5qluGJyyrw5MiVNQzBAvH1Zejp5Ek/5E6VFcQToCrTmE5ObPrYeP5tO4evTWV+eS4+mtRnGPosTFmdjKeY1t7OPQVtoCVX70T7F4IThvc5efjBNM3cH3/8kXJSEy0LsZCy+SazWbIlq4PZNFqSMf0n9sF+seCHSFtk5JZ9a31eP47d92C0z2mFFz59B78sXwTV5tTHYdPfA07qnEX1KwvXYdxrj+H+tx/DmmAx5V9DticZI46/CKNP64d0H6t6C6S6dMNS/PLhNFSWruVV46WSlcMtdz18dfs9j3uG9VXn5G7ChAl787A/6/Ibj8ezKBr6z8aMGTNyNE2TH8myWK77hgwZ8mcYsOMZLOcu1TagiVHNNf4KyYpDIe2ss87a7cgjjxyUlZXVi/zdaQ3BgkgksnzTpk2zf/nll1tnzZr1UH5+/ufz5s0TlxzCA5nkiXzVR2Jscw1uLtU2wMmxNkmrEIo/j6d41HW/Lvo7UVd+apOLuu65fIjnUTzF8zOeXP67VLt+ZKWwWx9YsGBBEev46yeffPKR77777pZ169blBwIBZ4d6tjc57FQQlYftz5eRkXHmUUcdNfLcc88VX/duOxVy267bluPbuNvO40kQf75VGDRo0JfMz3XswzykmydOnFi9O/lOBpZjPfn7Ok+lDOK2rE4U2WXrFFuZYxtGqQz2DULGTVVNInsHNin8tFcsNIE4NB/0aTMV6jDyf59ok28EqkZV0v5fRAv8HAupwrPPPpvKdE7mqc72/eZ/yhCcwI5HCsqhSSO2L+LcZwrnW09ibau7MHDqzcgtuBde7W7HrYLMUzX7J7ReJQptAgkk8BdCFJsEEkhgx8KCpfwfLup8B1rVpi63oTjrERSsFh9cMpGrCQVJuGiyOJFvGLKi2IWzcZcq/qlkB6nqlRgKcpz5iSJGWLOOz4hUTvY2z0KdUCwfe4sUDuZyZSKSFPXxFA8rFHIGdHHhoCANYdtxIlkNhotFrDZkF1CokWhWbAUhv+24mBgwZSBM9RXekw3YRjDdzrCMAqbx5bZNu+Lg+DDyPMa0boRpLHL4oKjJ5GU239UNttqffJuINVMnO8/L9NiW/nIL+SW4ML8pVjW/Aar1LNO+m1EHMTSNbJjAdNZvcRncXUwFijNZzaBilR4lJY0P8L4dZt14YBv1btzyZ4IT2jWmab7LyUPb5OTkC8e4fpZjkI3kOKt+j9wT9yKNQrjMQh3Kol84+SJkcXIiriieofiIkaJBaLG5kMfrwVF7H4B9d9kdL3zyNt7++XM2S6lmqUbZWC76nHAv+sYdBeq9rGT5rULOnXcqKkVLw/xVS3DlY/dh0vv/w9pQESwrgqac515zSj9c0eNSNE/Phum0n/rzIwYY2TBv3ofTsWbBp3U2qbrgT21i73Ns7guKN+WHWNBm8Pl8Z/Mghsov+vbtu/lnk/8wUM70UCh0J3lwNGVkUuvWrWVV3Y6sTIEjITG453KMJ9cALHLvGpFcQxJOO+20DocddtiI1NTUM5nPpC2ts38KROaEDMMo3rRp06Nff/31NbNmzRpP+kSMhXxEDAZiPJSesi6jYkMkLTaeog2nmlzUvo5H/PP1PbMzorFy1Q6Pf1bI5acc6+K9S1Jf8cZhqTuX5L4xf/78opkzZ37FOp/yxRdfjN6wYcOkSCSyypWNnQnOb+CKoqenp59y6KGHXnnmmWfuyuD4dhtP0obddl273Qu2u/C5ubnvs8+9mad76bo+dNq0aa5P450NYtDOJm9ZHLP+sXpCj5BuJ71Jzn1K6YkFNgCnvxQdVxuQM+QzqasEXBw9Ro/oyCOPOHaTl42NLaoO24wsUxX7lZLxx262IVVhYWFH1l9v0tfBoHzh95+E+MPhIeaXOIFth2y4pdjPcBSSjcfE9+pBHI2upqyKq0LZg4bXluiaL1FZfhJjxzaq4yeQQAI7FomOLoEE/hxEIJ/Kj62DnE+O4vxAQS2jDhdd9WjDi2Q90zmPhx7x8blmfI5KikzYItGVvlfdn8KBtj00nZqL8iMqreVOuAPzd8cwC9sLRd/cL61t6ls8j1EDZUxrg7MCVQZ0P8RHbU3YSWlQ1AzHFYZsZOfxu58MRyF5B++LS4V4KHoW7yVFlS8shqGFEPYexeuboGvdGPYjVPMITB90LGYMnUUFYsMW57shzBhYiGmDH8Cn2eL4/TBOEcX38XKWsYLvllXH4o/4FGfjOE0RBcWtMz8srWGD/ZgxOlKsM8iP4fD592LIM0jB3izDWVi35inWc3T19hZBEcsiD2Sfbb2IgjVetFzjZ0ASWnZOwh9dkvlQKtNsgkeHfxeN89eDk8Bxtm3/QbqkZcuWHWPBVRj6GH5itb1l2rLZXCywHsh8RtPgs1ScRyl13aZMZdqNrw6WtCUBkqqpOHSP/dHzkGPw3EdvYPKbz6AyumFilJ9iyBDWRi3COwTOZnZicGb6KjTI2vXKcCUe++g1HH/XIMz5/l2U6xSncBhtvE3w4KXX48qefdA0NdMxTEu2mIqTVm24RpcVv36IeXOnIcJ0twQS66DTby5p2fqI+5hG3YkThmGs4H15vMOcOXOcnPyT0bp161Gqql5KuXipRYsWs3r02GwjnO1FvGC453J0SXgk5F67BqSq1YUnnnhih2OPPXZ0kyZNepK1+s5kCHblzbIsMxAIfPP1118PuvXWW+999NFHvxEjcCgUcg2+rgFYzusi1+gofahLwoiGSFD7Oh4N3fu3or4y1w6Pv44nl+9uHbj1IiT1VFcdxtdtZMmSJaVPPfXUzzfddNP4uXPnDq6oqHif8iH3quRlZ4C0Q+bXk5aWduKRRx557THHHCNftEibdVcHu205vo3Ht3XBDiswx8//MU+TmaeL2A+fx/Odh5kxRCKRVsz3WTz9lsdqf5F1YF3YWMkCPm9bZmls0GsAFFnVUYCOs1UMaHL1J2mxG/95NNn7pJ7UYnIV2QDJ0fcbgogUeanY7+kp1tfRsGrMmjVLFhNcRPJTDp8eOXKkbPz534Klypi2EaZRTF79GRvQ/vcwdcj38K+5kHPOwTBF7pRCyqDwdyOVi7fZ2/bEinn9MG3QTvE1WgIJ/NvQ2AicQAIJbAsUOwlj8pMdX7Z10bnjknDes47VFIpHfNaucAxYiroX4z6AfpN3cZ4bJc/dk4GAfQy1lKP4gMZnTdie6CZxG8SCpHYSoxYseyW0ddUrdm3lZ2fGI0ZDKPuhz5jqVaN9HuoAVevOGYjsABQLbAB2qIjK+HKeiFsFednZTt5ciPFTM7sz712cvNj4BZHKeEVS8sHy2u2RWl5tKBQ+SBxntaszz/oN+goTpn0sz9vBMmzG/InKRNQHaP+HmzMfrZx3bA/GfKBj4NSWyJtyEI7auCdSK35CwaDhVEbac158GvMZdfpuw4+I2RJJXnHe/1uUV2oadGWXGuWXfOVOPAL9p+2B06enYXk7MXAfDk1vRqWS6dhv4eFB0U3QcprsxjJkCUe2COJ6w1bWR8us5CCvRUvn1/OCvAjmT7bRbIOKgtzo9d8I+ZxQVdV7edqUE9tLx4+vvYEgOeexZMOArxpzFSFwNpPTlI62olw97hLsy6CViqLOokhvhSGdHLMsdNtlD9x68VCs2rAKV0y7G2/99CnWlKyHFTGcOaat7riNkTSmp3FotU0b6yuK8N68LzBw+m0Y+OitWFu5HqrPi0zLh7N2PwYvXjMBlx7Zg3lQpFHHUqgfksfCVfPw0RMjECjbxOstGMI5QczpeKDZsusxtyupSoOTux9++OFx8lc2jTl+1apVtffX/kdhypQpZzCvA0mfh8PhMaeffvqWWca3HPEC4Z47jTBGwnyXXMORkGsI9l588cX79OzZ8/YmTZqcFon8rc1zqyByRhmAaZqyp9gfa9asuS8/P3/go48++hV5Le1PJsyukbA2iWGwPuNv/Lncl2M8CWpfx6Ohe/811MeD2jyKv46n2nUSXzdyjDcQC7krhavq+tlnn/35nnvuGbF8+fI7gsHgz4ZhBER2dlRf+ldAVKS0tLTjzjzzzIfPOecc0UVcQ7AYhd027bZzt927fYAL93ybCy7jpxX1jf8O+Xft9OnTj47e2TlAWdB0XT+VeRe/we/J10KxW3Wj4ICIP5z0BsewjxRVWN4IOI7xuWTqA5coQf287rnfSP38p9FixFcHUq0epahaG8c9W2MQXccy/2ADfWnt3UdVb0gVA/v2g9nvD2ObeJtUcyOt/wpmDXmX84DdSVmYNuSwhL/gHYQJY0sxfUgBpg86CNNyczjfakIeN8f0wSdjSt67eHPCP/5LtAQS+LdClJoEEkhgh0IsNMoFWGXeAcW6vQ66E1nJ1yK5aDfn8WKjDKryA7U0cWbHyYTdC5oym9d3oiLlNmRn3APdIzuf7s37bLX2r6hMf8+J60FrKHZXGOEI7/1RteGZwFLlmQ1QdC9s5UJ4W1zuGJkHTt0bXv9IKoQHbJEhWFBwXQmnhh9wmrg2Og1SLkF5ci76PLI78mZ1wMo2p/NeP+i+5ogEN7FnmY2Zw+MmA3yPTBBtpRsiynAMmNzdMcZmp8hmdWcxj2lOGWC+hiKZgCoGy0UlzOHHHsidcAD6T9sVim8o+SArbWMwtq0PW7mwA9O9j/l5FoYyHRVJPZ1N4mQzPlUV/8jR/AIheNVCTBlSBMt+x1ktoOvi1PVMBJJORG5+O1w6oTNU3yjY2rPM9iw0j1xO3nMCqYaq+Wsfy2d3x4CJ+0H1DOE70p1gh5eNfIqmqWII/yU6zVR2Z9oDnbTk3RlHnYqMDcMwaEovp27PO08mrn8bgsHgC5zQfkY6w+/37xMLrsLw6fiDlfqksQW+gwUGH9ZV5QgNyi3jeystWCVPcKJZvePtFsAid23TQuvs5rjlwmE49YCj8do3c/HQq4/jiS/fxM+rFqE8JG6gowYwh9iE5fPVqtqL0eaIGj7ceHJeGQpi4ZqVeOG793DjcxMxYOYdePqLNxG2IkjRvDio+W4Yc+rlmDDgRnTfpSvMmIPgLWCHg5/em4LiNb8772oM0qUkpTdFh31Oft8T2TCTceouRgwFBQVi5HmaE8FdfT7fITzftvb1J2P69OmyYdxw5lN2sL9y5MiRO3rDkbqYK2EuCV9ckjbnGoCrqG/fvvsecMABI8jHozjJZtDOAZFjwg6FQqtKS0vnfPPNN9fdc889M8VNAMNlYiwyIkbC2iT3apOExxsaJcxtTvEkiD+PR+3nEqhGPG/q4k/t+y65Rl+3PuS6dn3WR1XGYJK5bt26irvuuuvRzz777NrCwsLHKDeL2S4ttkve3jnA/CI5Obn7kUceeWu/fv32Z5BrCHbbs5y719JA4vsCIUHt41Zj6NCh8kPc/TzdwDzdN2XKlK7RO/98bNq0qQXzfDlPf9Z1PbazfsNYmd9tlWIZ02wrvFbcFzQKy4SiecQl2tXL/PaJPG4zr3d2NB82t6NhRkZQSzk82oQbgRiCbTOoWHjRCpTLnh81Io0fPz6d9XclqYSXT+bl5ckxgQQSSCCBfzkcrT+BBBLYUaB+Je4QdG8veJNGQfNfuRnpyVdQox0O3ZKN34A5Qytgmy9QU3vP0W11rwce7xHw+K+A7hsN1TcIuqcDNM5PLGsV5yQP4qmLixzDn2Z1hOzSCiyFEo6uZnWR0u47Zucxph34f/bOA7CKYm3D3+4pOamQ0JtUUbCgAvaG7Sre670WUK8FUSAkNBXL9eo1YFdEqSEJVbBi/bFX7FiwK4ooIL2GnnLO2d3/ffdkcDkmkNASYB74sn13dnZmdubdOd9IIHAQ9rtX/OYTmD6NimE3hDWKynUlapFlmOabOGYqjtkogcQG7vmCwcfECT8upj0KYTxFIqVrcB+PIhLewBHbntumoz7coCFX4vrTYE/hfoeJz98BG9nInCrFRe/Ls0MirjguxlpsY3yeKk5gcsz3rjEY10e4o2Fs8Ek0UCd28ioSjUYRznTEaXPcwzHimA9J1PekBPxPiG2MwHUPQ3jRUHZekMTiX2IHBV8Tx54itlOKez1JbHMEwv+EhPxTEa5+EkxqhHuiwF8iaRvX4Z5wHH8KhWdqmlchNqaJGZiGJuXVYnHQPLZjjKD4zNTY6RMrehbL8ageQ3h+l4SkujjsRoRjGs79uBiBXDSihovlGyVB3z+l6fHBsmOqhUGDBpUahpGPWQ4eeMHMmTP/0sLbELWnGY7zPNrf0UromRK1keL9xkVmonHbtJtab8KqAiSldZURQxXMVrbtSGIgJBcee4bccuG1cmiTlvLhj1/KXc/myl3P58pzs96SOcvmy8biLe6jMUwDjyYm8nKq5re1WBg24Zj5K5fK29/NkuGvTZX+Tw6TAU8+JJPef1oWrV4oSYmJclyzw+SmM6+Q0dfcLlld/y1N6tR3swTyBJKPe5pKES7eiCSIpLnDYxxk+4DUb9F5aVqDtqNqtzj9r36+ywGNwdcRtxRZz502bVpK2eoaw/jx4xtYltUP4WyBxWFLly6N/Wpg9+GNWc7TlPBLU8JQvDGt05yrr7768COPPHJAUlJSF6aTfQW/38+icfOmTZvenjdv3r1PPPHEI1OnTv26tLSUwt/2BEOKiuUZyzROeSyNy2qecFkZ8S5712sqR0Xx5132Pgc1VfNqOf450sp77sqcZ555Zs7EiRPH/vzzz/du2LBhBtJMIcufqpTT1QnKEyMxMbET8u0NPXv27IRVzLgqT6s8Hp//VZlAK6/cqDK9evWin9ZHEB72sB1aUFDwV5dcNQzGHewMlHWs/3xw7bXXbjtg8XZI3Bx5Cyku17GtCF66ZWu3A3ZDPepQw47cVb//rDMl58Dz68oB46JG8EbHZ16EOPPhAZRt2Q4x921f2WbksXUFZ/9F6MU7NRnpbR2e41N9+/al732NRqPRHAAccC9RjWaP4UiSBJMo6qGZEIhVvio0wyemGhjMcGR89mzx2TeKHR0l0dJfhSNLUUTgvuxhE7XWSqT0NbSsbpTC2vypvUj6WQkSdQ6VQKiO+II/ScR2R/jeyuiupVJiDxPbGSG2tVwSkmtLKOV4hJO+cMegeTcDU6usAv5nWWBZAfEn+N37MH1/iosFmRukKMxeK7dKuOhlTCOSmHKsJKadJIFAHYmEZ4rPf6NYgVHuvgrTDkkggQJ3BJXWN3C/T4s/0BjHniah5FYI2wpx7EdQyb9THr+ZSpwj/uhbWDdCouFFCHcI4T4c8dEC7dQXxY4MRfyuwrE8d1c597UydwROSIKhWPwbzl9cFGzDY1kLJSADJRodhnD/IP5gY0lKO1mSUk9xhXcr+iPi7V5JS75DHh1c7B5DH8M+535xrCESjXwnvoSmkpRysoTSjkOcOhIufk8c4xZpvGK8jB5UKn77BdzbJNzXetxDqoSS2MDMwHknIR6GIs4E8ZKBJ3CSdMsJYh+eJUkCCD/vwaFbDUD3D50DuG/nRsT7e2L4DEmq1Ql2CuKhoVj2T9jrRYlYb8ujN1bJhcKeYN26dfRFN8K27YXvv//+X94xQ5+QjRHDN94WmVO2asegreOI0WPd6vn9v3zzno8M03yusiLDn3sheh3bFWAPqttIrulyodx72QD5V6ezZN36dTL8lUlyde5tkp13h9zzYp488/lb8uHP38i3i+fJvFVL5I81K2Th6uXy28rF8t2iefIRtj3/5XvyyGtPyE1PPCLXjP+vXD3xDhny0hh588vXZPnKJVInlC5/O/wkufuCPkg+Q+T27v2kU5vDJOgPxIRgsP2+un+l0uIKGogpdVvZjQ859al27bp+hONiF9wBGRkZC9AgfB125pYtWyocEb464MCEaLR2xywHunsyGo3OGLrnBhxREc2p15imlTGPegUj55///GfbY4455j/JycmnI85NxCNW11yYntiL0zRNB8/7p6VLlz789NNPDxk5cuQb33///VrswnTj7Q2qjPFenmiojDdO4/FqXhG/TOKXNbuH8uK1vGehzPu8+By5HP9s+ezj04O9YMGCDbm5uTPHjh07dP78+Q9s2LDhK67nR4Z9AeZX5NvjjzzyyEE9e/bkL5B4nyp/qzzuzf/ecoGo6U7Dchr2AsqNYZieh2lWfn4+xwWosTz++OOpCOsleKdtgD1RtrpS/PFYlxJfRKahvvemW+etzPvNjorjC3TE+/yhOis/PR1JdWfinc9vn6PhbV/XiwaMu3HD2YaYSYi3si0VY6A9YjjOMuz6aOHoU8utdzVt2nRVSUnJQDw/1vE1Go1Gc4CwyxUXjUZTRq9xl6Ai2w65io2oiuEv0C1ns5SGZ8jUQds6zB8wMkFK/B2x01GwdLS7uLeDyTwJR96RaQPYOI9xLvZtHjwBTTX6Ev5K1me8sY1/q5zpQZnzk0i9w4ISWXMK9jmGNUKx7G9lYv/XpHfeXVh3e1m7b6iEwg+6ImbvvNZi2Jfi+gniWF/I+H6vxk7oISs3XWzjbOzTGjXzgFjGKjT5XpdJvf4o2+NPeueeJQZHkLUsccyZEg39KsHwuYiHtsLet7b1jaSVztwquioYF5sCp4vf7Cw+w8F+v0go8rasC1sSSvk3mmWNJGqsl2hCgbRYGJVl9U/C/ZyKa3G45PcQbv4Ubvv06ROQ0iMPk6DvRBxbB8c6qFxvRJx/KgWZaMiWI9Xl5JiypD7F6ZPxvDnqty22uUBM5xMc4xnAD/wb8ZRinoNztkWNPCJO9Gv5ddV70j6UKlZ6H1e0tmSeRFa8KEU4T62G5+O+jnCP9QcmyNhey9x5xZW59SXBwT6+Jlhiw3Ql0sUXsmDN9/LBvjMKb7du4jsl5L8e7d47ENe1t59hYrhtREc2Ri37vsuHfvpVg1YnvM0V7PFbVWJHGEhWOCn+h8Ol8vFv38rb330qs+d+K7+vXyW4jqT5gpKWGJJAYqKYgQAeoy1hKyqbi4ukcPMGWV20UcJbNotES/G8TElMS5f6aXWkVa2GckSjtnJqu2Pk+HYdpEkGO++X5TScg1OmLF5+e6GnT+D4tvFb46+RXz5+DOu5IW5jGRS9E0LJ0qrTJR+ecPkD/VJTG1Wp92xeXt4/cP482Lg+ffrcU7a62snNzf0bwjQB9lM4HM4aOHDgdgcp2gm8keqNXAoHzG9cx6kShSgQqZ+U+y644II2p59++h21atU6zWJxV8OFYPZa5keJaDRauHnzZoq/zz3xxBMchFIF3CsAKlGQU69gSFPLSplQ6xXeeS8VrdfsWcorOOLTPadKMOO8WvbOe03lCxq3y9///vdDTzzxxMuRH/4WCAQascxSH8FqKgwjcJAf3vvoo48efPHFF+dyGca0r0Tw+Pyg0ruaJ/HTKoGyLh35k8JcF5Qjt2ZlZT0X21LzwPuiCyaTYZ/37dsXdceqU6ffrAsQVSMMf6Bl7IdiO4DPyfShShWZZUXNW9fnHfcxVlY6rpEO78DkZjzvnXo+uxM8XyMSibgDKyOfbFFhwnq6E/sX0gE7bkjGDZ82MSzjVjGDAwwbybAy7xfGk+1EMR25ZvTxN5Wt1Wg0Go3Gxa31aDSa/ZC+BWegxnsx5r4T2/xCNtT+YatYfMMzibJl/ThUEHuIYxeiSTNINr77lDz7bGy7RrOHKbhCmpb4jBGOGBehvVKpdxG9MkSi9uqMxoc/d9F/374gpVZDthqb75ToxkN4nMn2ErUMt/Elqzatkz9WL5MFKxfLItjytavk9/UrZEnRWolYFsJAPzAIMALj9wckI7m2tE5rKI1r1ZWGGQ2kRb3G0rxOQzmoXiMJ0M0JzwuzOQAOpqZjxPoxceV27pqiRNGm1bJx1Xwsxe4vkJAsn0y/VRZ+97q7vbwT8B6CflPqtz5pUbsuva9vd8KV/4d9q6TAoHHfCJPxOFeLoqKiUwcPHlwY21J9FBQUtMUkD9bKsqzeWVlZb7sbdh/eyIwliBhK7FJGsUv1EtzaY7B79+7tjz/++AFpaWlnI3zcVqOhEByNRou2bNny8fLly1+eMWPGR/PmzePHRoad7wGvKeHLTcplxvlYwvzrcvzUS3nrNNVDeSWQWuctYNS817x5gstMN17jeqdp06a1Lr744pMOOuigfyYlJZ3k9/vTarogzLyBss/evHnzzNmzZ4948skn+TGN6Z/vG1p5eYNWUfrfqTQ/evTotoFAgGVeBPE2sFevXhSmaxSTJ08OlZaW3onZKxFvV/Tp0+ej2JaqUS97ZopthG4yDOcGMX1pqJeWbdkeSHb471jOJ0bAuL/LiEVvPCuVG/ALaZCDBbaJLVUfFH7xjk36+uuve2B6UuPGjfMOP/zwd5D+ErHZj+2fw1ZkZM1qh2Q5CAnpGtQ9EiqXpJgtHctw7FcT7PDgJbldtv31oGb30c3xSUZeK7F8dcS0o2KVLJaJ168s26q5dkKq+KItkCRTJGqXiJX4szzWs9p/ybgXMKTfYxmyMlQkz126bYcnjaaGwDeFRqPZH8nKP1Es5wVxjCAqhMtQd3wHbbQ5Yth+MZy2WL5I/IFmYkV/kqh1lUzK/qbsSI1mr/DoVXICGjoTfKbRvrJ6Lprp4piBzfWaH/PDSRfdO6fpEWecj9Wxrre7AC8f/0K0bFuKSktlU+kW2RIpRgPyT/++7v74E/QHJS0hSZITEjGPrKV2KJfyrlI+hct+ke/eHi1Lf6H7vthxFK03r1vq+g2uCENsqdOsw+a2x//7ro7n3zIa4dmpCndubm4/NO5zcPz9mZmZj5atrhbuv//+dHA7Zq+B3bN8+fJRQ4cO3Z2KkvehKHGLcBoveCkhmD2COW9ccMEFbU899dT+KSkpXRFnAQryNRm6hQiHwyvWrFkzffbs2S+/+eabv5WWlipBV4ldXI43bvfOqxtV895lL/HLmppHfMHkzQNqGm8qb8SbEoOZR5yEhATfySef3AJ2bv369S8LBoPuB7yanE/KBOEo/Wd/8cUXo5955hmOyeAVg735hFM1T1Re2KV8MH36dN/atWu7owweAvu/kpKSewYNGlQp3+97C7wnDkFcTUFcsdzrj/ktWB2wbbu23+/f6t4C4SfLFy9e/HVFZXd61hfNfP7IfWL42Ls4gAcQ27A9yt63tmX/Ypr2eKu0eGJ5PnFrOMawYcO6JiUl5SLe3nz11VcHvPHGG6Vl26Rh9uenhv3RGw3b+JthmqFKxQth3NjOl6i43LQm96QPy9Zq9gQDpqVJyZa7Eel/x/NZj9LvISno+0zZVk3vPP4yNQcl6xHi2PMlWtxHJt/Ing77L31z60vYvBRpoYGEZbJM7bvtL4E1mhpC7C2q0Wj2P64cliyJKbeiXXaLBPwJEo2E0RahMETHEyF3oLpoZK1Y0TtlY8lkeS7OTYNGs6dxxBh1tZzpGOYzaLfQ5UalsSL2ptQ6jX4+/Zpxxa2P+edRWFUrtmXfZ+X8L2XW8/+TZb9+JOHiorK1MUwfReEKXt2OLWn1WkdbHvPP0af+e/hd2G992ZZtGDduXBM02v+J2XQYfVQalmVtwbolsDBdHMBaYZ49vuajkX9Odnb2Oh67t6Egsm7dum4IA38y/SqCemNmZua2kbLrqAjllEYhS80rYUvNe8Vg45hjjml86aWX3lSrVq0LEF9BhBOray7BYFA2bdr04/z58/PeeuutT+bMmcM0wkArQcsrbMUb91PzRN1s/FQRv6yp+TCde/EuqzxBOFXib0Wm8grnjZYtW6adf/75x7dp06ZfUlLSkVxXk/MLy1nbtiMbN258+eOPPx45Y8YMusHakRis8onXFFW+2fz8/Fooi3NQtlyDuOqXlZX1VNmmGkFBQcGFiKOnEFclmCo3WQiuyZ6tIb5buAJh572viUQiPfr37/8t15VHrUGzWvhsedI0zBMq1zuY4BKu8GkXIkU9bUX9D6wbd+ziso37BNOmTUsrLi6+G3HYE1E1EM95CtfXzv70Cp9PbjYcOaLsC4W7f2XAeZY7pvQrTD/h/2Ro1X4dpKki143PEJ89TRLTukqkpFhKt/xHJvYfVbZV0yv3FOTRfAkmtUP8LBar6G8y8YZtBz3fn7hsRANJDY7D668LyrF5mPaUCX04votGU+NgBU2j0eyPcDC29dZDYtkXSDg8Q2wnjBpzKrakopa4UaKRsRIJnyPLfpmohWBNtWCIM3CavOs49gA0k+mLsdL4A2bqlnXLO703sU/LuZ89vRoNHzbO92nYzFv84zvy+tjusnjOOxINF4nPb25jZW3rv0I/wSl17fotOz3Z/OjLOfhQuULwyJEj09jYhD2Aff6LVbejAXo72pn0DTzesiw2QqdgeQgsA/s09fl8HXlsdbBq1aqWCN9gzC5DeB7Zw0Kwd0pcEavMlBCszBcMBhMvvvjivrVq1boEYavRQrBKN2vXrn317bffvnHEiBFvzpkzhwI/RSzmPeaf7ZkSvHiT8UbUVBG/rNk38D5T4l1W88qU+Ml0EZ9emKaUcZkDzG0cM2bMzBkzZtywefPmt5Cva7RAxfyMfB1A/r7w2GOPvbJ9+/b8eOYtBzjPjKXEb1VWKCNqSrzzlQLl3Qa/3z8Rs3ORh+8eP348RfQaAx7hHwjXa5h9E9OZeFe8hyne6c4rmA7H+2RwNBq9EcvjYBkoM/PwDqpwgN8NI09YaIalhy3WL67AWymQFCkc432Fmd6mz5rQMOuTzmUb9wmuuuqqjYivqZhd5/fJlX0eeOLk5KxP7/f5jJGGYXYQo2pCMKLEFsd8pHD5khlaCN4LNF2yXoqsnrJlUyspsdpJRog+tDUKH9OgEREbrwrHscTnq0Ji3gdJDCYjz56M+6yNJZ8EIjoPamosVa6YaDSafQ5D+uQnSmlRUGrzvQSKw44sKimRNwZt/SmaRlNd5Fwhael+4z+mGDfipZRQlVoiB0vzB5O3HHPeDeYRXfomJtdujBS/b73abNSNN61ZJD9/NEW+e2uklBZvQKbFPVShMewPJNt1Djr6rSNPveKWdqf3/aFswzbk5OT4mzRp8g/MDkMj/ls0PkfADMzXRkO9MWaDMMw69FXYGFMOYLMU2/Ozs7NXuSfZi+D6Rl5e3sOY7W6a5s2ZmZlPx7bsNlQEe6c0JexQ7PGacg3ha9asWUofUK9evb4+ny9Yw3Ut9vReuW7dumdnzJjx+Oeff75CrYZRqOOUN6CmNK/Yx3llJH7eS/yyZt9E5Qkv3nUqr3jNK4p6p0o43WoNGjRI7tu379X169e/AvmHg8tx3xoJg4b8HV26dOmDU6ZMeWrx4sWbsZp5xfsRxZt34vMNqSi/VIr8/PzLMHkUYXk7EAjc0rNnT5WHqxW8U8z27du74u6KFSt4z1spLCy0hgwZwngRTA28e3JQpt8CG37yySffdfjhh4fdHcshfdDnfzMse4xpSGssViFtxHZ1xFlgODIiECx5cvkjp6/F+hpfLjmIyxGNmg1eVpT00Fsr6q1YVJSS5jPNpMr3kI6B+C0Sw5ywdkXKzfJsxXG8D2FIr5FNxPAfJJbPL8GkX6TY2igpkYMkEq4vTsCWgLlKtviXuH5obxieKCVpLSQSqSumFZWwuUSm9FuC82ybBjgY9MLk+pKQ2FRsH3uyI9eaUbESlkuLhctk6NA/427AyHpSarYRM4EDVK9AOIoxbYxklSCl1kqpG14sRUlNxbTr4XooD/x/yMTeMZ/BWY+2k9JAPTHNMGoQcyVUXOKGzyqt41Yp7Mg6MQMLpKCcD93dpvuk/sYGEi5phhImQUL+Utzvaikyl1Xd565jynUTaos/inO5dTsEM7JZNiWskCXLV/9lEOpuOUGpVaeJ+P0NUMKx7sPgFkk4sESaLlmN+PkzYQ7Iay2l0UbiGKiQJy6WSNQvptNEomFL/KXzREKHiuMbK/6EI7FuodhWV/H5V4tT3FKcYAjHcRTmP2RCr1UocMvLq4YMmlxLSkqaixVB2PFK8Qc3iy+wSMZeXfiX/J09vo1E7Ybu9dMCC2XJlvVSy2whhq+ue6wt62STvVCe7c+yvHLcml9LNoYai12Ugfgz8TyjYvoLJSzLZFKvTe4+HJTcf2RzkeAxEnXycS+18fKYi0x5n5jGHElM+E1G9vyzo0aPySEJliJtS33sRxeOFtLfUvFby5Ae+H75kx6TG0qguAWuG8R+y8U2GPaDJBoNIF2ukKa95rsffvrkJ2FbU6TPetiP71/g3yTJ9RbKiH+hcVFO/F43vgHyCtJkNEECvhKJ4llEl2yQYN2DEVd18BbfKLUT58mwsvsk07v55JUzGkpSuJlEAwGUOWEJhdaIbFjiDkav2WeosZUvjUaj0Rw4jLpSWjo+3/8Mx/m3YUpClTpZYmfbduwWR51ndDi7v9H44FMkmMhO8DWfaOlmWfTTu/LdO7my/NePUM9F/b5KuoiDOnWik96gzYdN2p1y42lXjf26bMNf4IBEPp9vjGEY6bCsvn37zi7bRLa5KBqUbgOe87vZP2+loRhcUFBwM6elpaXjdrO/TO/9cl4tK0GLRuHKK2S58w0aNEjr1avXxY0bN+4fDAbr1VQhuEzEsiKRyI9LliyZNn369LcXLFhAf5rMXRRpaGwA8gZoXkGL+9DUPKloqohf1uz7bFMulOHNK0Qtc8p13inzjcpLKg+5yxkZGYlXXnnlaa1bt74mISHh6Jrcu555ybKsLRSEc3NznyssLKRvXCUE01R+is9LhDflvbEq3yTixURZeB+mVyMs99WuXXvipZfuWwMSTZ06tX5xcfFE3MMxWKS7n+m4l3Ljon236cFVjRtf6NhmjiFGu7LVlQeVCMe2iw1x3nIMe3LYDny8aexxHCCzZpIzM1RrTUL7jGA0E1Fy7cZoyF9VEditN9j2RqSu8YZTOmR1bpfKC101GYq2KxoPQm76n5hGOu7xTjHsiDhmd9w0e8oj/znfoLQZK4bztdjGxZi/AtvaIuMUIT4+xP55UpD18lYhDOlL0gr/hpKoJ5ZOwvr62B+z9haxnS9wvhkSaZcnj3WJCa69xnXHPmOxTwbO+bqYTgmufzYOSRPHekIC9u0SCTyI8F2K49fh2d0qE7LGu8f2zn1GDF93HLcSxz+IazTAuS5AuA7F8Tamv2H6uIR842VUmYBMeuSExN+oq/icHtini5i+VNw7yh3ne3GM5yQxME1GX7e6bO/tM2BkgoR9Z4rjuxjxcxbCeRALFWxZCmM98CUpKn1RniirY2U9kS7RzdfgWhcibMivRrK73pFV+PMh7n+y5PXlSMaOdOvmk1pdRuCcvRAuPBecy2c2xvlxPWejGJH/iuV8K2ZwrPgDHSQapguXe3GeU/Aq6IpzpGM/xJm8iecxQda9+/42g5lnT0+R8Np/4PxnIbbOwD7NER5kbWcFjnkb9qykpb8jj5aVh6gvSp9x+Tg3ny3qO8YkTNdhw5W4l3YIo4N08hvO9TSe2wgZVwkXaH1zjxbLdx2e3Rk438G4PN5jTAPyK5bfEdt8TCb2/j7mLsQajvW4lsl9YsebePXZ0SVIK9fJ+H5vSY5jytJxx+I85+P4s7HHUZhPQNjDCOPHWH5ZSp2X5LGshe7xpNe467DPPWKaDZG+/g/3UYTz091bIk7+mIxfeZ1c17SVmNErcdkLsP5wXDfACEGaXIx4exNZ5Rkp6P+uez4yfbpP3l17PNJEFs79d4SlFs61Cce8iviZgXjqI/6E0/HMvsX6fgj7p+5xruBs/w2n7oHwnIljU3DMFlz3R4TtefEZT0p+FtOWZh9AVeQ0Go1Go6k2Bj4uC0qi1oOoWz6LCoVtsl5eWVAvNH2mueiHN40PpvaXWc/fLisXfhUTVmsodjQsKxfMlk+evV0+fPx6WTLnHbGipe69VB5HfIGQU6tB65l1D+mStT0h+JlnnkkMBAK3mabZzufz5S1fvjx+X9Zatxob6RSBq0sIJgzDsmXLRiQnJ+8NIZjGOlF5pkQsf2pqauIVV1xxesOGDa9GfNZYIRjPmUJw8ebNm1/74osvcnJzc18uE4LZyGKPJ2VeMYs3U54xTcRPaUTNq2XN/kV5z1ctby/NqG2c0lQ625rmCgsLi/Ly8t6dNWvW3Rs2bHgJ6bUEZRM21TyomyBsyY0bN+7bq1ev81AOhLCaZcLWXwvAyis7vOULjahppUFZiOixOSDoVwjLRcjXLcs27TNcffXVqyzLugmz/JXJ9fn5+RW6H5rzbPdw7Vb1XzIsGYL7/V18jOIq4NiMs0T8+ac45riAaY3I6P/pWXVu/rhGfSVun/NjsOGgr9rVXZN4i980Jm2KBK7dGGHvU2adKmAgqdnORry5880SY9h+IwQrbPZwdJDHkHUM6YNneiumjbFlrRiOH/d/PObvR4nzNPa7EfO1EYfrsE9IfOZ52H6vZI07jKdyqbWmC3JnHtLVhVii67zl2J8DbfuR0bvAhoj/l6zYzsC0+WMt9gY1MT0d8Xw2rkuhebGYxpeSkEABzec+h1g4/8zjSIjuIkVPsW/AzABYGs6zCsdbCMMhOO42KY1eJn3yYz1wSWKDc3DFEdh2Ae7XRhgpohYjMMfhmvdKaaS/ZI9Jie28A4qD54rlfwAV5WtxbD1cdynuZQXCVFf8/n8hPA9JKHCFdCy7vr35Vvy9H/ufgm1Rd38KwYZTB+G9RGzjfrm24CR33xgc25n3nYz7+icqH50RDysxPxc38gPOw3KfAi4n9XHdOzA9Dwu4H2e1Gzc+32V4fg9K6pne8/JNMRDbEQ8IO5+5YyzHMcuwJU38vqtw1dGyqbDbNnGHGiz+8mGkYeFq2I04tg7CiHvGO8jwtcX0NokYl7i9r7cHe81a5t2It34IR0scR0F8Ca6xCesOQ/rCuaMPSq/RbaV2Qin2KYStYKJ1j7ftCCr3azCHNBaICdbL80/GscMRjtvxHI5DXCC/4pyGbMbzPgPhvE+Cxu1yzdhm7v6EIrebwHhrzumwCzC7CTYPq2fJDU1rI7Juxm3fjmd0NMKwGcfguXFAQ6MZlnvhNfU/6TmqQ+yE4K31ndHawnM2/43ttbAvP5ghLTPP4BmL74jYjojLbVpl0XNxzgfEH/gn9sP7nPGBZ2kYxyIs92L3W11hXLNPwIyi0Wg0Gk21c+sTMtfwOXc44jyNOqNTJUG4jA2rF8gP742TV0dfJLNffkA2rPpNrEjN+cWSbUVkzR/fyqfTb5PXRl4oP7wzRjat/fPjf2VhVdf0JThpdVu81bB+i3+f02NkhYNxlI1KPwiz3WHPFxcXP1udIq8iJycnOHr06MZjxoxpM2rUqENhLbFchz89LtuFvZLD9KdYtrg78KYqNc8pjddVxgaCMlcIpnXv3r1Dy5Yt+4RCodaxjjU1i1i705BoNLpqxYoV4/Lz8++cNm3a95s2bWIm8IpyXrFOLSvjeiX4KSPxNxy/rNm/8aYFL970wbSjTKUnleaUbXWvEAZPP/30nClTpjywePHiB0tLS1e4eovblq9ZlAnCjZs3b555xRVXnIBVSgRWU5q3DFHlijIvVb7BrCy3p9X9tm0XbN68mT97d13/PPTQQw2HDx/ulqEjR45sDavH9dxe08jOzv4V8UiBtzkWb8jLy2sU2/JXfhvUtrTL6iXPixEYbFvWMmEntyqli1iyNEyzEVLUlSZ7EJaYw+sM+LhLwwFf13M3VhN1bn4pNT37o8NWrd1wSzRa+rxjOP9Dmu+A+8NzKy+LbQefn2mzxBB7UrFlP7xq4gl/9i7dP2mEKHoZT/Z0ZMhzxXZmCsoMMXxNke3aoeSZJAlmJ8TlFYiYH2CM0lYoic5wj6YbCca1I4liRQsxHSkB/wlibjkWOz7mineO1BLToVi5LUx/BnvJ2s+K4ZwqwfDRMtvMlZJIJR6aEYTVEdsYIYFQB/FHz8T1posddRB2/rT/NFgDd9frhmeIbVK8bYb7+xXX6yWpiewh/3fYq7AEnOtOiZixe9oemcPphqCv+P1HiIV7s417xAofK1HjVHHs8YgD9kZ1xDSOkqNx/X4TGmOpLcIWRoV1gUSiAyVacjSWGR8f47o862Hij3DgZpH27f+8d9Ng4Y37sXENXwcpLT5HCnp9iHvBvZdhmAniGOvF9mdLINoR++GenHcQFkcCwY4oRftIn/zYgNDXjTkXz+9aPOf6Ylns9T5cApETEfd4VvZtbvj8wea45l3Y+zj3GG/RapoBLCZh5jEJBzuL38I+zjQcF0V5QvH4CkndiO3bo+RMlObHuenIlgmSUHqcJBYfgTD8E+s+QLiKcc0W4uB+h1+9RZI23yE+81+4R4rC2GTMQVqi4H62TFj6iWSOa4IwXIswHY/44k9O3kI4/4ntR4uPPcvtN5GnkUblSgmY15UFYlscpEFHnhE7fIL47ONl7vJJstlqgfPxAwnCGeVgdVch3o/EtXviALw7cC3HOBhp6lB3H/cdEe2OuD0FS/wZ2SdoLF2E+O0sEesWrGKaqOPet5frRjRA62wQztNWHGsxzoHzG4eL3+iKrTOwPoBjrhEjzA8tmn0AVlY0Go1Go6kR9J8kf5g+57+2GNNsW0qrKggb7s9DLdm8epF8+vxQ+b+Hz5OvXx8uy3/9REo2rna37W14zeJNq2X5b5/KV68Nk1dGXSSzX31ENhayswVwe5NUHsaJY5jFiSl1X06qXb/XWde/XGHjD41Es7Cw8BI0NO/E4ucJCQkjdnMv2yrDEfLHjRt3ev369f+D8EwOhUKvJiUlvZ2YmPhiIBAYhfV9R40a1WF7Aw3tRlQK45SmhBwl7igzunbt2vyII47ITk5OPtKugT2CKaIBp6Sk5Od58+bdN2TIkHxMVW9g72BeSqRTpoQ7TpkkaWqeqHWK+GXNgUV8WlDTeGMa8ppKb15BmFPr559/Lrz33nun/vjjj/8tKir6FvnLqomCMAkGg20PPfTQrEsuuaRt2ar4ssJbhnhvQpUxO01mZuan2dnZT/t8Phtl5EkoK2+sXbv2hFq1ar3MMhQ2A2Vqbt26dQeOHTu2M8raHQgdex0Hz/ctlFVj8Xy7wm7YXhiffba7tXZUpxmO2NfZVvgXsdnl1y3nKo8rZiDafb7apj/U2xDfW1EJj6uX/clV9fp/1qH5oG9qn5Yzc8+K5zk5ZqM+s5PqZ33RKmPAZ+dISYOhps/8yAgk3S1+fzvEAxVd7EirLLgnA0ksGl2PSka+GZX7t+SdtNd9++9VWCbwp/kB634pyPxFGiz+DrlsmruevccN5zWR0odkdJ8lWHgXFSX+AiqKqPJtFVofHVws6+sMR4n0L4natyGrjpXcXn9I/uClOP4dXGBLLI0ZzVwXCF643nF+E8N+SvKz5snYAWvlqzjfrhXBnO8Yb8jG9KEytsdaye3/E1Y8ibXLYueVxmJHYwO7mEn/xrNtI44VxoZnpCT5dflpXVR+Xf4V8sAUhOEPCYYYngvlipEx/78VYSSegv2OiV3DeEFKQiNl0oBlMrH3bxJJGCaW8xAueI2kJd8oExBvY3ux1+2VOLAP7L8yf9WTMnnQalRi5+LaHyKtiQRCPnHMv35QcUt9+0sJ+Z5xfSY/dkPMP643dzl2EeJ5tPy25HnEwQrs9wWO+Q82zHHDKMZxeFZHyiXDE8UXuAzx0Fxsy0FcTJMJff+LY/CsspbK+rp5uFiBRMMlkpDUHNe+Vno8WhvxrDIR5tzeuR9LeMsYmXLtYhnXbzHu9zGs+919HoZxCP6mwirG52uCv0mI87Bbqpf4G0nU7xN/9Aec/2Gcb5AUyxkyMftZd3+mr4hTiHtERLkPPYq4Wov0irrYENyHcTLi+yzxJ5gStX7E8VmS3/sTbF8j4zLfkeKSm8QKL0Qch8Twd5Nr8/jhMQ5nufjN8TJh4ALXzQX9PY/v+7XYJb0QTzcjXgZg+VXEbaFENr6H57bQDYvhJKOiWMc9xYqGh2H+VPcjm23/JqbTTyb1/xBpepkctHISVo7C/fF9HUeoK57TEbHzGeOktP0bUhoslfrLvhELz8O2VonpT8VzO9XtVa2p8TBZazQajUZTY6AgHPZZdzpijHEsWe1jfapKGKirmOIPmFK4/Df5ZPod8mb+lfLRM7fIj++Pd4XhTWtRJ4zyl2t7hmikRLZsWC6rFn4lcz6aJJ88c6u8Ne4q+fjp22XDqgWof/EXh1W+MfEjMtBmXO3zBSf6nNCNF//nA7eHWEXk5eWdiclQNDZ/gd3Zs2fPqndD3k2wtxoa/idGo9EhiYmJT7Rs2XJo+/btzznyyCPbdujQoSmswyGHHPLvBg0ajA2FQpOCwWD2pEmT/vyZ3O7FG/mcZ32IpgQdr5lnnnlm49NPPz07NTX19Eikcm2/vUmZWwirqKjo0x9++OH+sWPHvoLV6if5SnhT5hXlKNIpFcJrxDuviF/WHJhsL52oZa+pNOdNe8qYPl2xeNy4ce9/9dVXdyEdv4fyKlwT3UbwQ1BSUlKnY489NvPkk09mz1beH+UOmltelBnLFa/FU966HcFBNY9xHOe2lJSUac2bN3/w0EMPPR9l6KFlZWj7du3aXdK0adPhKD+nIqw38JcXPC52ePUzePDgYoRtImY5IOg1uJcBCGPFP3c3DGddxptvOZbVG/u+zl6wQh+cVQKPyLHFibli8hv+4MVOMDgZa6ZssYrv+6EwIavOwM/PrJ/1Uata//koXXJ+/LMn486Qk2PWyvo+PX3g7IPq9Pu8U511XS+LBKN32j47D2/wp01/wg2GEUh3oiVIUMwOTEJVgOInpS7bmms7MsRODuas3N+FYOLeN4WtjbEBFPkLp6ixWSzEoYWixHHmS9N1MT+6Z72Dx2tvwTqWLURNRZ7tbsmkvh/KpuJpYod90iu3o/TO/bc45oW4Bl3AAOPP/RWuGO2sEp9BwbSKMA1a35YtxIg4GxCq2KBchlNL/Gbs2q4rCjuAQ5hvT5SkknulWWiYtG08TOiXWCS57H5bSVJCzJ9vRThuT9D6TP+Igtek9e8xVwWEAunErP9JQe833F6tCg5mNz7zaQkH35BDG7aUzHEnSWJaT9z/yayAxu6lzP+yF17DcZbJhmD5aTGWbtcj/r7ZZsC6oE13Bt8gfri9Dc5ziKQnN8b0IJzQj8sVoUh9qmzvGM92D4tlfIbjfi3LQ8dLKPSnQM2Yc/B+oXsNK+rxrVyK+LY3uGE1nHoS3RIbPLAibPlebGet+INBWH8U8VMlHBgtUf//8CarKxL4UPwJ2/odNuxt9TW1fMkjIYQH5bFTxw2fyFOyue62dXi7HuLCfM1N047dGpW7P906KBzE4fqiBWVLfzLx+pUyIXuERKM/ynVj20nP3LPEl5aJa7E3Mv7T3UhZuo5aTRAWCt0A8Zjg/3NQ0qF4NlaA/pjXu8+MmGVuL3zSCX/T3Ti3nZMl+OtDEgw/JMuQNtkbX/jrBpeGbprW1Hi2TawajUaj0dQAbp4kf4Qi1gOoeNxrObLIt5NvKx8O9PkN2bByofz4/hT5dPqt8sHjA+WTZ26Wb98cIb9/9aKsWjBbNq9D/cv+s25aVXhs0cZVsmbRd7Lgm/+Tb98aKZ9M/498MHUArvlfXHuyrF81X/wIi7mTNxPw8RdlxjxHzHuiVtpd14z+7feyTeWSl5fXyTTNO2Al0Wj0v5mZmRyYotqoU6fO2bZt31e3bt3rjz766MYdO3aUY445xjUsu8Z1nTt3lvbt2x/j9/uHlpaW3llQUKB64O0qZbXarXUfLnM+3pQI7NrBBx+c3qVLl6vS0tIuQjxiVc2CghniNbxp06Y3vvjii2FTp079CPHm9riEMcDKuKzMbRmWY6zwq/l4/tr402j+xJt2OO9dLs9UWmTaVOnVRvr95tNPPx25fv3617FcWtbjvabhq1Wr1nldu3btdfjhhyvfiKrMiC9PlClUOVRlxo0bdyLy+l0ZGRm3HnXUUS1ZXqpy1FuGdurUSY444ohDQ6HQ7Yi/e0aNGsWBtmoMPXv2XGFZ1jDHcT4xDOOWQCBwDZ57xaLW0KH2utyTP0ECuc0QZ4oYxnrx7aRe6zgxUdiyfIY/cJThD2YZjtxvONYYy+8bFdzkG1Jv9YYbMwZ+2oN+hjMGzTquzo2zD204+KvmSdkzG0qf2UnSY0GI1vSSTxPrD5zVoEHmrBZ1rv+8U51+s07P6D/rooy1f8v2+zbnmI71iGM4uWJbw/Hyv8kIBM82DF+6e30KXzuDQVdApoXcxcGc/lsYCYxf92An/gJk/ydWoiyXTU3Ul3xUqGIKI+KYvS6LZciQ2Hvqp/aIqAryGn3t9s47X9KTHkSF7EkxfHnIuvRJ2wbn8ObVOHBq96deZtUrAuzVbsoGWfUTy74Yph0Ww2HPZeARV22JiWiGGZBQypmSXHuQpKQPgF0vybW6Syi5nvjpKcJEeCOp7r4VYdtJWz+emHapDC2Ln+2R9XAz6Z1/rQRLx2DpSbHNYbhvujpoUEGMKnBuIyoJsypI3DjYkRKxi2M9hhXrTX6lKURY8RgCDGcSrlcbMxlub2H3A5Axv2zvP/HTfy+Oi4nQjcXyb9tLmgP0Gc4Wab2ZbrJiBIKleMb0g8ywcOCN7cfHhrozsX9ebOA7hD8h6VDY5TjuZjHNkeKLTJZA5Cbpk39Q2REVk+APuAK04QshPfDZzHdFbS+BcLEY1hJhe8SPh2xYMdcPdL+hMA1LGjh/3lMMQ3qhrnxd7kCUjRPcdO0zhwoHDHSMv6YRH3vKG/Xdcoi+gp3Qnx8JXEr4kWKze89eHElxnwkJpXSVlNpMl7G0mVL73xJKypBgIsLobyKWnR7bUVOT2U6Bp9FoNBpN9ZH5lKwJp9sFjm0PjFrOjwHUZ7dfD60Y0x/rKVxStFFWLvha5n3xrHz58j0yc2o/mflYP/lg2gD58Inr5YuX7pKfP5os87+eISvnfyGb1v4hJZvXbGPrV/4my3/7TJb+8oH8+tnT8tVrD8lHTw2W96f1LzvXIJk94z6Z++njsvTXWVK0aY34cH1XBFZf2asAD+GhYcv53PQ7gxsWRfMGTV6x3VGkx48ffyQa2fegsd0kGo0+tHr16rfKNlULCE87v99/e4MGDU474YQTKPZK/fr1JTEx0RUzadguqampctBBB7miBvZLxborLcsaiON3ZTAKRrqKeDVl/SfelJhDc3v6ITwJl1xySdeMjIzuZg1UpRhviJ/i9evXvzBz5swRTz755LelpaVKaIvvEUzjemXcz2tsbHCqiDWX/jSNJp6K0kh82oo3pr/4dKnm7eeee+6nV1555eGVK1c+adt2cU3LeihX2Rs/IT09vfvFF1/cHeUEXR0wkKqHME2VK8pYrnBaXnm0QyZMmNAc1721Xr165x1//PG+I444Qho2bMheytuUocnJydK0aVPp0KGDnHjiiYnYfjHW30T/7GWnqhFkZ2fPxzvqNjxfipq3l5SUXDV8+PDt9NIznPVjT/wh1ZAhEo3cJVZ4aUwQZpTuDEiuVkQcmGH6knGuQw3Tf75jOFm2z7jdsJ1H8PIdZ1hOnhEN50Yi4bFJZmh0nWB4TJ2UFa4VN5QxlmOPjQacsUY0modj8wzDGWuKcTem2Xh3X2z6/Z0Nn7+hWFHfLonAxESy8ieUOnb0KTMSuanwh5IZUtCpqGzrgYFjRqXeapYhHvAskZiQm/BvyPbzFAcMs3z/xJ7j8OB7YLoZRc4LrrsE28kVx67YjRZ7xZr+Tbgc361Vw3C71G6W093yL4Y7KFe5wY2tpGuCki3/J1sK/yebC+90bcv6O7HuTglvycH2ByVBOOhXxbgDj5VhmynS7dntZ5gBI9MkmnIbDnwYwTgTx8zBgY9L1LkP53p+m1L+r0Rxnxtk3Vlxz0fhHhygououKhoE+JO3gFvZjYZtcfwbxaCLDCqi6tka9PG7LVGb5axqGZSKHdn2uhR7+YGAPV0VyNxlc5WDYm2kmOkiWyIlQ6Wk+GUpLVkjgQRDEkLp4g+egLDeie1X7HAwulo+9swNu+J1LBR/vaeMQgNh5KCICCv2oxBO1HNkHNmyXuau3/ZerxnXRkznv3gx3Y99jkI++RTHT0Tx+F8cSx/C2+IYLIzC7vnopmb5Ksbln/ij5T/pWG/1GCVbnpHN62Lp0ps2izcPxbMYLeH19HOvqeHs7BtUo9FoNJo9zuBHpXjQNPk/23Z6hSPODNR+rJ0ZWE5BUYGiLBvz4aJNqGMvlxXzv5DfZ78o3709Vj5/aagr7H4wrZ+8Pb6nvD72Unl11EXb2Ju5l8s7E66Vdyf1dgXkz56/U759c5TM+/xZWfbrJ7Jh9R8SLkZ7wnZiIvAuCBk8FEG1o1GZERC7X/ZE65Xuz7o//6+QcePGtUAD+17MHo/7HFFcXPxidQ8YF41Gh9auXftE9lpr1qyZK1pwDI9Vf3wj370zRr5AvP/88RS3hzahwEHBuHPnziHEX3fLsi7CvezCk3fh8eUZH5DXlCBsXnbZZZ0bN27cE+GtwzRTk2C6QrwWr1279tnXXntt7KuvvjoPqxnIeKGNz74i4/7qxuJvsGbdsGZfoLw0o9aVl/6YVuPTK8364IMPFj377LPj1qxZMw35fzP1gJoEylgJBAJpdevWveK66647HauU2FuexZc5JH66XcLh8MDU1NTzjzrqKLNly5axMhQxO3dFsUz5eKU89NoSeeyTVbJgdUw7CIVC0rZtWzn22GP9CQkJ/8L+/+agne7GGkJmZuYvkUjkZpStcxCfd6Hc7zZz5vb99y4YdcLKNeHgGMewezhW6Zt4QUaFvnN3BYozVgRTJEXTHzAMX4rhC2SYpq+N4fMfJYa/C9adj8rDJYbp72n4fNe5ZvquNQz/xZjvKr5AR9PnPwTbG2K/2jiGAynFzrszriA88Eg8a8exo4uN0uKbfZGkwavyTvlMPujCvKKpCmmr24pj/keCSc0Qo/PE8eXI+Kz7ZVLft1whmIOglQdFMD4Iup4IFVVdDHYxra09l7fPIlwI+yFt29EPpKDvPTK+793bWH7mXZiOcv0Wbw/DKBQryi8euLzTUtq75VTFFPsuxb6XSSCYjuu/K1H/TYifXHESPxUfwrP9CriNvLhRpndj2f5XeOcc0M1yGrpziqiThGs2cD92OLIGcbxCJLAGCxzoA0cZyShwO5bt/SeGwd64jdyKshtndiFntmF3VNzo+3hC9iuIh6Fi+/qK4VwopZt6SLj0BYlGIhJIpKjbQeqsifnjrYjV9Vl3X45wbnKfh9/fUa6dsG2v3eLEVMRMezcubAvp0cR9xUFXGynt/0yDFKED9tnY0F0SEpNw0wUyb+kgmZQ9ScLL5+AciOu452bT1QkN4TCcxqh0x32IS2mCZ4H7iYs+w1mBcpIFGs4RmYk0+Ne0OT5zCOIqX574z3bd2GlqBuUXeBqNRqPR1CBueFw+R1togIGqtG078xxXR9j5Op7b0aBMGKaoZqCuxHWsN5ZsXicb1yyRtUvmyNK5n8uinz7axpb/NhvbfpZ1y+bJlvUr0dbjL9wMt77lng/Gc3PdzsIjYTaC84st9m1mwM7Kfky+wrrt3nRubu4huI+HYaegcT0sEAg8Rh+NZZurhfHjx1/k9/tPb9u2rdGkScxFWWnROvnmjUfkrbwrZNZzt8vsV+6Xj568Ud4u6CELv30FbZdS93kcfPDB0rx583p4Lpfl5eXtTM+2ih4C17MOVBbVWwVgZc55553Xqn379tnBYLB1TROCGTfRaHTz2rVrp82YMWPsBx98sBirGUivsMb58kxlHmXEe4Pe9RpNVYlPS2qqjOmPFp8uVbpVaVe+/fbbVS+99NL41atXT7Qsax3TfU2CgnBCQkILcOW///3vw7GKZUpZb7VtjOu95Q3nvWz3xlD2dfH5fBe0bt3a5Mc0xkNJ1HZF4MzH5sldMxbJyLeXypD/+0Oyp/0uz89eI0XhmB6DY6Rly5YpeM9dWa9evR3/lHkvM3DgwF8wuQM2F2G859dff718h4OHFnSKrB110ruWlZCJJDXUsaPzXHFlV9OHm0IRbzTXJ6bXytZvYziA5v7k27Ov+9NrbN+a/Hce1iVCPkcaJxb/lGEU9V1d94SxK/OO2v/9A+8pbCcNz6al2+nUkIhES2Mf17OeSEfl7TQ8slR3mbRvv+sPcGcwzRluD1IxQmL6T5Reo1q663NyTLkyt77rkqBPJQeHjDpfIh0uipUw5jmycF0rdz3JHHew9M4tkN7jRsl147pKj5wQ8tBBiJ9U12ctf12UEoy5IwiVtBLbOGlrUeV1W1BpcIhj1MKxF+Hasfochcyi6AnYcFzs1M5v4hQvkMbLV6Lo/AEXKsH6BBzTS3rm/hn2a8ayIPwHtrd2w2o6r0mt0t2fL64b304y87Ol17ipsKuk2eIVUpD5sRTWeQKvqeexxzo33A4yanGZb2A76imIUDApf7tuL2NnDuJgSaycsLuLz+oi0x2+I0R6TA5JqX067utv2Mio/kYM53N323b5iQMk1kH6TXTPa9ml8oH7jhUJNj4Zf5u75/NiRP7An9/LyrCTJWR0kW5lHwuzxzQUJ3KVmEaKu524vdiBw0EEZTWuhcfjP1t6jYxV6pk2e06sJ1cWtJSzh23fj7WmRhFfGdFoNBqNpkZy/TRZFCmxhxsZhz8UrHcs6siJqCvFVXB2GtRz0JBkI3urSAyja4l44+Bvbo/fMtcP3D8mUnjqf7sAz4L61wbHcZ5yxOyzbqE8MmCS7HDAkkmTJh2BcLBH8Gk4dkRJScnYXr16xQYnqSbYEy0SiXRPSkqq16JFC/enzLYVlu/fzXV7Ya9d+rOEizZKNFLqivCLf3xXZr2QIysXoP0C6EaCveASEhKOwD0d767cOdTDUQ+KxjqQV6zhlEKO2a5du7qnn356f1z/eMSpOrZGwOAgTlcuW7Zs7JQpU8Z99tlnaDS5GcErpilji47mVSY4LW+eeOc1mp0lPk2pZTWvjOmSVl7apdlffvnlmqlTp05ZsWJFLtL96pqUHdVHolAodEKHDh2uOPnkk1WPN5YjShRm2UJT5Y66d7Ws8M5vBWWoaVnWP1AWtaELHZSFWOvIE7PWyL2vLJLvF2+R9UVRKYnipYHprN83ur2EP/p1g6tRBoNBYdmLMLblR7nYWWsWmZmZn5mm+V88Ww6KNBz3eH1lXAOtz+34R/KmkodNy+5vO/aTjmOv2uVewhWiHltFtptBOkf6wi1Zs45JX/P+5U3/SLrliF+LZGg5A5tpKo8Vph/UJa7I5RiHS8B3k/Qely3RzXdj/WVimmU/3Xf88nvK9gcX21P4rA9w/Q9ivZSNc8UIPiC987JkRcMbJcnIFdueisw9TK4d2wUFBMuZigls/BJp6U2xIhSXO0vQGYVzDZReeQPENu5BBbYn1mfjWlkSathMnMAi7L8lVjoZZ6Nidodch/25rxinu/Hm4sQGuxsytAqJH7uaHGDMuFws4yE3HKlrb0Cc34rKYROJlIbFMV+WSTfMdQcHNO3ncL2fmRfAWeL3jZXe+TfgeQ2SgH8YztMdxxlih1/HcVPl0cHFuES55ehO47MuRFzfg+tQHP2vLGt0u/TOzZLahdfjmj2wR11xo9b5RYpWx3omG1YJ3mpY6UZNE4kijnvl9ZFrc49G5W2WmM7reB7FOGcjvOKGydt5d7lpMFB6j/j9d2F9ukRLF4ljF0h+Fn/xtQMOs8RnFro9U/h8TDNTejX6H+LqFoQhBxYbiJkD2RkSE3wnDFwgTvQNiZQUoVFTD0G9R2o1GeKmi4j/QezMweDcXbfBSvgc56MLCrq8+Adq6SNwnf6yovGNEgiPlUR7mrRIu1+uG3e2nLuDj3qaGgErJxqNRqPR7BM06z7d8h+S3c5ofvEWST/6aTvqvIe6j/cz/D4N7oPt969gN0Ut5+YBk6MfD/3AFUW2C30Eh8PhEWhMH4fFh2GP3nDDDdsO0lENNGrU6BBMWrFHcFpabGyPFb99Jj+8Ow71/iLUWZWYXjY1DVn9x9cy99MnsR3tETQCMjIypFatWhyI4lj3BJXHmyw4r0SZ8swrCvsvv/zyaxDecxE+nxJ8agqRSGTJsmXLRhQUFEybN28enzHFAf5kUJkropVjXlFYmSJ+WaPZVSpKY/HpUpnaxnTKNKzScpTpPC8v76n58+ffg3JucU0ThH0+nx9l1IVdunQ5LxgMUiSJL1Pijet5E8oUf7mxFi1asDdvO5Slkp4eG4/np6XFkv/+MllfRA3AcI39tjj1w+auLJZnv1wj67bEXh1lZWgI7fcaKQbjeTpLly79xLKsgYjPOVh1M8J6S25ubv3YHhXzx2NdSlbnnvR2MCXhep8R7Cu29SIeSklMQPpLdO4DMMymOBbiwXBusSXaq0vD1ffWDYWLLcvIeu211w5QgYXZBnHjlPW+VDg2VpZtkzhXUg4VdXcDlfXYtpYb5qKImRDrTWqk4M+l2Pwo4ro3ip+l2C/mX5WDbiWlxUQ0b3blOcvDPb/axxMOd3+uq6jQKjvOK2KOy14nfusOnOd9N4yGdIONENu4D+G9UPz+03DLnTCNyNAhLC8rpuA/GyTijBXLfhnnC6OSdTbONQxGn8CXiOGjmLwE89Mlf8XvCM7ziNPZbmksRhNc7waEgcLrmYi3b5G//nB7hRpGY9fFgdsjw41/hv/PePbiWGXrcZxtLcIRC3EIro1wmHIfKoIdsb4EOz6G0zxedpRI4XtfoXZ/K7bNxvog9j8X+zyI4xn+S7EuCc/xOYk6t8v4vmUDzCE4sWcRe/Z/CY/b0ZnbY5Md4bOm4RwzxLbxPjJZn/0fpiNwkfsRL+e457Cxj+nky7NDY73M5xWuwH19h+MYDJRh5mDsdjf2OUaeGLRRLN8YhG2aWA4qwb622OkWGNKgXI/9DxErOhfPeogUb/k/93zETee8mBvmbQP+bHdLoqX0vT7Lvabpa4Pr3+Fe05B2WI/z4BDHF8T2RpIzOSbkS2A61k9FHFKYbo48cDN2Q7pwLsRGuk1Zw2jchsnXrRYnzAEF+cEiIKZ9EY4bjvPeK455sfj8J2GvU7HOlOMK+Q7X1HC2LVA1Go1Go6nBFBYWHm8YqLwHav2Q1uD4XqgFX4lmcI4t4jqbZbUlrupSo/GENereg09uNWz7b0f+YU+58QlZ7lZnd8C4ceM6oBE9DQ3q9mhIP7x8+fLRmZmZNWV08UYIW20OdEQfl6yoLv3lQynauMoVgv9CWcVz8Y/voG4bGxeHAyKlpqayt05zd0XViU8SKpkwAGzlqR58NBk8ePA5devWvRDhTayBQvDihQsXPjJy5MiXVq5cuRmrvKIZG4Xx5hXaSPyU1Kyb1OxvlJfWOFWm0mh56dcVgznP9D569Og358yZMyQcDnPwMayuGbCTlM/nS2jUqNGg3r1782e5DJy3XGFZ47VKU1RUVC8ajdanoBvrFSzy2fxNsnx92BWA42G0cP2n8zZK4ZZYW5xlaFpamoEyt7W7ogZCv/ZZWVnfoay/EM/2Q5S9/RGnD44fP75B2S4VYxjOivuPWb1qZMeX1vhKrrUd+TfeNbPE9Tfq7lBmNRWEzU3PfOM4a/B3pPiti9Z+Hx5ROPrUOckS/RTrXsUOZy5evLi7e8iBhMNelvYmtzelaRQJnSIp/GZYnOgW7LRBHF+xSJlP3sMOc8Rw6CKLdaENyHV0pm24g4mFV40RO9wT6eNHxHsx1q4Um4OARS9ze0ta1nqsQ76NduWpcJ4wbKN7ffaatZNZXv1JUSKvWeRuF2eTGL6YawUXuwjn5rua4YgTx/ibfmOThIuxHseZXC4jN3u2+KJXix3hAGAUOrGPsRnzn0iplS3FRjcpWPYpAxc7YDtMzpojficbc7hn50McQ9cLiA/7Z4lG7xPHPEd+bfsUcqEtE3sXyrrw5WJHKfAtjcWh/b0Y0Z4o0bLxLL6R0iKWyR0kEDnSPb944tkoG/DMix3E/rjPaDiC43/BM8wW2xyOdWtQESxBNMzFs7hR0tffLBP6/Oln9tlnLTlo2XsSDfI5dMd+7yP+i/As8cytryRq9cJ5MmVS9jfYHouHIUMM3BvDXBYepgkPRsDC9k2IV1YwN0jQHXC3Ysb1WyyJKQMRvn8gPh7Hseuwll2BkQ7sj3EveEaBfpKf9edgaR8gjQUivRGiKThmjXs9kZ9wDH/5ILjHBbJcbhDHOBXhKEDQOSA07slZK7bzkJjBf8jfMqfK4zcjXZcRQJpy3DRYhPP+uV4xaRDjYKBEok/gHAwj9nPekoh9GZJODo6jr+II4u9wWb2lqXsM4zpUgnTvYHt0fixNOL8jH92ANHkv1iOO3LLT2erqgkwY+LmYzlVII//FtRZhO33lMQ/OQiV1gDtA44a677i9uzU1npr8ZtRoNBqNZivTpk1LQ8N4JBqKZ8N6otH9dtkmefTa4CFGxLoJbcIzUGNpiMZwIsytJdcwPS/24sUfVK34rxhtwMVYeCkackbeOJ6DS1SOYcOGoY2ffCbi4hEYfXTdl5GRkd+9e/dY74QaQG5u7sWWZY3417/+1ZQj3Dto67w3JUt+/nCSe/MVYZp+uWb4AklOb8yBk+Szzz6TH3/88c1+/fqdW7bLjlD1GzWlAMN5TpU4wykFG2XmxRdf3O7kk0++NTExsYtpmkZNEoPZI/j3339/8NFHH30di38RyzymxDUGXk2VEe9Neec1mj2JyovEmz+9psRSbx6l8WOQOx8EKPtPPeSQQ26m6wOsQxlfM5IxP3ht3Ljx0/fee2/Iyy+//CtWMT+qjzXefBqfR0l5+VPGjh17WjQazT/nnHMOOfTQQ911OS8tkvEfLJeIVf59c20U2z667Ug5ommyGz+zZs2SH3744de+ffuyd1uNhi4icM/DUAZfbNv27EAgcP0XX3wxt6CgIE5Mq5hGfWYkhYP1LnIM5zrDMQ41xMkQt3chkxViqDrTjCv80oDjOhjejGe0BEnhbcMJjFsz9jimnW3Iy8s7BpPJMF9CQsJZPXv2XOFu0Gg0mqpyyTOJUifaVHxF9C+0Sp4YuAll0p+FYq/RbcUIvCc+fxOxom+L3xok4/r9XLZVsx/BN6JGo9FoNDUdo6io6Gw0DM+A/Z9XCCY3TArPvX6a1dt0zEvxZnsIrat3LVtWor0XZi8pH9521d2RjOGg2Y5EYYsRnjcNWx4yxXdZwxLn9qoIwcOHD29Sq1atbDSWx2CxCA3J2zIzM8fUJCGY+Hw+V/iwygYf5kPw+XcwoD0emj+YuM0DKxN7KisExD9p1nW4jsZ5ZV4x2Ne+ffs6Rx999L/oJxjhrjFCsIF4iEQiC3/77bcHHn300dewipFJYYnxoYQmrnPjOs54E94bqWheo9nTlJf2OPWaSrcqPSsRdWtaD4fDpVOnTv1w/vz5o0pLS3/nLwyYR2oCLOdCodBxJ5xwwiVHHHFEXaxiObNVyC5bpqnySBmJn7r4/X43X28tQ0ECS6ztgZgM+fFmiStDYZUtQ6sVvN8L8VxvxeyDmLZB+fdix44dL5s8eXLt2B47ZnnBBUVrx5zwuBFKv8BwIr0Rrfm4/1niWGsd2yl1RWGO2O+Kw9tE+Z6Bz4I/r+c1KQDb1gZ34DuRl5DS7/T5rQvWjjn5hvKEYLJ8+fJvERePIa03LykpGZCzI1+xGo1GUxEZ6+uJvfEBiVgvSnLi/dKn4BLpN6GxDBhZT66d0FyM4HkoFjNQTvF9vEgsP3sva/ZD+AbUaDQajaZGM2LEiPpoyF2LhtB6n8+XX7b6LwyYFp19/RR7qBm0+9qmDEKja5Jty5dRW1aiKRYNovnkCsNl++9JeA1eK4D2H+b5g9W1qFbNFsfI40/iEoJ25oDW9t39H4t82/1ZV/ioFBwoLikp6W7M3gD7GvHSLysrawrihmJKjQJhWgvbvH79even1PQNXK/5Ue60ImxEVF3s43ddb4rbM3jz5s08V2Uqo95Hy3m1zCkvqkyJM0qgCZx77rknpaen/8Pv9ycxrDUBCl2lpaV/gBHjxo1jj2AGTAlkXhHYFYw8U2VeoU2lD++8RrM38aY7lQ5p3jSrzJu2t0nzmzZtKpk4ceLbCxcuHFtSUrKI+aQmQMEV7ydfWlrav84777zTUlNTOQBVeeWN1+LLKe+UZcBG2DqWgZFITMs9ommK+H1bd/kL7DF8aONESQnx9MIyRLZscX9ZvM/0Js3MzFwTDAYfRVl8Cxb5k+8H8C747+TJkw9FPFd883GsHdZu05qxp76SXKfkFss0+iK13Yp3cL7tWO87dnS+41gcQEkMfwIim+IwH9HuAEHk+fzB2LkdpGkrulasyPd4Uz9jO/b/xHAyjQSj/5rcE0atGnFKmc/T8qEbDdz/k4iPz/Eu7N64cWP65tRoNJqq02jZEpQ/n4npaymhpGwxzFESjhZIaShffNZ4FF+3iz8hEeXWMrGMD6Qgc03ZkZr9jFgtQaPRaDSaGkwoFOqOBvGxMDaGdvhTpUHj5fcbptjPFBU7/0FL7GrTMAagATk6HHU+iFiyzDDFYu8qCrWq1/BWw/G0HaH2cw1/aK74i/Py3D6cO4pr4Zrv49q52HRTwO/rGV5R9z+DpspzmQWyyBjqih6VYuTIkWnjxo27IhKJPIZ4uMiyrKcCgcCN2dnZH5XtUhNZgLCuWbp06VYh46DDz5H6rY+TSKmNeua22hBFWH9CSNp0vkQCCfR8Ia4QvHHjRvZ+nuuuqBg+ini4jnUd9zF5lpWx5e907979kObNm/dKSEho6u2BV534kIAQZytB/qRJk94sLS39iygGixfQvAIbiZ9qNNVNfFr0ptF486Ztb/q3KQgXFBS88scff4xB3ljO/FIToCCMcqR+06ZNr/n73/9OH72qnKF5yx1OveUSzYu7XFJSshT3thTlAP0HuxtOPjhNTmidJiURlKGMJQ/82UnQb8j5R2ZIvZTYrzDKytCoYRjfuyv2EXr27FnSt2/fZxGnvWEfcIoycXxeXt7F+fn5SWW7VYo/hnYpWT/qhO/XjDlxoumk3I7ov0qsSB9xjLvtaPgJO1z6iWNFfxM7shEvIccIJosRSHSFXNd8ARyCF3s5Zvhigq8RCMWOwbHi89uOHVkhVvgLJ1r8giPWSEOMmxJM46qEgDOgcOxJY9aOPnnm6oePq7RA379//xWIg/swy5fjFXSn4W7QaDSaqkB/vlHrCbGsB6R4009iGvUkKe18SUy7UJJSzhbHro1K+vvY8x7xr5sRO0izPxJf8dBoNBqNpkaBRh9HU38DjaAVfr+/Z69evf6Ibak64y+TBlsC0tkwzMNsMQ42xWmNF2FLvA0bYTN/zov2srtr7AW5nbektxHOeexajHb4cnFkiWkYKy3b/tnwO7Ojtnw9eGpsgLudZezYse18Pl9fBO5axMMqzNN38mTEBQemqNHk5ubmBYPBPmeddZbRvDnHgHNk6dwP5f3HsmXt4jmu4qMIJITkkBOvkGP/NURSM5q6P7v+4Ycf5IsvvlgSjUav7Nev3wdlu5aH92lxnqYEFyW+cKp+to2WvPg6depUt3v37rfVq1evGwVrxC9WVy+maVII3rRixYpxkyZNenzJkiUbsZqCWHlisFcUJrwBznPKe/feUPXfnEbzJ/F5Vk2ZP9WyyrcqDzPfKjPY+/b666+/qlGjRn0DgUCdmtSrf926dS88+OCDt69du5aDGDHPuq4uyiw+/zJvKlO483l5eXegzB96yimnmG3btnVfUj8u3SI3PrVAvv5jEz86xkCMJfgN6Xpkhtz+92bSpgE7Jgv9rcvnn3++GWXov/v27fuyu3If4+GHH66blpbWE+XzANx/ClaNpy/l7Ozs7faorRQ5M/21V6c18TnFrcRvNBXbdzAeX0PbtmohThuIQdVXaiF6U/FI4spQ/iTHYc/l9YYYhdi6AY9npe04Gwwx5wTF/0uwzqaFFKNj++8aqA/VRRw8gdnDkCb69O7dm66DNBqNpup0m+6TtLUdUYydjLcrXRuxSMMbxV4ojvm2FGQuctdp9ltURUuj0Wg0mhoJGj+j0Pjrh9kpkUhkSL9+/TjacFyDrOqMPFcSpL40NWxpbhtmQ8MnDdHOS8OZG2NzKi5Q20RrLrb3tmAbRyRejYYfB4Bb59jGKpM/p7LtZXZAViQGZVWfAtmIl+xOhxMNPmPSpEl10eA917btLMRBS6x7D9P8jIyMT7p3764kgBoNB0BCo3Vqq1atDjrppJMkKSnJHUhu+W+fyi+fPC5rFn0r4dLNkpRST5oddrYcctIVkla3hXvsqlWr5IMPPrDXrFnzbGJiYt+ePXuudzeUj6rTcKqMz0+JSUpI2ioGp6amhgYOHHhxs2bN7kQYE2uCkIRwUAguWrt27WPTp08f//3336/FaiUaKRHJKyYpY1rzmpedTocazR5G5VuFyrfxeViZm3c9ZnTo0CHj4osvvq5u3brX+P3+lJrwQYcgHNE//vjjf/fff/90LCoR2CsIq3ztzb9qXuGMGTPmKJQLk5o3b370iSeeKLVq1XJ3+GHRZnn6i7Xy7eLNsr4oKrWT/HJCm1S5tHNdadsw1nG2sLBQPvzwQ1mxYsU7oVDoqn154DGUh8F169adgNl+iFsOnvoNyuypiJv3+vTpw3rBbuO002b6vz8kmuwLBeo7dorPESfNkKIUMTDrxUENwO9sNGzfBl/Y3rAy0dgkj55I8X+3kZOTY9arV68Z7vM40zTPx6rTcP8UoO/YV8V9jUaj0VQ/8RUwjUaj0WhqFLm5uQPRAOqBhl8dNIB+gL2OBv/MXr16/YJ12zbMdpGcHAnWXSOpgbAE0bZO9FHyLQfDFttOkCK04iOSJsUb06R0aBVcPuyIadOmpYXD4TMty+qOxu5pWPUHphOx7uXrr79+ZWyvfYdx48bdFgwGb+/QoUPyEUccIZhHI9qR0qJ1smXdcrGsUgkkpEhKRrPY4HFgzZo1Mnv2bFm0aNHPeP6D4gcN9OB9RkpAUqYEJIpGakox2BWSrrrqqg6dOnW6Mzk5+Zia4B6CQnA0Gt2yevXqZ1555ZWCzz//nIMKMo1TQFIisBKQaNzGZa+Y5M0T3nmNpibjzcfMq8Sbh72megqr/GycdNJJjbt27dq7Xr16V2A5Ae8JTKoXvJ/o83zhd999d9P48eO/KFvNvKwE4fi8TFN5mah1fA/2Qrl532GHHVYP5agkJsbKyU3FlizfEHZdRiQGTWlUOygpCYwakQ0bNshXX30lv//++2LExw3Lli17kb5n3Y37MCNGjGgQCoUuRPxeivdiK0y/wernIpHIewMGDFgW22vfZ+TIkQmBQOBwvP9OweI5sMNh9MNP11OvY/p5ZmYmRWGNRqPRaKqMt+Kl0Wg0Gk2NY9iwYcm1atU6ArPsDfNPWDvMz8H0I9irPp/vMzSI2Lje58H9GBMmTDgNDdxrsHgWlkvR4JsGe2np0qVz0JAPx/bctxg9enQdv9+fk5SUlHXwwQf7jzzySElOjvkELo9FixbJ999/L8uWLVsbjUZvxXFP0H9k2eZ4VF3GO6VREfEKR17xyIcw1LnsssuyMzIyrkFj24+4xurqA2Ggz+TiwsLC51599dX8jz/+WPWAV70J48VgJRpxqgQe701U7w1pNFWnorzMfKymKi9z3v2oU2a+zp07N7rwwgv71qlT599l62oC9G/88vPPP3/vrFmz+CGPeVeJwUoIVvk5Pi+rPOzgvZAaDodvSkxMHNy6detkCsJpaWllm//KihUr5LvvvpPFixdvLi0tvXPLli0Tbr311hrvVqiyUChFXLRBmXk2Fi+DtYXRr/CLJSUlM2644Ybt/YqkRvPggw+m4r10Ou7lPNiJsGZY/T2mFIA/wPP8eeDAgZswr8t4jUaj0ew0qrKl0Wg0Gk2NZvLkySHLshpEIpHT0AjqB+uExhEb119ifnSfPn3oQkE1pPc5cnNzjzZNMxuzf8d9sGfbE2j8j01NTV24HSF0n2HMmDEN/X7/f3w+X1Z6enqwVatW0rp1620EDQ6S9Msvv1AElk0A998jJSXl9UoIwUQJR8qUYKTEI9UjmNNAdnb2aYcddtjDgUAgHXGNVdUHnjeFYAu3/Pobb7wx/N13312A1UzLFIm8YjCNgVWikZrn1HsT1XtDGs3Oo/K0d6rEYGUqT9O2EYQ7duxYv1u3brdkZGRchHytzlFtMG/jvbVu6dKlw++5556nsIp5mB/1mK+VxYvB3vy8df7+++9Pr1279g0oQ2/ANKVFixZuGYp75WaXtWvXumXokiVL2DM4ijI0q1atWk9dffXVW8p22a+g6wjcc2O8Wyic3gbLgPFXQ9MRT4/36tVrn+kpPGXKlCalpaVXIOz86H0YVoXwXngF6WdSMBj8Hs98Vffu3ffJD8IajUajqXlUeyVJo9FoNJqqwAb+uHHjaqPxdyzme8GOR+MpFdPfYNMx/w5sUdu2bdd36dKFDe0aSU5OThCN9DqhUKizaZrXIMwnYrWDxt9szD+CRuGngwYNKo3tvX8wfPjwRPB3zN4UCAQOxjNMwXIAUykuLqav3OJoNLoJjd83sc8Dffv2/RlxsT1h01uPoWBElFjkFYJprggM85944omNunXr9khycvLxSDNYVe1YRUVFn3788ccPPf/88z9imYHyisCcesUir2Ck5r3UiJvSaHYSla/VNF4Mjs/b2wjCf//731uh7L8V+Zt+ZVW5UK2UlJR8/emnn+Y888wz32HRm7+VGOwVhFXe9ppLfn5+AGXWmbDbfD4fBxFLRRkaTEhIEJQhFJ5L8O4owvRD7HNfdnb2V4gDnnO/BuW5D8+8Dd6lFFMvwb03wJQDb76E6TNY/u2kk07aePjhh9cIMXX27NmBn376KQ3PioMeHotV3RDOk7gN09VY9xae7cSNGzfOGzx4MD+Gbk0DGo1Go9HsDlQlS6PRaDSafQ72Fg6Hw0eg4XQBFk9AQ7At5oNoTLG38EcwupP4DdsWLVu2rKSa/SUaOTk5gYYNG9YLBoNtIpHISQgvezMdAqNv2C/8fv9L9evXn3nBBRcUxQ7ZP5g+fboPjXUbz8Nt0I4cObJeIBA4lY1gNHjrIh4QBQ6F/t+xjj/1/b5///6b3YMrxluH8QpFNCUWbRWIYK4YnJqamnDzzTf3QzxzVHrvOaoFBqG0tHTul19+eefUqVO/xCqmUa8QTOOyVyhSUzXvRYsGmn0db7705muvKSHYm9e39v6/4oorjujcufN/ExMTO2G5WmEeR7lWWlhY+ERubu6jS5YsoUipPvJ4BWGVx735W+XnbfI1ytRaq1evPhll5Ql4bzTkNTDPeOHo7x9mZGR83b17d9efLAcg2x98BVcGisJnn312I8THuZZlcbC1ozBPAZ1+hfmh9UfE12+Iu4WtWrXa7H0v7SEMXMNs3769kZ6eXicpKakRwnIQ1rPnb2fMM33SZ9JC2I9Y/jAUCr27cOHCJXhmTBcajUaj0ewRWGnQaDQajWafp6CgoGkkEjna5/OxcXUGGniHoWFFH4lLMJ2L6ddokP+E6W8JCQnr+RPaG2+8sWQPNgSN/Px8P8LDn3o2ikajx5im2QnX4yAwrRAmuif4GsuvwmY1a9bs+65du+5XPYEVeDZ9EQfzli9fPnM3iRLe+ouaV70HOS1PDA5y2rt371M6duw4EnGejuVqBWFgb+g18+bNGzJixIjXsIpxQwFAiUNq6hWKmF7VlMRPNZr9gfLyOKfK4sVgb34PoIz3Z2ZmnnXIIYfkYL6hVc0DRKLs52Byy+bOnXv3qFGjXuYq2PbEYG9eV1Q5j0+cOLE9ypjWycnJH1x11VUUoQ8Yxo8fT/8ZHfHuYY/bk2EceyCCcncZ3r0L8UxmY9svmF+A9/QqrC8qqxfQV7833neEmz5zcnJ8GRkZvvT0dH9paWkCjMJvW5y7DYzvfIrAdWENYSkw1kdmY/23SJ/f4xn9sj+4hNJoNBrNvoGqXGk0Go1Gs19Q5kOwHmYPRoPuFBjdL7RFg4vDr5tY3oL5+bA5mP8WDUK6IliTkJCwMRQKFa1bt64UjTm7e/fulVYP2POqcePGIb/fn4wGYCqmiTj/odjE69IVgds7CcaG3jI0QD/Dujdwze8WLVq0dn/utZWbm3sW4ngS7nlqu3bthuwm1x3e+osSh7xi8F/EIU4PPfTQOpmZmaOSkpLcn+NWJ0gL7k+6ly1bNvLuu++ehFVKGPKKQ8q84pBXIFLiUJVFIo1mHyA+n6spjfk7Pr+rPM/8TmEuKSsr6/JmzZrdgTLIQJmL1dUH3guycePG9/CO+s+sWbP4axAGiHmdxnyv8jqnKp9z6g14lW5i3Lhx9EPfF2XNDf379383tvbAgoPNocyvjTK3MeLhJExPx/uIwnASjHUC9qqmUL4A0998Pt8czP8ajUbX4Zk5OMbBPjbWF2M7n41gWxDzCVgXRNpqgfOFsJofGJvCDsL+B2PakGkOFsU+FqYbYT9i25eYfoZzLAkGg+vxTtqvfgmk0Wg0mn0DVbHSaDQajWZ/xUBjsFVCQsK5aITRz3BLTDnITB1sy8A8G3WL0Fj7AY0+9hZagvWlaNwtxvwWTIvR4Numtw7288FSA4EABQYL52iA/Sj4tsbmdmhAtsJ2P7atx7o1mLJ38seJiYkv9ejR41uscxuUBwJ5eXlP4X7/hvj4Z3Z29kdlq3cVVX/xTikKKfOKQkoQ9t1xxx09mjRpciOeZxqeB1ZVK/bGjRtfLigoGDJv3jz+nNsrCikxWAlDXlFIGfHOazT7I962Snx+V1Pmd2++35rnO3TokH7ZZZfdUqdOncuxTGGOk2oB7xO+O+zly5cPHzp06FisUvmbfmyZ79VyfJ7nvKJKN4Dyl6LnK7j28wcffPB/u3Tponuegtzc3Pp4L52J2Y6YtoE1wnwtpI/amKbxgy7WcVcXrLei0egKzFI05oY6eI/UhRlYTzcgRdifz4kD9W3B/FpMl+K4Odj2RTgc/qqwsHDZgeKuQ6PRaDQ1nz/fchqNRqPR7AbQ+GGDPKVsWh5b0DB13SFgHwqx/LlkeUTRoGIDi8LYbqOsF29TnLddJBJpicYce/G0QDgaYzP91/rReEvDOgqGdC2wDraex3rgep5DiXZR7Lsay+z1yx5fS2ErYfODweCc6667jj2NDjjQ4D4F8TkFcfLuli1bbrj55pt314j2rL+oOoyaV0KwKwKVmRKDzYsvvrjdqaeeeldiYiI/CFRr/QfphAPmff3ZZ58NeeqppzhgHNOQ6hmopkoQUqaEIRI/r9Hsz3jzq8rvylS+94rBasr8LxdddFFb5v2kpKQTuIz8z0m1wN7Bmzdv/m727Nk506ZN+xqrGBjmeW++j8//ZKfye35+fhLK37tRDp+L+76sb9++P5Rt0nhg7+Hk5GTWAw5CvaAZymj28PVj6iDu6HO4DowfePkB2EC9IYwp6wWl2M732krWByzLWoX4Xo1z/D5o0KADyi2HRqPRaPYtvJUrjUaj0Wh2GTSE2Ii6CtYM5m24uj/TRYNpGuwzNrJAR9i1Zdu9sCH/G/Z5BsYBcfYoubm56aFQqC4acLXRWDcxpUCdFAgEEnE/dbAcQINvm0Y4ws3eXOsQvmJMbSyvRwORgvCaJUuWrD/QewA988wzievXrx+KeLkCcXhxdnb2Z2WbdgdKCCJeQag8MchXp06d5Ouvvz6zbt26vfCM+KECq6sHpCP6Dl06b968BydOnPjGpk2bVK/ArR8WyqZeMYgB5pT3Gp+uqu9mNJq9g7e9wnmmeeZ3zsfnf2XM/64lJCQEMzMzzzj44INvQjl/MMojrK4e8H5g7+DI6tWrJzz++ON5v/76Kz82Mq+XVwaovK/yP6lyfs/Pzz8L91yAcu9JlMN3lK3WVB7+uigYjUaZxlw2btxo4R3Psluj0Wg0mn0Sb+VKo9FoNJpdBg3Oo2CT0ejllCN1cx0msd9cYv5azD4GQ/vUvhSrnuR6wl3UvphSMO4P+6psc7XA8AwZMuQv70s0BFUjXVMOEyZMOBqN5wl4fl8kJSXdupsGL1LPgVOvKWEoXgimOddcc82xxxxzzN2hUKg9nidWVR+ID1m6dOmwiRMnTl2yZAnjJF4IUiKQmipBiHgDr9Oe5kCE+Tx+6hWDvaLw1g9CDRo0SO3bt+/lDRs2zPb7/enVKQj7fD4pKiqaO2fOnHvz8vI+xiqV/73mzf/llQGVzv/Dhw/PSElJGYXZDij/zkE88NcrGo1Go9FoDmC2fuHUaDQajWZ3QPEUE/f9YhiG20jHVDXcCQdaUXDbVitbVvuGcC425qsVBMdhL994wyYtxlVATk6OPxKJnM2f19q2/cIeHsWe6UWlOTVVxmV/27Zt/5mQkNAe89UKwiDr169/4oUXXnhmyZIlm7CK6cgrAHuN6cubxiqar+nwOTSBcQT9XYG99d3Bmcqx5jC6efGWLbsCBcQGMHX+DJimZqHygMon8fmHpvKWtXLlyk3PPvvsc5s2bXqXH4T+fM3sfShEh0KhQ5o3b97lyCOPpI9ab5nlNVW2KdspBg8ezF+wzMAs/eIOdldqNBqNRqM5oGFFQ6PRaDSa3Y3bUEejuxQ2DnY8FrtgegYapS/C2FAnW0UtbPsDdiVmT8GUA7tcBzsgfe3u6xwETNM8x7btH5KTk78rW72reMWQeJGEFi+ksGegdf3115+bnp7+N/rqRLrCquqBvQE3bNjw5QcffDDlhx9+WI1VXrHKK2ApYYtTr+1rpML+A3sD9lrZ9APYcNiRMD6zqtAV9hTsddgrcfYyjOvfgU2EXQSjyLazULy+D8ZzvgrLhGlqBt68wHmmI28+UabykMpjMmfOnDWzZs0q2LJlyxcUg6tLEGY5RHcxtWrV+seJJ57IvKB6NKuyrDyLp7x1FYFLOu+hPP4R93zB448/zo8nGo1Go9FoDmBY8dBoNBqNZk/BRvhvaPh+jkbo+5jOxJQjcpfHZtjH2P4x9nsP9jWMvSc1+xjhcPhk27bZE/StUCjEUdX3FEoo8QopnHd7lHfq1Klxs2bNLkxISGjAEd+rC6RjKSkpWTB//vyJr7766kKsYjiZN9RPwilceUVhJWiVR0XraxJtYI/C6J/0bBgFrw6wU2EDYGNg58CqUg+tDzsMxh7eR5RjvMZJsGtgk2C8fjvYzpAAawvjtQ6HafGsZuHNA/HzKi+p/KXyFOfNF1988de5c+fmIj/+huVqw7Is9g6ue/DBB1/UoUOHWljFMkG5t2C+8JZpXtsp+vTpsxbv1gmO4zTbtGlTt7LVGo1Go9FoDlCqUgnXaDQajWZnqGwDdquIp9l3yc/Pr2sYBoW+5Y7jfNq9e3eKMruKNw15hRElmnhNiSm+s84665SkpKTO/Fl2dUEhOBqNbli7du1zM2bMmIVVHHSIwpRX/K3IKG4pscs7X5NJg/WHXQ5LhvEjz+ewL2AcbJEuGE6BDYS1glUWxpf3/vlRiYLePNgfsFIY4bOnuNYDdhusLqyq8Dp8RgrvvKZmEJ8vaOXlIT47ld/csmjSpEmzVq5c+bhlWetRVnFVtcAPVCif/nbqqaceg8UgzCsEe81b5nkDXOnA4z4dv9//Hma/xPzfCgoKWsa2aDQajUajORBhBUOj0Wg0Go1md3EU7DTDMGauWLGCIt3upCIhhPOs06iedXLWWWc1rVu37pk+n6/aBoui0MRrFxUVfTF79uw3FixYsAGrKVopYYrGwHHqFbMUXLevwV66Z8CSYBThpsEoDF8IuxmmOAu2s36cGS/3wM6H/QN2Luw02BDYYhhhmjgP9jdYVeu7i2B9YJ1gHWEPwjQ1F6aHeFP5Kt7scDgceeutt97csmXLTORPrqsW6C7C7/cntGrV6rp27drxI4oSf73GdKxMUdH8dunVq9cyy7ImYPbwaDRKAVqj0Wg0Gs0BCisZGo1Go9FoNLtMfn5+kuM4/2AvtEAg8OHQoUPZC3Z3Ey+OqHmveBI48sgjOyQlJXVkz1yKLtUBr21Z1pqlS5e++vLLL7MHK3EFKc+UpgQsRXyAq+cGdg76CmYv3ZWw+bCRsAWwZbCPYD/DCHtCckCrnWUp7FfYXNgvMPY+Hgq7BbYERtgr+ApYM3cp9qGgHoyDzdHtBN1BULTmwHTsKcnwcBA6ith0b8JrMNzrYUxXFOy4D43nLu+XDFxXB8Zr0JQLAC+8dx7P67YomzJc7DUdz47CTHcsXKfgNjX4Hc9N4/3zet799gfKyxcqL8WbEoPdfPfFF1+s+O23316MRqMU/qsNfiwKhUKdzzvvvJOxyLSjyjFVlpVnOw3KZuaTpSibTn/ggQeYNjUajUaj0RyAsKKh0Wg0Go1Gs8tYlnUIJn+Hfeg4zu4aOE5RnggSL5JQODPOPPPMBo0aNeri8/kaVGevYMSHs3HjxrenTJnyFlfB1E/WaV4RON5I/HRfgQPFnQBjr9q+MK9vVgrFFFsV7Cm9u3kTNjM263IsjL2VCQXUx2B0WfEirDuMg9x9D6Nw/TGMvocpntKvMYWzT2HXw1hn7gl7F/YZ7FlYZ1g89FP8OIzHUvzmQJiJMMI0wMHpesH+D/YDjEI5xWwOgseB6nht7qfwhvkl2KWwW2HMXwzzJzD2xmf46N+YrjE+hDHeeW4aB+Lk+QfB6P/Ye/79CW+eUeb94EIhWOU/5/HHH/+ysLDwHZQRXK42TNMMHHTQQRcdf/zx/Iigft3AZ1SeKbzzlSYlJWUJymYO5HhcRkaGdhWh0Wg0Gs0BihaDNRqNRqPR7DL5+fkBn893uuM4tbH4Xq9evXbX4H/xoocSRViHUcIJe9TRfAkJCcEjjzzy8OTk5BMQnmrrFUwxuKSk5Lsvv/xySmFhIeNCiVHlWXzv4OoJ9O6D4hp75ypRlj1pT4dRHFYCFAXLH2Ozu5V1MAqx9FVMKLC1hjG9MI1QbKUgywHi6LeYA9qlw0gGbA2M+3Ef9q5leNnTls+JAiv9IHM9B6s7EebtzctrUAinywqKuNxGMbYERhgPHFTvARiP5bk2wthT+DjYwzD2bvb6UuY5vGFmeGkMK+H9sRczj7kfxvNzAL8tMPZs5v2wR/DxsLth3M772V+IzzMqH8XbX/Lc5s2bS2fNmvV0JBL5gb34q5NgMHjkaaedxjTllmNxxsCpclCVfzvF1VdfvQX3yo8UCdFolNfTaDQajUZzAFK9NR+NRqPRaDT7BYFAoKFhGP+EzYlEIq+Vrd5VvAKImsYb6zLK5JBDDklr3LjxmcFgsLFlUfPZ+1AIjkaj61atWvXU888/z16ZFHRcAaoc8wpWRE2Jd35fhS4O2Ft1CuzfsAiMPaXvgimXEbsb+g329jqmMEvBlTDOCcVU9l6mSwv2CGZYpsLoFoKo/Yh6DuxRqXq8U6Q9FeYdoI5uHLhO9QTmvt/C1Ll4/+xdzB7SDN9k2P9g42AUzynaXgb7F0yFl6jjKVozzHS/wjCzRzHjdTmMAjT9IxOK1oNhWWXTF2BFMJ6TfpYpKu9PxOcdTpUx7uLznhKErddff33BwoULxyO/cnDDasM0zfQGDRr87fTTT2d6YrnmFYHjTaHmvet2iOM4P8D4oeCk0aNH82OCRqPRaDSaAwwtBms0Go1Go9klcnJyzGg02slxnOaGYbzdv3//FWWbdicUPMoTR5QQTPMfe+yxB6ekpHStzh7BwNq0adPHM2bMoEsBJQQroxilRCqvKfFKUT03sPuhGMweiHRPwGdEMZhCFI3xsSegj1+KvAqKr7y2Fy6zFzEHh7sIdhVsOIzHuQ+xHNjb+HUYe/MS3hd98irYA/no2Kx7n+wZrfwXszdufxgFX4q5HMiLbiFGweiGgm4peH4KyRfAyvsJvwrzQzBvmJlW6KJF9VJmb+AZMLqGoMBN9xDsjXwf7E4YxeP9FZVvOI3PX5yqfMje65w6jz322MzCwsLpgYC3k/feBeWGkZiYeOzRRx/NAQtVj2AlCHtNlXkqjVaUVitk+fLlS3G5j03T7ODz+TqUrdZoNBqNRnMAwcqERqPRaDQazU7TrFmzZMuyumC2yDCM52NrdxmvyMF5r/jhFUdormjStGnT5LZt216QmJiYWl2+gilCh8PhxQsXLnzhhx9+4M/3GRAlPNG84pQSrkhF8/s6vGe6bWC64JRiZw8YxU/2ct0TqPjdEexd+wxsNewrGAcT29Fxz8HYI5ewV+VZsVlX5KUPYSUOKx/EFIUJ3UJwsDdCQfcVGP0nc1A6qpDclwI5oY9junooD/owfhrGMM+GsRc0r0EBWEG/xxSB6RbiShgF+UdgdBFBEVoNZrg/EZ9/4p+jN8+pvOja2rVrSz/77LOni4qKfq1OdxE+n69WkyZNzmnYsCHzSHwZFx8wb5lIvPPbZejQoSUopz+EBWCnd+vWjeWnRqPRaDSaA4j4ioVGo9FoNBpNlXAcp6Vpmsdh+sXSpUvnlq3eXcQLHrR4kYTmO/vss9unpqZeEA6z42X1YNt2yfr169+cMWMGhTol/JZnSphSRtR0f2Ih7F5YPxh7qL4K4/M6E3YLbE/4r6XfaoqzCrpIYJzHQ3++yi1EZaEISzcXqucxB6GjqMuf99NfcBKM0CfyT7FZFwq0SnRLgTE+6B6CPYPzYOwdrFxOMPwUicuD8RkfZorB9APLgfAIz38e7L+wkbAnYRNh9DV8KIzxvz8Sn39U3orPe8rUxxnriy++WLxixYqno9HopmoUhM2kpKTj//GPf3BAQIZLlW00b7lXkfBb0fq/gHucg/KaAyH+68wzz2wfW6vRaDQajeZAgRUKjUaj0Wg0mp3CcRy6iDjKtu1mmH996NChu2NkfiVqeKfl2VZxpE6dOgmHHHLIvwKBQCrCgVXVg2VZ8z777LMXlixZogYwUz0QKe4ocSreSPx0f4FCLHu8roSxZ/CzMOXP92IYXSvsbjjgmldM5fVVD10v6hlVFfrgVe4f2IOXg+OpQeUIe/6+DeMgbgr6LVb1bg4cdwnsGhh7SdOPMJeV/1am7caw8urpFQ3MSN/EdAHhFap5PH0js6fxpbAc2KMw5cpifyQ+/6g8VpExbzorV64s+u677z4oKir6rLp+VUD8fn+9tm3bMi1sU75VwqpE7969C1FOvmMYBvMKP2JoNBqNRqM5gCivkqnRaDQajUZTKQoKCtgr8gzDMP7w+XwUpHaVioQNJXoogUT51HTt/PPPPzwlJeWU6hRyEAcyf/788a+88srvWGRAvO4hvOYVhoma7i/4YXSXcCws/nkWwpSgyedIFwa7Gw6QRj/BhMIzB1RjvMdD0XZn+BXGnrg8J3sgs5fv4bAmMEJf0W/GZreyCqaeM332Xg7rCvt7mXFgNy6rdS/CykvM3oHxvHAANA7c2Bf2DxhdQtD1hHdgNArD58Cy3aX9l/h8xSnjkubNh9vYyy+//MfSpUtfjEQiq6qjdzA/YqEMMZOTk4/r3bs3BVqGV5VxqtxTpsrDnQbl9We4Hnuanz9y5Mg9kQ81Go1Go9HUUPZ+TUej0Wg0mipg23Yb2NewZbDFFdhS2ByYGk1fs5cwTTPVMIyzMfu54ziqt+TuxCt6qHllrjCSmprqP/jgg8/0+XwNqqtXMIXgDRs2vPLEE09w0DCKS17hSYlRnMYHsHoCvGeg71u6O/gZRjcZj8GUn1xFfRhFSQVF0p2honijiEb/vCrN0HVCRa5LyustXBnY45diL0VtXucM2NUwUgJ7H6YGmVMwDEwLhGnhBxgHo6PbDNo7sE9gdC/BXsUU6cqjPB8ozAd0T8EPMwwTr8UB4ygqU6TmwHV0iUG4r/JzvD+j0oc3nXBeGZ+BN4/SIq+99trnmzZtepv5uTpg+YUytVGbNm3+iUW3fIszFbD4aZXp06fPr7ge8+kJoVDIOxCiRqPRaDSa/RxWKjQajUajqRGEw2H3vTRmzJiUKVOmNBk5cmTrH3/8sS0arM3QOG8Ea1qBNYY1gVEM0exFIpHIPxDvPtu2v8jMzKRLgN1FvMihhBBlShwxu3bt2qZ27drHmaZJMXKvg/tnPCz55JNPRq9cuZJCoVdkUqKTV4hSFk956/YlKK5S3KXPW7o8oMDUG0ZfuEEYfaH+C6b86rInOX3wVhU+/3aw48vsOBhF4OtgD8M6wgiFWYq2SgjdnXwNUz56eT/KRcSPMAq68bCXrhK+GR/XwlQ8MB3fDOOx/JjwEKwq7jPoEmM4jIPg/QErgKXD2IuYA9mNhVF4ZnokO+seY1/Gm7dU/osXhJ1ffvll9dy5c/+vuLh4gd/PDu57F4rBPp/PSEpKOuqaa67hAIsMlyrrvOUfUVNS3rodgusxf2y0LOvU6dOnM49qah4GnpORk5Nj4hn54o3radynbH+NRqPRaHYIKxYajUaj0VQ7kUgk5b333vv76NGjb0MjfERpaenYYDBY8Ouvv+aUlJSkRKNRB2ZzioYrewy7DWdOCYXkVatWpVNI7tOnT7WIggcghs/nuwrTBYZhfBlbtVth43a7lpCQwF7BxwQCgYOxXC0wHRYWFj43a9Ys+qb1iksVicA0oqbEO78vQ7/As2C8d36cYa/U0bBhsFwYe6sS9mAdD6N4uTMMhj1TZtPLjIOlsVcwf1bP+KQAyvXKh+7uhAIzXUWoczM90i0I759uQuLh/tNg3IeuJegnmMJ1Juw+GH0H039rZ1grWFV6LbO3MIVfCshKmGacUxxnfGfB2HtfxQt7Hh9IePNbvDGdes188sknv1+/fv0MvGvcDz17G5YneAc2bdmyJT90qA+cDEi8KEy881UG71b2SF9smubJeH96e+xrqgEKuiNHjkxgPQbWZvz48ccWFBRckJeX16tRo0b/W7t27UNew3tnWIMGDW5v2LBhNva5DMcchzpUnZkzZ+79LxkajUaj2afY6cqDRqPRaDTlYds2ByeajEZ0BzRs2FP0TjQ02WvtL2Dfy7DfU5xH4zv6xhtvrANR7L8BthzHL0pJSdlw1FFHpQaDQfZ8kdLS0rRwOJyO+WRM6+McFFZCaLgnLl++fOmGDRu+xrGzsf4b7PNTUVFR4eDBg71+MzW7CTQ8j8JzeR9x/XRfULZ6V/AKHGqqBBDlO5PGhi4F/8AxxxxT94orrrgrOTm5K9LSXq/X+Hw+KS4u/vmrr766Y8qUKezpSrGP4hzFPCUKe8VhGkUoEj/dX6DbBIq/x7hLf4UuFNh7lT1gK9szmKLyXTD2eN0ejEv2zn4Jdj9sDkzBwd7+D9beXYoJyo/EZrfhENgE2MnukkgejIJqPBw4biqMIi5ZBmM46e+3PCjyDoFxgLBEGNMC0wnTsuqgwd7B7CXMgeC4nR85GGb2hCa3wBi3Xpjuuf1BGF3lqI9hLH8purOnNstJXus92E0wXudAwFsmqPJETVmWcMryRJUproh28cUXH37qqafejfdPR4rCexMWYyhTnS1btrz91ltv3f/mm2/Ow2qmaz4/BobmLU847y1LqlSe5Ofn34t35d9x3YGZmZkflK3W7CUo3M6fPz8dz7wu7HA8C/YI74Dn0QTLPtRn+MsbH5b5YcCPKfM10zCfcxD7Mw3wncN1YWxfa1nWQ9nZ2TOwrNFoNBpNuaiKp0aj0Wg01YrP5/Oj0VOMRs/NaHx3Xrp06TnLli3rFQgEbvzpp596f/PNN9d9++23161Zs6b7jBkz/obG08k///xz5++///5CrO//yy+/jNm4ceNSNIQoQlPkeRnzbycnJ98+bty40wsKCpqi0at7DO9G8MwuxfMy0PCkz9PdDRu2NKLmaay7KDMOO+ywFqFQ6FikHbXvXgPpS5BWLaS7mZ988gl7gyqhRok0ypRA4xVp1Lx33f4CBUf2fOWHHvb8XQujAEyxlD3I/wOjsFsVFxF0sfATjOIu/e2WZ3Td8AKM/nv7wLxCMGEvXvoz/gXGc62ElQf34yBxPJ6i6SJYeXwBYy9b7sPrcwA3hqEi6LKBQu+jMLqYWAyjcM2B7BhPr8AoJishmNDVBcNMqyjMTEMMK0Ve9gjmvitgFA8pAnPQPoaRPad5/gNFCCbx+YvLylTe5FTlXZrx/PPPz1u7du2bkUhkM8oWrNp74P3FnsEGyrVD27Vrx8EQKVBvLfM8plDL8fdaKXB/TMN0NXKMfkfuPcaPH99g8uTJx8+dO/cGvEem4136GZ49/az/G+8WDka5Es/mI8zzwxTLjW6oD/0tPT390GAw2I5TbDsedjG20R0P8/cvOIbvwzMxr9FoNBpNhXgrEhqNRqPR7DJo0OxUz+DNmzfLa6+99uPChQt73HrrrdsTVLbL2LFj2+F6/Kk1G0RHYHoojIIIB8p5B+s+wnXnLlu2rHDo0KFKcNFUkWnTpqWx5xqeX3piYuLRV199NUWtXcUrcqh5CiDeXsEUK5TZd99992316tXrjecaoIiyN2Gv4JKSkl+//fbbIRMmTKB7AIpvqvcep/G995T4ROKn+yN8fqfAmsNSYBTMKURSFK4qybBU2PaUOQrO2/OHy/TDn8LTNyrjna4Vyku3FN9qwVhuEJ4zfkA4Be+LQhrPp3ri7qhc4T00gNGtA3sL81gK1Iyb+F8xxId5R/fIOG8Ko39mXoPpkKI7xWKK2gdimafKFOIVVBm3asr1LFP47BnX5qWXXtr+xBNPHJKUlHQs3hlYtfdAuSqWZYXXrl07eeLEiWMXLFiwHqtVuaLKFlWmqJ7Byoia7pBhw4bVT01NpTuVQpRpWb17967oI4lmF+jWrZuvS5cudYLB4KF4th3xvjoNq4/Fs07F/FxMf0M6m4N32ZehUOiLHj168CNalcB7qDnO/R3O9VifPn0Gla3WaDQajeYvbK9CrdFoNBrN3oYN8116N/Xr1+/nrKysqX379h0QiUSuRsOoNxpao7CJDem+WB6HBtdDTZo0uXTKlCmtdU+onaO4uPgENDj5M9bnd6MQrFDznKo0EW/GQQcdVL927dqn+3y+vS4EU6yJRqPOhg0bPv7000/ZE9Mr0CiRxmveAFZZsNlH4f1xMDX6yh0HY4/XnRGCCdMYe7vy+IpsRwOj8blQGKVvZ+5fUbplWUEhRp23IiGY8JrcZzmM4jKf9Y7gPtyfg8rRzQTjhz2my3NnEx/mHd0j45w9jl+GsUchexqyx/JCWGXCtj8Sn8+4TFP5klOvMc6dt99+eyHy94d4Z2xkft+bsDwLgpSUlKOOPvroxmWrtyn/yqZElZM7FcjNmzez5zh9Bx+Ne1UuTzS7CfoALigoaHvWWWexx+9wvDfYe5+/XuIgm0+U1VGuLikp6YG6y12ZmZmvbKN72QAA//RJREFU74wQTEpLS72DUmo0Go1GUyH6RaHRaDSa/RI0upz+/fv/Qb95GRkZ90QikUzTNPtiPX8S29627YfD4XA+GmE3jhkz5rDYUZrKggYtB+piT00KWbuKV8RQooZX8CjPSq+++up/BINB9jrd67BXMOJg4YIFC96ZM2cOe+2ReFFJmRKflGk0mr1LfB5UVl5+pTmFhYVbfvvtt4/wnvh9b39sIuyNnJCQ0L5Nmzb8hUt8WehdVmWmMqKmO2To0KH8+MFfzvhxn8diWuljNRXDD815eXnHhEKhGxGvk2D34b3RCvY65rPwfHslJSUNQR3l6aysrDmDBg3aXQNd0nUT380ajUaj0VQIKxAajUaj0ezXdO/ePUxhuHfv3vQBmYOGEgc7exBTbr7D7/dPzs3NHThz5kw1crtmO9DXYZkLjl/Q0KUf1D2FV+CgKfFDmjZtWrdevXrno2GdTNFkb4P7l3Xr1r37wgsvcNA4JSCpHsHlCU5qXuGd12g0eweV71R+jDeVj92Xw9SpU+ds2rTpO5Qxkb3dO5jlGsrXVJRzJx599NH1sYrhU+JvvAi8S6Ac/Q339xtm/zF9+nTdPtxF8vPz62IyBHH6JKa3wehC5r5oNJqZkJBwd9++fV/Ozs6eu5t+VfMX8H7iAJUajUaj0VSIftlrNBqNpkaBRikbvHsK9hbeDPsWjbFRlmVdh3WD0WALwu6eO3fujEmTJnXl6N6x3TXlgXhrgcmhjuO8nJycTPcIuwuvqFGewKEEEOuCCy44NhAIHOSu3cv4/X4pKir6Y+nSpe8WFhbSRyzxisHx4m/8vezJNK7RaLZPfP5TeVXlXW8eLv3tt99eRZm3Zm+LwYQfLFHGntipU6c2WGSYWAYqY4CUkfj7qnSA27RpsxDl+Rzc4/GRSCS9bLWmiuTm5qYXFBT0tm37TcTnANgKWF8s91y+fHl+dnb2j3tKANZoNBqNpipoMVij0Wg0fwGNFxMNmsPGjx/fLicnZ48Jo2h4bm28stXqM80Sv9/ann/O3Qp7C2dmZo5H4/cKhCUX990qHA7n/frrr2Pz8vI6TZ8+nQMLaf5Ke1gtNHA/7d69u9uDbjfiFTfUPE0JIHwmCU2bNuXAOxnsPbc3oSDEa27YsGEm0sd3WMUwqZ6ESlQqzzQaTc3Cmze9eVXlZ5o5efLkr0pKSr62LEvtu9egGJyUlNSgSZMmRweDQQ6iqMpCVS4qvGWkd32l6NKlSxRl21eYtVG2nR9bq6ks+fn5tVBnutA0zamoR9xV9p64E+nm6r59+z6VlZW1dG8MWIv0UoLJXk2nHEx25MiRHERTo9FoNPsQrDBoNBqNRrOVcePGHYxGzY1oVEyB3Ziens5BTvYE5iff/Z6+cNka+ernhfLFTwvk+wWrE6e8t6SD/5gexyd26t057fgr26SfdNVBctqeFaT79+//05YtW+4KBAJXYdWLsLPQoBu3Zs2aHhMmTNC+9zyg0csBajrBfg+FQhyoanehBAw2ZJXQ4RU4lNnnnXdey8TExPZoeO/1geN8Ph8H6Vn4xx9/zCwsLORgXko8Ur0JlXG9MhI/1Wg01Yc3f6r8Gp+Ht+brH3/8cRLeh9XSO5gfnzhQ5llnndUIiwxnfJlI85afXiodYNzb57C1KFMvLVulqQSoIxyCZ3QX7FEsNoGNQhxetXLlyjHXX3/9IizHP5M9xhZ/nfWOGEize/QXVlth/Qh1p96oCzyYl5d3gh6QV6PRaPYd9n6NRqPRaDQ1kpEjR9ZLSEi4DLNXoiHTFtMv/H7/yCVLlrw3dOhQ9japFDj2KEymwDpYtl0ULo0MTUoKjU7ufO2JeO0cZRt2Y0N8TfACqlU3PaVVi0Z1224uLpFIxJL1GzeVrNtcssyynYjj2LbhGEV4U0UdMTfgxGHDsJc6tvmjYVrzbCdxTsn59ZfKnDmGPPssG+27hQcffDAVDe9z0LC7EQ3jg2GvRaPRB/v16/dz2S4HNGj8NbYs60U8568QN7dlZmZuKNu0s6i6CKc0JWwokYMfApQFYYIGdtc2bdrcgfTajELJ3gL3S2HG2bRp00tPPvnkfd98880qrGbao6sMDsLE6TYiEoyNctUw33uB1Wg0FRFf5ihjecNfHtAoarHM4ZTljjls2LARqamp56McUMfvFeifPBKJFM2ZM6ffmDFjZmIVyxplLHNY3igjquxRVEoYRJlu5ufnv47Zw3DN4/v06bMktkVTHogvIy8v72Ikh8FldabpqDNNKCoq+nE3DgbHh2fIdKTNeqcZsqUwtSQSPcaUQGPDkWRDnMZi2kl4OTUyTaNW1DGDK8JNTw9IyZr6CSs/dSxZ6Yix3HFkvuOLrgsagcWGkbZUkn2bhrz/gT106K69k5AnkmvVqtUf9389FosQF/+Hd+TYvn37ciyBvSJIazQajWbn2KuVGY1Go9HUPHJycsymTZseHY1G70BF/lzYClTm76tTp85T3bt3Z8/HKjF38fLj0hOTxv+0YPkRr3/0jfXO5z8V/vDrEisQ8NcWx0bjGg1pw21sVx3HsXGsJY5hYVrqiLMEDaKPMf9CkeX/WgKFW+Sz59gI22XRbdSoUS0DgcBQxEd3GH0p3kYfsWUjrx+wjB079hyfzzcSNmLJkiUTd0N8qLqIV5DxmhKCXXGmQYMGtfr169enbt26vfB8kvamGExRJhwOr/z999/vf+SRR17GKq8IrMQZBsgrBhM11Y1jjab68ZY5aqrKHiUG07xisP/aa689tnPnzuNRDqRgea+Bdw+FR1m9evW4SZMm5c6fP389VqvyRpU95X2AUuVNpcudvLw8fgTNwfX69e3b9/Gy1Zo4xo8fn2FZ1gDMZiOufEgTt2zevPmpwYMHF8f22HnwsAyZ3dG/ZklCqI6xua5tWsc5lnk6Nh2NpHCoYzp+sQ2kT8fEnkyzgKlEzf8JwlaWJgzWnWzWoRxDSnDgz5ZlvhsQ+0Mxwj+vFdlUd2VKiZH5FdNTlSjrDXwirsWB8k6BbcT8EMTPExyjgftoNBqNpuahKkEajUajOcCgCNy4ceOmqLT/E4s3wdjgfdzv9z/aq1evZdyncnTzpZyckuFssRrZpr9VRu3UboYp/1i9blMqGh5imkasmbLHYBPIFMeOrkST+V20eN4wbN8vps9etCXUdK18sPNiZbdu3XxnnHHGNQg/e/6k2rZ9b0JCwhOIHzVo2AEHGn53Ms3ABmdlZb1ftnpXYOJQCYRTJQIrYWarEMx1Xbt2bXv22Wf/LyUlpcveFIIVxcXFsz788MOhL7zwwhwsUmRh4zlekFHTeEFGzWs0murFW+YoU2WOt+yh8d0YOPbYYxtcfvnlDyQlJZ2G5b0KP0QVFRV99frrrw9+44032OuSZUx5ZY+y+PKmUmVPbm7uIbjWbJTvj6N8zypbrfkTo6CgoD3i5zbYeWVxNSgzM/OXsu07hTO7Y8BZZdVGIqwXte2DUKE5ybHlfL/fOAL1D7/YDv+zSrXLuIkdf9x6Gf5HIk4p6my4D/u1gO3/VAL2orVm8Zr3Nv+2pXt3N11VijFjxqQEAoErMHst3s2HYPoGbDTi6BvETxH30Wg0Gk3Nge8DjUaj0RxgzJ49O/Dtt9+eGolEbkCDgD05ZqLCPgEV+Xd69uxZOZcQzXuEUupKi6gvcLRh2GegqXmcIcZhYpimY1t7WAAuB/d6sWuiUbMI4Xnf8MlHEi75OpDkLNjw8RPrsX2nmlLjxo07yefz3YIGTic0/CZhVR4HhIltPXBgDyDc/wt4toFoNNq7X79+u8NnsEooFGA4r4RgryCjeuf5BgwYcOahhx76v1Ao1AJhwKq9A9Mznn/x2rVrHxs+fPiowsJCjgjPACgxRgkyNKYzryCjrLKEYLVhvO/tHcf4Yk/4dTCGY09SC8YBrNgrsSY07DNgCbBC2G77SXY1QT/cfN5M73yOvKcwrLIwj9SD8Rg+n0oLOLsJpg32llV5uSK4nW5l+DGN6Zp5ms+R83S5UlFa53Hcj/mCx++O3oYqrJyqeVXmxJc/rhicmpqaOHDgwCuaNWt2C8oDpr29BsVgvK9Xzp07NycvL++d0tJSvqe9YjDLGzVlPKqpoqK43YaZM2f6f/75509wvWKU9VcciO+5ipg+fXoQ5f4ZiJfb8PwPwvtgCgecvf7661eW7VJlnOmtaoUDoZZIZZ1N8Z3gWHZHn99sa/qMkEMBeC/kZCZ+XM9N8dGws9kxnC98jnzt2ObsqBX5OmhtWmJeuqTSPZ4LCgraWpZ1LdLQRYgrps8ngsHgtGuvvXZ3jjGg0Wg0ml1EVX40Go1Gc4AwfPjwxLS0tMtQWb8Bi4lo1OSiQfPMgAEDKtcbuGOfpJAZ7SCGfbrhmGdhzVGG6UNDHW3NvTyYV4W4PV7QsrGjmxGsn9HI+RwNq/eK7cBH8lXBmrK9qgR7TPn9/hvQALwcjZz/w6oH+/Tp81Ns64FBXl4eB44bjzTzdmJi4tCrr76aguiuwrqIqo94xRg1pSDq9gxOAbfeemufevXq9cMzCKKhidV7B4rByCeL586dO2T06NFvYxUvrsQYNtmVGBwvxqhAViWwnWH0wcjBiHjeimC8fAcbCfudK/YgvWHnwEbDPoJV5X52BaaNhjAK0F7/1P+BHQYbDvuWK/ZR+Iwvh50HS4exh+HtsAWw8qA4WRdGQVXlv8awEbAfYKNgu+rHu6r0gl0Mo2i6vXTB9FoAexZG4bod7GYY80p22bryYDkwFNYRxo9xz8F2B6rcUWUQjddS5Q/NLXvKpoEePXp06Nix44Mo/9riXYBVeweWP3hnW2vWrMmfPHnyuPnz5/MZs2zwlkHKGDAVuKqWP/SDy18KZaF8zczKymJZd8DzzDPPJG7YsOFSPPP/8lkgboZs2bLlxZ11C7Hl5Q5Ngmb0aDNqdnEM50THMA71+43afGq27VRbVcpEDjD8MbckdlRWop73vTjmh7YhHxQVrfup9qVL+KFqh+Tn5ychuZ6C9zTLhr/BXoUN79u372xu12g0Gk31w8qORqPRaA4QHn744brJycn/QSX9ITRoNqPCP2jZsmWjKyUEd+vmSzy21/Eh07oP7YXHTDGHGqbvDMPwZQjd0tUUIZgwLG6XGjNFTF9ncYx+jmHmJ/qiY5OOu6Zro4592BOvSmRnZ88tLi7+H2YfQbxdgDgcMW7cuGNjWw8McN8dkW7qwL656qqrdkfvUIov5aGEGa9Jx44dayclJR2WkJCwV4VgwuuFw+EFL7zwAhuzDA/FFgYi3oh3fmdgL0/22OfP0c/cjp0KOxlWB7anORTGa1KY3Vswn1IovQ9G4VDB+D8BRhc3ezM8u5tEGAftpLCdCuPHpXmwij6ypMGugf0X1oIrymCP7TNgR8MoyO5t+JNwXp8Wn0a9xvTKdESRlbBHMdM407paVxEUgnmOlu7S7sebh72mhFXXPv300wUlJSXfoPzntr0Gy59AIODD+/uwdu3a8WOAt2ykKcpbVxUc27bfQRnPDxMHx1Yd2PAD+rp16wYiXlgOreCvYvr27btT/oE3PnNUveiMw67y21auY5mP2YYzyOczj/eJUduKOMJkVZ1VKbqiYDjsKGpPptHAZ/rORkK6w3ScSclJ6Q9HZhz5D2dGxx3Wn+gWAnWmNxFXA5B2H8Gqs0zTzM3Pz+dHL41Go9HUALQYrNFoNAcIEyZMOCQ1NfVhVMw5yMdnqJgPyMrKem3HA4DlmAknXt06aWHqbYbYE0zTN8jw+dBINAKuCOy2kWsqaNm4YRTDNIx6hunvLo5v/AbDvj+t43XHSp8+7O1VaQYNGrR6+fLldyMO70T8UZx6qKCg4KjY1v0f3PNhuPeQYRi/wnZXk1WJFqyTxIsYqpcezWnTpk2zhISEvdojj+BeKcYUb9iw4YOlS5euLVutEj/jQc0TLqu42dk4Uuf7HvYAjB8h7izH2FuSPXUXwfY0LCd2y+CMVYBCb1/Y2TCvWMh4ZQ9RiqK75KuzmqHgRoGUX67YG/gqWA6MLhPKozlsIIwCqrcOz/jgs+Ez2tk0tyvwuvw49DSsvHSqjOn1LRh7shKGlb2BadsLN8sEXoNpbwfvq51CXZtTZSoPes2ZN2/eFpQBn6IM2shyYW/Ccg/l38HNmjVjvmB+YAC8ZSRNlaEqcFUOZK1atRajvFuM+2s3depUfmg4YKEQnJSU9F/Ex00w+gce0K9fvw+waXvp9S84Mxol2a8ceW5iYnSk7Rh5waDvgoBpZPgMw0cB2K5OBbgC2EPZRtiQzBN8frONP2j2xJ1MsSVyX9ELh5+wYPJpdNuyXfr3778iHA7fj3i7w7Ks+piOzs3NvWrkyJF71c2KRqPRaP6KtyKp0Wg0mv0Q+nmFnRWNRsdg8QLYOFTOB/bu3fsrd4ftkHBcjxbJnZfcYEb8U9EiGCKm/zBXXK2Ggbt2GTa22FvYMBujGT0wajqPJX9jDQkc3/sIbK30+3Do0KH28uXLc9FQvgPWGA2c+0aPHs1z7NegAVef4gAac/NLS0t3ytXGDmBrWIkYXnFDmVGnTp2WgUCgBeIci3sPij645uq33377dSzyA4JXIKIx7DQ1H09567aHEnA+g1EMvgd2dzk2BDYZtgK2P6IEaD7weL/AdNXCMm2hu7Tvwp68f5TZjqCIStGVcVGRS4XqgOmV4ZoCKy+dKmN6/Qi2JwTdncGbLyvKo1yvjPnb+vbbb7/GO3Q+y4W9Ccpe8fv9jTIyMlqmpqbSdYUqL71WEdvbtg22bTNt8UNUW9Qb6Kv5gAT1plopKSk388M5Fl/GM78hKyuLbnkqzeqXDkmNzDjivKjUeTQatSf4gr7LAz4jyYrYYlFsrSjV1RDcRI8/VtQRq9QWv8/IMHwywG/K+Kbpa//nvHhER2d6++3+GmHQoEGlK1asmIz02x95ZgXic1hCQkIO4vegsl00Go1GUw2wcaXRaDSa/RQOeILG3KWohPNneo3QyLsDjcmhAwcOrMgfpUu3bt18Scf2ON/nBB62DbnD8PlPRFvSF3O9UMNbLzsi1lNYxOc/FHdyg9+yRiV1uq5HnQtu5s+0KwV7Uy9dupS94B6GHRUIBB4sKCig/9L9FqShNkg/B6Mh90VxcfHuEIO94oQr9m7HnMMOO6xO3bp1j0Qj0hVF9ia4b3vLli2fffrpp3Sn4raP46YV2a7A+2bvqcr2Xm8NuxJ2Liy+1xV7cPGn+D1hbbmiDF6DPdt5HH07cjt74TaAbQ/eG5/Z4TAeSzcB8TSF9YB1gcXXN9nbkOHhdl6X50AZs9XFAcNFX7p/h1Ew4OBk3cqWlUsM9o7tDmvkLm0Le05eCOO5r4MxTsrL3x1gdLvA8LOXLsN6LYw9dOm3eUeuCyqCP+P/B4zXZhi6wngPCp5XXbsZjPvTXQSX2fs3HsZfKxg/5vF++XzoPoP3xZ9sq7TGApppks+Fo/rz+vTXSXcM5cHzMt1cCqNPaD5/ut/YYY+/cuAzY1g43ZeIz6cq73qNcUpz4/fHH39cs2nTpg99vp1NHjsPrmmkp6d3RFnIZ7SjcpNWZdq1a0f3B98ZhtEyHA7TZc0Bx8iRI9Nw/3RxcCvs+UgkcvegQYOq5Jfdfvmog2tL4A68sB41TePaQNBs4oQpApftsA/iurGwHRP3cpiYxk1RU8ZFgkaW80r77brrQZ0pjDT7OjsiYPFdWCbiddikSZOOwXSn0qlGo9Fodo34yrlGo9Fo9iMKCwsvROPxXsxuhN2KivjE3r17b3cAkKTO3Rq+8ketHMfxPYp28L/QIKq9J0VgntWy2UDa1mzYHhP9VC9h0+AAeqeL4dxdsrLw0dTjrqm0j0Q0bkrQKJ+GWfoQPg3hHTJ+/Pg2sa37H0hHrXCfjWHf3Hzzzbtj4DgvfNDeBqESMlhPcesqHTp0aJyUlNS5OnoF49kWz5kz54WyVQyAMoZbCUUVJdadTcQ8jj1BK9uLkv5nb4XRDQwFRi8UVgfDOGikEnop1rLH8URYHiwXNhbGAb44GNmO/GFTCaOLA/70/3iuiINuVOhjk6KkVzXjRxN+nGKPZl53HIzXzoexF7QSIilSM7wUrynU3gKjqwHVm4xiKN1EePMc0wp9UvK86p54fp6bRp+6Xij+Mvx9YMNgdD3B49jjmPtzcLOquJLh9TmoJuOUx6t745T3S4GZsFcnxWKWze1h9P/Le+N+5bmd4XkpnnNgL94/ny/dSXCZ4jjTCo3CHe/ncRivr+6DrkTiRWbeF0XvJ2DecLJ3L+MiPg1VBvZY3tn0XhNQYedU5WtlW/P72rVrS37//fdP8D61WT7sTfheTExMPD4tLY35nemCeYumykwVIO9zqFIgO3XqFEU5/yvMME2zvA89+zWTJ08OJSQk9EJccxDPGcFgcMiOPqB7cWae5o+8ePi/bImMR8z38/sQh4742bt2X84cClafeC8+U4I+n9EZieR/Eds30n7tMFW+lUv37t2tAQMGfI1Zllt8x5wciUSGTZgwgX7ENRqNRrOXcRtYGo1Go9n/GDt2LMWGcWjMbUCD9fa+ffu+yp/rxbaWT+j4605yjNTnDHH+axgmhVGfW/PfRXgGNCzRkHViYq9lS9Q1S1ITE+S4I1rLsYe32sY6w+qlp7r7cz8eExOJOcBKmcVOv/OoezPMJo7t9Iw65iuJx13LUfErxaWXXlr83nvvPYpZCjMcVO5/I0eOpMi2X5GTk8MB29ohLdEdQZV6R1USr5ChhAvvvDRo0OCgpKQk/my5bM3egekMDdZ5H3zwwc9YZHjc5FyOETXdVdR52GP2W9j8coxuBb6BUWwlP8Loa5a9Qil6euOReZkNdbpU4H4UXPvDKLbyGPbKpXh7EWwdjL1UKR6X10vVC8/Dn5GX15OUYmNtGHvEqrBQiL4DdjXsWVgnGMUmii7svZoNozsB3v/bMPaUpasMpjv2XmXP2Dkwno/npUjsFWspxD4EY09cCs4Unilq81yXwCh2egcg47EUV9lbjYIse9LS5QvDSDGU63muysAwnQ7jdc+HUZDlszgGRj+5HOxuFIz3y3KYAi3F6E9gP8B4b3wG7DUXD4XIZ2BMD9yXccBe0nz27K3Oa7NOz97S7EFN4ZnXpmC+EkbRl3Gr/L9yf56L4j+hGM40chLsfRh7CFMc5vOrDHxe3JdCcnlplbYYxjip6R/MeC/efKyWaVvF4Z9//nlRUVHRx3u7dzDLI7/f36Rz587s0c1nzmepjKh51cZT64l3fns4qDPwea3EO+1oXLOyx+0XoLxn+cePat/gGd947bXXMi4qhTOzQ21789oRhl+mIhZP85lGsuXWV8p22GU8ydEduFcZiohyzbuPOnb3gOqYWx/zmVIHdcZLrIjxSvilIwc6O/AljLro8oyMjAeRrobAOA7BuOnTp1f06wWNRqPR7CG0GKzRaDT7GahYm/QRjAYje9mtt2379szMTA54UjFtBiSkHHfdRYbtjDEM8yS0GdHC3flGg2r4sNNUanJIWjauK0e2PUguPquz3D/oUnlhxCD54omhsuyd0fLrKw/La2Nvktdzb/6L/fDCA7LivTGy5K2R8sqYwfLITVfItReeKp0Pby2tmzWQ9NQkjnjtXmvXGls4GDeO/20NW0YkH3td/zonXlsptxHPPvusZZrmeBiFngtCoVCPGTNm7HC07X2JZs2a1TUMg422n2G7Y7AyJS5wqsz7BL3rjdatW9eqV69ex73dC4/gfu3169d/uHTpUtXrEU1g1zgfb0RNiXd+Z2CjmoIsBcx4o4hJATMNpqAfXYaN25VIyh6EFCR5LgqNFHvpooDiI8VkCn/0D0qR/w0Ye23xXumWoD5se/D+rLJpeXC9iitC0ZnuG56EsWfYTzAKheyRS2GS51K9y+i3dAmMvmj5BYDiN0Vh9UGL5/Vem2Ikz804obg8HDYPRjGdoi6F4I6wQTD2zCXqWPZW4yB978Hmwtg7mqIyywCKrpVBXZ8iHXtosyfzrzCK71kwlg+M90wYn8kGGMPHXvYlMMYDxfrNsHgYTu7D+OBP+Gl8XhR6GQfMGKzT81zsLT0SxnO9BOOHKopZdCmheoWztzV7/zIvM6zPwbg//cj/BzYedgaM91PZtgL3Y8/k+HSqjB/J2EN9u/5FqwmVDrxwXUUmn3/++drly5e/Uh1lEq/Zpk0bPs+tZWQ5RtS0yhQVFS3HdWgdCgoKmF4PCHJzc/+OOhMHiP0F01tuvPHG5WWbtoszvZuv9MUjjrA2WuMdx+jtM4xUPifXJ7CbYqpK3IFmgkhCHZEkFPu12ovR6EwxDr5OjMNvEePIO8Q8Pk/Mk6bCHvvTjsvFthwxD+0vRvMLxWh4Kt4WyPpJjfB2QNFmqGKQ7FQgXSgK415Nn8+ob5rOyGh64bB1Lx7SAmesMP1179493KRJE/4qYSziucO6desmjxkzZruuJjQajUaze9FisEaj0exfGPn5+Z1Ruf6f4zj0G3pb3759X45tKp/0jn1qJWZs6m05zkOGmEftbO8RjobNXiIUZ2unJcvRh7aQK7qeKHdlXyxT782Ut/JukWn3ZcoNV/5Nup7cQToc0kzq1E6RWimJkpyYUK6lJYekdmqS1MtIk7OOP0yyLj1Txt52tbydf7M8/WC23Dewm/S6+HQ5vXM7aVS3lvh8phuGnR6Zm8cZZlO0bf5XFJHbEk/rValevpmZmRssyxqLOH8b1nvNmjWnY7rTDfGaRnFxMRtp7NH4fVZWVmUGuqoqfGBKxIg3admyZXpSUtIRe9tFBEFeWrtkyZIvw+EwXTYoYdNr5VHR+qpCYZJuCyhsssep1yimUkCl2Kl4B0Yxkb1C1ccM+qOlGwcKfxQ7CYXF52Ec0Gs1V3jgMoVGuh+o1AeRSsI6J93VUBSl2Eohk/AZcxvDRzGTgqESsremAbCjLpgUgem2goIm48HbhZyCMnviUkRlb2T1s2R17s9hv8RmXfisKc4ywVW2pz97Ep8Mo/j7Ild4YFjoX3wtjM+C4ihRP+8nXmVme6g4id+faY7i8ofu0p8wv/KZ0tew6hlMv9DsiTcTNgtGsU8ZnxF7UlN454cCdcyOYJp6BRafTpXxuU+HbddNUQ3Dm89V3ueUFl60aNHPKBuXVYfv4JSUlFPS09P5gUelB2W7BZx7Hd5hv2G2gWEYKr3u14wbN6497vUO3Dc/OOXgXectWysE1QbDSZp7ts9vj3YMg7+uCNIv8E5VQ1QPXgq1gTQxah0iRpO/iXlwLzGPvFPMzo+IeeJEMTs9Kma768VsdbWYLS4To/4pYtTpCOv0pzU4Ddu6idE2U8wOd+GYUWIely/mMQ+JedhNYrTuIUajM5CYDkJJhKRkoBjmtXcm4DgkJgpj3pSsZF/CSOe1I47DqSrMHBdccEER8g7fYRMR5+f5/f77CwoK9rtfVmk0Gk1NRYvBGo1Gsx+BijQH+LoLDRoKE3cvX76cP8WukMRjezUt9Vl3oiUwxDB8rd0afRWh8BqJWhJKCEjLJvXksnNPkEdv/rfk3tFDhg2+XPpc0kU6tm8paSmJbo+mXcE9GucIBgJyWJum0uOCU+SBQZfKmP/2kNG3Xy2Zl5whh2N9SmLIDZPN1kmVQcsOTStcZ6Bsse8NdrqiUj4T0XBciPsbA1sXiUTuGT169JFlm/Z5gsEgG2hBxCfFyZ1oKe4QJWR4jXUUmq958+aNEIYWaDBice/B9FpaWjpn/vz57FnJxLQ9Y+C8AdyVwKo4oFDHnp7srUu3DV6jiwe6M+A+Cvbu/BJGdwOqVy990tJVAkVSJeRzRHz2hOWx7C1Kdwp0McBeq+wZyt7Iu9MfB++FccSeyeyJSpcbFG+ZRyhM8n7oEmJXfipMlxF0WcHes+x1Gw+FWCVyUyAnDBeFH/b+o5ip4LOjqM7eydynMvD6PDevz97X8XAd45/X5r67G8bvUlh8z2LV89gLBWnmLT5zviMo0iqjb+zbYRTlmXYq80GAcUTBnb6SvWnUa+yRzd7ZFJkVKu9UhT31RSg+75ZnKrxumOfOnbuSA0tWhxiMazY599xz6dqDca/KSmVcp4yoKfHOV8jChQvpN5jlvQ/lPj8u7dewVyrK+ztQfzoU05FLly79GFM+8+1iv3lksvXS4X0syx5hiHkaIpfxX3Vclw4ocv2oJ6W2FKN5NzE75Ih51N1iHnGHK+gaDbuIkXaIGH7leadSjxKU7Wv6xAjVFSO9gxjNLhSz3SD33OZRd4lx2M1iNDlPjKTG2C8QC4+b5KsGX9G4Ej/Ld7WizqPRFw87z3FyKowTjmGB+tL9mJ2E+P4n0tpNI0eOPCAHLdRoNJq9zc69sDQajUZT45gwYQIH9xoJOxoNmkdLS0ufHjp0aMUN7VOuaSaOfT/2v94Qo47bI6UKsAduOGJJQsAvHdoeJIOvOk+mP9xfHr35Crn0b8fJkQc3k7TkPf/rUl6fbii6ntRB7u53sTwzrJ8MzbpITjiyjaQk/ykKV01IdAXhZMM0r/ZJ6OHgcddRXNshffv2/dCyLPZAbJ2QkHBPbm7ujn5mX+Mp8xdM4W49Gmu7o1ewtwVb1krdilreuj4tLS1Qp06dlrh2StWe4a6D69lbtmyZ8/XXX9OvLi+uhCAVkPICtDsDyTioitJEQY6CK1080Dcrfx1AwY/noQsI9vok7FV6HIx+Yekqgr1JH4PRvQIHMOM1d/U+yitQ2JORbhfoJmI2jD1Q2fOZPVAZ5l2pl9L9AO+TPU/jxU9CYZe9jxknylUB96fqwf139X7Zm5nnWwMr7/oU1ynWcr895SqB97gjEZ9hpMDLKV2MNI4z98MPjOmCVpWPAjwnrbJQqN4E43PfUTrnPgxLpX62vwt40wHnvabyv5u258yZs2HTpk0/4F1roXziqr2J7+CDD6bbE4YrPt69yzsVMNQdoqhHcNA0P+5tvx5EjgPG+Xw+lkEX4v09xe/3P4H7Z17aLs6LHWo7xc7tjikP+n3GIVV/PeEAiq42knWgtkidzmIcki1m5xGxnruNzkEOPRTb9qA73QSKw8eISfGZwnCn4WK2vsp1RSEmigEb0VDFumEMw2+KcbyYvnHWjBcuRdxUmA4HDBiwNhqN8iMh3dpcHQqFsoYPH37AuCbRaDSa6mJXKt2G9MkPSI+ckGvduu39z+IHKjk5puRMD7rxPmAkGzU7VdHbK+Tk+LemkYqM98J7qi4YhwzHuQMQl1t/1v1n+t42jg3pxrifHFtfneHW7F34rFVa6ZajRIcaw/jx4zNQmebPkM9Aw60ADdQJ2xssjj2CQyVmDtqv/8b+SMeVb8VQkONgbglBvxzWpolkX3qWvDzqRrmjzz9jvXKTmGWqB/ZObtW0vmRfdqa8mXez3HbtP6Tz4S0lOSnkite0yhPb1/D7/+635b6Ujj0qNeJ1dnY2e7hwoKQzMe3LhmZsy75Js2bN+EApBlO0oZi1J2B++rOc9VjdunVDtWvXprC5VxuHeHb8iLBu/fr1vxYWFlIYYIuYiUJZfAu5KolrT0L/txSv2auTPWXPg7EnLgceU3CgMA72xUHNKPhRKB4D6wvjAIp0m1DZjKyeWzzegeNU3PAn1OyJSh/GDCddVdA3LwdCY09nb6/RqkLXDoQfYMpLKyy32ZOS5aLad3eixCO6VCnv+hTg+XN7Cpp74vqVhc+CIizDS9/C9NFMUdFrXHcCjL22mZb2FBTNafS3vL1fUlCkZrwy7OqDxp7Am4fj5+PNpuuYtWvXLrQsa9He7h3M93atWrXog3qb8rLMdguJiYn8eBJBOch8s99SUlJC/9i9YR/4/f6RvXr14rtuuzhvd6wV9dk3iun08/vNWnQLUSVUz1uKwHWPFfOwm8U8vkDM1j1RcraKCbF7FSQbfzJy4uFitLtBfPQ3fHAvkfQjsD7pz/BWAe7tD0hT02eMCb9w5KXO9PYV3lT//v03Ix/9xzTND1DHvB5pj78U0Wg0Gs0eZOeFrEuGh/BiuEBCje+XYMOHpPbprNhr9gar67WSlRtulMRG90lxwn+kT07N/Xq6uP4pktDgPklAWEMN7y3Xlq3NkRUNe0q/vGNckXVv0m1MihQHb0f4HpBmh/WXXuP5s0gKxKmoxVyL8N0vpYF7pE8+f/opcuWwJKldeLUklD4g4YTbZXkjne4PFJY3bivh4J1IEw9JWqOr5brxe+JnvjvFyJEjEyKRCEeDvxCNtvxAIPDw4MGD6RuzXBKO69HCMOw7TIOjyVMIrjyW28NW5NCWjSWz2xmS/7+eclf2RdKwXs0bCDqUEJQbrjpXJt/dR27EtGP7FoJGm0Sr5HcWN8teO4ZzgeULDAl0urZSP5fdtGkTf4L/Ouzq4uLiLpjutgb63iYYDCYaMbcja9BQ21NisMIbT66w0aRJk6RQKNQC6dq3N3sGUwyORqMrFy5cSD+sbOrHi8Ekfnl3Q+GQVhXoKoK+Ls+BUdDjRwy6jqD7AsKeqV1h7AHKD0gcSI5iLOc50CQHP2RPwMoIlsxMPF95fmUpKnIb4X4U9NjAZ9nEkfoZvmwYewZTkOb2ilwSMH53JLfQB/EyGHvxlzcQEddz4DQKznsiHdMvL8/La/DjSTy8PkU1hnFnRW/mCZbZu5rmmB74bCj6lhfnR8DoT5ofB6pSx6TAXJVwsRc1/dJSwOcge6yDxauqfLlcCmPcrYdxsMO9RXnx7F1n//HHH0tKS0v3hB/17YLyyUCZ2Kp9+/YU0t1VFZjCO18pUK/YjMssRLnfeH/4lUt55OXltcY99oNtgd3Tp08f9obeLvYb7TMixaV0e5KNuEmzrCokebzDHNYpgrXFqHeCGIf0E/Po+8Q46F9i+KrvQ/pfCNUTs21WzL9wm2tF0jug5EGRQVcWVYBxYzhOhuGzh1kJvsudGR0rHFw3Ozt7Fd65/8NzmI14vaOgoKCyg3dqNBqNZifYeTG4QRCFuXG+BJOvl6TaA8TxHV22RbOniZgtxLIHiD/5BjGdwWKl1eBeZ8ZJEki5QYJJN4g/6cZyzRe8Dc3E4RJ2Rkiw+F97VRAOrk8VX+B/klZ/kIRCfSRazNHZRTYEU1Fbu1qCKdeLP/EmKTbYu4oki8+8RtLqDZJA4o0SteiHUXMgEA2jgR+4QUIo73y+SyVSVGPE4ISEhJNRceZPHGeiIv1Az5492WAul9TO/eqYju92NGWvwSugSi2PaNSS1KSQ/OuMjnLfgG5yZ+a/5LgjWovfX3N/GIJGhbQ9qKHc1KOrPHTjZXLNP0+RRnVru64jqiYsmnhf2hf5TePOYOdeFHu2y+DBgwtt234Q19/s8/kyn3jiidgHpX2QSCSifJwuTU//f/auA0CKKtuequo0mWHIOSgoKAZUwBzXnAWzKGEGEHNeA2LOLooDQxDzrujuumvOOeeAiqIikiQNYVKHqvrnVHdDz9ATiOL+PnCnuyu8eOuFU/fdV1jXH+mGoC5RoTFJksDQd4nVoUOH1n6/X5tfbVbItUg4HP7lu+++E4maJINTCeHk91Ssi1I1hGQ4cp0gy17J4WlEk+UDKSJ2k+Up37hywSBCVz6ARZKK5JU1qKDrZKGl9OtafQo6LmtiEYAiU3W8oU3NRPDKalQEoDZO0wuDJOSCQmlLvV8NhYhFWeamWt6pnvXC5BSKiD/9TlqQKQ6Fr3FBYw2N6kn5VJkprGS/LciyfDRF4b1HaZTwWQ/IfYHcbcjfskjv1Gde5PCFFJHmb1OSxPy6QgS9yk/lmKzv9cFLFG2YJ4vI0yhJQlEQIXsu5RqKnv2kfjQGkct6+ZBOT5NyJEX+ipMEs/RAVun6lNW4NpobQtG10vmTKPJffA5FZfcoZVO7iRDSPdcqh7Xkt99+W1pTU/Mz28mY+pvNBcUlInK33XYTSa70pbafqVjvRLHdrWI7+ANFRLCeq/8pJFbtnMixgF5+lM6fP/8D70QDcB/dvtCuts41DZzrs4wie11WG8ndAmvDaLYdzK1LYG53Bcxup8T99G6hMHK7wthqKNN6OYwupwLZ7GrkOmIdujoVEcuqA4dcV9puZGBDFsKjRo2awXGsfAhXUu+u0aZ+8TMZZJBBBhlsbGjgsH6oibhwjWpEazg0rWafYP+RS97+n8HbZaDKK3uXk7vqrHUYiWxmmJy0KJ0RisNki0+pK5bPgD9QAF9gL+oUJyCVTVqKvVEQabaK6boMK5fciEj1OPiD8QmiL8YyNeJlHKuxEYho0A8sz69gmU/AyqW6/nr4Q+96xzP434dlRWHbEU8nHH4GjLhO/MHgZKYNJ4SjOJkxOXC++ZxzzpHVWXrsMzjkmDWXGzBO58MXXJfBvIjgTm1b4K9Dj8KN55yAQ/fqg5ysLciKpREE/D7ssWMPXDPiWFw/+gTs2rurZ+HcdEJYDu9Mv+HiOB+cmzvteUqjLwNee+01bdj1KOPov2LFCllf/ikRDoc1U9Wk+adBgwaJTNsQpCMqUo/pOzuGOLERDAattm3bdrAsq7XI2c0J1pvNevtizpw5smT1iJ86IkiB9F2fqcrUVMVqDCJZRZBNppSlkSkUWfTuTlGZCUqPCE82Vh5R/HPidxKayb9DEQGnjb1uoMiSXe4aFKZe7ssaWv5kU/W8bl0pHm1EJz0Xyadd4UUgKr0S+e6VGVmyTmUNK5+Q2rBOm9TdQhHRdw/lTop0TIS1LMeSlr3aCE5ktsgokam6rztFqJseXSuy8COKrEzlD1npuT7xfRBFm6PJPUbqmLVuOEnUd7w+6CWcfCGL7FX82kxtDGUsReV6MuXfFLmQUd2kQvE0RWe0CZ3KUQSgfGxqY8EkYdtQenU8qR/CtxTdrzq6kSI/59IBpVebvIlM/ztlEqVed0N1ILcgZ1NS9bOuSF+V5qReKc+vUKQ7Sp/qSLqgeCVKl+pdL+rlxuRuyuZC8plO1os+Vc6p4s6cOXMV2wkRpivYF/PQ5oPI4A4dOmjMrLQp8nQiJPWi7meDOP3006vY9s5kPG39fr9eqPxPgX2bnqMRhmG8z3z+S36S42fSQ1at0VwMNyxcYJlG0bpYBBtujFMcv4sOR7txYvWkuDuIPwNMP4zCPjB7lsDsfSmMNvvGjzfRl3DyIfL5jK35eWXYZx3gnUgPd9GiRW+z/1W/IJJ+aFlZ2Za39CyDDDLI4H8AyUFCBn8q+JrW+25J0AA5Fv4XKqtORrTqaESqj0E0fDRHYsciWn0b7MgKj5mxzAEImLsk7tr0eGJ0BSaX3IZJxVehbGQpJo9o2OLkmZIqlBU/6l0/acStKBuqiXAG/x/gehO/LQ6czJzCQbMIo9Lff//9/fjRtDCyqsxix3WHwzCaTASLLBURvN3WHTBl7FDPF6988m5OC6iNiZbN8nDKoQMw4aozcdhefbwpsayEY3ZTNpjjeYPTQMM4Zkkk6yb0LU4ugU+LJ554wuYk+kmW1Q+caJ539913p1rf/SnAMmHyDZHBuczDxrSmTFUgfU8rgUDAl5eX15bl2KLx+tl4kH4zvprZs2d/tmrVKhGHiryueGQQZVMgOT6TjokYlbVmOhGxKotcEbep+Iai+hKRJwJSpF8qZI0pMlBE6yWU6ygDKW9QhlLkukHxajKedAGhNCk9+lT9CDMpIlzl+1dWpiI+D6H8gyIyVGUn62Ddo+/3UxSfngXFLyJalqK6VgSqiGXlJcE2eP5hRYTLv7AsR7XBXZKUkqVwMj1J6DoRkiJ/k+m5iiJrXfkkFhEpojuJZBjprI6VR52TNBUaE8iK9VaKXDDI1YLKRwS28i2RRW4SikPpV/yp+agPckWh8lDdyqJXeZXVfDKtCidZN0kk41A9JM9Jb5+jDKNIP0TOSAeUXq18EIGutDbVX3Ay/arXdHqaFJH6ak9Sy1Qk+u0U+aqW3uklha6RtbuuUzpPpyhtm9J/cX1IPuupWP38sw+uWbp06S+2batuNhvUHrKdyiZkdZ58M1u37oV0x5oEhq98/kTJZf7k7/p/BuPHj8+V5SnzaLF/eXj48OFqC+uF+/o+PteIHsXpzHmWz8hfN29TUTj+5jGj10WO1etiwyjamU/M5vYJvBHgy4XR9kBvozmj25nMQxbz1rSCUPfN8Sd8fmNrn+Xe6D6zvdwIpUVi88KH+fVB1s9JrKeDNBaJn80ggwwyyGBjYf0b1qF3NoeRcz18vlEe0ReuHoKpZ0/D6fcWISt4G5v97ThU+gFR92743K04ojiF40TtXD8XhvMkDOuf8EeyELGOhmueANMoguP8yuHkA8iueh13J/xdamO6gv1v4P1/YXLnIxoZA7/Vm2Edz2MdGIfM9F7iEPQhtFk4hz1IfMA2+J5t4A/cyXBbsPd5G27sNZi+c2GYTLf7DGLmeEwdvszbvGzeoq2ZhkOYpkNhupyEqNc2PuEw75/wGV9iUomsTThNua8jYtZdzG83XvM1w7iBYcjX2RoMKT0JlqF4AnBiT6AwWIrbExsRDJvEgZRzLO8/lGloxnSVU95jvE/hx3nf4M06b6TPmNAeIYOTH+MYxtccrvErr38o3puatzKcrRnHQlS6vfDYKFmLbHkYVnoJy/02aGONaOR6REM34cGzalvEFJe14Cjhb/CHTmU+ZUV8PbIiN+LexOZXJzyehfzyXak3pzGsPvy0YYN65D4LO/A8pg2VzzkNWPmXg4Xism7UsyNZrntTw2VNwgmou4j1+SZ17Fmsen0WnngiPnoZeXMhYoWyfmnJuvmO99zA+v4eQ+5tB9P/IHzWgSxjxmdvg6mjZzHsAsAeQ33Zh2Evhu3eg6kjNVGJ4+Q7WiAndDDTqUlNQj/dr+D4/gPLeZdha6f3OIaVns/rBjLNMab3EfjdzxAzTqRu78mwLR6bxTQ/iuzIq6vLIonB05rBH92P+kpdAp81N8C45lLe4MDsRaxs+QOeSLHgGzIlD2ZkH+rSyTCtrZnXGl77C2yHOm69uVrHt1Ro076C5Rw9x/T8DODzFWKeXYo2N/k37BVv4P7L1ljEDi8dzLo8j2Uoy28+K9mcpIVPYv53Y7vBZ5Nl6zdYv+E365StgZF3dUUk60S2HYd516rNisWmwfJl8/dE+IOFiIRZ55HRmHLuplhq3GRMnjx5D07QRKJ8FwqFRp955pn1+sHM2mXokYaB25iHbZKPS2NQU5MdDODAfr0xZtSx6NVNc/k4GiXmPLI4cY33kfid6HWMxLg+/sGq5AmDYSZOx4/XiUIEHSP2vidPxS9L3pVEnRvrwAuHmL9oGW594Dm8+/kPnkuAeb+Xo6K6aUZwruGuZEhX94pZEz79dFKqlWEtaAJTVlZWwjhv4s8pJSUll8bP/Dnw+uuv+3744YcLmY/TKaeNHDlyQ1+AJSsr+SkCKSkiq0QqiQDS90CfPn2KTj/99IsLCwtPoa7z0OaBxT6rqqrq80cffXTkhx9+qJeEilwWteqnJfqt8UbyU0qXVLyGFbBpkCWUSB5ZyzYUnspR6fqNor4wFSIgRaxqnBIfh9SGylqEmwhlhaNr5G9Y/ZRIPVnNiXyTSwPlU9eyr/SuSR1z6F65RBApLVJKxLPaRn2XqwqRfbJOTuZDedK1sg5VvYtEU5iKQ6Zycu+gMk9tz0TmivRUXhWWwtS1skZVXHXzp+MqPxHZilfpFalVl9RTmCIeFZfymnpedaAylLWySO91gaybFb/88ap8FL/qQXlMhcpI16kulI96fb2nQNfqHhGruv4HisKVT2K5cZH/2tQ2SayTCHTFpXysGYfE0yYdUd2qzATVn8JQWTcVqk+9PFB4DUHnRfCrLtKFr/JSWlRvyqfyJ5JOdbMxnqumIpkPfUqUluRnUtROScyDDjqo28EHH3xFXl7eIepfGu0fNx6cioqKl//973+Peeedd6TD0gPVvUTfk5LaRqUmrtGElpaWbmea5j+Zr3cDgcCos86qM4b/c8KYNGnSMez3H2G+Hmf/MmLQoEH16rv68ehTffY0LdxtWUbfplsE6zrqQ16PqNFzJMzW+/oNBrJ+cOFEY7AjEcTCUUoYToTTVbm84vhFeqd31abfghUKwBcIwgz5+RngkFnN7EZGdBXcOU/CnfUQ3Iia8OSj0jA0/DJ9BqeE7nM+0zrfPPKL1JdztTBhwoQd2BdPZt8vd0bncvxR77UZZJBBBhmsOxpvtetDfWTw4GltEAg/C59/Z8RibLxdWXnsDMvfwrvO5hzKsTnId6dRerBL+Auvzfd6h/i5XzhsuRn3L5wKjHWwzxgferR9EoHQ0YiEK9jjvcepQz/2dgVQh6olKrFolDl5hbP5mzHl93e9+4bcuwvjfIFhFzEdnGS4JnvETvzk8DMyCSuLtDSyGoXLhnNWP4IRb83z2fG9lHhNVG4BDA4+nX/Ab9+K0tHxzT6GTfg7wzyJaeVg1hmCyaNkDRPH4PFt4Df/hmDOiYiGyzn00i6zj2JSSRQlE3rBMW5nmHvD8uXG087xWYw9u+t+xSgvx9QRr/B8fIQxpLQnLFPLLPdnGYfYc7J8eL0d4aDY+JY3bw/DasEw/jxkcCx2E8orbsCTdTa2GjVpR9juHbACB3g64NqjUVZSSp1wceedWZiZU8LyOY+/O7KO4qMoXac6MIzpHAnd6hG1wtn3bo+IX0tm92IZZ7GsvcMJ3eJAT8QsLmFZv+mV9Uk3tkZui5kIhQoQqf6OcQ/G5LM/rpcMPrmsBXJZp8Gsv3h1HIte5Om9cPaDRYhUjWWaBrFuWq6OmyMexjuHOvo3hBdMxINj4wPp4aX3MM8jqbcifrWZSxbv7RXPI2+xYy5sZz5MYzR1SEtr4xg6uTVM51peM4jPVAH1nNfz+dGGFLFYmNn6kD8u9vIhXDC5OSpsWVMV8/pWvF4zlXj4jr2Et96PavcuPDLqj7C4aRwDxwRQ0GYg03kF87kty8dkOcXPxcTzu+UwnGdgZF2BsgQZOqz0KgSzr2cd2Szfl7xy1YsBX4B553m5LHHtWSz3G/gMP+jdI5RM2IHPqSzV+Nz54+2Bro1Ff+X91DGjP8PIYZ3+4WTwxIkTRWJM4iRlW8rZHCS/xMlAvP2og+x+I/ty1nA78yC/nE2CiODmedk47cg9MXLQAejSTu9s4pvHNQUic0Xu6jEzxPfwq2dc7VUd/7BJNhwDtsUq4jWWy0kMj8drNn6frtPdus9lPVRWVsUJ6qwcPpp8bLxrdVVCH1YjeaZ+xCdOBlZUVKGqOoxI1MbIGx/A6x99x8ekbnjp4cL9gfm4vOrjKU8pR4nDa2Hy5Mmto9How5xQb8e6OoV1JevLPwVkzRwKhW5mWXXjhGzY2WefLdJxQ5AsXH1K1OkmP9VoJkUkS+Cwww7rfNBBB92em5u7mwj7zQW/34+FCxfez7r72y+//KKXZWxg1yKDJelIlsYVMIMMMtiSkWynBLVNqaJxaGo75WvevHneRRdddF5RUdEwtvPmZiSDtTroi48//vjqhx9+WJswKuIkGZzaTul4aluVRKMJ1ViDWZrI9jfP5/OdNWzYsM2+Wd7Gxv33398xFotNYz11Z96OHj58eIObEjr/2rl7zIj+jcMO+bJOP9CqC+qAY1gxtNg9ZvUYbhnN+/gMw0rVq0Yh4rdycTlW/DoPFb/Nx6oFi1C9ZClqlpaj8velqF6+EtGqKticSmo84w8GEcjPRXZRAXJatUSwqBly2rRCbrtWyO/QFgUd2/F8Hoe265SM+mGH4S56C+6PU+GukOcZlUzjYYsOcBw3yjRPNA37JuOIb9NuqDl9+nRr+fLlQ1hPf6U8wOtvLylJMarJIIMMMshgg6BBzcaFfK0anDCJfDOMIn4fQHmRPdVwxMIPcEZfCdNqy5OXMPqj2W88AtsejWjkWXacNnuILrDMIzGsvaxAgFa91bNEPdLHQC57sAPhGrMRi1zAey7j8c9g+TgYMw6BaQzFGW1EkDBoz6N/2CNQDaML4wkgEr6QaTgVhnUPnhhUgWbl+zHOCxjfDrwoi2FOQLR6KD/lN+0LprMN7+Vv32jPElPwuY8yzHLGlc97BuCc55JLszhtNXoyfdvHiSZnJsviE48ILi7zM83X8dxhMJguO3YfYjWnIxq+mXmaB39gZ4Z3J4ZMjW9KVDy9AJZxGcviMEoI0egsRKpvgBM9Ha75HOPty7S1aMIYbsuBN4l3j0Bh/kQUT56C4klT41L2AKJ2KethX6/cbHsey+cnlns8c9/mqL7PY3678P5fEK6+GJGaYl77LOs9n+V3Gs+d5lm+ChFzEO/9C4/bcFjO4SqWc2QE4/83y9+BL7ALh3GXYOiU+K7IvgDjcaKevsoi3G3MD6xnfBTzrneoXIapQXYckaqzWTdnMf6WjPspxjuUOncRXPtj+PydWV1/hdX6mMTVqr4Yw1B8Monsy48Ij11EHR1J3dDmLgYCwfYsm6HeiwZhn9d9MGOX8voSxlPAfL1HnT2PZVLCsnuBesPzvr05V7kCI0sLMcY1URE9hno0EpbV2iOdI9WjGQfT6nwIn68loylBEMd7pOuWiMJ23bx69gV781N+yks5+xnCsr2T+VnC57eQeTiAZbZX4g61bLFEm2Ex74fyyxLW7bmIRM5l3j/UIJ3HtuLzdCR1ML5p4AWPZ8Exz+M9h1Knsnn/bMbFNiamsn6X1/dnfefE7/1jMW7cuCAHxcP5dT8OkO/Pysp6k7/TJqxgh8HN4EaGMV/7qkCaApFuuVlBjDrxQFxw+qEeESysS9ZN12Fzxzkzm7zK8GJUR1gFnIvGj+n9BdU+/sFrdc0qzFn6Kz6f/QXe+v4tvPrty5SX8PbM13jsI7zz5ev4cc4M2G6Nd48sXUyF4eVJj1GqNA6Wm5fPgtwstG1ZiHatCpEVYFO9Dplk3Fuz2Efl71jSoC/FxPJT+bos5MRz8J/JXUQoFMqhbslS71d+bszN41KhSkyV1cRLfn5+diAQaL8u9bIxIMvgJUuWfPXLL7/IKlSRS7H0mSqpqPs7gwwy+PMi3fOdKrU6nGXLlq2sqqr6je1UNdtJHdosUFzsU1qynZRlft12NJmQ5GcSdX83iObNmy9lvmRw0TESicQHA39ijBkzxhcOh49j/9+H+ZraGBHsTh9oRa3oxYbpyv1N04hgqggnw1Gz1Z7l1naX2EbRTv6mEsGyP1n+y2+Y9fzr+OjOyXj94hvx9mU34/0b7sVn4x/AjIf/hVlPv475H36Opd//iBWz56Fi3kKsmrsQ5T//ikVffotf3/gI3z35HL6c8jg+ur0M7155B95gOG+OuRNfPfgE5n3wOWpWplssso6wgjDaHgBz+0tgtOzH0lG33XgJaUpomobfcdzTolHrOHdaZ60WWQvao4D19AzrSS/Qh/H7HvEzGWSQQQYZbAxsfDJ4NdTnid3D87DsKzB5xBTYNifD7peQVayfs27TvQtVzlWYVDwBjnsHz7Fn0utKtx17iuTmIWvgDbDs7+GPnYAffx+PySW3w4hdADv6Xdziz9gbft/O3rUxM94befc4Ney+78TUkXdj8qjHMKV4Rtyy2T0HVqCHxwgYGIVm/st4fhomNRdJewGTP5vn8xjuIIRq9vHCyyp6FbJOjoc+CDU/apIMjBqfy+tEtnTleR5wP4JjxS2o7NghcN0jeVwWzA+g0r4ak0Y8gvYtruXxuxGLLoU/tD0M+0SPkHMXbcNy2M8rQ7nOMOzr8MPCsd49NfblPDidYUXiefuzgAVmGHLxcAbTP5S/h1DO4okzOHgYQJ2wOALipNucCssf93sqK1zLOJ7XdWF+tST0HEwddSemjJwMs7KE9fMMAtkaQBwFX6wnrzMYVl+vXBwtQQzej6lnP0I9KaNC3MHrn0Y0ejOs2F/RYa6WHG08DJvUmxkc5FmTOngBrkVdKrkfU0ru5ojnr9TRGQhmt4RlnoQhU7QkdQ28ajR+Qox6MblkHOt5IvXiLub5O+883B2ZtTh53WOmSOMTmE/dJb+Dsmy9B1NGTELMvRa2+xTL8V5EnNuwX4uVmD2xE8v0OJZvC9jOTM/qesqo+zB5ZCkQOYvP5Nd8dprxsTseua3jurylIRyYzQq9hXX3L5btPczLGEwdMQ12+FaW0xcUXZUHy4mTuqkQ2+i6M728Ti4Zjyl/n8DfNzC85fFBKzqyXOJtTWX5jrx4X5g+i+Uyh8/tYHxm3u2VrVl9Je/5r9c8bQHIzs7Wju2DORF8zefzPdTQss2agP8YPn6D+Vww8U0YpLM8RbCed+rBGH3KX9CmSCuI1x0uu5eoUYlfln6KmfPeRUXNEhafGVddw0FNpBLfzf8Wj731L4z5x0049/6zccWjl+LuZ27HtNem4B9vPoLH3nwY9786Ebc/dx1K374TZe/ehXtfvAHT352ET39+HeWVCxkPm1UFqfc4njSex1RwMuJ1AUrWwL/shuYFOd7vpsFrhPeOWRER8w0iEAi8wyrQ5lYH5eTkyMfznwVa7t7ONM0FLVq0EDG6MaBySyL5XZ9rSV5eXjPLslpvTjKYeZWLiFXz58+X5b8s7BR5XRHq/hZSv2eQQQb/W6j7zCe/O8uWLZuj5eybmwxm+5hLaIwoS+W6bagGOhuUILlPYPsra+BW7Bv/NC8y60ObNm26styOZ55mMz/auLBB2KGZJ1iGq/GWL1npjYHhxozmO/xu9BkTMPO65jSlApxoFEu/+xEf3j0ZL5RcgbcuvglfTfkHfnv7Qyz7+VdULi1HpKqaU8YYh/p2/C2EN6aSWImxVWLxG6ffdiwGuZIIr1yFlQsX4fevZ+Knf7+Mj2+ZgJcY/ivnXouZ/3kJlYuWcbrR1DFPOlDFCvvC7Hk2jML4FHzN41E/FKXPMgtNyy1Gy3zOodJjxIgRC2Kx2FTWl1bA3vjAAw+s8VeWQQYZZJDBBmHTkcHxnq8GtvM5JiSWlZqWnArJRQTATgqu+UzCvYHDmfIc/l2euI89m7t22rxz5t0oHf1Twr+ui7a93+Ox6eoQeUFHmM62nmuJuGVwHC7K4dhrltkLvuz+PL4TZ308774By3kp4duX9w2ysazyYybrMY+4htsZMV572u05uPvEaljmyzwo87TWgP8vCg5RX2uGtRt8/iz26NoM7bnVflhNS+SdfLqGmcclKHA7eq4RFi7dCq5dxfBXsifmdfaOCDQP8UtX5jXPOwbjCxj+51f7E/aW8ptvwTUYdlOGF1sQNJuXNWx86RrL2RsxS1hesU/4eQVqQretLrd8pz1HCzsn6qiCeV6K0VN38MrOl5fDEOYhJs8PRieWY2uMUVhmpUKGz7cDEH4GxaWXY8jEvRE1F6PKLcGUBVeh7Nwv0ciOwesMM7o/Y+/kjW4M53dYdjMvnWeXbcdjPtbl4vi7EXSHGYlbrychksPGd8jK0hK/OGzjNx6fH9cLswOCiZ23HWdPFpv8azscDX6KSPAt77gwbcSHmDLiBEweeS4eHPUBR/A29borI9jBKxNXfgCtGoyeEC9DM5tHnYXxdBnd4IvIsmTLg3xMTz77TUwpOR6TS67EzPnLcc64fNjBfPGNyhj/mywvTYRqw3PHglfhNxLuHN6Mcbr0I48t8c4Z8k1pyD8lr2PbIT+Znlo6/8UqfIZPS0QEAWUXzIbre4vtmRs//8dBuypzYHwkHycf1eCu4uJi+fNMi9Cupw8wDedi6lCWp2eNQMRo0O/D1SXH4KIzDvWsZtcPBhzDwa/lX+Krec+hxiiHP5iLqkgYc5b+hv988jT++thYXP/Yjfh05pvoWNgCZ+09BNefdD3GDRmH+4ZPxLhhZbhnaCnuOWsC7jqpFH89eiwO3fkoz0XE2z+9gHueuQE3//NiPPLOPZgx/1NU1FQyA4qZ3UeijvRXvomT3YkO11d7cg0x8OB+uP2Ck5CbFfLKonHwGrXtpnFaaNeztAt+vRg2bNiqQCAwnmnzs972Yj2KZN3iwbRmUdfkJ3ZBQz4VNxDpqsWrvlatWnWzrKTPnc0DkcE1NTU/LFmyJOlLXcqQKkLyM4MMMvjfRn3PfLI9kJg///yzyODFaj82FzSsJgI5OTkdioqKtFJRB7y2UycI7wIi9dg6g/EsZt8VZVscN0z4E4P52JX56cN6mjpqVMMu9pz/7LSV69p3854mDYZUwJzoRIzmO/xm9pvIkVdL+R1vENGqGiye8QPev7kU/znlXHxy51Qs/eYHVCxfgXANp42sY80GOZRR4r17XI5PJBrXaYWURZ3zBfwIcuySlZONrNwc7zOUnQ1/IAh1oSKLo3YUVStXoWLRUsx58W2PEH5hxBWY+a/nUbFQ05Q1ix3XGYWcVmx7DoxmSV43qXr1Q0Nqy2/uwPFWsfNin+RGpWth9OjR77C+HqH0Yd98vKy7E6cyyCCDDDLYAGy6EYv6AMfl7Nxdm6hQZ+Y4S+GkLDmNRRsepOis7Tgwol/w25oeZux+Wmo/F+zg2CP62DFmoVWdfLluFEHU9kfk2Fp63lIdKS+YAduqbSkqv7aO+wWiYcDycbKP1igIxZexRCMf8T7my9Cy+mOBMYzP6M2eulfcT6zxHkwrYdVJuK42OVH6cuEPjYWV/yXMrM/hz52BUP4k+INd4yyF0R1Z2sjD6MSbsnkf+/9YOWY+JqvYFMS0aVadY1s4vAGM+xkLfjJ/aLfod5g/Fq50geXvOBej7YL78MgZayzP3LAcWzX3atsjRLM/4pj3C6/sjKyZCIRKvJcAllkE19/G22g6FnuUYf1GkQuItvBl3YxQ4E34zXeQY92H4W1PR4n3VrlhfVtXuKbCzOYXLZsazLr9MJ7OnK8Qyn0B/qx9vRhNsw3zG7dETS7r12jecpejxl6T9wCqeL6S5xIHEjB4vzaLg2lTn1attRlfXXgbIpqFkD9hnzkAQaYHufEy9AW/Z7oOYpp0ZRvY/i13kD94Wsjzuz184ino2fYCVPuvRdCYwrztWW9Veiqn8nMWwVIDkYAVWMVzKT7Hku8FjK15PD9OjvP5bpNyjxCNzOboW36qEwf+MGzPAbF2fn/G7/fLJ3ta5Ox/bmsLgWGGYbFt0lSiYYj8zAr6Mey4fVF8wn7ICq2/1xBZFtuxVfhh8YeoYfOba3XCzLnz8Mjb/8K4pyfh81lfY7/e++K2obfj7uH3YsQhZ2Of7fZD99Y9UJjdAll+TmZ8Wcj25yM/VIR2zbtgh879cewuZ+CSI2/BzSc9gAuOvA47dO2LWQu+wbTXb8fUt2/Fuz+9hEUrf/OsjsOUxRU/Yd6qL7Gg4jssr/kdUad+LlOqognVCX/ZDdeMOBYFudneRKVRsGwN09fWhHFe3i5DtFlWvYjFYiIL5Nt5X0rcLdCWj0KmVTvJ192cbGNDD1YtCQQCZl5e3tYJwmOzQS4iKisrv5o1a5b6WaVFCUhNxOZNUAYZZLClINkW1BXzxRdf/DUSiWyoT/V1BttnfygUat22bVuRwWqvktD3uvO81PNNBuPQnhKLtEpDflzjR/98eOihh3I4fhrI/PzAuno9cTgtnBd6NXeN2Bh28K2b0gWpYB2tAM3t8ZPV946o4c+pvQqwDmLhCBZ/+yM+L3sEL48eg88nPoqq35fAtUzYdWtJCZBXOZvTBZ+f04pc5LVuiRZbdUOHfjuh80F7YKtjD8a2px+H7YadiO1LTsF2xSdj2zNPwNYnHo4uh+6Djnvuita9eqCgfVsEm3FqEAzAjcaw4J1P8Nblt+KNy27BT8+9jspFixld42PGtGi+M4xtLwIKtE9xEwqNsKOeA7FhTo070B1TPy/BenvQcZzPOB44o2XLltpAM4MMMsgggw1EvY3uRoFhRinpl5WKLVgfGL41PnpXw63xyD9tsma4WcjuUjtfhrE2A+CYuTwR8jor16hGeXTt16HyT6pXryIcHTcbNXb8TWTWqh947p04KWRuj+Gt5EKiH0yjC6Li5pzXMalEhG0duDai4TkIV35J+SouVV8hGqGEv2E6koPIXKbLxzjUQ0bw5psb14r1j4DK0DWeRSR0ISYVnwM3pg38Xve0wDJ3Zzneg/ntjtBF3vWp0BHHDbOsUsqNEq35CjGWnWN/ByNWiTeoz3b2CzCcq6kPz3OE8QPPr/B0IxBsRTmZ6bgXTs0NOGNCg4O0DYI2+QtXfF27jsNfIRL5hmmdBcsIJ65cA9etRk67NXpqR1n7acoiCc/cMaGPTYF01bZXIVL5Re0yZLpi0a+YgJnxdDUQ5x+FgeNzYUUGMhPjmY9xfCrOZT325OP0MstoRuKqNFBWNBh1VyEcWjOy1YundGXrOgXUQ4vn+MOqQvM+G2AisWlw++2353AwfCi/qu7/I2tT70Rd9C32uyuqjmDrdXS8DBqGyDafz8RBA7bH0OP2QVGz5Kby6wepW000glXlNmI1LfDKVzPxzGfvcDDvw+D9T8HVAy/F0bsdhg7N23k8ddJVgyc8oPTEpfZvXccPNMsuwk5d98DJe56D0Qddh8N2PBk1TgWe/mwy/vH+HXh75r/x25JvMev39/DJnH/ik7lP4ot5z2D20k8QiVUwfWu6CE4KE9/i5RAM+HHqEbvj9CN3R07I76WpUSgTBnZ1TPcs9DmtXusW1lc543uR8Wi57d783PKetxQofZz8d2GaV1I2hmud1Pzqe7r8J497kpWVJYv9zQbpQywWw6pVq2bOnj1bL6z1AEkJUj9TJYMMMvjfROrzXfdZT20Dkueqqqurfw6Hw9oYK3Fo00J9lsmONRgMtm/WrFnSelUdnCSZiA1OjN/vX8K41Ae0XbRo0fouGfrDwfrZhX3vLvz6Sm5ubpp5WhwiJZ2wcazjun8xvR1wGwfHKq4RbD7T3O7ilchqGzcCqgfy7/vto//Bu9fchc/ueQBLv/3BUyLH05ukOiUqznY45HcRKshDq9490PPYg7HTiFOx26XF2H3s+djr5kux3y1XYN/rLsIeV5yN/peMQL8Li9H/4hLscdkI7HXNedjv5suw7y2XY8/rL0K/K0ah7zmDsd2pR6Ptbjsgq00RYtU1+OmZV5ieu/HRnVMw9+1PEK2qvdd3U2G02BXm1iVAjuyamjB+IuJl7N4Q3anProlDayGx98I0PlvtfD7fUWVlZdq8MYMMMsgggw1Akzq4DcNGeoGsvlEzeMdc25cwrOaw2CfIkRJ8izF7dgp5yhsNLMHixbUJYUuWve4yj6Q03HYoMtMs2TU7eL6IPatjczGsrLgV5n1/XQrHfociIiafaTqLXXg/iKd2nM9gBl7xrkvCQKX+MCnVlMmIugPhmnEx3RM8cc3j+Tkau4bY2dkLmFfFpR2S8nDCnbUHXkaAv500pPiWDFWgG0BVZZzAnDzqE46cxnGg8J1XB6avD0e152N42U7eecEJxFg3rDcNh+wlHJoNht86fq2yC1jHIJL1At4ca8ddCox6ENHqU2C7pzPaq1hPLPPwu4jWrGQ95jG8oxE0doxHsrHg1DCuOHno4nnEoM3+EukMJOrYOJ5pOR3+Fh/Er0sSQbIQNiL46sMmkI+OiGSX//gsUDfkuqQheA5VXb2U0Y9vqKsnwkmUYbL8PMEg+B2max0drm4OFJi78Xn9KwLZ+/HX2zB8g1DtnIUVv9/BMvxVmWwQhluN8sLGR6Sm8YvntkWW0obbErPfqE22B33ZfC7l7uUPAyd73TkQPoyTsvcty5JrlbQoMKyOronjDM9qvvEEi2Tt3b0Dzj3lIGzbdcPfk0hBf5gzH5/9uBRf/rYKdsSHg3vvi9P2PA59Om8Lywrw8aRyUjjN4dWJR6EeaGIdF/7QPfKHRzEMC62bd8J+vY7ByD2vxuF9TkN59RI89+1DeGfOs8jP6ood2h+BLs13QGFOK6q6g6gdWV0ka8KtHX/z/BwUH78fDt1jR0202VQ1VoY8b1h+B+bhOaGs3RIH1wLjcVlvsuaW/8UD7rvvvtbeiS0UDzzwgDYq3Ir6JqvgTWUZrMJPKzk5OX5is1oGSxei0ejSiooKrSbylgnUI0nU9z2DDDL430Lq8y/RuCL1BZFv8eLF3zmOs0T9xuaC4mK/0qpFixZySZDahqai7rG65xuEfCHzYxnz1oZtctrNvv4MYF8i//5R5uflhvZacHfv09kxzBM5Omjp1WwjsDRsNH2/GT1G/4ai3bZhP1KvscbCz2fgwzvK8PGdk/Hbux9zehKG67PWNsWI2XAiEeS2LkK3Q/fDrucPxV43Xozdx5yLvuecge1OPhpd9huAop7dkNO6BQJ5ubCCAaZDrrKYHv4x/X4E5DaiqBAFXTqgff+dsc3xh2Kn4lPQ/4qR2PvGSzHgitHoecrRaNm7J1bNXYBvH/wn3rtuHL57/GmEV6zfJnNGm/1gdDuD4+Yi/mq8ANXFm5bZnlOVEfVtJie0b99e+y7MYN6OZl2uvU9IBhlkkEEG64TNN1rZGPCIW+dIzydwEqPGt4GFvTgS4g93OYzI73H/uikvDOWntrBd7d7Idb5kT/lrosfcB7Zbezf4Ife241DpSI8Yks9hGD/z6Jql5S7e499vKSFedyjD6O+RxnDfR3WKiwgPzpv84w0UeW0ADyz8CVOKf/CkbOSPnsS/z0aJfJSaszkqqGZ+OQ4xu6JZcM3S4+IyP9zY7kzPn3xHX8OFZbzKL/fBicU3wzOwJ4vp2DUEp+93llrC16tIOMOP0uGz1iq7+/j9wbO0nNfFyNJCDL9vP1iBfZHf/Gtv07BJJcWIRU/l2dfjFnyuD6Z8YG5EqzwHn7KulngblhlGLrJjc9ekc8iaOp46ehZKB6XZkb+JaXHdrxk+dYPProUOHOWt2fRt8JgQhk44CMPLDsXwh+N+iQ3M59/Z3rPjutl8fmxMTZRhsvySUjo6Tbq2BJjbwvJt4y2Rc6OvYdKw9z3f2Zz6MIPMf2NFR+VaNKOBixLNiYuZMH0r4mWFAfAVrvH1duo47aK2J9sZvYiJH9vMmD59eoATsSM5CC7ixO+/w4cPX5Y4VRsDB1oxRHY34O61mvVsADGWa7P8HJQM3A977LR+ngtE54o3c/hYayIye+EcTH/jP5yINMOpuw3COUechb5b9dJmIR4J7HrvHOI0sMnfkobgvSXRo6vJjSa+fM7kFt7VJioUTn1QkNsK+/Q6Afv1OhHN81viyzmv4tWvH0UsEsR2bQ7Hju2ORrcWeyHbX+jdl0R9ROPWndtgxKD90XurDpoIJ442AIZjuO42bGMOLexbXK+fQNbhr4xTO2PvGAgEZKG0xSISYeEBPVnuy1juDfpWXAfU9yzqeC3ZZ5992jPe9dvBcD0h/WK+F64g+DNVOZIPfvKYPlO/Z5BBBv8/UPd5T7YF1hdffPED+wu1l96JzQXGl9u+fXuN+1LTltqebhBkGcx+QPu+tIvFYn9Ky+Dx48fLCOQAltXnLVu2/Cx+ND2csHsAxye7cGrZqIUEZ2qyRYq6bQ962egycGvTtNL2/9qkbfar7+Lda/+GmU88h8qly+BST1zNf1LB6wyOy3LbtMRWxxyMPcdehH1vvgw7jTwN7fvvhOzmhZziBFir61+tps+HQG4uWvbeGr1OPgp7X3sB9rntCmxfcjIKunfG4q+/x4c33YeP/zYVK+ctSNy1DtAYreORMNofzsiaZsDr+UF2nYNjhfnxvXjS4Kijjqry+XzaTE7jkgMHcrybOJVBBhlkkMF6YPOOVjYUIvJc41T0aHsNhk3qTemBsDmcQ58jPCLWwAzEjPiycaeWx6W1e8zJ53wN23kRdk2UvWpHwHcjhkw8nGF2xfCyXdl5XcCO9kBvozs478GNvolJic2khFmLfuTftxi0A8vXgtfnwI4thmN8sJYf11jsP+zhFsC09LZzIIa3OxNDxnfG8InbY9jEYgyfcCmGTj7MI7YF2/6S13/lub1w3T7sVC/C8Pt299Lm2sMY5+mwLPkU9i7/00LlGQxPZ/096dWQz88Rg3ECsrLjlnVRvzYbfI91KctW+Q6+CsVle2LUlM4onngAy+0aDJ04kuW4My64MwtDbs1DzLyd4/EHWCdlWLViJEbe15Hl1gGuf2uWV6E3ePI28nM4qG10jNd0xCJvM53fekG6xr4IB8/F4LJtUHL/1hheejzr+Srq1Uko+dvWtV5mrCsqo28wH595lvCOuT0s6v+QKdt5eQy2koXvPUzDNF44AcPHdYcb1saMH8pDCfWoB/N+OYZN7uuV4Yiyo1h211EGY9j43hg4Zv2dxG5KaEcL+fH1lpv5DkPxlAEonrYNwtYo1uf28Ys8bFh7Fou+z2dvBjgg5eh+byB4LYaU7oSh922L7EAxrziRhSj9+UOwfPnyLhwAn0l5PxqNfpg4vBaa/9a8jWu4Z7C9yWsssSJC/T4Lx+3fF6cdtnvi6LpDschziY8TgG9//RFPvv0cenXviUuOGoGduvZCVjCI7FCOR+JquWNcDJjxGxPkcHroNYnIW5vNwHdzfsSrn76Nb375TnXER0BePUQpu3HClsH0bLUTdmqzP/bqOQhLqxfi7x9fg09nv8DqrfEmbYpUpLIXNtORlHQYsONWOP2IPVCYn+uR5g2DYZiWzzFwSLUZ2yFxcC2UlJTopeIbTINDHHrnnXVWfmxB4KQrwLLRG4IlBQUFG8NNRF2oItKJ9yx369Ztu+T3zQWRONSl+b///rtetkgxVPGpRHBS6iLdsQwyyODPjeRzXffZT/2dbCOMt99++ze260vr61M2BRJx5RQWFso4IBlxantaF+mONYiEFa1WhxSwX2h4RdoWCr/fP5j9bm4sFnti4MCBKxOH10L1k9t3cxz3ZMswChvzEuUVJP+4/tyHze3HNOOPtL5sIxWV+P6J5/D+9fdi3gefcfrJgGVOnArWo0jg7MJm6HLQnuh/5WjPvUOPY/7iWf5uSvhzsj2iec+rz8NeN12KXmccj0B+HmZMfRwf3DgeC7/41iOz1wlUE7PLQKCZuvHG75Xisn5ac4x20oqXt5FJcVpQ3+Xr+Qs+ZycfccQRLPMMMsgggwzWF38uMjjeVXzNP5fDcP7ODvjvsKzz4A+FYMfmwjUewqoWcTJYU/LGEI5Ng+3+E3Y0gkDWvvAZ49kJ/YPhPgjDPMd7depE32K8f0P7xbWtfT3rY3VILif2Spc6Ovcr3veRdz4VFW1n8vwd7EkXwRfYhkduhuWbzrw8DNO4DYZ1K0znBkTNnTBmjIn7z5nPmrmT6fqF6crmiIG9qXU/YD/J8G9i+vI4Wy1nfMlB358X9563mPm5m/X3ufdbFqCurwQjSlt5pHos8CTz+QJ8Pgs+/2H8PhVRWwTyJJbbGFjGLTx2JmJ5RfA1k6uGlSyjlvAHWrFMr4Tjf4K68iR87mT4rD3iozb3KTiF9S6xXy88eMFy6t89iMW+gd/XgtFciID7KNzI3/mY3Us9vZ4R3wE7cDg65q6/i49/nC83IrcgFv2W5VHIIyPhsx/18uhat3j6ZZitWQ5LEWNZTLmwnLr0GFz7HQSCWSzHU3ntQ14ZOqC+W1dx9HUrH5gTEGqRF49kC4Pl07P3naoOpnkQ3BifhfDj3jMKLIs3CzLJNvM8y/n1xTTponEvPL/OgQDjKuZg/UGW0eOM4K8Ui3q6hNckbth8kPUDB7778qt8OLw+atQobeaSBmPMiB07il8O8F4ANAH9tuuGC884lBOl9X9HIQ8+huXDOz98iec+egO9u26Dk/c5DkU5BSzOGGJujE3tOk4kkmD9ijSuilZjylMP4Ow7Lsb46ZN40ILlxpdDxlXAkM8+tMhvjx4ttkcbfzfs3+sM5DANL3//MD799RlEUUO1UT6bVofaUO6UQwfgqH138kjzRif4jJ8hb2/BOLL5bufUa9HKcLSq5B3K4VlZWfUSx380IpFIgOXaneldeuKJJ66fA8E1SC10fa8rQq3fRUVFWye/by7wOZObiAXz5s0TWZCscH0mJYm6v9cVyps2gjyaomdWb2OaUzLYMEhf5K9TvtWPpaiM67XU34RoSZGFm+pXL1TW14JNS6GlH2JU/pegOjqc0ouyWZ/xdYTSVvc5Tz77dUWoCYfDc9iGuOqTNgfULzGubPYlSTd6mtsp8vpkfSHrYJNtZL1E3ZaKSZMm9WDa9+bXmUy/XsYm62stGD53kGWhf3Js0RBMv4FYpPpVX//xS+HPPYD3rDWQqlq2HF898CQ+vqMMS7+fpYEFb6xTDaxDi+Oo1jtsi13OH4I9r70Q2xx3KLJbbN4uwRcMoNPe/dD/spHY47qL0H6f/pjz6nv4+PaJWPDxVxziNFYidZDbFWbX01mmGg41fi+LxeRle2ZX+fdMHFoLc+fOXWya5rOsw20rKir6Jw5nkEEGGWSwHlh/MjhfDbsd8vzkyn2UY8RJmKCPPZyRBb/Hd8l6dU3HaPOcA97D6w0zCMNZE3+Us3rTCHn3aTm7K3InBeo3He/fzewotJFUK4SydoYv0Bzhqg95z2XIDvwLTwyK+waO+RR2djwdbhaQZtP9h8/5AT73WqbjUsSqXmJv1QmhnN14zzZw7d9gOzcx4guwvMXrGDt2bSYjv/JTmO7HCGYrP2Gm4XP+nps4uwZPDLJhrLgftnspojWvwzRbICt/NwSzdmBeIpx9PgXLLYXj/2x1PJ9+9ipsczSv/yevjyK7oCfTtT0c9wOWwU0w3FmeP2PlMVJdZ1SxBcF1A14dSEcM6kjLVokTKTiw+eccYYxn3pYiwOsscxDzeIpH7E0b+iW19GpEY7fDjv2GQHYPZOftBivYCY49gxFMg9//JJr7l3iWxr7sW1ie5yMc/g8My0Aotx+y8vrB5+/iWX3GYlcjO/t6TD1FGxFQTziSM6y43pmWXFHE9S4mPXayPP22ghYi1E8hxOthBL3rLbFnzhrycVbP56njFyEWfdQb9IRyd6b0ZfjNGPeb1OFSlseLeOSS+KaKrhFgHZrwU1zUtsr1M34XfI5YHkqDHV3zHC1/41Xm8WyOQKcy0Uuof31YJsyjr4hxUz/cv/L4mAS5yYQY7/PZuox6Mon3raCO9/LK0PC1Ypl+xIRMgRl9Fllf12sp8YfCwMd8dm5CJPol69FCVq4I77Y8/gjc2BjqToxlKHctu8GJdPXuSeqd58e7ju82O8I6NEMIqA4tP4yUsm0XeInldxnD4TNJVQjlbs9y7ckAX2d93MzvPyGYw9vNwGqd2Aw45phj1OCeTvnFli7Vg+a7zcq1XYxm+TSaNvGaLZrlY9RJB2KrTuvnutaz2uUnB+V495uP8ebHb2BA7744YMe9EGLZO6waMbmGy7Ks835O966BfiSE/+ueM2Dx0XXw04I5mDn/R8xe8It3tUhiWRnHUxGHrI+7tu2D9kXd2NlkoTubWm0u9/ysafjq19d4nzbcSURQO6K00GZ6o08+CNt2a9cE62CCEzpm9bgKpzLuqiUNROZzMvM2v3Zg2W2xZLDP52vjum4ORe5mNjVUGamCrKysziyfxitpI0FRRYjq6upFy5Yt01giqVzpRFDakt+bit6UGykTKRMSn0kZRxlIYcO/FkQuDqKs/wuvpkGWbQfFv/4poZVFt1IepMi/5A0Uld3mhohg9tG4nzKEsr6E9B6UUsrx3q/NB3aQHgmtl84bAvVFqpMB3q810MvNuyjHUDZbX7qJkGwT1EFYlZWVcxzH2dCXZ+sEttV+y7Kk57Xa0I0J5mkR+4IY+65kPH8aRKPR3Zh+EcKPLV68uF7/987TO25tGcZRps/Mbqy7tzhMt8Phn4wOR3/gFvY9jMOKtaxUq8tX4NtHnsLXUx/H8jkL4GjsUbdLcxxOfYLY6sgDvQ3eep9xHAq7d4LpW9/3RxsGJS+7RSG6H7oP9rj2fGw/9ESs/Pk3fHx7GRZ9WccLYhNgtN4bRjcOX+3aW/fUC8OQ0cNA56E+aS3Qx3KeTLzPr4uo92fGj2aQQQYZZLA+WP8B2GdzV8Jv3Ijqij1RvWovDhuf8o7HIkvh+k9HpGYPGBYHw6b8wsbR8bcl8DkXoYbX2/b+vG9m4gyHUaHf4LqHoyq8J+f9J3JoE7cUTYX6TzM2G9Xha2HaB6Kmag9EorvD8J2Mdj2nY5znNzaO7JayJDwIYabDdgdj0qSUTeVSMHHUTAQiExneMCAyANWVvD6yOxz3CCwP34rJIz7zyNx0yK1Ywll/CWoq92Jnzt7OvAuTStIPACddvgIrF/wdfqbFcfqjmumqqtqdGT8AgdhItO75AKZ6O6XG8emkKDrMfQGhmrOZnn1RvXIvxKqZXwzj9ZNgO4MRjbCM/Qeg98otk8QTojUPeLqwimVkGPeg5Yw1fpeTGMTyXe5MZ55Yp7zOZVkGfP9ZvelX2cgvYVvXQ/6iIyyziso9EY3tgZgmR8YY3Df0bYxNuOaYeMYirFjwADV7JOt9f+/a6gpeG+3PYydg4YK7cM/gNTsI//jtMiZyfy99YfskNKuIW5Z3XbgYfv9w6tqenj60iPzmHf9qxnKO5s5BuJrH7b8gK/Rf77jw5n4xrHrxVerShUzv3tS93T19cu09YRpnIKfybkw9e81IyvXfTv1lvdrUg9it3gZ4Sfii82AynirG44T3gK9mjSXzE0/YmDLiTQSil8GNHIZweHc+N9RbsOzMU2C0HYcpxWteSogkn1DyPnzu5bCNg1nGe3jlYjucZEZPhi92Cyad8ymfkTVuULYkTCqpQnb4CebtBERi8WfUMFm3zlWIZsvCfndE+CwgcC4CS+KkVdiciiq2TVWr9kSQupVatnNnLYbpDKReqB06jte9mzjDUSb1aNaC/3LmwOcutrtXVlFXPrpHY3l0KvV5KCpW7A07ei5+XTYvcdcmR1VVVT9OYnpzAPzx2Wen6FAdVBm+wwwT28bnpQ1DA/5D99we+/eTYdZ6wHX5iHFCZJqY8cv3eOvrT3D0gIOx+zY7eFa0KvCkLzyPtOVXjzzWIc8oh483Pw1Z9/KgiDh9etxuSvq91xmUSDTCRyWGnFAOqmNRLKvgo6uwRDSnzEvlMsLvC6Fj657o3bk/dt/qUBzQ/XQEDB9e+XEiPvzpSSyvXMbmg+n3rm4cO/TohFMP3wPN8rI1IU4crQeyDjatbiyXA7HPPrVfRKSAk1PV43xOrAdMmzZti1zqGIlEZGkWtm17Td+0abCmAlNgWVb85c5mglxEuK67srq6ekllZWVyzCAVaYqaNAWyEL2OcjFlf4qsg1XGenEglzenUkQIj6Kkjs/6UR6jnEHZlAyBCLvJlBO8X38+iHA9hXIYRWSwrINVlmu/pN+0yKXsQxFppjHhIRTV9fpAmxtLPzZnG6E16ddTxlI2hAzWS269xJRO1d1YU3XVmfKnszIlkm1COjEWLVqkvS4qN9d7LFkG++QDNhCQGWnSsMDraRNSH9Ypgez75Cooxs9m06dP/9MQ+GPGjAmwfPqwPgz2Ka+OHauVnekRi8WOYqns5mpw0wBUtbGobRtG8EVr+ws6qs9PnFoNOxLBrKdfxleT/44KTik8i+A6OqFf2c0K0Hvw8Rhw1Wi0221Hb7HrlgDZFBR274ydRp2BnS8chupFS/DW1bdh+ew1U6gmwQrC6HQsjFYcpjsNTzM0/vOZnlHOnsiL7hw/ujY6der0Navza+r+HmVlZVpxm0EGGWSQwXpgnQYCfwgGTrfQbNk/OCs8Abbe08Z2x+TR9frLzCCDDDL4X8K0adNCkUjkDg56teR56IgRI16In6mDfcb4sqvmvsJWXSREg9A0p3PbFrjn8tNwUP+mrz5OEqG6X998honfyxfj6fdewo7de2PnHn08pkoe20X6mtrcTV9cC67p8lh8guURvI7IWKCiuophxcPVCkH5Fw5Y2lk7OdfUpnEGnnvnJZz9t8uw0q2GGTNw5Unn4vyT9c6HgVHW7sziBDNTw64jis9+ex7//e4eFGQX4oBOQ9C5oA9y8goRSHF/qOvj96yNWXN+R8kN9+P9L39KE1cdMO2uY38Fy39Y9QdlaV8aPProo4WrVq16lPFpg9DDS0pKvo+f2TLACbTZtm3bYUzfraZpnjF8+PCnE6fWF8li02dSVMlSGYmIc1m9etK6deu8a6655hW/399aZMfmgAiV6urqn7755pvrJ06cKAt8zVxFHMikSeqq71JW711HQuLKG//eEOQb+iLK5RTdfxXlRUpyYz5tYjuSIvJMS5mGUr6kCCITZWEqHRHBGaZsbKg+FI8slN+iKB1/NrSnTKF0pwymyHrsj4A2qnqYIv1RGmTRfTVFpKjqfl0gq+JJlL9R9BJhc0C+Z++hiMBVf/ITZX0gnT+fIp3XS5A7KUnonIhuvciPr5bacpFsr4Rku5Vsu9RuJdsufVrHHXfctvvvv/+kUCjUyfNlvxnAdhIrV6786OGHHz7n008/1UtxtUtqt9RmSZSQum2XkGy/GsV99923j2VZN7I/eJxt8kT2WVumAUEdsC3vzn5MqzAcpn0w+7K0Lzfdp3dobzv2BCtgHmlHG27OLUvuIcLfmVuf9U/0vuxQKkPfxCkP8q/7y8tv490xd6N89lzekBzPrIFFVcouaoY+xadgu9OPQ7Bgy/TUJmjrjl9ffw/vXX8vslu3wL63XIHCbh0TZ5sCjv/mPQfnc3Z7rtQx+TitDQ3B2OXb/BxnHfm1+sy0oD6eRn0cR12cOnLkyEsThzPIIIMMMlgHrN07ZZBBBhlksMWgqqpK1pH9OIn5uV4imMhZNW9v1/D8LzYKyzSwd98e6LedOJN1hzcb5ki9KlqDz378Bu1atce23XrA4jFNobxhvuGwg5EfXxeVsUqsqqlEZXW1J9WxCBxOpuYuXohL7r4aQ24ejdPHFqP41nPw+mfvev6H6yJsRziztWHIzJiTierqOH9gighOS+BqYziHd7jwGSH0aX8Qdu18JJZULMKciq84K4wiXBP1JjlNQZf2LXDYnjsiPyfkWWI1CFkHW74+vOoA+XFOHK2FU089tZzp/opfixzHESG8RaF3794G8ynLRhEK2kxtU0AVl7by9thjjzYsn03tEmEt2LZdsWLFCuW34RmrFCwuTYUsIPtQpNxnUe6l/EDRDv0SkYYizURm6g2N/FsmIdIpSdrI8k+/BaVPZSQd0/ckKaXzqWlPPZckrermLUlsKU/Jc3XDEXQsGY6k7vm6SL0++Swk40req+/p0qTfOp56b0OQawOFvYIii1zdU/c+/U6mJ12cQjJehSUk01Df9anQPbtS9Ey/TdHqOK2Ikn/cev2IJ5AubY3pWGr5StKVUzLcZH5S70l3fWo+k+VQN9/JMkqGo+91ofsUvvKQjDsZn15oaDVffe4UUtOYLmxBaUg9n8ynJBnfpkayHVhdTwsWLFjFNn1Z8uXp5oD6JMuy8nv06CGfT0qLyqZunW0QGIeeK3bpbn5NTU06vdlSIb/bW7M/eV31Ej+0NsJOTCswdm6MHtdwIxazo26g8FN0PqmIBaEXebWw8NMZ+ODWCVg5ex41ce2i0gvxvHZtsMslJdhh2MlbNBEsmJaFrgfuhf1u/yvcmgg+L3sUNcuS7zGbAgNGs+1htBwgZjlxLD00vLL8hsXHZ5+qf+9SL+McDAZfY53Kf/BBZWVlm3aHvQwyyCCD/1Fs+Z35ohlaN+yDNv1hiw9XNmcZZJBBBv8/4Pf7tQSuBScxL8WPpMHAgZZrOEcacBpdSqxJY2FeDgb9pT/yc2WctX4Q8fvL/DmoqKpEny7bICeYDZszHM8TPFtpzyW84cOyyhV48IW/4+rJ1+P6B2/BmGk3YdozD6N85XLPKvjNL9/BO9+/i/d//AhvfvMuvp8dN5Dl1CH+NzHFlqGwyel9kF8CPhNzly3Ah998gg9mfIovZ36F8hXlXhexWuTSmfeajg+OEUMokIs9Ox+PHoU74ZsF72Bu5Q88ls1rkt1gIqJ64ONk6C+7b4etO7Wu13q4FkRSx6Ino9diWb+lBevibX4sZXj9OZmp97o/AuXl5SqYFkxjhLqn5cEbG6mFGK/sFGnbtm17lkt9JNAmgcgb27ZXrFq1SuSdFKIhEZKfTYHyJYJK/irjbofWhjaGvI8ia0qRw6oDkYglFC0BV1sgNxLDKNIXvSi6giJ/srruFoose0dQkjsPyfR9L4osU2UdV0aRH90jKKkuAPR7NEWktTblUTiyrk0SmEqLCE5dI6tRhaX4Dqak84erutPLqQsp8nmre+TmQmmWBfQlFLk/ULmcS5Hl6LaUVCgtik8uC+Rioz6I/FP676AoTrkfuIaiPCR9civ9WsottxHjKTqn9Msaui4To98XUORyQpax11Jknau8yKdyQ5DbD5WJyM73KNooUpbe+1HkCqQ+qL7ko1d5UNrkokGkssoxnZ6J+NYyalkLS2dUH7dRlGZZSKdCFr4KV/6okxboKgNJMUVkWRJyZyH924Wi/kRlLx/XqUuxRbwcR5FvZsUrkWWeNkFUugTphKya5XJEuqrPuylyj6I6l04qvcqzfiehelIapMN6YaKwb6bIIr4uma63mTdRhlOkm8qfrI91j8pF5bOx2pDUOki2AXXFoxGrq6ujhMhgHdssUL/Ofq+gVatW0j+lw2tH64iQ7neTEAgERAazibTzY7GY6mmLx5gxY1T/O7B8DKb5q/qsmd1nti+0YOzNgmvT2CZppqVxifOL2faQb43cztK7Wu3f8p9/wyfjpmLZd7O8l951oVVR+e1bY5cLh6LXSUfBF6q9ZciWDLmxGHDlaFQtWoLvn3wedriJfoAF7W/Yio99kN2O2wjj7rnpcLf1mTVaVZEW3bt3lw9rra5p7/P51J5kkEEGGWSwjtjyO/NWvbX+92dEI99Cy24Nc0tfTpZBBhlksFEwffp0i4PdnpRsymuJw2shMCenm2s6nLybIkUahLzt7L7T1ui//bpbBXvuHfgpsnV5xUrM+vVndG/XGe1btfaWRaZOi5P+gpesWIZ/vfU0Hn7lMfz9tSfw8EuP4qm3/ovyVcsTe/T5EcrKQk5WCMGsoLenouB5l9C/1WywBc2r/Ib2XPThlc9fQ/Ed52Lk3y7AsNtG4e1v3kXMiWHBkoWU3xGxI0yv4YWjVNtMX1FuZ/TrdjQMI4YvFryMCnsZfMlNWgymP57kerH9Vh2x+w494FfCGwMn50x7n+y8SL1Wv+Fw+G3DMEQM7hyNRhuzGtyskOUXoY1cIvxcFxOgdGikZFdD10mcgoICkRpNKOiNAxH8Im9s215eUVER90HvafJq2VDI+vcLighYkW0iXEV2po7DZI2sa0QGyk+8iAyRj9IhMQYiHXSfiDmVjcpIBKvISpGpR1JEOoqUUznqepGiD1FEEuq4NiSTCwqRm1qCm7SoEiEoIlVknnZ61W7uImCTbYrI1kcoukeEnsLR5l8iIkUWplpwKe4TKfJzrOs1UVe6REg/QBGZrUm+LM9VtrKCFvl6ACW1DZO7AhGKur8h1kHxiQCWZZ8ITPns3YmiPIhkVVmJ9J1OUXkky+gkijZ5k8uO1F00RaArfSJ/RUiKbNc98qmssBuC6ktxa98Lb5Mjikhh4WhKujZaaRdBr7IUOap4RGxOo2gzv7r6pzBE1KssReaqfJRXlbleFogQTa0Pkewqc222dDvlbIrKXHkS6SzyVMSzoPLTJofSC+mcCFURw0nCS0StyH25rZBOqBxFmIt8lSsTlZv0VmmU/qg8VP56CSCdEVGt/MhKXi85lNfkM6BP6ZbcaUhXknqmfOklhuop9Q2m2ifph8ht6aDSIB1Svv5K0T0KY3MgWUduZWVlhO2IXqDZTXpxuBHA8YHasPycnBw9uxujvVoLsVhMfpBt9gd5wWBws7XNG4IuXbrkMr07M92/WJYlX85pEYmqrTH6+v2m1SiFr5fe8H1hbnt+BUu6lp+t8MpV+PbvT2H+B5/CkbuoxPHVYODZLZpju6EnYqujDozvQ72JId2IrKpExfzfseT7WZj/8VeY/+EXWDzjB6z8bQHCK1Zyet0IOZuCNrv1Qe9Tj8GCz77BvI/UXTURZgBGEZuZfHVnDcen5HAsqM3k913xr23S+hXfb7/9YszbM/xaRN3cYjfizSCDDDLYkrHlk8HavG3yyIswuaQ3P3fA5HO+TpzJIIMMMvifxooVKzQB18R8vs/nq3fjOMs2tzVcszGLtQQMnH74HsjJThpwrSMSs5sZP/+ISCyG7bv29DoSHda0Nzn19T75Z+WqlVhSvhihUAgBTnwCQZ9HwJqcKFmmCF4LPl4o9w8B/vZrFQghNxTanI4TOe+3zzHhMxwYPsdbdRlxarAyUo6lVUswb/k8xMwYXv/4DRTfMgrFt56NGXNmiD9enRDvg4ns2nwnbNNqV8xZ/CV+Xf4Z5xo253YM0MvXWlO3tXDCQbugII9zlEYv1eTcLGDMImmSxVIL55133krHcdSntfP7/WttQPNHIj8/X24iWnASXTNs2DARWhsLKou65bFW+VBf5CbCp4ns5gLrIiYyeOXKlSKDlSZFnkzAhiZEYWri+jZFJKQ+RfbJKlYbnol0EwGXWhYiQEUQnkNZQBG5qEmviNNVFKVJuw2JxNU5EWvyVytyWEvwRf7JYnM2RYSmrtNMXKSZ4pGVrIhLQZa7Igzl4/rfFJEcclshS2YRbCJFRZiKZFMcIhhFVMq/sAhpEYxJolPkoYhUWf6K5FS8Iv9k4SnLVOUhdTPZZylaO6xwk0689fSK9BbhLevanyn1IVlOsoDVtXqmZCmteOWmQWUrK2CRkyIylWelX4TrjxRZH4tcrWudr/RI90UuKiyVe0P+c0WeKmyRlCKAkzstfUzRJnaypq1rtauGWGSnNg8UgawyVVwi9r+lKI11dW9fiohRlZGsYnW9ykphKB7VtQjSJMS8yB2DLJZFPKtu1K8of49TDqToBYWIYKVVeqM6kW9VnZN8QFF/dBlFafoPRSS04lY4cm+iPkgW3yJvpDfSM5W7NjkWWav60cZ+SejlRyorpDZQlr6qL5HN8sOqehLBrCUjKn+lMwmVi54rWVxL16Tr0lsR23+nKG3SzU216qJu26BPY9WqVdFwOLyUbVfTGbYNhNpJ9iE52dnZesGiePV8JyWJ1O/rgyjjWUnJZju5/suKNiOYTrVZ2zDNes7Vhq4FdwyHMJZDXXG7rvWk1YF8BdvR2CIzu9UbbqigO4cpIt9XY94HX2DWf15GpCq8dmk7HONwHNRz4GHofeJRCORs2sVAekG/au5C/Mj0vHv9PXhhxJV4bvDFeP6sS/DskIvx7OCL8ELxFXhrzN349h9PofynX+FwTNcYOK5B5336o+M+/fDzi2+ipnzN3u2NwchpD6OI3YPFbquxx4N1YRhuz2zTUt+RFqxfbSK3mNKjtLR0Qza7zCCDDDL4f4ktnwzOIIMMMvh/img02tJxnD4c6H6wcuXK9L4Vx4wxDcvoxVFzoz7TojEbu/Tuiv591nJx1yTIylY7TC9ZUY5Fy5dhu+7baOlowgXcWjMf729NpBqRSA2v88kPnOduwfKZcAxOVMKrPDLWEjFMMQ0XVZFKVFZVem4kVlSsREVlhSxoGVoUPo8ctmDyfp/fgt9nIcDJWdD08dOHHxf8jI9++RTvzfwAv/4+O57elMmd/Bdn+5ujR8u9EAz68c2851EdXea5oPDS38hEUNilVzfsul1XFnfiQAPgJTmOY/dDzyH1WhOapinSKMQ67ilL8PjRPx4WwY9W1L9qgzOy+NGNDpVisiRTS9QNBrWW1CO7NguYR33YkUhk+aJFi+rboG1Dy0FknwgtEV6qd1n5ylJTxJtEFpqy9JQVZSqS5SSpO27T2xORn7LalT9MEW8iPkSqisScSdFSf/mnTkKE3FMUuUMQmZEMM1kHyU9BuiuiVGSbrGpFsiXbIhG0IgflwkYWrSKBBVmdyoJUBKDypMZAhK2scEVUC6n5eIOiTa9EaCbdWyhekXqKS8R5U5Ca7uR3EdQi29XoiTBW/MkVZiLQRS7OoohIFXkoqJ51v6w7ZWW7kCLyWqR6KoldFyLiZCWrvKT6d5eVt+pIZKk2Ak2FyFmVnfxHi8xUWgTVm0jbdC8Bk9a0ctOgsknqpYh56YF+123k9Sxpmb90T0urVSfKiwj65yiqM1n51kVqPcnaWC+3lDeRtcmXRCpPvUyQmaD0RKRyKlSWdfU2FUqvzousVp2LsJcLC73wEERE68WEykb6lupuQ/ovq3s9R69TFJaeA5WNyHQRy0mr5o2BZFknkfy9+nPZsmXRmpoazzI4fmjTg/2H1xf7fL6NmddaYPiyxBTzF2I8egm1xcO27e3Yh+WwfVf7l/7Z3bdXNkcWvdkJNOoiwtPkaPhtd9e/fcevtTbrrfx9CWY99RIqFi6p3RIJrB8peIe9dkWvk49GqHDTLgSqkBuHf76ANy6/Fa+dPxbf3D8dS7/8DnZlFQJZQYRycuDUhLH8ux/x/SNP4c2Lb8ar512Lbx7+l0cKeyu9GoDp92GrQ/ZFbuuWmPXs6+A4J3GmEVhZMIr6UoNas0waIYNVF4bZ1jWsenc5zs/PVxvxLOt3G+pnEw0iMsgggwwySKKhwVkGGWSQQQZ/IEzTFCkkS7JPLrroouTS9dr4z5wiDpr7wnAbdTynCeMZR+7hWbauD0SYaZKwcPEiNM/Ow7ZdunsEq2Y+dec+q2dDhutZAotbNC2f5+KhsqYCM+f8gJc/fBUxo8YjiQOcJJiWiXe+fhu3PXo7bpt+F+568m+4+5/3Ytz0Uvz0+y/wh3wMx++FZfFaXW/6LRiy1uFcxO8PoTCvGZpxouNNJLx5XerkLr7ZXPuC7dG+2baYu3wGZi16A+HYqgQZ2HiXaJgGhhy9T61QG4bRMzvfrtcnB+OdwXqRFa6Ili2GDK6oqBCZGGL60u68vomgCpCIixZRubZabVrEotFo+dy5c5Okgao5VYSmV316iNzTEngtkZclrqxzRax9SZGbg7soDfnITS0TfdcsXNa8da23dVyEmqxeZR0r6HqVq6xCReaISFM9J8NMV94idZUWEWwVFFlrijSUiMxWWCK+RGrKKlbhiYCTZajIuVSWQGX3IUXWtanro2XNKsJPZGzSb7AsgkUMioBNJbIbQt2yEUQuK10i+GUFWxci6EXMy02G8plsBJRW6f6v3q+mQferXFQXKgfVp36LzFD7LX+lIjxTlz3LGlZ5/oxS13JR5fIyJbVhUhshMla6I+vcpA9UWWqKDEmSgXWt5FTeImtlOZ3KwqjuXqGIwFV9JpFOJ1SnImWvpCRJa6VHZay8K1yR+Mm+SPemC6cudJ/CkCsPpUfkuXQtFXo+9OzIklqWykmobKQjegGSCpk4Kr3S93SuOTYEqe2BkPzufUYiEY8MZpveuJnlRgbHDOrcUzv4ZB00VP5Ngk0w/BXsE3KDweCmNWvdSGAd6Jngh/tDff6Ca5ZarTiy2ckXaNhFhBYp2TG7MuY4bxnNtmvHApVF/Gr8+sYH+O3ND3lNrJZyeIjZaLZVF2w/ZBCab70JOUtmYMGnX+PjOybjvWvvxtw33kd+5w7oOehw7HjOGdj1r2ej37Xno/8156Ifv/c5+wyeOwLNe3bDos9m4L2x9+DDmyfgt7c+QqwRf8ChwgJ0/cveqF62HMtm1uuBYy0YBdvCKOzDWmn48fDqwnWzDdPt7dTjKuKnn36qpk7qhVh7quf6WTlkkEEGGfw/RuoAM4MMMsgggy0LsoCSJY6WyKadpuQYdlsOr7eLT1Xqh3zmdmzdHP36dIcvze7WTYFmk9WRGqyqqkKndh34W/t7Mlnyt1sned4GboLhwrAcpo6fFBG5SyvK8dE3n+C9GR95m3aZpgHTZ3sE77dzZuKxtx7HE289icdeexwPvfoIHnpxGuYumQu/zwef6XjhiJSVeI6E+T9mR730cWLA4w5Tk0xP7XTpTH52S3Rp1huOL4bPF7yA35bOZDpiaIq1r7Bn3x4syyLmPXGgAbCEujF39RF7snpexMn1Mqa7/ZIlS0QgbRHw+Xyycsxj/W4qMji1tPU99XeA5aGy2KxjFObVZn3IslbEoWo3VYTUT0kyzcnj6wI90/+lyD+q/LZqwywRfPINLv++slRNJUzrg2bUaiPqrhwQmSaS7yOKwpNF8hiKyGb5C5b/WkFkbUPpl+WwJuISWdaKgPxnQuRO4h+U0ykih2QVKvJNLzZkHauyrAv5nxZzkPriQ2l/kyLSTi4pVO9yZyGiVOTxhuigSG8RoyJaRWing/x2qxETkZpMl8pEaW3IEjgVSrtIcLmIELkri2L59JU1tHzpisBUfYo8F0mchOIUear01bVIVxrqukZTfalO36XIQlguRETOyhJWvqblQ1dpSSXhBcUt4jtpbZuErhN5LeZHz3xDkIW0LMqlb9JVuYSQr2q5ENHmcCLHlOb1eR5EZusFgNJS98WGoHSKDJZupKZTz6DqqS55rOuVp1Tie0NRN1/JvKbmWZ9OdXW1rLA36x4n6ovZv2a3adNGz6LSkdqmCnXb2XVCTU2NyrSK8WSznVxPP1ObD2PGjDGZVr2kinKcofYoLSxTL2KNHeKbltUPvTB2Hec3q8MB31EJtepiNSoWLcXMfz6H6vLl3oqkWrAdhJrlo9cpR6H9ADURGwYnxmqoJ6nzPvgMH981BTMfe8pLb+8zT8Ae156H/n89G33PHozeJx+FHofvj62POAC9TzkafUcPRv8rRmHAmPPQp+QUBHKzMeu/L+PjOydjzuvvMb8Nl0nzrbqgfb+dPGviaGUTm0p/PozmbCr8ucxH/Y+nxlc+n2HySy9kBdU2rIWxY8c60WhUL9RXUXqyzhs1isgggwwyyGANNutEK4MMMsggg6aDg/nepmnO4yBXFk5pYfusbTj5aNnYFC8atdG3V1e0br7+q0hlBbyqptqzyG3dvMgbrTc6szTlG1juIRzPzUN887UYKsMrEHXDsAwH8hrsGn7vWjPggz/kR1CfAZ7xG5zg8pTjhxvzeTN7kdl+S2EaCHDC4zO0RNbkfIHfTV7h9WzJlNWezOiXzwygXd62yPUXYVn1PFRFFmNlhfiEhic+SeRkBfGX/r09IrtRGEa+a5jdsc8+aYk927arWM+zGVYnTrA32RLfdUVOTs58putsn8/3ZOLQxkA6dal7zO3Ro0cW42bVNqpdGxV8zmpYByJw0lVsXeXQ76YpTDyPIg9EDMpNQCoRKohck3Wj3C3ISlgWodo4S8RiU6D0pkuLfMeKvJM/V5GT2jhOFrCyhBWZqPsaGwcqrZpgy/r4Nop8BstfbVL0W0S2XEnIhYRIIpGRImDTTcwVpwjsupUrq1WRxPIrKzIruWmeyOD63HY0Bcqfnr36ykgQyaX01K0X3SNpCrTuW6S4oOdY6ZfbC4ksnkVmKA4RmXK1kGwPVFZJK+10dSFCs25ZyTpbuqQN+uSeQYSw/DDLOlYvE2QBWfeehqA0qKz12RBULxdR9EJAm7PJH7T8ICv9cj0h1xZNfSbqQnlXGhoq86QpYTKdybhUf5K6WJcy2FAoLavTHY1Gq9imizhNHNn0UFxsM7M6duyYtNpV/lNlgyD3F8zTo4zjWvYL62Ix/4egdevWLTh+6qDxk2VZ6V5MeXAtdLT8RkenATJYhWfzvOGGv0bXYRr6yG/3avzw7xew+PNvqQR1wtBP10G73fti66MOgi+YrklsGDXlKzHn7Y/x4d/uxysXXoeXzr8Wr156Ez6d+AgWfPIVolXx94BLZ/6MzyY8jHmvf4BQyxbY47oLsetFw9F5v92R36EtfFkhjyBOhZ/H8ju2RRdes9sFQ7HnTZegWY8uWPDB5/h03DQs/PybxJXpYXAsVrRtd8//8cq5elfUNBjN+sDI7cayacR4nsk1YHRExKnX6pf1W858/cbPbqzzLeaFegYZZJDBnwGNTQIyyCCDDDL4g8CJV0/K4tzcXDGVaWEaxraG62bXnYOkQqdMy8CO23ZGs/z1HyszLaisqkJ2VjaC/qA3+WwMmnrI8leuIvym5ZG1wVAMRqCSn1HkMjnaRyUvJ4KsYDWviSJomghwkhGkhCwfTLmZCC5DqzZVKCrg/ey5RASLEA76fMjOCeG5D57D65++ymtdnvNpsrY2ZKWsE5yyF2Z3Q36gLarC5Yi6FYg5FZzsNY330cZ2R+yzE/PUpC7UdOH0LFjWXhaT6RBmOWrZfJusrKz6rtnsOPXUU8tLSkr+tdVWW4mg3FRIzkz1uVpatWolK0HNmpPnNwuo39XhcFjmTcl4pUV1NalxpV8bukcWtsdQzqI0ZIGpmb3IPJXBhljfiYCUf1Ut/ZflpsgLWQNrwzFZImspfjoCrS5EVMvKUQ/Hvyja9E5EZKqIlNQ5WTvLHYJYgWQd1oV0XBbEdeOW/2ERwnJLIfM5Wb2K3JTf1w2B0iOLYLnbSbfUWA+x1m2LCFZem1Im6SASW4Ss3DqIIJUPXr0ASIr8i8o1iHRhf0pytYDcIih9Kpe6DYr0UOR9qs4pD/JzfAJFRL82mjuCIqJfxLziT0cgKwwR1nUJb8Up8lD3pN1gKwGFJ6ttWSErHKVB+dDmbto8UDomglDxrM9zK71X/HpO0lkBKt2yqlb4Scvh1HjWJ86NDaXBq6vq6uoatutNtSrfaDAMI5idnS1yPlVn6mK9ykpWmCNHjvx2xIgRb7FvUJuwRcPv97dhHaitmR2JRNJaabuv7xPiEKKnVhg1WGAsMYZV6Tj2+1aLHVpySLOanKxavAw/P/86IpWVcOu+wLRtj4jtcdSByGuf1ri1XqxauAhfP/hPvDjqSrxx4fX4+t4HMWv6s5j975fw4z+exud3TsGro6/Bqxdch++efBZfT5uOhe99hvxuHbD37X9Fj2P+gqzCpr9fDuTnYavD9kO/y0ahcNvuWPjRl/ii7FGsmt/wwowg72veo6s3xnSiaT1xrI1mfJRzWYSN+RpWr+OikIXf3X1uq7T9YU5OjlYFaIVVe9M0pfsZZJBBBhk0EU2ayWaQQQYZZLB5UVZWpgl6Jw5wF3BiWS8ZzIFyT85Ushqa+zm2g3YtmmGbzm0Q9Kc1UG0SbA7cRQgX5OZ77hgaRjw9usriH48Q1nTedbBVjzy06DoPO/SPYv9DmuOAg/Nx0MHNsceeLdC6hd8jbGX9612v+4NhhFrNwb4HFGH3PVohK0ukrsLlNaaLYMiPT777GF/9/JW3OV3A70UUvzm1m3MTEz7+ycsqQlFOGziGiaU1v0KbyLlu03mgrh1aol2r5gmfyQ3DgLVVJCs7LQt/3nnniQz+mfXchmVad+OlPxrufvvt14jpzkaHm5+fn82y2KzLkFn+muxX1xCJQ6kV23glNw6ZWMkvrDYzk8sGuYBJJUulqHIvcDJFBKCWxCdn4UmGQeloalq0ZF8+x2VZq43ftLmY4p9DkV9XbfYmC8t04aUe0/V6WSHCVP5u6zYgIie1UZwsUnVeaRbRLB+wsmBNeQA9iDCV1GUN1MZ9TNH1IszlL/hTiuLfEIi0ksWqyOnDdaAOZLmruERgyzq7aW+EakP1eAZFhKb8JMt9xtsUbYyXFJX/QxRtFKd6lh9jQWWrY0qD3GukQmUrn8Op9SESWUS53EeIgH2GovKWD18RuiKl1dbUrVeVt87VtbBTm6Pw5D5CfpuFdPqmPMpaXWE/QVHcsi5XOlR2Wo4vslaNb90yVBgNlaviUz0pPOVZZSMdTYXKTL6XVcZyk7ElYnWZR6NRtesbYtG+zmB8asdyioqK0tX//zvEYrHW/GhlWdYv3bt3r+tGxINbvSLPtY2dG3MREYe7xMnp8otrZcnqfzV+fetDrPr5N46P6oTB+rACfrTdbUe06Zd83BuHE41h3vuf4r1r/4aPbinF4s++QaAgD+33H4Cepx+P3kNPxNYnHoFWu+3ASjbw60tv452r78J3TzwLH6/b6Zyz0HW/ARzT1G16G4fp86HrQXuiz7CTkNuxHea8+LZHdNuNkLzZrYqQ07qlOtLEkcZhFPZiq8LmpwFXEd74ynDzXNNtx29pxwSs31W2bWvlSttgMLjFrK7KIIMMMvgzYN17igwyyCCDDDY5TNPcluLjBG9+fRuftO5zWo5rcBIuJrMByF9wu5bN0L51oUfKri9ituP5kMsPxQ2PGp4+xc8ahgu/z5FfPs93sGX4kJ9nIZBTiYL8GIqKfGjZ3ECLFhbadwyioDDOT1n8sHzxjelat8xCVrNKhLJdNG9loHU7P0wrHM+2ZTBP/NBtfhe8RU4nVqfOqOXAz5tYwDUc+K0AirLaw/AFsKR6jkeYrwtys0Po2bk1nEZ86gkunO5BM1Z3Q6dUaCJjOY4jMmj9K2gjgPpmjBs3rkNpaemBkydPPmvixInD+HkKPwfwUwTfJkdubq7nJiLxc7OBea+sqqqSBVmyDlS5jVdw0yDCTz6CRXrJ16osauVn9SaKyNQ7KKWUYoqsZGVtm1zaLKJOpLxMy1QHTbF+ksWpiDPd00cHCOVLVrfXUkTsCSKOkg2ILBmT8Yg81VMla035BZarGpHY8mWcfGkhC1G5h5DIWjO50ZuIYZGTuv4oisJXWCJjL6QI6R649ylKtyyYVe4iOTfU76ry9DxFVquyij6NorwJIoIvTXzKAl6WzcK6PoN6bkWEy72HCPf6IHLwWYrK/C+JT/krfo4ii2iVTZJo6kBR2mRRnKqDIs0XU2RdLmJY5SooDbIEl5WwoOOpz5DqVWTtRRQRq8pjC4r0TS8otLGcylsQqaxyF7EiXRDBq7BUx0qLNsRMEtfJetXGciKEVddJQkZv10TC6RpZaOpFQpLQSc2T7lHZ6PmQNfiJFLk4Sa0nlY3i1OZ50pPNifraAB1PFcH7XLlyZZjtuayDk8c3ORQVxwyh7OzsZLmpjpuiy+ui78n+YX/2CWdNmDBh+KRJk07m7702V//QVLAPaUdpyXqYc9hhh6Un5qNOrus6Oza2HkDdvOHa8wKFA2pYw6s3jguvrMDctz5CVfkKjkfqFCPrQyRphz13QV7bhhaDrIHqcM7bH+GjmyZg7qvvoXnvHtjt8lHY/66rsfeNF2P3K0ah32Ul2OPqc7HvrZdj39v/il5nHAdfKAAjEkW3g/dGlwMGeO4b1he+UNDbGK7D3rvBrong11fexao59bpc9mD5/Qjk5XpkclNh5G0FI1jETNc/9tLTYwVM03XNTohYdV8Qeaiuro5YlqUEBqLRaFNdK2WQQQYZZECsf2+RBCeOOPfBTiguuxzDyp7H8LJ3PBk2YTKGTxyMs8Y1rQfclDjn4XwMLz0Uw0qTg+T1w9DSkczbm8zbexg+4TwM3MyO6oeMP51lzLjLPvTSUjwm6ResYQyfcAvveQ/FE9/AkIla5rcuA7/GMXjCvhg28TnW9/soLp2GMWn06pxxQYyYeBGKJ72BYZIJsqJpGk67PQdDJz7G8D9gPp5gPmTFksGfBWOmhXDW+D1Z75qIZ9BE2LbdhxODGk5m6vXNtyrb19NwG1xy7kHWFS2a5aPVOiwZTAsO2jnoRiAQbHIjoutkwWtZhmchLP/BBsPx6FrOAbRKUISqxNZk1uI1Inh5o3cPf+cXBLzvts3fPhfb7dgCbduGeGPE80Ps+ST2mdpsJH4vP0X4xpGci8dTzFD4N36sINABPsOHykg5Im6lR1w3FbnZQfTo3M6zlG4MhmsUhGN+WWmmRSwWE8mykBP5HaZPn77h/fJ64u677+5SVlZ2YzAY/K/P55tK3buD9X07T43j98eYzqc5+b9g6tSp69Kvr0t/4137B5LBYSH5M/GZRNOVIz30Qkcbid1MkfWsLHNHUq6gaHm/iFP5kp1B0VJ8WZImIetYuRIQUShiU35itZxeyieiTlIXsgh+lSKCTr58k36CH6fIKlnnRJSmEopKl0QEpK4VQS33CrpH6dRkXPqge0XIyQpWJKCIbhHaeqkhyHJzHEVkozadS8Yt8luW17IATmflJZcQCksvTjS5Vx7WFXp+6j5Divt6iuLUBnrarE7pl+9bkY76HE9J9c2eDKcx/dU1suZWmmVZLFcX9UE6JDJYeVMZi+QUYS/iX2kQCa5PpU3XiWQVQZqaJxHW0yka/6l+lDeVr+6TGxLpjV4i6BkVoZyEdES6Jbch8gOue7TBoPwNqz7kDzppia4XFqpLPYMPUkRWSzdlhaxN6A6hSA8VxtsUlZ10Ud9VXiKbBem8yG4RyyKdlTaNA6RvKou65av61yaHuk/p0fUqC1lay9e2XJHoRYrI6iSUr2TZ1IWOp3s2NhRKe7r2YPUxrTAQGZz4udkgMjgrK6sxNxHCurTLHtj2dyktLb02EAg8xf7hfsodlNvYVo/z+/0PcszyLM//9d577/3DCTm25UyWoT43xs/6ndkadgtf0Gq3llVvHfCsRii/oU1f6fLqvrxy4WJUzVvIcUwdNpk3mBzMFG3dDe367QRDA5smYPGMH/Dp3VOwbObP6HnSkdj3lkvR+7Rj0arPNshp1QLB/FwEcnIQKsjz3E902HNX9LtsJPYYcz46/WUvdN5/d2Q1r/+9s8vxil0TRoyi7/Uht01LdDt8P+R0aIMlX83Eom9+gLuOL8wbRU6nuGVwg4sGknDbIuBXf7IWXnnlFQ5x3YWs5yh1UKtqMsgggwwyaCLqG0A1DQOnWyiZMArV1V9zBn8zZ+SHsPfbwxPLN4wz62nwB/+N4RNTd07efBjjmhg6YQ/UVH7AnvhxuOa6OWyqC8NgJ+MOgGUN4EijK7K7bFj5rSsMowNMYwB8vt342RnlLZsWv4Pe3n2uuwd8tjrTxgaJ64aAW8RhZX/qQH+GvBPGpgnfFzPhGltx9LE7DGcPXp+0Kmkc2bYPhrszdaof798VttuQhV0GWxKGjt8Kc2uegN/3KmBriWcGTcc2HNzGiPp2wOez7duOU57mDT3SsjQJ+Hxo36Y58vOSBkPrB82XtHmc5bO8cJsGQxY6sCiy2rUo9a0k1GHTMD2LX8OMW/C6RgzBLFk8yTUEmwLDRW6OjZYt8vk7cbyW6F4GtNrlQ510sltIpj032NxLV3VspeczuGGvgbWRFQygW8cWHtHdKAzXdBCrt/+xLEt1/LvjONuXl5dvVvcIgnZdHz9+/MlZWVnvhUKhK1q1arVT//79Ox122GHNjzjiiGaHHHJIix122KFL8+bNd+c1d1En/11WVqZl7RsDqvakCG4gEAhSZ5IE5WYDJ5IVCxculCVjPRqaVkGarjRxUkwEnsgykagi8kS6yfpWRJg2ZJPFqMi6VPccItSGUORqQiSwiD4RPiKuRSzKmraubZv832pjN/l2lTWp3APkUbRBnXy9inQT2SpCMqlzcqdwNUVpEZGYjEeQJbPuE3Gp6+U2QuSwNqaTj9xUa02l5WHKoRQReiKkFZZIaeVDaVMZ1y07lY983irvsixWetYFildWsyI1U1dTiJR7hKKxqAhFLR/vRhFpKl+7ejmdGpfCURh6SZNaD+mgMpXbCxH2IpmThGp9kOWrSFiFm7TY1gs/1dXFFB1X2lRG8jEsklf6od9JiFQ/iaJ6ElkvAkQEvcjj8ygi6dUwpfa5InZF3oqMVRpUf3o7eB3lFErSqluQXok010sAkc6KQ3Utol4+ihW/TABlzayyHU0Rka1N5VRvcm0hqH5FJMtHtZ4r6ZTi1LOt39L9VN+zqjPFqbD+SZHOqCxkGa/yGUaR9XUSSf0XiV9X/5O6oPON1eHGhKfTS5curWY/U8l2bF3ahw2C+jXGF2QbreczNd7U9nWdwXCN0tLSIxj2ywz7mtatW/dl/9A52T8cfPDBLbfffvuuhYWF/YPB4I1+v/8f999/f1IH/hBMmjSpiOnuSZnHflV6sBZUXFHH6FHvgCQB76yrN9jmfLTc3+E4Qe2Hh2U//4pVCxbFxxS1wnG9zdmKtu+JZl2aNt2pXrYCX90/Hb9/8g22Ov4Q7HTOYBRu1RVWA669FGUgOwtbH/UX7Hf7lWi/124c/6Qfk1QsXIwvpvwDzw69GM+cfj4+LX3YO+alPQ1a77gdmm3bHTXLl2P5rNmIrX5PupEQ4NA1yCmp0QhR7rA0DaOtHfXa7bXwxBNP2D6fbxHzYVNHM5bBGWSQQQbrgCbMYuvBwIEWchcdz87xUvZU+d5rUceu4gR8VUJqNCphryTi7yYMu6deq6hNhtkP5LOTuQCWjxMvw4k7H9oAmOZnMI1HGA4nFc7HCL5fd/C5eRHMb1p+1jAcG5b/hpCMo8GB7+pz65OOxD2bb2CdwYZijAnTOg0+38EcyXE0a/yxz8ufDBzYirmNBgKBVBKgFnhNM/5pkDxUqyfism1RAYL+DePXLMtEVigEy7Sa8BDHJ0YmuwFZE8s9hTYY0UZyFs+lPsmu6XK8byPLzMM2rXfCLlv1wy7d+2HX7gPQrqAdsrMDiPEarxnw7nMYns3wtCGdBb/3Kf/BEsahuNaa3yUidHUi3vWFArmwjABsOwxbu1o3NilJgUjgloX5KCzIaUrXYnKCVi8ZnJubKwLpW3aZsto7d8KECSJfNgvkm7pt27ajOYm/q02bNm133313HHXUUeDkHjwOHkOHDh3Qr18/HH300dh5551RVFS0B9M6deLEiYePGTOm6etC41AFrFU7qaBeyz3K+o9P1hOO44RXrlyZbvOtdGjKNfVBz7QsH/eiiCDTBFZL+G+lpFqnpkIWp3I8qWtlJSnyUVaa8gOrDbySm2qlQrP3SRQR9yKRZREsS10dl5WoyF2tFkq2MVJkEYlyJaHrRRKKAExChKnIZZGMWvYvS+W6aVYjI6tnkZUiYWQ1q2s1BhQBLVJR7IgI7lQiMAkRgrJYlmXsukLEn9xYaBVYOiJZZSZSUeS0iAWVi6xs6/ZNKksRqyK5k9bO9UF5GEhRmLKObgwKW4S4yHltxpeECMsHKCpbpU2Ww3LdIBcdIntF2qZC7hLkmkJthXRIFrMiSvViSRbC0idZFdeFrIB1Plknck2Szp+q6u5MisJXmuQnWFBdy5JdLxFE1mpjQtWVdEdlqY0LRbAnofpUHEqj8qEyUv3K4lgvRWQpX7f8pXOjKCKsVRbScZHEddkoWaArn3L9obpPhdpU+Z7WvXXPbQoo/6s7gt9//11WihG2Y4kjmwdsl9nleh1ZunY23bEGcfvtt+ewPxrh9/unsT/YSv3DEUccUat/6Nixo9c/HHfccd5nq1at9orFYuwevP5hs7fjr7/+OocC5gCWQ1/KT0xLWjJ4xhO9/JyydF5Taw2ixjZDvyOreXOG6Y25ZF27dMaPqFqid3F1wHoP5maj5fY9YSQ3P2gA0pO5b3+EX597HR332Q3bnXm8ZwncVMhFRVbzZvCH0g8HF372NV678HrMmPI4nPIKmBXV+OTuKXhl9DWY9/5na1s2E7mti9Cy99acQvtQvbQcdjjVIH8jwPTByGF3ZtV9d1EHjpTWbWYZrtwSpYVe5PIjwnpv2orZDDLIIIMMPKz/ZOa00lYImddxRlziBePYr7Exf40jkeV6hQc31gWm/3QEQq1gxyoQC1+FySO1bBC46KEcVFS2RIw9jC9WjWVFC/HEoHhP5DKwUaXNOPNvDpOTwZqaxXjwgtpkyMjSQoSdfK+Hijkum/9q+ILlePCsNUuyhkzJQ9DtwR7iek7wD/UIase5hT3mNKaxCpNSdsItLiuAE24OIxAftLjhMKL5S2qFJwy5NQ+hVvLxxuH/yio8ep6sFVzenw03yIE1L49UL/XSq/j90SI4HJRF7QgCvoWMM9VSZQ1SrxV0fV7XRbi3jo+rofddAct/E7RuOhq5BdHQWAQjQd7HtDsmLGcVJo5ae0I4bMJ/ec+RrKMorzsdk87WoHoNBk4PIG9lCxg12SwDG25VFTqUL8bYsU1bEzS89HiW6ySWc3PW+xeYNFITydo9+wV3ZqEq707WgSw7CHcs9SE+cVL+Dbc1AqYDX8USbyqTlVXk2SMtW7rcsyOJNnsPPv82iMVms85H4IFRL/K+dl6afTkxZGf/jrtP1HLLtVFc5kc4UIRsJxuxqIGY34W5fDmmXiRrqTXp1HWGowlwNuxINTTwE3TMMUIwgzareDn1ol5yLi1Elszu0gKBcFx3pLOmfzk6zF1eq4xVD4XlbWCbAZh2JapXrURWXj4cKwfBcAVaLl7G6+OjMQ2wZ7dsRb3iOZab469GyxyeH5R+tHbIuCA6ZLWEG4lbefmsGKL+pbh/mAZQa4/C5NYjEmjh5VswjCh80WUoHS3LrcaHzoPHhBBoq0nkuZSRDEDs4cPwx65GTawGnZYtrZV3xcccwAjGR7JV/Bdpvmh1u/D/EJxI6TntU1NTc+L555+farW1Glm7nnUtJyacmJv++qpF/oKb5eXgquKjMPy4fREMrD8hXFVTjUiEzVNenve74Vc/psetfvTdu7jq/ktQ7VYhwLbLYSvYq08WuvWIewHQXNmEH+2z+6Bj/k7o2Wo/qiebInUjPPfmx69hUeRTrMjlvN8Ow1VWLRvzZtfgy8/5yDt8XEzXm0zpepVDNBLFBcf/FcfuOQiuw/5ptcsIQReZHjm9aOX3ePTLS+C4ERzd60p0L9qb8cavagyK74V3v8a5tz6E3xYua9hCWFZFwOSqj+8XEZUWkydP7sswr3Ac5zDm/Ql+v3fEiBFJH56bDKWlpcdzon9rt27duovobdYs7g42ErOxclW1t2lgMOBDXk7W6jzOnTsXn332GRYsWPARJ9olo0ePbmhpfGqJ6rsC0adEfZ7I5KRIKYzzzjvv0B49elzDdHVQOW8O6IVFeXn5v8eNGzeG+VMbL3JOfbZE31WHao+UIH3XZ1IyWAO9xFLfLtJY5K8soZN9s+pbRKGsiUWEamO71P5Um4fJlYZcV4gMTUdwZ7DukE/nCRRZa8v6WGPXDNYNyXYs+al2TCKdTkqyDQsUFRVlXXbZZdfm5+cPZHveQOew8WCyfWZ7vOzHH3+86q677pJrDaVJY0K1YWq7kpJsv5Kfwlrt2PTp062lS5cexfTf2ZVQ/9CiRYKg5DQFHKayg2XEzLaPYwJmU+31vHnz8NVXX+G3335TvzCK/VjqqoFNiocffji/oqJCZS63O0GWybXDhw9/jL/Xyp/zXv8sd2nFHabPHGVH62/GVeHsl5dYWc2uwl/e8buOc7vccVT+vgTvX38PfvjPS4iJTE0ZPJgc5rfcqTcOLbsJ+R0bN1aNrKrER7eWYta/X8KuV5+D3ifJ1frGQcXCRXjrqjux9MtvsfOFw9B+QF+Ow6L48T+v4PuH/onWu/TBHteej7xOa6fz2+nP4OPr70XHA/ZA/ytHI7vlRnQLLWPrnx6A8+NkaiibpHoeEw07OByJuDaKg8d9rZdIa2H8+PE7sg+fwHr+kPqmvieDDDLIIIMmYP0HKCFfgB1fM1gcBDgxl5Ptxz1yb9KI+zC5ZDyW11wNw70J4epXEYu+w5hkCRDHyooBjPoeWM4/4Bhj0G5enFkQBk33w3aPYe/7d876n+AsVJYPcYhQHHLf4YgZ13PwMZnxPwaf9RByjHEIREZ6S9LjZl8cAtn7wbbv4fCmvzdYEcFnmMUMlxMQW8swxTQYGFa6P+8ZAzOgicmjnhihCQxvNM6aIAuHNbDyT0c0/ASi0aeQExyC4jIN/Jj/mj5A+BGG+BD8oYGQT1srejXzdr+XRr85iXkahqGTay9xkc/h4ol789oxzKtIai2/fBR+awKq55yLkglaerg2NGaRaZ6/eh849hiW/YO89xHY5l1M0zE4b1pyc5fGcdLfWqPZktPgt++F6WfeGZYZvAvz252Kk8ua/lp6Q2DE9uDI6R/UkymozhqJ7NAl1J0HEHYfRk7BSajyXhvHYXDwaqENhpeezjq+FxbT7ISnoWLlxThjMushUf9JjChtxWPF8Efu4Sj5EQZAnYk9BDP7RpbV0ehbtoYZc8IdWGfXsi6mUweuQ9Teh7ozhMcm8izjiTyIQPgqjCzVDulNw9n3FmFe+2EIhu/miObh1ToL52aW8bEYMz3OiAn5izqxbu+E5VIPmI6sXOqrEX9OItaNWNxSljyc1rF+57Y9BUGflmo+irDzMPVyHOYuPQvDJ8avWQODZdATnUPnUe9L+bw+5olDffM51/Dcfh4Ruxosv+KybVDtv4j5Hu/plZd3lkE0cCWGl+2NMa/H9b4hZDXflmEpfYOYAh/FhOkeAtt6FBafnd86xonxuKuZHVATGAUjqMkqn0HGmeWOQ8HyIRh8j6yP/l+Cg9pCSiwQCKSz2vJguEYR29J6iWAPPOX3WcjPzqLqaW64/tBk099U6+Lk3MuQn+G4L19tCKcwvDF/4kl1OTfNRXPs0+V07NrpWBRlt0ZBVh7yKQXZ+Thk9yNwbL+zkOd5h+EEVME6Dlq08qNzlzyGG2OYcatjz19wQhSuh1pEcG3IojfuW5iJEXldu/VoGLxYm8jlZoUSJHQDiJMBDc4IOWH9NBRi2wfcy3pXH3X35MmTD+Pkel1StU647777OrI+Tm/fvn13WXolieA5C5di6r/ewNX3PYnL/vYPjC17Cv985WMsXR5XRVkK77DDDmjevPluPp9vVFlZSjvadChfdfPm/WaaUjRk84FlrZpM1mZjtZpBeoj4fYPyC0UuC0TKSJ/lZ1b6LVcYsmB9kZIkgtVvHUjRJF57AkyhZIjgDP4MSG0zknCXLl1qszkRCbtZ2xHGaSXazyTWux2tqKjQBmynt2vXrhYR7FYvgDPnSTjf3Q1nxm1wvi+FM/dZuJHlGrd4/UPv3r3RsmXLHR3HUf+wWeYS48ePb1NZWXkp06ANMpewLM6rrq5+kr/T18Gicl/MaaJlsIEax8ha6bgoYnjeQKqmfDkqFy2FHUuMNZJgN+ILBNCyzzZNIoKFSFU1lv08BwXdO6PDHlpYsfGwdMaPWPL19+hx4hHY5oTDvE3tctu3wU4jT0X7/fpjybc/YNksNtdpBjJZhQUI5GR7m8pJNio0LAoUsMNveEqhZPl9RsDyuUmXRWuBKl/NetFgLj63yCCDDDLIoElIHTCsGwKRGCf7Ea8T1cwbhkjQszFk4i4ewfPkRdUoK7kHC+YfheXRgagJySIhjihawUE/+EN92cHuiOrsNT2B+5vFSXln+IK7IpSzA6+LL5edzjArss6E5ZsCw3c2zx2EUN5uyMrdg73uQN54G4/fgmH3xQlcx+mEYO5O8Afi/mXlvT+U0xn+rD3h2PJB5qJ4wnHsQSZDriQC2fsgK78fsvKYLt8RPH0zfLgFwydq1+Q45CfY8vXn+X6w3a0Qnh9nVgx/ISxLPnN350hIPt4eQDD7EmTn7Ydg1m6w/IewpG+BaZ+NwdPWdGaFrQ5jmJPZEV7E6/f18hPK7cf8HM5yuRGOcS+G3pfciGMNRG47zgGMeBICWeczzXsxnv7w+U9leFNQUVM7nvogcjov61K4xjjGeRzDUfx7wR88hXU7ATnuWMhqelPDcFshEOzL8tsThn0+y/IipmVvlvUe1IVcmNH4SCs+UGnOujyXdX0P6/M4pnc36tG+MJ0xCNhTMLRUy2DjGPq31tSfu1jT98LvH0hdGcA63o1lJb/Wqqf7sFNszUZ2Nb4cxrEjAqEdWf6Hw2fczjTcybQcEdeLgMwGL0LMvAnDJmnJY8M47aEcRH3US9wDK3ASgjkDvDpW/D5zOCtxIuYvO8Oz8hUcz3J4F9bjrszsINbL1UzLCcgp7Auf1RHRSAQn3JkFX4226Cv1wlS6svL3YBkM4rG7GNdfMfzhNYRw8T09YZv3spBvoK4ciVA+nyuKygwu80Idqs46ZHUaRk/uQt0qY13w+tAxTG9/77kIBg9l2JfznmmYO4MT+0YIqgha8vnbmXrdhnHHr/WFWnNUuQfv7YNgJP7MFyw5FLb30uQ2po/lrGcwtz/LiM+0cx/rbTz1NOlX8f8VOJGRlbpTUFAgv5b1oYh1lfiaHnpqfJaJnOwgH631b/IFn+VDgJOctKBK1J5yxUlYjc815o+TtdpILkEGJ+DyX5Y/F83zOrC6Ax45K5LWdm3PdUPA70NBTiueawabSq73QaZjIBRyUJAvC1+GbSbCTmwgJ5GXXi/8BsjgaCzK5pThMUGyDF0XSKnzc0LIy85SXcUP1gumxzAanRCfccYZv3Ayey0n0PLb2tq27YmTJk0qHjcu9YXNRoV8AB/StWtXuX7wDsz8dSEuv/txjCn9Fx56+h08/uJHKHvidVx859/xt4dfxJLyuFGhJvwSltsp0WhUS7U3GliejRXoRoUIjATCixYtSr+6IoN1gfz+Soe12ZkIYBG/8h2rlSKyEryQ8hIlCbm/kDsEEcVvUyZTMth4UKOtPleyYZ1ABo0h2XZF5CYi8X1zgl1a/X1eUyH3DtXV1X2DweCBW2+99RqL4JWz4H7LYfV34+DO+Tfcec/Cnf0PuDNuhjOzFG447jJBriPat28vku4IloPcH21STJw4cXu/36+NNS9gnO9Qzh45cuRz5513Xr2ObleGLT+HDp0SQ5WG4aLaDRYsZU+Rx+7JG7/Kx2/VsuWyGl49zPVADbCCAbTZce3pWzqou1v63SyUz56L7E5tkde2tt3QhkCbvlUtLuf0Ixttdt0B5T/NwQc3jsc7V92J6KpKtN55O0Sqw6hcUs50pCsI2U25qFqyzNvcrmZlvbYJ6wdLC0nUJNXf5XujgYDJcjbyZboVP1oboVBIBmfyGZzD9KZURgYZZJBBBg1h/QeFlTnqAT+DHV3hzex9oQNh+sbDcu9H4bJJKJlwC4ZN2hNZ7fx4YnRFLZcLlmmzeY/yXnDWH1trxZp2DNI5iaFriTcWdWVnewZHFm3Yuy1EtOIGVFWci5rKqxELfwx/0McZ/SFMyP7YZ4wPvshrCFdeh2jkK6+Tdp0aVFU+yV7vfBj+5zDy5kJm/3T4At14bhUiVQ+gauVFvOY2RGKzPY/9hnUgnFjKWh2lK+ZS+FXpToJp1Kth9Vj+YF/+NhCuvgXVlRchXPUKw4jBtPLZpx6BUI187MklQQu41rHwh3ow/kpUVzyYiP92xKK/cobth+XrS9FGGrWheHyBnVk2lczfzahadTlqqp7kfZWMvwg+aziC4cMSV6eHXBIYzJtpDuU9uYiE30D1qsuY3isZ5gdeD20aw5i2Mz3/0JsWNtPOD9cPn78NbPsdlsXlLNOhiNn/gN9KDKiZb9NqxrLZhul6k3V/CfN+M6LVX3MwZzAfu8IyrsXQO+PrmHzB/VmHp3pMkR39gtffyOvPZd08B4d1afrasSKHM9j4wEHruvSqIsboTKsV790KtvMUqqsuRtUKxlOzxCPeTHMAEFu7XuoieyUHwCZ11vAzzG9YvtdTLqRePs30h5k+6oB7ERa0i1vG+wIciTnUMaq85WvGp3M503onKpZdzHRcjR9WLEZh7sl8fkYybTkss09Qs+pK1FRcyjJ4HaZf1u9DgIrjPTcNqjfXfzD1fz/m0+I173vXVq+8BrEa1rHhsry7w7BPwLKt5MfRQASDEMrZm+mqoE48wmvPi6e55gmWfyXTpRcif8XQuxrexM/EtyzvG6hPnPBrJy8qbbTmbR47F7Y7DRN+X8H2oQfTezlCWdRlxV3Nsl6lOr0akZqX4u1K4ACYsT/G5/gfjMSg1l64cKFcc6SHYTS+IxyLXmRwVqgeEncdYHGM7bkK4JOyNscqWlcWuQlrW+8CPVImm1OHaqNrqJI87hHE/CeVE2ns8Brb8XlNm+dliL89NxMO41Iw2kvMMthdxJeh6pwmLrZ8Tqh957m4dTBj8zEQy/Y2hqsN/da9DFAREZXhFYjxkaNyIqbnfh0RYrcTCjbNKNZwE26AGsFFF11U3bx582mWZYk4k6/D27Kzs6+RFa93wUbC3Xff3YxxHNi2bdtgq1atWH4mItEYbp/2LJ54+SOsqKiOl7XKjZ/zFy3HPX9/Ef98Ne65QuS5Jvs5hM/nO8E7uP5Q5ayuMIanDeTiL4w2I2zbjkUikZS+PS3iypNBQ5B1sFY6ySWE/BlfmhD5gZWrlOcp6vST0HJyuYwYSZHeN/QCLIN1hzYqvIiiDfzSu9PKoKlo8vPPNmyztxWMM6j2M/kz8bnOyM3NzWI4B7JvyJNvYA/RcjizH4M7/wV+Tz6iioJ9ang5MPvvcH7mefax6k/UP+Tn5zdzHGfPhx56aJNYbMo/cFlZ2YGMTyv4jma/JB/plxQXF8sneoPIb6694JDXtEpyq33BwqXMXMjQYIMIL1+JSEVlWoUwsgJo1l0ur+uHYztY/M1MfHrvA/j0rsmILlmOrKLmHMNsxClXomc1AkFON0NYMXsuZj31MmY++RyqlpbDCgaZfv7zXiCsrS7hFavgcFzw+0df4r1r7sIbl92Mmf98HhXzN9LCDT+nHo1YBsfhapiXi9690l5cVVUV5XhFY+XgpEmTNmyn5AwyyCCD/0dYfzJY5K5p/Ys9yBS4dmK3e3aJvsD28GcNgS90KUyeK3BLMWzCsU2yVG0IlW4HdlQF8Um8O5cz68cxpfheTCq+ARYuQzT8ENNyHRzf62jV20XZed8iPP9vvOdrr4NzUQM39iwmj5hC+RpGXpSHJ/K+e2E741BZ9VdMGXEXov4xPP6sx18ZkJPEejf9WQsir2LhhYznerRbcCXTdhds90rG/btXNtpsw/Y2xBCq+P1RRCP3wnHvQXX1FV78U4tlffmS96rZjgX4WXfZP2uN8djRX5jfKxjHVbzvVhg1HOi70z0/Xo7bkeV0IC6YXL9zp4KF7WEax8IfLEAs9g4caxQml9zG8G7iCKWEYc9hhsQeHYdmBzQ8otlYUL5i0Z8RtW/x8jS55H48cLY2mUmA9ejYMcpTLJvzeP4OtF9wFQznWurDLO/lAcw9qX/aMZxlZH3KcriA10/hj5tYPmM9nTFwM+/5nXlkkEYbnP5QnQ0HFI/WfTmPwx+9GJOH34kVr8vK6RGGxWDcPF4jv8gNo8aeDce4kHU4iWm7EctfHcs0381w74RrzI7Hj3aIRWoPkkViOXYlPx+F7eM9I+6kfIhtmvEZcE7lcY7e7Hnwu6MxacRNrLPbedNwxvE6R3sihI9FqE0bPDGdOuS+xTiuYXgP8Wm/xLt28ojrqY4PMP74aN4wirB4Thbk9sSNDaAO86BbzjJ9jXo80Uuz4V7BMryPcdwE274LKxqZUE45by7rcCLjfo2/bOZX480Peew+TBv1Ci7ID8Kgnsn6O1Lj8Nz98PvO9+p0yogbmN7zWUevMB283dgLhv8kjNnANuRPBhFxnODEdt5551TSJBUGi7WJhFmCxN1AyP2urGj5wSqNH1sNMwZYSrMl+pfNkC6QyHqXA3mfi/wCHzp1DaGgkKrGM3EDDq9t9D5F8q7+KSSD8LoqPnuEbokxLtvzBRynn9VeO+Ckhc28mmFZCduOyF2mx05OrLwY418TWFGzkOmMImCFUFnzO8KxdXMH7hGlXvoaB6uzyeTmoEGD7GHDhsmacjj14AXbtkdyknvHhAkTdpMfx/hVG4ZQKNSOYe/CyfpqH9DPv/MlnqOo/PQCwWBbpOZIn/IbvLKyBn9//n388OtC73qRyEFNJl13T+/ARgL1/g8hgxmnarOJNZpBE6BN3EQKs4/yfAc/RZGv/rrQBl/aZEyETmMbtmWw7viWci+FfarnQzaDzQA2J+q0anc6mxAaMzDOgF9LbDYw3mbNmsnfbl+5DsrOjg+R3fIZcBe/x4EA+3p5p/KayoSI0NOYdtEb7Fi1IADe5nK6n+naury8fKNv7MW+sODHH388i+HfS2lBOd/n840tLi6WG5rGITe18WFNo2DPEHOtvAi/ZCevj66qgFMdXqvDUC8SLCxAQef694GNVlXju7//B29ccRt+fvZ1ZLVsjj5DB6HL/vKSszHBPtzPIQP/i2SWWFlB+HOyOFYyWWVUUWWgnkJo1qUDthsyCNueegyKem2NlXPn46uyR/HejfdiwSdfaVyzYbCoFk17T86xGvxoWZl2IEtddaj73rykpqZmM48dOCotfrATht+3K4aV7sW51J4YUrodTrs947IiFaPGt4HcaMo95tDJ23r76fwvQKvhtYfRsNK+GHZPsv53wqnj0m94qFXDwydu75XD8Pt2573xAbhW6A6/d2cM4fGzJvbD6ffGl+ttSYi7dmy/wZxeU3HOuJY4a8IOjHMPDBnP8irbNe7+Mw00NyqZ0AvFvG7YpP4YTH3LoEnYMHZgUskcOL7b4cYuRiz8D9j2716Q6lxiMYO9Tg9Ypnajvgm+RixVG4PfWsVeJxwf3xjbsPsupVLciZKy89hDNIPl3ITPzLtx/7BvVm86FWwna8e42ZYmeYZvTcNTOroCk0a8ANt/JVYWXY9HL1zgLcEP2rvBcNt4PZxYBQdNXZ4bN0tz8SVs563Vm2N1KPqCYS3wvjvIYTriThknlVTh/hEvwbauRFZ4rBf/Qew4hlOBXe2ezM7FYxrctePXSMN130Vl5bv8Hu+KJ50/B679Hx6X9SYTbvbEiujazqriJaM66shy29Ub1LESYdqHeWVZPEluGvZnOHHdMNCG+dqoFmn1QgMCF1/xz4+JI7XhzdOxDKb7Mu4f/at3TOVcGXuFefmGoxoRjnmwjX78NDCl+AfedB9CuReh7bb/9jbwO/O+jrDd7Xmeg2VPl4LIX1l7GKR6dzlMlPVxy8Xx199PPGEz/g9YLmGvng0jfWOUiofO+wkrmpWiKvsSdFwy3QtDHQZ82zMCrS1nONDGdPGyTiJev0tZR19Qn9eYzcf88p+rHcgJFpbtstOZeL5Xb6ZxBO8LeBbWrtuT6tOC17i4f9TnCNTcBZ9zIcpGvuv5+427PunB65UR5TWIvCwTM+e7DIe6yuSIJHeNizGvzQQMn3AFn6/dqb//ZtnciKln/8tzA9MYtCGfo20AVxfvGhPKmvwuLEe5NmH8ziw4zj9QOixep0KHRTMZ16OwZVVv5jM9O6M80niZ/4/BcRzfZ599Vp/pafzZ34yIsW2vikQ08OZjyAYqkQLVsOlYiETCWLpyEaojVWz6482tT4sc+E+Oo9u086NHrxAKCnzevNG7c7V6NAQ90Pyry01GGo2hmdERB213Es466GwcttMx6JjXHfn+ZghYAWRzLvzu16/gy1kf8/pEU+rBZNdhece0KGVpNZtNI4KcQCssq5qNZZVzEtdtZCjdhl4iNR3sstwRI0Z8Rh04h5PcMsrBlmXduGzZstq+7NcTDC+f9dg+FAqt9gP9yoffYWVFNZuB9JUSCvjx+Xe/4pe58c3Zda+E4XT2DmwkKO9E4lcGGWSQwZ8KXuMViURq2I41ttJgYyPpJiJ9I95EVFZW+tmut8vKyoJP4zTvIIdo1QsZcn3kHaOUm4iKn7xfPk65cnM1DUPLYDC4UYmf22+/vVV5efnFzOsVTOdPLOdz2G9MOeusddzgeR0QNb31Rt4SK1nS1qyoQLSG09I6/aX6z5wWRchpld4zlB2J4vt/PI1vH3kKrXfqhQF/HYU9r7sIO40ejA67b1x/waoSjddYGZySswrW6lbjbiBcmyfSdLktd9gW2w0d5KWt/zXnYv/brkSfEafCZr4/G/8Afv/868SV6wnNtzw0pb/niHN24msaaJov5OTkNCWwjYNhk7piSNmlcMPjWNJTmZ8HWaAPwmeWIZR3O4aXHuqt1MyAExpzX1ZzfA8eM3ouZjfzGoc/Nc6Y0B4Fy0bAjN3D+r8fhl/1/xAfusnIDt3q7W90Th1SOKdS3MwVnIw8xrZ0AsyauDvSZc39cK0bOU15GD73bgR8jRudbU6IwG5Wfjls4wK4NZuWqNbeV0MnDkZN6A74jEmw8SAbsAfZTkyFY/0NJZOGr7UP1xuLsuBojwr/IzCcUvit/RJnMmgEtUmo9cHU4b+j7aKH+YBfCNcciFjkZMTCd8K256zuIH2BbeDDEI/hX19Ef5/B8F6iRPmQ5fIB2pPfz2bF38AG5i7YVI6+5okoLlu3t89RuxDNlp6P4WWPo3nef+HGpvLo4fG0sz9Z52VezgpE3TVOlcYOkhVGYvM8rXu2a5e5P5qPGv9oPmSPo1v+f3jNAxxJ/EXDCe98ffG7xnzEQmtcbwiG+xsboRUsH30vgBFLlEVKGB6Tok/PpUAzyOUF0JfxjGV2b2TAN/D3DdSM+CttxyiC42yGtyuJ8oaxCiGjXh9fvKQKUSfORCTx6HkrmUVZE8UYjJ/fizBoerycy+cbqAzvinkzx2HYxGfYQf8LFq7ndQldrJdxiMBxK1eT+kqg7dUj41BanaYNbHu1NJC9si/mt7uHuvk0fPa/GZKWw8p6W/mpJ343Sr2u7R7AADsUQ36N+UMvLLRJhnGDV28u6wzubt6LGG3G4xprnrXyiA9R4yDq2CNYMPO/vOefDEvLd/MSjFwcb46NwYlNhh2dB8uvDSJ7Uc7g9Vfx+ZJPblnaj1n9FnNDEIu2Z1q7Ubf4w/gVVijFApxQuTthvRhYnnjJ0hZVxkbcxvhPAysQCGx0i5r1xS8L5+LKB8fh6U/eZhNssAmROwc+DVQoWBa+/e1L3P6Py3Hff2/Ei5/8C5//8DZWRcsRCFmci7iQp4pQICYjFYJV7IQpTZ8ra/lpwMjDgE5n4ZBtLsFfep2FY3c/DacfUILLT7odA/c+HXmBIMcOwI+LZuDVr5+nejGB8dY0Aaabz7BcRCypngvbDSPfX4iK6GLU2Jt0dbo3iVwXaGM2y7L6Mr3aqK2Ak7YW/L3O4aSDbdtiXGuVTDTacF2o6QtHo+w2k28VdcybTG5UCxiGx1n36lni5oQapDWZyyCDDDJYT7AN+7O3Jabad2/IK2i86I0/a3UbtaFrUvp03U8E2KZv1PY8JydHGzkPprRn2J936tTpzZKSkvpWUW1MeGN2xolwRSWiYU7D6hSHYZnI61j/tOnX19/HrGdfQ68zjkW/C4ehw979kNe+Dfw52TD9G5Uz95ImEtgXDHpWwYnk1wYPxd1ErA15TPRlhTxL4uzmzdBi262w9dF/wa6XFCNU1BxfTnsCNcv/eK8+pmlarJNcii8/Pz9NJjcBhk04Gtp03XKvZAkexQLeHnFXet04ON6dhT+cn2UIth3hbYD//x220wKBQDeEcjuwXDpxGl3fW6U/B866ZwcEMQEmrmNDdyznQH34wKj+KRbbJ5fzbPNWVAcvx8jSNa4VbTvABqQjgsH2vK87r4m/LFgQYxtp9kB2Tic2BDweixsPbgmQ1TO0qhpjOafaFSFNzDcR5EKySpvu4zZ2JnL1uZvn0tLnkxHZ9iy7Eym3wHKuR+qm+TkhLRRtD1+gI8u1K1u/Tb/n1f8I1r9zlnm/zMRlTat9oyePWIApxW9jUvHjaLfwKtj+XRCtGcwKm++NJFxja4StuL/cugj6a3elbppVOw+OrUH5guvh2OfwQVrERiXG6wIcquRSUaggOASuPY1P2SWeCX5TMGz8mchyX6fCXM9fR8NxfHDcO5jmiRR2Jmsno3EYy1CzpI4T5LQw2JGczKnnaywbPmDG8cxTkIdvge0+zLw0PIjkNB7hytoJ5BydD0J8FJa+X68PYttkopkQz4KTYblhpsuGEWt4dKKUJklNFyEUl639xqhS1rcpxINXvnWgI3qU/dH6O3JT5xOEdiq8fCcOK++yDh9ye2cUtv4HLPtp6kkxw+4D13yHZ4tZzz9716ZDPJXaHDHdctY4mvKSQL6L53//COD7L8MsYZ77Mt73Wb+XMa1xX9aJyNaCwjc8H8bp4Y2w5Uh1db0F+Fuj8BoG6TDPaqgNjBq/I7JynmH+7+evE3mmB695jM/RHbznd3bI8fCSmDz6c5bk8YhFXuTzFWEQWuPPEarZhvf347ELYEW/8SysNwSOoZ3CElbvesFTs7a+256vaB5XGbkcyTaRgP/fgerfyM7O/iNIsbUga6N3fvwE9779GIZNvQaXPfQ3zC1f7E18qNfeNdXVlfhl8Qy8N+sVlD4/Ftc9dA7Knr4LlTVV1CSHQx6qaIwPq8sqNyzkGq2Qg9ZUK1VtQ49UsghsNlZ+dCvaHZ2LdkbIyvM2nSvIb47uHXqgffNOHCtQXwKMK2BiYfl8NmRr3i2pedFbHWF5xQKsiCxCjM1Ni+zOCPlbM5ZNOl5vvM1IIOEHcVfbth/nz+kU7cquZd4nFxQUyL/qBoNNsF5uLYlGoyKGvWN9t+3M8ZTGqd7PtRCzHWzVoTVaN48bOkgnIhFv1flGXdovEoXpW7debONAjc0W8bxlkEEGGfxRiMVi7Bbspan9A0Kt2LeK02igafazb8haQ4SGw17/W+7z+Zr+1rcJaNGixdvsJ+5jP6HVe+fNmTPn1dLS0kPHxJee1zOwXn+wSzT8dsRhx+StivNegrPvc2NaNFg7Or3HzGmV3vYpvHIVfn3rQ7Tboy+2PvIgBJsVrHX/xoXBsVAAgdysONHc5FFI/TAtCy222Qrbn3kCIhVV+OUVTav+WFC/WIyGXiJvysJcg2Gl/VlxYziw3YsFkudpnObMTqzGE9eJcZDr4znNlW5CRc6xqzfq/v+K6uppqDC2xvJVHWBXno6HR9c/x97SIRcOPv8NrN8jqQPN4/VvR7y6t22tYpfhop/n21IPzuac9wxv+iFYFr8ZcnmpQTQbkMQE6smLeK+/PyrC7TlJ6oPYkqe941sCfL4WTHMPBLLiJHCEE7lNgcF3N2N5XMxvp7D8WnmNjeuyXO34c+XYUa/BVJmb2ojfGO3xkB6WqrmzvXKNzx/+iDnEnxLr2TC5Bha2GYhgZCGa51aiR9upOC3hw0Mk1tixNZg2dDGVXD4/3+cxVUxz2GYn75pUmEYWVrlr3n60beVnJRdSeE/iWBJPjK3ADwunojqyNVO+O0z3Wja4zzPsbzxl0SZyhjUA+Svja3P8ofqVVX59DP+lvKcbf70J09cPWeFDYJkPM3t6zbl+HYp2R+rVBAUcNmkHlsslCGb3YFTvUPn7UrH3h/Hpw8x7uVeODUHuGzqHai89CRiteF++9yAY+B1GKLFcqrb1lwdTDj5ZZpZ4RPdhVDhtEA4WoGpVc95ciJxCNW6Srmi7SLt81w8zxsGYuyT+g/UZiaxdz5FWRXBcjhC99WXaXaL2emylML6h4BIsDNXv085l+E6K1atwjnbaN1nnpnanqoZrzsao8bkw886BL+tYhh2mnlyDmqydMLXkAsR8Mxgh66jBKnZhbUBDIncMyL6I5XsidZWNkzsWTuV2mDLifObzS15RT/0qTTzleET0Cu9QEpYlP9dxy2S5xaiOtENOZTOvziSGLGeNIkoBlrZ4nmWQg6j/YqZhX5aLfFSfhvbNe2HyyNt4zS88lqYAqHfTRnyE3Kpj4XO2ZbkVU58eZ5o+YZEto276GV4n+LSJ3gbAcOVHe66XF9dpiZi19gsEi4MoN6HP8rttuLXL438c7O8WUBxOpupVVPaITdJRvXtZPaFbT1RHw5j2zrOwfQaWONW47Y1HccTd52Dyq09iwYq4NxURvH4fm2E2313abI0zD74AJ+81DMUHXYGDdzwRrbJaI9tfxOrMQn6gEw7rdQUO63Ml/PKa0tTHTSqjZ0T/2d9LnFrvTTj54cMbDBhYuvIXzJqrRSXxItRYTN8dPgwLV81Ejb0QWWYOOhb2RcdmfRD0rduqtQgngtFo08rVMes8z2kwbty4/IkTJ/b78ccfb2OdPWlZ1k76NE3z8OLi4gtKSkq+lz/hxOUbBL/fv4Rh/7By5UotCfaOHbHvztimW7v4Y1mnhVIZy5fwYXvv4F0jLFmyRP759DW+q9yfH1KUep+3DDIgpB8ax0g0hl5XfdH1ui8ZRkbf/veQrNPNR05tZLB/iDiOM7O8vBzV1QmvYAXbAs1684uyVKeDUP8t11DNesWvI5YuXYrly5erz/2ZYdVeybiBYD9YMXz48NvZRx7Cn5Mp2hD10bZt2z7JPvSI0lJvTtpo2XMYXDcjacGRgw/RlVmmYVR5Qw/mXxvAaWxVC/ypFVOh/LzEgdqoWLgEwdxsdD1oLwTyNoNLWZaAPzuEYEGeRwrXuxhxPSBCuPP+AzDv/U8RrUwsgF1XaH8eL00b/piwLhRI9YwZMzaqrq2F80RYGWfx23Zesh1nCedkd8MN9MbMBYWoXtaBijWE2fqS5zQ11fL1kzG7ZV1Xd4bnQuDMidtjWOn+GF56IIZO2ANn3t8RxcWcnNeBNp4fMvGAuEzpjCFP5fFzO+/eYh47feIuGMi5b1qwbM6a2hJnje/nXTtk4n6eL9YTEhuup6JkwtbeNcOn7uPFM2xSDwzn9fJxO2xSBy/Nwyf2w9DJB2FE6U4YcmseBk9rg6H37OHdp+vOmtptLZ/AgVABzMhWCBo9YOS1RXGJ+r812GdMCIMndPHKoGTCQfzc1yubodr/KIXHuODxLAwv2927ZjjzIwIxFfJpq3uVlmGTdkwcjUPuC0sYx5CJAzBiUrzc5J9XxwaOadqqO23Onu07Dab/CE9vXXclZSpqzJ0RZv1HqtrAjR5PnfiU81vewHmsjUEYWdrw6vgxYwz4o52BWE9Ydjfkdos3EMrvyMl9md6Dcd6D23rp9Mqb5eSln2WguhXk03fU+M7xOqA+Kf/1reZVvcn1QwnLSronGcx4Tn+Qk7REecfLS6xWX+pztjcfh9EMQXNPhrtTLePLQ8YFWVdbeWXv6fLkPZiGbjjnnKa6WwWygodwdHQsnxnWhRNlfM8i5h7EM0WoWtUClqkN7v/D49F4m+EMRX5W3M3GWmDjPHB6AEPG7eSVU1zne9W7/1BxWQEGs7ziuk799/LQxzsejywOcU7D76VeUv/kH9q7b1ozz3rau2/Kfiz33vWuBij+xI8RfG51rUQ6Lv/iesHgPWOlB3v6WBfyfKD60vMuGTphN9ZBu9V1tQFYTzKYnWfUWciC/h0+zrhhHIcsYwQz39VzmC1RAi3fMVQePojqHY1yuGbcqb8R1cwz3lg7yII/tEZRV1RSod2EX9QU6GFQ4W7d/kTkBg7HzJ5foGzkdZg04jA+dCW84vs4gewWIuYkKqDBpSv7wDS2hUeQuF+h8ttZuPe8MGqcQpZKD8jVwqZAchpvhLdhHDt5D5bpfMEH/yfPp627cwsYNvPfwOY53uDD2AGRQNf4AcLzSeTbhcfz4XhvbBbAttZ+65a0urYCqr94mQFdkBtr7W0K+MgllWhbHK+b8sKw59t47NiG3+hHg4sZ1pJEutoj4L+GD9BuOPXhfE/B1Xn4zZOpA3JHoXXlEdjR9Bs8aGAWyFZAaSA9cpvxY2fP6jaJVUH5v92Kj6oUoMYry4itznp/7x5thuawU3548FLvestWB75mycamwKyvsqlfA73vjruc9fw5pl4U32gxYLHhchPkZz1ZFZIuPZIwIrPZHybcKbgFHK13xd0XVXt11r2iGuGAg5nzI16dyTI66uNz5bIMBGcRYivf9NyWqCEzjG4sg9ojUTFlJQ+wE518MFblHcfwbEwZORWTR56EqHk0bOM56k9cF0yrtq+edYUPv1H/47uMmMY2TN/utTZbUOfu2kez4ecgyo4wZT/BTL5w+H8Dh4Nbk1JvR8qBPRu5BnRI4FxUpGX5yiqOS5tIuKZB1I7hvbkz4AuGwEkXzBwfvl/8E+576e94+dN3UeNZAOk9j7frM3q03RaH9T8RRwwYiCP6H4fT9h6FU/rejMN6XIWWoY6sTgfZ/gI087Or8FS9kXwQIoxdb3NPXpum+/Pm3fIRzPB8poXlkSUor6itNmomKmrK8euqb1BVvQwts7dCy9weaF+wAwpSLJqagsrqMMOoURE3DLaNhuNZMKXFmDFjApMmTdorFArdYJrmw6ynI5mX//DzrAULFpQUFxd/wN/J3mOjYOTIkfNs235r2bJl3oRdaNuiAJcPORLbb90RPp/p6UuMfaTNz6yQH0fuzXH/Mfsgj5NLTYKZNhEFUab5SS+AjQTmtXFlyCCDODRWqj2p3DRQO6zVbadSrqSMoVxG0X4YWqrY2KBRk3v5/T+R8leK7r+CchRF92+OPGSwGeHz+TSmqX8sv4mwMdpP9kXVbOPfTBK6gpHTEVaXgTAKt+cvqqv6Yk/UH/PxKNoFZvczYQTi3Iz6hxUrVlSzf/hg/vz5TVkxuU5gPh32jTMKCwsvZVmfGYvFJvCwLDFLOUa5t6ys7MSHHnqo3r0mjIDf4ZBiRbqxRF0wi0E7XK4lMdW8nBMpg1NcvfjWtCN+TRz6wXPB9LxSrLIKRdt0R36n+jeX29jwZWchUJAPU3sDePO0jQNZGrfp0wuBnGxULY5Pr9YZYepWE12FcfwXRqRF2nEQxypyaaI2NDK2sTnrhqI6m3NIoz8Hu36O0rUB9ngsr7wak8/8CW+OrcHDf12KdvMf5bNxJ1P2MezYaxzwvodwijWlCKFhpfuhJnAD/O50KtMrVJqXOX59Hv7IRLg7n1vLtYBgxwZwYMvrjBdgRa6EseBKWNEnYflfgWG9wh7qKTSzrvHIu1SMcU2UTNwdvvDN8Puehsm4fMarlCfRLOd6FE+s7ajawSjm6WUYMV4buwmmPY2D/teoO89xJjAINS77QXcq57IvcV54H4yCYgSqx1EhXvDS4TJ9vuhUzGt5XCLEOHzWEewFn2FeX4NhXwd71zXcj8jMHm2GIIApzOPzMIMvcWLwMlvP6cz4nRg2YU/GGX9SK8rbMZGPwAq9xHZoMkzWRyocHMG6+Q819BXeq81r4/d55emexad3GsPlfJZlYLLs/HiaxyahoP3gBPHXMAIDWvH6kdJIzomrWS6TYfsuwkPFM7xV7A9esByTzn6acYykDnzCNLzNJLyJ6qyGxwgz8oPUp2ksV5Y1nkB1xV7e8VUr2iDm3AVf6AVOOq5HfruzEIjcS115kQ0Q0+/7D8v7Rm9ztfxlR3Pufz+Pv4SAj3XoPAErdslqsjgJkZlW/nXMwOMsJ5Yzdc/yv4yA/U9k19yE4klJgy+Wh3E1/IEbWYrtEYvwcrMP6+cx6kYZAsviPJRekHQKDma9Slde9HTZsp9nXU5Fde+zPAO9xiDiOWYdw3pp4ZWtwzqqqDwT9494y+M1xHVMLP4AlnM1z7POYh8zbc/AttI975x0mV3QrPwSWIH/eHrpM5hP8xHMjxXX8eNteIS6697p5V9lKr1QeZj2EwzpWgyfuEbHVvnYp/A5C1BHXZafQ50Khlk+Bp8XxoMYn0fnUazKGYZzHq7tL/pc+Tn+7Gxo1afB9JjWy9Q/lnnOpQgZJzOufyKY8wJi7umJO+IYUtqT8VzFbKmteDWeNvNplvG9GD7hcBwxZoPcSTY2eK0ftvsdK+otz+esZbGSjQtgOo8jJ/SkJ2ZMGb2W57p7nY/rfIZVCz6I3+v7jQfKveMGO27TPRUl43p5/lcC5iWstEO8c1KGJFYt3ZuawUbHvZcP4a3YatZJGP1QV489dw1VUpycct3FsHJTfa3GA3FdP+Pp7hHWHtGEGCXOjBjG3sjeei+MYGEHvbd5egtBeOle/zJqCK6WCHCGrdQ55v6ImnthyN09WR5DmaC9qYzx65w0deS9acKOsHGT90Zn6Pit4G9zLMM8w5vBwyinIn7kWWfXRXK6UVmtjcLe1YsXKtQAuMHLUDJ5Nz6wW2HhxJOxqnw8H6Jh3ptDz/K2AeRnz2edfO2Vl3aAd3EoH6AHkFP1JLLz/8kcqLHhpMlgXTMBNj5BLHfdlzp7+iLfOu4pMLLOQ/E923gNmtfgutt7VglwfoYdeD9xQ9x/mIuW7DwP5MO0Hetfm+Odw3CKvPQKMW21u5FRYKmSkm+nWzDfh2B02Tbe2xzXHMb4O6yO34k0LX4/fuLFn3nlAKMt6/Iy763UaOr0vDbHwV99OzvTc5jHHb03h46Xhgj1Qte354jtDAy7pysq/YP4+3jWVY6nSzrNwRyGjSmEXX03644diTqe2GhvUFFc1glGtDefvQ68h2nVPXbTdmuWEaanF54ed2aD2h2n3NUNS19fynw8xY5lCRtqLbG6GKG8Eqa9h6dzwazR1MuBnr647kwOOP6LCaP+vEuK1g+/c3AbZDNRL/HOwv3de6HkVWJ6iKiMxmJYwUlI1JZKrB9E/iEq7ymc6FCnnHANtmnVCVceV4JDd9kboQDHMUbUe42lVVCBgLgPXsc+wkWY3UIeWhd0Q4ucrhzDBBBxa5h+nvMmk2vS5Wlr/OtqSI1cT4UCfNyDVMXUZtGz941/ZbsZtAIImkH4jRCbQ+2enbxWVsEsMzeG2Us/xW+rZiAWNbB1i/7I9uf9H3vXAVhFlbXPzLyS3ugd7ILiumJZde2u7tq7rp2SAggitrUh69pFpQVIAohdsDfsilhAihTpSicJLb29MjP/9817Q16SlwYhov/74GTmTbnl3HbumXPPlXhnW7zbdBdT5EelxyuVXhrs105xHZhoOvUqgzt06HAYyvlh0KUI9yPQLZjM3p+RkfENJjb1r5TYR2ACPaewsPCXLVu2SEVFwLLnnJP6yNMj/y03XXiqHHNEDzm0e0c5ue8hcseN/5RHhlwhR/QKuOiikoDveTyezzHZ/8G6uPcIdoYB+Hw+L+p+a/h/rAHE6YqLi+MsvkZ6IjhgwZVdtNCiueL+BE3h7wDNAFHhNBqECQlksIBV4iugy0D1WRZxg0Uqjl8E8X26JuP7PHKfiukgjMv7109NBH9uoP/itMLL/jN4aa9B/7sIb155efmS9evXB1eAYJxrd7Iove8UpQeqe2JvyI49RUk5VpRDbhb16PtE4TUgZHygD4HvMY7tvfDRCLhaZuDAgQsxnj0MGoh0Z2MM7Q0aU1lZ+b+sLMjIYbBbrdQVjZsmNwku8VXEgMVFGBx0yKfiiHKLw9p8tfZwgcllPR/eY9q3kXZHHyGumNZr6lHxcRLTJhmyUPjvErQWDvxrPhK6d5YeZ59q+RXeK3ipDOZQX78MZd3Rub+1FCppi8LKBbquJ6C83aD9axXM5HC+aQrmcEyZuUvUqul1NtVmfVe090VzDBRTGyhbvM/K67dvD95Fnn86CfPiySiU20AHQTDdKrrvNwQJgVL9J554TLzKI5L6TK1dCFFKiqmhsV8hmjoCz6aIqW8EFeF3F8yZ7sDc7xFrLmUjf9rREM4fEdVJ/UIUmLUeediMuLpCWB+MJ56so0CmxYXJTe9NNHTlCMjoGxDnUnCam+KjDJB3a/6oHIW56H+QlzPwYycE/jxci0a4ZyBf90vGxL7BAOsHXY46/Kl4/0m8czbE/SrRvb8iHvBWOURcjlvQ3ibJoKy93V2RFqKa+JXrkM6nERbTStcDv1k8N80olNO5oppP4BrliYYR62Y6DrXOyUdd3q+x2buNzNSFiK8/ZuEDpCj5EZlxa37wzt7BmuvJ38HvpxAx8iC70NGUoA50AN2Eay+DX2NQNH1wPQ9UjrzSUO5OcXirFfMZmZCbnI+I5rwddfRwcGc3JkPghb4bZdcdeRqEsP6DOoQ6jvpomPni9VBnRxcNSIfB8tmKcDehrDwWbyui/o1nUX7qyagXheAryg/lqKinY+r2lPiUAZaytyF4vUejDPpa837DcseTKa/dWdcIrMORq8GLe5Dem0UvHiEz0gKGZTYsXZESj7rbH78y8MMQ3b8Z1+m65Vg88LC423NFSQBU9Dq1Z8UZhfZBty7Ir+7/FeEXIT+HIpyheOrOOh8KAvoTrqC/GzO8axCnF++gXWFw0LRj8N6d4i07O/g0UvJ4slTow5EO8F7rjTzSpQjbYSwCGonJMwZWSQidD1sYktNZHOrDSPvdqE+H4f4W5H8jfmMAclyOeJ+Qzp3O3hc3NHv9oswYikqtTgXDPkPF8GNETELFOh50rkVO56lo1IEvEX7vPJTsOJkVnNQmVaxF4hfxDt6LEQMdmun+CefzUGYoPFRu+iu1FEGseYDq3wTGluJaIhptN/x+QTyVy/DucjB1POLsIN6qHXjvHdkVF+hwt3sr8E4urmEU0WIQyN2iGgtFi04TU52DdC+34lC04/H0O6KrTNNDqMCq6IYH6cdPR4rVUVkw1cDzYFtAuRUArW2tnZR4Hc/Qh3INKNy+Hgccuc0s4XSvwN+fcI2ak2OQtndEi1qM/I5C2OiE+anUCjN5zxcVSnq2klikCOdnIv+foIP/GY++AL6gcllr6meL4fg4+ByAl6wPpvhj8/Ol23aLQ15HRfwevKPv5ZtRub4RP8IylBdQfv2Rl+fxzHCptDdbqwfjb0Rn5M1BxZ4TyI/DBTrS6lw153nI38mgFBDGEXa8/vvRKQZdWABMk8Uf5s1QxVsRSGMNBHkIQRdxROP8ATFdi8REnVGVNNSdODH82xHW89amhmpUAfj4Od5jesi/YeDRfNSvT3DpBPC30LpHhajXDLi14DSOZRTgFc3iaqYjwLtgOvao1cNjZ3t0ZPprVqekabGiKRniMRbhXbo1ORVPlKKUISyobvAo1EQgWI8Qfm3f2eOHcylKFt77UZwu+iK6Ar8/F4/lf/hVcbiG4toTouq3S1KnNrKihFaj4AHSoGpJ6GgeE9WF9qJOw7VuCJ8DBW8nSaWZDLEA5Wj8jIfjwc/2SASECmUB7q8Ajz9APk4ng9Dm35HdjjnBVNUPy9Id7Y9KceZJVS5Fvn6WmJhHpc2ZbaQo7020s0wMKqWiubri/pOIf7E4lB/A6/+iXnewBiiRZ2Va+pdWmP+PoKrqCgi2Tkxu6rdsUcw8dBYNrs+jotLr06WouBLsDGtU0STQ0rZ3ykESr7jQ1LllnEPKPT5JjEmQjinoIlBb2W36LXfbHhQ9B2SrQltNx5pq4L9u6uI0osRlxuMeqjnegJCGe5ZgacVVw66J1RfPKP4qaRd1sJza82ZJcndEGvwIl2GiMw4+36PjwXLtGely67l3yDl/uVLMKsiswYGVbtYVNKntBRtkyZbZsrN8oyS4O8sR7U9Bk3AiGKS0ZotrFOUVHikDNfqeZdJca+PLEKCsO4BfVGg9kpycfE9GRsb3mNy2uCVVbeTl5S32er3T1q5dW/brr7/ST6Q4HZqc9tfD5Nm7/i1fTL5HfnjxIflg/B1y74CL5PCgIrisrExWrFgh27dvL8Cw9FwLpXVPqWMi7QPtfWVtJqy6CqAcnElJSY1Z8jWzlkSwH3EvCAKyhN+2v2XA5Xq0LqLil7t786PO9yBKelR0UTnBXatzQDWtOQKgwprvcuNYypr8qMmPJ3z/WxDdx5wHegZ0ESiCAxtNbf/oGps7orQIfOjPbGXwnj51b+DxeFb4fL4Z69atK//ll1+s8QEypChtjrMUv9opmHac9rqoJ00W9fDBosSxqkO4LS2VVatWSW5ubjlYkDN48OD69+hoQVCBjbHo59TUVK6wuRhxfw26FhTwW1ELKVqMjunh7iaVqCouRS+JxaOcX/oUVRF3YhymbW6MH4FHAsATuOALul6qjfjOHST54B4QbxsbZloOzoQ4ie/aEWJ2PZbBvKTzT/OrS1RSonT/+wkS02EvumAaAvg5TQln2FcNTh/8XtZpy4VjWKDOc7UllU31ylktgqtmOlHE3KAK81D8Ns0F0ukYznPqIiutWCYNWiY5qRvkk+HVm1dc/2wnCBsPYx53KIQdD+ZUL4tqnI0wj0MeB4AvmCsqmOPxQ2dMqhwX4jKCRcTKpzhS8O5C/L5KSpUTxG8Mw+91uIk5qnmOiPeSwAuA4R2AOd2ZmOOXYJ78sMRUHCcux8lI+7OQS8swPzwLAvWdllJvDxCRak3cdDw3SmKS+klhynmSM+wrcbqrn1O0eDy6BSe3IM3Hiu7gvHSFlU7uFeXTLgw82ADcZTTou1ccmKsb+jKk5SYpSO4rulyOsL4VnTs708zE4Nx575BUgHmUejb4kAA+rUWNGiiVMcdIAkjU+1AGRUhzJXjRW6QxpZrCld2qNbcwZT3aTk23lza4QiM7fbm8kLFO3rym5seCvQHbrkNrj3gLMWm5QSrkb7j4BPJTjrroRpq4J9BmMdSrpCq6HxKQiXcqUUZ0r3klQmCN5eeGLniPvEadNH7CM9dJXPLRmMBxbyO6g+RzfTGB6mHVYW/Uf1A/U3Ftszis792LUI/OF2/ejdKj8DdJyUXHr4zGe0kI8wdRvTQ2643yuwZp/Q7X45GGJ8Grmi47asNaNS3BVd/mBjFV1OcwGH2mX6YO/VWmDlkl0+4JP/dQuC8Rj+YzYmh/FV/V6QhzFnjFDWuSxXAEZDXWeQMyHvcw8lWhjIzPMFG8TAqTUP+MkXi+FOl3gC8niE+v6c6S5aFo9lew+8XnPN5qZ8wz4xals+gK4g3Cn3gSuH+l0IBWR8enQK506H/Hc/wA8iaO6FfCbBBe6fs30sd2RIXNm6IZZ0iU51ik5y4MyvnijOqDtNwi+R3rumhtIhqp8I0gh+baMhTMHoeeern4vLstxY5F/mIkEtKDPk2cWoZkD6m2HOLSdkNFJ6S/KH7fRlzhqIlWpf6Kwp8ChvCrxzrxVuGAjpLIGkaXBnehomXhnQUo6AK8Qsao6DhKcO17MOs+qYp/XWZdHRCE+KXO1N/D2ReWhl+xvjRUiEP1yLT0H1EQT4nPg0qNhmWi2lpLrpW3MCpy+d583NNFNduJsyzAYIX+aPVSNIIy/KhWwFAZbujF4qtkp1m3wSuoTIafjRWdjRLIz6RBqxDek+L1LECYBSgJTnxx33hP/Mq9CHMZAqYyO0k87uBmXTSl83GtN/0xT8dv0hY8w4bLAQWdkj4Bvx9A2VRbbipKGd5D/CZ5QN7weaQh7Uek+z/I51tIwzZc5RpsakR2o+x+wrOQ9MwnJWd441agOcMXofxuRfzTUOY/Iy3bRfeVol6UWXVB96/G+QeI40aZdlvAQtyGonpxz2Pxljx2VVnNaA/Ko2n6x0GMPFyM8hmLl9BgqWTEPxP50r2YlOm3SZd8brjEQRjlo2SBv68j7s3gOzp5y9KMFsysX5nI+y6Uu08c7FABj8L8l4q3Es+hzMTB56vhsISRIvALRxN1oAHQTYPunoA4XkSHshGcRb1Q/UjtShA6RSMHlIf4WMbHWu94fNRakWcePIOOgpJSLeQMXoS8DBa/513wC52lgjBNDswl4D34jnB140lrQ8d5qP8OB9vZ+7jHL5L8Yo76p6Atmvch7x+h3bC+xoofneHo0boUtRuD63eh7LhMZTPKg1o//FP4BWsl+DIFndWt8uaggMuLRuGfiz/vgg/5CK8M6WX9K0adNq2PQ5WeMeDN3YjvU/BiB2ICLD+4m1BuXHo+WHIyXuDV/2/Qdf03TGJckDnq9V2gKSqtWlCHAr/DgdNRr88vBSVl4uVkbi8RHxUjL6X/T07q3puWm+J2umVz8XZ5/+evZWdpwGjbiXGxbUxnaRPbTuKdSaiaVARDNoWMzm9s7GadSoz8rfsNcnrPWyXB1U6iHfHSPeUEPMPJEZt+zebPn7qhSMeYw6RPyinSu+M5EuNKsUITy3MCMohMGpjMdErqKWcdfZGcdcxlcnLvsyUlOsWyFCZ00yO7S3Jl9ZZ5sqN0PV7V5dCOJ0lCHOQAy9K4ASaGgQFBYFdhqRQUlSH6Rt5VTMNQMemsB5jIJCAMLvPZdvXVwfGrFUBrLYfD8XplZeXrCxcu9K5cuVLoQ5hWTS5MVuNio8CfaImNiYIMikEKPKMPycWLF8uaNWsKPB7P40lJSVSMRRDB7wGuWuL4V3OsbjlwYkKFM61eOOGfALoCRAGfCmAu46TbCMiNXE4pw0CB8TwALhEcDqLVL5UUz4LoJuIUEN9nOAzvbRA/+vF9upKI4I8LazBwAejTOVFs3sByAGH4cEuB9WpVVdXry5Yt8/7888+WoteyeuX+xfSC4YzHEUOX4rCuc3xYunQplcGlfr//kaioqPcDobUewHe6j9iAcfVzEAUAJLIuNuUWY86m5jdaQoH7sYanlIYxnLNa8zhXfDzm4eiCQhWseJb7GFQVVNu71ABkhUblhRaGOz5WOvTtbfkqpm1UiwJZsXSTjTIxDKhM80B2tNxE1P++xS9TSkxNCav4QRkrkGPYV1OQa6ql995jj49O61AgK3c2nal8Ny7uQnFGn4V5D4IwMD/z3itTMtZZiresNMztjPHIb4FoaFimcqX85fiaHzMsQzn9V8xJh0p22hx5LW2XTBv8EqTc5637phmP9niKDMjuYPnUVdRzREV7pTGUYb4l2zp7xFVcCG5hbmX+bIUn6l8lcVeIsg55s+qp8Z34jPfkuWsKMK8NzHt1PZB/6opNsxhpnSJFuV9a6Z+2ZQFefRnvIUgqzI2ABW040CXkqJkuMbVUcbrixO9Ho1GyZWr6J5bylHoaWpvq5r3iUK6Q7IxA/vYGhh+dlUE3Efyli6F1Eoe/sxR6VaksmYnO6z5RjWuQh1RIxpyD1g+7/C2DLuqF9pv8URNWrPhj+O6RyamfySuY56uu93AJc2eUoWG5b82RnNS5lltMxXwHaQ1Y1qqQLy4cxeUIpuQMnite/QZMmkbi1yjJTv8a5Vsp3aI/wm20H8ShKomiqYF+ky5EVaUEecWEC/cU0y9+/KZLjNGjEa+7vzicbVFvC3DzFamKXyQFSQ4pTfke4VMBi7rsQkdpXF7zg0MtGHbHaB3KRA2jA2kS8D6tgE3zQ6n0vSRTBxXIjBEbkY53cCvQMSvGkZZPX+pqpqZ/ILr/CtSzO5GH/6Et/mTVP4/vTeQVPGWepY0orpquGJhcqw0gj7r2qrUaf9IATC4dDyMutlNMas1ucv5tbmu1tqmegIudrHcE73jcj8ukIVtQ51aLS78XcX8WvFeNG6d0R90/C/HHIj8V4Mlj4ui5TfI6+iSxgh+RZljtV1FOEJ+zejVAM1Er1r0AO7CC5LuRyFtRWW4HU+6wSMwR6EAGSZe8NMlMresSICd1rcTHDENTot+VEWiaw8XwDMD129D5vQqGPI4wB4vppTIpADIsOw3PazTjx3OC+MzbUYNuQ0O/Be9OlZdvqvk5NnvIt+KvuE3EP8J63kBcVa7ADo3Z6a/iL8Oi2TaXWwwWrytdfDHZKMgnwd0heOdFdMiBybnP+Ahpuwth3CGa+a5U9Al0AKq+BtORkcjLUNx/S85gLxgKdYIVr2Lej7QvCF5kft5F5bsFZ4hfRqA0kN+KVDk/GYWrPIzr4KU6HQ0/oEDW9C+tPKjmf8ThmoLCHyYav+TgmqIgf8ogURffhTKhsFIN1ZgqlvW1eZf4olgW9sAV6BQ8/jSkL8NKo6qCn+Ctrg+QKemDZfLgNYFHmwB+/VSVdORzIDjAPDH9gbrA8Asr0NFanXvNgdP0LkZFH2Y9L8r74i2oucyHv6k4Jz8M8wlxGc/ieeQb5UP3JIxLR8eWNfhNa2mOjay0zeKrRH0BXxUTnZ45XHy+W1Duo8VwcLknGj54aZoBZXdcCYRCdVwwLf8VdxStUm0gzcpKNNb/4Ij7BpeGNgwuG4lLTscZylW5A2lAffUNwID2Xwx+WYgHjd/i92+Web8TnbCJhm4aw/Hs86Ipm6xwaiMH7SnKey3q6GCkhe+zHaANqLdIl5QR1tcyG/zooMZwyQfuo95yuYNaORBpmII297zFE1N9Gsc8GYUBjh9SclInS4VxHeoC6j/rrTFC/L7b8fwgcXuGg69N38gt57a1GHDvseJhPWDeDGOKlMUHwnhleInkpE9GHbxFdKu9oY3qIzBWD0aXjXSmf2Y99/8QEIDXQcjlsjcuUQ4Pr5mnmAr6vOAYGgYUpKs8Xtm6vdDycbvXQDi9ex4q/zr2VEl0RQukAfGrhny1doEs+O0XFK8pPTseKdefPlRuPGOknHj4OVaqaEVstR7c5zzEobmlV/vj5OAOJ4vbmSQxjnbS77CLxAG519gz9lfnx1T5nil9u1wmKTGHyvodi2Rn2XrxcgJBYwHrGw6eQfo4/pp+/PHr0ia6vdx03u3Ss+0R4vNWSUHRTtlRslHy/KukSN8hKa6uclSHsyVKhYxoTeZqdduNgNbWW/J3S1kVLYPr578FU9FRTvX2paqq0jecB8d6ZpD7D+np6Xm6ro/xeDzT5s2bt2P+/PlU9NKqS+hPmJN/Hrdt22ZZe3377bf+lStXrsU7T1RVVU275pp9snioORYE4ff7dZRp8wqkZaBERzfi1y2CAwEUyrmslQoAKnsoBHPSWdsvHRW0vEfLI1reN8cpOBs1LZFoUcN2OQZEX7+UoUInKbQO5jJCypU0HKCC1+4QTgJdCqIS41EQfQRXy4ABMDyMeZgciHD56YmgCP7giIuL4+Zx9U989wM4DoHQfWIArK6D+4TBgwfvwLj0GPr67CVLluz8/vvvZfXq1XvGB3485HHr1q3W+PDDDz/oK1asWIvx5NHy8vLsW2+9dX8v228IpYZhlGKsSqbCMHhtD3rGnuDTVHMT5i3BK/XAGqWUGMXwdDa93t34bSnFXAlxolnuEWoOY6ZuSOm2ao8AvzecMdGSfHB3yxqZslI4qE6tcTmmpUFvA5W56E1poxK8Fg68p0iR30MjnbqYNWsW99ZoA3IjD/vXMjgApMiuT0EDr6bin+NcYvjPFLrYFLMAVedb6V5Q01DAY1Apx2XtOGDMUvzVG2RZvEC3YipzpVyvaZFqGl+AaN3KpzpB6E7EXLc3rh1i8djUDheH82FJKRor5XFjIVzfj/A7BwRnMxmCaGCuYUterCom5qE+f/g5H+uLaRTj+S17Vn7zbcW3G0J7YHU3N/6qFwi2IA8NSDnTSoOYO0T3LQvcC4JzwKnpkyQzlaupw1fepsCVTOXoWounTveRoqnPidM7XZzGWImOw/it/Ip8bgg+3TBsP3XWckNMhNyWAVMrAPymRanpCOFFqQ9nlVa9oPtV3ai2Uvdz004lIJ9zaWZUQjX/uLo/OyNTvP5lMnDCXyR18kWSX3U3nm9vBc2vRoa95hLQhfY3Vix7jsSomVR4noV5O69zP6JLxO15XpILx0lyAfUptGh1oVPEfeVQ6Wp9nAsP1eASUvu7kk+Mqr3jK9+nuxhV/U2qvq2eUzkMtDfOlwmznexwVFvcTxu6SbrlZ4mmbJFBk/8KflwuMa7/4PmA/2KrVYSz08FlVVZJty3Vukejiu25DPEzLYniOEqTjilRCBtt2UR9R3iGvGcp2W3sbL8TvAtZ0R+Ey+iIvPQMds4oA22YVG2eYPG3LHYM0neyUEVoSlv0E+331lVEdYFGEEEEEURwwOC5555Lio6OXovT1/Ly8kaG2xQj5ZibulS6HB8rqtYXg3fwal14vH45+S+Hyth7bpBjj6D7yr0DlbKrt62XO156Sj7bQI87boyPulx/7D/ksSuGSYfkthj/qm1ETAi8VNJaoxPeNWnEZ/mAsGUM3MEpvefoHFQpR1pv843Ac1ZYEBTLfAWyKv8r+XX3fImNSpSuCUfLER3PlVgH5F3knetErKAB68h4VXpnECkq3SklFcWyqXSJzNnwopQbO+Rv3S6Tcw5OR1gpe5TQ1v6W1pjbOGgVfNezr8srH/9guVZoBEUYqM+pmD+DrohqYObMmVpxcfFdmLDeqmnavwcNGlTnmdbApEmTuiDv//T7/f+KjY39C6hXYmIiNxKy/AmXlpZWYeK/rqqqipbAVHx9O3To0IZXSAQQylCe28RCJuNoEm4TBUUlIyPjjN69e492uVyBdcetAG6KiHL49I033nj4p59+4gdCVgq2OX705ZG/SaxdgcoaQLDWRdCKoLuGySBa0VIbQ+sXLimkKwa6MGLdolKVfvJovcsdrVh2VLxytdhsUPjlhdWgYpkKXFrrfgjih/v6rPtZn2lVRb/Bn4P40Zt15nEQLYtfBo0E1ec3nO+fBqLFMN1HzAcFOqUIDhSwjEKPrGN2Hxbaj3GC6ezatWvi8OHDRyUkJLBO8Ln9DvZhXq83b/Xq1fePGzfuE1xivJzBsg+z+zO7D7P7Mbv/arAfmzJlSlufz3exqqrnQy45DvnqjjHC4Xa76U6Cm8x5y8vL15WVlc1zOp3vxsfHf3vjjTfWu6y/NYA0n2Oa5mSk+QWk6Zlwimnj/aNOV1zqN7q3/uyzwAOqEc9LyvHPjJPOF43HtZPzFi6XuQ+NkfzFy8n8wMMAz9r2PVKueGuKOGLYPf2+0L1eMXy6OGOj5dePvpLvRz0nvvIKufTtKZK3aJn8+Mh46TvwWjl+2K31bny3X1CZJ8aiO8XcvRg1tVovUxuaE/Khz/zJMBxDXJf+vDB4eQ9Qzk7IT8NQ/wehvDPS09O/Dt5qeaSmOsU89kHUipFC95O6/0fp0uYMa3Pu2qCLR5+jj5j+MuRvrdB13sgXYyGMfiWa4wTR9W14arhkp3FlSU0MnMTNpc5B6ZWilY6UnIxsGTDxIrz3vrVU3+sZK8X+B2RWiAx269h24nQvF9XRAQxbAbn53wjjFFHUTKt5OyGvu1gf7e4I12idzKrPlbzeirslZ8hkGTDpOQjPw0RTVfH7MqUq7u4ahnap4/uJ6XxBHO4+4q/6Fa1joGQPCboONBVJy7xRDA2V3xmF99+T7HR+EMV7makozaeQpkTE97Y4zIFS4THFGb1G6A5P969C7zQgaBFcP7j3DF0gOqN6id+zDFFmgIfVq88Zj6k9DWE+QQz9C/DuH7hqysDMk1Bu94F/Z4NirIxzguD1YOJh0vgKFVF52TLUawgDMochb2MtxbJhIN++VMvwqTb4AWpgztFi+jTZsX2NfDg6sKKc/pkNZSLCOEP8XvSR+j8ke+h8uXJMtCTF/AReHGXVDV0fKtOGvCvc64ortV3u06Sq8jeMMufsMfobOP4wUZzvIqwjweslYnqHSc6wudY9KjVF3gC/D0FYS6Wo/G/WivnTRznkyA5Ho15dgF7t7+BTZ6SVbgsgnyinY0KWjMlbETq9ayVn8KdWWKmTzwefx6H+HIp68q34jBvkhSFbrI3YXB0Xo44dCRJxR6OIQ/oQKon54YOdaGX5cjHLz9izmX5tDJxwCfKSiTreGXzZLIbzHzJtYF0jGloXxxQeKk41Fnxcu8df811PxktRwqvoMC4Uv78QZXu/TB3MPRoCSB3/N4T5Evrqg5GuHaI7DrHepdVuUud+SOwFlnKVVsABA4Bd4M1ZIEwy9e2im+fItMG/yC0Tu4lTeRb5vNJScutoZzkZr1lxEOnPHS56NF3fJqBMPpfC8kskUUsQLWoSyuIyDiaoEyegzdQ0DBg46Sa0uRnohDFpr3gIaX8EbRHtV3kR1+mKQyQ6HocQcYJGUeQxr1WV3i2d8p6TvdhAMyTECCKIIIIIDhSMGDGCg1EehNsObdu2DbuzWcHSF3MxPoT3VxYCTVVkZ2GJ5O8qwphPyW/vwAHj0I495eqTzpMENcqaYCiaKu8v/1beWvyVlHmrILPQ5bkBGcnAuEqPwYGPvZbLbVtby0HNIvzGNW7pHbjCGHhGjyok/FM1URxOjMOQJTzl4pES2e5ZI2vy50pxOWSX4Cv8hm2HGvjDdNBamM4pPLIbMuvi3A+lyJsnnWIOkT4dzpAYN2Qeix973mwyyqu8snZzvqX8bgxIyRZdosIqkjCB5kSGFosUkBr0/7w/kZGRsW3x4sUz/H7/7RUVFenbt29PW7169cgVK1bcuXbt2pH5+fkZSGs6+PXAkCFDZjdREdwUsABssoA0GEoL7IjfXKiqGpWcnNzQ7D1cYTev4kTQEqD1F11C0RcpJ6mcsNCtkO3SipM/Linl5jicpL0E+ghES93nQANA9WsfAqATTC7PpQKJPuvrdfMCsK5S0cwVTLYimG36GBCVBLQebsjqn+/zIwvdSPwEosIugj8mrP6gU6dOtFJsdU0gxl3Crj8t1oempaXt6tOnz4tRUVEjMQ6kbtu2bSjGhTuD48OdO3fuTK2srORKuP8MHjz4o99bEUxgXC1EGRRizKILlvBl4TC3+r1mAcSYehFkoqKbahfJ/ZoKf1rmSVSbRIluk4RxQ6vBacoclbsLpGRbo6LZfoenpEy2zl0oZbkBS2WFSmtLFsN/VZWEzh2tzex+e/8L2TyXXU/rwSzfKqanCR7nkFbIiNscUd6w5ta5ublOjN3sb30o833bpKsxZGX50Dtj3FGC8o/aW/J3h7ewoCJY5L+iOLNRP56wNntf8xtqillqZUpMVVSjrvZ9lCXVBscnxSeGWte6XjHipKun5ru63wWB1n7PIy4XNb1WfySso76qOVJecr+UF4yUsoI7pazwTqksu1O85XeJ13M/KkdNl1/0vSaOYtH08OORFTLSp6q1Voc10JjCIphGhWn311yKXy+C8qFpGRDUekfl75BEBBtnTsZ8MfU7xO8dIp6K56WqciHC8Ys7WhXN1Qs8ukIM8z7JmBh0zVkPNGMJeKNbKwroP1pzhC//tEUO9BqPiEOdIh07PWtteL9PQHwq0muqtiFCbeABdk/1IDYlwIiDqQhW/4dwHsIbB6GgZ6MInpdKL1dyB/27B4qkSbCsefG8aRRJVflU1K8RgfoFqii+Uzzld0pV2V2os09L15L65zjcn8jUIdshmVRQO/Swvt7FlRcrTnMgeJuFuvmCpE7mh/SasKadas16a9aarEUFXZImdzoJE8gxeAlptAwH3kWdHiNe8w60J/rDth4LCysEvWaeDMsyvya8GndSr0J4zBvIrLuDqMllrsFzG5oO3gbbh6GXSXnhfXt4a/G3BLwlf4vuRQPnR7D66kaDaG6LjSCCCCKIoPWwAkJuV0zA6ttEjkMHBlDD29CApWKmk7ujULbuKBDdWo61d+DKfScmExf+9Uy5oO/pYpTSBbtDKvRKefbjGfLlmnmQJ+iuOzhG1kD96QuFpQCGTGj5GcbYWFK5XdbkzZFFm96Q3f51EhudLLGODtI+8UhJjLVX8ISHdQsDb6mnVOZv/Ehyy1dLlDNOjm5/jvRIOhqyAa2V9w47dhXLqvW5kM0aH0Yhtq53Or3VlhUhcDgc9AvdGRPWQo/H87spg4ksTHRuv/32zUOGDPnstttuyxo+fPizmNiP4XHYsGEv4PgDru9upqK22c/6fL4qg5uFtjKQr+i4uLiAX7W6FbZpFTiC1gAEdMttw1IQHZbTr/x4EF070VXDQBAtdR8AUSFMC1+6eKB1L9vhENBZoIbgBsWCqNT6hRcaAesMw7atMjghjQdRCUytEK0zGwLf46S/2VYdEbQ62BeE6w/2XEM/wn49Cv16q/Ub6L/4cbOKCF6ywbrZnH44LM4880x///79twwdOvRLjAdTQGNwPoZHjAszcP4dxgh+qNnnuFoCGFsLwI8CjCXt/X4/23MdKIZZjrk2N0kOXgkPiFCKoqoHyfYvovCkZZ0alZgg8Z06iOakAqY6yzzzlVZK4frGt1vZnzD8fsmd/7PsWrdeotsF9mXSKyut67pft/wadz7xWOlz61Xi3VUkS3PeEG95K4og5RtFvOgeG5ChqDeh1Takws2KFhX2A0O7du0SUM69QHmapjX00a1loJrce2ajpdhRJVH85n1y1ZSaBhv9c9D3mxeLqp4qDhc3+vqHNaSUWh8HVwS6CiUeQu5hctvYmnUzb9xhyHiXYG9SjEpareDeU83UTqM+QOEAAP/0SURBVFKu1XSL5HTiHTVFrG9B5k7xVOFdlcq1YqSD7/4q0c5MyUp/VrLTx+yhKWnPSE76eJwjX4BVHOi36HeVexdVxNY/aaAIza8fe4sKpx953WAVtKnEYoJRd64Ttg+10scTND4zhH/WdchwRhitKORWbjzGfWgKyyAPKNeL7jlPPOW3ibV/FaJR1R7iU2lRWz88vmV4lFbE/NVLdOkv1z7fwboXCmXxLeDlP0R1Ho+oLxBdaxmZ1u8Lw49GQOVoQolpWaY7VFpqnycOpxP8eg3lfo9MTZslq9zosOjGgcE3sUjdeTrytjFQfpDZDeNL1K/na9QvizKekezBL8no0XU/bNhg2SjoWzlJVa1N2x6SG5+vuylanOtUPHcZ2tVfRXNcLn69ellGc+B3GpKRmYys3iCK4yS0FdR3cyrS+5BMSX1PYvN3IU9hx40a4ES1IaTEKRLtQsdr5oE/HkHWRHccXMOlw83TozAGHYIywY8Q3vs07qVFdzLkry6m96W6vAVlDXlSsm5bWMNVajPQ+Cw2gggiiCCC3wvzIOB2A3UK/q4Dw1RWQx4L+owKD7phKKvwyNI1W6S0rP6xuDHws6Ufg1L7xGS54/zr5aSDjxFPZQVkUKdsqcqXx9+eLJ+vXCClVdyvsXaCagsX9n1rlANB3MeEjONqpb9EckvWyYpt38iSzR/Jht3zpNzcJS5ntMQrHeSI+DPkhJ6XY3xNRv5rh1sNun0oqtwu8zd+IJtKVmHwd+PdU+TYrv8UpwNytDVs1v9+fWCcXy9aJeXgaZ1s1gVEWfXXskpnWGVwUVFRnK7rh2Iin6uq6u9uTXUAQCktxUwaInfgZ+sBZeCOiYkJtbZh6TZewhH8XrDLJrSMqAQ+GcRN2WgRbFuwU8lKy6dHQLT8OQ9U28dwbbBz4Mx67zvNQLwRBe+fG3b92zOYxMfHx2iaFkMFbWshqAyurKBfn8b7reYPfH8wJCUlUTG9HXzpVl5ezs0c62CXXy83FXOphDHmqgNFa2d4Cw73+6s2gHnl0clJknRYL8t3cFAxZYFFbnq9smt1+M3wWwsVuwpl+7LV0u6ow8WdFC8bPv9Wlk59Qyp2F4mvolLmPzFJcn9cLIdfdr50+ns/KVq+WtbPDq72bwWYxWsaVQYH5EizGH83b9y6K6xMAPkzCbJTN9Cajh07ttSKpfoRX7kSiaZ/3nKrsFX1Okk2J8vAzAtlYPZxkjr5bNF83HcoDU/HWEu5xfxUiku2yZzRfjG1j0X3+vFeHOrNhVLlOFmuuiqg0Bo8E9fct+DdLggfrynLUO+q94EhAsrek8WIOt9yLUBc8lySaI6bA7y0NorfJN6qYqmqWgyBdTnCwCWln5R6jmWgfEVSpyTKwKzDcGxLKdW61prwOhXpvZMbYL8WaD9mW8jkZ1jpsdE/81oZNOk1GZT5oAyaAj5xAzKrfwsokC0XUEoPGTUqILcNmnIUfp8JPuC33SYV08pr+tQLcX8CKEcSEw4V7l01OfUrcZiv4NmAWTyXE6pGw8rFGbcX47lnRfd7hP6ZFe0KiY+aJgOyL5f+k/tJ/wmnIY4x4PujIlqUmH4defxSTtSCVre/I0orHeBxW1EdmlWPuCyT/CH+4r8IlbmrdV4v+Cgqk8sRqC+dOtHD31sBVquJoslp1saFxKhRDsvKeuC4XnvqaaNQZyKOgAsMVTtWotxvo44OkAGTTrDcfKRm3iWGMhble5AVp9/3jVQ6Ah8x9gYVlrK3faDT1s091lJsj572VyGe4D4T4JHqsCtU81CYq0pWWgXGmPXo0DDHQxSqeatsT+a+F4QqzlLIrCb3ggpeCiKpgoYP3LwfdUiNEdN5ueWagxjxRrQMzj4E/Olq8XofEFEGRxBBBBEcoMAkZikoFkJuz+ClOnAqzjUYFBs153Boqnz/8zrZXtiYq8z6QatdS27AeHXcQX3k3gv6yyEpXaXS8Ep0TJSs2bFRnv1khny59EcpLS/FAMM3+E5A3lAh8PEDNaUI6zrkT+s37tNvb1nVLtlSuFTW7PxGfiv4XnZWrRWfo1yi3UkS7+4ssVp76RLfW47scprEO9sH1DRWeByjA+M0nU7wlCEXV+TL1ytekmV5n4hPqZBeib3l7CNulOR4usgKuKbYGxgYsGd/j/ljUyaQplIFOWOtLMoKu9FaVFRUV5RxImhD27ZtwyqMfw9kZ2enTJ48+fycnBxuvtWqwMS94vewDEY7i40BcMrKFFq4e1tVIth/CFc+FIi5ZJOKHy7lrm0lRkmbVr5UGNAfdVgFURC05KUSmKYaDT1XH/gu2zwnqRTeI3Xoj4v6yo7X7Xs8ck5l/Y6NjXWhT2/1cjerLYPteAMDY8NoyjOEMn369I5Tpkw54sUXX6TV/AGNq6++mu2cm2yloFsPu3lkW2/fCsgKKyCANFhQQekixlSij3eULduJ3wv5QpsjD5G4ju1wr/ptusTyebyyY/EK8bempW0tlObmS1VhsaQc3EMK12yQReNekB0Ll4vOvRwgi+UvWCaLJ78sus8rXc/gSmlF8hZwsUUroHyDSMlqnLBLboDzaFGmqRSbprqx162b6vso1xb1vgdkhtWXXnrp3gu4TcVzIytFrXwBKfsKFYNWjG4cr0Y+Xoac+wmOs0ADRdXagCCn6p+LoU+2/LUS0ZU/4t1plgJU0fph2HpOks55UFIn3y6+wnG4dzOE4miE+RvCmyw5qTVNzKkkVh1JuPc/SYp9SlIzb5d2sY/i4jW4if/KJoT9gbx8V7m8OPw3UZWPxOupwPEY0czHZeCU/8igySPx4LOiGq+iDDJlUHZ/ufk5LpFvXdCS0e15U3T/PHG4MdaqV4GjyNPkIaBRoql3i6JeDR7fi7ReIclRblFii8GfgGWuqrbFYaDkdrxP0qYMx7N01XQ67tXUbzmUrqjo3CSfq4JuQFj/ldSsu8CHYeJX78e1s6zyoKspRUXYDQGTmSgfN/uagrLwgq9O0Hmi6dNFUz4RzfEOeHsb4kLHgLIyjIXiNSZKWlpjq4P2PzpBrlGFG/X5wEPwT7lGBkx6VAZNeRh1ajR4iTpg1SHwT6l2v2HJ46YvqKw8CLzKwDtpsq1LZ9G8n6F+/4QJkVsM1EFFf1oGZQ6T3M4PiK5NE9U1HZOuJ2TIZG6Q20BjB5S87/D+dPC1wCoPVfsr5o9jUQ8+Rlv5UEQbDb4eAkK78q3DA4/Ia2ncM2LvEKNy97Xt1gcbKls19VYZNOkhtMf/Ir6HEE+8xQ8xHaJ7GzMeCA9PTCDPhv975Gkl+gPEpZwsZtQ4GTj5PtAoUZzPI67DLQV9KJ4bWYB57md4bwfeQT1T7xJX58eRxuFSWvio+P1sv9Mlr9MwSym8l6jZWCKIIIIIIjiQQB9pW71eb59Ro4JfA2vB56ncgpHm16AgUy+4uczK37bK+i37ssu1Yil0rY/JiO7co0+WwWdfLZ3oe9eni8utyJK81TLmyxflncVfy5bd+eKHzEG5LLABr2rJGAYSbCpcHcY0q1JeVSRbC5fI+l0/SV7pKqnQd0Oe0iTKFScxziRQnEQ7EiXO2U7aJx2G60mIHmmwVucgNVY4mNJhMqPSDRuEnNyizTLzpwkyL3e2eIwq6eDuIacd1l86t+kNVnFtW0CFvDdYv3WnLFuzBelvWK4hENNWVVe4CULY6Hw+35EIx4+JDL8A15IEfj+gznVAukb5/f7rg5f2B2ye8GiTFBYWctLX6oIz8ut2OByh7YwFXLuQGy/0CH4vsJOhkooaGC6tDWeRS2UBJ9cU7KnorQ/cQZ2dJZf//o0XGgEtTOirmH4BmQ5aJbJNczOSQ0CNLTekNdS5IPqZbNgyKYIDHm63O0qlkqgVwfEI44hn9+7dttIs7JgD1He9QUyZMsWB8epSxHN3eXn53u9E24pAGWxAek1QD4z7dea8ytWzdNMwf/X7jHwa+dUHilcOTdVEdffzzL+7Ck9aJrSJ3TtLTPu2AVkgRAbT/X4p+nWj7FxRd1+pVgHSUro1T3zl5aJFuWXnmvWyY/kayErVeaRJX/Fvm6Rk/RZJ6tFFvA7IYgWFonv2/9Br7l4iZgnEIqWhLhgASxXF2GH6dfaldQC5WNV13bKwQxm0nuXllNvXidd3Nxrcs6Lr3HxLgdCaKJraVlQtGRXPKaZeJT7vLDGq7rCWwNsYP7xETO0JMY0cZLAMo8UxOD6IO89AiL0FGemIez+heIaK9KO/+mqw+GjlaxifoHZvwu80HJ+B4JsBObsN3isS1ZgoW33cyDQAv/dFhD8V4SEu7UTE91+89ySEcMSlHofjqZClXVJRFPhyYeIJ1hNW6vq+kXCDD+sZ3q9llKjrAWHfqmvc2tkGTgPhBsK2kVKQK4b2ENL5E0ID78ADkbFI10N47ljreV1+EF9VlmRdXGFZWRrqW+KrXBEM61iE/SDS+gz4cjyO34IP2wP3GCmwYtsa/J4shr4GZYN+2bwYaXsc95/FQyNwrw3urcPxv3s2Z2sILEOP+RTieRTvQZ5AoajcJExrA0oBX51IC+QP/Rvc+4+Ut6tWMOvoaMhXiwWYENXwZYs+yrrOvirIV90fyIV1HWehEmpghAm+gzCNkLBo5WyXJZ8pSVBkNHhn6qgbStAliHoE6F7UuwfwdlsxTO7F4EOy3CiH6j7ezTzKeqSFSe6EMO9FBCNF0ztL1vAtKJ/7UO4LERbKj24XVO5/wDp9Nl44Hbw+WKo0Grs0PPZkcZO9iskI/z6k/zfrq5WqxoK35GsbhBsNvpqYWC7GpPM+ia4M8XNNUWsPXwMTwlAY9L9r8wP8dfhUmTS4EEx4V3RzM+LBqdYPcaDemfcg/w7E/wH6UgPvRIvD2SsQUCVeZ/gIxworLKrrv23n3mXnL+DTGISHesavROqZeOq/IH6MiEX6Xsa9uvyp8ryPYJ7GvQqE2RVpG47jGBCO2vGY8LLOtxOzYq877kAjiSCCCCKI4IADJlxUSKyH3HRUdHR02ImlJ7ZwN7rypRidGhwIOC7pGEPf/2ax5TJiX8ExK8rhkmv7/UNu7neBRGsxUqEY4nAZsrpgnTz35Yvy/tKvZPXmX2XtbxtkR0mxVOhejO8m5AcMPYZDqvQKyS/9VbYUrpRSbz7GNU2iXe0sK+B4HkFxrja4liIxPDrbiFvlkszA0GUpdZEvjp5UMpsKf5uyZtsCefWHh2V54bfiUaukXVRnOf3gm6Rr/MF40gg73jYHL7w3F+NzU8ZdCgvmesOoqHdGiMkqLW99mqZtvfrqq63P7gcIysAnWtwcFvzdEmgS4zdt2lSKeCtB+1ZQzQCjQjuLphIneKm2lBfud+1rEfy+YH1hG2JfSaVwOBmXlrq09G2srXHiQqtCaiswmQnMNBpAFxAm3dYmcNz4hB3EBhDryImgxt6n1Qz9HtO1BTuqCP5YsPsC64h+hHWwiUtjWwbUrxiGUZabm0uL2Np90z73pWVlZdRO9EIc7b3eVl+4sVewP7Kif+8+bty4sJpH3VA2g1m/NPoJBhzEKNFddi3vrYt8h59FCZ07SfxBPcRJo8ZQoCx8hSWyfTmtX38fcNWzr7xCdG/ACLB2jbBGV7rm0lTxe7yi4bfT5YQctp9VA4ZPzKIVIl6ItzRArAeWzIo8KKay1hHv2ha8XANBH/9/Rd3f4nA4WnfHvhnDVku05wHxOv6OGjYFlW2jGPpuJHqH+PUvRJfrJdo7UKbdXtfnfE7qBqmMuR1n/8R7L6M0dqJylaBQlothDhOv/xKZmvapZPWrK2hSaWUY66TKez0E6sfxPC2BC8RnfI7r50hBm0nyyfBqIX/abblS5LsPcdyC+3MRT6FFirlM/OZoiXKeI50Pz5ZZo4ONWinFfaZnB+pM3dVqBjcxM3eL18t+ZjcE+pofXU2FFtA7xOdDfpTq1TmGXoX4d4nu57ymWOIcgTGY1sHnJX6F2cy/kZd78Q59KiNsMx/xfIrjddLWuFqmjaBRRQA5qfNQwa9BWDngQS6oFGXwMSrNlaLoj4lqrrfiMhXuKaBY7jk65b4lUbHnIMyhyNuPoAIrfYa+Ge+OE0O7BM+8H4igCXgxY5uszX8M7/1DfPoY8ft/Q1gFSNMuMfw/oWMZhD7lcilK+VZmXV1t6EGn3WIWit9XjJTtwJVAGceWcAKzG3WH5bMLfA2UoeLSrXR6K8FXBdfx24ah+VGOeAdhWZtQ0/omCH6REoTDNDGvNrKH/IC/tyDNM617VhrMV8V0XgCePo50/2bx01T/JiOfDqwAmXjbWtEdD4F3b+NZ1A0zD1cXiscN/mLS1S3va5Gqa8XvfQxxbUR6S6zyM8z30A6uRjpvkqmDaro7qQ9Zd+6SjrlTpTThFPHL/eK3NuxDu/KTVqH+oS6jrLrsfFvGh9Tz3dzj1yzCM6hz5i5IfwFLfBuqhgmoxQ8+uNP6XE9kp80GI68B3z9GnQGfzO3I32Sk+WwwcRzO6U+aH0rOsZ5X3eR/sRUP65hSaxWjl+a9CvoA1H9RC6U0NjD2jkYdnJr+AXh8HfjyGnjMeMBL4yX0gxeg3/gSx2AvbVk6BfDK8BLpmjsR5XEK3qVLFbQLi7+bkJfJKK9Lpcj/qEy9fa8tvWoNDRFEEEEEERwomD59epTf739Q1/X+mNScO3jw4LAbGcWc2B9CnjwPQajmJha1QIVXlNsl3814UHof1Dl4telAGoJngKlgDDKkrLRINu3Mk8lz35F3Vn2DaxXixnhWZfokxREjN518hZx96Cmie/xS5quStskp0qVtW4lxq1Lq2SHlNKrASKRxJmZoGJT4MRvx7BkL+QkdV2gNYRqQH9tISlx3cWpu6z1Mf/GMIl7cK6nYIYs3fCnfrH5TSiCruJxuaRfVQ84/8mbpkdxXNKQrMb498sGxOTA+h4KTaVJD2L67WE6/9X+yOR+ydKMjKKdj5tjKn7rfBUkghHl7oEyePHk24kzAROaGAQMG/P4+xYKYMmVKDOrLQlBRRkYGfbDuC0I5xdkff5M4/SZRyUCioo6zatczzzwzHhO988CbRrncElAxwfL5fMVbtmx57PHHH38dl1heFKYpXJMoAJJ4nUe7AoWvTBHsb7BeUPl6Cqg/6JvgtRtBE0AzQPeCak9mab37Aeg10B2ghrazZ9iYqFu2Hf8FUVlbe6ky4+R9+iIeBMoC/QfESTAVvNNAdEkxHESrG06ga4M+jLnBXTqIaef5/l/uHEFTYfdBoUf2Y6TQ/ot9F0m97bbb/nHEEUc87nQ6+UENl/Y/qH/etWvXB4899tg9BQUFrD/19V8ku99qcv81YcKEOJfL9Qzy0wbd8t2pqan82HFAY9q0aYd6vd6Xkd5VGE9GXH/99VQO1cCujw9JSPZGP6Q6lZGUDeorLqvQNUV8VRUz/P9cNyo6Wibj0vlbf/xZvr59tBRs2mJ90LaAQLiXwiGXnSd/f3iERCXtjaeZfUPe4uWy4PlpctyQGyWmQzuZe++Tsu3bnyxZiXlxqJp0O/Nvcvr/7pQ173wqq3PekMNTr5UThrM73Y8oXinGkofFLFoOhobVz1ugTtpvmJWKqj7kuHDZM8HLNZCTk9MZMvIclO/P+Dk4LW0flowf6Bgw8SLRHO+LA2KS3zNB/I77ZNrAyDgRQQQHOuiTe9C4LuJ0pIjPXyBq1HbJCnEbws3ktrVPRdueJPxoouuDZeqQ6cG7+x0UZCKIIIIIIjgAceutt1bpur5IVdUqTdMuCV6uA68hv5jckbcRUK9WWl4pr338g/j9nBfuC0xMfBRJSEqWgzp2kxv6nSdXHHm6tItKsWacTpcmZWal5Mx5RTLnTJddxm7p2r49ZNhKWbxugSzfDNkdM5IEdxuJdbSVKGeixNAthCtWYtzxEu1K3EMx7mSJcyXjHt1DmFLhKRTDpLWLgjHTkN3F+bJ4/Zfy2g9j5YMlU2WnfyvSFi89Yo6SC/vcLAenHAfh2ZToqOR6FcFNxXtfL5aCkopqtUADwPhfqiuOH+pRBMukSZOOx6E7JtdrMKHh1+oDBpj0M82F4HGDHxhaCHah2ESFWxni3vuC2gsgPkdUVFRSfHw8rYNbNe4I9gpUdtkfFwiWGa3wuSSXLhdq7wrOjU3o9oTvLQE1tmEjzfo+AtGlxF2gR0FngrjDNTf15LLBf4H+B+JmQdwxiopm2xqKlkyfgKgofAz0EOgsEH3A830uw6RyehToJhCtGGkZHJng/zHAehc6Eth9hoZ+JBHjdljXTvsLHA8NwygvKCgIZxm8z4iNjXUg/GSMVx6v11vT6uoARXFx8U6keR3SfFBFRUVYv8EbtyRW+k1jNWSJ3XU3vq2GVbi4rTpdpypf/e1IyDlzcM3f+bg+knLMEeLQ0MxtTTLCoYuswpXrZOfyaoPG1kR8504SlZAga9+aLe64WDl+ZKr0+ucZktKzm7Tp1V16nX+GHDfsFmtDuc1ffi+OtknS65xTg2/vJ5i6GAU/i1lGY7ug4rw+sCxM2eE3TPp/DwuUK4Q7oQuQZX9qRXAEEUTwx8XVs1Qxoy4Qv/ayKFHZ6LgelMFTTpX+OZ1l0EudZFuXE9Af/kM061vyVnGorfqhNaIMjiCCCCI4gOHxeJbqup4HYfc8UNiZSqJT1mCSQkVEWKVjKBwOTT78dols217HQKZ54KQocJB4TDj69DpMLv/LGfLPw/8mHWLbia/KI0i3GFEO+XrDAnn0g7GSM3eG5FXmSUJcomzO3y1rtu2QxKhO0h6UFNVO4qPbSGxUisS620qsC+euthLnbidxUW0lITpFkmM6SEpcR4lxRkt5ZbFs3LFWvl39sbwxf4K8vmCcLMr7WiqkXNq7u8nfu14ol/UbLr3a9RNNMyUhIUmcmoYxuFEW1YvCknL5av5KqazyNj7TDkwqtyqVZr2bUaiqSstDKqi4k3HAX9sBgpKSElQ3aymYa/z48Y0tcW8pcCZtzaZR7+kqYu8Lq5lAXJYyGEju2LGjvbybhRhKNuzfwZl/jXsRtA7Iey70aw86DUTrdSpXqeSlBS6VrU+A/g06CUTlMK17rwJ9CqKSlkrhhsAPNM+DXgVRIUxL4pwgZQdpCigVRD+D40BfgWxQqTsVRCtkflShQpnP2+/a4QwAMS9UCi8DRXBgo77+wCKXy+WMjo5ui/6kEW1Xy4J9GMZcKmntpbN2f2oTYR+bjbKyMg1xsB6XJSYmHlDjVX0oKiqq0DTtF5RFF8Mw6MqlDvqlLfIpuqyCeLWlsVmxoZuiKdrBDl/pharfw5Vav6kulxx51YUS074NF0zvAcujaMMW2frdAvGWtT67YtomSc+zT5bdy9fJ0smvijsxXk68N0NOe+xuOfWxu+SEe9KFbrt+nviSlG7OlUOv+pe069OSXqHCoHK7yK6FIjo/qIc2oTBA6wE7f/X7nOzT62DmzJku1Hf271xq/611MYIIIojgQAPdhKjmAgwKBeKKOl+cUQ9C+pwkDj1blIocUYyJomqXid9nYpCZK35H01xqtBAiyuAIIoggggMbdNxPheJBWVlZVHrUwe4fppWK4Z+L09pLmOuAli+b8nbJu98sCl7Zd3DSk5yYJKcefbxce+K/5Opjz5MTuvWTjnGdxFNWZU2Qir0VMnvVN/LY7DEy7duXZfHGpfL2d+/JsvUrpNTrEZeWIPHu9pIQ1UESo9pJUnR7UDvrnL6DnVq8VHr8snVnrny/7keZ9dMMmfbdE/L6z5Pkh7yvJb9yo7gMhxzV5hS5/JihctExA6V7myMkyh0r0dEJojkcmFjs9TzYwlfzV8ji1ZuEvpcbBX3hKeq7Hqdacyfoaijg23GqqiJpjiVpB8JOwyGIiooyMIGmMthNxUbg6n5FKFMVv99PK599NV9vLhxOpzOpTZs2Yf1zA7bCJ4IDA3QNQUXAw6C3QReA2AfSNQPdNsSDuJSbm+m8C/on6AXQaFBTnXnSyvgeEOOYB6KSmYplxnU2iFa/M0H0/0jlbu0+mGaBVELzffrqo1Uxfc/xfR6pZJ4FGgaiErvRPjyC3xW127/9e0/fkJyc7HS73ewzW00ZTKvgqqoqbvzZkNuTfYJhGNGIh9bOVRUVFY19SDkgMHr0aC/SvQpjLf009Jk5c2bYMnHEa+swI17k95vcGqheWIa/DkVU1Tjdt+COGPzkBkZGr7NOlm5nnIQhP2RajfOqsnLZ9sNCKVjb+h41VMg8PZCuw6+6QDZ9+b18dftoWff2J1Kat0OKt+TJqpfeke/ufVJ2LF0hR9x4qfS+tt7FZy0ESGAlq8UspqEvv/PWz2iWgd+DsjCVhXFXLKYcUgelpaXcPf8UlO2GvLw89s1/bpiGS1wxYpGiusSxK6LDiSCCPwrW5i1DF/ioeCtfEZ93l7iij5KYhH9Z5I4+Vgx9g+j686L7xsrUQfuy03uz0cCQF0GLYvCEjuLTBoDlEPyNdVL09QyZNat6okuLv1uyDhenGitdtv5sOVSnU86Bk/4qinapKKYLktinkjM41Opk33DVKJckdToKlfMECEGc4GiiG2VI4yKp8s63nFaH4ioIUUmFZyKtZ+F5TVTjJZls+TBVpP/kczElOsX6vmD6F0n24KY7YW8NpE6JEb/ZD7xcs/8b2ShVMtofLl7tJFHNbojTBb56UIa/SJX5vbw8mJPXatBXzNaO/SA4/gvMc6N+LAX/6LMyggMJA8cfJuK8WjS0YUNWSLn+obzKnUj3O5SJEydeoqrqC5iIvZCenk6lQx1EnzAQgrHxpSJKo6YdVN6edPTBMmXUADm0Ow1TmwZMqoJnNUFlr8JN3SiagkoqSyS/sEg2FWyTDxbMlu9/nS9FnkJRXZpo3O/A8EuMGiUuSPxdkjrLQe0Okq5t2ku7hI6SFJUk0VHRojo1yL6G+DxVUuwtll1lO2VnyTbZVZoruyvypFIH6106mo1T3IpbusZ2kVMOOl9OOuQ8aZvYCUWE4Q35pL/hgJaRf0l15WdOpMkTHknhsGN3sQx78iX5cM4SoS64nseCsOKuEsVxUsVPU5YGL9ZAZmbmUSjTVxEfXTFcn5qaWp/S+HfBqFGjHJ06deIutxlI3+VpaWlUZO0LbI7xSArWFkthQrJ9btJvsHr33Xdf2bNnz0ccDgd9F+PS/oVd7mVlZZ/Mnj378c8///w3/GTEoT43qQBhI+A574U2iP2fyAhqg/WFbhto+csyonw0H2SDbiK4+RutGVlm/Kj2GWhvPrywgnBjt7+BaGHIuGmFSQsOKqXrbrRTF4eD6BqG77Oec+MRylBUZBxQbmIiqIHafRcpXN9lHY888sg2/fv3fzA+Pv5ifuxrjf4L8dDnecnGjRsffeqpp+hLm2lh/WJdZ7/F+k9in8UE1aZGkZ2dfaSu61PQV85xuVyP0o1V8NYBjeBYyw81edHR0QNvvvnmsG3N/+HRt5iG+axDVZMb+uDLLX5wXxfD97Ry/tz1irvdg7jWbcv3C+TrkY9J8eZtnL0FABnG6XbLX9Kvl37D+4szulU9h1jgBnIbvvhOVr/yjhSs22h9NKBFcJTLLW0PP0h6XfoPOfTCs8QZGxN8Yz/Bs1uM1WPF3PxO8ILNpLrQnIroPmNVlUe/Pu6qVfQHXAeTJ08eiMPTaF/PZWRk8IPbnxu3TDpUHMo1OENfo/4gxUlfy6yr/xg7OUYQQQQB3PxckjijzhRNPVh0MzAgKEalGMoiKa6YL2+ObHUXTPX3xBG0LDLGHidm3EKJxZyksuwHWV981p7dPgdmHSaKiUHNPBkz0g+lU+4z1q6DV12lScKZqRIdnylOzBvKix+XrFRuLLJvoPJxZ5e+4jeuE9P8J6RIDDBRUfyKLT6MK7pvI64vh4g7VaqiPpUZQYHPUh53fFyiE+4QFfJvVfF1MjktoLQcOHm8xMYNteTjyqLXJGswl+78/qACO7kQkzfzVojARyF5QyQrfWHwbssjbdqhYniuRjleCGnwKEiBcRZfubmkr2onmhwno2+Kw3hLJgUViZaSfedQcUQ/Ly70CxUlH0t2Oq2GIjiQ0D/zYnG53pCouCipLP1SykvS5eWRtBrb73jhhRe6QIDn0mYPjpfdfvvt3OW+DqKPH/ikosjdTZnbRbtdcnf/C+T2688Tl5PzxsZRnzKYoELYmgCB1JAdogsrSuTHtYtk7urvZfnmFZJfmiseowLSvikuhyaKrlsDkVvRxOlwitvplCj0dw5uLKKgP8Kcy296xWd4RFe9aE66uPFctCNaEqPaSJeUHtK709FybNdTpVu7wyy/fUwn06LwD1lRj+tZKgBJnKw3pgx+6/MFcuezr0neriKM4dX5Cwv0j6bueyla8Q4t+OmVsH5JMZG5AQcuIX8kLy/vidHs8w8gjMI40alTp4Hgx5PgzU3p6en0hbovsBnLI4lMJNkKFZK9gZyG+E7t27dvpsPhSGwNZQqhaRqVwfPmzp076q233lqJS4yYyhROuGxlSqhShbAT1zqJjCCCCFobtfsuu/+yFcE8st+yFML9+vXrcMMNNzwdHR3NDxGtAvZdHo9n64oVKx7MzMzkBw+mkf0WxxX7Yxb7LJvs/qr+Qb0WMGadiMPToPdSUlLGX331H0MRFdwM9XGcXg/ZgBvxhlUuet47so8qjmyHS/mb7mu4O9c0Rfxez3zp+o9ntH7jrgOzL/NXVCk/PZcjy6e9AUGtepN70+eXNocfJKc/do90+zu/Bf0OwBhavnO37F67QSp27LZ+x7RLlqRe3SW+a6d65Z4WxfZvxVjyoJicCqn1y5xWUiz2m1naxb/QF3sdvPjii7EVFRV0sXMG6v5pgwYNahVZPIIIIojgz4ZGZrQRtBgqHTvE582S0oLXxVf5oZxYQMGMFqtOUcx/i6oNEfqPNA1NVvaplkIU0yveCoh0IMO/N9YstaFIbvuTxKdnoviHi8N9tGjUQCJKHUmiksPh6iku90ViKE+Jq/LfctVMTtBFkjtTY1IZSE8l0sMXbJhzpbJ8hlSUvogwqLQ6MNB+exLSfLM4o/qLpnZr1EPgvmDAxCPF9DwOSeY/ojlPEqczzhLHbbeXTnc78Ps83B8tfrW/9XXIhqJ5IFmirPlBiJqyCA44aJhQ+XWPVUY6jlHOkPq/f4FJ3g4I66/g9MiYmJjzAlfrQlPNF0wxmmStXI7JyjtfLpI1G/ODV/YNeyxh0JVQGWsR6n5yTIL885jT5e4Lh8pDV9wtw85Nk4uPuVCO6niMtHW1kWiHU5zodvymLpV6hRR7yqSgvBi0Swo9u6TIVyhVRqW1s3SSO1l6Jh0i/br8Xf7V5zq58cTh0v+UkXLhMTdLr4696ctPdDPQyAP6X/ypRxFM2ErgxrB9d7HM/Gy+ZR3c0AYzAeA++mpF1FfrUwRzV3bEy1khN5r68UBTBBNIk4FJVh7qnQtp3R8+g8n4UCL2nP/222+0lG61NkZwQqyqajzApfuUj1jYoUTY5/b9CCKI4M+P0LZu9wHhiButudF3tqW1bmuBcem6XpyXl8cBnemo3bfaqP27ycA4kADS0E+WtWvXrslK5N8baWlpFUjzQqTdBT6dzlUvwVs14Lp41UpVzO8hRAQUkg2BcoPqPMbc9NERRunmT/FzhyMmSg6+6Gxpe9RhkEWqA1AcDin8dZOsePkdKd3WMvJWs4H0xLZvK91PPV6OuPx8OeKKf0r3006ShG6drXFvv8NXIsbWDzBF2gG+NWx8QBkLRbDNUFS6/gmLysrKY3EgzY0ogiOIIIII9h6tJ6n8f8cLg7dKjHeYeJy3SlGbMZblL9EpVxfVSBFDjxLD8KJEqj8n7w9kTOuKYn9cVO1vILfovmLxeaeL15Mu3qoMnD+La7lCvbOqHYY/aRJf0Df4dv3okv+2eFwIw5UmCxRutnJgQNc0SMnxyAvODT94vdeCcIO4baxbNMc9kLguFUWLRXka4vO9B14OFn8l+OL5L3i60pLDVa0z3kgTVzQFGYDuAiOIoH7Qnywml7TM3IYJzbnPPvss3brUQVlU13ViKG9a/mobAQXuFb9tk0kzvwheaVmwoXG+ZFnp4jw5Ll6OP+gvcu2JV8mI84fKQxffIw9dcr/cft5IufmUNLny2GvlnMPPkb8dfKIc1e1o6ZbYTQ6KP1j6dT1Vzut7lVx3Soakn/kfGXLWQ9L/tJFyeb+b5aTDTpfOKT3EpTnE1HUrHstdRTMAfjaqEJ7+7rfyxfwVQfcQjUycMClXTPnc9Jv1bgTldDq7IpyTEO93VVVVXCZ+QAJllw/iZmrcpGt/g4Vgk/L5559vB3/273hYC6wHaGdxiYmJVH7bM1YWeChFEEEE/38Q2ubra/+h/YPSqVOnFFVVE1tFyRYE46Iy+JdffqG2sfYgGNq37jXQNyYjHpXxfPPNN38YZTCBdM8H0fXP5Z07d44NXK0JsNBUDP19wzTXqI6Gyw4Svjg0NUp1uq9T5928CYz9HKS3O+IQ6X39ZRKVlFhdCAiKY8smumqY9bF4K/6f2XuYkM3yvhAz/2vwgkb09YNc9+v84mAudJQUcWPdOhg7dqwbZXkGqA2I1sERRBBBBBHsJfZdUqHLgfyOR4uuDMTIx82NojDqrRVTe0t85e/KjBG0fKoJWsOKeb7oMkRUswdGYD+kmB/EdD8r0wZys41q0FVCylnPiKFegHBzRXPfIt7KQ8SpDsfdw3CtAuG8IA41U7LCbMDT/8l40RJuhgh0q6hKtBWGabwp0f5XZXwtn7i1MWjswaK4HgebThJDPhCn/oRMGrLFunfzhI7icj6NfJwAKoPslSXZadwlOoBBli+jdHA4EfH9D2mcJ6o6TRSzLcKbK0UpaRJX+DdxmA8i//RBF4/rEC/MXUjjLhynS3bGMzJw4gBRHTmWmwhvxSjJHvyIDJh0G8K6Hu/QD95yMbRHZOqgJuxAbSoyaNIdoqiPieJwYYDeLob5qFR6ZsghBWWycqUiMf9yitt7Pp6dKqqWIrq/Aq/dKznp42XU1w7ZtuphcTjvt77s+iuvlqzBs6xwU6egPBTwGefkb87g/8momS7J3T0K128BHxaK33hYdK1SXOZD+P0XlAni11+UqUOmW8lLzzpJdPN2hEcl6SbE/7R03PplwH9yCP6dmSxu9d/iMK5DXtohHBPls1FUI1M6t/1ERl/ttVxaJHa6BXXyAbyRBAEkHnH5Ee82pDEfbzwuXfI/sMK23DTsOhPZGAa+sk4VIw/fiF/JkRcy1gUibQSDxl8r4hormtqeErkYyijUl2w5q+1uS9fbux1iXtcPRfy8OKNORFpEfL6HJKb7U5Iy3yd5nVKRprHgrUv83jeQrxvF7x+E8G5C/UhBen4Wl/qkTEzn8raaAn36i+3FV9kf+b8UzyYH+GGuEU0ZJ7L4W8nKqm4XAyeRZ6MRRCWe+Y/EVf0gFe7bUH+5c0QM8r4KYTwq2el0Z1EbqgzIRDzqYJxTQbQG/HwSdToP/EdcSl/Qp+Lz/09eCLYTYvDMOPEX3Iqwb0IQiMPIw3NvSrH/ZZk1FG2nibjphS7iqLgV+boEaUR5Whq8leDpOOk8eK6MZvsJYuCkQXjmbpxxN/d7pcq3SNxO9hkX4rpbFP1n9CHk53I+XgM3T48St+8WpBNhWPlcLX4f20x7/H5VXFGJ4vV8jAY5VHKGtdquIBSAXS7X/ZhkpmFS1n/gwIEfBW/VQMyJA48zDf1LRdHQPzQ89yMLkxPi5JGhl8uASxtf0UrFblNhG+TusRjGUaWiFjd0kGoaKDoVzcwQj79cNu6eK78WLJKtJRvFWx4jnaIPRnxl0qfrGXJw57+i+rvEQbcSCJc7vKgMkIGz12SVZ9B7Vrzu3dCGiYVFofj4u6Vy+5OvyKa8nZj8NTyRwcuo5uZOZO2Oql4lr9XwCx8E3S907NjxGsQzBs/+LyMjIzN464DDhAkTeqCu/Yq0Zqanp7P97AtsxvJoE+fLZCqPVL7aS625GkUdN27c2263+y84bxXQus7v9xdu2bJlzPjx498sLS3lrJ0fbu3l1iSWKYk1nGRXuoYbWwQRRPBHRH39lt13sd8K7btk5MiRlxx88MGjnU5nSnPGzH0BZAMpLCz85I477uCyevZF7Kso+5HsfouJIdl9l01NwuTJk+k//ibQ/ampqS23f0krYcqUKS9hzL0Y6b84LS1tTvByHfjeOXospjjc0BHjuXWpXtBdhM/reV2Ovm+M4+CbXkHlOMxXXinzx2TJzxNfRM0I2bhWNyShSyc5ddRwOfiCMzEtaUSe+JPALFkjxg+DwFjubchmUz/oj9lvSLFDVYapFy2j7+s6yMzMPAhyCTfbzCsrK7sF7W2/bZoYQQQRRPBnR8O9cmOgUm5rp/sxC/8cPfhQUdS+oMNAF2LGPllc0bNlYCY39qjGoImni2l8grOZoqnniaodgeePwnGQOPT5MmjKFLltLHd9DeIqijDdxeE8FBPt3mJ4HsOM/B2MrRdYcamOv4imjBHDfM1aph+K/pkIN+EVyG7PIPy/4vkjMfqejfNMqXK/I4Mmc3OR+pGQnC+KY4dExXdD/v4BceqQ4B2IfGpvDHGniOZgfo8RxfibZIAfBK1ERc4TzXkcJIkeYiirwA83RMijxRlFZSPCmQXum3H4czDCiLfeE1NFHtsjvCOQ5o6Ba0FYAqXaTQZlvYb0P4dZ6wk4Ho4wrxBNnyWpky8PPNgAUrPagG9nIRyX5XLCND8QX+VL1kZxVIpScUH/wFlp74qpT7bcWhjKFVKsBAbkvLUUgsPDsDag64t00S8vd3gV2bgC+VE7g3+dkZ++EJtHidvkrt7XohyOxLNnIA9jkfYnZVDmQNH1d5H/a3AN5aqei98vy7ZOqTJloSVgW7hp0gkSrb4jDmUcyuaUQB0AH1iXFPUN2VrwigyZEVjSbPo7gN/dcD0edQ5JUByIlx8fUE/0QFld9USiJO56DNffRpwX4d7hAd6qd4tTeV8GZl1pKZYbApecGc5zUBYB6zlF3hdTmy6TB++Qq6/WZRZo9Jl+yUmdB2HwefFVvCC65zqpiJ8k4//lkZV9qvkaSGc3lM0k1PNxyNuJSBvqvna1+JTXJD3rAusDTACK3DQR9bIC7c98DGnGs0F+qOrFYirviPz1eRke4o5CzBTUN7alw3B+lVREf4t3RuP54/Aey4T1aCbyfXXg+SCoiB00ZSLuP4/njsWR7fYS1KeZKPsRVnjumB4Is5c4tWp+ZUzsK96C15HUp/BeP7Sj3jiejfaQKYmO9yU1p1/wyYbADQovELfnQ5Tzf61wFBVl7jjCSq+ifSDbpoyXG14MsfYw24nDhXamoC0Z10m082eEch/eZ9p7o+5cL155WwbUajc3T+opLu8MvI82FuwzRL0MbflVvHcrCLeaPHdqUQwfPtyjquonmMwU6rp+Vk5OTrDfqImKysTVyHcm8tsoaB28q6hEJrz6haz8dVvwasuAeto9imACbDP4D/xTaGKLo4F5an7JSnlv6WPy0eoxsjD3E9leslaSEirF41wnG7zfiO7eLbGuaHE5XKg2KoJhwAjLeh//VAM9J6+yXBhhEzLeRGzI3SnT3pljKYIx+QhebRhIx3em6vk+nCKY6Ny5cwomo/8A5SLMfd2Ubb8C9a0S6VyL07b8GBG4ul/BQrSJ7lE28dhaoPUW8hsfFRXVNikpiQoeKx0haLnKFUEEEfxZEDrwmAkJCT3Rd0azP2kNoM/i5nH8kMWN0ThZ2JOW4LFFgHg6I09uwzB2Bi/9oYC0v4480BfbpQ2NZxiXX4aIslKlZrIRGHjQ6XBdqy5/+BjI9ZMQR5kzNlqOzbhBDrrgLExV8JBdDzRVSnPzZdkLs2T70lUUYgLX/8zwFYu5ZrJgHoAfjascdAp1qnyrmH5uyhkWaFsng889Qe+UlJTUNTiLIIIIIoigydh7ZTAVnrHqtQhhmDictM5cI6bxAga3LDGVxaIqLoyAx4miDpX+47ksXiQ983BEeR+ePwu/OBDPwTOT8d5LmM1zqSwt2W6QKtdoGTAmha9YUBQMD5hXK9IO59fiCi0LGdfLYvh/FRWzdIXWguptMuD5wNb4w6cniUO9C+mgYtqPwfhtjDKZiOtDpLVQnO6z8PwoSXuup/V8OIy5qVwM32KpLKVF6SFI4yFBRRyGd+VgUFJASUvrAKWLVCmBpdu61g356IK4Mdgri8Svbw66J9AtZR+Ftd69FXHpm0QxXocEt8qahVq6DWM+npkiil6tJOCbzL+q0dr4eOTnFesZQ19i3TMVpE25fg+f64Ov4mDkuSd4xV+0mFwc1nKbyB78gOQMTpep6Z/IrLTi4NWGgIwhc8yfGbTQTEhhnpAryzAVfKaC0tyGB7KRdpSDXoz0xOP63TiOB1d/w/vZuD4Hz1VBImuPvF4nixcEymhAdgpqzfXi0E7HsyhT+RZlOgk8m4nn6YgqCvXxPKmquE5m4b5LmS/eqtdwf71lyWxKGcJ+C+kDfx2rpHNnTVISB6E+0oLUjTDmIV2oj+YMPLvBUjYqxoOS2OFoK/76kNuph1U/6IqCrj5MZYE49PDC8tSMNyQ7oz/4+7q8dv2u4FUb4JUlHJ6M07Pw6w2EN0l0P610UQfVw3A+QDa7Asru1CndxK32F4eDFrlV4MWXVh039PfAhwBvDblcytznWs8TioISYVtSovDeLbgSjbheRLwsk7W4wf89RTWvlLRJ3PFcLGV4VNVAXL8ReYzF+7Qofw3vcfOr7QhrMF46XHSrnANlT9z6aDvxqXciLedblw2DH3ECbVCUYnE6zxTT/4Blgd8Qbp5E/t6C+vAXlHEl8jgbaQVf9PcRXonQ6luRS8VZXr3pnsq2xDajROM+8mlWIp0vIO5puL4a7wFow6pcKYOCLhfoG9slt+GMlsd028JVBOib9CzwMhdxXIDriagf1uO/E6iY+xF0NiY1va0rtbFsTLmmqLNFN1ci3cGL9cOhqvLrlnx5asZHkr+rKU19X2H1P2gmmmwuWSEfr3pS1pfOlSr8c2FUOLxtH0mJai/5Fb+gyNHM2aWA5YEusvV4X1JeKa9/PE/mLlqLYleCqW4AQatgPDjbo8fQ321YYMLeB4fjdF3/rrKyEjPCAxfR0dFe5J1La5Pdbnf1mNxyYIHahRpauNY5+LMBPG21QmdULpfLAeqUlJREGYXFHkpE6DnTZp9HEEEE/7/BvsBAX9kd/SZXFbUaMJ54KioqbLmT/VKL9ptBP7ttQUXIW2sICi2O9PR0rqZagX7+bPTxRwSu1oVy0SWLwL03db9R0Zg+2Bqd8IypxTxqzM+ga6PZID22XRs5YWSqdDntRLE2nA0OY/xAvn3Rclk8cYa1mdufGnqVmFveE7PgJ/CocVk0wGpzt2mYM5WLV4bdJPn999+PMQzjJpyudTqd87m3QeBOBBFEEEEEe4O9VwZ7XQdjsLxcnO624vfmi2H+VzrlDZDstDQR3x1iGMvRtb8pmvKV+BI8lqLFcFyLKM+xFF6mvCRSlS5T0jLE7RmE54dj1r9GNEcMRsvLRWL/ZcXTe0W1QEMlpmn+imeHSOfcVCnKHYDzB8TQ14vT5cBgc4aoUcdYz1ZWnIE4aB1J/cFUSSq6RXLSh0iM+0aMODPE56Hi8hzRY8+13B/UB12lY/rfxAm5jhbAW7rFyl1PxolqHofEJFqjFwc5U+khDrOH9Y5XOxEXD7UGf9VcILHty4Krx6qxEryfNGQVnhuNZz5HOEyPjjy+K0Upt0nWkLctFxk2GIdh7MDZo9Lp8P6SlZ6OxNEFQpVw637TOFRUI6wf0T3Q3LFIqP01vFR0CTvYBgC+UXHYUqCiVGSBKPqdkp2RJqZvJHg2z1KYW0pz82fEOVyy01PF8OCebLHKW5GD8FwgX+5E+lSeK4b/XbwACUOGo0wHS0XVIJx/DX5TbRQlmtlNRuH5SUM+E0Oj1eoicZD/ZhF4+Djq6N2IZ74sNI8QQ0V8lrZpgejGYKQtQzrl9kdpPADpegvqd1+8f43l8qI+qF5uFBcQ/E26DNG3ypRULsurC4unDfDVEhplJ54bI51TbkU6B+P3vQg33+KHqRwtWkLAqplLmE35WHTfp7jxNgp4sFXHKw3kSZYyILwTD57VrReB+kQF5wNS2CbYbmU04vHgnoZXe4kvyPfEdqzL54vmpC/knSireyUhepBkoQ2KPgz3UI5hmpCWcjriPx+kgZfZojtulqzUIeJFGzSUaRbfFeUMUdxnB1zH1AO3WiYa8mn4vkD8L6Mes5wG43cG6v2SQD7NWJR73Y8hVts0NonfuANxD5LClFSE9QSuIUxLzO8lekxA6R2/qw/4caFomtvijej3icedatVXw3s74vgGBWQ9+nshNTV1NyYaH4ESfD7fJdOnT48K3qoBp168DN0PLfy9YELwanhQ0enXDfn8x18k5+1vpKSMhjP7E7Ti1aTMs0sWbnlXdvp+FcXpl1hnjPRJPk1O7HoDqnmsVOoFEu9KkTh3OzzfcB5aGn6/LrPnLpUXP/xOissrApO5JkAxlbm6OD+XRSGuWUIwc+ZMl6Zpp+A0VlXVL2ntHbhzYCImJsaDidc61JE2SO++KoND+z2eh/vNiR3JuldYWEg3PaHPtQrcbnfHLl26sJ9lwbPy2UebCPu6Dft6BBFE8OcB+5/Qtm33AXb7DyVei0P/0cXpdEI0ap2ui2M44qr0ejEXC4ARN0bNQrt27agIJuXrul5lXfwDAnyaCuIqvrMwHodd7qMoow3N5DxDWdGUIrT8B6tqB9m9KN387YWvcQnyN5h15MHyl4wbpONxfasVwigrn98vm778QRaOmyaF6xuYhv3BYe6cL8ammZgT0/aocQSmfMoCZzvj4+ClOti2bdv1qO/cx2Z2WVkZP1RHEEEEEUSwD6DwsnfQ5XC8/Ver9xbzXXH739/j2zV7yLfi0y+UGPdg6ZD7grx0825J2Hkwnjtf3FGqGPoqzLazJWvYauv58ZgQ/5Y3V0wjywpPlc6imqfI9WMTavqLZVz+STI1/Qtc98us0V5JaPs+wn3HUvqIeRDCCFjLGdpFeD4B17wIcJ3sTjxcBk0+UXw+WpnSmrFUFC1GFP1oyVsbdjOBAKipMJaJQd2eeZaoRlvZGZckptIbYShimJW4jqiMNiJa0MJRw8jvaIs8luDWj3KGVCLPTHxduKu47jlQDpaiUA9fJhqVbcb3UlE+23I5QMRV/Yj4d1t8wWRdFGdASdgg9iTDK5rSdH+t+wTEaUlU5lcSX0mftyLFru34/aslklpKQfNHyUpfaN3zFaxAOeZZ56biwHlAEZt5dZlMTn9LiopvEb9zgOSkLgn4lI5zIxAvwjDAB/DTjN3jesHvYeSBc+qgDEsBGICJkhGzM46sY7u4q5OkZZ8g27oeK5oG6cXYibhxSzld8gqbYOVhBU1lank1m5sDpNNSXsp61J0PLd/HRIn+Iy5u5Q2E2xF1IeD24bU7d0mX/JelvOg60YszwI+1llLVpYNn3HjJeh4VR6mrMAzUp69Eyr603FjwYU/5HOS3ADzkzxQBZ/koHqa7hR6W0l4xPxbD+ZZlNS9om513zBNTmxrIbzDT/uDaN0X5By6loI76RJwrkJJAG3SiDSp6PtpEJdKZAO4fIWUF3L0/PLLSdknhly9KQcU1Ulxxu0y5daOVT6eD9QKTEkTHekKfx7VhKfHML9DQvmXirbxWeufj4o5gn4E86oF8anIUwkE7svL/qSSVvm25TSGyh1C5/rGYfn4ksS79HkCXYzocjrk4cgnd9RUVFScG7tRE4aJZxXj0TTSIZYF8Ngy6i9hdXCYvfvCdvPfNIkxuQrrd/QGwcEvRYtlW+qO41VjpEtVHTu12i5x76B3SKbGP+KTCGp06xB0ibeh9BOlrDatgu2R/Xr1Jxr7ymWzYurNpimBrUxRlK1L4smf+lI2Bi3Wxe/dufrCga5JlHo8n0BcewFi5cqUHE+cVOG2HIxUBLQ0WariCta4tWrRoOeJl/9RqQHyCNtaxQ4cOIe51LLB62FXEPu7/ShlBBBH8nght8/Y5UfucZFx00UX0s96G/UhrwZqKGEY5xhd7RYrdr9q0z6DrHBxIuS6Xa39/Md5vAJ9mq6q6Hjw7v6ioqF4DGsWrrDBM4z1Is2VNEfmoEMZU4lRj9bizjKKl74DpBQpkh64nHSd/ve1maX/0ERB78VBQPPb7fLL+o6/k+4eflx3La26V86dA8Sox100WKW2apyfyGOyp8uvGJPXklWF9AE+ZMqU7ym4oaCfa19sH+sf0CCKIIII/Apowyw0HukowUkQJWgqZ5hbJrLERlGltIDX21qI9ylyTSjczYC0rygoxlZojxJzRfvF5v8II6RXV0lR1ES0xPnATsMQsa7idgx/Vws1z11QitjXWEnVFdYs44iwFIeOixSyXe7vc4yU2boFExc0TLeZncUY/IZojUSwfkEp3qSqrXxFVumsXBu9F4veWI+5DRPF1R/TUTnCJEf3uvoN0rQUr6ee4u6ROOUI0s69YeipjFYa3VZbf2H3BHkFE2SDeH2kdHMBzIwuRR3sTPJRJU7QWe1gXLSbKsH4oIb5p9w0c5Q2dG9FtlcPODCg4pZB/gnXDqMBp9bJqupega5BwYFgxbgXlcKSk5lwqKWcNFY9vGvhwKW46EEdzLJq7g+jLWUV5XSKu6PkWRUcvFHfU++KI+muQXYeK1x/ixzoMuHFe4OFo0SVRRj28p9Rqgc/Vc4+XGYaxSxzOXOsSYW2yphQH06KJzl24gnj4YVOSO6uixR0tAyddiWdGiOZ6ETk6zeJVvZzADdPcKp421e3WMIqQhNJAOhAP+UKoSlect7GU9rq5WkoTqgUwtu9KzzK0jyorvlCY0kO4Q4aiOCU6ajJ4GmiD0WiD7tinkMdo8J2xdBNHp7qK3FDMnGlISpwKOk4GTbkCV0aKoUxH2k4LprcubHbSylzfUm2pGYc2o9CCmw+wjwjyU5HD8TcBdRXn5lqpigrWVYB1ymOuQ1jFdfLZyhg0aNB2HGZBII7CpOxGCMjcSLIOKhZ2W6oaRrap65VNUQhT6fnb1h0y/rXP5bsl9Eaxv6BA6PeJ4VWld5t/ynmH3CNX9P2fnNjjRomP6iBuZxyObcStxEnP5H6ShGtWObYGULZrN+XLY1M/kB+X/oohoildIOqDqWNkM16rXJDzTvBiHdAKCRNQujLpjeMnmMjU60riQAGXYGLSxbWsHCtaShkcrjQDLbWaCHPevHk7ED/9YLYaDPRzDoejc0KCtQLD6iRCiLCPoQh3LYIIIvhzIrQvCG37+qGHHnoY+o+U1lQGE4ivdMuWLdVyY03sc2L8fj8/CLbDaS7i+cMqg7dv316MfLyJMfh4HE8NXq4D5eqVXofDeBmF+4M1r2gCuEkKpJuLlR8GRpuewvfxkl91atLrnFOl352DpHO/o8XJeSfGGAZIP89bvvxBvv/feMmdv0QMf/gFhX84eAsw+31OzEIuEG58aLQeAUPAvynupSvqtQpGeQ0B0eBrSn5+/v4UUiOIIIII/t+gKTPdMHgY814MjhzNSNyYqzGoQoVrMnpz9uiVormqFS02FIUKV1/QyipOYitslwbVUJxhrpnllqKKrgAUPQFzbSqybGWiIT5PvnjKN+0hX9Um0f0gby4m8ZXiiq9/tKL1saYuRz5zxR2DCNSzxaEdjztUXlWKQ30Nx/fEGcUtY48QXT8TaTlM/MieaS4R1dlCE36LbyU1NiW66iqWX+MjrQ1VLQGPbSEuGnyruUldKPpPPFe2dRoiA7POkpun1/9c0+FBSsvk1Q9YY0JgVSBQExTZp49yyKApf0M5PIV8vC2m/w3Uw3TwZSeCWYGwdOSp6fyAVMG/1rnuLZWq8o3V9aSC9WMTpDN+tCgWh15/HVcdpZABUXctRIumdJC8zmGXn8mAiUfLgEnpMmDyRZIxkRvFIb2zgjeDUFCvstJqLjO3nquFm0dFyaBJ/0Bax4lo74KFL4lp3ID6tw7P/woKPhgGvKWivfXcWC19eqIVCL114zGMRLTJgHU2lcU7VtRU1LvRuml1XRs05rSAhHgq8sK2Qb83D09ViFkUnl8E8zlw4j+Rtwl49l1cQT7NaxE+lbN041IPmCQrCRX4V51mv4MpC5NPta2oGtd2oj4oZZLSt+ZHHNPgWsy67/0OwCRiLiZnM3Vdv9owDLrUCZOu0YZqVr2NhL8aYEPjSY9yOWXhyg1y39hZ8sWPv6A7q1nULQMuhVClT9fT5NwjRsjRHc+TeGcXVDOdLRjdq1s6xx4uR6b8Q3qmnCgOxYU3glVpP4GcUdEFLV+3Re4bN0ve/WqRxETX7xmmNpC+j0xdHx/8GRbFxcWH4XAn6HuU35fWxT8G6JqkAvwJ+CpvHbDArUL3eDxrMHHnaauAymC32x0fFxdHK25LGAkSEXoMvb63YCWjdRpdTDVG/HjZuKwVwf4C6wI/inQD2WXCDyR7KUf/ocB6x/04QuujTVxtxzpM4419bQ97C8ZLS35uXtzwh+V9h51Hu/2HkpGcnMyPfW3Zj7QWIAeI1+vdsXv37gr8ZDrs/jN04Az3u8nAGMB5QCfkK380V2b+QcEPnJqmzUYZ0cXAwPo+phPqhas2qao5FiW5vSlDEBmqKorL0D3pyg/X55vewvdwjWUivc4+VU555E7pdd7pEhUbi0JDqAjUJ7psm/uTfPvA07Lm7dlSVfiHdMe8B2ZFrhi/PGW5iAhUxcbBlWm6Kd+oMc5RyugQWT0EKKeTcbgYNBeyyKw/ch2MIIIIIjiQsPdCrKqgI6aPW+tXspzfyE7jhhTi2YDfU+FyUw8Fx5pwRVGgjAlY5kmBxNJiNAiOsnQB4Ff4ZbomFMRPY2KfxxTFLJCZo6lIC1gvmnQToY/FwDsI56k1SGSAqNoYiS9t2PJI1zYhoK2iW2PPPxHflaAohPEbJLDlYuoLxY/oFLO3KOplYE4nMfyloqpLpDDXttxtCezjpEPZKCYEICq7FAjOinqaDA6j6E19glbT9yDPY0QxnhWXfi7OFemU2yzhsRaont+79CtqIN5DumLSYTwoTvcg0VS6x8hAuf5bvPmDxTC54V5N5V1jUBR+kKCeiZ/p56Ic0xFXuHqSJlWeaovs2mi/fbMo+hrUDxP1yY2wzhGfzgljTVw1U0Od+DfoOXBiEurVxfLPcS7p3bt5fLX54ejYF+cPQ7JkmOtRVv2Rp+tlav5tSAM3ZAyn8gSCFw0ps9ytNAZF3QHelFvvcTVA35SailuHEoVbLqte1QDbHq6ZKBdTeSYsbxXpjwfHStt6NtwjtE7Hgq+jkc9rrDZlqLei3G+Qwrw7UO7IZyPso39g6dN43eAKB1OvQhxoaUaKpFTWzKfbyXw6G4uuNTB06NAyp9P5Ak7zMLFJg6BMq+Y6KFv02i7FYWRC1F4Q6HsbR7TLJT8sWScPZL4ts39YbvkTblkgHWSxyu9nqIYGmyCLh98iAsztkXy8nNzzZkmOojtnXmta2vcGVDTSnmfNhjx5avqH8sGcnyUmqqmKYH4fMH5FGJOqFr6wJXixDlA+Tkyib+DyYRxfRPk18BHjwALqGV2l5Pl8vk7MR+Bqi4IFHNqq7N+m1+s1KioqWn2TPX4YSExMPOLII4+0V4Rw7CKxItaujKG/m1tRe4EeAmU1gSaBGlrNE8H+ARWh3IuCG/g+ApoIygZNBj0Kor/9v4D+zKCPVciEVr5r10teew50P+ifoFbdOC0IlhEVRc+AWqMsQvsCkv07ITY29qCoqCglYGuw/8HxC3H5dV3PKysrY19t95/2wN1SA3h7xKW4XHTx9scGxpT14NkbOO2D8fjqwNXwUC5cPhuzn3HkcfBSg2Cxa5qSopdsGGD80H+XVO76GpcsY5GOfz1Kjr8nXY68/jJJ6NLBchvB/RAM/KOriJ+ezpJF42bI9mWr/phWwuWbxFw7Rcy8z8EIzuMbHw7BK4jz5gbFUJ6QcxaFnS9Pnz6dH3r+DUrE2PxkcHVcBBFEEEEELQAKMHsBztj92yFu5FryjwlBuZubX+SrMWjiBTIg+3y5cYZtTbQJM+6A/0rFpGXtIYHLQdw21o0R4Rpr2bgYVRgbN0jJTg4M1aMJ39WMC2q4L7h1bDsxlJMlsEFZEQaffLxhimouEQODNy0d/bg2NeNzyU7/rAZlpX9i+al9bmTDS56cfuRTXWk5eRL1LwgT6bfWXf8suWsY3yYxdG54djDodKQlGs/sRirWWJbFTYVldai1tOalGlNSkSbjI2ovkHy60jhHvFV3SuoUWhwF0H9CDzET/4M8nSgOhxNl1UNUH9KEMs/r3PjIvj+wRyaq6oV0n26dGvoPkp02XaYN/jlgmKJ2As8btpqy6kXQYRdh6vRZXYGssRKXSv72uTJlUN16Qnr5Ltvyty6oUDXlPdEc2wLVwjhZHOqDkpHNTQ4CuBnCTNLuYTi7DnXcLapKLZculQXNU2BbAEPYBhzSG5nqhzJFSP45MiXjNaR1uVyfEiOq0jEwSwi+Eg7hrIBDQUtYCwbztdtSkprmaVLhr/axzXZraqcH2m0wMttDsWGuFMPwIh5VFP/OsLxlG8xOX9xgG1T9RyGfxyEsRKF/KFMHvYFy/0Wi2oKPyGdIFxEWNDvYsaKBh4LVRjPXIqwSqwwV9ST5dV31B67UKTGIvB/aNo/Bi78vIBAvwuF5TFKOwoTmlpycnLof2ICKeS8s9iuSiWaPvqq662wI0VEuWbJ6o/wv61354Juf0TUHuiUqyfadFBQJ04FqYYVJZSy/kwTuEYnRHaV9wiGYKLhYfoF36oTTMsRmQpcQ90+YJR/OWSKBfQWbCFMvxfsvVUT5vwpeCQuU0dGgKzFhX6Bp2lvBy38UVCCPO8ArWgbuq9VdaOPheehvVrI6VFRUtJZl1JrwYyIeGxt7TM+ePW1XEYEKW5N4fV8TxvDPBP2jCcQVAPW7tIpgf4CKzQzQBNDToMGgi0Dngs4H8WPxE6BxICor/qzgmP93EPNdu16eA7oGxFUPz4KoNN4fH40aAtvjkSAqo1tiJZsNu33bbT20zdvndn9gXHbZZT3obxx9PX62HhCfz+Px5G3evJlyFCNn3xl6rE3NAj8Cov+nzMpVIkWBq39c0NcsxuK3ITdtwtgyaOrUqXWNjILAfdMZVzwJx7epuGwKrIWqDmc7Kfn1KnPJXVVSuXMemG7NBdsc1kv+OvRGOWFkqnQ4tjdEiOCCRsgiRZtz5ZcX35QfRo+TFa++KxU7dlnh/SFQuU2MdVPFzP0Y8xEaR7FJNAxkGWOt6TF1eUlTPD/UN2Opqqpiu74QZfBGZWXlj4GrEUQQQQQRtAQa763rg1NdiRFsnjXqqerfxVDS5KrgcptBE88URRsvmp4tUZWvyYBJ58q0oZvE8H0ivkpdNFdbUR3PycCs8yDFKDLijWipdA/ELPxa/IaoYv6GlH0iWaMr5KqZ1Wm0BCzl37Ktw4OWy4CrRrnE4boGo/UllkJMUdaJqdAiEiOM+hmGlXLRFDfoTkmdfLZ1ffj0JBk4aZAMyhwpA8cfFvB/3AgmDS5E5EtAxUijA4OcE/EZousL5ZPxHlGceaI4liIt4IXiot4U4gAtRdcHAmgUqqWYo+WzYcRI7xWK3Dw9qtkWo42Bfk9V9R2k72PLklrVUA50syCzJHXKu+DRe6Jpb+LB25DHWEqYSNc3YqqfBkP4faGqXC8ebVmOi3K89M8MWIA4q64V1TzV4p/lMxhP9V4R4J2ltgxqd0z8MvSAyR+VmG7UX24cp1LCU86Qjl3S91i4p2WfKwMnPyADM/9u1bXGkD34E9G976DcfaI56YLjRvHrL1s8Jbk8HyCOh1DvuyOdeMz8HM98afnKtje7aw5WruTn9ChkzWG1QVFPlFsmHYoTRdyuVPChWhHdRH9n9ULXl4JWW/HQmlyJeVoGjEmxLJ0rteuQn3TkJ/gw4Le1aca3qEMlaDNoY477JA39AJGKfmJgZqoMnHgPrh3auG9qRxTqK3dIId/+IbdMpNW1IlGOATjQYisAZR9nYE79K6R3I+oJeXa6VLmelMET4qx+RjGuw9WbrbJr5YleQ4BwPAP0HuhGTG6oVApbl2JNz9tI93Q06XIrD42AT1CHvmzNZrnn+ddl+ntzre6g5WDFEDz+vvhwzs9y+1OvyOzvlonH5ydPg3cahWEo8lmFX82WOTPq3V0dE2kqUFFXpb3D4XgsLS2tesXLHwB+v78cZZ8LvnTD5LmllJGhlclqcYHTPec2Gdu3b9+Cut2qPiqRT1pE905OTrY3kWOlCK0Y9u9QshF63hjYeXMV00rQZaBLGiAqIfNBEbQO+FmTiuDRIPoW5WdpWsJyLKAVKsuL97jZERWlVArz+p8RbItccccVUoNArIt2vWSeaTX9LYhGHlQK/wfU2mD62E+wTe0v1G7zoWR069atO/r49uw/WgvB8cpbWlq6DVS9n0NNsPz2Gi6Xq42qqnRztBl5q38V1x8IGFc2gncvgfpifGGdrhfKmZuKVEV93PCbP2lOi9+NgguqIPmmGDt+Otf/0zAxy7cuQiFYFSO2XRs5/Mp/ydnPPyz9hveX6JRkUSh74IWqigrZ9uMimf9Ulnw2/GFZ/fZs8VXUK14cGCjbKMbyx8Xc+iF6STTBJiiCA41G4fTrA01VXlAvXVMauFMTWVlZh6GMBkMGyUPde2H48OEtudo2gggiiOD/PRrvsetD5uCtYqovi9+7Rhwuh2jKYEk2v5VBk38URXtRNGcvHLtABuEi/G3WO4rvHcyy3hDDr4vLfQRinyqpWfOkrOhHvP+oqI4U3EO45mTpdPgc650asOQZDwaae+WwTgskqdMPItooxB+LdOwWQ39NPO6AMjjWswDP04eqRzRHb7z6oqRO+VEqvXMgPT2DrD8uivNVGdThMlxv3IpB8S3Bn03VIpWyE+EGlvpWlOwWU/856EbCyrIo5nei72x8Kct4azfUHRgTPZAcuNlWquR2/FFcVY9bm3O1NLLSdiFt94i/6nuk0wuex2LWewJ4eIk43BeD+iFfMZZyTzd+Av3Xeuf3hK2KdcgWpH0pmIv/yrGiqW+ivi0E357C3SSUNd2EoE5rCbIlJmC96ndWiunfKX4adeMZzTVdBk2aK1XOG0XTt6A8x4huliHPHUQxHpRu7h9l0JT5ouszEMco0MtyWMfbLYVgwzDFozwpuu9tvFsuikMTh/PoIE8vFqfrVPwOKBa8nuXg77PSMZ8+y/YCYAh9RyvKr2hP6612oSiniEv9EGlfBL7cTxkL93DDpMl8slw1s6nr3uti2m25CH+W+Lx54JML/L5FtNg5klSwAPl8SgwlHm2vbl11qWjX8gbKpUocjiPEUMH7yfNQ775F3/A03v0fkv6K5DbSBh3q2qDvZkrX54pT+xThLEY/gAmnGagdCvOpJsioJiju68PE29COzXFi+LajrGIQ3kDxOb9DPzMfecRE32yLfNbdKO93RFCxOB4TtW0Qlu+cMmVKXfckQMFPr5S4VD1LUYzZqHtNskYPTjJlY+4uGT3pbXlowltSUBy6T+gfG5VVXpky6yu589nX5OfV6NrRb9t5bhyYxhiyQNOUh2Vxdl7wYh0gTAUTmPNwehHCfmXgwIF/JF/BFtq2bVuOtG9CXqgMbngjzX3DntEV4LlF5eXlJT6fL6/pZbPvYF2IioqS7t27H+5yufiBkJGHUkuDChb6Q3+/AcJMO+B/MoL9DpbxSSBaAtN6m5sa8WPmSNDroA9ALK/HQZeCWD7se6kU/bO68iBPuELqIxDrol0vyYupILrLeBVEJfoQEDd6+iOjdjsP99smQktMTOyFsbgN+4/WAuNCv1wKUFFvj+17+k/rV100K4FVVVUpiIPGBpuTkpL+FMrgoO/gN8G/BcjbjRMmTKh3MzkLF1y6THFqT/u95maaNzQFtHXSNDVBKVp6sjkv3TAKli3Vg/KX5nJKm8MPkn7DbpWzn71fDr38PIlr10YcmmZ9jKzYUSBbvp4v3z44Rj4b+pD88sq7Urh+s/gqPVaZtwRo0+SHHFRZWCKekjJrCtUsICvmzh/FWHyfmPnfiGC63RRFMKE6aM9i/KwY2rPqJcu4SW0doEziwIt0jP2HoF1NatOmTWB+H0EEEUQQQYth75XBtDL1uj6DGPSg+DwQDs1y0Zx9xRkFAVrpKLr/VwwUM3D+kEzPoNWLSNbtmzFQ0OfaE+Kpmo932onTdYI4nccIXTro+geiK3fIFm+2jD6zpsMkiluGSddKt2Mk/AS/e+Ld4zDSplgKaV2eEdP5msy4NfAJdfzwElEVLut71rJqVLXO4nSfhBGoL97HCGa5kXhHdNePdTbrCodSFy0GA0rtgOEj8mTtsi6ypcwjKjfsMnZjhGc6dyOdC2TG6Nqfc7XgQFmT76Z8gvR8CwnAJw5nB6T1ODGVgHsNy2IYj1vvhZ0NB8KEzCGavay/EUxJXyVe5VYE/pj4jQXi85WDRxAjwXLd68U58mZMFN2ZFnDDUAPcMDeQHqNGegIXrXRaG62IlBTww28g/fyzx+0AgfmVqSDteNSa5XOdlI1f8dOsDkv3WSdSEbNWTN9zKG/WJxPlfxDK/0iES7+xD4pibkd4iMc8VNTkgOuLTrmlCPozMajMV/GO+3A8gzogcZLfyS8+9wt4dzjy/hPK1Yn7x4JOEFVNQLirEdb7Yjg+apK7jxcztiGMkXjnAUg534jPXxjgKcjv08XPTQv1l1A3RoimfFlD2c/81uZfTQTrDv7Y/FA0fvCYAH6sR7wOtL/DwO1DcO0HxEPLnGLUJQdKpo/El3CjG8ZTXZ+UsPUlGI+pIczq+1QGK2i3hu8X677DfRSucVnm93j2QfDKU6d6Whb1VWiXMlb8qFOq0gX9w4mo44E2KOZC1KF3cX1eg23QXT4fZTtBfN6NzDTK/UiUTy/EORdtbRTaDSRQNjzlcNnUg37HUTdD6yl5WwtUllv5RH7VED649Pfw9xHwFHHiAafrGDx3FOoO6gL6E0X5GXzG++CP7g/Hv1bHoEGDlvr9fvqx7IlJwr3Tp0+3HXXUQPH8GRvBvsfBd7qXaBLYNJ0OTXYWlErmG19aFrRzF68Wr69m9/xHAudRK9dvk4cmvS2PTf1ANmzbJQ7ksTnKRky/0d9X3Vv+47QGJyeTJk3qhXCHgjh2cKn5Hw4rVqzwo17lglRMnsN+bGgB2LNQHm0izOLi4gpd17c1p3xaApyQJyYm9u3Zs6ftA5UJqE0tBfb5dfup+sE2zuX5tMqsvcSZ6ToaRF+Ytvsuhk/lHJf18xpXVHBpP+kIkB03P6axX78CdD3oKtBfQbX9wPI5hkXrWC7L50ZiVIreAKI7C/bD9fGHsg3fpVsFxsHzwPgUHlTG0j2U/fzloH6g2h8QyQfmh0pcvsOVQ+QB3+P79W4UFQbkL61fDwJxTKBlP/vN2l/D+DF/KYjWsJSV+BH6YJANWlNyiTN9Qx8LsnnOczv9LBsq2sg/5o+Wx3Sl1pDvXZbhBSA+b+ev9oca8p9lTn6xfMhjrh5h+Cxf1oHm1mE+X9/+IOtA/DDP/RtYxlSk1wbzxLJjvWLamQ7Wv3AyD8F61gfEPDCfpLNAgXG+9cH820TsOUc/kRITE9MV/ZSzpZR1TQHjQv+4q7S0FPJW4FIItRRo7dwTedt4zTXXtOoqjf2JoO/Zh0FxDocjdfLkyfXWK0WBvL7LmI0p2Xi/YRY3VSFsQOSGGB4tZetPlAW3OWXrB+tMX8UeHrpiY6TXP06Tv/93pJz63xFy6KXnS/JB3cUZ40ac6GB2Fcqmz+bIj49OkG9GPirzn54sq9+abfkVLt++q9m+hfl8+c7dlo/izXMXSO6CJVKyYYsYmPo1a4j1FYu5+U0xfnlczEJ2gXjZ2vy9cdDdhs9rbDBVfbR68c9h3T7MnDlTc7lc7KtuRR1/E3Xvw6uvvrpJhgwRRBBBBBE0Hc3p+sNj1NcOydvcWfTKYxAafUphVg2B2TS2iEdfKi8OLcAIU1MooVsIb+Eh4oMwapoQYHEfk00R7yLJKcAxREnGpehJBa9j9LgSEo+BEetvorq2iKKfKKaGgds0xGeuFDN6wR5FcCgufjJeuiQdLT4FAqVBFw7077pDHHjH6dsYtMxtAjCiZ2SdJn4dwjVGMsVcI+7u38n4fwXep99dw/g78t5WdHO7OLQvaljU0ndyTMWloisxopmbpWP6BzJasfOpyOAJvUV3HSeGHieGUiku5ReZlLZAhk4/QjxVFH6dYsiPMjXjp8ArBNI0cOK1kJdTcF4ufuNLeWFIvZsY1cGVY6IlMepQUVRMHJUkq5wMs1JUZQ14s0wyh9ac+HA5f24nTFLM40VHOXv1j+Tl4EZIN2eeBLGdExzqXFdK9pA5Vtkl7sIkRe2LYkJY5vfSdccaSwkasAQ9UXTjL+ClF2Xzk+QMXWK9f9VVeO+sC8GVbijjMvH7qvM1Amkujv0LYkd5mpiwqbvE9C6WqsRt4q7AO0ZbMdVi0aq+tT4+EMxnCt7RjT7IWxSmvbtFcyyQzIG/WXWPadH9h+Ae0g8+cGJsCl2DrBa15FfJurd52/umLkRZ/dhLTCoS9fYWX3XUdk3dIK6on2XizbU3LFSkf2YfVKtTUKQuMf3rZOrQT4L3Ahgw+SI81R0p84muvSdTgxsosH63SzhOVPVwtCG6jMgXp7JI4mJ3SlHFZeBHIvixS6J8X1iWr4Oz+qCenGE9q8o3MiWDUlwA5INpYpJmpuCZEnE6vkEdDvCQGDwzTjy7j8F7R+GXBh6hfnt/EK/SWVzOueJwulBWb4nTGCGTQurhqAlxslXDewoV95RwuR5uu6j6qia3waueSJRE5FNRDgWPmPY88fsXIc4itLfLkc8YsBHtruxbmXzXDknPORZS78kocw1909fSo2TFHuX7yKdjpSjmQqSnA+p7gXh938pLwbpC0IWIVzlCDAd9g7tQHUrBkyWilW5HP/M30R290BYx8XV8K9MGhl3a1tp48skn44FHVFW9WdO0pw455JCnzzyz1ge1INwn3HSmajqnQvCngqLJ4KTTqWlyeM9OcuNFp8j1F5wsKYl/LBemHq9PPpy7xLIIXrRio1RUedF0mjMM4llTzwVjh3oXTKdlYIMT7kmTJj2HScyVKJcHt23b9vIfdQfsiRMnXoTJ8gOoWzkDBw7khlH7Apvh9pHTapKtEKUCiMQxwnnYYYcl33LLLcPbt2/fX+dHy1YCykwqKyvXvvXWWwPmzJnD/oyR86Mgy9AmXmO/wnpgH200RRlzAoj85NJXKuoYXn0VkuHZYdJ/80sgyly0Rg2dUJN394GGgm4F0ZKTyk0q56iE4wcMKgK56SR5fjtoOoiKzJtBnIDzHhV3zO9G0EwQN0yjSwSCrk9mg/jRlRvbUcFHOYXX6VOUW8k/D/oOZBca4zoNdBvoOBAVhixvWhouADENHPdCn6dSlEu4+Z6tYKacx/KgtS5dM9jLhk8B0VKV7gr4wZj8pDKU/IBcKbTK/x8o8FG/YZCvdI/VGcRNTtnWGwLzwd3uWQdWgGyZgdayJKaHLhSYHtYbfhiiYQTTRgUnlc28zzJgGdPF2OegTFDoCiIqYi8EkSd0BUUFMHnCPFEJSwvduSCCaRoBYj2YBaLFMpXGVN7z4ytlN5br2ODvhsC0sb7xXfKVdaI+kMd3gSjPUdFv84I8pdsNKr15zvbN+sX6SIV7DihU1uKHJ/KFynQq2O2PnLSApYuv8SC73pMv3MCOPpzTQY2VV1MQ2k+RQvsoHvf0Ubx24YUXHnbOOefcFxMTc1ZrKoMBo7y8/PP3339/1DfffMN6wPbD8iTx3CbWzYAMVN2PNCmhkydPZj/yNMayEWlpaawHfxqMGTMmOjY29m6cDkS5/Tc/P38qrYYDd+ui5JXD2rpjnA+6XNowa/PbJhY1Fa0GV9A5k4qk64WV6sE3xivRXeLBU7ueWQvsKguKZPfKdZI7b7HsXLZadq/bIOV5OzGV8ENkRdVzOcQZnyDxHdtJQs8uknxYT4nr1EHcyQmWYtkRhSmOk94MEayOqYfPJ76qKsvyl6R7PNY1BWlPPKSntDn0IIlplyxOvBuSlAZhlkD83fCSGNvR1Xo4zeV7TXuXimC/z9yumMb9mm/FC8rVe/r7PUA5KFOmTOF4MhnnO30+X/9hw4Zxj5cIIogggghaGE3rvZuG2mE1ZYgMfSf887WVweI/WbKHcqJB2O83Ny6iiUN4DTSe3sAzDd2zEe6Z+u7b15vzTnPRnHDqS0+4MBoLt777TUkPnwnzDi9Zp7Xfs8OsLzyiKc80B3Z4RGNhNvRsY+GES3fwGi/V+CAT7lkbdeNJm3QMphCDxDC3iuL4QHzO32p8eBk4/kJR3B9Q1BXTyMTU6KGAVXAdNJaHpqCxfNY4CSJcXE1JS33P8Hp97/xuyMnJ6ez3+1/BaR8I0A9mZGRMCdypi5gTB/wLZZqJnNBirNmIcbvkjOOPlHsHXCjH9W6WTvl3ASfnv23ZKeNe+0xmfvKjlFV49qIAFTEVI09RjP9U+FyvyqKsBhUoEydOvEbTtPGYYH0cExMz7MYbb/zD+rrLzs4+Ttf1MTj9Li8v76GGJstNQGi74jmVK/aRCpYaipb4+PjoESNGXN2lS5cHwUs3y7I1wIkx8lyxZMmSDExMqdRkeVN5xWOoIjhU0RKauKYk1FYGU9nGlUb1vUOePACikovxUClHRR6VajeBvgfZIO9GgagIpKKRClJbGfwQiApEKnapOOTuq8tBtOqkdSsValREPgqiko5KYSoTqYzltWdAtGqj0pebJjL9/DBJRSTzQSUhFc5UMDMcxs+wWb5ngKjAoxL4ORCVncwLFZRUHtIFAd+zP4SSJ1RU0tKXq7yYd9YJKhj5HC2BmR9aoxJc5s00kYfME/NIZSHzwE3NaC3NPJAaA5XQTN8qEK2d99Klk6X8pMKa/KJy/DUQy44fhKksJW/pd3ghiKs7qDSOB7FMaUH8NYgKTirhWa60pGUZkFdsj5SFyRNaCZMna0HcqJZGA2xPrAP28+QrxwQq32n1zOfIK8ZV8+NzXTRHGUzLcOaTCnj6FGaa+PGCfLgSRMX0yyDWG44/5AHLmPl/EESwjnJ1E91yUCnPvDLdDIfKZpYP68MdIH4YaGllcLg+yia2xdrKYGXw4MFn9OnTZ7Tb7e7VWh+tgn2Ur7CwcMZ9991HlyW2EtgmJoR9FcvZ7qMIu5+pr7/Zg6DP+/vR714G+SJ16NCh7Av/VMjMzDwcY/VE8DNOVdWBQIMrfowPjumiG8ZjDk25ycB41Kwhic8rDr/E99itHv1QrCQdFatq3IC5Ghzj9CqPeEvLpHhrnuQvWi7bflgkRb9tlsrdhaJXeqy9sPmc5tBEdaAqOjUxVVVUDVWTXuoc3CDXSZMhUaPdEp2cYCl/u518nLQ94hCJSkkSV1yMaK5meJAzqsTcNluMtTkYBdC8m+ZxbA+oCNZ1E+1YeUIT52Tl4kVh3R6NHz/+aKfTybGiu2EYQ9C2+OExgggiiCCC/QAKNi0FDoeh1BQ09/na2Nu4mvpObTTl/cbuNfR+fff35p3mojnh1PdcuDDCXQtFfffrux6Ket6xFJ/h3qvveiia8kxzYIfXlDAberahe0S4e8FrNRTBRLhnbdj3qu/rWgnC6CPu6MfF5fxF3N4Jkp5zlKRnHi6pky8S1fmQODkfkl2iKUuk/fb6LKnrht18hHs/eK1Gudvn9u/aaOw+Ud8zDb3zuwETmFyPx3MjTndhQjMyOzubk/KwqJg3dbYpygjkpNoiuhmo8Hjl/Tk/y4VDn5UHJ7wl67fuEF8rWm02FbTcydtVKFlvfS3/uu0ZyyK4pHwvFMGYdGPitRNT6f9WdCt/rTFFMCcz3CwOpyWYzDz3R1YEE5go78BEmUrAXikpKVZj308ILRrr3Ov1GiUlJdv9fn8BlR+tBU60EZ+7c+fOf2nTpo09Y2YCQslOr50w+9hcUOFC9wy0HA1HvGdvZmejoWrMe7Xv8zeVbLQUpgKSbg/eAlFZRwUtFWtbQVQa8/oaEBXJVChSqfpfkO1X0w6f+eX7VD5ToUjrLSofqRim9THdWFBxxvBpwUxrTy7LpgKXbhW4MmUciPeoBKXymM8yXCqaqUDmpm3Pghg2lbxUDFIRTvmVLixCtRlU0FHRyudpaUor3bdBtJSmb29apfKZxkA3DCwT+qoPN57RDQVdQNDFQShR8UwltV0PqHxjOLRKppXvYhAtmqnE5Uqqe0FUmtMykUpSppdWr+Q500/FNy1jCX51o0Uw+cmyIo+XgViOLJvhIMZP1xi06g4t/7kgKvup4KYSmlbJfJ/5oE/zlgQVPMy3rSwlqMS+BcT6xLKg0p55JS+owGWeaZUeWF0WUNyz7rC8qRD+BsTn+R5dk7BMaC1c20XK/gbLtTYJ+odY0MHoL1LYb7QmML6UFRcX08qbY5LdLkOJsI9E6HlTEIM8HYm85aEP5oedPx3atm37K/I4Tdf1g5HHjDfeeKMhFy2iXrR0m9cv9/t85uuBvcuDN5oCPKyI7lBKf+ugf3+TZqx4vkQv22KaevUCOY5zjugoiWnfVjr99Wg5dtC/5cJpz8gV72TJJa+Nl3PGj5a/3jlIel16rqT8tbdEdesgrjZJ4k5JlOj2bSTliIOl21mnyNGDrpO//2+k/HPy43LRjOfkrMfukUMvPEeSD+kp0SncQqWJimC9SqRouRiL7hFjKbqaCoiNzVUEo7f2+41CQ5QJ2xtQBE+YMKEjZKeRKI8+kGMfjSiCI4ggggj2L1pSGbx/sGOFArHSKSpkSpX+YJu1pjeCCCLYV3TZtkl04yXxe1aJz+MXh3OAON3LxRm/WlzR74ui9cN1Lg3+UnR93n7Z+DCCJmH48OFU5tDHmhcTm/9kZWXR4qouFDErY9Z9YGjmfaZhrgv4T25e1+pAd1xcViHPzPhIrr1nokx87QtZtGojrlVaStjfC4y5tLxKVvy2VV775EcZ+PA0GfH0q7Ild5eV5mbrE8Eb0zTyRNUfrTQcL8qsWbQOrRfjxo3rRUUwyiAWE/WH8vPzqdD4QwOT01Lkh3WrbVRUFK3z9hdYfDXI4/EYeXl523w+33ZOklsTGpCQkNC3c+fOXL7PyEOJaKjh1Hc9HPJBVM5R8RmOeI/KUPJkb8H0sO6yPtbe3JauIagYpNKSCstQ2Eo4zv6poLMVjQzP3lAs1JKOHw2o9KOSmMvLqeSlBTIVfFREUjnLuOi2gMRzpokKUrp6oNKTfGXYtBalRard5hgnlaGsi0xPZ5Ct3OU9jj205g24nKoGFcQco2hJXZ/P21AwHOaRcYWTk6m8pjKbcYUS46XSNTRNVNLR4jfUPRSVpHQrwXpFRS2VujY/SLTkpgUmrWHppoLh0DqXvoWp0KXylB8HQnnIaywrWu6SL0w/004+MSxa6oaC1s7MX0v737X5RR5QEc60Ma8sT1r58sNYaF5ZX1i/WE+oECaoGeOztPZlPbJBvpE3/IjJjwb8uEHsS7toCOR7OPC6TXLIIYfEAtzkKgH9JC+1GhBf+e7du23LdUZuU4sAYxh9QXVHPNtvv/322v3GnwL0RRsdHf0pxpdXkc9bCgsLR9a394KN2CuWb4X8BGHXfB3ijpfKzuZBEU1Ro5WNLySa8wZ6zQ2v6EbxatP0V7BQg8+EAGNfdJtkad/3SDnkgrOk39Cb5R9jH5bLZ02Wf3/xmtwwZ5bc8M1MufbTl+SSl56XMx69W/recoX0OONvknxwd0u53CxQy+1Fl7l7oZirnhfjp6Fi5n2B6+xO6msW4aFh2u7XzUIxlQkOw/Ncl3oUwXR35nQ6b0M50BXOpKSkpD+VS5IIIoggggMRzR6+Wh3tV5qiGOstRZTuXy6KToEygggiaC1QuevxvQnhkFZML4jXO188Fb9YVFW1VAz9fciGXK77oOQM5WQ0gt8RKSkpCzGBo1VqFxxHc4l/4E4tzJnj7+NzzMQEdpRpGoGNIpupbKNyDu/LktWb5MEJb8qwJ16SR3Pel/e+XiTrt+yQSk+DetMWhdfvl63bC+TLH3+RMS9+LCOeelWGPPqifPbDcmtyxXQ2C+QFyTDWiWI+Upngz5FFWWEnMTamTJnS1u12jwBfaLH4lM/ne2sfXSocECgoKKByZgPyRYWNvSnZ3qL2TDfcb5vIO33dunU7/H4/N7HDz9YD43M4HD369u1L37hUbtnKQZsINhqb9ha0wuXydroVCEe0nqQrhn1hANNLH+e0kK0NWh6zjOlzNFyjpYUs3+WyflurwPzSQrO28pig0ojKRypfqbDjkVbBJPoYptUrFdwkntNq9kQQw6e1JzUO9CNLVwF0OcTN4P4OopsBunygUpqKwdr84HtUuta2xKfcSKVjU/lHtwxcXs9N52zr1lAwb1RgU8lLRTiJeWb45J8dD3nEuOnnNnQ1ARXSVI6zTvGD3QyQzQ8SXXjQIpb8osUxeWjzhv6Z6e6Bz4TykK43aEXOukoFLMH4WW507Mn8hMLe02Jf6lQ4UEnLdkI+sCyYZloss/7ROvgFUGheSdxMjspt5pWg2wxaP9PdBfP0NxAtpOl/me5SyBeWdUunPRzstm1TaPtnPrVu3bq1i46OPsjlcimt2UcxLl3Xd8+ZM8d2xcL+0v6QEUrEXiUM/S4/FvCjBS3Y/7S4+eabd1dWVmZCTqDP8WEej+cajOfh2v4eRF38y2pTVR81TeVNwxRPcxXCVoFwC4yKrW5j5VjVWPaIGGuzTHPHXPRW6E6aaX3bIjDQTZVtEDP3UzFWjxdj6Sgx1r8kZhW6iyZuEBcKy0ewbuxQVOUZR7TypHrpmrD7bEyYMCEuPj5+CE5Jb6NeZ1599dWtJ0BGEEEEEfw/RTOHrt8Bs2YZ4jSfg9RzjTic/xbFtbe+2yKIIIK9xSvDSyR78PtiJN8jhnGzqNp1FonvejE9Q6UwLVOy0yNt8wAArVzi4uLeMwyDPiqPxfG5zMzMsBbCixZl+cr/2eUNU1OHoo99H7MTb8BKuHlwOhyiG4b8tPw3mfDa53Lns6/LiGdekWdfnC3vfbNI1mzIkypvg54V9gp0I785f7d8+sNyGf/q5zLymVfl9qdelude+lS+WbhKvD6fuLiZSjOV3IF5NbhhGPNMw7y7cnfcNPn85QY/RHLiCF7fiAn6FaCZiHPq8OFN3aD0wMYdd9xRhTxtAiUjX/uqDA5FqKKiXtq1axfm6ZXr/X6/r/lluW/QNK19jx496BKADcNWBvEYeh6KvUmgrWRuKdgKodqgdiFcnaTSkw00nK93gopD21dwqIKE79DitjYYD4lKTK5FpvKTROUnLYtrE5/hJnJ0T0FrWILKQVrFUlFKdwJUIlIRfC7IVnbWBvPM/NXubOzyairoh5ZKc1o0U5FdG3SJwbTRry+tqqnMfBFUW1vCOFkWTBOPNnidCjY+T76Qr6H84G9u4Eura+adoBKez5L/tZ8nsf5QkUWrbFsZznjIC8Zfuz60ZH0LBT8sMJ1UgJPs/DE+5qF22nmNlt5Md+iGcLRwpoL7QxDdgtAnLvnMMmm+Vqr5sOsLjzbZ7d0mQuvcuXN3fjRC/x+81DpAf2x6vd6169ats9vgnj4zhIjaRyL0PCxmzpypuVyuHuhzudLoT7+B14gRI9agDOnyhu3/LrD3VJBdzmHhvmjZL+joHjAMc7xPN8uo/GwuTEWDjGIoSsFixfxtmhi/PCb6iifF3PiGmAU/o/WyeBstrn1DZT4G2nli/Ir4lz2KNDwl5qaZYpZuQE1HtW+mIpjDNJXjfp/xq2koo7ebrueV85aFlaHGjx/fJioq6nZVVUejrs3x+XzPDB06lKtlIogggggi2M/YX8JgS8KUSUO2SHb6cpk88BfJSmvQMiuCCCLYj5h6TYFMG7zGaoskWgLnDN8qs5TfwYQhgvpw0003lUdHR2dhIsPNko6FkD0uMzPz72EnNqNHG1U/Zv/gVBRuQDQVz5TvjQUIlXRUvGKGalnofvr9cnks5wNJHT1N0v83Te4fO1Oy3vxKPp+3QlZvzJXKquYbfXCzFvon/vqnVTL93bny4MS3ZMhjMyTtv9NkVObb8t7Xi2Xdlh3i8/vF6eAEq/kTs+Cw6Dd1Y7ap6CMqF017T34d35hSlxFdivhozbfY4XBMTEtLq8939h8OyBeqhbkZFIPJ8v7cMdCe8drKTOuYn5/vKy0t5cem6o0rWwHIL5XBCbGxsYd37drVVrixrEOJqP27NcC4bB7VBi2465PvwqWRSmAq5dpbv+qCbgcYJhWUoQ2XHQX5UhtUWFLByzbAtkNFMmU3WjdzUzFuYEbrXpv4m/58qVylVSjfp/9g+gemZSn96dJdxpMgWkrzQxfDDJeXligHKr/pWoF+aWnNWhu0eA21CibRerqpPGe50UKO9ZmbqdXmh80T+seln2Dyjvkl0c0Gl1HXfofXyMMBILpWsNOyr7xoDvihiH6lqfQnf+z6wvSTZ1S0MZ2h6SYxL6wX9GVNMAyWMe/NBdF6mJsJ0lKcLjr44WB/KYRD+RV6Hq7tq/Hx8c7k5OSDnE5n59ZWBgN6QUGB7RKFdcruP0MR7lqTkJeX50DfT/ckpsvlohuUPz0yMjJojc4N8+IhN903bdq0Rse76EuWbVia775PVYyH/LqxVXMoGDODN5sMvKA68RcyWvlmkdzPxFjxpBiL7xNaDJu/ThNz5/doSVtRGi0gbuuVYmJINfM+E3P1OMQxWoyf7xdzzQQxd/2IXntHoOaobMrNywydOaponbph+TO/3dnNlV2fa4jnnnsuCXXrLr/ffx/q2tc+n+/e2267LdQ1TAQRRBBBBPsR9QmuEUQQQQQR/IFx6623VmEyk40J6j0QsjtrmvZ4VlbWaaNGjQrb7xf/lLNB9eqjFDGeFsO/NTCbafaMhopDyzevBqIyrbi0Ur5dtNayEr796Vdl6OMvSvojL8iAh3NkxNOvyOM5H8gzL3wsOW99I298Mk9enx0gnr/0wXcy7pXP5NGs92TY4y/JgFE5eHe6DH1shox46iV5fPK78tG3SyRvVxF9G1pxBvwCNz/dFqz39GJT1190+I3bK3+aQT+cDU6maREMugZ5fQrxcpn9Y4MGDeKGPn8qgL95yB8t+I7mBC5wda8RylOe1yZiz9Hr9Xq2b9++EWko3euy3UswvpiYmKP+8pe/UFHKthNKTIx9DE2Yfd7UxFKL1BxNEnlDjQCtS7ksPxRU6lKJSWWZzcPGQH+9VMD2AdUuW2oDuBkcfYdSwUeFJMGwec1e2h8K2yUEFXlUNNPKi1aifJbuDph2ui2wiXHzYxQ/XtHNAS2KaQXKd+k3lpujURFMpTAtFPkMlc1NzV9zQcUFLVWpwOSmnNxwjfkJt+MSy4CW4/R3zPQ0RXtCBSnzwfD6glhmofwg0Y0E88y8s26wb6HF71Eg25VG6PMsC7pr4gZtvL8/eMMw61vi0RZ0E4juPqgEfgdE0KyR/SF9jZNPRGi6mTe6gBgPuhxkWwXTtQQtg+kihRvkTQdxIzl+XOA95n9/lX/tthz6O7T9S9++fZMTExOPcblc1njXmkB8/pUrV1LhxvTZfYhNTIydoNBzokkJRb8XizgOB5VERUX9KTePC4f09PRPIDs9ret6H5/P9wjkpkZXw/RLW+TTFq0cq6jK3T6vYbnOoa/c5gPvKOhCaI3LjwvlG8Xc+p4YK58RY+loMZY8JMbPD1guHMxNb4qZ+7mYu+aLWbwCvVauSNVOELpam/h+4VIxd/9kuX4wN7yKsMYgHISx5EFrQzhjFcLK+xLv5wVqhm0JvBdjrYbXDDF9ul8+NnQZ4bjkl4+VfovC9hl0q4U6RgtsfuD5CLxOGzJkyP+Ljw4RRBBBBAcK9teX9QgiiCCCCH5nfPjhh75+/fotT0hI2AGB+zxFUU6OjY0tuvjii9fhHieMNeDNX1LhO+Rvixx+4zcxjWTMBboFZgV7ByrSVEyIHA5NnE6HNVkuKC6Tjdt2yfK1W+SnFetl/i+/yXeL18jcxWvl6wWr5Iv5KwI0j7RSvsT5nIWr5fuf11i+iTfm7pKCknJrzuJyOy0LYEzcrLj2Hta7dAuxyBTledXrHlu2NIdLRRvExx9/7C4uLubu/bRo22kYxl0ZGRm0fvzT4bTTTtPdbvfR4POJmqbN+eijj8L5nm0O7ALjsfY5yVa4WL8TExO1Qw899Njo6OieVPy3JlC/4rxe7wKA1p+2oqX2kdRc0AUBrR+5dJ6bYtmbhIUjKtIYFxWkVDgeD6IvVdZTfrTghJtWulSocXLNMLm8nlZWfP4EEDfyokKNCqRQsCypkKOSjf5wOSGnso3vnQ+ir1aeUylK36FU3nKzL6aXilsqiamsJGhJNwJEP7+07KVihAo8KnDp4oFKS26YZlvOM83Xgp4AMQ/0FUxeUrHI8ufvDSCCz54NYvj0Zcq8vwFi+FQy8x2m5TMQFZI2qDCn1SwV3VQ61qfQtMH4yQebb/RXTN/rVAhT6UlXBbYCmEpr+rk8B0Q+0tUFrTUZBsvoDND3IFqzkqcEj0wzy4OKdpYp/UbbVtfMy90g+pFmefF93qMynfmnEpXWyLa1Hd1m0IKYlrdMN11LMHymj3Fw07mloFDQnQMtsennn2luCNzojVbKVOjSQr8jiPlnvWQdoCUv03oDiGmZBpoAIg+YRiq7mW7yj23IbkcElcf8CHA66DUQ28FZIPJuNij0gxz9Bw8G/QtEJTPdaLBucIw6DcQyoluJvXVp0FA/ZBPjYr3gUTnjjDMO79WrF8s/iuNba8Ln862eOHFilq7rrA+sUyTyNZT2OlEXXXTRQcgTP3SuGjBgAC3S/9/g0ksvXYV8k6//xnhzJGSm5ZCZbD/bYTF6jpijX9mxUl3XebXuN+JRe7prDsXFvdj2CpRpKH5xA3UqaL3oMsvRdIrQ9IuWWS4kzJ3zLIthc/u3IvlfByx9c0PpU2vjN5P38r/Bs99BUkGTKkYTqUJ3ZaBb0VyIA1XaUgLb1b55sK2B/bq5UVWUbFXxP65dsmKJMjp8/Rs7dmxXyBG09Oc4Mhu8HjVkyJA/tV/qCCKIIIIDERRmIogggggi+JNizpw5/gsvvHAthG1a552jKMpFoOjjjjtuOe7VXXa/aYHXv+3gNWo3dYFiaoWqmIeKqlLhs8+gwlZT1T3KYUwGLF/Dft2QSq9XSis8UhZCFVUe8fl1zCZM63kS36UF8L4pf0PAcOgawzSma4r/ifIdPT/yrR3TqIsHWgQXFxdfCb4+iLRsxYR8JCYzts/LPx2++OILD+pRL+T1WuR57kcffURl1L6gdgHydyhR8bLn3Ov1Gsccc0yX5OTkk8BrXGo9IM9up9O5a/78+fOQDlvhwkluKNmwz5nu0GM42MpgKmGpLLOXzYcjKjO5SRmteKkYZDxU1HKzQirmqFSk/1o+RwUcFZ9vgpqiDObz3DSNCjmmgwpdKtaoAKQimC4iqLCjoo0KElq0chJvW0szXCoG+T6fpxKSO8HTzy/9RDJ8WpVTyUkFJK1eaYVMZTYVwVTwUYlJZSY3ZmMcVEDSfUCowpGKV77P9knXFbSUpQUvFYMtqQwmqEylUpw8pxKWyknmk/yxXTRcAKKyl+VI3tCSlYpYW0lbnzKYoG9khk1eMRyWIRXo5CFdPVA5T0X3MyCGx7xS2cxnWC5UjJKP5Autl+nDmIp3fpjaCGK5tKQymG4cWE8ZXu26yfSzfnFOQZcOVOyH9qFMD3nO56hYZ16pBGb9pRKZZfw0iC4zWPb8YMB80dc96yL5yHepdKUinryg0nkOiOlnvPtDGUwekhi+TbYi2BEfHx997rnnntehQ4d/+P1Mduti165dr6Jf5phjK4KZiNqK4NC+qVm46KKL2LdcqarqOx988EG4jSL/tHj//fe9Z5999kr0++Xo/9mn9TrvvPNWzp49mysc6sXo0WI+/Fr+ZvXGLvNN8edCvOnmcKjt974UbKA6UllLpS2Vw4QO8c2Pbs6DrtuD7qQSXWjltppUhS7GsxsjRiGeR1dM5S+1tpaCOagA3kfQAtowTb+poJ8x9Ue16MqX1X+uy7V9voQCsoPSvXv3E8FTjieX48gx6rGMjIw/3WqqCCKIIII/AvZ9FIgggggiiOCARlpaWkV+fv5bPp8vFcI4LVjv6dSp0zMTJ06kpVYYzNK9819aFRdT8gwE/P7cSK0lJg21Yc22lYD1sKUkDrp5sIlKX97DhCHwQkuDVjeGvtEQM02NkgdLF7z0o2wa3RS/tEzQBeDl45qm5TocjjuHDBlCZc+fGn6/n9aLJaqq9p05c2a4JfPNQe3psa24CEf0X1m2c+fO5VVVVcZ+qw/1APEp8fHxZ3Ts2NH2G0xlEI9MiFWNg0fCvtYU8D3O7MlLKjcbIlpj2hunkSdUeNICmApLKknpHoDKzgdAVP4xjSSC6eE547Gv1QYtcKlQpIKNSlUuzecSfSqTGU8OyHYRQTBMKpAzQVxCTjcPD4KoeL0XRIWgvRkcwY8HfIb3qEQeBqKlMZWJr4OoXGbczBsVsYzvYRDzTVcRDJvLtalwpRUsLUj5+1gQQV7SxQCVdbX5z9/kc1CL0mRQWct0XAlinLRSZf7sMqGSlvm3FZVUqpInNpim+nhOxR15Tl7TgptKYOaTeWa+aDXH3zYPqdzjqoNbQfSfS2XunSDqXKj05TWm0fYhS4TGX5snvEc0hSc2//gOrYND6yUV4fw4QTcOXCVhb8AVCipvaSnM9FFRS3/QdGlBC29aW/L6JJDV1oFPQbxHq18qi5lH1pMPQFTMTQaxLfQDMU18j+XOvNr5ai5C+cNz+7d9TmLYJIufxx57bAr6hH+29scpAmO4uXr16i9xyryHI6L2byL0vF5w8zjki9b8XGHADzT/7zBixIii0tLSbIzxt+HnuS6X65FJkybxw0WDQEUx1Qt/3rR+vWeyqZupuk9/0xRTh4jTgkAsliUvqiIVuyqqvorurw7xOu+DLOVvuK5g70H/yMhusWIoT6tVepqj6qgPlHPXh/2YzjqVmZn5L8ihkyE7sd2Mw+X709Mjm09HEEEEEfxeaLkRIYIIIoggggMe2dnZKRDEubT0fEVRvnU4HHdv2bJl5ejRo6lsCANTSTlhWHylUX6DcIM0xeymiNIUBcIBDNPAjHgnpvTTxHROrJw3hVaJTZokT58+PaqqqopKs0dUVV0DXo7AZIbWmn96jBs3rhcmxLTe4+ZXtyLfLekqwp4qc7ZqExU8JNY35bLLLut9+umnPx0fH39Ma1riUfmM9lK1fPnyYZjMUtFK7Q8tHUlMiG2ZRwq1yLPrVH11i3mj1S2PTYFtZWuDPKPPWi7DJw95j89QaU1iOVFRx3t8hood3m/ogwffY5gMm+lmmKTQPDCcr0FUWtI1ADdboyKa8VCRy3jr6U+svDJ8W3FH/tGKl+/VBsudVqJ2f8N081mGzfhYR+z88JlEEMPhtdD4+Rz5/H/snQeA1VTWx0+S16Y3YOgdpCtFUZRiV4oICqiIipShKX5rW10V2V3L6lpY6gCCYFvBSlEUViwoqIAFpfc21OntlSTf+Wfe1fB4M8zAwAxwf8Mhyc1LcnNbcv+5OcEUYm1x+VESIq1FvLEP5DcE8uLSE2mJtEL62YV0O0gzNxt+h7TBsjhP7D8ciAPiIn4v0hB5bUccP1yeYx9IL4Qjv0pCpF9x7T6Oj/3ASkpbpBvig7Io0hDpgviFbifSW5RtHAPxRJ1D3PG2CvIa541txW9FmS8rOIaYCkMccO7CkN44NtJBGzlyZOcOHTrMOdOjgtEeFRQUbHzjjTfuWr16NUaqIgJIF5x3aFsk2iOAaWg6h2XBggWRaWlpz/D1rS3bPXyuGN19XrJ8+XLHpk2b8CFJjF5f6fV6Hxo7dizeQCgVmYtaJ0Tq+kCF1Pu5VDXi+yeUq7Me06RCvpH6yamqTys3/bKUK0yxZSs1NRUfn8WbK89x+S3QNO1vQ4cOfYvnS1UeJRKJRHJ6EDc/J0e/eRolZJTuorZpv0lfjS+fOyYcd37/4m6Sz326jnPQBTVLl3cZCcZZl1b4wNX4p/kGQd4kSCSng5kzZ8bwjTk+TDSUO3qZqqpOyMvL++SBBx7ASLjiUNzt7mqoOhyDuY98E9/3N+FGiDvfaIrOlqpqfYZ7n2IoSw3NmFFQN3c1zZ9fqvaR00mZMWNGfV3XMWLtLu7MfM9h41NSUs5JH8HFMX369Ne47FzHZabX8OHD7aMQTwZxHcMU9xKYwoTwIqaW+JKcnBzHnfAHatasOZQ75Bx05uC8NnNychY+/PDDyH8ILBBehBgMQznCFJVBmF2QPJeuZ6FiMOYlkrMV0Q4B0QahPQoVg9EOQQx21K5dO2b06NF/qVq16mC+JnDQmYPbXjp69OjcSZMmvbh3716Mug59MIWpEIKFGCzan1K1Q3PmzEkqLCz8QFGU3/l4jw4dOvREDwzOaSCO79+/H28vPMqWxXk+3uFwLMFbV9YPSoH56YX1DZ8x2FTMPqZJTVRV8aCgwdV0Zb844GUcxFU3EV0zXzVpLanGPNUf9Y7a90d8aDMscKcVCAQa8/3SPVyWRnIQXBQ9w+kmRrVLJBKJpAJB235y9BwXSdWrdifF0Zl3Y+/wHI9pOrjJX09ZCa/TewOKGx1xYu58MYo8cU24P1+TXhsJv2znH/f+K4a0GO58qc1OmO64cTWVJZS173OaP/5kRkqcWfr10yjxqup8K9uBHOZKmjaqRN9cEonk5HnxxRejoqOje3BHb4xpmvA3Cl+LsxISEr4bMKCEdrpfP1fsntiL/Ab1UkzzOm7bm5GqxFjDlc7wB3ROCHowiJJp5nFjuZVnlpuq8kmsJ3vl4a/mY0RZqcDrjUeOHOnE6fQQd2ouNgzjPQjo5+PrjdOmTcOr/o/y+Y8dNmzY/FMc2SPuQcQ0nAAjxGCY8dBDD/Vr3Ljxv/n4GucHB50ZULx9Pt++RYsW3b1kyRL4N4TogutqqBhsF1+EgTMX2dOPFIMl5xL2vhDmxYMp0RaJB1N/iME33nhjQ7b/REREtOTrAQedObjdC2zfvv3RV199dSG3SRiNXZwYLFTqMrdDc+bMaVpQUPA1n9uzo0aNwuv85z3Bt4Ju5GvBY2x12Cbydej1oUOH4s2iUmHOI830XNSOs7C3QUp3DmnK+4nUNEUxDEtprVTgFgquvAKGFbMcrhBrdcNcWBBwLIy79We4ByqWKVOmVOP0gXsXjKpuyfN4uDCB7xvwAVGJRCKRVAJwo3NyNKnt4avEteR03U+a4wHSNDZMw5g7YgypZj+KysercCfHkJcaU0TUc6Qab5Ji4sMa5ydKYiSZygByIN2R5iWm+2i+H+xKCTVxI1u5uXu2h2K79ebb1zl8C/4k+U345ZNIJKeJhx9+OG/kyJHzdV0fxp3LVA7Ch46mZWRkPPT222/DL2R45s/3Za967YeC9Mh/Bky6i68iY6wujmlu57ZJtz5OYr0Fae9fnyn4mDg24sDweR3mru+XpqI8ofqNu+O8vie837+2tCxCMDqA6enpA7gjM1nTtNbcOX7e6/U+db76ueM0/ZE7dId4euH06dPxGvqpYBcoRIHBvN0gaggzDx8+vJPL7DbOC148szgcjiqdOnXiDrwVFxRyYYh7OLMTuny2g/s5CGM4f4nkbMVeL+11116/7aa43W7HRRdd1MHpdNbldpCDzhx8HSK/37+b28HdPp9PiL5/tI+2qYhY6Hyp4GvcpXxuEJrhJ17CDB48uPDAgQPw8z2C0+Zrtr/wteiZKVOmtOKwUrXvSn/S1Zt+/lEpzHzG4ffeYarqw4ZJnwYCxhEor5oT309QSrez04QlAPPlVXPxjIJv+Jp7FNN8n220EnAOdfb+7ZWShGCMBp46deolfI1+ie8V8KG4CE6rMdnZ2Y9KIVgikUgqF7ixOTmys/m2QguQofOtB9+PmHz/UZLhlX9/wcld3+A2QIu+lbtiQ0hxtOQrValvaM498nBxDqY7G25Ew6W3sKIbw8pPVF5tvvsYTe7oq0lRY0hznMd5LJGcMcxRo0Zt4g7OX7mTOYhv2DHC5a85OTnXFa0uga0Tvb7Vszbl/zDrjYsjtt1JAb0ft02T+HrwHZn6Hm6b9KIPnKBDEbRy7eLY9vuHYWSNcZh0Yw2fy1xy6MMiso2bCn6Y+Wr+z7N/Ofjrm/BNWSowGnj69OktCwsL8cGqmdyp4b6N9tDBgwen4MMyRb86/8jPz18LMZitdXR0NEaIng5w3cI1QBiWYer69ev3FhQUbOLj8+KZg8sThBh3XFxc544dO+LDWQCK9B8iUYgJzmxEzwwYcYiPveEjdvgAmERythOuntrrM+q6Vd+bNm0al5CQcDlfD2LQLpxJ0O55vd7NW7duxbUa9dDeTgo7JcZxn4vPqxe3d3t5scTRn+cb+LbCiBEj1nIejDEM43UO6svpNHXatGnd4Re36FcnRh2wt0C5dfNGV69fp2aZMbeRagwxdP0t3WduCBhmDi5vEIU1DeIw/56XT8clD/vEvv84FhuHmnrAzNC95i/cvU81df+AjV5joKP3b2+qfddu421KLGNcRnvzBB/TxEd2F3E9GTBy5Mi3HnroIXmtkEgkkkrGyV9ahryUSErUP8ihjbIuC4b+Ge/uV54JM1zH+oTpesrInUsts/20t3YsGfkaFXpMqlKYQxPHBp3/mQr1mxxF0XoEuZ0KxbgK6IsfCqlp+ziKUf7C6x/gq0wEGcZrZOQ9Qu5sH00Zn0d3z3aTmh1DgXiDGt6VRTtfd1B0bhQV+kwKJObTnHt4/0EBeXiqk/TcGDIcGnmqBGjHkXxaIo4fZNw4B2XWj6bsbCdFaAU0ZUyutZ3XFUVun4Pikr304s3ioxVFv8c5aQY6hPk0vQQfUvjtoeQY0jWNcnWdmlTJo/H9S+/CYciryaS63yLVcTU+J8xRmM0W9sutjJPz4zPKrLqUEjIwOrjoRsW7P5fmhPli/oMvRlFObASpukpHD2Ye41oCgvzhqpEUcHrIyemaafjJtyLvOH+b8Gfcqkoc+fFIOZgWSLtcPZqixTmPzKLxf7i4UOi+CS7yuttxar5IrojLyVuwnbv9dxJl/UY5Dbw0P5g+iMOeyCiKiHRRPqc18i/fV3BM/kokkpOGOzSN+Mb9aofD8fXgwYPx1fcyk9Tp3pjcAF3GjWEX7ie34oagIdftalzTo7gT4bauByr3OKwaK6qtaTVnGA+joGdyHCJMTLn5MLgNIsVnKmaeYpqHeE/7TVK3aKa6wsx3fpm/fsqB4I/LBHdeFE4HiH09uVMznK0Rhy31+/0vHzly5PviP7R3/jB16tQpnC4deXYYOsZFoacEMlZkLq6jQmQVAoxwFeFwu92exx57bEhycvL/cTl1W5fBMwSEmEAgcGDnzp3PvfDCCx9xEAqw/RVt8Zo2IoV1YvpnQZdIJJUJ+8VFGNqe0PZHfDjOOXTo0I4XXXTRMy6Xq8GZFIPR/ui67j906NB/mJlHjx5FPwRtjt1FhDC0PaJxLFP789Zbb1XJzc3dDCEvLS3tHnnNC88bb7wRm5eXB1+49/FiVbbZfP/0FoetGzs2pF9ZCpaP6+ro1C7zAk0JdDVMtT3fCjXjDGvAq2I469wOVXVapRIgJ9lM/ivNJdAq2MHSbY07xn54YgSs7X08X8gzR/hctpuKutEwzTUur+sLpf+a3di+LEyfPn00X5chCL/D+3szJSUF5VMikUgklRBcGk6OP8RgxyjrfRJf4QCaOXJecG3xDE+ty73tu8lUWhfdbqkf0dG4d62PnA1+rSpp3of4itWYFM3H696hgvzN5HKnkGJez79uylHW+PZmK6nm92QGviHl8BtkJHcmRU3h9em87gteh458W/5tgO+c5lFO1SU0/3eThtRuSIp+PR+3HV9C+eKqZnNcNpBmfEFHq/z6x4fW7p5an9zKSL7GNmX7jlNpCVsH3t/l/HveTtlPhrqUajf+nA7/Xp/82nUc545kmG7+/TbSlEWUkbYmxE+vQndNa0hu4zq+t7yYzwdfPs7ldNjAcfmCt19H00txwRRisOa4mvSAn5QDNWn6+BM/bR0+7WpOm7s5Fg5Og09o+mh8Ef5P7p0ZQ4pvNGlqB/5dBkV4x9PEsRgVUOSr2eHpRC7nNRzfehz3AE8PU8BYyffHy2n2kMPW78A9k+uQU3mOT5dvntXPyfR/z7/h/DE4/XBDo+SQqnxNimcJTbvrEN03wU0Frlv5/O/lda1I06pxbzuXj7GC47GNfzuLZoxYS3dMSaAYCOD6JbyfGnwebs5zpB+E4+8oJmclvfLgyfujlkgk5Y0S1ebOqrrL0Zjbgrrc7tbmJr8O192aZKo1uBMTx+0l12MMSlESIl1avC+g5/t0g+ux/eGOiesUHrDhAVY+b5tnKsYh1VD28j73csdmj6KauwN+bQ//II3WTD/pjkdqamocd4C7cAdmIC9ewfObefq23+//8L777iv2IynnG1OmTLmD0+hJtmcSExPf6d//lD9SKu5FRFcXyxBgIMQgTIjBliDMncsrWrVqNS4yMrLJmfySP5+vJcZkZWW9O23atH/v3Lkzg4PtYoxdkBFijCjLwe67RCKpRIi2B1NhaHOECHyMGMztXeT9999/b/Xq1R/g9gDhZwy4iPB6vfs2btz4+KRJk1ZwEARHtD2i/RHtDqZoa4RMaG+DTgi3bQP43F7j69+jI0aMmBwMloRh3rx5Lr4edOLrwkBOM7gwTDMM422eLho5cuRJj6o2l3f1mLkZjX16oJlD1RqYBjXgy09dLp41uI+byDkbzZnrVsiM1FyqplgjeoOIKw3eDtW5WDgdZAQUU/cbOv/Kp6hKNu8ni+/BMhVT2WOSvkdRtJ2mom9yOByb6IZfdvOxRNkpMy+99FJEQkJClV27dqWNH19OH46XSCQSyWnBdvUoIycrBvdLjaN4/TFyuMaQ5ori7X4kwzeYsqptpPiMoaSoU8jl4Tue/E2kKcPI79UoMuE17oU1pEK84ctXOKebb81cJuVnfkiOrKEUiL+HPLEvkz/fRwHfDnI4a1JEXAzlZfGF0BhGr414jUZOaUB+5RW+m+pM7sgEax9+H99K5eeQqa+mgPoUzU751jrA0BntSTPfJFdUM/LlbSVD38rxupQiYuKtR7DefP7P+I1M5UOetrdG6bqjIvh3nA4FPt7fGo7vX2n6iK+tcwZDJkHgfp7Du5Inqsofxy/My+NL7loyzSdolu33xREqBrsyatDkx08sUqRM7UaG+iYftxbHcQXt9V1zzIjoYZOv5PyYwefRiApylpLXfxfNGXOAho+LJKpxF6fKaE7XC3g9OuOIN996etM4Xebz0vM0Y0SaFT7k1TbkiPqF44f1+NL8ET7vK/icPXyOKCecJ/79fJMym/wR/yTtkJMiqj/LaTuG8rhfzadkbeuJJo5HARn+QWQ4l5OmP8FxGMBlrQZFRCtWmQtY+ce/MXDD9TKn7dulEtQlEsmZp2tXR5zeIsZbkBvj0CKjubudYOiBGFNR3HWTotpe0jTp/w5kFCxduenw537unXB7Ebw+mdx3UTMU059rqmpGwNByVdWf51Yc2dl+LedUxF/BuHHjPDVq1IDPZLzW2Js7dXk8fYftg4MHD26UHZpjSU1NbcYdXrT9nx44cODvnD6l9sFcDMhrcT+CqfWo2GYQXYQYrF5zzTUNbrzxxsejo6PxMR8uKqXSOMoFHK+goODXNWvWPD137tzVHISDCzFGCDJ2MRgmIojpmYusRCIpDnt7I6b2tiecGOzo0qVLjb59+/4nMjKyw5lsdwDE4Ozs7G8WLlz42JdffokRm2hv0PbARLsDQ8REuyMiWerITps27S1u567l2S4pKSkn9YbQ+QZfE6twml3F18W7ebEd2088P9fv9/9v7Nixfw6YOQnM5V0dZuBgnOJ1xvm9VE1xKzUV3axiFL1thYfqiSqZkTw1DY4EXxGr8GaeXD22xhFflWbxzowvErQj63VFy1JJKeBSfsg0zP1GwHHI5fRlZOrO7Pg+v2Rx4T+zBVoikUgkFY64CSo7djcRQNe/4b3hpgE3UXZwI3WEjMDrNHPM71bI0Am1SXXPJEW9ngzTx/csk3j+Q1LMKaS6WpPuzyBD/zvNHDWBhqcmkW5ezfu+g/d8A+/eRaa+nExtLqnmVqqxfxXtTR5FTvcEPgbfqnFfUfd/wLdBn5Oip5Mj4hsq1PNIC8zhdX3IMLJ539yJVb7iHmQb0rTBfIeVRAHf95Tvu47eGptNQ6dfxPt+nVTtwiLfu3oWmQq2+YnjejvHtRP3CFU+hpenfjIDkzk+R3ndLaSpHXk9hN6JvO8naXpKkQuHodPeIVW5jfeZR3rgHd7X17zPNnxOd3K8qpOv4Be+r+tDM+/fYf2+OOxuIkzd4Ev3e5w2OcG1dpykGhs4Td+iqaP30Og5SXyMKRyn/nz+h3nbm2nG6O+Cv+X9Tn6a4zaO92Xy7eVYcqydRtOn+yll6rVkqNPI5W7IebyV03YaRubxfu8kzXE5n0sB7+tZyjr4gjUS+t5XW5HmWc1pgBF/nHZGOqfRXAqYv/LyLWzXcdydnFebOKPupemjVlJKantOi57849vI4bqA8+IQpy2XCXMDRWirqMB7ManOOaRoUbzdd7y///Lvs3nfHTjtBpLDnUTevCMU8Hal2WPXF52QRCI5W3jhhVfbREQ6luQXFLz06MMPvxQMFuCaYu/UlifK5MmTe2uahpHAl3HnnjtXyvu8PJ073esefFC+bRCO4OuxqZxe8bqujxgzZsyu4KqTRdyLYApDnospzC4GO5KSkqK4gz20WrVqIzivornTzcFnBggygUAgc9++ff954YUX3gx+zV+IMiWJwSKSssMtkVQ8oW2OMNHm2MVgtDsQgzVud25o1qzZi9wO4O2+M4Yl8ZkmHTx48OUpU6bMPHDgAO77w4nB4docUKp2Z9asWXW4TfuUZ7PS0tI6SxcRpQe+lmvVqlWPrw+9OL8eZEti+4rt3YKCgo+47GQHf3qqKMvHkdatZQvVrJ2tKXtjNdPrU9N5heqOUzzOwljFJNfynB69jviSx2uK7947hjy2gL6sp5kFTlOZvTXAPVqUFYlEIpGc5+CG59RBR0zVOpPmHMY25Bhzeu4h1XEb30fVDv6aaObYvWTqL/N2+3k7vsFSBpNhTiVTaUUBP+/MWEY+iK988zI95Qi9NuJd/t1KXgpYt2qG+RvNHP46r1tB1oit4GmofN/m924kI/A8zUhJpemj5tOUwQdJ9V/D2/chXffyurcp4H2M179BfveTZBr/Jt2fw3HtSBHuQUU7EvDBDLhEoHco4Hyct5nCYf/gaGVa61RTIcP/HGUm/Y1q7XuFNGWuJTbzTRs5lCbk8MdbuxmWysdX+lrCse5/i6dFx4+Je4rv7l7h+GSSJ+pCMt39LP+6pUZRSXP0Py7NYa7Iu8h09iZDTbR+OvmudDL0JaQbRzmdk7hHO9QKB0MnteTl6zmvkOJbyKX+bAnBw1Pj+FbyVnI4G5K/cC/phQ/QjBEvcdpPI9N3L5/Lz+R0RfC2N1N03ebBvRXBHWZOizw+v+do4/6HOQ9n834f5WTbxCvwiypkqk05LTiPR6zmA7/B6/aR9YV4Tl/cqswc+R5NHL6Xz7E1xyua448bqY/591OK8q9wHMfhDSrM/Yj3+ShFJxa5tZBIJGcVXbte5mrVskXULb179+QO7wS2iaZpPMJ2sWkYbv5JeQpoyvPPPx83efLkm6dNm/aRpmlTubN2NXful/N0gGEYDw8bNuwHKQQXz9atW3M5rdZwmjV3u93JweDyIlTEAAiDoQNrHj16NO/QoUPruNN9ECvPJBCeHQ5HfGJiYudLL720ejBYCEgw3KXAQhFh4dZJJJIzR0l1EOvsdfmY+Xr16vXja8YZFYIBt7dwUZO7d+/enw4cOBB8TfIP0dduAvt8qfH7/e15ksRt+/tSCC4bSK/hw4fvGDly5CS+NvXhNJzJwRfinsbj8XwwderUgVOmTEko+vUpYV45nntJ/df71E57C3iaqw7aml2FLbH/mqzIPr/viej7+7atuU3S8oxYMyNQJY+Lj1+5cleh2n2rVwrBEolEIhHgBqf8wCtTxZn1ANvGjNGfk25MJSNQQKqWQJrWyrrbMY0dfIlLpbkj9wV/SdRvnsbhUAmLCP+FIdwt4XbtOzIKtwVDyPq4HFF3a52pw4dvIXk8LQg+dN36JbzfAMcPoiW2vZqnf+4b25CRyRt+84dfXIe+gQwTfgK5W2ocJc033/I1DFFa1/HaVtFIYEPRyOcKpq95G+/LRYaOp/e5ZAZaW8fPy7jYupczKYe35dwwLyZ3ZETRNmUgNK3/MPt9nGKSoX5vpS/foZCptKfh/2lWtMp5BR+8LecFb0MrKBejdpkCXzIvd7H2YxIEcMNyNzFi+lXkclWz0gb+qAyqRYq3nrWNAKOjiTZymi+jr4KvWP++bxP3pHdbccPH7BTifQTRHA4+RlF6mZzwyDWAj8YZnGd8H8w7jWUbRcOmTqShU/tTZGQLMrU5ZDpGUM2Dr9PEQeX11F0ikZwBDMOozZbSoUOHqZdd1immfsOGnTl4NHeeRnEz8bRhmB9xazGDf9OFw/68BpQR3lbBa5wTJ05sN23atCFxcXH/5Q79JL7kXMD7/pitL/9mzIgRIz4fNWpUUfsuKRZ0eplfOM1Unl6CEVHBVSeLdVGwgYsvwooz+v3337f6fL7tfHy+vP552T4T4HgREREtudxehEU2lE1hSAuEhTM7cWzwgd+CrejBcclAgLqADcdMQkAQfLiIr+HUhO2k60gZ4OswXcqG7wBIikCeI1/waj3f1+H7CCcF8vgyNqSvBwHnCDgvpAvKezQCKhHh6qkw1CeMDobRmDFjunG9h1h6xuHrFfwFr9m+fftOXoSYhxt82DHtYnAq5gWhy8XC7WlHbt88uq5/EAySlBFOP+O+++5by9fHx7m71ZfTdAbPw3XDq7z8Id+LjJo+fXpL+NYt2uL04FQDhYqpK07FQFmWSCQSieQ4TrUDVwT8t+qBBWQEnubpP46xgPcZDp9APnVr8Nd/ojincC/9EzJ0vlHhf4aRT3iSOmvE/4K/KOLQ76W/kBlKOmW7IfoWoR/RSDHx0TpcoaPZRvBt1AJe8yFRYBEHjuew5CLx1GxOTy/88+Jc1MFMJz+FfJVeKVJZFeUoaXHHumjgKz6vCC7g7VHGNBsXHV+N4G1GkaJ9zKF8fMLxx7HVCgq3Dcjwlv5G2eA/3T/xuDSH+Que42O+RgHHn3F3qjtJVX4iE+mt1CDT1ZHufoU7oXpncjrdnE+ZpKmrKFIrEkMiHRxfNZnzhX+uNGN7l0yF89n4iAK0mDP+iqLz4k6tYtSwthFYSWBmkt+faS0DiMJFLi1MnvIfhg8Hsb5rEAaMTDAcS3huoyViq1oDjscI0pTZHIf3OW+fJ00fQvtr4Iu7EonkLIE7SHW4uXyaZ1/gqt3B7XZzi6AqHI6HZnB9F8HL+BjoHWxwSdCPrUxi12+//ebijlenadOm3c/bTnA4HPCF+DwbxJrX2Abl5eU9OHLkyC9TUoIufSSlgtNwO0+28PS6li1bWmJJOcAXlD+moSbED5iyfPnyffn5+es5X8v81fZTRdd1crlc1ZKTk7s2a9YMnXyA61mo4boWaoKWbFPZXmf7J1tJI8ZwX/AgG8rsBDb4pBRAZEtlu4vtTAiITdleYXuW7UyIz2cDEOeRB7i3Q57a86cs1GJ7NWh/Piw//SAfIWajLJ0qeFOgDxvKv6AO24tBq4uASkJo3Qytv8KU6OjoiAYNGtzG16RYbnM46MzC7Sylp6d/t2zZMtzTI6729jC0rTwpZs6cWZPPryWf3/qkpKQ9wWDJScL3FPl4y4ivU+M4Te/me5uXORjlaRzPz4qNjX1x6tSpQ2bMmNFmwoQJYghMuaFpWg7KjUQikUgkxYGL0inCFxpoeoqJ1/fHU82UpykzcfwflpE4jjKTXqG5Keg4Hkt2XBZvV4iNrWUF8TFP7YKohnUeGLwa8sRUVL5VcvLUYVlReD6vyOPVEZS+I6RTqxSSw/qSfRj4jtDvPfGVFscsgn+L4wePXXR8yKIFZOicDqaL/HrpOtU4qoJz9U2gmmnHpnlRuj/J4bPotWF/vkY7PSWfDON9Pn+8/oxRSe3I6enKidaB44LT2UcB/ZdjPsJmGkVxx6hdU9P+jLvlQ83HK5BuAVI1TlMrVkGwPyWP3JGn+mEh7v4O/Y3/H85xmc/xz+PjcHlRI/lOpzqpyvW89DcuQu/RkMnHuqqQSCSVEu4Yof0Zyx2VfmwYaUj79+8v2Lp16wzujF7PixipC3cR+3g9wFsMT/MyPvJWLPPmzdNmz57t4U5tq2nTpv1lxYoVizn4dd7+SbaLuXO0jKf3cNjdeXl5z3Nn7ceHH34Yr9xKykhiYiJGqEGMvYLTtTQjW08Gu8AhTAgggV27dv2g6/pRLjO8eGbh86aYmJhu11xzDUYKIj4Q1BARu1lXajaAuNvB7/GwAwIcXFRdzVYcbdnwYaLL2fAWjv0+AfvHsjje6QbHEOcqKQLib2u2/Wx4OHAdWxlcfv0B0hXCPx5Wnan0xTER30ls1yDgFMAodzysuI8N+7UjysyZKKOlITQeWIYhjjDEV5gxZMiQzhERERdWRFuDUcH5+fl8idz/Cy8K90Wh7WI4A2J6QrgtbciTZnyNXNivX79wfSnJSQCXUyNHjvzF4XD8m/PyXk7fh9l2GobRn8vTs5zub3s8njf5nmUo37vUGzdunIOvL6dcT3j/pc57iUQikZyflN9djaEW+SAarxiW24RQE4KvnbhD/fk2pwepQbFU0Tz83+006jW88lg28PQz4DPIVI5Sdcsdgw1Ft9abZjqZ+l+oZtNYqulKpOjcJPLh42OuKhSVW5VqeprRxHJz8G/D9AePn02GOZZq7o+3jm0dPy0xePxE8nkuoen7y+b3VtcC1ujZcGkezt+X3/s9Z8VmThN8DONSzjiM4Ei2XEQQLaFC359fDg7wjYSiQOjluBvf8XY1qWZCUdyRfr60JKqBuOclU80D0/g22pbHPKuYAfLmWzs+NbhMTR+xkjbtv4PyzSZ8hzOU7QvSA4d5ms9xjCDVeRGp6g2WWwmJRFKp4Y5OR57cwR0iCMH6oUOHNixdujTviy++WMthX3MHaSFPH2J7nNdbDxJ5/gLebkRGRoYlPPK8Onfu3KgZM2YkTpgwodH06dN7pqen/9Pn8y33+/3f8k/G8Tat2DZwJww+0i/et2/f2OHDhy8aMWLENukT+NTo35+vMUSrOR9Mzr9eRaHlQui9ApbtJsRgjfN+JVxF8PwZB6ODIyMjk+rVq3dt69atxShOXH/QibcbwNS+ToDzwVtTEJxuQUAx4CEI6go+wotzx3YCvDnThm0c26k/fD0xa9hwj9adrei+7/wG+XoDG/LkMzZ8BLgr28mO7BXl/EyB8gjf13AzcjICth2U0VZskWz2+0+4HsPDDlhl+sivqI8nssjq1at34+tSAjd3vHhm4esX5eTkfPXNN99s4EWUN9EGirJiLzOI70lhGAZGBcfz9Bu+bp75Ez3HSUlJ8Q8bNmwr2xtr1qy5k69dF2ma9hineRqvvorT/BW+rvxcs2bND/jadtusWbOawL3VzJkzY3h60nWT9y/7RRKJRCIJS/lcIKxbBtNjffxs+IJIunNu1HE2PDWSxo37czSLNYpTG0eqGs9Xqhwy9b1FrhLMxuT3j6RhLx/rdqB0mGSG3MBExvpINVYXibGKm6fVKW2zi8YPLqRXHiygnTsD5PbpPF9ohZUrwTc21cA3uBrzPRou5rUprabDOjYsv6X/j+PPwfHL+MEGp16UtuHSHHbruxHHCKT5tTitaa6lzStKU1K0G3gaT0Ygx/Ip/JZNDNfg4sHcUHQ7rCSR4W9A4/v7rHg/PdhLsYkmrY/yW8vWh/xOE/dNiOVzbEYX1OhEsUYEvTZqDs0YcTVlptXmxH2J07YgmL8NOW3RqZZIJJUUbgrxIOpWNvg6BV8vX758WGFh4R8ucnjZMX36dOXpp5/+b0FBwevcObVELu4sXZaRkXH3lClTbuT1I/Lz81/lztPnbrcb/mvf4Z/cik4s2yfccf+Lx+NpNXz48N5Dhw79CG4g5AdxyhdO+594cpjT+xaMZioKLRdwHRcG7Mt28+/evft97lRnVcSIvUAgAN/BnS677DKMiMSVEpHANQhT68pps+JAGkIQhg9eCHKhQFTE6OMv2Ip7WIzjiWPaQRhcX8FnKwx1r6S44M0s8Vtsh+1Dwfb2cwwF6+zHDFcusB2OJY6BZdwwieOezHUc+8D5ieNif+Hih+NBrBTiCuKHZWxzMoJLI7YubHAz8zYbvh2BfIR/3JIQaYB2D8cHJ2qfkC4irjBsH3qOIi3xO5wrDGmK44RLE+xDhGMex0A6hPudOC72HZpH+D2OgymOKY6HeSDiErpfIOIo9l1cPtjPC/vBMo4jylFpwHbh4iDCYdgXzg9m8rWjQ3R0dFtuYzBik4POHGjX+DqXc+TIkdWbN28WbtdChWCBWA53fiUyb968OE3TunFb/iu36/JjzKcR3KPw/Yv/vvvu28/3JrMOHDhwPad5Jy5bcCexgn/SiKeT+bq2hu99vuDrzEze5i+TJk3qPW3atMt426YQieFzGG9CQSjGW1G8TWi+6xyG8NP15o5EIpFIznJCb+ZKT7vrI0hxXUWqcnHw/oNv3pRWRLlXkzNwZYhdzesvoZyYDFq7KI1GT0wiQ3uaFLUb4cbKND7ia9ZrvNyGNGciL1fj3R2lRnf9TOvn63TJaIUiCvB6ZBe+ijp5/V5qe+Naurh3NPVsn0fZUReT5rixyPcw/Y+c+vf0w5KiEStrFhnUvreft7mFNC2Wo8o3knomxz+XLr6pJiXGXsf77Ejte8RR8+559OviPGrXqzrfSt1Mqlad93mQI7iI1i4uujm6mH9nqHfzHVoS7/MQn/ObfE5Fo3Ha9WjKyz04LvwbfTvP83YLM6lj33QyzD6kqQm8L15nptPF1+Rw/GuTp/BaUsxOdGH3BOpwTT6tXZJHNN7aXVja3RBNiuMWTquGRclujaa+PEyaX0kO/RpyF7aizISN9POCIlcX6+ebdHHPA3wr2YvjWZPPM5rTHL36VeQwZ9CaxenW70C3OwLkDdTiPOrKx4tli6b2PfdSq6tdtLBPWwpofXn/9emi6xRqfE82rX8vQG1vqEaqYzintYPTYAPBl/Qvn/0psrfvcSvvB74SMVr8K84f3PgQn38Sl6XuHKcGZAT8vHoFXdTdx/kcRaarL//iSf59CulKHbq4z3a65GYXRcRW42N05Pxrz3nlIjPwPmUmfmedo0QiqZQ8/fTT8E35IHduqnInxc/T0d98800md0RTeHlfr169otLT0y/jTvDVkZGRV+/ateuiOnXqNPZ4PBAIYtPS0i5hu5E7SRh9B4ECQtrnvJ+3OWw272M6d67mPPTQQ2s/+ugjOfr3NLJ48eLDa9euxbW5a3x8/OKFCxf+6Zbo5BCdWSHKnGhZ27Rp094ujMPB17MKgMtprNvtzszIyPidy6Uob0KsEfG1i3zWlZsN7h76s+HVb9hVbBhBuZbNDkTiO9lmscEVEnyywv2J+A4DhOh72SCkiY9LAYz2xIhVuKDoyYZRmfD3izencJ23P8DFvSBG6w9gw4OaG9mQrxDa8A0B+4hj+H+Fq5UL2Vaz2a+3eIiPY8LPN0aL45wQhofMELLEb7FfHOdKtqNscLMwkK03G84X54KP9pa2/qIdgCsNxB9pClczWIaod4Ttz+9IFPmsfYANo1ghBN/Mdjsb0qc+G9zGYJvSchtbP7bv2OATFL6fkd5IZ4zaDjd6GiImBH5si2NDTIZgg/KCEdcAwrIQ/3AeiBvW4fdIW6QdPigI4EdWlDGk7RA2tI/IZ6TtYLab2ND2Ig9wfogf2lTEHf6m8d0FpAlc8iAcZQllBPuDsC3KBtK2Exv8JCNfha91HG84G9Id29RmQxnfHFxGHJC32K+9POFhB9Je5D9GwWM7/AZlT5QZpAHKMn6D48KlAeoF7g/xwT3EHWXpRG5/RNshDPu1G84d9QFTtXbt2nFXXXVVv+joaIwMLs8HXqUCLiIKCgrW/v777/PYuM9h5TPyBeUKhvRBmMh/e320z5cIn2MzvnaO4dmlfMzPFi1aFPKGpeR08dVXX5l8LT3Kab7yyiuv/MjpdH7DefE9l7f1bIU8j+8rXM35grJ/Jc+jXe3M1532fM/Tnpdb5ufnN/7hhx/qde/evXrv3r0jbrnllmheh/b+Zr43Wsj7XodjSSQSiURiBzc+pw5c1zqc15PT9TDbX44zt+cB0hz3kanj9TG+LXfwDaV6oyUYkrmDFGMa1Tw8l29bJpPuN0nVuLNjDqLYo0Ufs4DLA9y8wjctRoAqSjfSnK/zfdBf6EiVOA4QN0Hhicn+iQz9FcIIZKerAynqv/g+by4ZCneuzAlkGpP4NuoZvl0til95U23velLMiWSYWeRwt+H4/4uMyDlkaEUfgzGVSaSpz3N/ph31m1/6PIGPZad76HHpLczjGcv7TSFnwP7lcT5llW8ozSWcDkXLcBGh0GeUOnJLUUCQl+7K5/AF/IMvrA/MaY4BnE6zycVx12gahz1DmjKRVMcQij4iPqJzcqh+voE3M62HA4pSlRTtWT7edN53J847jqjahFwRybzuVi5Hsyngn8vG8dCG8blGU8C3hsvEJ8GyIpFIKinccYHIJIS7bbz8k67rAe64QBjuzctP8vwYtoG83OvIkSPVMzMz93C4zstUo0aNQLVq1V4OBAL9uXN0r9frfSAtLe2plJSUWaNGjfpm5MiR++QI4DMD54fB+TCPpx7OH4hN5QmEjJIMeWxmZGRkp6en/4/Liw/l40zC52yN3IuJibm6U6dOF3HnHGIRLqxiVKEQm8S8MCCmuGYtZYNgeRkbhFABtoWYB/EHnflw1zcIgvezQVDDyFiAD5H9je0FNviBhXCL+ymIdTPYILxBQAWIBwRBfPgM6/E7uJ3Adnxfggex1uhXAfY9gg2CsB34zOV7K3qJDaIlhEfUdTzdxofDIDYLcI5wUYWP4j3H9hAbBFGIjtg3/NeOZrOnRXFAaMT5TGeDyAvBEWkGH8vT2LAf+CgXIP6PsP2V7R9sEI8hYCLOf2ebzIYH1qUB+0V6Qdydy4Z8+oENr/PjfJEmoSDdIaxOYcO54jfId8QH8U9kC81n3JsiXeE2By46sA1E00fZEF+IwyhjAKNkIZr+Hxv2id9APMI2EH3xewizYjQtRFsIzSi7EO6RdpiiXCCuKFvYBiI00gkGlyb4yB3iA1EW4E2PxmxihC/yH+UG8cL9IY4JkdruPgPCPMoXRHScA8pdZzbkD3wP28sMQLqhzDzMhmNDEEd8cL4T2ZCeSL9whNa9UBN19pj6es011zSLi4u7zOFwoI3joDMH2ha/3+/Nzc39+ccff4Q/amC1eyUYENOygPKkchu6evjw4fIhagUB91UjRoxYy/cx73A+POt0Ov/C5W4YrxrI1zi4zvqA5/FQAPXuOg4bwOUkhe0Rvh96zuVy4UOW7/l8vg94u8d4mW+v0IeSSCQSieR4Tv4C4XEppBiR5Irk20W+73NwHwTabnGmagoFDIWGTuKbbGUkRURXt7Yx6S3yBFZZbgai82bzrcjb1v4iYy7mW7ERdMeUoi9s+8zlZJgf8+8DFBGTSI6Iy3i+Lrk5HqbhITfHwxWhce8MN6LH8tLDeVTgf4VM/W/kL/yVNFctik64giJjO5L1DTf6iu0tMqrAFx7H1XDwXViktU+Hy02BAEYIFOE1VY5jlLWO1Bhy+XHDWARef3Y6PeThdZoawelTlL44N3fUJFLMx8nvXcv7rEVRcV04DS4hRdP4vOBGYi5pyo8nFDMLeZ+mGWMdHxYure2m8E2tHvgzjgAfktPNzzk98imS+zKqYyuZ/qIRusdiUsb/fuJz+Sv5vK+TYWRTVGwriua4O9xNKeDfxWEfk8ZWr2rRiDBT1aw0Qx6qnMH+wmOPTSanXYRCTo/DyjeB6jnI8XmPfIWbeJ1GEXFtuMxg5Iyb/JGv8w/GkDf/Qz6hTD7vthyHbpyGGBWsU8A3j9NwLCXvqUy+6CQSSXjgxxcCDviJ573cidnL0//jzsvL3KmZwB2cv3MHZizb3Tt37uydnJz8NP82BxvEx8crPXv2XDZmzJgVw4YN2zB27NjD40+nmxpJiXCefc52kPOsy5Qpwev1yVOSmGEXOyCICFM2bNjwdSAQwOjIMw6fN7nd7nq1a9e+snnz5hCihJgkhCVcAzEV8yHXRAuM8oWfa4hhENQEGC2KUZjwQ1vcaFWUfYg3GMkn0gfCJkZNLmOD0ItljFaFOAyhD/6Fix62F4kKEEUh2EE4xO8wMhjbQ4AexQbhFucDkOY4nt2tFkYhQ9CFKAd3FhgZjGNi1CYEWYwahXgH4REgnhjBie0w2vm/bNgGDxSwH9xz4fgQdksCaQnx8Ck2pD1EQsQfx4awjRGkCMOIVhF/pBeOD8EXI08hLkKIRDphJC/2B9Hyz/u+4sEIVoiREOog6AO8RQZBGCO2w32QDSNvESfcq0KsxUhbjE6GGI+0QP7Y7wNxswmRGsLnu2wQYnF+yBOMHsY2SLMYNgHyB/mJbZaz4dxwHAjEfGNo5TPi7WWDKP1vNoxCfosNeT+HDfuAAIw44kEFPgon0hai6x42iMviGx8fsT3BhpG/GOGOc8IyRngjn7APHA/lR4B4Y1Q77r0h3uPYOC+UGYjJEMAxulGAMgeBGg8NkN5iG4xoRf1AfJAeZUHUSVFHYVbddblcnkaNGnXhKfKsQvD7/WkHDx5cvX37duHCDWUXaYip3ezgfELDSoSvv9fytXc/T39hK9O2ktMD8mHw4MGZI0eO3DJixIiVEIj379//LF/r4FbrZi6Xt/FvRvJ90pNs/+b5GXwtfo+ny9nwQGqf1+t9n++v/vwWjEQikUgkNnDDcHLcPc5D7qqXk+JsS+YJRuYqpkqGmUeKbzn/vpAM62vxcXw/4+V//6XXHvjz1dLBrzUkh9GHFMPJvaxdlG8uobdH4Yad6J7JdUjTrrHcLZgG36jqv5Di+JECeisOv5Z/4ee/FZSXsDasqNpvnkaxh1uS6sAoDNw46xyvXVSo/kBvDduHiFq/u3NKNfIoN5Cq1SBDT+Mr8lKaMQIO/vkWfmYMZfr4xtrJcQgcprio9+mlu4peSxs8heOuXsX7SeRbyW1kZCyj6X8Vr9Bx92ucSgeTW5CuXE6qGsO96AAfnzsO0ato5p1/Hr8k4B9YMfhmXK1funTX0/nW/0OaGkxDAUT2KPVGUpV6HI9NFMhaSrMetcSWsIyaFE1+nJvWiG+VNdLNbAoYGyjG/wNNHIsb/CKGp1bhW9CiUUeGuYEivZ8fs37YtB6kqBfwMXVSjZWUOhKdpiL6zXNR1JGOnIYXccl0se0lTf+Opo5Gp4No4IRYinRezufehPPbyelvcDnYRbrrS3pt2J/uLSQSSaWEOypxbPO5o4L2Gsv/5Pln2Er0186/gyCAh3bVeR4ub/pxx/UTrJNUPFOnTn2O83AA2/CUlBQIkKeKEGiAmLcLrBC0YBDsXE2aNIkfOnTo43Fxcf04Did/X3OScGebuNO9d82aNX+dNWvWSg6C4AhxFoZ53I/geo0pDGEYCQsR9EO2x9ggWGIkLgQyiHEAYijcQ8xngzAG8Q+jfEeyQbgEEFAxKhJCIUbhQsT7JxuEP4ia2EaAEZsYQQyftgvY8DYQhFrMQzzowYZX7QUQpiH+wY0FHhgj7hitidHFEKcgnOK+BWIq4gnxGMeEeC1Afv2HDSOJ/8KGEbwYHYrRoLhXGMuGkafing2jm7F/iIkQkLGuOCCWI82wH+wb29nBaMc32baxYWQqPjaI+ONc4KsZI+5wbgKc/0w2CJgQOYUAFw6UM+TDs2w4PwjSAow2Rh7CdQQ+XinSA9sgj5A3EGQhxNrByGqMiv2ZDaIohFWMCsZ+0N4hreyuWOAeASMBIejjQQKOgxG677Mhb95gw8he4W4CpLDhoQB8rEPURT1C+uHYSGs8GACoW0i769iQpxiRKMA2SG9sg/NGGiD/INIi/XBPjFHh4h4VwvjrbDh/5MNvwTC06ThHiLr2h/kop0gnCPUYOYz4oi5BcIYgjVHYEPuFKwPEBw84UHeQpxC17ffT9jYB80L0FfOibRFtivUgYNCgQe06duz4bGRkZAu/XxzqzIBmzDAMMzc397Nly5Y9s2TJEuQtzkm0K6IdQRoLE+eMqf38SyQ1NbUrX1dn8jX1I56O4za8yK2c5KxlHPc3q1SpksBlyL9ixYq8+fPni/ZVIpFIJJI/sN8gSSQSiURy2uCOJvwSvsEdXWvEH8+P4vkZbOjUFgv/LpJtI/8OvvMwwuyv3HF9pWitpKKZOHFia6fTuYzzZOLSpUufK4eOp7g3wVSYEG0whWhjF26cDz/8cK+GDRs+xXEo7jXx0wofl9LT0+dOmjTphT179kAME4KwmAoxGFOUYSEGQ+CCiIWRqvAFDJEOLh7wcBaCFwwj4yEGQpA7kRiMY0O8g3iMEavY5ks2iIj72EIfnMJXLPaFUa6IC+KAkZ0QRPF7xNWOXQyGYIqRqxg1+gwbRGjENRSMEJ7NBpESI0EhWEJAxUMhjFrF6FUB8hjiONIAQiBGrRYHxGoInnCFhUEGdhFagIcTcKUBMfp/bIg/Ri/jXCGU2sVvtEvzimat+ZIeMmMUPM4JgjNEa/hPRjlFXiOPkBcQNZEXOBaA0I34YPQvRj5/z2YHo1whpiJOyFcIpUgruG7A6HGI2gBlHz5yIfgivTGKFucI/7z4PR4woDzh/JA+duAuAvFG3LAdyiRGdENUhziNeAPEFevxu2/YUI5xfhjRDFcbSE+MGoZQi3zCegy0QNmAv1/EDWkBwonBKDMQk1EHIEqHljOMFIfQjRHzEItRfvHQAqOtcVyUHwHKDPYHURqCOVywoZ4BHFOAeZgQgkV7IoRg0aZo3JbEDh8+/MGkpKR7+JqDaxAHnznQngQCgawDBw5MGj9+PM7H3pZgKsRgRMwuBouIljrC06ZNgxsXpPGQESNGLOLpmT1ZiUQikUgkFQJugiQSiUQiORNAWLB8lRqGgc4sxJYTCoeKomCkkvgdOvGn5qNcUq7ExcVtN03ze7bLr7rqKrz6X14IcUOYED3sZokiP//8809erxciU4URGxvb47rrroMQKEQmuwkhym52INxiZC1ESOFOAaNC4f4CIh/ONXSbUMT6z9kg7KG+QajECE+IghiNC4EQIh/iCHaxQczDiGaMRsV2EOggxCEco2XtPndDgYAGAR4CYNGHdo8H4iZe40e9FfedmBb3wS8xMhHnXBJwNQVRFKJ1caN4IaBC2MTvANIIIhrelhJipQCCpChXJxLEIERjNC7eMoM4idGoSGekHUapYvQzBGOMvBbuU5DmqB9Ii3BvYiEvMIpXpBGAKA8BGaI7RvViRLHwbQwBHm4RQuMr0vZ3a+lYcFyRF9hncSAt8ObWj2z4cBVGM4tRunDjAJEbx0FangwQlLHt7uA0FNQHnAOEfrv7N9T3ojf1jgV5iXXF5ZuoG5gKQ/zDWvfu3S/j+nwjRNkzLQQLAoHAns2bN2NUOPJCtH+YFmcC+3yJTJ8+vTZfXy/jc9zOx/uVg0q9rUQikUgkkrMb3PRIJBKJRHImQKcewgwEXggAJxSCbQhXEujEQ4CSVBK2bdvm5fz8lGebORwOuCAob0LFDiHYofxYAsnXX3+9Pysra6VhwIXUmQe+gzVNS2rTps2jzZs3h/CI+yuIf3ZDmBChMBVgGcIXRmBipC58lOKjXnCPAkEvnPhVEnCthBG1GF2JEX8Y7Qo/3RgBig+2QejFKFQcF+mH0cMYbQz3BhjdC1EXvooxQhduHTDaUoipoeA8cG728wkH8k/8TuSlyL9QEK/SgN+Jcyju+DiWiKMAYeHanhOdg53b2CDa4/h12CAOw1D+McoaD72wP4j7WA+wjPYP7Zc9PoJwYib2g9G6cPeBj6pB3McH4SCYY0S3cB8QCo4VLh1xXDGi/kTpjDKCkerwZ4xRvBgNjPIJNxZ44ID4nmgfxYHjg3D5D3BOWBeubIWK+CBc3okw+1QY4o0p9m836ty5c8369ev3dblcyYHAyWrdJw+3pRCC/Tk5OaveeecduG9BPJHWdkPaII3seR+uHJyITqZpwn/0kmrVqpW1nZFIJBKJRHIWc7I3cRKJRCKRlAnu4P4hBp8Ewu+lyp3XU/1QmaQcwQf8HA4HBKIsXdfx0apTpThRQ4gfwiCIWOb1egMrVqz4hI9/AGJKRYARhB6Pp81tt90G0RX3V0L0w7zd7BHEPAy+9fEhLYywhQ9YuGCoyQZXAsX78y8ejLrHK/YYrQo/tBAl4W4ALhng2xUf28L+ARQvfGToYzaMHoZfVoiaEIEh2mFUKNwLgNC8wahFjDSF2CxGNNvBuWEUKtwX4HcQssT5i3M/WTCqGCOCIbbaP6AmQFrjPCAe2v3mnioY9QvfyzgffGQNo1zthtG/EPTh2gN+fZGXaPeQznD9IAThULAd0tGexhitjdHAOAd8PA4PCJA/+LAf/BIX9+FElDvrLYwQcFzkKUZTl+QbFoI23JdgZDhGlcMNBdxA4AEDXFPA7zLKLNL4ZMADC8QRDz3CpQXKEsoMRkaHxvNkyowoa3YT9VEIwVpSUlJUt27droqKisJoWQ4682A0smEYB1euXAm3KkKNtou/woB9vky8++67EXwclE9D07Sv+/fvH+qqQyKRSCQSyTnMyd7ESSQSiURSJvChrZPF3jFX5NfOKx2cJ1s5j35TVfWaiRMn4tXu8sKe10L4sNsfgvCqVasOZmVlfQYxpSKpUqVK3zvvvBOj7SA4CaFJCE92MUqAeZwD3EFAJMMH2SAyQuzEyEBg/31xYB8QAOGfFS4nIPQgjTCqHmIoPpYGX9t4NV+MXoUoDMFtEhtESoiOEFgxShAjiuHvFm4iwuUp4gRBEB9mw8dyIXpC3LMDVxXwjwwBEg8MQGnOpTTgmBCxk9kwWjYUiJcQZXG+cDtQXmDELNIPx8Zr/Ni33eDfFn6Xv2aD0AnxHR+7g9iGEbXYFmGh6QDBHS43IJgDlBscC2mMEbqL2bBviNAIgy/eRmyhDSu2h7CMBzOhlQEPBJAmS9lKGkUv9o2R6RgVjBHIODbSHOUE5RtuJkRcQ0G5Kwk85IDIC1coEJrtQBDHwwtM8aE/PAw52TJj3w7zwux1EfNIQ8e1117biOtvL6fTGYfR/mea4KhgPScn55uFCxci7RG3P9o4NnvbZ0/jE6X3cXBbeQG3lV35mJ/wMSvUxY5EIpFIJJIzT+hNokQikUgkpwVd1w3z5IdbiRHF2MfJjJSUnEZ2794NH6xfG4aR7HK5uheFliui3AgRRNgfIklOTo537dq1C7xe79GKGh0MVFWt1aZNm/4XX3wxBFRExC4Gw4QIFQrEtrVs8DuMD2WJD7mVFuwTIuFXbBj1+yBbezaMmoWwhlf8ITRDcIQ/WLimwEhhTDHqFG4A8HEz/BbiJUTci9kg4kLwBfZ4Yx5pv4oNH2eDGIzRxHCXgH1AkISbCuwboh5ciZQnGP2Mj4qhPYAv5BvYIFzDpQU+FAcftxCjMeJZxP9UQV7iw3c4DoRgCLPFgXSBiIp0Ee5TIAZjdDDiezMbygjyAx/Sw8fVkFdIUwChFb+FaA/fwBDaIcBipDU+yoffY5QysI+MxvbYBg8UBrJh/4gv0gf5g7qKdAOoQxCFkZcoM/gdfDHjNxB+MToXwjXSFMeASPwAGz7YBxAf4fIB4i4Eb5wTRmtjXwDHCAU+qheyYaTzaDYI1MgrCPuIMz6ghzyDCxPsN1x9KY7Q32LZbqIeIi+FqU2aNIlp0aLFjdx+ta0IIViAUcE//fQT3IIgjigDMHubF87KxLhx4/CQ4lK+liK9F40aNeqQtUIikUgkEsl5A240JBKJRCI57Wialq8oCsQqENphPxHCZ6mpqipepZdUIuAqgvMFbgkgzN0cFBtOBbvAIQQPS/S1zR9n33777a6MjIz3TmUU+qnC6eCIjo7u0rVrV4iAxwhONsMy3KZASMMy6gNGAkMAxjwefkAws4uNCINQZz85zEP4Q3qLOgX3BPigWWc2+Pz9kA2vnENgGsD2JdtrbBgtjJHID7NB+Psb27tsEODeY4P/YMTvVTaMWgY4Bo4nHs4A4aP4C7Y72XAcHG8+G3zcQtSDr+KtbECcH/Yj4mxHpNeJyhDyHMeEawsIj/Bti7jj2BgdjZG2M9jgKkP4HEdaIw2FgGlHnFtx8QKXs0FohkCJ8l7S6FqMzsZvMMIWo3RxzvhI14tsEPheYhPxhX9mpCPcPiB+4vjIRzwggLsG5A3yEukLFw4Qw9ezAXwUEKBu4BwxuhsGFyHYP0Z4Y1Q4zu1ZNpQtgHjgw3UY0Qw/yBCJIVQjDMdCPJD/okwgjXEu+LAcjg+RWowaR9yR13jogA/p4Txx7sgnnDsMcRNgxDFGO+MDdXPZ7GmBhyB4mIFzF4jt7eVfYK8HAsRdGLYrzqzy1qVLl2ZJSUl9HA6H8+SfWZ4aBpOTk/P1smXLUFcQ72Pat6CJNjBcJEsV8Ro1alTlQ+HjhlucTiceWkgkEolEIjnPwE2QRCKRSCRnAgjBlg9ERVHQsYfoUSr496KTj8HFcmRwJYTzBaMgP+dpx9q1a19XFHpKFCd2wOziCAQtlCv9wIEDuevWrVtUWFh4uCIFYT52cq1atW656qqr4EPWCmJDGRYG8RUjeOFqAOeA+zG4aBAjaCGkYuSpHQhjEHLto4Uxog/7gYiMdAAYYQxBbRgbxEeM3oTwDHcJ8D+L0brCZQPACE0IcjPZIG5iVC+AMIffQnwU/kQRb/iLxWv+AuQHljGy+Ak2HB/7QPgUNvhQhugn/J9iXzj+N2zYnx1sg9GwGLGM6YnACFa4uICQCREc7QqODf/LcIHxFBs+iCeAAL6MDe43RHwEaFcQJ7h3CF0ngPC5jQ3CLM4B8S0OxA2CKj70JoRKnDu2Rbp+xoZ8Qf7PYsOH4nAOSEshMkOEx0jZaWwQdyF6I/8h1A9lm8gGlw/wow7xEKAs4dgQyfGxQJQLpAnKFUYTQ2C2i9goV/9gg0AsyifaaojGGLWL+CCeCMe5wG/wX9ngSxj5h/IFUBaxH5QblGVLZGXDQw7sG2Zvu1FmMVIZZRJiNEYeI30gDCN9IEzb8wHxRFlH+bKDPEDZRr4ir7Es0kKIwTAh/sLs9VGtX78+RgUPcblcNStyVLCu60d37tz56dGjR/HwAvkGE+0czstuQEyBfb5EHA5HM76mNue2+pvo6OjyGjUvkUgkEonkLELcLEkkEolEclrhTjZeHX6bO6EYMQnx8P94fjIbhINi4e3w6vpq/l1N3gYixX2qqmLEn6SSkZqaitFmH3OevTly5MgxRaGnhF3UEVO7oBMqsjouvPDCpNtvv/2hKlWqDNR1oY+eWbh8otwW7N+/f9L48eMnB4MhbKGsY4pyjNGlEHDEKFXMI8JC1MG5llrgkUgYuHWAWwy4fICIjJHJ5xuoN3aztxeYop1AnRNT56OPPnprkyZNnquo9kKQm5v76Ycffjh+xYoV8NmNyEAcR3uBebuhXbAbKFVbMW/ePNeRI0ce5TZqIF9P7+N2Gg8TJBKJRCKRnGfgpkgikUgkktMOdz7xGrTdNyFE3nCva4eC144x4g8CMka0YTSlpBJSWFi43jCMZZzXXWfOnImPTJ0qJxI4sF6MnLNGz/3yyy9Z+/bt+4Ljsg+ibEXAaYDRwRFVq1a99Z577oHPVcRTiNeIFMo9RmtiVCWWIVoBMS+WJRJJ6RD1xl53xDLqlTBRBzFV7rjjjpZ16tQZWdFCcCAQOMLt1qcrVqzANdLerol5TEOtzGRkZFTndrGboii/OhwOvDkgkUgkEonkPAQ3QxKJRCKRnBFM07S/so2PEeH16RIxDAMfsbJeRQ5uj1eKJZWQsWPHHlZV9T1FUapwvl0xbty48rjPCBVAhEgSzqDoBFavXr0uNzf3f/gyP8eFg848EITdbneD1q1bD+ncuTM+poa4YzSiXRQONbt4BcSyRCIJj6gj9roSWq+EibqHeqg2b948oU2bNrc7nc7avFyRmAUFBd9++eWXGMkt2jFYaPuGNgTY20MgpidE1/WLuE28gK+ly4YNGxbqckMikUgkEsl5Am6MJBKJRCI5I3AndBV3Qi2fpzy9uLCwUHxxvlh4m6vZLDGYp/D1Cb+fksrLd5y3vxiGcX1iYiJeVy9vhAgSKpT8YStXrjy0Z8+eLwOBwF4uMxx05uE0QHmlqKiojl27dr2eg/DgA/ddxQnCdkEL51cxEZeczaDMwL8vylZp3ro418D5i7pkr1swIQKLuufo3r1755iYmG48j/UVAtoIXdcLNm/e/N7atWvxUb7ihGCYaPdOitmzZ8c7HI7buW3CA1XxEUGJRCKRSCTnIRV28yORSCSS85LP2fChMbiNSNY0DR+XKhbDMPCKfUvMcwfWxx3nVWxSDK7EpKSk4GNO+DhWI87ji6zA8iN0BFw4YRjL+sqVK3/Jzc1diRG6FSUI49VzLuPxVatWvenOO+9szkGImxCmhEgFQwRDDYROJZKSQNuYwgZ/wb8g4BzHXj+KM3s9g0EQVq688spaderUuZXrZzVerjD4+PAV/AkjPkhob8vsbZowIKbAPl8ieXl5rfg62ofbxBUjRoxYFwyWSCQSiURyHoKbIolEIpFIzgiqqh7lyTLukOJr6egI38cd0568DHHsGDgcH4xLURSlVjDoN7ZlvIxRU5JKDOfrNzzJdDgc3WbOnBlTFFqu2MURYWJEnVU+1q5de/DAgQNLdV3fz+UOQRUCl2FyuVxtmjdv3rddu3bwk43IiNGJdhNiFUwIWXZClyWSUPDBsR/YvmbLQMA5jKgP4eqJvS6J+gUR2HIPkZiYGHnttdf293g8HbhtqLB6hYdUXq83a926dW/u3bs3l4Mg/NrbMSEEC+zzZSI1NTWS2+XBPJvJ57ywKFQikUgkEsn5Cm6SJBKJRCI5k8wzTdP6cA13Sqvy/MtsdxuGUYenDp7GsHXi1f/gznI/Njcv+3jdQp6HmwhJJaewsBAf+fuB87er3+/HiNhTpSRBBMvCxEg6CCnKokWLvs/Ly4MwXWFwuSWHw+GKj4/vecMNN1wDIYqDcf8lXlm3C1cQpoSBUKGqwoQriaSSgnpvrzcwe50SYrAwdciQIT3i4uL6a5oWgfpZUeAhVWZm5vvffvvtNl4U7ZYQgMMZEFNgny8RPs/WPOnG089HjBixvChUIpFIJBLJ+QpukiQSiUQiOWMoivI72yzulKYFlxvz5J9sczjsLZ7CpvH87bzOGlXK09fZZrL5sSyp3IwZMyZX1/XPOQ/jVVXtPnv2bE9w1akQKoIIEwJwqCnbtm3LXL9+/XsFBQVbHQ5orxWDYRgYHVylevXqQ/v06dOKgyBYHSNQFWN2gUtgn5dIzkdEHbDXD1i4OgQT9cwYPnx4p3r16g3l+lgV9bKigHsIbpe2MJ9u3749j4NC269QE+2dwD5fImh/uR0ewOZkmxIMlkgkEolEch6DGySJRCKRSM4YiqIE2OZwR/wFmyBcg+1Ktv5svdhac6c1gn9TwDaLf/IUL+/FbyVnBw6H43uerOA8HuD3++sWhZYrQhwJNSGeYJSdNnv27NUZGRmLfD5fIZcrDqoYIDxFRETUb9OmzcNXX311Aw5CZP54dT3E7AKXiLSYSiTnM6H1wV5fQusRPqInRuBTz549mzZr1uxel8vVlNslBFUIaIe4TdS5XVry7bffbuagAJvdNUSoACzspCgsLLyA258r2L4aPnz4qmCwRCKRSCSS8xjcKEkkEolEckbhznChw+F4lWdvZHuLO+br2XZDHGbby7aV7X/8u4Gqqo5gO2htKDlrSElJOcL5t4itBudlj3HjxpXH0NxQQUQs2wUTuxhsza9atWqBz+er8A8mQRCOjo6++Jprrrm3Xbt2VTgI92Fi1KIwu5glRC4hfIVOJWcW5AkERmFlzYfQ7bEsKT2h6Y1l0QZg3m5I2z/qVJMmTRI7dux4a2RkJFwQWe5bKgq+nhG3Rz9t3rx5KVs2B9nbLZhoy4QJxLw9rETmzZun8fGu4tlaLpcrtShUIpFIJBLJ+Q5uliQSiUQiqTC4U66w4SNxTdni2PLZMAp4O3diC3h6plHGjRvnrF+/vqoxuq5DtDkG7sijM+6vU6eOnpubG+jfvz+ER0kIqampVThv5/BsU8Mw+owaNQofATxVhNgD7MKPMDHSFiIQ8s7hcrkiHnnkkTtq1ap1H2dpUkUKQRgVGAgEcvbt2/fv1157bf6BAwdQ3jEyEC5QUI4wPUbMDhoIFYMq7kQqB3A/grTBh9NOJ1FsDdlastVmQxnzsmFU5+9se9hKagOwfSO2C9gwSh7lEvm8hQ3+0/ezne5zONsJ7bOgjgOEi4comIqRwKL+azExMREjRozoWa9evQfdbncNPJSpKCAEc/3PTUtLmzR9+vS5XP/x4Th7/Q81RPak6/2sWbPqeL3ed3l2P7d7w7gNPtc/LCiRSCQSiaQUhN5YSSQSiURy3jBu3LjI6tWrJ3g8nhhd16O505yoaVo1XpWoFPkrjuFpPARra4M/8RuGcYg79oW8Lp2n2bx9BocdjIiIyHA6nVl33nlnDm97vot1NG3atDs5HSZyOr2alpb2zPjx4yF8nCrID2EAUyEGw4QgBDEIpt5www31rr/++nGRkZEYJSeEpAoBgjCXtU2//PLLP2bOnLmSg+xikHhlHFMhBAtByG6C87WMQZi9nO07tvJ4yFAc9dnuZLue7SK2aDYB3Nz8xAY/5x+xQdgPBQ+5+rPdwIaPeMWyCSDMfc32HtvHbDlskuMJbX9FfQ+t90IMFvXfmg4aNKjdxRdf/CS3zRdVpBAM+NpA2dnZ3/7vf/97auHChXiYAFD3YaLOCyFY1HVR/0GZ6ju3v0O57R3H9vCoUaMgCp+v7UWp4fsCqzzFx8dH87Xd6Xa7HZx+9noPQV9xOBw+bscLuD03+L6hYPTo0Xnymi+RSCSSs4XQmyuJRCKRSM5Z8CGdgoKCetzBa8Cdtwa6rmOkXmNermsYRjWeernTV8CWzfNZHIbRfy6Id3Y4XOWwCDYXL0J0iONtIDwEeLqDpzCMFtzG+9nFx9nMHfFDvHzecd9997lbtGjxEadVEneq7xo8ePDG4KpTQWQIpmJeiEPID2HWyODgVH3wwQd7NG7c+J+c9wmcTxxUcfDxTS6Ly+fPn//Ed999BzcoQhC2i8JCCLYLQ3YDYnq+ATcz17CNZfsfAk4Dzdj+wdaHDekM0XkDG9oFlKm2bC3YIAr/nW0amx2se4LtFja0FT+zofwXsqF8QhyGwIyRwQ+ySbHueOyNr73e20VgYUIIFqZefvnlNfr27ft0XFzc9RCCK7Lec7sDETFj586dzz7//PPzOAiRQT0XdV+IwKF1HsuCspyAMm3atC/4nLGvu0eOHLmvKFgi4LRRpk+fHstloxZfq2tyEEaO1+XrVRSvq87LkcFrfU02e9rjjaZ8/m06h2NU/xFePszzBzkMD4QP+Hy+gxy2Bx9ULdpEIpFIJJLKg/0GSyKRSCSSc4558+a5cnJymuu6fhl30jpy5wwCTxPutGGEHjrHmzlsOy8f5vmDPD3KywcdDgeWc3i74zrf/Bu4j6jKnUd85C6KlzGPDiU6kQ15+3r8szpsCWy72SAg/cLrV/H6n0aMGLGfp2Xp1J/VpKam3sJp8k+e/Ruf+wdFoadEOIFICEJYDhWDLUtMTIx6/PHHn4mNjb2Z41Oh90Cc/xAijKNHj87mOD3PQRCEINpAWBDzQhQS8wDlBssCUY7Om/IU5A22zmx3sWF0bXkDn84vst3DBrEW/lbfZ8NoTgh3KGvt2EawDWGDUDyMTXygCy5vnmVLYYPY/x+2JWzr2bA9yh9GNz/ANogN2+Nc4HZCEr6OYwoT9VzMi/qOeo46by3XqVMnOiUl5b7k5OQUrmsVKgSjvvM1gtLT0z94+eWXnwi6h0A9tovBor5jCkOERb0HZToBbnedfM4D+LqTOWrUqEXB4PMeTpe4QCBwEV/jW3O+4ON6NTgY7l/qcHpV5bAsnk8PGvJFLIdD422q8zaJwSnaDZRLtBkHeBkPhjdqmoaHQJuqVau26aabbgr3BoFEIpFIJGcUXKwkEolEIjmnQGePO3j1uXPWlTthl/K0MQdX5ymEtrVsv3EnDR+p28W/233o0KG0cnJfQBMnTkziY6JzCXcTdVRVxejjS/l4EH4O8zExQhiC0ve6rq/iY+/gY2Ok4DnLpEmTojlNunBarxs9ejRGTFvgo3K1a9eO5XRwYzkiIsLHltO/f//S+E+138MIUQhTmBCHhEEgwshM9fbbb295+eWXT3e5XLU4Lzio4oA4xOeet3Pnzmeef/55uAoQQrAwIQ6JeURYCERi3n4S9vlzFfgJhnDzb7b2bH9j+4rtCFsemwBuXpLYkPcgkw0PeEoDytDNbDPZUK7GsU1lgzAUSlU2CMVwP4JRxC+zIR/gFmIGG/wFP8IG39nhtse5PMc2gA3C8Wy28x173QaiXgNMhQCMaagYbAnC0dHRHm5rejVo0OBJbntiuO3h4IoDdb2wsHDbhg0bHp8yZQoeXiCeKA+irqOehwrBMHvEi63f3Ja6GjZsGFNQUODy+/0Kt2++/fv3557r15YTgQ/ocXrE5ubmJvNia27zO7C15OtxDbZ4Nge3wTs5f7bx+i08v8vhcBzg8gKXD1kcHuB8y2eDIHwc/Ds1KSkp0ev14p4jkdM9noMT2RrwcRoGr/sQiCH+53DYXg77gX8L90BbPB7P0cGDB5/XeSSRSCSSiiH0ZksikUgkkrOW6dOnowPWkWev5GlXnuZzZw4CLEbd/cjz6/Pz89PS09Mzykv8PRETJkxwc+eyGls9jscl3BG8kIMRTwjG6Gx+zvbl0aNHVz766KPnhc9QTpNYp9MJf69tuVPcmC2J00XhdID/ZXTM13H6fDdixAi8fl8S9vuYcGKwEIsgBItRwtpjjz02sG7dun/j40BYrFA4DvAfvGfr1q3Pvvrqq8s4CAIRRCExFWKRXSSyi0XALhiBYkWjcwAIwNPZ4IsXDxGOskHIgTuGL9mQ75ew3crWhQ3iDNIRLhowKh2jc7PZSgL+QZ9hu59tIdvdbCV9eAt1Gq4gPmP7ng359S82iMBz2R5mK8lNDEY4d2KDSPgDG+J7PiPqtX1qn7cLwJgXIrBlLpfLPXjw4E6tW7d+lOebcVvCwRUHN2146JNz+PDhqf/85z9f8/l8+DCqqOOifmNZ1HF7/RaRD3sSc+fOrZaXl3cZn+NFbA0gSHIw0gTuC/bydec3TdN+GDZs2FZrg/MEXHejo6Ob+f1+1Ctcay5CPnAaZfF0H09/5ulPuN7wNJ/TKCsqKgoPIsul7mFUNudzLKe/GDHclI/VguchDlflaSyH7Wb7jsvGCg776Xx1JSWRSCSSikHcWEkkEolEctYyc+bMetzxGsidrWt58QLuYO3hztYS7hivcrvdmwoKCg6NHj06n8NDRbMzCkZv1a5dO5o7f/BP2JzjeDUHQ7iGD+LVPP2MpwtTUlIwyvFcROFOchc+/2F8rpdyZ706446MjHTweRPnU+DgwYO+nJwcvJKLEdyvjxw58kNry/DY72OEYCRMiEWWAMz2h8uINm3aJA4aNOip+Pj4m7mMcFCFY3q93l/Wr1//8rRp077lZbtAJOYRUSxDFLILRuIE7GJRWOHoHAEjaSG8QqDFx93gumENG4RYvJLdg+1JNozIF24dIAjD7y9G6U5gm8xW0mg87BeC8xVsj7Fhm5JAeYtkgy9h5BVGIWKEL+o3BGXMlzTaXZRNIQ6e74g6DMS8MPGAxy4Ei3oOc95xxx2tOnbsiA/GtUXbymEVBto1joORl5e3fNmyZc988skneHAh6rXIbyzD7PVa1GH7/B/gI2fJycndeXYI779dXFxcFW5LXR6PB2lAfD3Ujxw54mXDA8bfHA7He/ybOQMGDIAQfc4CEVbTtMsCgQBG9uOBMEbub+V2/jvOi9/5ursVo3/5OpN9JkdNY4TyoUOHIqKioqpw3jTmPMN9yiU8xYOrCDZ8iHI5Ly/ga95ObCORSCQSyelE3GhJJBKJRHLWMXfu3Kj8/Py7uFMFv51NuMP3K3cEJxYUFKzizuD+v/zlL4W8rtIKY6+88kp8bGxsPb/fD5+6w7ijCh/E23h+Fp/DrAcffPCc6bijM3zkyJF+fI5PORyOphdeeKHWuHFj8ng81uhYAGGW84327NlDa9euNXJzc/dy8ASv1zt57NixENrCIe5lhFgEMA0Vi4QgbNnQoUM7chz+zsfHyGQOqjiCghFxWV71448/Pv/222//wsEotxCKhGiESNoFI7swLMq4vaxX2nJ/iiBvkacQWDHqD64VMKIa51uX7RW2nmxj2N5hg+CD3+Njbm+xYTTxfWyL2YoDQvJrbHAvM5CtrB+oa8j2OhtGLw9lw7HO1fwoT+z11z5FPca8mIr6DEPewlCvtUsuuaTawIED/+N2u9tzvapQIVjAbdrerVu3Psft/Se8iHprHxEsxGBRj8VUGDim7GDUK7db/8dtxtiYmJiqbdq00erWrUsul+u4tvTQoUP0888/m4cPH4ablP9ymoxNSUnB8c8pII7XrFnzKk4T1G28HYRvAuABUSqny+8ZGRlHsrOzvePHj0f6VigcR+Xpp5/WqlSpEsf5WIvz6gYOG855U5OnuP7P4WvkrGHDhhXnp1gikUgkklNG3GRJJBKJRHLWAGGRO7cducP0V168kjtTu7gjNSkvL2/egw8+eNZ1oJYvX+7YunVrkq7r+IAUPiZVi8/nO57+q7Cw8McShNCzhtTU1Gt4MpU7wI07depEycnJlggaDu4ME3fc6ZtvvqH9+/fj6+xPJiUlzSrmFV6xE/sUBlUEZheOhBiswVfx8OHDB1etWnWUpmkeHLMiQVogDjk5OUuY55ctW4bRYYiUEINx7piHmBFqxQlHFXtSpxe4X8DI3XvZ4B4C9GWDb1+Ibv/HBgFMgDKB0cFvssGXL9xKFOeWRYjBEHX7s+E17rKA7eAjuBEbxOBP2c7lvCgPRP0Fog4De10W8/YHPEIMdlxxxRXVbrnlln9HRkbCLYB9fxUG1+lAZmbmf1944YVn09PT8eEwUZ/tQnA4MRiETi0/69WrV3+C26yH6tSpE9WxY0dKSMB3SouB25S8/Hxat24dbdiwQfd6vfNzc3OHPvzww3b/2mctM2fOjOFz6uB0OsdxWl/EQZncli7la0ZqWlraz+PHj0faVuq6FxzlDb/CN6uqipHezfkc8GD7Zb7H+WLw4MH2dkwikUgkknKhUtwoSSQSiURSWiZPnlyHO0q3cEcJrgYgDLzNHajZw4cPxyjSs54XXnihOnfuB+q6fgefZzU+x/e5Y/vf6OjodXfddddZ2YGfNGlSde7U/rdq1apdL7/8cksIBn6vn3IP5FJBVoElhHpiPRRTLYZcUXDxS5Yg/N1339Hu3bvXc1oM4TxeZa04HrtwJKZCQIKFCsKWeNS7d+/GV1111dORkZFXcBpzUMXC52hNs7KyPvrkk09eWb58+W5eFCKwfSpMiEfnmyCMhILYCjF4CNtyNuQpRgk/zwZ/vZgivey0Y8NoQYi7o9iK80kNMReCcRs2uKOAuHwiRNlDetdkw8jgtmzD2T5mO1EBQzm15+H5hEg7AdIChNZjYUIMFkKwyvW4bvfu3R/mdrI7Xw80tCcVDeqz1+tdv3Tp0jELFizYzkGos3YhGGVC1GV7HbaXg2NOZNq0aX35/F6qV69e/S5dulhvVoBMXyHtyMmwpjj3GKebGsYkUqInwkpEv99Pa9asgSicGwgEnhs1ahQ+WnjMvs8mXnzxxSimHV9XbuO2G25jdnB6f8bzHyYlJf1WXr5/zzScvzU4//rzueAhVCue/5TvdSbn5OSsPpfeFJJIJBJJxYMbKYlEIpFIzgqmTp3agjtJ/+TOMAQafGjpKV7+b0pKyjkzcmbp0qW5gwYN+iE3N/c77ghCMOjFncHu3IGPv+mmm9IWLFiQPn78+KIfnyX06NFjeGRk5KB27do569SpY4kkBZkFtOWLLbR+0Qba8e0O2rN6Lx1cf9AKj64aTe5oN7ndbuIOPx08eDCR08P3CRPcZTiEoBQ6BZgXBjHJmt+5c2dO06ZN8+Pj4y9zOp0RlUVAcrlcTTmdog3D2LRjxw6MXrWfCxARDQ0PXQbWuRbNnjPgfDDKF24hFrBhFDVEwSvZLg6GrWYLBR+Gu5ENQhFcNxTXbqCM4KNuEI93sUFsLgm4nrieDa+mH2bDQxv4K8UIVfgzhv/rUGHaDvyaQtjGEE98EO+sFLJOEnvZFGXVLvyGml0EtoTgzp0717rxxhtTYmJienBb6a4s9VjX9ZwtW7b8Y86cOch/iL0oA0L8hSFMGCJtt+PAQzW+9j2UnJx8KZ+zirbR4HP9PfMQTduwmqat/5E+3LmeFu/ZQsvTdtC69INUxRNJNaNiyKE5KCkpibgddR05csTTp0+fXxYuXHiiD3RWOvBW0FVXXdXc4/GM5jSGqwy0Aa/z9fGFUaNGzV+8ePHB+fPnV3wBOEkWLVqU26FDhx8TEhJWcPnJ4HPsyed4A18TlH79+m356KOPpCAskUgkknLhXOscSCQSieTcRJk2bVor7uj/gztIeBX0ZZ5/8zT41FPevfVdT2FEYaTP73O4nC63I+CA0HMceZoeiHY78guyCgynx5l/1xt35fNVtVw7ofjgXLVq1TqoqjqYO4XXse3j83/24MGDS8aPH1+SuFRpgF9k7rh/Ua9evbZdu3alyMhI8hcG6Jd5v9DmLzZTwBf4Y0QsUk91qFT3krrUcfAl1ghhn88H/8H066+/YnTwwOHDh/9c9OPjKE5UwhQCUjghSWvYsGHc4MGDRycnJ8PvtDWqrqJBenA+F2RkZLz1wQcfTF+9ejW+Mm8XkzCFIUyISog4pkBM7SdT8SdWfiBPQ0cGY8T3WDZ8PA42kS30nJuzQQTGR+UwYhcjr8OBOv8421Ns37LdynaArTjgVuJzNgi/j7JtYXuEDSOUIUxjFPI+tuKAQP0CG4RknA8+hHc+EFpnxVTUWzGPeivqsL3+mi1btky6/fbbhyQlJd3F14S4ylJ/DcPQ09PTZz399NP/5jYMbn5C/QSLumuvv0DUXXDMyfA1sAdfC2Z06dKlxgUXoMiRJfiO/+lL+nL/DvIbOidQ0UUIhsRrlVCNnr3kWupcvZ61DB/CixcvzigoKPhnixYt/nPllVciLmcFr732WlW/3w8f3nC9EstpsZDTeS6n99pz0Q/yvHnzXHwNuIxnH+JyfTEbRO8X77vvPjwwkkgkEonklMB9gUQikUgklZrU1NQ4TNi6cYfosREjRuDjUafMvOHz4vQCPTlgBOK4U5loaEoVJzlamaZRk7vT0aZBySapVRTleIWB+/vZJplpCikFvHY/qcYm1VD3mIojQ9OMHNNvHrzjnTuO8vrjti0rEIVr1KiBkZAQmPChPAwNfmPUqFEQCSs1U6dO7aNpWuqll15atVWrVpZQsnv1bvr6lW+I0+9PIVjAqWUaJnUa1YkadW5oibM7duygr7/+OjcnJ+ex+++/f1Lwl6HYd4R5GMQjgKkQlSAiYV74D6Ybbrih/nXXXfd0XFzc1bquVwpBWFVVfAAq79ChQ1NmzJjxxt69e7M5GEKREJOEkCTEJGGIvJgC+8lU/ImVD8hb+AzGyFvhMxhh8LeN8oF18Ceey2bnOjaIwW+zwadwSQ+T8HE6fHAOo3afZXuJLZzvbqyHkAt/33AtATE4iw2jiiFY4yN0D7LNYsPH7EKpzfY0G0Tg/7D9jS003uciofVVTGGivmJeCMHChBCsxsTEeLg9uL1OnTr3OxyOBNTdygDatLy8vBWLFy9+bNmyZXBfVJwQLKaol3YT2OeVyZMn/zM5OfkvV155pScxMZFyfF56cd23NGHdKlI5pY5rSxmDd9GjTlN6+dIbKDkimgoKCuirr74ytm7d+pbH43l42LBhB4M/rcwo06dPb8HXvcd4vgef5zqe/pvt03IXgef102IK2sarASXOoRou3ak6FT2A+49jMHVD0RW3XzPNPE0x/AFSC1VfZkbGfk8OlfNH6ubMmZOUn58/jmfxsdz/crl/YuDAgUeK1kokEolEcnIcf9cgkUgkEkklY8aMGYnc0YewUtXtdt82ePBgvBZeJpZ3Xe7Y3nB7guJ1V3caZgNFVepzj601KWZL0zRra6pWO8IRoRjoPpumZYaJrrS9P/4nCv64840/VVGJt6dCf6HpNwKHODhNMZXf+SL7q6EpO1TVucXQC/cfLjyc8+B7J+/3b+LEia0dDseDfFyMEv7c6/VOqV69+prK7B9x6tSpDzmdzqe7d+8eVaNGDQp4A7Riyre0+/vd1ijgsHCSJzVOohvGXU+cT5Senk6ff/45HT58eML999//QPBX4bDf12BemBCXhKCEeQhKfwjCw4cP79KmTZunuXw1MiqB/2CgaRp8fabv2bPn1WnTpr0f/AAV8touCAtxKdTswpK9EIcv0GcXyFM8EOrGNphNuHG4hA0fkIO7hmFs4sNyoDobBKSb2TDqdzJbSfUmnu3vbPexYSQeBGT4/t3G5mOLYGvB1psNQu4mNoxMhk9iAJcUGKF8PxvqPHwIw80JtoeojNHHGN55G9sANohyGIEczr3FuUZoPRVTe12FYVkIwKLewqG4kpycHHPvvff2rlev3hiXy1UDPnErA3iIw+3y7i1btoznOvs1zyOvRX2111tRRzEfrq4eU0/79eunXXnllbMaN258Z6dOnSwXEVuz0mnw1x/QL+kHycHXoOKoERVDEy/rQVfVbIA3DvCWBR6uLeN0Sxk1ahR8GVdaJkyYEOvxeK7lNhl1K5mns/jaN/uUH4TO6+eK87eLcvm1RJ/ubWA61GqcdVUVnaryxb8el7RaXMwi+SIfwTcCPB9C0VPeQp4c5qzy8v1CFuf+btMw9yuaeYDvCo4ahn5Q0T07VLcrI91dI49O4TqNdOBr0/N8TRjCafBkSkoKHkBJJBKJRHLS4MZKIpFIJJJKTbt27bwxMTEYVXcTd2bNRYsWfV205oQo7w55N7FXsz7tc+KyejkCjjsVjB5U6HZV1W51O1wdVEWtwxZnkqn4dT8FjADphk66qReJwUFhONSwDobfYRtsayqmoqlatFN1Vndqzja89bWmYXRmu4I3ujTSEd2g74X9Ivo2uqOgzYDm+V999dUxHf4T8emnnx7q27cvXlvP5Dhcr6rqNfn5+d5bb71198cffxxu1GGF06tXL3zQqXPLli01uIjQ/Tpt+HQjFWYVhh3JZsHBulenFj2aW2IwhJ49e/ZgVNv6xYsX47X7E4EdC7OnsQizY4Xt27fvaIsWLRBHuCOpFP6DEQeHwxERFRXVonHjxpnr16/fxmkAQUGcQ+jUjnVeRbN/UNLvzzYwchc+gsXIRqhhcM8AkRZuF1qzQXCDH17Mw1UDPsq0iA0jeE80sg71CQKv2B4+hGE4bnc2jNSHEA3fwDjuy2wQiyH2AQjG8DcMUbg9m9gWri0QP4jS2L4LG36H0cFfsJ20YFTJEeVRGBDzQvwNNTEKWBge3KgQgu++++4e9erVG+l2u2tXFiEY7RlfnwqOHDky+8033/wkIyNDPLyx24ke2IRteCAGR0dHD+Jzb163bl20C7Q3P5tmbFxDXt3maicMOl+nutWsTy3iq1m/y8rKwkc598PNAren5e1qqdyYNWtWE47jWG4HH+B4H+T58QcOHHj7kUcewVsSZab2Sy9FOAdd3cjTu9slHl/N61WT+hkUuJtU9Xbef19F1Xopbnc3xeFoo6hqA9K02pxgyWyR/JtjTVEj+Pcx/JvqbLVUh6OR4nK0U5yOrhTQr+Xc4LZJ6WaqOtd5f5sII6O25+arYtx9r1S9t4/MoTL6Ne7Tp4/B6XA524W8OI/vgX4tWiORSCQSycmBGy2JRCKRSCo148ePNzRN+5I7bBBC75g+fTr8BpfI63e93XLuHXNH+Qr8/1bImMg9r/GKot7jcjg7OzRHXe5yO7wBryXiQvwtF/GPd4FRpdgn9m2JeZqjOh/zUofqvE01lccVw5igRBW82mhbo4fm3D7nsnn95mGkW6kZMmTI4dq1a0/nfeM1+EOcLi94vd6nJk2ahNfRKx0cT3xMSxejbSHuRsS5i5E8gvA6dwwGThYJHNgWI9p4XxDYSguOgINiJ2I+1P4QaA4cOJD75ZdffpKbm/sVH0svSVw5k+C8XS5Xcp06dUaPGjXqNs77GA4WQpkY6Ww3u5gWanZwgpXjJE+OpWx4BR+vjmPULVxAYBTmm2wYkQvh8EW2+WxwGwHRdgobXD5AvC0NGDWJfT3B9j+2amw4Tk+2q9lQhjBCGW4gcIzQBzI4DvwGo64uY8MIw2vZsD2mqPuIO0Y9vs8Wzg3FuYYocyiPmLeXz3DlGSbEYC0xMTFq0KBBPbg+jHA6nXUrixAM8MHL/Pz8pd98880Cm1uXcEIw2iO7IeyEcPtXGGwHrWWXqlG822PtoCQiHE6K1IouM9gWacb7CXAbV6rjVgRTpky5hq9rr/AsRs2/x9eAscOHD4ev/LJcAyyqvf1Mctybz/TNTfT93dD9E7nY/UdRaRwpSoricl2rOB0XKJpahQzTaRbyddvrI9MfIIIFONtw7QpncEsSKPqd6fOTWchR420VVXWRplVT3M6WmsvRUyFzjKkbz/Fxp6iGNiGhYMuTsa8/e13y3AejglE8IZxfl6qqigdIn3A5e68oVCKRSCSSk+ds7gRIJBKJ5Dxj0qRJHTVNe487satTUlL68vS4fvCbd7zZmrtpw0gxMRKvgUJKjMY9PZN/KgTJigLuJOBWQjd1dOcLuGe+ly/Eq0zdkbqt2cZVEL2DPy0VqampdfmchnI6PMSLn3NH//GRI0euL1pbOZg8efKdDodjQrdu3RKbNGliSR+bl22m71JXkjPC8tBwHDp3wNvc3JraDmhr3algVPDy5cv9+fn54/n8ngn+7ESIexxMhYUTnoTQZIlNd911V7sOHTo8HxkZ2RTCS2VBVVWIOEcOHTr05tSpU187ePBgDgejvIjXzsUUhnDUDTEVJsoX5u2ELp8N4GkBRuw2YsO5Y6ScEHmhfCG8KRtGCuP8MPr2dzakW1lBQYVv3wZs8B+K8gMVEqOSccwMtpLSENvXYavLBvcTKHeIMz5KB8EZo5TPxjwoDaIeAnudFFOkJaZiXtRLzFt1ks0aERwbG+vg+t+/bt269zudzmQhilYGXC4X5ebm/vb9998/+eabb/7EQaJuopwUVz/tJgh7UnyuypQpU16qVavW6K5du7ri4+PpaGE+/W31Mpq75RfyaEiq48GVpmPVWjTlil7UODYRLixo5cqVcBXxAcf5fk7Pkj5sWCFw+zaKr2kP8yzq6tPcFn/G7TIeKpaJpJl/v8BwOu7i1L6CVBNtQRIpqpMbUyTon3a6wYNFOHVGES8S8718fvvIMLeqZCx3OumdA3c+ifYpLEE3WS/ytb4rb3dTZbvGSyQSieTsBFcmiUQikUjOCvAhterVq/9T07QR3DEaNWLECIwCpHH9xrku0C5oomvmIDKNm/jydoFDc6jC529lEg0EljCM14oN7q6btI9nP1EN5fWYmJhfbpp+E14vLhUTJkxwc2f5Ht7J49xh3MhBT3Jn8YeitRXPtGnTGvF5LmnWrFnjTp06Wa8352fk06qZq2jv2n3WSGGkA0BCKKZi+QvufN8VFF012hoZu379evrhhx92+ny+IaNGjcKr9KUl2AO3wBQCkxCf7IITDIITpspjjz12e926dR/huCZU9AMEOxCEA4FA9pEjR+bOmjVrxo4dO0r6qBwKvZjaxSdxQqGVInRZIjlVRN0D9nponxd1UpgQg2GibjoaNGgQPXDgwAG1atUa5XQ641EvK0u7HnxQk75169anXn755YUchIiJ+ijEYGGof/b6aD+JEk9o6tSpd3k8nlevuuqqBLiKMPj8v9i/gx7/cRltzDrMCWZrS/kPQnCNiBh6vG1nGtj4QsuvcGZmJi1ZsiSPp69wWj53002lv9acbl588cUovv7hA4wpbBDUx/M1fiXWlZrZ4zxxqqc5X1kHcWrgXqAOOTQXJxYnStAqEuSPVQOKrv9mwF/IUdrAAfOd5Jh3uF7eLrpyPMrOH0yfPr0nl/fJbLP4+oePx0okEolEcsrgRksikUgkkrOCr776Su/Vq9d27kTdwIuNunfv/sMA14Daie4qD+iKMZ77WN011ZHM65SSPv5WGRAiNZ8L/AzH8vxFHNtefq+v8a2tbs3t36z/gffWv3dMpzAc3LHXr7nmmt9UVU3jXXVnu7Znz57727dvvwNfjQ/+rMJYtGhRRo8ePS72+/1tqlatqkRHR5MrwkWxNWMpkOenwhwf6d6AlR6eGA8lt0im1n1bU2K9BKuzDPECHzzKzs7+/MCBAxP5nE6YJjaKlJFg97to9o+pnWN+98MPP2y++OKLo91uN/wHhx++XAGgvHB83B6PpyWT4HA4tm7btg2j546Jv80EoRXBvk4QLkwiORXsZUqUSWGhwq/d/hCBsXzFFVfUvO2224ZWq1Ythct8TCV8QJN35MiROR8wPMXHAhFBIQbbxV97xMt8cbrpppu83I7Cb2yd2rVrWw/WakbFUO2oWMr0FVCW30s+K21MinN5qGVCMo1tfSnd2qAluTWH9WBtw4YNtHXrVnyAddadd96JkfKVgqlTp9bn9hZ+s/ExRvjefmzEiBGl9otbIzU10n1z5ys8mjaak/lJRdWu4cayKq/SLJcOFS0C20FUEB/ES1EdiqrWUEyzM9/DXB+RoVWJvvX67PxhvdLprSX6xIkTk7iM/Z3LfD5fD5+tzD6eJRKJRHJ2gRsuiUQikUjOGhYuXJi56sdVmapXvce9K6KVmq/24+C+jqKOn2oc098+O7BEYXgaVNVonYwLTYU6BbRAUu8WvXd99PtHeAW9RCAId+jQYVNUVNQu3sc1HHRTXFxcWs+ePTcvWrSowhOkR48eu3Vdv9Lv9yclJydbr1RHxEdQlSZVKLFeIlVtWoVqtq5J9S6rR427NqLE+omWEIxXmjEqeMeOHWmBQODZRx555GRej7ULUuEQ4pRA4bga+fn52xs3blyV49qU4wLhqlIQFIQ5Wq5mtWvXTuZ83slpBIEAcTzmPNjsCkjoeQrs4cX9RiIpLaIMFWdiBHCohYrAlmuIm266qcHVV189KiEh4VYu91Eo/5UFtFGGYfjz8vI+/eqrr15ftWoV3IagvYXZhWC74QQwBeJkSnVSERERGY0aNYrJycnpyIueGjVqkFPVqElcEl1StTa1qVKdOiXXpatrNqSb6l1Agy9oR12r17eEYKTbli1baO3atX5uSz/gfcxctmxZmf3vng6mTp3aguM3ntPzWrYpbM+NGDGi1O4r4l5/rr3fWfCwqehjuSRdz1fSJA4uEoHPBlCmVUVTVAX3MJeZhnG5J9+fWNjjkk29jcRbOLyvYijTmzVv9sWcOXPOkpOSSCQSSWUHN2USiUQikZw1cKdRmTtq7tWmQXO1Qq0GYVDpuXk98yqk/GwoNNFd2OCDAe91woizE5KamnoFp9EE7lDH8/ThxMTEj/v37w9hosJAnnG8hjmdzhcaNGgQd9lll5HH4wmuDU8gEIBwQevWrSv0er0TeR9/HzNmTG5wdVmwlw2ITkCIUpiGG5FouYy47bbbWnTs2PGJyMjIS3m5UgEhStd1+FH+8scff5z03//+dx0HQyhAXuPVdMxjdKIIwxSG+gIT8yB0KghdlkhKIrQdFsuh9U7UPTEfWgcxVXr06NHgyiuvfDgqKupqVVXhI7rSgPoHCgoK1v7888/PzZ49ezUvirpnn8JEfRPzAMuCUtezCRMmVHW73a9wW3pb27ZttdatW1sjhAXYUWgmYETwtm3brPY0IyPjR/79ncOHD98cXF2hTJ8+vQHHDx96vIzT9J95eXmvP/jgg6W61sV88NckNTfmLsVU7uVzbsZBfybEWQ7nY35AUX4Z6I2q39JwronJ0ocNfmQMfIxLJBKJRFIuhN4vSCQSiURSaZnXb16c1+UdTKbyAnccneXpBsIUI87ELvkKKTr8xVG0Cf+HafCnJ9qmLMCvsGEaXj7QDN7/vwa9NWhvcFWJTJ48+WLu8M8wDCM6EAiMHDNmzDKOlzizCmHmzJkxPp/vCVVVRyUnJ0dffvnlhI8gaZpmvWoNkAcQgfPy8ujHH3+k7du3ezn4Ha/X+8jYsWMPWz8qO/YMwXyoCREKkYCYIMwSpkaPHn118+bNx7lcrtp/lJFKBNIvJyfnq2+//fbF9957bwMHCQEKJl5VF6IwTgBTYVgWJ2WfF4QuSyTFgbpkR9QvIOaF+AvDsqh3Vl0LmlUPu3btWvfmm29+Oioqqisv/9k+VxJQ77hdOrRz585nX3zxxfc5CPFGPRMicHFuIkQ9EydU5hObOHFiTW7fX+M4XNmwYUN327ZtKSYm5ri2FCJwQUEBbdy4kX777TeT47uWf3NHZRGC+TpVh8/jJb5O9eD4/i0iImLa4MGDC4Ori6dfPy2u+4Wt+Vz/zkvd+aKrBS/G5Yq1R9t+7UcQBZuPXTSx/i9nsG/TMGNJfT/fDPz18N1P7OAwlCGJRCKRSE6Z03LtkkgkEomkPFnedbljT509LclQx/CF6+7yEIItcYG7VdiPqqmWKZg6FHK4HOSKdpHD7bDEXTgJcHic1ryvwFfUpWcCfp38uT7y5fus/RkBgw1T3fowGq6ypyoOW9vzLg3TXGSa+suZGZmrxi4ZC5G0RLij3ZU7/i/xrM6d5rHDhw9fVbSm4liwYEFkWlraGE6r25xOZ5M6depEVq9eXY2NjbXOMz8/nw4cOGDs2rWrkOe3cdgnPp/vpVMQggUiE+xTYUKMElMhTGHqdLlc7r/+9a/31KxZcwynZ2xl8lcq4LSET+Uf1q9fP/Htt99enZubi5F1qCB2MRhTGMJxEjCxDDC1zwvs8xJJOES9Avb5ImXyz3omrLh1HYTVAAD/9ElEQVT6psbExLj79+/f9sILL3w0MjKyLeqb1VZXIiC4BgKBbG7Lpv3973+fwkGIIOqYMFHX7PXNPgWYivkys3r1aifbP3n2pqioqDrcPkWgLeU0s9rSwsJCOnjwoLl3714ftw2HOOxLtmdTUlLwkdEKZ9KkSY05Hf/Fdh3bP9mmDB06FP7PSyR5yovVfFFGX4P0v6oOrR7xtbY8sDIH3xngGdwTIA3xwT1HUFwHGi/zXQJnKl/ng2USU5jfQDz4XgH/87Yqm70inBq8J9NcrZjG84ru/Pzo0EdPmE4SiUQikZyI8rtOSSQSiURyGpjUb150grvw+oBBY7iT1ZW7Y8qpCMGmwVuzaU7NEnxh0VWiKLpqDHniPRQR5yFPNBvP40NnuFKqqkLOKJcl8HpzvNb2iELAG6CC7EIqyCwgX56PCjIKKO9ILuUcziVfjo+8eV4KFAaK9qH92aksK1bnkv8Cun+dqqhTnG7n+wNmDzihQDpjxozuhmG8aJpmut/v/7/77rsPrzJXKOPGjVOTk5Mv4c7/Nbqut2Or73K5IrCO4+jjc92padqvHOfPR40atYKDTz6zj0Xc89inMGSMmIaKU3AX4cRI5rFjx96fmJh4D8fNWVkF4by8vPU7d+6c+cEHH/xvx44d2RyMiIYKVEhPhMPEcjgDoVOJxI6oSwJRp4C9bol5YZbwG5yKuqZUr149un///l0aNmw4HEIwh1U6IRhtMbdZhRkZGW8/++yzLwYfvIg6FlrXhPgrTDQc4qTKdHJvvPFGbFZWljFmzJg8XjRTU1OdDoejq9fr7cZtUmtOq7rcPln+d3jZx8sHOL4bOOw7nl/K7ekJ/c+fCV5//fVahYWFT3OcenI8X3W73ScWgs1xavw7rlaKj1LIod3B5xVvnqIQjMTXuS0PcBlz8fU51ummGKeLPJqT4t1uSnRFUnJkdLAAK9a6KIeLcgJeyvF5rTd3cv0+yg34aH9eNuUH/FSgByjb76VsXq+bhiUoayok5FOE42cGjD1cAGeaiuONrLse3hFcI5FIJBLJSXHK1yaJRCKRSE4XM26dkeh2uEcpqjJEVbX6EAZOVgi2Ru3qBnniPJRYL8H6SFl87XiKrRFLEYkR5IpykdPjPGnRFgIxxGGMEoY4nJ2WTVl7syljdzql78yg3IO5pDow8pj3fxJXX3RGNUUjv+k/wpu/bajul+5+o//u4OqwzJs3T8vMzOzDs69y2m3UNO0B7nT/VrS2Yhk3bpyjVq1a1f1+f6JhGA6ImWx6QUFBJk/3p6Sk4HXr8kakvH2KDBdTIVAJg1DlYlMvvfTS5L59+z4UGxvbV+XCiLJY2eD8xavruw4fPvz+0qVL53/77bf7ORjnZheo7BZOrBLzwD4vCF2WnJ+IOgTs9cluom6JeWFCABZTs1WrVgm9e/e+tXr16re53e4mHFbphGDAcdLz8vIWf/755//+7LPPdiGIDW2VqGNiiroUWr+EATEtFdxeemrWrPkgt5W5Ho9nzuDBgzODq+BH2M1hydwuxXN76tR13XQ4HDrHNYd/f+gkfa2fFuAuiOP0FMftNrapfE6v3nTTTfnB1eGZN84VX+i8ngzlflLULnw/4DqVj8NxwpDP0K2RvnWiYqh+dDw1jkuyPsRXJyqOqkVEUYI7whJ+o/m6hMILXJqDXKpGPj1AXt4eBdnL9xSYz/IVUqa3gA4U5NGu3CzaknWYtmZl0K68TDpYkGuNHsa2GDF80mCUsm7gWwILNIcx4fDAx7+jCnb/JJFIJJKzl1O4IkkkEolEcvqYe+fcamQqj3CXOcWhOqJ1E/3rMsLdJAjAEGpjkmOoRpvqVK15MlVtUpWiEyNJdUKHOH3g2N6cQjqyNZ0ObDxAB347QJm7M8nUi1xTWL3JMsIdfpxPgUHGe06H46nb59y+M7iqWFJTU/txxxuvM3/hcDj+b+jQoRAJz0fs9z1iHlPkhJjCQsVga7l3796Nunbt+lh0dPTVvFwpxSqUj0AgkJeTk7P0hx9+SH3vvffwYTmchxCAw41cFMKVXbwCQnEJPdHKd+KSM0VoHYKhPIh5YaIuibqFOiSWhQgMo+uvv75ht27dUuLj43tw+xSDelUZ6xZGBRcUFHz/7bff/n3evHnrOUjUJxgEYVGHRP3CSYg6BewnVaYTnDZt2p08eZnt3ZiYmKcGDhxYKUb5lgW8FVKzZs1HePb/OH9fz8rK+uejj57A5UHqcGdMZL0BTp3+bjq0BmS9lVOmpLNAeQqYBvkNg6p4IqhjtTrUKbkutUyoSk1jk6hGZCx5NM3K41MFwm+B7qc9udm0Keso/Xo0jb45uIvWHEmjPL+fnNxGO1Q83j2JY0EQxskYxg+kmOMy7n7is+AaiUQikUjKxKlf8SQSiUQiKWfe6PNGbSOSHlZJuVdTtWjd8sdXBrivCCEWvn9jqkdTjdY1qFa7WlS1UVVyeKBDnHkQH4wQ3v/rftr30z7K3JNJ/kK/1fm0/AuXAWxjmIapkfoeGfTUwHcGlugHkvuOyvTp0+/n2b/ytm+qqvr30vhnrGjwGrTf76/Hs7ljxpTbl9RDExvilJjCsN4uVol5uIzQRowY0bFly5Z/9Xg8FxqV0F0EgCDMZubk5KzZsWPHzHfffffrAwcOYPQdVBS7GIx5hAkRS5hQW+zzoVM74cIk5xah9QbLIkzM203UJ5ioSzAso06p0dHREQMHDrzkggsuGBIXF9cFGhc+elYZwaj7wsLCLevWrRvP7dK3HCTqj6hPmIr6I+qXvc7Y60iZ6svkyZPbcH1+my3AaXQvt0Frg6vOGiAEV69efQCfwwQ+hyXZ2dmPMCW36ePGRcY2ct3N9wFPKU5ndfKV/WURy6cv/8H1Q8PoeOpcox5dmlyXLq5Si+pGxwV/VTwokwJcd8VyWUTjAF8ntudk0PeH9tKKg7t5uof25mZbI4pPShTGsXk7Uzd+5qUnM7d7P6Hx41HuJBKJRCIpNWW8+kgkEolEcnp5844363Gv5gmV6A5V1SLLOiIYo4Dh4zehYSLVbFWDal1UixLqJlSYCBwK3FVkp2VR2q8HaO/P++jItiOWX+EyC8JFfwbzP+4sPzHwnYE/BFeF5bPPPovatWvX0/z7/rw4IRAITD98+HD++ErciZw+fXptXdf/xR3v3RzfZ8rxdWd7YmNeWHECFgxiMD525x42bNh1DRs2fMjj8TTgeHFw5QNiBQSsgoKC3UePHn13xYoVHy9dunRvcLUQq4SQJUQsmBCxYFgW8yB0Kghdlpw7hDZM9mXUExBaf0LrknigIqZm27Ztq/Xo0aNXcnLyAK5HF0BkswtvlQmHwwH3K/s2b978z6lTpy7jeaiSwjWEqEP2eiTmwYnqTonMmDEjmdPlVW63r+M6/UBCQsLb/fv3x/7PKjjd+qiqOpHP43en03n/0KFDNwVXhSX6rXFVHH7XCL6Yj1Y0tXpZPxSHRIY/4Gini1olVKNrazemq2s1pAtikyiKw4qD42c9kOC4Wu1nXl6eNc9lFG9cwK89uVwua53P57PWwcURtgNYLol0bwGtSz9En+/dSl+m7aAtmUeoEC4reLvQilYifwjC+lZTVZ/Lyi/8L6WML9ndhkQikUgkNsp03ZFIJBKJ5HTy+l2v19J07R8KKXcoiurG173LAtwvRFWNogaX1ad6l9aj2Oqx5IioHCJwKBCFcw7kWILwtq+3Uda+rDKNNgJCENZNY7mimI8NemvQj8FVYZkyZUpD7sQ+y7OXm6b5BVsaHxMfGTrA8/u5Q3swJiYmbdCgQfj4WIXzyiuvxEdERDzBs7dwvP8+bNiw2UVryg2R4GIqxCss20WsYwThpKSkqOHDh99ct27dsS6Xq3plFYQBxAmfz5eVn5//xZo1a17/73//+wuC2exClhCwxDwMeop9HmmCeYFd1CpuXnJ2Eq4hQpgIxxT5LOqKMCyjngBRd0SYWDYGDBjQsn379oO4rbmO63USh1VaIRiiX2Fh4aHdu3e/OHXq1AU5OTmFHIx6IuqPqEPh6g446boxe/Zsj9/vH8Fp8wS3zbN0Xf97ZfL/WxpSU1PjOP5XcPz/zm2Rk9NzMLfja4Krw5I0c2aM7jj0BJeoe/naVIULR3BN6cBoYGzRNqkG3dqgOXWpUZ+axFahCMfx9wIQcYWQizIIIViIwcG207ouQ/BFOH6LcJQL0e7jYYEov1iH32M9prBw4CNzv2ccoi/2baOFuzfTxswj/FtUovC/LxaHRmZA38v//TsiUZ+RdpMUhCUSiURSOsp4xZFIJBKJ5PQwZ9CcJAqo4xWVhmmK5iqrEAxqta1Fza67gKo0rkLOCOh2lR+/N2AJwduWb6PNX2wutvNYHOg8ctcX38RZEBSESxxxNXPmzFbciU3h2Yv4WA3Z4rmDm8/TbO7QQmiAEJzDndqNHL6Pw1cWFhauGTt2rBfbn2mmTp3ahOMwha0ad8ZTRo0atSq4qjywJzbmYULgwlQYRCwYChUUBTUmJibiL3/5yz3Vq1cf7XA4YoWgUBnhtIOIEfD7/Zu2b98+5ZVXXlnKwRjZaBexihO07Mt2E4Qug9BlydlBuMZHhNmnwux1RUzFfKgYbNmYMWOuueCCC4ZxnblQ0zSHENEqIxD2uK3MSUtLmzxr1qy39u7dm8XBiHDoqGDUDzEV9UGYndDlEuG2ugsffyqn0Tauv6OZPcFVlQ58xM7pdLZgq81xbczWlIPrcNsTz/Gvw2mpsN0+bNgwuNgokbg5//yHatB9pGlxZRWCcSFMcHvonqZtaWCjNtYH4TxhRGCUu4CuU15BAUXiI3HcRhYUFpLqcJLT5SRuLEn3eykqMsqKQp7XRw7NQW6Xi7w+LxmBAHk8LksgLiz0k9vtskThQi+v41IQExNpCcc4DsKx/3Dk+n20KfMIzdq8lt7d/pvlUqLMH5nj35uGsZc3/Gtmwc55lDK97P40JBKJRHLeUcarjUQikUgk5c+8fvOiC52+B/mi9Ah3GCNPRghu2aMltejZnNwx7mDI2YXu1ynt1zT6ftYPVJhVSEVjm0qHJfaZGCBMryuF5uN3fXjXoeCqcCjjxo1zJyYmurjjrnGHNYm3b8jp3l7TtIbceW3J1piX3bwugn8PUfgvo0aNWla0+Zln8uTJ13F83uR4/sRxvGvYsGEHg6vKA/u9kBCyhAkxyy5oQVmwRgjXrl07dvTo0fcnJCTcyfGLQMe/MsNxhLiVdfDgwRn/ZTZu3IiPUNnFLLu4FWo4ORjmgVgG9nk74cIklRN7PQD2ZVEfgJgX9cI+L+oJpnYxGHUl+u67776lZs2aw7jdqclhf4ymrIygTdV13Z+RkfHG/Pnzp/70009oU1E3RD0JJwSLegJEPRGU6WRfffXVZLfb/TLHoyPX2+HMF8FVlYJJkyZVdzgcwzh+uF605qBqbCovK7yMCfIdouR6Xl7Hef7O7t27vzuRW6KY15/7P00xn1ZUJZYvasHQ0qHxIS+pWosevfAKwsfhHNzehQLxFoayB7EWriRU3k5RTdIDXkv45diTj+fz/F7K8RVSem4W5WRlWhno9rgsUTgqMpKS46tSrBZNmk8hxe0gh0sjv+G3RiZHah7ed9FIYowS5vO3psXh1QO0bN92eubnr2h9xuGyC8J8rqZh7AiQOTj37r99FQyVSCQSiaRYynilkUgkEomkfJlwwwR3laQqgwwynlUUrapZWiGYe2aKplBcjVhq3ac11b2kbpn97lZGjmw9Qr988Csd2nCIdJ9e6is1d77RwfXy3Iv5UTHPpUy/qUyvi6IDP3/+fDUjI0NNSEhQeDqAg6erqrqIO7IP3HPPPfuKfnnmmTdvniszM3Msx/EpXnw1Nzf32QcffLCgaO0pY09hzNvNErKCJsRgGIQumHrFFVfU6Nmz5+j4+Pg+nAfRHFapQTnRdT0/Ozt7wS+//PLWggULtnJ64tV3IWYVN9rRPhXzAFNhQEzthAuTVB7sdQCIZftUGOqCmIr5P0Rf27xVV1wul/uGG26oc9lll90RFxd3q8PhiIEQV5kJ1pFCriMfLV26dPKyZct2czDKvH00fWgdEQbs9QGU6YTx4UyepHA6Pcnt7wRuf18ePHgw6milgeP4EE/+znHM5vTawNOjHNf1PL+X024nL2/2+Xxp6enpVvqc0Df9vHlavHfrnYpu/ps0tUpphWDxq3iXh25t0JLGtLyE6kXHB0P/BAKw1+slt9tNgQDPFxSQ5nSSw6nRwYzDlJZ1iI7mHaHN+7fQ7/s30p4j+ygj9yjl6z4yFZNU231J0YNahVyqmxKjkqheldrUpGoDapjckOpXr0/VYqqRR3VQpCeSIiMiyVvoJZ/fR1HR0eQMupRAGQvH5qx0evW3VbR490bK9hfyUcL/LizwIWzQGtNPw7KGPvZTMFQikUgkkrCU4QojkUgkEknpmMcdu507d1bljlfGidwLvDHgnc6k6RAdm5V2RDA6U3j1skabGtSiZwuq1rTqGbui4dj+wLHx1DTF+gBMeZGdlkMbPttAO1fsJF+ezxK9SwNGOOmmnqGqyqOuXq5ZJ/uhIXy0iDvP03j2Es6XQZVhVNqUKVOqaZr2Aqc//E8+sXz58vnMSZ1fGOwJLDISYULgEvOhYrAlCHfr1q129+7dx8bGxt7M6eVEGanscBrqPp/v50OHDi346quv/vfjjz8e9Hq9Pl6FyCNd7YYCD8M6+3w4A2IaSnHhkoohtGERy+Gm9nogpsJEvRBmhXXq1Cm5c+fOV9SoUeNWj8fTnuuGVtnrBkQ6rhuFWVlZQgjehWA2CMFCDEb5F3UDJxRaJ0DotLQoqampN/B0Ktsajs9D3P7usNZUIvga0ZivEW9yfhp8LR4ybNiwDcFVJ0XC68/faJLxL0VVWvNFNhhaMhBlMYK2UUwSDW/ejgY0bE0xzmPfDLKu13D5gA/Q4f5CU8nQdcouyKbth/fQ73s30O97fqfNaVtof1Ya+YyAVXpN1STFQDEuynzTGujM81bccGQOtf4ZHGaQYarkUJxULbYKNarRiJpWbURt6rampjUaU1JUgiUC4/4G+3K53FY5ExbKwYJcenPrr/T65p9pd25G0cjl4LoTovI+TWMl+X1D04eMXx8MlUgkEonkOHDDJpFIJBJJuXLjjTe25Q7iv1wuV8HChQs3BoOP442Bb9Q2FX2KpmrtSy0EG9wBdKhU99K6dOGtbSipQWJRb+00ENANys4roCOZubR97xH6fVsard9xkL5avYV+2rjnD9ux7wgdOppNR7PyyBdAx9Agl9NhdVRPBri6qNqoCqmaQkd3p5Pu1Us16hldVJfqijBMs6l/k3/jh79+uD24qtSMGzfOERUVNURV1Tu5ozpp+PDhc4KrKpTFixfn9e7dexN37jtzvC5u2LDh6kWLFpXkDuNkOFEiYz2sSBEoQt25cyd8LG+qVatWFS7zcLFRpBxUYjgNVY5rTc7rDo0bN27UpEkT76FDhw5nZmbi4Q3iDxPna58PXRbY14tw+zwIXS85s9jTX+RBaJg978U87A+R12b2hyIwhCmJiYlwCdHx8ssvH1atWrU7PR5PYw7HtpUaVFtd1/05OTkLPvnkk1eXL18OH72o53a3EEIMtgvAYh6IdgHY50vFlClT2nPdnMBmaJr25LBhw/DBx0oHX9czevXq5eV49oZ4zm3xN8FVZSbxjXEtTFN9QiHl8rDqaBjgigHX16416tO4dlfSzfVbkFtDEfwTXIfxAbjCwkJrRLDT7aQ9h/fSd9t+pHk/fEDzf/yQvt74reUSIj4qjtK9meQ3AtZ+rcrA/1mxwbJZFMYzlikwkb1Yzyv5J5RTmEc7D++idXt+p593/UYb9m3gguOnxJgEcisab6OS5nBYArVwIRF6ytFOF7VNqk71YuJpc+ZRSxzGb479VTEgSopa2yA1MeGOq7/Ofe+LYt8Q6tevn3bffffV4/s1D5f3vGCwRCKRSM4TSnVdkUgkEomktMycOTMmEAi8yp2XHg6HY/CQIUM+Da46hpn3zoxx+dyTVVMZVNoeM4RgzaFRw84N6KL+F5EnzhNcU37oukEHj+bQrrSj9Pu2/fTLpn20fnsa7T+SRYHgiGD8xo6K0TjcWXNoKlWvGkvNG9Sgds1q04VN61Dt6vFUIynW6jCWFYOPt+XLrbTug3WUn5lviRWlQeNOp1/3f+4gbczAdwZuCQaXiqlTp17C5zKTj7U3Pj7+5v79+2O0aKUhNTW1H09eNE3zE+7gPz548ODMojXlgsgk+xSJjqmYt4tidiFMbdGiRcK99977ZExMzM2chmplHwUJUG4B19nDGRkZH65ateq9hQsXbuYgUciF+FWSCCaWQw2IKbDPC8KFScoPUZZDsYeLeUyF2cu9WA41e10AWs+ePRtdfPHFPapUqTLgbPANLBBCcG5u7qIlS5a8HBwRDMRo4HBiME4MZp8XlPmkZ8+eXb2wsHAq18kuvHjfiBEj3i5aUzmZMmVKAsf1JbZreHEAx3dl0ZrSk5D6fBx5jHGkmGNIUZ1UCvcQEIJxPb2uViN6sm1Xap2YHFzzJ3ALYX0Qjn/ncropPecord7zE334wyJau+NXyvXn8Y8C1LJWc3q8z4MU64mnZxa8SN9u/Z5cf4jKIi5c/KH0WrMIKy6O4ndYj4fCcC+BB7QealmnBfXp2IM6NbyM4iPj+FRV0lQch+9pNK1Yf8LfH9pLj69eRmsO77duIUopCTNmrknm85kRv7xI/eeHvYbPmDEjkdPpX5x/it/vf2DMmDH4gKxEIpFIzhPCX3kkEolEIjkJuNOvrF69uifPjubOzYdDhw79T9GaYzHHjVN/P5ScwrP/x92bUl2LICg4IhzUuGtj6nDXxeSKhFvF8iMnr5B+3bKXFn61jl778Dua8u7XtODLX2nDzgOUnpVHft2wRGAYOnl2w0doMIrYF9DpSEYerd+2nz5fuYFtPW3ccdAaMQyiIt3cMT1+JFBxYDRwYt0Ecka4KGNXBvnz/aXeVlXUugaZhcPaDP3xrXVvleiqQ/DGG2/EcqfwcZ5txuk99u677xaCSKWhf//+uziOMTx7N3dk03v16vXzokWLIMaUB/bEFfOhCW4Pt6sCyuHDh73Mrw0aNKjncDjqqqp61txnOZ3OqNjY2LY1a9Zs3apVK53rb87u3btRcHGeEPwwFWbHHmb/jd0EocsgXJik/CgpvcU8TAi89nlhKMcwMQ8VC1PrQ4pYvuSSS2rcdtttV7Vr1+6BqlWr3srlx/INfDYIwWhTDcMI5OXlffb1119P+PTTT4VbBrsAbBeB7eKvOMFTOtG5c+dGFRYW3s9tRl9enDJixIiJRWsqL4sXLy7s3r37YY7z9Wwdbr311k8++uij0vty5/uAyCR1IGnaQ2zRfCENrigencuTxvnVo05TGteuG7VMwHfrjgUfbgvoATICJl+3vbTpwBaau+Idmrl0DuUHcik2MoayCnPJ44yiPh16UZ9LbqKkmETadWQvrd32C+ckxvxi9G9whyA4IviEWL/DtOgBMT7sFlB02n10F323ZTUdzD5MHofDOl5ERBQF/H48iAs7QhjUjoqllvHVaGduJu3Lyy59IVNUF0elvieQvL3woy82BUOPoUuXLng75EKevYuPvZHzU7qVkEgkkvOIs6aTIpFIJJLKT9WqVetxp/Bpng3w9OGFCxemF605lkZ1hlzCPa6nVdKskWMnhHtA+NBLwysaUptbWpMr0hVcceqkHcmmlb9sp/9+uppmffQdvfvZGsvtg8EHdbsc5OBOGp+L1VErjWGUMLaBm4hCn06bdh2iL9dspp837aM9aRlkGCYlxUWRx106MRuCcGyNWGskUcbuDAoUBqzjnAhN1eCfs24u5fz64boPt42n8cE1xXPdddfdzvuGi4iZhYWF7y9ZsgQCSKXiww8/9Pft23erYRiNOa73sO0dNGjQ+vnz55e6n1wCoQl74oQuAr+Dqbt27cqLiYnZnJycnMgd7fqclo6zQRALCndKZGRkjYSEhEsbNGhQ/YILLjAyMjLSGQg8QgyEWecanIYzEDoF4cIECAsXLik7Ii3t6Wlftq8XeQpDHot8tue3EH8xtZvZrFmz+D59+lx2+eWXD6pevfowLj+NIG6dDWUeoC3luBrZ2dmLV65c+Z+PPvoIb1IgXewisLBQEVgYEFNgny8V3Pb257g8wLOfORyOcQsWLKhUb2QUxz333LM/Ly/PwXG/k/PdaN++/YqvvvrqxKouEzf4um6KpjxLDkcd4jJzInTTIKeq0c31m9NT7bpR07gqwTVFFLVhBhXk51s5lZGfQZ/++jnNWv4GbUrbRt1adqGhXe+kpKhE+nn3OopzRdMdl/enelXrWNtvTdtB32353nrAG+GM4EzUj8tILItKBEKXw8F3BqRpDvIbfo7HZtpwYCsV+LwU646mKrFJ5FAdZLlr5x2FGyFcMyqGmsVXoV25WbQl82jpvk+ASClKPJlK1ajruv5QsHj50aIVf7J06VJ/z54993LeXcyLV/H8l4sXLw57zyaRSCSSc4/jrzgSiUQikZwkvXv3vocnt7K9mpKS8rkVGEJqv9Q4t8P9MPfVrkHfJxhcMtz3qX9pPWrVuxVFVYkKBp4aaYezaMm36+mtT36wBOCvVm+mQ0dzyAMB2FH60bslgVdU4ToCYvKBI1m0bst++m3rfjqckUu1qsVTYlzpzkVzahRXK5ZMQ6Gj249a7iNOFD90jPm4cfyruN9a//bpB+s+KPFr9FOmTGnF+3yGZ/cYhvH8fffdd6RoTeXj448/zr755ps3cjy78Xl283q9GxcuXLgzuLq8sCdwSeJOaEYoGzZsSPd4PFuSk5Oj3G53C+7gK2eLOAY/llxuONrupvHx8a1btGiRXLNmzbxdu3bhA3M4V9RZTIUigfkTGQgXLgyUtGwPl4RPG2HIlxMtizAxbzfkr5jC7EIwnmDBrG0HDBjQ5rrrrhtYp06du6Kiojo7nc4IvJ5/toA2FCOCs7Oz31uxYsXkjz76aGtwFU4i1E8wKjAMQqddFAah0zIxc+bMyzgez3B8IMw9OXz48P3BVZUePIS74447tnLb0IQXb+Zy8NvixYu3Fa0tnoiZ/6rp0MynVKejC/lPLARDoIX7oxvrNKG/te1KTeKSgmuKQPuKhxDWh+KYjfs30evfvUnz1nxMOw/vpmFXD6LB3QZR8zrNaOO+LfTdlpV8rY+gGy+8nmon1bC2+XLTSvp15690Xasr6YqmHelg9kHKyc/nws7ZHbzeYsyw9RE5XlRMribWh+VKk+0KVyINb+zQkZwM2pi2mfYf2UexEVFUI5GPz7vAg2KUSctnccj1vUZkDDWIiaet2emWuUrz0gl2oii1DKdW4P3of/8Lhh5Dhw4dMqOjo+H7+U5ejL377ruXlNODVYlEIpFUckpxJZFIJBKJ5MTMmTMnye/3/4c7ZegYvrRkyZKs4Kpj6H9R/5u4L3W/pqoJwaASgfCZ3CyZ2t5xEcXViAuGnho//r6LJry5nN7+9Af6ZfNeOpqRZ43otUblhHTCygPsUdOKOo1HM/No/Y40WrthN3k8TmpYq4olGJ8Ih8tBiQ0SqDCr0HIZYfU/TxBVvOpqGtTAVIyMD9d9WKI/x549e8L34yU8+8SoUaO+LwqtvCxYsODQ9ddf/xPn2S282KZv376rPv744/Ie1SRS2J7S4VJedJ7/6ERv2rQpnevDxpo1ayoREREQhM+KEcIA8eSyoDqdzgS3292yRo0aF7Vq1SoqPT1996FDh+A6AvePKLRIB0zt85iW1kDovJjawwX28NB15zolnXfoOvsyzJ4vIr/shvwUeSrm7SOAhRCMqdGuXbuq995774AWLVqMiI6OvpbLCJy2njUPPAB0MsMwvEePHn3zs88+S2XDwySIvHYRGFOECTG43IXg1NTUupxuk3i2iq7rD48cOXJN0Zqzhw8++CCfrx9wKdRDVdX611xzzcrirv8WqanOSFfubXzJhasoz4lSzmqPeNq1Zj167KIu1CrENQQeYCE/ub2lAm8hrd75M03+bAp9u/l7KvT7LCG5XkIN6taiM3kDAVqwejGt2/87mbxN42r16cJ6rWlfRhq9992H1L7RhTTqxhS6uHF7+mnrL7Q7Yy+pHD+TI4Bo+nlffl+AzAAetgYfGpfGfQQIupCAqO0L+Gl3+l7afGALuRwual67CTk4vKDAa90rhB8hHEtNYhNpfeYR2p2XRY5SjBBW4JjYpPrRfa7bkv/RMviCP4avvvrK5Pzay219Ez6XHvn5+T8vXry4zB+elUgkEsnZx/FXGolEIpFIToLrr7/+YZ505U7My6NHj/6mKPRY3rp9QRWDvM86NO2i0ggH+GCcJ9ZDlw2/lJLqHzsS6GTw67rlB/j5WZ/Ryl+3U15B0Zu46HxZnbrTDI4B0dnvD9DeQxm0Zv1uOpqVT43rVKXY6BN/DA8jhJMaJFH6rnTKO5xndSxPhKqgx0rtBlw44JP3fn3vUDD4OLgzfyVPWnGncMmCBQvOCt+Bn3766f5evXrhnAbpul6F579ZtGhRqfwjlxJ7Cov50FQXBRnh9nXqzp07MzMyMtbXq1fP4fF4IAg7zybBDHFVVVVzuVxVo6Ki2l144YXtW7ZsqezatSstJydHDOfDvaQ4d3sa2OdB6HqBPcw+DTcfilhX0m/OVk50buHW2cPCmV0AthvyUEyFQfgVU5harVq16KFDh17TrVu3vyYkJPRxu93wi+2AGHc2gXYYQnB6evo73Nalfvvtt2kcjIopRGAhCtvFXyEIg9DpSQEf7T6fDx/wuoHbhr+mpaUtgDgXXH1W0b59+0OxsbFubjP6cXuxZuHChWH91IL43u1bKZr2mOLQmlIpPhiHX1wQX4UevbAzXZFctygwCNoofyBA3oBOut9PKzb/QBM+m0qHs4/S4G53UKPkBrTt0E76ff9WyszJoIPZB+jD1Ysp34/vAHAWc+42ql6HFq5ZQkd4m5QrB1PDavUpwhVB3234kTYd2kiKabkSsT4G17RKA7qj0wC6sH5r2p95gLK9WdZo37JRNPIXAvPR3AzazHFzOdzUNPkC660kUykSmjFC2A6WIAhXj4imNUf2U4av6AN5JWMSp3OcoQfiI2++6quCj77ICa74g88++6yQr/+7OU7D+Dz1m2666Qu+juLDiRKJRCI5h8FNnkQikUgkp8TUqVPrc0fiJVVV0QF8njsS+UVrjuXmi3qM4i7OIP6tC6NWSwKdL2ekkzrc1Z5qXVTrlMVauIWY8f4KmvLfr2nH/qNWJ4rje0ZE4FBwTPj9y8330rqt+2nzrkPUoFYS1ahy4pHPzggnRSZEUvr2dPLmlk73VBUtMmDosbfrty2ef3h+0Xu0IXBncAPH62Zd16ted911Xy5ZsiRsHlY2Hnzwwe2HDx92cl4ONAxD79Chw8pyFlTsBQTzwuzHCFeIEKampaXle73ebXXq1HG43e7GHE930eqzB9RFTdNcTqezNvwJX3LJJW1bt25tcHnJ2rNnjyiEUERE2oj7S3sY5u0mwsR6GChpKqw4SvObyoo97iXFP3S9fRtYaNoiL8Qy5sOZEHzt8zBrNHDHjh2r3XrrrZd37959TM2aNYd4PJ5GKA8QgVE2zibQ5nMbl5+ZmfnfhQsXzly1ahWEYAi+YiSwMPto4HIXgmfOnBnD7cJDnH4DuR79Z9++fdPGjx9/VvgJDsc999wTGwgEBvFsNE/f+eSTT8K6uqg6b1y0aTqGKIp6By+iTJYIRvXGuzw0uuUl1K9By+PET5Q/jNItyCugrzd/QzOWzyJFU2hsj9E04NJbKM9bSGt2/EyHc45SbmEu/b5vEx3IOsA1oujQB3KO0KoNa2jVlh+oS+vO1L3d9VakvIaXPv1pKW1L32KVAKfmoCubdaFHb3qAerS9nqIiY+iHbWsoLfsg/PNbFazUWCOE8fYFT3iaVZBFm9K2kkNzUss6zcjB4bru5zbXcdz9CZZrRcVaH9L7+cgBKtRL8w0BrFeSDUU75L1j+I8Uxg1Er169Mjktk7h+XMv141c5OlgikUjOfU54EZZIJBKJ5ERwJwL+5mry9LWUlJTjPlQC3rnrnUbc7+nrcDiiDBP96+JBB09zaNS4W2Oq066O9RG1k0XXDfp+3Q7626SPacq8r+lQRo7lluHEHajTD0Yk+wM6fb1mC/0j9RNasx5v2p6YahdUpSbXNCZXdOk+pIf05tPtWnCRv0sw6DhGjhy50zCM9zhdOkRGRuKDMmcFV155ZSF3Xl/jMvMJx310cnLywOCq8sLeccY8Ci8M8xCJxDLMLihhZBXM/Pbbb/cvXLhw+pEjR2ZzXLMhSJ1tCOGP629sVFRUl0aNGo3r06fPuIcffrh3ly5d4HQTwiEKpPAra58XZhcdYUiIspilaoRZtpsg3Lri7HQR7ljFmZ1w6+3nLOZPZKURe4Uhv47Js9atWyc8+OCDN/Xr1+/JCy644JmYmJgbOP9jUA5QHs42UO/8fn8W18OZ77///tSVK1fu5WDUWVFXhQhsr9Mw1HVR98W8IHT5hKSmpjq5HbiD26u7NE2bFx0d/fL48ePPiodvxVFQUNCRz6c726cNGjT4NRh8PIWeRpwTd/EFycENSjAwPFjr0jS6qd4FNKjxhaSFjMANBAJU6PWSX/fTD9tXUeqyWbTn6F66osmldF2rrnydd/D2Duv+IdETRynX3Ev3dL2d6letH6xUCgV8+bT96DbKzM+gWE9E8BgKbdq9iXam7+Jrp0oG15qG1RvQwC63Uat6rfnexMnlXy9yT2H9mrFOxZorA0Xnz2WADuQcpNdXzKV3v5tHeT64rXJY54e6FkokH//WBi3phjpNrPie6ME6RxRpEKuZRt/4wm2tgqHHwPdtKH9v8PEMruM98bCiaI1EIpFIzlWOvapKJBKJRFJGJkyYUJs7gNfw7Hqv1/sFT8P2THy+QC9ec6HOnagTAfcQSU2SqGHnBuSKKp3gGQ6MKvr+tx303KzP6H+rNnHnSudOVlk7bKcXMdJpzYbd9OSUhfTL5n3WcknAXUT9S+tT9RbVgyEnhjuMyaoZ6DWv37xiE9Tn873Pk4Cu611TU1Mji0IrP2PGjDkQGRn5As9uU1V1/LRp03oVrSk3wpVphInChPlQAQkFXYjDxsqVKw/NnTt39u7du1/0+/0Hz0ZBGAgRUNO0+Ojo6OsbNGjweJ8+ff79+OOP33nZZZdBFEb5Cic2ijAhUIYaEsRuSNuyGggXdiJCtykvKy3FbRcaHmr2dLKnm5gPTVeR1iIvQvPI6XK53FdccUWtJ554ov+QIUNeadiw4eOcz90dDgf89CjiocDZBgQ3vj7t279//ytcD2etXr0a7mVEHRVmr7/2Oo15cdL2kz/ZhOjBaYhRwasKCwv/PXDgwIxg+FnJpEmTork9u4tns3j6Sffu3cO/sjJunOrXzZtMVW1wIiEY4BftqtSgp9p2oxhnuBcqDL6me2n19u9p0tKptCNjLxXqhfTd5u/o6w3fUa433xoFnJmfRVe17ErXtrySerfvSTe3v5Gi3XBVXPTBNoeTiz6X64PphyjHm0t709Poi9++oarRSeRUVK4kDmpRswU1r9Wcj4kP1RXS1gPb6Ej2IXIa+ECsZvnvtTwb46NysDLiVB10OOcwvbXyPfr81xXkDfhxPbYE4XDUjY6ju5teRM0TqpA/2CafCD7fFnyeneCzORh0DFw/NnOZ/JTreFculy2CwRKJRCI5R8ENoUQikUgkJ80tt9zSkyeDuRP4ctWqVb8J9yXqubfObaw5tPtUTW1+wlHBQT/Bza69gGpdWJOUUxDNNuw4QP+a/Rl9v26nJQKj41eZOZSeS1t2HaTWTWpR1YSSB+Y4PA6KiIugvWv3ke7ViySgEuCz1zgxI/xO39qPfv0II+KO49Zbb83njmAznu3K08XMWSNSfPjhh+k33njjD1wOMTK4Y48ePX7n+O8pWltu2FNZzKO8w+zLdsSykp6e7luxYsWGJk2abI+Li2sDQbWyl8mS4Lhz9VQj4D6Cz6dzy5Ytr2rfvr0WERFx+NChQz6IGfhZ0FCRxVRYuHDx+5IMhM6LqT0c2MPsVlEUF5dw4eEsXHqJeZgQfGFiWYjwdhH4mHCIwPgw3KBBg2669NJLH4uPj+/rdrsbcv5GIp/5N2cliDqfAxUWFm7ftWvXq5MnT/4oLS0tl1fZRWDrgU1wXgjAwkT9Bva6HVrPS8X06dM7m6b5Ks8e4Tb2qTFjxpwV/tlLok+fPrhmvKDr+hcjRoyYUBR6PNVSrqsWMM1ZqqlEB4OKBYkL9xDPX3wttUrE9wmPpbAgj/w+nfZkptG/Pn6FNmdsIU11UkJEEmXkZ9PXG1bQ+l2/0897f6WtB3fQ3d0GUtv6bcipOSnCFWl9XC7Dm05dm15BN7XtRXszD9Ce9P2UX5hPv+5cR+0bX0R3dL2dfty4ho7mHaHLGnegK1tcYZWQTWm7aM6KN2nv0QN0aYP2dPWFV1PDxPp0KOswFfgLOXZcXeAKoozgwXBWQQ6l8TnVia9NDao1KPIhbBaJ1qFAEE73FtDKQ3usB98lVlOI705HpGKafrda+J334/9lBtf8wZIlS3y9evVCe3A915m8RYsWfVO0RiKRSCTnImftzZ3kLGXIjDakGrX4Jskk1bGDkvdsofHjcbNdxLBpNchUm5OpeKx7c8U8SP6Dv9Oc8bi7KmLwhKrkcLfi30WRqWfQ4exfacGjx30Q4YQMT3VSwFeVItzRNHn4cV/YPa+4e2p9chlNuT/Id536IZo5quSvWfd7Po7iYy/mW1c33xin06wRK4NrKj9dZ3voAl8HMrU4vqvPpUDhepo99nBwbfGg3Kmui0jR3GQYB+iQsp4WWa/V2TAVun9uHSr0Xch35j5SjK1UM23HMWX8HOOll15KjI6OfoE7K9dw5+HK4cOH7wiuOoY3Br5xL9f6FzVVSyyNGFzn4jrUYVAHiq4SFQwtO7sOHKVxkxfR5ys3cB8I/ZvKD7qPuDB3ad+Enh7RgxrVqWqFF4cRMOi3j7nD+97PpGrQfYoHHUXOpwKVlBcuiLrgmQ7TO4T9QMz06dP78O+msT3CHfs5weCzhmnTpnXgybtsmxwOxyNDhw79zVpRftjvnTAfaqHCXKggh1FZ2siRIy9v3rz5Ay6XC6KwhhGXZztCeMvPz9969OjR+Tt27Phx8+bN+37//fesnJwcXMfFSWJqNxR9+zwoaR7pjKkdsT50aidc2IkozTaIT1kJt409TMzbp6HrUbbs67EMxLwwLMNQ/sS8EhMT42ncuHFss2bNajRo0KBdcnLybVFRUc0gPp0r5ZHPw/T5fL9v27Zt0oQJE5ZysF0AhollnHCoAeS/MMHJlCOaMmVKW64fUzh9a3DcuHkdsSS46qxl3Lhxjpo1a47n2aG6ro9i8HbJ8Yyj/2fvKgCsqL73N/NyO2CJpbukU0BCsAABA+wAWUoQ/dkJ2K0I0iFiAhaCrYCiIt3dndvxcub/nXlv4O2yu4ACf+N9cHZm7ty5ce65d8497865anyV515RVPV/Z7Iq2Mq2u7lGQzzbtBOibfk/ZvFTNt15eTiSeRSjvh+L7zf8zHbWUbdMTdzX9W7sOrQL43+ajEPZh2BVrcjz+vD8DSNwQ4uexipe8RM8bMrDbEUNb931CiKsdoz5bhLeXTwTTosTT/V4AD2aXCUucfDGN2MxZcF0dG18Jfq0uwV7jx/AjEUfY/+RfRh4eT90bXYZIm1ROJh2CA998ASW7w56yFBEpM4eGnumn+XtVKcDHrj6XlQuUcFYHex0Fr7B7MGcbNz3x9eYt3cLeca3ezC8UMgP635/mq5ah6Zvz/2wMN103Lhx5Sif4yinEaQ+1OkK/eE4jDDCCCOMfz5MpTGMMC4MFO9tsNm/hMUxDz7/oziYnH/pm+7vQW3mE0TwfkTkPKjWt+AsUyF4NwCLvTMs1k8RGcV0LM8hqZAlA6eDGJ017Xaottfg8g0Jhv53YUVv8nUe7I6vqEm+EAwtGtGO2lCsc+CMmstn32bDFat//q1QI7Mk/05FZMRcWNTppJaBG6eBol7MmcEXiIr+krOLF5Doks+h86PXLHFI2ANRsXMYZx4nPHdgQz0xAP1rERUVVZUTh+acNMzi8XAwOB9m9ppZhjOOSzj5TRAjQ3EQ46YzPgKVW1f+S4bgbXuO4oXJ3+KHxZv+MYZggXQkWeHz2+rteP+rpch1Fb+fkGpVUa19VSRUSoDmP2Velw/CewVKhF/TL12ftv5U+Q1C07Q1bM91pBuCQf8oHDx4cJXX632cp9U5iX5s2rRplQN3zhkKCrFcmySNYBqXhEyDUygZvkk56f5l1apVz+Xl5c1nOT3yGfs/HSJjfr8fERER1StXrvxoixYt3rz22msfGDRoUI8bb7zxoho1aoirAdMgKWOjGMYLcythXguZBnTzPPRonhck0W/Nc8lLyAwLvTZJrotCaLyiqCgUlo+QWUbzWs7N8p4JmXUvyAshk4ehJDyWo5G3tMM111xTd8CAAd169+59T5s2bd6sWrXqCDEES/v9GwzBHL9EFj3sXwvWrl373KhRo75mcGF9MrS/mmQyILRv/yVMnDixptVqfZzvQRmPRiQmJoph+h+PZIKHS9n3N3MMmxMIPRVlKj5HvRG3nokhWGLUiCuBm6vWP8UQ7KN85uTlGq4Rfli3AIu3LWE7+4wNWRtXqo82NVvh2tY90KNVDyiKg9qpxZCFlVtXIC0v3fiBIDsv0/Aj3L1pF5SJS0JMVBzqJNdApGJH0wp10bJ6Y8N1hMa4fMB4J/+65Tc8/P5TePT9J7Fm5xpc2+ZadG1+FSKtAW9Ke1P3GiuLdTECK3++/0gHtfJd8Avzm/XH50jNSKMOI+6VC+db2aho3FajISpFxbOcp8lX+rXDngDd2z26ol3G4lNQokSJo+TXDzyt6/F4xP1XGGGEEUYY/1KI8hlGGBcOFmUevO5c+D0qFL0itRsxzAXQVzYrsFSjsuKAfGblcVMj9FfktSiaAdwxzclpTzlofgfcOQzQ/qDmVagBqki0H26FqnehJvgSbLZewdD/NiyKB36fh21Dnit5wdCioVj9bDtq4xJfY2OJ+voPgcWuG2UW+ZLtmnWbTAZPD4vFC78W4JHGo70IbV/jTMWI42Pa4Mm/GvKJeGNOrmTJyqLgBiSnIMeWU03R9YYW1aKcdqMTilLZemWQXP9ktz9b7D2UhlEf/IQvF65ls/3zXnPyqajb48PchWvw4x+bg6FFIyIhAjU71QisDD4de5m2rui1YIOsni0UjLPH7/ev0DStwbhx4xoGg/8xGDlypM/lcn3JyfPbvGzNCe0TM2bMKNL4/SdhclqOhZGMD6EkBibT+HRio6qpU6cunT9//ktpaWkzvV5vlqxE+zdAjIniIsLpdFZMTEzsVbly5cdatWo14o477hg4ZMiQy9q3b185NjZWrDzCKzFmyrlpsAwl09gpHdk0dpoGUZPkXnFkxpMXlVDBa6HQeAWfD41XFBV8JjSt0HhmeMFrM25BMsND4wmF8sI8L8g7k6cSR+TP3rlz52pDhw69jO3Qv0OHDk+Lv+eSJUvexnaqKkZgoX8DxPjH/pSTmZn56aJFi16cNGnSouAtsw+aJBUWkj5asA+HkomC12eE8ePHl2WfeIgkPz4/x/K937t3738FsznOXsyDrCb9hDpAoV+bCDyqfp0CJSF4WSwiLBZcXak2GpbI7xNfDKKyStZusWHN/g34fMVXOJx5zGg82XC2fEIFo1dF2CLQrkZLXpehSuYzjKsLNy3CD2vmI9OVhVU71iDDlYmG1S4yWlM6mNNONUZTUKFkBcRERDGYChx1ubU7Vxt5H81OxYbDm5DqyTI2oGtbvTkirQ7mpyAtIw1zl32D4znHjU79J0TkBMS7hLynPfz3+eIv8OuWxfCyzn6fqN2Fp9uxbBVcXr4q7KrFMFwXC8MHsXKVHb6qgYD8oFzKL9C/kTL4ProkvJFcGGGEEca/F/L+CyOMC4es9NWcJWaK8kRdqSJDThqDFVdpalF1eRKBEzsGq9QE1dqy6YRx6T8WS62vLu9HGIY8v38TpvY7OxcRC0dSq7KUZBniwCSY1r/dYHd6iCb9X4H2F5ZshJEPr7zySiQnJ214uo/HQq2WE/pPsFkVaxN2NOPT4+IgK1sjEyJRsUVF2CPFlnH2cHt9mPX9cnz/+8Z/pCHYhBgz9h1Jxztf/Iate2Sfo6IhRuCyF5VFUs0kDmnF2xekDVRFKaXAclUw6BTIhJ7xviMJAwcGQv9ZePDBB3NsNttUnk5nPXrn5eU98f7775+RIeIsUFCgzWs5yjhTGJnGJ9MgjDlz5mz57LPPRh06dGis2+0+8G8xCAtMAyPbIi46OrpZyZIl76pTp87I7t27j3zggQcGDxo0qFPlypWlXYQnYkcpzKhpkmn8NM/N64LHUBIZLnj8u1BoeczyhlJh9StIJm8KM6SLvPnED/DQoUOvfOaZZ4Z26dJlRO3atUeWKFGiH9ujucPhKCFjwr/FCCxGNFlh7/V6jx89enT8jz/+OPqTTz7ZJLdIBY3ABfumkPTd0H5sngtCz88Yo0aNcpDHj/BUfOtPzszMnFac0fSfBNlklDxvo2maj/RpMPgUxEx/voSuWtryVOSyWIgxs7QzGt0r1ILDIiJ+El6vh+8vHnUPvlj6FTLzMtC0akNEKDZ4NA+y3Sc9ysVGxKFhhXro0egqNEyuhzRvJib9+A7enDcWs//4HOnZR5HjyTEkw0v5P5KZBjfTzXHnQfcrDFbw7bIfsHrvWja8vDctsFocRm+1263QNQ2p2alYsnUFRn01FvPWfsfpzblrVivrlOZOwwe/zcL2A9vh8cr6gsIRabWha8VaqBAdFwwpBhrr4nDEaFbb5RTOwnblky++xHXer6RLfT5feCO5MMIII4x/KUQ5CiOMC4t+b8+GxXYdZx8ZUPShmDR4hhGeMr4jJXI0rLZ61PgOUatPZKgduj4OyYn3YmRvDwZPqg6P/23YHJfD7z4Mv/c2TBkqn9opSHm7GQ/toKjloHNGoFCr8+rLYVN/wsQBx4w8Bo2tCq/1DijaFYzbnLq99AH52f8banErOIuYx7iB1Y19x1SCqjKeWoNpqdCU3VDti3BZ9GqEruhImdCaZezCuJHw+X5lidPgVzswbV77F0M7Ojefz+PCMGBcZU5NOrEWdZiOBX6N6StbeP1jPp+z7edbUWPjAMapQY3uCBTH57DoOdRku/JuDZbDR21xNezaPIwbfOrGT8OmxcPlJe+05lRoZTXnWvi8c6FaepNvz5LnUeTDHEwe1CPwQBHoO7oZLPZvyK8S8Ht+ZxuKQfDMJkr9J0SSl62g+NsG21iQBt36M5RSf2Bi95OrS1NGVSPPBxvtqZMXzqhf4MptQS2c7QxZrZAGr/o13hmwNPBACOQHhP3lG8OiXckpnvzokM1nvoVd2Q+39jls9gbwerbx3lBMOQO/fSljr4Ju+ZCzgDh43F8BniGYfE9+/7i9ZlqQmDYAtoi34cl1wa8/i8wSr2CWsdKCU0HWvZT3YvKtMeWqHFnmZ71S2ZbL4cpZhPcelOXu+SH88mtt2ObteCWbrmSQViAn+hd88P+7A/mYMWPqceI9hRPdpfJZ/rBhwzKDt05gWq9pZaw266t2q+MWj794lwfiK7hiy4poPeBi2JynnTMWil9XbsPjY77E9r1HybJ/9itOfCBSZnFXz9Z49K4r4eAEtCiIEXjzd5uxavZqdkm/YRQpCrKBDoeYVTle7w39P76jUH/pL7zwQgLxE08jmFaTolZ9/90xduzYBKvV+gJl9GZevkR64zzUJZTZ5rkcQ6kw4580qHmUz60jb7311isqVqw4yOFwGD+eCP2bIHIpJD92iAHS4/Hsd7lca7Kzs1fv3Llz2c8//7yVR2kfMdiZxjkT5nWo0a44EoQezXNBwfuC0PNQFBUeCrPdQ1EwLPTaPDePIhOC0DgSJtehccxr89w8CqScIk+2KlWqRHTo0KF25cqVm0VHRzekPDVyOp2lhO+yalvo3yhbUr+8vLzde/bsGT1lypSvUlNTjU/ISKKzCZlyFRomjCgoU4KCx7PGzJkz7SzDUyybuCN7lzI/fPDgQnSzfygmTZpUh3I0nfK0/uDBg3eNLGJ/hITpz3fhYSwltdLpuOnhuDC4bgs827yTsdI1FLIqWB7/ZPEXGPPdRFzZuDOuad4VizctwZhf3kGbio3wdO+nkBiTiNXb12HVrtXo2vxKrN61Di/NfQM7ju80Vt6Kmu2w2nFrq154qOf92HJoJ179egx+XP89apesjmFXDTVW+c5Y8B52Zu6B1W+HpgbGYx//xUXEoF6ZOoh0OLHr8G7sPL4XfvZCK0sn6w0MU3Ix7+Azgc6urVBF1NjDB7a+E7d3vB0RViecTkehaWd63Hhi2Y/4aMdaw4VGsbmzn+iatj0C6qUH73hkTzA0HyZMmNCX9R3LvP7Hd+bYYHAYYYQRRhj/IuR/y4YRxoVAi27R0BVZISFb5O7C1c1+xMIFQNMVHanOd6eWIxvDTaQmVJ4KSzxVdAWHcz7G2nku1O9RC6reC1ZbWfh9S6l9TUfrZl40vOkhKOrjpFsQEXcxbI5WUC1toHkvZT7V0bTbfqyYux/1r2iKqNhnYbHV5r2AtmZ3loHV2Ro+tx967ndY+V0eBoy7DIrlaeY/GBGx7RjnYvg9V3K+0AI73Ta0u3UtFs+WSQXLfdW1sDkfhc3eHpqvOsvdE87oa5lmK/i9XmRX+hQbZhWt/vYb04OseIXlvQMRMR2ZVivYbK1Zv47kT2tkxxzC1U23Y+FCHd2b2OCzjYIz6lrO5ppwNl2Kx9vJjxTm2QYWS2uWoSN5Vh0tuv6KZfNOGhcHjq1FDfEFlu8+OCM7wRHVApqf9UQd8r0sj7V5tDHPzVgx76PgU4WjcZdklvdW8ieSbbWP8WUF3ukhBnbgMeZBfjl6sL6tYGVb6XoHlvsS+LNqoG33VVjyZcCo2KR7Y9gjx7O9yH9fCc4E2lGDfZj17wJbRCuWvyMseks06+rF8rmrANnDhBADambUHdSkn+azNzJ+a1is7dge7eDVE9nu9Vn2BPIulfz4Givnbgs8WAyadq1BDfp68thJvm/lHPIrrPg6/27M9XqpiHA1Y55dmZfMWn6Ge+dv2LDQj/5vVkSU9WHy7SGmcYNRd5ujNesj7dwJVnsNNL16J+X05DLQO6aVgep7CKryEOwRlKuoVix7B6bdGQ5fNTS+eitWfHn6ze/OE7p27XoFu9BlFovlo6SkpBWzZp0q59c3vr6OruA+xivWX7AYgp0xTtS+ohZKVjv5wcDZ4HhGDsZ8uBBL1u3i1Wl21v6LkJpYmH7RNfrrkPL7/BpSM3NQuVyJYjeTMzePS91xHLnHczkUFl93v+aPU6Hu/Xzdp4uDQfkgnzAzf8o8Lma7LZk3b96OwJ1/FlhuV5cuXVayDhVYn+t49Nx2222rZ88Ojt/nDqEML4z5oWGhYmOeq1lZWb61a9fuSExM3B4bGxtnt9vLqapqLa7f/BMh9RFjpIB1jI2KiqoRERHRomzZss0Ebdu2rdqgQYO4ChUqyKZ6yrFjx2S5nTwgQl4cCY8LnhcME71XjkXdl6PECb0uGB5Koc+bZOZRMDz0XuixYBz5ccCMa/5gEHpu3hcSWOvXr1+iZcuWFS+//PKm3bp169KmTZtbKlaseENcXNxl0dHRNTlGR4nx/d9oBBbIWMl6uXNychZs2LDh9QkTJnyXnZ0tvz6aBt9QQ/DpjMCCv8ykGTNmxGZmZv6P5XqYlx+yLz8/cODA4j/z+IfhqquuasXD7azjuAcffDC4c1oBzBxuj/Cpt7GVqG8qxg9fRUFWBSdFROKF5pchOTK/dwLxhyurvnce3IVxP0zFoZyjuP2Sm9CqenPUr1TPcKXw84Zf4LA7UDYhGSt2rkSUMwpNqjVCpZIVsXX/dmw7vgMRkfJhofQFnTrDcditKhbwuQUbfuZ70YcMdxb2HNsLn8eNi+u0wJWNrkR8VAms37eRwqJT5fUjx+XG9qN7sP3IDqR70vi+ZVekRDnsNsNFhaTt83mpZppd9E9A0TndUQwjc3ZeHuqWq4NEZ7x8ZVFourKK2k8eLT6yD5letzG4FAnyWbVYEr0+zzLX5z+tw8ig7hyCHj16iA4gez3E9OzZc8GcOXP+kT8IhxFGGGGEUTT+wlsqjDD+JHzaH9SocqjN2EkNcTQpEve9Ls66xPBQEn7fcWpBc3m+XhQWqAyPRFVqLwosnipUkJKpUPK2vg42yyF4y95Ired+2OwXUU87jNyMD5CXMQPuvC2wO0swj16M28vwSWy174Qr60O4s1cxLicBzMDj3gBX9nhef43MxRlIGd2E50/D5pDVtseY1sfIzZoGXVsHq7Uxn3kMGam38l4Qigdej8/wc6zoDfnHAVfOh8xnAq+nY1YxfuH6ja4Jxfoq87rEqJ8raw5y0icjN1M+z7Kx/K15fBS74sWlholc1k004xjW+1pel4LP+wGfmQ137lGWMQGK5VZqkDedcK8hG+b58SRU6228n8jndzCfD+H3zmR5azGGGOcL36r4XEEMtJK/arkXdntF+Mj37LSpLMcn1LoPsVxVYVHuQK6nF/kf0GNVlXzN8wd4i/akHlCV5fC4ppJXbEO/Dou1AVtyIAZPOvkpm6LJpOMxykRjypOOvMxvkZczlenuZvitbBfxVx2MfJ6RkCwZsT5Olh39Wf+q8OnzjXbOy5jONlgNqy2Z1Ifx/ocB48oZzwkc7iF8chjvVYQnbwFy0ibCk/st+eLkrOgOzj6exp1v599g8QKCEzPhuZ8Tkw1F+T9UdKW2VbVWNY0/RYIcii0bi6SapYIBZ485C9Zg/tItnOhpbOZip0J/GfHREYiLiRADRDDk/MBqUbH/SDp+WrLZMHYXh5hSMcZGcqqN3b6YYsmk2mF1RHA+2Xy4OUYUgHzGTB7KinlZvS8+If+xGDRo0H6207OUQfGDOCwzMzNl5syZYlQ7lxCOm1w3z4VMY5MchaSfmEeTxEhlGDxZNveUKVN+W7BgwQvHjx9/1+v1pv4lg8LfHMHVwTKW2CMiImrExsZekZSU1L9WrVoj2rVr90KfPn0efPLJJ+9kG3a87LLLKsfExJifNUv7yecDoe4RTB+5hZEYocyjGT+UQsNDja+FhYeSec+MK2SGF3zeDDOPBctjlrXguXktR0lbF3/Ll156aSXhyxNPPHHnzTff/GDnzp2fExcQ5N+A+Pj4y8nPKuzDduGv8PnfCukf7Cdpx44d+2DRokWvTJ8+/Re32y19qiCZfS+0HxbspyaZCD0/Y3B8ic7NzR3IcWcY2+AjHkf2799/X/D2vwLz58+3kvdiDD7OOm4MhJ6KuBynKEHNyUnH6fQul9+Hm6o2QPXYU/c2E3UvOzcLCzcvwtYjm6j+y8pZKvI+jeqjFdc064pIeyTe+20WXvz8NXy75idEOSKMZ8VlVP1KdRHtjEJyXDl2OnY7Rcf+zMP48LdPsHzncsNlhMp/VsWKBhXqoW/HO3D7Jbejd+MeaMEyyarkeGcc2ta8GD2bd0GrGk0QFxlP+bPBqtvQrlZr3NWxD4Z2Hog+fK5RxUbsd0b2fwqygln0IouuYlfqbvy2ZTGVLR1e2Y6iCD62SqpA3iXKY6eFkYbF0q3plyMCTCqAlJQUMe4vZ7ymHD9O6qVhhBFGGGH8axA2Bodx4RERt5d69zqIX2Ad5eBCCXjs4jOwNhwRErgUXv82qNoqaivUepQoaltN0YvyqosLCCTBk8doymbDpYNm2UjN51POKDOZ7jNw2u6FP+deao7jQMUSioWTKKU6/N4SmDRwO7Tc54yN7ALKP0n7Gd6D96NCyY+R0NnB9O6ExdEKPvdhzhdehOYehkTcR23vf9D8f8BqK0NtsZ/hsiIURn3ULP4ZDR/L4HQ/gsvmzw/eLRxaRDYfnAmvay107X1qf8Ng99/H8+dJm0kSqxns9vy7aYmmpxjarNT9AcRmDSG/7mXeM+Dz5lLB4ykuw/pYmTjLF2sXs7tfYzzr866DqjwBu3cokH4PFJ4Duxnt/FrPyh7wQbesgKZ/D59nGTTtUcRF3QNL7jAW9muWy8NyOqFaG6H3cJn0BiA6rxhDxFWEpozi9V3wqfey5R5lmbexTRhBKQefdpER/65JidDU62GzV2Y+Pk75xsBvGYKIqPuomd/NhD4TllwwbD6g4/rXxNDenPlGQ/Pug025G67sezn7uIcy/ozRJn6fyMr3cLkCFr8735bJUx+2lZOzkC9h0YYiL+p/TONuysVUzoBc5EtPWC3d0X/CSX5dIMiGODzU4SRwJye9hW7iOKHXhDhN1S+xKBZWpehJoExKrHYrkmqVRGRCofOS00JWA38wbwnSMnPJlvPbvqwz6lQtizIlYln2YOB5guTl8WpYs2U/duwtfhG4I86JkjWTYI8U7zrFF8zwgQi1eq3NF9UJBhWG9aS9LEO9UaNGxQaC/pkYPHjwZvJkOOsiG+M9kJqayrHgvCCU8eZ58F1zwgAlR6GCxioh4/6XX365/YMPPpi4e/fu11wu126Rg38z5MciMbaI0VJV1QibzVbG6XQ2iYuLuz45Ofm+unXrjuzatevLw4cPf2nkyJFDBw0a1Ll58+bmpoCiy5pG1VBjamHHUDKfCT2a56HXBcNDqWAcM555LBi3YFho+QojeUbqZ2nSpElpynHHp556asiTTz75cvfu3V8mX0YIfxISEq6LiIhoTp6VtVqtESY/TzcO/NMhRkCv17v30KFDb86dO3fcJ598spn9RW6Z/UuOpn9us98JhfZHIYEwy2RY6PlZgTxX09PTb+VxGOkT0hPyg1Tw9r8GR44csXFc6kBan5mZeSAYfAo4dFVUdKWm8SlNMZBVwSUckehRuTYiTvGbLl/68GV0dB9+3/IHcly5cHlysfXwTrg18aWrIc4RhwolyuPg8X34dv18rN63Dhl5J7cUsdpscFKdqlyiovFeleJ0qtMR93Udiq6NrkRCVALcHjeaV2qEG9r0Qo3k6nDY7ExZx/Kdq1GrdFXcd+UgPHHtw3i4x724tnkPJETwtejx48ZLejHsfvTtcCt6t70WfS+9FW3qtOa0Q0Tvz4/dIoDy/ZHH78avW3/D4azDJ8bKwlAyIhKtSlWAjTrz6YWXOoCCBntSo4rcXJV5raD8yhcatYr64TiMMMIII4x/LsIDexgXHltTZcO2wPa8sqrVrjaD3yLaWcCY58d6ZLuOQVOWQ1eyGS5uuLrAMa4EVL0e7JFiGdwIxb/SiJ8ZtxiOqPsozvWw1zMFo+86iin3p/LZpdD9LtF2CCes/oB2mVkhg/fEmmxc8txt+PQVn8Savw5USzuS3FgLv/Ytptx7GC8NyEDu4UW8nh/4qV+pAre/qfF8KHRtJ/z695jGMowelonesyRy0aiw9xCis5+FZr0M8baHMGHQLowdkg2rZQPv7jGMwaoiBl2ZLIbAqJMsD56P3Kxf8NqDOXx2PzW3JZyJpPPI2+RVhdgIDJ9pYzr1WKfIgAFRnwdv2ly8PfQ4Jj6SgVSWV8FvZIc5ITo/GDnSg/LVv4Mt5kZYsrui/JGv8drtLPf9+9kGYtQObuSnRSKycv6xSWXTKcoalv9zTBp40Ng08FjeYraX+AMQdkTzvLJxbs2rwLrXQeBrxGXwe2ZgSso2jL4tE1MHb2bkj1nXLGNmcaHgFK9v/ki2DTNVy1CGPoI9Slx16Nh66Etols5weXsjudZMTL8v4HrChptZxtJ8JpfPfo7xg9fhPfJLftBQta85c9oPi01l3ZvBbY8ynrmA4OSgOicJ4i9wvcfjKdQHYpQtKl73K+38evHdQOCIdhirgi126Xtnh6xcF9758nes3XbAWAF0vqFSdurXSEbpkrHGBPZ8w8IxbOf+41i1dT883sIngQIR6cSKiYguFX1aI5CfYwS7fFW/xVUvGHQKnE5nGifN35CqRkZGBvrXPxhiEKbc3sPTraThEydOHGrcOPcIZb55HnoUMo1QQtJBpGHFcmCSf926dUfHjh07e+nSpfe5XK61DPtPQGRXDB48KqqqWi0WS7Tdbq8cERHRMjo6unvp0qWHXHTRRa/16dPnk1GjRn309NNPDxs4cGC7xo0bl+HjMvCHGlMLM7gWdl5YvL9KklYomWEF74eGnwirW7duSdaxzTPPPHPvm2+++e5dd931af369d8oU6bMPTExMT3Ij1YOh6OK1WqNIZ9swrfA5+//TlcQBSErgrOyspaxf/zvpZde+vD3338XFwzSl8Q9hNmPpF8V7GtyNPuhyahQhv0l5nFcuYVtMJyniziGPvdvNAQLjh49Wo71rOHz+dZXrly5mF8qqX8C8YHzouHV/Li4VAVULGQTNHG7kJOXi21Hd2DXoT1oVL0ZEuIT8cOGn7D54BZGoAKp+ZDjc0Pj+1Jjs2e50rFy52qkZwW8jm3cvQE+vj8rlyxnqPgtKjbDo9c9gPZ126BxlWYoFV0KeV4PWtVpjWqlq1GVD7wnF235Hb9vWYE7292G61t2R7WkSigRWZJSQkXSlWGsFL6jzY2oXqYydR4nIiwRcHtdWLRmgfhuoDAVIk6yNytJ0a3wn9gwu2idVLYt2X5kJ5ZsW84rlSpx0XpS90q14Cyw8V6hYLFYhRKazV/kBnEcT2SeJfpd/eTk5PP79WAYYYQRRhgXHOd/1hxGGAXRMtULTf8dPmPZbgx1tgZUz2XFbzLcOR4oygrMvj8PFmymqrItaLSrjwhdNp4ob+hLur6bM4HdcsNww7CmfC7sNh8q2Wtj4MRLkTLuKViUsVAsTtF28iEhTWX+IbIvBroTKEutshz8nEPoyqXUuNai/4Rcg+zJqcz7gYDCpsfAolUxnjgx6zLCM6g9BjarOxPIZhuv/8+F2Ewvst3lMXh8S/Qf35+a7ATWW3zJSvrByAWgccKjK4dQLTsvGCKffB3jc4GVpQrVXc9RBdvWkwdKlSAfXdSU92HqwyeXS8waIMbx9Uyw+E3uzgVGdvTBeiwXGjXm/eUuQsr4rug3/k2y7m4WWDZHOxVGsYUP2mFqzSeNjo3SqeGrxwP3OJYZTtsIn2zMhgrCIGI/IqLyT1J01yb+4eQstNmJ/mPasjyb2NZuHnOClEtZWox+YxpRTmViefaolawYG8Pp6i/MM53ltFIuG8CifgKL7xBqlV3KsvaBMyoZmSvECBCArjZmm1HjV6L4zGSkBOVQjn51Du+J6xSpRkVE5sYEn7pgUBSlJkl8QK998MFCNr4jLH5LObvVWsvYD7EYyCqd6NLRiCv75xafLl61E8vW7TFWBAfE/PxC/PG2a1Id1SskGZPU8w2pl/gNXrFhz2ldRcSWjUFCxQRDNIqD/PbDSWqCLiu2isDtt9+ew8ngfA5xFXn8f3NHci4hhhmv13sLZW4V6/XgxIkTUyZMOC8r60NbwDwvaIQyDVQmSUcxDcMGZWVl5b377rurJk2adGdaWtoMTdOO/xcMfSakrqH1ZbtZgiuH46xWa1mn09myVKlS9zRs2HBS//79fxozZszXr7766mtPP/303WzrDr17967XrVu36p07d67UokWLMnXq1EkkxLjsFGKSQqZx1iSRB7GmmIZZ87ooCo1nxjXTkh9zHYRT/kie0dHRkfXq1Ytv2bJlGSnXNddcU/3666+vc88991w6cuTIwa+99tqrrMfcoUOHzmecKUlJSUMiIiLasM7JFoslnvV2kg/G+87kz39JJgQcj1KPHTs2/YMPPhg6bdq0ZR6PR35MNn9QMfuP2Z/M/mX2O5NMnBPmycpJjiXd2RYjSCvZRsP79u27N3j7XwfKofiTzeFxbVFuonrpMy2qojRkx40qjstyix0bHctVRmLQtUMoZE+BrNxMY7XvMV8qNu/biCPpR7Fx/wa8Pu9N/LJxMXYc3IQt+zYb70tx9yCq/fxNC/HJsi/wy6ZfsXrnaiTExSM+Kh6RSgSuubgrysQkMp5qrES2WXR23sDGlkcyDmH7oW14f9FHeOTjp1EhriSuaNyRKrZ0aQVH049g8dYlSM/MRJ1KFyHSGWGs3s12u7D98HaM/moiNhzcBrtihVpkveVjN51TG4W6EnWX4vjDm3m6Bws2LYKXqrriY2Rj0cepqBOfhKZJyQU13FMh4waUeL/P3wAzexVqXT5y5MgayjL1bIjBONIIDCOMMMII41+DsDE4jAsPMYDarbuo+RymguiAojajMtYOtohIXu+CQwnsbOtzH6cWtUsUFmo11NjU7jypDp9hqF1nrIQV9B2djBob+sHrfpealewA8QHjdaCWsxOaYXA2op0RjJWbQXNSYG8oWWITIGOZruJimjm842cZTl3poCiFa2dFYqYFA8d3R3bkKPgs33Ma8x3T7s+0XczzkBGlKOuWwvIousvgZ3EoFSsT0zJGOprug6oFlkmEQmU9leJU0XMCBbePqga37X7OjWdD0X5lnuNYh2rkLeuqF2NsZdl1uGHxyYqf08AqPk5LGoqyrmXBmpXfyO2Iki0JT+WZYrFS04+A1W6HxRoZpAiWMZp8s7K81JuDM26VcwaHUyb9RcOQW+FpcAG5mjubDTCBgi1yKRtxcMZiET/KjTgLeQHwfI2sqCG4e3rAWZ5+YrmIwKjMSTmkpOjIgd9LOaGC7tFNP5oXBJz0iq/AGpwIHrVYLNuDwfkwof8Em9/uv1jNV43CIcbV6JJRiCx59nONrBwXfl29A0fT2NQXYFWwCEDJuEg0rVsJNSqUQnSkuEE8310HFBGL4Qpj257iXUXYImyG72XVqhZfLt5i25Dzeo1JN04qHQw9BU6ncwsPGtMK/Pj1L8CQIUMOeTyeQTxdr2naA6xbL+Lsl6SfHczGkKNJ0peFTKNVKIUatGRjubRnn332xV27dj3ndrvl012PrIz8L0Lk2iSBGEYJG8lps9mqxcTEXF26dOl7GzVqNLljx47vXXnllWO7dev2cu/evZ+87bbb7iXuevDBB3sPGzas+//+97/LBg4c2Oauu+66+KabbrqoZ8+eNbt06VKlevXqiUI1atRICFJizZo148uXLx8bpDgz3Iwj8evXr1+Sz1e6+uqrq9988831+vXr17J///4X33333Vfcc889V99///03PPDAAym33377fZS5JxnvlUsvvXRsp06dPqhbt+74MmXK3Cern1mPGqxPJOtmJxmyWbDe/zWIvLPuflklv3fv3lemTZv2+pIlS0RPKqoPmWT2MyGz7wlCz038KeZOmDAhsmzZsjfz9C2Wcx9p+IABAzYH7v47wbZoy0MGx9AiN+D9atzuEnx5NKBuZeUDwdBTIStwK0XFo0ZsSdiML/NCEHws1Z2OTQc3IScvGy6fm2qYikhnDDYf2I7HPn4Gwz99HplaNt9rViRExiIxOhGZ7lxMXfAuhs96HpuObUVyYhnEOqIMlxCyqZzMgn26H0dzjyPTkwt7hAPv//Ihhk17GA+++zjGfzsFOb5sPlcRDqsTuZ487Dy6G+/++iF+27yI6qKKH9f8hPHfT8F7Cz/GlB+n4YmZT2POmq9hfItorDUpfJyWjeGSIpJwWb0rEBdTkoIq4lk0RAXdemATth3aBlee2yh3UbihSn0ZF4NXRYNxnDos9WIz6p66HJsYOXJkNmV5E+OV5DG/u7owwggjjDD+8fhvziTC+P+HXxP/Yhuo3YtFog01kusMPV3HGniUwKf/kUo6NGUjw9wkWTV6B+NXguZNpeSKGwWg/3Ax2PWBYn2e9y5jvPdh0frBo/eF4nudMXxiRzxjiFFUCmL4/8U66NpDYsKEqt8ZIK0PKXCuWT8IPGQqrtRYdSUN0cUZNQtg4LHO0NQ3oVhkEsH89MHwgvXxPsHz9eRLIF5BGMHUBDXt5KrgonCklI/1OmIo4ipku+FTV5H6dHHFcX7Hg5tfiIfdcS/59RwLUo51eJlycDt53Yd8/oz5F7Ey+QQPcuGNDbqSKAaKN528STN4p6nRyKN2HwrNbSEvCjHkWnNZnr3wuffB798VIN9uxt3LMrtgUTKZbqoRVdPj4dFOXcms7xVnrVSYyWtxe6FwZlL2y8BURtxhKOoz0NVbKWHDGPIO672SeRyF5vPDahOeDIA3r7kRX9HFEMSkdMq/Pv6kDIbIoqKzT+hPQc8p1Gfv+ULJkiVl4lCZk0FZ9VRo3glpCQ5dQ2PZrOx0kA3PYsrGGn6Dzxabdh3GH+t2wuP1n9Hk569CVih1aF6Tk1AbqlVMQqWyJS7I6mBxf7HvcBpWbtxTrKsIQVy5OEQmRBplLQrGmiDyi4NdRdXiPHW3niB8Pp+sxt9hsViqT548+YKvQD9fGDp06BZN0x6hDG8hPdmxY8cbGHyuBUgawCSBeR54z5xKMrs3jcDyHgklX3Z2du7YsWPnLlu27OmMjIw5fr8/m+1yQeT+nwpVVWPtdnu1yMjIFnFxcV2SkpJuT05O/l+FChWGV61adXj16tVH1qtX75nGjRs/3bp162cpB89dfvnlzw8aNOjFwYMHvyBHk1JSUkYy7H7SPXffffew/v37Dw+9L/HvvPPOFzt37vxip06dnr/44oufbdSo0TP169d/plq1aiOY34iKFSs+Vb58+f8lJibewfJ0FT+/DoejupST7RhuyEIgbCF/xDdwFjFv1apVw1977bVPtmzZksHb0lfkR2LTNYTZfwoagUPJ7INmvxSYffOsIYZgjiGyqbCsCN7EceW+AQMGLOX1n0rvnwK2SxMeUsWneSDkVDgjPPUZL6ATFQM/9YRKMXEoH3Xq10HkqeHLd9fhPdh9ZC/zldW7Gi4qWxvDrhiEx659ENdd3A12awRUv4q4yAT06XgHnrrmIVzXrBtfngr2Zx5EnuZGufhkRNujDXmSVQGyhjg9Jx2/b12GQ2lHGK4g3Z3BtBR0btQB9119N25o3hMbDm7FxB+mYdzXE/DMzBcw8/dPkOXNpe5iwa7UXZjxy0d4Zd6bePv7CVi2axX8Ho+x0Zusv9BPWSOiGyuChSM3tuiBe7sNQKc6bWGDqI8cAkI/XAxC1qbI2oIsdzYWrP0ZVoeN6mrRPG1XtlIhfpcLB7UAjj+W4r78ERdFDo/HI254LswY1UsWyowthQFvVEa/t6pg0NQK6D+hpBH+d8EtM2JPbNL9ZyB16TMlCf0mVsGAcZUxeEzhX0eeL0jZbyWPhzD//hMqGpusnwl6zbQbG13Lc3K8ctQFXYxyQSE8Ed5IG4k8Xmi/2be+EoXBkysZvB5KWWk//NRO3X+ZjWUs9MecMMI4E1xYoQ4jDBOKcowaz5bA6k0lDqqlHLyy+7OyBfb4gM/U0cPkp/8NUPR0xrcyTgXIAhkdh6k5ymo1qv6JlXl9NTW4BGpGbor08xg/eC6mD9oFzVICiuo0NK7ikM9XrnaQqs4BpicXedTMfsLEgZ9iwqDZp9AUY6ddFlkTjZLpMCNFz0O2r+if6wvCr/6PebEOeg50/weYPOh9vDNwLfwWan5IZL2DEf8s+G5PTHVTI91pXOpqBHlUMZ/SceWoWKhaPfLhT77QFanv6bgsswIxdt4Kq51s1pbBl/E6pgxagIkDjrFcsoGgfH/352Fo0YSmidFVfAawqjp565WVwifhQx3ytfQpRbbnriYfboA77xL4vR0C5GvP+vXFlMHrycM0I11pE0Wpx+d747bR+Y1oiVGNmGwXiFsE8UutqRkYOSIgD6L4aUoifFo6pgyYwjTugRpxJYWgF8v+s+HEToHMhAKbecgGimLwN5aWsP0Kk8EJg2aSvs/n9uMCwGq1JnKCVouTvH3x8fGFLlXN0DPYnnqt0/rU5W27044S4trgLCEG4PXbDmDfoYDt/0JAJotXtb2I+SmoVDYR1SqU4AByevE/FxBfxUvW70ZGdvEeXRIqxBtuN2T39eJgGFkUPcmpqkUqkm63O5PxtrK9q3q93n/0JnIFMWjQoNWapj3O0z2qqr4yceLEvqNGnbeJjdkYhR2FZJwojgyjcFZWlmfGjBmr3nvvvRf37NnzfG5u7ja2jyZG4TAKhxiThNjWBsln4OSZ+CKO4ViW5HQ6Kzkcjmo8NoiKimoWHR3dKi4u7vLY2NgrQoljXU8x4pLuIvXh9TUF4/C5zjxezDSaMb2GwXQr22y2kswvlnJmk/zNsphlC+NUyPhkyjXHoS379+9/kbI/Ytq0aStC3EKYht+CJHqdeRQy+5kglOGh4WcNlsXJ9ruDp4+RlvN86MCBA1cYN//FmDRpUnW2TwnK8NZy5coVqX/4FdQkTxKK47DcsigqKsckoFRkYfYwHdl52dhyaDsOZ6TySoHL60ap2CR0aXQFejbthkGdU/B07+FoWP4iRFHNbV29Fa7ivfuuHIzb2tyIklGJVOeoVEeVQExkLCg/2HpwC3Yf2YdZiz/F3JVfw+XLpdplwRV1rsDw6x5HSqc7cV3L7uhYtzW2HN6ISfPfweSf38XPO35Frks+zPLBx74sbiB0+SrJYkPt5Jq4vG4HXFb/UjQqdxEirBGcmoRMMYiApqqjlDMW17XugTJxZdCOeSTGyA/LRpRCIRMN2SxvqRibLRR7Tj1kDCkMpSKiUDcuibmcRrRl7FGUMrpNKfIHYY5X4mNfXNOUHj58+PnWtBT0nVwJ8ccHwKfMgBbxI1TnQvi837AXT0VC6kDDMBfk4v8LZJPqfhO7ISL7URxN+vOuM0ocKwGLewSF7ne25Xx4LJ2Cdy4MDkbEwKk+DY+2iGIyj+pF9+Cd4hGfWosj6ztw64t5nI5ykbWCd/6FcJEn+jec2y+GV3kGW0tfWKOrw34pJzo/so1+R577KVQofXI+K4bhuyY1gH/ZPWy/W4KhYYRx1ggbg8P4f8Jy+Ux+O/TgytbAa/0o1Y5NSFov9wLQ3Nv4zg8Ym4wJExUf8Res24LGTYcsiwoYEWWHBV2pg6GczA8YVwOq5RrD8FicMqSLCUmJAYarxq+dSg7LhGWBAqm1oDCNW18phQnLbMYvoHeN64CU8U0CRsDClJGzVFA0PTZQPlmZq1RC/wmRuOONeGrGV7IMtY06/5WJotetGEZ1DSsh7i0sVjF0XAWveoWxqlqMwuXt15KHl0GWSpwtAuUrjX7jbkL/8TcgZcKNp5CE952cDMXY7MzJNherVkkgppLB95QJrXndlmU4N5tTRFGuNG1NQKtWmkBRb0e/UeUNubh9TD2GDSAlnsJX4ZO4Hpl+3y5MHbL7BMmGdbIsw4FDbK/NRnOJCwlFfQAOx3OUh5uNOg4czxeyMg4We2Mjb13fR75vYl66weeE1LugaNNhVb5FysR2WA4vxt9+BB6mCXVv4AcIRSwVYvQRDfwT5pdFOaYQKz3Rb1JT4+UvvwD3H92MebbDHeMqY+hX/x+/yovlthInIvt69+6dHQjKD6fDGSkyne+3liJgdVoRk3z2dsbMnDys334QaZmcxJ2BO4q/ClmJU71iKTSoWd64jo+JQNO6FREdcWFcRVgtFqzctA8ZWcV/EBAlLjdOszI4BLGUafbHwsE2zibtZf0qREZGXvCNCs837r777jVWq/Ve1m8H6Xmn05ny8ccfn+q08tzCbBg5FkbSaYTEmGUavITMFZD+tWvXHnn++effXbRo0bDMzMxvvV6vfM5rGNDCODNInxUSg4pJYqgtiuQ+eWz4pODj6pnEN8nMK4wzg8ixkMfjyc3Kyvpu8eLFDz/33HMfrFmzRvyXSt8wV8ybq4ELGoKFCvYrgYSfE4iv8by8PPmq61nSWvbBJwcNGiSGs389KMuNeJAvrFb06tWrGJ4qldmOfMcULfvSL2IdTlSPTURUIRuf+fyaYfzdcXQXqiRVwo3NeqJzvfY4lpmFXUcPGA3qsDnQqHxd3NHpFkQ7I3AsKzBtiI9JRPdGXdC0chOq1RbEOCIRGxEFB9/ZM37+CE/Mfg5vfDsBqTmp8LMcFyXXQ8qld6Bmcg04Vb7XNT9+3bQSXuqtNrsdjas2xE2tbsAtrXujfa3WSIrmq5Pp2klX1rsUL9z0DN7uNwqj7nyFx1fRq3kPxDvjOAZIaQJjs8JpgiyhqJlcHQkRiYYHjUqlKiEuKoa8CLBSDN75IdcklnF/1iFs3rfN0AeKGu/FcNy6dKXi2H4Sup5kgbVIYzDfj/vYRnYOe8n16tU7+8+3zgb936oFq28c7JFvw+68HDZHVVhtFcj8urDbrmb4GFZtPAaMbxB84sJCDMGq73EyfzaZ3w0W/59XPP0uNqCaQPmRxSnJ1PfPt96RH9mxLDvnbxY752dKRQrmmSnhitdBhbsc26cUr8qxh/57NxZUQUUaZdlJWVednfUvtPefga7KnjGVYHOWptyXgj24Eb7MBWuW5rxdmw2b7XnO74vsv2GEcTpcWKEOIwwTEyf6YFXXcnA7yJdQMBDHqY3ty+cD127ZTN09sApY4snqX0UMbMcDKxGs7jSOlvKJmgaL1caBcTTcEa9z8B5PLe56eF3ZAQUKTtjUwAur7AGqYVoGw/2GBUlFRwwo8ybi0/rBV5KzO8yEO28DB9gEWNQHERkzCsuWvQpdGUtt8jMqTjOped6DgTOSjPT+ClT8wnqxHJYIzjIHMe1R1FLHsGz3824CB/igywoxWBOJZc9EtTsVVstCKhrvGksFbY76TP9l6GVHwW97i/m/xGvZGlkmVGcHUVwtthqIiPkAjqiP4Iz88BSyOT+E4mnDumWwHTYZ9YHSku0/BinkO9hmQAPeDy6wlHZK//PKxehh4s7hXXhcm1hXtq9FfBS/DZfzNTitE1ngrszr5A8OZ4qxQ7L53CdMN7Crv2zn7LAPgDPqfaPu1qhRVFgbGqOqRvlS8CU87o1G3Mw8scxdSV51YJnKM50paKK9hv7jX6eCO5FydhN8ZL+4SZF+IcjYuYLxZvM5D3nYHopvImcPr/D6Deg28Ys9h1Oxt+Da0/pCfzrHCYj4mLXwWOTnobqiV9SgcTYVDCgGVrvFMF6eLcRtwsYdB+HjTKuIOdG5BWdWV7aui0hn4Pcnu82KFvWqIjkpvthPNs8VZFXy4eOZ2Mt6nw4R8RxSbMaXFEXCMFAxqk/zlRE/0MHgfEhNTfUynvjltHm93n+lwpmSkrKRsnwn6/kz6X7W+d6xY8ee/VL1s4PZMnIsjOQ9aJIYuEyDlxzFACbh6syZM9fMnj17+IEDB17Ly8uTTfF84VXC5w9GnzkjC0sYfxZia9c0zUt5XnPkyJG3Zs2a9eR77723nLdC+0IoSVgoFexLJsnzoW8KCftTeP/99xMoB/9jWV/m2LGAQY+J65nA3X8/fD5fHR7En/UWUjF81MrzRUlOFx1Fvh6KtdpRMSoOzgLGYOlrHp8XWX4X9qceQOeL2uPJ6x/Dq7c9hy6NL8PyLSuwaf8WeH0eKBYF1UvVQKn4JPy8YRGy3IHNVssmlELNspXhsNgRwXyinJGIj47DxkPb8fu2342N6xTZ89Gno139VqhVvqrxnMfvw29bluPLVfOQEBmNm1tdj5dvfBrP9H4CT1z/KF657SXccvGNiIqIwkVl6+DB7vfgogp1T0hVUkwptKp1MeKjEuHz+KgOeuHm0ev1w0+132FzQgvuLkdlKrDCmLqMl7qg2+MheVl/EVmBzGNkLmBFji8X63auZ7mLVnrkK6JGJUuzKMU0TRCKIlZvfznMLFyPZF/MYhuLDpC8Y8eO82ewbD/cSd32ISouV3Huxob3ZJBxO+Fzb4PXs4vnLoYLKy5nL7/f+Gz/QoN6LRXWy2GxyAqAPAQcx/05KBmcE6mTOe/l3M8yGIptWfDOhQTnXSJj7GiKKmPnmUFWeRjPKRrn3acXsn8qVNsv/HsvB7xBnEtOgBpd/A7O5xqqlUyWubEcyGuLLcDrhSM46bFdSlmsAT8HFIuhE4YRxp9CeMYQxv8fGl1h5UDbBY7IZGNVpM+ziu+lD7Hyq5Ov16VfedC4ay3YHB1JEpINzTMH5TN+wcKFOla0zEajKDHsVaQmWB7OqCRY7M2ZFhUWZRbT3Q5ndAMqOjb4tGVYMW+D8VzjbjrvVWecqoiITuCA2hJeN7Uz77eYOHg1mnQ/CM0nq0erIzKuEcvYkunXgs+bQ81pJxWCJXDkLMeSb9xo2q0NLI7OLJ+DL4yt1Ga/xLJ5xX/HbaJJj40c4Sux3hXgiCrB8jeBX6sKzf8zB/8NLFcFlt/B672o0+53HNqvISK2v+FygaoSNO988ksmSQE07lKTL4/r4HDGGi+I3ONjsWZhDpbPdaN+1/Ww6k74feWYV0VExjAvf2PWcw00ZSG1x5rG9/o+717yaUYwxcLRqGsF5jOA+cimawyQ91MRJEsiFP8sZBxZDmdMDvOrC6stifWozJdrS5YnkwrRB4xbGc5IKTcT5At45dx9aHx5Ndgi7oSdzen3boKe/Q1WfRMw5HZYqCD76ltZhtp8Y2rk/R9YOU8mZUC1ZvvhiEllXqVgsZZBZGxd2OwtqFA6qLt8zrbPRESM8JnyxDZf+dWZTeKad9/Lyuxg28iSkThWT5zPGb82GC9rnzuPaa7k+YdQMQnThhwznlvzfQ5adN3CtmU8XwTrXQtRCS1Zr4tZvlrwuLL4zNe8+RbKHlpCGdWwYbEPba7ewFe8hWmWhj2yLtusFeVM2iyKYYcoixv43K+otvOgIdcXALJjekJCQhtOEFqRvpg3b9664K0TkDiJxxIvURW1BycRxW+0R+6JW4NqHaoFA84cS9fvxszvVlCMxRhc9MToXED8ApdNikOfnq1RrULSCYtChNOGnfuPYcXGPbBaz/8rVT45bVa3IurXKBcQvSKQeTADRzcfZfcq2peyhMtkW9WVVQnpCUs/W/PZKQrlwoUL0bVrV/FpKr6sV3755ZebAnf+XZg7d25a9+7dZTImm+RcSyrZu3fvFZ9//vnp/bL/dUjflUYK7cOF9WczLPSesm/fvuxVq1ZtiI+P3xwVFeWxWCylbDabfG99fjtFGGGcQ8h4JD9keDyeI1lZWZ9v2LBh8nvvvffVli1bAq7D8ht8TSOw9AW+WA0yz+VYkEJR8PqsMGHChJJer3cYx857ePktj7IiOPDD738E3bp1kx/P6vH0ReoAZvvkQ9KY4dFw2u5ULJbqhu5TBMRfcNnIGFxXpS4qxeTfl1lkQn4cEMPtV0u/Rqf67dCwcj1E2CJQqVRFzF+/EAs2/Ipj2ak4kHYQG/ZuwLIdy7Fx/0Y4VAfKlUhGlDMK6/dtwuIty9ChXltUL1Mdq3auxc6jO6mKce7Bd7sYhCNskahRthqSYpOw++g+LNy4CO//8jF2HNuJBuXq4qHu96FsQlkKj6zbVWCz2rHj8B4s2bEEcVFxqJFUA7FUYW0WKzJzs/DH1qX46PfPsOHAJmPjuoaV6qFqUiVE2CORnZdl/IB8XavusKk2bD28E1+v+NYwAtctVxv1ytVExaTyyKFKmefJozrJcpIXxkuC/Cofl4zWtVtSDdSMPlMYMjxufLJrI3yMf5oXgWx9vaGELXdh5uzvpF/lQ5cuXWRzzjZsi1ir1frjV199VejXYH8Zba8qQ33/NRY2ipUU59Cy78tE9vLPWOuvoahpgRXCTpnHlOEIsJA6/y7Dj2vNm6qiWbe2aHp1XTTr6sfyeSfnkYH7HdCsR3006VYRl3RKxR/fnpyjydd2Ta6ohxY9G/F+HTS5uiLndVGoFnEcGzYExgr5crT95fWoCHaizt2eZaP+r+XBYd+DJl1L4eIrsrD064CucN/HEWhy+UVMo7GRXtNutXiMRqnLUrHtm5MG16odKEQ2OxvQRSXsGKz+/Zw7BoyN/ca2QosejdCc5a1/WRZaXONFwy4N0fzq5mjSswYaXx2Btp3TOQc9mZ4JKWvz9vX5fGPWuQ7j1kT9q2LQqFkaVi882b71u0bApnRnJ6hDfrs5T/4GVzdfjRq3NkGLq5tynlyNeWpYNZf9e2TwIaJpF+pIlp6cu5Si8n2U8+HPseIr2QfIhIK+LyWj2bUt0bJnPaZRCfV6qrjmf5lYOL3ogaAwiC/lZj2bs95sV9ajcbeyaNEl7wSfCuKO4U60vrkFmnVviKbdq6NhDw+6N85C9d61WZZWRli9LrlYPS/LWETTtnMbtk9D8ikZNbrn4eKutSgHzdGoWynUu5zzfb+f83DKgJ7Oudth2HCM8+mTdRDZqnRjMi7u0ZzyJ/JVBQ26RiGuWQZ2h/BavsRtckN7NDdksAwad8zCyu9O6pZ3vFEZLa9vxXrWpuyUwPKvAxvkN+lWj7J2rdHJ/f518LKNmlwRgRbrLqP8deDgJW3H8qlH0bRnOmXfyfIdQ7+J9XjO+lL2Gl2poftX6ewtAVm+/5UoXHQ9edq1Cctckcdsg5/9J9jQsBvLyHo0vboUGvXIRuOujdDy6iZo1D0Bl1ybjT++CPSbK4c60O7OBuRVE5a5Fhr3TEC961xYc0H05TDOMcLG4DD+/5DcMw/RxgC7Hl7Pjxzw5sCVsxZrvs9vkGjcNZWSuh8+z6/QvN/Dp/6INx+UX6mJhTqqN9sJp30dpwCbef83KgnfULQnQ1Peh99NTchzjOrmrxw0V/JFd8gwmlW/4yismWKI3QS/53d4Xd9QIZyDqKQtWDzbxwFyO2y+ZUxzNe8th9e9kGl9S+XjPSiWaYhw/4DRwwJGyUZX8mVMxUXz/g5d/R7ugxvzvXCLw4ovM9HkshUcyFkO7wrmtYB5fgCPPoWv08VQfbuY7zLqgatgdWyBq6IXzjw3467hi+BHWBwLsXzOyQ28GnbVoSpHWCcxanwLL9Mw+bmaCnudrkvh0Fbz+bVwu36D5psNvzIJVmU+Xyi7ef0Hy/I9Vsw9xcCXD02uknyOM/6v5PeCYkkM1rAswIwHDqNu+23Uutcyr3XwuX/n818A1omw2z9jmchD32rW+1folnVY+eUxtOqqwaulMS7Lqn2POPcGLA4qqwsZs+nVHj63gfPCnxiyACvm7THubVjoR4PrtkBn26nKJnjylpCP37GN3+EL9UOo2lZ4mZ+ufUcF8zfW9/RLLQWiBFzddAeOW5dwJrCcWvZyyq/IHOvp+5HXsykLk6lczcXEgfl96S6bdwg1ey6DVVvKPJfByzJJe3tc3/Pu+6R3kJ64EmOHnFTulrBcba5ZztnxapZV2uxXPvMT6/Ep6zUFrogP8E7K9gtlCBZce+21dk4IOslEkBOET+bOnbsjeOsE7i51t6rZtEt5ehmp2M8KZbJXrnE5JDcUG9yZw+vzY/7Srfj21/XUp8//q8zn19G+WU1c37kJYiJPeuZw2m2ckOlYsGyrsbGb1Od8QozStSqVxsUNqxZrfM5NzcOh9Yco+h6KWxFlCgSL1/M1mtW/6IvVQUWvALp27SqNcwnbfCcn/rIx0r8SX375Zfr111+/gvUsTbrd5/NV7Nmz57I5c+acT5/cZuMU7MOh1+a5HAuSQHW73f5Vq1YdyM7OXh8bG7vD4XBE2e32SuyjijFXCCOMvzFkrktZ9VN+l+3fv3/8N9988wn74+bc3Fx538vkW45C8n4UMsNNMvtD6LmgoPAXvD4rPP/88yWcTudwjvN3kj5nmZ8aOHBgYNPj/xC6d+/enwfxlzyG74RC3xv26zvV0qHcqljUssaigCIg6wqrxSWgZ+U6KB2R32ewGD45DuOP7Svw+4bf0KZWS1QtVRn70w/hu9U/4Yd1P2DFnjVYu3sd/ti2FEt3rjDupeakYeOBTdh+ZCe2HdxuPL/r+C50uqgj6pavjbV7NmHtvjUUFh3lEsrjjktuQnJiWSzevBiLmc6PG3/G9+t+wuZjO/iC1GC32BAbFYfEqEQ47HYcTj+MOX98g9l/fIbDGYdxJPs4NhzYgi37N2PpjuX4cf0CzF3+FVbvWw+3N89wa3HvVYPRse4laFylAUrFlsbqHetRuWSyYdSet/J7wwB9R9sbcMPFPXFl48vQpFIjrNq9kXkdpLrH14QswBbyqygdWwqX1G4Du3wQKQbtQpDuceHbfduQ7nadXi/RcMDts3/l/iLESBrEDTfcYPF6va2ZRnmPx/MV+6Zs3Hju0fSy0pzTDOYcS1bd7oVFew0TB/2GlXN3Y+W8HdSFV5KZRzinW05GzIdFX2oYfSMa2BFb6jq+Bl/m2/Q61mUfdfolwVSBWrWog5aezvu3U6KawuNYxLlXYA6ZMroJmfs/zjn6UxRuYoj4zb2C1A7OKjXRsNsBrJp3FBe3iqMq+wjzlR+A4hmXypcufj3aMc/G8CnLOf/Yhz5jq7J8w1mGfrx3M+N3J/O78pm2iLNUQ6OrtmDlVwH+tbuhBEe+B6mgPcV43eDTNvBe4Mf2Jt1egq4M4VlL3vdA9XdjQw/lvPZmCmQ3UjvOhWPQrPsGY7GPifsmJULJeY7KoeQvfmS7Q9W7wqJcAkt0LdS5cT3WfpZpxA01Bmt6HsuwAzmxzVivhwK80LuQN83QeLmVbbDaeEZQrDF4uIq+vbuwHR8mv1OYzjXkz+WwoQ2yj0Wj7XVbTxgUi4O4TGx0ZV+m8QD5cDvr0pNpdeOdzixnY879/Kx3/oUJg96uAEvMQ5yH3cc41/MZ8kxrgMzIKM6h2zOdRxl2JVtuPdtqE3p1cSDT+xbr0o/t1RQOf6VAmfU7WfcmsPk4V1Vkg5DXmPodrEc8rPrPJxZ73f9uFI5F3MAZzgOMfyc0lTKIK8mPtkiMboZmV++mHB4x4ja9pixgG8v07mTb1aSMr8xnQG/eXeTuWdbxOsYpixXNPjXsGwWNwfB9BcXRgG36FsvTkM/YeRT/YNXYiTuwHDms229o0mWIIVc65Qr6PuT0WHXCiF3z2nLkywjWdSjvN+PbdKXxo0rDS8gn5wQ+dzvlgfmynKo6hGW6hee14M5bi5Vf7zdcZkaXGMp75LMufYZ5+DvA6rsIzXscx/IvZWPxMP5BOM3bIYwwzjPkV7V69RTM4nnd3jpGckguDOZn8L2EeskywFMV+tBP5Wf1DhrUdAW9Zqmou17BCKathLigEEj+G5i/YGYh6YaWT3Ai3XxQMHNmQBtbv551KJDHmYHlDKYRWg5dVzFiRCB85EjJWz9RT6NOI2TZ38kyyyZqvVlfE0WV18xrFsuLYHkL5V+ROJnGmWCW+JQ7UU4+20slkV+9yK/gVsvDWdcNsxSjXhvq6YEyBNtPMItx+UYyzk2Y7VecXJjpCkLlov0IC+5mPr17S5qnPncmCE1bEMrP4hAqd4LCZK8gQp8prq+cZ7z77rtReXl5wzVN60j9JKV///6rgrdOYCZlyW13P0KuDme9il0ZLIbKZrc0Ra0rzm4PitSMHDz59peY/cMKwyB7PiEG2LjoCDza70rccEVTWAtMvo6kZuHx0XPw+fxVJ1xInC+IEbzrJRfhjQd7ITrEKF0QhzYcxuJJi5F5KLPIyaKsM+JkWFwLj/N6bE+mzL6h0I8eJ0yYIKuCX+bE/+eDBw+OJP5fZO9CYfLkyTF+v/9J1ncoL+epqvog5Tzgp/784ORYEIB5bTacHCVMSMZpOUqYnMtRfnAxr+We/bLLLivXsmXLTuXKlRvocDhK+Xw+tvSfG+bCCON8QYxUMs91uVxHDx06NH7x4sU/kA5mZWWJgUPGGSF5b5sk1yLIoeFybZKg4NFEweuzwsyZM+NSU1On8PQy9qWpVqv1xZSUlJM/xv9HMGbMmDJss085LmYkJCT0KmrfgNipz15hsSjjYbFWhl+a6VQYjcZx6fIK1fFS88tQJSa/dx4Zt9IzjmPa0k8w8YcpaFSuDkpGxWF/1lEcTD+KLE+GkYiucdhjOnarA7VL10S1MhVxNOsw1u/exDhZsKpW5Lo9ePHmZ3F1s8sxfeFMvPXtaCQ64jDihkfQrval+H3bH3j6k+ex5ch2hpdA48r1USmpHA6nHsbvO9YYekbphCRE2yKQ483CvozDyMrNMgZeyd6n+WBRAkOxaHOyglgGZA/DW1RpgpHXP47qZcRmA2S68/DTuvl4f8EHuK5lT/y68Td0a3ElOtbtAIvdznSA39cvxvA5r2Lv8R0QFxgmFL8FLao2wvM3jTRWKheFHZmpGPTrl1h8ZL/hhqI4UAlY4rB4rj58+8iA8SoE4hub78Mn2N6X8/LWgQMHbg/cOce467VEqJFbWdlEFsjFmm5m6B9k5vtwuP8w9vUQmLqwqTfLfiAu+zAy7iXYqAvm5T6JyQPFj3cAsuJR17fAaq8Mr/sgGXgNJg35A3eOqwGb8hJU5RrZ/A+UEeP1KV/5ydYdGoVPwxfQvPfAy/EoJnki7I5rkZdlyBqVV8DmBNx5R6D5b+DJRijOaRzQrmKafBuLXso4RnoepqfJZt4zoVnvxtR+WUh5nY3nfAu2yOvhc2vM53ZMHiILQ4CUcT/y+UvZb1hH/QjzKgGrgwlK+diX/D6mZ+wvcieSD35kzDtlxWdm1Kfk32WsiwKr1IcSSPlj2pK/H37m745MwXu35+DmsQmIVCazf17LtERBSGfZI5hPFPkayIcs4HNHYPE/gPGDA1+Myp4luu0d2Bz14HFvID/vxKS7A4sE+o5vxyzfZf0rMR0Wl/lL/aUMfq+LU6/H4HSNPdGWRaH/+LsZ93mWJ5blC6ZDnks9ZCzR/bIfyzBMGvidEf/uyclUjt/iWU/yzWK0pbSP5tHh9chiH1nhm8RyeFjXfpjEushqXb3sL7DampCf8uOim3GijHbLzVoKv/sW3mN97K/zGMt2/py864cZdxwPyJTal8m+SAU7nvcDZZTO7RNeSxk1WcjVCxMG7ULKqGpQHAtgjywPT+56eJWBmDZgER8IIOXtwWyrV1nXCPJpPiYd6mzMJfuN6822mGE4LPe4P4KqDmWbtEVE9HtslyhDrgTGdkDwwp07GlMGP4i7xo6mrDJNwpP3KOv0GiYOEHmhxLxZg/HfgTOyNTyuQ+RlX/Lja/R6MQ5xccuZVzXyw8P6+WC3R7Ji5EzOPLjdg7En7QBqlp3EVGQzeGuAz7wfaF+p9yLK2D2YOnilkVcY/wjIOyyMMP7/IC+w3r39hpGuOOOW3BeSuEUZzcw4QifAuHI9cqTvFEOwQPI3nyks3dDy5Us3H8SgGCjbnzeSBMpZsBzy8ZaUXUjiCMx4Rp0KlFmuzftCheNknFDD5emfC0X+fE5HJw3BAj47K8ivEOOunEtcqZfxjCCkPgUNwQKz/YqTCzPdE2kKGHch85HnTL7+GYSmbaR/hu0fKndCRZU9FKHP/D8ZggWcFNg4eUviJD6Hx0KNh0lHkmQxTawuv1ifASwOUaLODjl5HsM9g3zeeb4hPg3rVU9G28bVTjEEC0olxqB7h/ooGU/drJgVUOcCYjxJz8w7bT6OGEeAr8VIltyyKCrnmXpkbIwxby0UmqbJZ8DZbO/oevLj2L8c/fr1y7Lb7U/x9HnSJaz/a5MnT77IuHl+UFQrSXhBkjGrIImSb5Jce77//vudL7/88nsLFy7se/jw4Q+8Xu8xtp9+2hViYYRxAWDKIeXy6PHjx2cuWbJk0Jtvvvke5XZHVlaWrLwSnUfIlGs5D5V5uTYHwYJ9RGAeBaHhfwrjx49vkpaW9gnL3UFV1VHsSk//Fw3BAta/JPkQSx5szsnJkXYoFKoVdh2GdbQYyEdmCko6IhFlK+yHVIWN7cfx1IPQ/B5sObQFqXnZKBmZBKfVAasmBjcLFGNluQ3JCaXQ79Lb8FjPB/DSDc/h+VueReNqzSlACrxUs2RTEHG5UD6+LEpGl8AVF3VGx3qdYLEoSIyMQ5wzBo3K1MPzNzyF528egXuvGoqnej2OwV374ljOUazfuxF/bF+G9Xs2IyM7h3laoFMlUHyyCV4CysWXQ+XEZCREx/CeIssOyAc7Vuxaiw9+m4XDGUehUW2MjojAVY06oWXdVsaq5VoVa6F9vbawO2yG7+DtB7dj1pLPcCjjABTmoYWoiH6e53lzmH+h3jlOwGm1ka/iceH0os9yOnS3vdCXQ//+/X1s80y2eYLFIhsanydMyWSF1CnQNS9UixNWa0NYrH0oIh/B7ViNlLHTcde4LjiYnEg9uOACCs0wwAlRYwkEhUB2AjTuyVgSnEtYlPpMoyWkSl732/C7m8GVdxF87pup6G4zGKeiBqxqK8x47DgyXEOQk3kTw7cZBkPNtxHu3DYs3yVwlFgG1d6EYlaL2fvg8y2Gy30DsnLrwJP9GMMyWCcH77eGNfvkLx664jMMaeIs+uR4xms9UF7Z10ZHHHz+iVR6G8CVcznLOpfp6bA7bUyvB9IrBzZ+y4ppygfq82E3fN6lyMu7Ea7cWvC57qPCeIS8ZCfRO8LpKrAfAtmosrdKB/Jr05DjagNvTlu4XR+xDC52jlIUuuG4a0z14AOFQzbKVvWXmU8lPrcfHvdQeHx14M27Dl7Pz+wITub1LFyO9sEnCsddk0qTL614Fg2/7xD5+D+2S2N4cruRr0tYTjahpSp51ibwAOHx3sGwqzjcWBhnJ+Pei9ysJvC77mQbH2beSYZYUJlj2qfyWWH9dT0Lbl9fZOReBI96Pd65dysjqMb9gOzwT2BRNXx5tXg5HDZHPNPcAbenP/Iy6yIv+0a2pxjG3Uy0IvPqGYhvk9+GmJcxXHIQku8hQhDo4F4jH4lXFPQcGxJyvydPO8DvmW4YvHXm5c57G9muOvBprzAW60fZNctd0Be0xSp5Ue4kL/JDZOkkAmVQVekUR+B290SuV1Ynp2DGvXtQPWkY5bi3IS9+zyfIy73UaBuvayTTyoLV3pb9ZQiuHFX0SpUw/nY4/7PoMMIII4ww/jXgpEA2joviqddqtRbqH2pLrS0K9TUnlZTTWp7EKGCLPPv5Ra7Lg90HU8+7MVgMwU5O0LpdchHKlcrvzzAULetXQYfmMg84ky1b/hrcXtlYpvhcjMURp+WNTMQ519AVhz+v6F2S2UZUoTUr04tMSkr6T1gT+/Tp42K95fPA58jr+j6fb/T48eNlZdT5QmiDmuehR3OyGEoysyiKNI/H4/roo4/Wvfvuu69u3rz58dzc3K/9fn/G6eUijDDOH2TMpxxmUR6/27p161OU0ZemT5++LCsrS94nIuumAdg0AoeSTGyFQvuE2U8Ecl7w+k9j5syZFvb7K3n6NseBGqSR7FcvDx48+MxcS/0LwfFD3v9OtuMh8iK/oSEEiqJGK7oeIXaJ08FhscAqho0CEFdIVrsdxzNSQc2DAuHH1kNbEeV04Na2vXFFo8tRKjqBioZsyuZDnisXOa4sw3dvybgkdKjTFne1ux3Vy1Y34nj9HkMgkuNLoUx0KXRo0DaQEZGRk4k4ZywGXZGCKxt3Rmk+HxsZg4SoeOw9vN8wIttYHnm3xkbGo3JiOcQ74ozqXVSuHu69fDDG3PkqxvYbhWevH4HuDbog0umkhJJFio6vV3+Lcd9Owm8bfsf+4/uQ7XahY+3WqF6qMmqXrgaXz4u9x/Zj4doFmPzTu/hj53J49Tz4VT8fD/KGeflUHS5PHo5lpMHrLloXsKsWRNsdZ9QB2CWj/GJIKwRsZ2ahp5PiSefRyDNSg9U3mkrXRPLsuME3zW+DxVoWqq0WFMstFL4Pef8d9H2rB9pP+3MbTSuWAEsUvQQZGkcmUmkjE/MoHOXit2J8ykew+J+GrjwOTb0DqPCNEf/9gQdhVTcwbp4wjIzNoSK6DpP7b8HY3tlMdyGFVD6bf5QN9yLK7f8U0wdsgtM3mWE7gv2gBPw26T9nBk0XTybfwq+9hHcGrsWUQd8znY9454Bh3NT1mtA9AWNwasJSinh3+H2Pceh8AeUPfmKUzeeTjc/XG/krSGIdCuQvdTEU16+oEL6Cdwb8hgmDfoXuf5Jh84PGwXJQrOKmgcplkH8F4bP2Ig8acXD3MM3pSLZPxsQ+mzBx4Kccst+G5tsNR0Qks+thGI6LQvl9R8n7p1jeQRzdH2O7vMN6rEL6we+havNZP5lZ2BmnjBH/9nHlWMC2bJNI6L50PvcGPM4JxurUMkc+YL7PsA77WAcjeqHQZam18jnTnI13+6/HjAEBl4NkSOAYgqYTbLA5bofVVhY+dybLNBkqZXLK3RtR/sgs+NhWuvYU+XUz8iKK33/nrBEJvPZgDtBsNet5MBBGGVGxH+8O3I7pQ4IuNEVA/yz4qPzyBnUGJqfMwbS7NmASZV9coKiWq9gfZUN0ypPvFUwdON9oG1faaJbnfT4jz3dAedtJQ30Yf3uEZwRhhBFGGGGcNWSCYLXKTreFQ9GVaMY5o3eMLHA4W2RkcTKUlk397i/oPGcA2fm7Wd1KuKRpjUJXBZuQ1cGXtqiFMiViqQsXyZa/DDGkZGTnFfgx/1RYHfIFlxh6i48XNAzKpKrIlcFsZ1kZpDGt06zy+ndhwIABuT6fbyrrzskVZDXcW2+//XYf+Ww2EOOcQxrLbDDzPNTgZZ4XRabBLNSY5t+4ceOxt95668cvv/zyud27dz+bk5OzhG3pFVkKI4wLAZE1IU3TvLm5uYv37Nnz7Oeffz583Lhx369YsUI2WhWjopApwyZJWGGyboaH9hM5mjDD/zTEEHz8+PHrWO5XSFbSMNL4IUOGnJ8NtP45iCTJL7juAwcOFMljTTbaVYrfM0BaSNwVOVVrocZg+Xo9x+1CpivX+OFX3DDkeX1YsOE3/LplMS6u0QL3dxmGK2p2RqQtEum5Wfhh3ULsOLTbSFveb82qNESzig3hsNrhCf6QWiqxFOJlJXBU4Adej9eD1XvXokb56mhRq7kUinn7keXKwoe/zcQ3a76BTVbaRiWiY5326FSvI+x2B3J9udD9Onq3vQa92/RA7bLVUaVEJcMIPazLIHStfyXslPt2tS/GIz3ux8U1myM9LwOf/vaF4ZJi2i8fw+mMwKfL5+KZmS9i3rJv4KLYd7yoHR7sNgx1S9SGwnc99SmjnALhl0vX4NX9sNlkcWjh47iF/HSq8lo/TTfg44wRoWumxflUUO6zSVHyo3Aw6Pxg3N17kauOgC6+W7VJbIUD8Ps0g2SJtKrGQkVX2JxPoo63UfCps4PuDzDMgiOs+HFYrApUZRAl+l0cSJuBfmNf5+jihd0xwzB0Tewe2B9G4CWPyAjj3DyamDggFxNSluCyhDeQc+hrZFdzoO/Yxshz3EmhKxtsBxXamSqtEk338bAWlZJOfoWgKAfIl3QjPR2JyPUEjOKzb8jD1IHLkFnqLWQcm4eDyXakjK8Pi+0GplGZZZD4stI1f/5SDR2so7aCdQgaQYny9XbxmSUk+QVFftUIrOgVraIwaNpVFFaOCzqFTm2PA+7RzH8S+k8cD8V2G9OgcswhXdfFJ1zRxmD5CnJy/50od3AyMhPfR3SLbPSfUBFxZXpBU1qc4LvhSJuw62XYQZKMemhiINV+w/Q+Ab++8qWpTf3D4KGB/FUPAQcG3wZM6Vf82G536mi4zclydA3wU5el/otPuGCQslc4/BnSS7yGif1+NFxKnBcsN/1SEFLvc2zP0zkM+ZUVTNsQWgM6avAv5YivWh0loVvvZbtMNMhZ4hXyv2lg5bNemn+KX0Uext8K51Z4wggjjDDC+C9Aloq6duzYUeiOvglpCYofuqOoSUo+MIo96uxXBqdn5cB3Ho2uAlkVbLdbcV2nRqicnBgMLRqt6ldB47oVOWlVDD3x/EAWcJyer4a+fAbsN6DrqsfnKTI2J88ukrgYiFmwYMF/Sm8Qw0/NmjU/s1gsd5EFGTw+T9l/SPwKB6OcDxQmPRJmkgi+SaYRzaRQQ5pJEs87f/78A6+//voXn3766b179ux5xuVyrWedvGIwKTivDSOMcwGRKyH2Gb/b7d68b9++5z///PMHKIefLly48BDDxOlhYXIbKs/meajch/YHoVAUvD5rDB8+3Hr8+PEBLPtb7CPHvV7v/QcOHJgzYEBw0v/fhmEMZpvK6mhpi0Jh4fuCLVHsymC5I0OPzWIp9Csfr0+DiyIiLizjIxIR7ZRhV0OkzY5dh3bh81+/EGUED/S4B6/e8gJaVGuJNXvX4c2vRmPprlVIzUmHT/cj0hlpfAnu9osbWBgrh0vElMSG/Zvh1Xz4ffNifL3qW3y/bj5mLvoMCzf+hrmrf8Czs1/CjEUfIjkuGX3a3ob7u9+DcvFlsHP/dqiaBTH2WCPdL//4GrsO7zR0EjHcyu/gsrlbibhE+DQywRaF1jVa44pGndG5QUd0b9kFqq5i3e7V1DEs2Hv8AMuTiB4tu+HSi9ri8oadUK9CHdisziD7TB7KIlbyjL3B2AtAWFbE0C0/XovrjaK5b0I0NSVGjy/aJiDvf+LCvCQ+HHAMk/t/jhz3A9DUtizfJSzAcxxE1pHk83uKgNaIjO2O4TPt2Lot+OCZImjP9lkXs2ZfULjyoFrF10gjqEpvnt9D6R0Lr/s7pIzti17M40whfo+/T70B8WW/RGbuajbCbBZ3KMuceAYNUQh0cYeRiwVJJ/uZpsuqTRkXT8Udb8QjIfV6xJX9nDxbw5DPKZCy90FyUJAKhyLuKpB/o9yRHX2waLLS1G10UgWn0XnUeEmI/y3kYxtYLP0MUpUB7NzdeC5L+FklpQqy2HGKw9CvHNhX/mLEpY6DvlxWwc5nOs8xbXHFkR+aWoZlTzLOFaSzY+TfvNvnyiPvi98EWJR9xZLH50/fSlklxHVH0NWG4oWu5v9C0nTp90+GIquN/fnrZVWcvOEwjMGqWpqyfSOPKQZZ1D7ke3NDTsTnNNjGYfxj8J+a1IURRhhhhPHXEZwUeEeMGFHkJhCqAu8ZOUxgFL/37PQm0WkzcjzUOwpqhecWsllb55a10Lbxmf3IXb50PC5tVhMl46NlVVQw9NxC6l6K6VuKWaV8ruH1sikJtnuRq4f/zejYsaMvJSVlic/n68HLZZS7+8iTx6ZMmRKYgJwfhHYeOTevQ48iZIWRaTwTEuOVGNyEvB6Px/3zzz8ffP7559/94IMP+h49enQcw3ZrxiSbKvx57lNh/DcgciQkcsW+sufYsWPjKW+3Pffcc1MWLFiwP2gEFtkMpYKGYKGCsh3aFwQFz0Ov/xQmTZqUmJyc/Jiqqm9wzFvHoP8NGTLk53/7xplnCovF4mDbykppD3WAovmt8X1xBvsGiCkyxuqAw1jFmh+y8tXpsMPr9yItNx1ujwttq7fCS7c+g7lPzsagbv3w0e9z8Pmq79CwdC28eecLGNHrcb67vXj2o2dx/4xHMXTag5j1x6fwiSFYfkDmS9SuWlGpdGV8tuwbvPfbR3j5yzew49AupOccx7uLZmDkrBcwY/77iLJH4fFrHsGbfV5B5dLl8dmiOSgbXw5T7h+Pzx96H1MGjcMNTXti7cENGPbeE/h06RdYsXslft7yG17/6m1M+nGy4av4t61L8fO6BfD73HDYHahSoopRzobl6xqb0l3W8FL07XQnyiaUgc3iRLYnF9+s/A5bU3eSQWp+GxWHaLFduVwuyNf9RUEYL0+eEfhu1z3eIiOzzc2+d/5w19t1kDK6CfqMa4i7Ryfi/WGZxgrRSQN+w+SBT/FYH7r/BZYiz1jyraA29mbmd1shJVQKfOXkcMmvnSflUJPt/ogpKYfhtz3O6yfh9//BtHeTsZlQxDCIBKjW+lAtbyIhdZgR/3SQDems0R/A7nyf+bWErhzhCDYVue7WTPMPhgUjng0Ujod6KhZ2LNz4Gwpxl+CM/BAW+0fMqw0repz1mQq3Jn5rvxalvEjILat2agf0s9DCDVE8dUXG7NNDXHNr2l7ydCX8Wn7y+tawHBsQKW4IioBsZu7aPQxWfMO4tzLEynosgNt6F48vsyzyXggBL82qyUvHV7QcFwlFEd/BBdI9A8j4pnrObrW8rM62mKt6gxDHeicqcY7BsRp72AdMBHzOiEG7aOh8D+tFrbZhOTUth/xad0r7Spt7ZSNF04VFGP8EnBSOMMIII4wwwjgDiDFYMGvWrELfIWkJaaI6ukR9DAYVC3f2memYJsTQKj6D/5RufYaQDdpKxEXjqjYXIblUXDC0eIge2rpxNdStVtZY5SRMOB84E0OwbI4sn6+eDmxL0e08Focx2QujGAwZMuSQpml3cR76Idv6do/H88qECRNq89b5ksSCDWhey7EgSfsJhRrTTOOaSaGGN33x4sVHnnzyyVd++umnQampqe+wPqvFl6vMs4XCCONsIXJjsVjECJztcrnWHT9+fPqiRYsGPfHEEy/9/vvvRxhF+orIYkFjsCmfpuwKmTJdmLybdM4wfPhwdcyYMY3YB17muHg3aTaD7xk4cOCKQIwwBOSPk7xxkNI5DhbZBn7oqmFWOwOIywN/IS9McQNluEKwyP5WVlxerxNGXP8oOtRtj1hrLByKE5neTIz6ajSe/vxlrNi+FC2qNMPY/m9iVMqruKZpN7Ss2gxXNrwc3RpcieSEZOM9bYEVLao1QoWYMlizbQOaVG2CW9vdgkGdBuOp6x7H6L4vY1S/V3B922twJPMwnp35PB7/+GlsOr4VZeJLIFqNNLYhq5FUGQ9fdz9uatEL+1L3Ms5I3PJmX6SMG4RZSz+FrllhUyxIzz2GqT9/iM9WfIODqYeQ5cmCw25Fv0v7oVpiDVx+USfERcUiKzcb+4/uw6eLv8C81d8g15PNklKXKMhmsceQXz4v3/PFKhpn2EVOs4kxeZYrxH59hgn+CVjUyXDELYfT8QfclsfRt5CvbxTLAih6ZmAY0Uvy3IaYRJaJTDD4IIxREtFr+MnVvDmWMgwv3E9vVmwuMkuOxqSBraBq3ZjGExS0cWTbEmPoCfhIroZBYwtsuiYI4dn1r0XApt3JsCvgFSs9XofatD2mDHgOnrwsJiWr6f8cznRFtt0yAKrtSvjcuXxmNHnVFlMGPUfhORSofzHJSD01lDVW5JqQTcBUpTxJlpdzfNY3GeFFOclSNY7vRjtI/Z8nT5tg0oCC1BATB1yNCYN2BZ86FfGpndgGg2G1RbMDzYXH3o71uAu5sWx72YukoObvOMA/8m5h9pAV2AFfwiZsdmn7ojf8MKBkwlr4htinICnaz3IE8tP0GGiWZOPcRP8JNjxI2Z2w7CSnApu2cUg0rmQ/lZOy3auXhaJUgomd/SeSBpio/IARCp2TJCNE+gMSUDLhpMFatcUyWKgISHpKGvmREQwIQFFz+CdPfpxi+mvgdlxWSPuSBtbFpMFvBZ8K4x+AsLYfRhhhhBHGGcPj8eic7Hs4AXEePHiwUAW75uaaoorItrsykS8WMpHx5p2dMVhwZtrxn4OpVTW/qBJaXFQ5eHVmqJJcApe2rIWYSIehj51rCL9KJkQX679Y4M3zwe+jzlqsxVyBXzYHgZ7LyaachHEaDB48+Ah5OpyT4jd52YE0ZsKECZ3Osx/hUMh1QRJBCzWgmecmmcZgk0INcOonn3yybuTIkS8vXbp05LFjxybn5uYu83q9mWLUEwojjNPBNAL7fL4Mys/yI0eOTF2+fPmIF1988bUPP/xQ/DXKQFRQ9oQKymooiSyb8hwq7wLzKAgN/1MQQ3D58uUvt9lsr7IuHdi/x7IPPDho0KANwShhBMF2lrFOXkDSjkVChZLLF5C7uJe13JIviHJ9XniNd1F+eH1uuF0uRDkiUCGhFK5o1BHlSpYzGtvj92HNntU4mnHIeB/+tO4nvPD5G5j40ztYsX0tkmLLoHvzrhjaZQCevPYhPNX7CbSv2wayaapkXK9CXTxx/cN47qYnjVW6D/e4F7e2641ayVWx5/AeTPn+XYyY+TKemvkCvt/4C3TKuPgk/njx51i9ayN8Yn9hOhFWB25udx0qxCXDYud46VRgcVqMMmliMSbVLF0ddZNrY/fh/fh941J8v3o+Zi+Zg22HtyIyIgJbDm3G7D8+x49r52Px5t9xmHW6qMJFSIpOYg8Qu85JJsqZ1WpDbFQ0bA5bke94Ma67ydPC74aCqeu6S/EUra9R75D2tohh/rxB87/Dxhb/wA4OKNdC9Q3GXZPaoN/ERug3qSlSxl7HWA+xuKbPrs04rLlwhOXWlUzoGuWNoapeCTElSxoxxI0ELF15dtJHrRo0aA8cWwvxx/ogNu0l9B1/OY6X3IjJA0djfMo9rPH7RhzDx67uNDZhEBj+fk3jrGY9UZK42Agolosgq9t1Wc3rT8fEZoH+kZDQkY1UzjgXiN+Qc43hw1k+f2vyUK58lLm0E35s7XpjFqqqcS7wFVglYNgRxQWApSXce+oHAokKak3W/2Ke2dlpqKRrS41wfwGfwyYUZR6ZK8q8k+1wCfqOqRS4QfSfUNK4Hjrq9BsQar56UKyVjLroSIXDE3BX4Eyvxr9NAh1YEBRXXdnHzA8a9VCUMrDbOmPojIAbCsnPa72MNxoG6lkU69mmpxiZC4HHpaBDKZZH/9QwiipqPOt6Me6YdtLYrHkuRbr3MSxddhflt4XRNprq5jOm3+cYlqWMsQJa4GzHeimNSGfXuU6WV1Zu51+drKiH2B8CX25a1MqItEQY58IPXRN3DqUD/CgMRrLKKb6trbbNzHQXn+VdpSLs7ktP1KE96zjgjcroMyWJLD49H8P4WyHYocIII4wwwgjj9OAk2U/K4YQ5wmq1FrpkdgH/WRSLrE4oStvIB1+e2ATODmfkguJPQj4ljY+JQJtG1VCu9GkWFITA45XdzL3o0qYeqlUsdV5KKCuWq1UoaexqXhx8LIfmK3JuZ0A0NmkiTibdxRmDIyIiVMYRFBnnv4SUlJTUvLy8MeTdI6RE9gfxK9pv2rQ/ubv56SGiZJKJ0DBpl9BraXiT5J5J0tEKrsgU0txut/fdd99d+uabb0785Zdfnjxw4MCrGRkZP3g8ngy7nXPB8ErhMAqBGICdTqesFk3PzMycv3///lELFix4fNKkSROnT5/+R1ZWlkzkRSYLypxQQWOwKbOhslwUCULP/zSGDx8eW7Zs2btZh9Hsx/E8Psk+/drQoUNlxVkYBUDeyCpRt81mK9bvpw41T9F1tnPxtgF5l4svX1+hP54qsHHsSYiIRcnoUqhYsqIR6vZ78cO6BfhyxdfIcmfBo/uQq3uw4eB2vLPoPTw35xVM+PEdrNm13nAZYVUsiHdGITYiwrAliTlPPAfEREQh0hGBTFcWfmJ6o756G4998DTG/TgNqbmpqFOhBro17YIapatA9/uN9+Wynavw0pdv4P1fZ+KXDb9h4bpf8eOq+cj1iMtR8V7Af4a9UOxLOnx8D19UoT7u7XI37mh3IxpWrW/4E/5m5beYvfgzlj8b89Z8j183/o4YZyya1miGOzveihTDbUQ5dggNqml/DCLCYkWkvfjXjVfTkeeTLlY8/6UHsQ1cis9WZF9ivQ1jksslH3ydJ6S7P2FBFoF1g2KpxGI/DtU/HYr/Q6ja+xxtxsCiXgGrzcbGSGXcrzB3QB4WjvRBUffxJXUEYmdVLJcyjQfRb9xN2J/+KJXRJ/nMyZW5iiVQB79yGaC+CJvlXjbbs0hIHYwBfCZl3F1swKsNo5eqyidoe4BsWdxAeLxsVFmOzXM1GW7HbcynN8tXjeU5KoZ7QhxUX4/+4+8mDWXcp1ie0gajpTFsjvOhJ0jGh40yK0oUdPVaI/9+JCiPQrVUDZRZ6qQFDIMnIDyT97sqP24/jZTxg8iHWwDbI0zrYqhiZ/azI3m/NqIXBT3nexZjOWw2SawLn3uKvLmF/BzAmy/Ban0LLvtzSHm7fcB4XRTUVCqvAQOwonZmmw7FXWPvgFN7nMXvZNQhcC+gBE+7S/j+A8uaQT7Hsp4DkZfzJOt/K9ysA5QH+KIqxvh5lujdW7YX/JAdewPbkrxUboTN+zj6v30D+o+9G4r1CdbhARbzZcpRLxxsaofHnkF+LIP8jiaGWAW3I/5IgM8O20jGJ7/O4pf3qHj5BYe6nNGmVNAsrTFw7I2sczuGyYaIS8mLo5RfXuqdoWfeZ+TlcrJcIu+2s+fHuL57KQjf8bkspl2O+d6HxLRAujWTH4TmfIt8eAP9x/XH4DH5V2eH8bdGWLsPI4wwwgjjjOH1ev2qqmbK5IATwkKNwfVK1aOWoeXxfmGzu/xgzLyM/PsUnA5imIqJlI1VzpFyVwCKqqBmpdK4uH7l067ADYWU5nBqJuKiI9CjYwNERziNTznPJfx+HVXLJ53WGOzJ9sDv8bMywYDCwHvkIdtIdVn91iLbyu/3OzRNs4gRoEOHDqdv0/8A7r///rzBgwd/RBmXTaZ2MGg4+8aLY8cW9jnpOYUIVKhQhZ5L24RSqKEtlMRCUBjpx48fz549e/b6Z5999r1PP/30ye3btz+Vmpo6h3XLEsOf9D3Wl1HD+K9C2l9kwWq1yvsg48iRI3O3bds2cs6cOU9SbmZQbjbs3bs3aDwx5Mo0/IZSYXJZUH6FTHkvKPOh138aU6dOrVC2bNlnePoK67Wdx7sHDRr0oWwcaUQI4xSw7b3kld/j8UTy/VHkYKBqSjaFRSykRcN4B1FADDcR0tz5YbPaERsdg8T4EjiQehBzVn6LD3/9GK/MeRVvfD0GGw5vhuZXULtkNVzbtAu6N70K8VHxWLdvPSYvmIKnZj+Hid/PwNaDOykwGlTZ20oylDJRjn2aD4s3L8MLs1/H05++jGm/vI/Fu/6Axaai/2V9Mfzah/B0r4fxaNdhaF6lsfGYHx4s37MUb3w1Gk998hzpWbz+zVgczj3G9I1in4CRDWnjvo04ln0UJeNKoHqZqriq8RXod2kflIouCbtqQ53StXF725vRqUF7VCldxVgRvPXADhzOOAzdMNQFEpa+Z9UU2G0O4zmvR7pW4ZCvfmTFdYEiFYVs1ln6ZaFgO8vKWpfT6Swyzl/G7PvlM/2Hqbh8TcVJg80eA5ujGmzO2rDaa8FqKwNFPj/wplNYnkWG+hPjB8YBq28dK7oQbE9YrHFswHt5/IACNIJcy2aaq4xVu+I/NeAzlQzSf+XjSw0JtDuaM+23+PAHUG2TYLF3JuM13vqJAjMDo4cFVll6DPcAewyhtVhLUVkcwzTHUAhrUFH6DLKpopXCo1ovYXpjmBbTVHjPK65mPHyBOqHkndyEQtGthrHV8BkbYpPRRVClvLLbXbC8JiwUeF23Gc8xE9ZZMTYt0/xTSczDJoNza6NsNtsYdti6DN/IyDnko8L7NYx0BEY+koWWA91/kMm1Z73GMpP3yMObWRcqsd715PLjmH5feuAZQ8rN8qknVpBOfOAYfP4n2D6r2W7x5H1f5v0e0x9PfvaFLbI707+Gzydig8wRioAj4luW5weWn+1qrcw0nmE53iGfb2U5dhg8Nj5OQKkTK3Lt+vt8GU0lX/JgdZTncw/w+RlQrE9KT2CZAi4upDfoQZ/RAmOzO9GlRS4K9l4BeS++agJ2Z/4J/v6VU2IH224EvO5d5GkZWMX4a/uIdR3D67aUXWnUnWyrWZjYPRfv3S4+dj+DN+8g7zMlezuojtHM9j3mex1fdZuh+zKCPDUyM6D55NelIK9ZFn/QH/I+Want3842y2F7qeTHFdCs75M/t+OuyQlITxQH5ewPmsa8Enj/MaNNFfUZ8iiKbbrZGKxE7qR+JqR/SF46j4F2zg+rMgU+9yTmk8c6NqPIvmKkq1qehy3iata/Fx9uCrej6PYN42+H/ANMGGGE8ffA0ClJSBn3APpP+Jj0AfpP/BD9x49Hv7FNgzFO4o5pTgyYMIDxPg3EFRr/IfpNrBeMEcY/GaLs9JnQnm16bTDk/xVut9vPiYFM9B1Wq/Xkp3chWF93PaeIeqpOTUVWyRQHMeim78/vmup0kBTjoqmjnjp3/MsQ463TbkPTupVQs3LpYOiZwWGz4tCxTKzZuh89OzZExbIJrGDw5jmAzD8iHDZULVeCOlvxfM1NzaPeyYngaeKxjbzU5jOjnFFFTvI46beIEZB0/iaC/1AMGDBAPp0cRjn+lHr3reTRtPHjx7ecOTP4+dz5g0hWqHSZvcEML2hIK2h0k7YsbJWwed/766+/7nvttdc+/eijj57ZvHnzg8eOHfuY/X8X65lnGobD+O9A2lva3e/3e1wu187jx4/P3Lp16+NTpkwZ/uqrr85csGDBbkYTo4kpX6FyJbImYUKhsmjKmymz5rnAlF0TBa//EthPm3i93tc4Rt7Iuo1nH7574MCBfwRvh1EEyCcXxwAveRZb1L4BAl1RcvnOYrsX9w5SjAbN8njhLmT/JtkgTdWtSE4oh9Ss49i6fwuWbF2Jz5bOxbZD2xHpiMZ1LXpixPWP4YlrHsaQqwagbrk6gWd1H9YeXI/xCyZg+KxnMPmnGdh8cJfxjpdcxc3mun1rMXLWc/hk5Rzsz9jP4uiGATo7LwtH0w/zWkUU8+jQoCPu6ngnKieUl5SNPQFc/jw+cxCHsg/DJXa+IkRTflDecHATxn03CWt3r4Nf97IfqehQty36drod8VFxuKbl1WhRs5nBKo/Pi982L8GHv80y3EWILcj8EkocRsgq4UhbNErElIRazI/Vbs2HDK+LOkAwoDioSrZqyZG+VxRi2O45PiJ4fX4wuf8f8GpDOGQ8Co97IXzunfB698Dr3sPzNaTRZMCdyDz0NmYNOKk4jrt7H7nzMgenV+H3roffd5C0Dl7PGApiXzb6HIbv5bPmGAVMHbwSftu9fOZBpv8V1dWdjLcfmp95eX+F7nsSqv8BTBi01YgveG/QUQ5ZbzGtz6H5dlBAxUXBcjbSXmQlfc8Yw+Dz/MQ09lJB3cV4nzEshcL4HNPeyLCDlIjmRloWp/iQPcQ6HeD9nZS1LCPcgM7ys97ATjZOfgXZI65XFOHHQQrdbkRGydjKTlRqAevQh899y7qLwXo3yzKX9RtCoXueZVrL64MsR1vDp7I3U4OiSf4HWY81rMNLfJ7l9K3is/uZznbybzqH7MGYMkjqFoBG/unYB3feESOeNchPwdS75zOdQWy7sSzDeuO+bMzn9SyCJ+91XvdFxqF5mNX71M5uYmyfQ7Dow+FxTWM7bGaG+1iHFczzKZb9Xl7PZ3uJWwg7lIyAYXvc4DTK8EiWWQy0SwL89+8gTeQz/yO/VvAFJjFZZzWQd9nKYuxnPX17yYfdbJscIzwUhvsR8tHjYrvphxEd7CNS/rSEL6Cp/VnG8UxjrdG2fn0XvP6FrO+zHEvuwviBAdcaAqf7N9ZjEMv3BWVrJ/lygNfzme7/WM6RhhxJuynKAQwPPiN+enXKgDfvMPl6BJ64QP+T/P3+b6Apr8HvEXnn4KWJS6ONcOX6eN8Dv/YM+SH9YTXblDzUtrKdxzDRwazTJ/AxDDr5pARW44gvZPmhQ/qJHC3B8FAIn+2+55nf/1iP7w0Zlz6g+7fA7ZrNMt0Hq/6MsTljGP8YhDX5MML4O8LnjuEL4ArYI3vD5rgJNvuNUK0D+JJoi6b98/sVUrJrUCPsC2f0NYG4Qs4bOTjnd2ofxj8P/d+qDYf7Rdj0CXzpdgqG/r8iMzNTjMGitDo5kS70M1HZdV1X9N2KsRPyacA5Ts4x6jtnOcWPj4mE1XoeXmEsR4m4KDSuVQF2m6y8ODvID/Frt+6H3WrFJY1rGCt4z7JqRUJcRFSvmIRElu90yEnNMYzBVCCLhGGoV5BLhfOwJ8tzUqEvAEVRLGxzYXbRCvx/GAMHDtzOOfKTVqv1KfJKLBGT0tPT75wxI+i37vwiVLzk3Lw2z00DW0GStjTJNNIJmcY7OZd4ytKlSw+NGjVq7uzZs19auXLlI4cPH34rOzt7Afv/IdNAGMa/F9LGJJ3tfTQrK2vh0aNH31q9evVj77zzzguvv/76nE2bNslqORkfRF5M+TFlSEhkLFTmTNkqSKbshp6bKHj9p/HSSy/FTJgwQQzAb7G/1uTY9nR8fPxw6cfBKGEUA8qBadiPTEpKKvINo1v82Qp0V/HvIAqEruGIKxvZRrL5Ie9TTVNQvmRFRFqj0a5OW9xyyY2oVqoqxx0bOtS8BCmX3o7m1ZsiIToRNophnlv2OdINuXVa7fDqHizZvRzjfpiEt+aNRY47V15qkMWne1P3Y92RTVSxLXxXB/zvykZ1BzOPYu6Kb7EvdZ9RDlme16jyRWhYuQHPxOzL9BnXqlpgUdg/irC4Sjy5lRiVyDSP4Mul8/D9yvlYsm0p1uxZh9ioGDhsTvj8PqzftxF/bF2B71b/gG9Wf4scTy4i7E4+Ly5xJf0g8To+Ih4l4ksUO/aKi4ijLnGjW3jZ8kFDZk6e0e9Owfz5863sIzE8zTrvxmBh2bTBO6BY36De2xeaei0sak9YrD3h9t+MeNvjmDDoC8waWVBYdIZvgJbxNJ+5AVbL1ZSsG3n9GCb3/4VzoslUMnvCb0lBTva2wCPE1H6byeC34PUPhGK7hgy9mopWT2i+O5GW+CrGD94cjBkEBWvi4B+hu4dC817HeVl3KqJ345BluWGAU/CRsSJWtfRgo10D5N6N5AMzoZb7Fhb/rUzgGnL5HSMpbVUahec16LarYVOvhxW/GOEGtBFGnRX9Jpbvu2BgADn6RuZzHzRrN6ga54XlA+5sxECYXvJjxu9vPKsprK9tACYP/ABZ/i+g6ncxVjd2qElAPY7Dy7M5Gr/M8l/NzprCuDMQlfAG63gTedWd8a9DjvoAJg752UjfxGHrNs4v74HV3wW6dSh09aSxXDBx4O9Q0x8z2kG3kT9sP93XB2nZT2DSgIWFtN2pGD94JfN+iGe92FF7sIw3Y++6V1F+4I8s30Owamxf5QF2kG3GpncDJzeG31cJFv0dloftrnRnPa+hbvsobMofrA87tzFfSGP4cTkBdslK7YeMtvL47qLMnfpDoMXyHeXvFkOenNaXUOrwSYO9tPeUlB/gyX2Ued4Eu53tQb578u5CcsIz5MMytsXJ95asLs/4aS783sHwK9dSYq+GhzK+5cB4+CK/YlsPNdrNbxmBkSMCz9mVRUy7F8vYle39OiLz0oxwwdShB5Dhe4VtdwPFn/X13cj8pqN6auCrlqmUXc3+LGXkZkNOFVxHehKTDszlEDbW6Fc67kKkJ7BB6tGFeaznEKOf6GIwLtCuJt4eehwZP04iv1MMGZe0df16+HxDKevjMe5uMSaH8Q/CGbwhwggjjAuOfm9VoWIyChYqCeamGtJbNf8k5MY8gPdvMz/BBO5661oo9skcxBP4kgsGEpq/EyYPls+owvin4q7xt1JZnEQlxga/fwKVuruDd/7fIBvtlC5dui8nWk9xovaQfCofvJUP7976bnUqGktUxZLAiUQwtBDwVmzZWHR6rDOiEgu4MisGm3YdxnX3TeAMxkV97ty9ysTg2qR2BYx6+AZUKVciGHrm2LD9IKbN+R2Del2CA0cy0e/p95CbJws5/noZXR4vbunSAsMHdjVcURSH3yctxubvNp/Y96QwWDiR9Wk+WZVy7+0f3D4rGHwKxo4d25jt/RpP/zh48ODjYuwP3AkjFKNGjXLYbLY2Vqt1GPtGM/LsA9Ib/fr1u1C+RwsKWei1nJvXMiuSc/MYei7H0HOxNphHaXdLxYoVo+vWrZtUu3btOklJSU1jYmLaOZ3OmmJ88Reyui+MfyakPYVyc3O3ZWVl/Xzs2LFl27dv37hy5coje/bskVVUZmOLXMi5DPRybpJ5HRoeGiaQo3kuKOr8nGDq1Kk13G73YJ7ewDF5Lev3evny5Rd06dKlyB/DwsiPcePGtSHvZpDePXDgwPN8HxRq3Ck7/cWKedA+UG3WNrq3aBuibBzXILEM3mrdFU1Llg2GBiC6g9evYemu1Xjyw+G4s8OtqFSyIp754mVkZB3HyOsfw2UNOhk6gN+r4/MVX+HVea8j050TGMSUwJpaIc3nQ5m4Cvjk3qlIiE2Cznf9D2t+xOBpD8ApblwNr1ayYljhPQXRzii0qdUK3RtejqrlaiIrLwfvLHwXX6/5jgIsG7PJEFk8JHfxxn9l/U7o3fI6OC0OuPke33hgC37ZvBBNqzbFre1vxNQfp2PDvi24tH4HVClV0TBM57hy8db3U7Fu/2pYWRsxCAs/7HYVfVvfYayClooVZRBeefwgev3wMY67z8AgrPvfUePt9xzv+XDI6tQA5L3G8V1+6Gzjcrn63HPPPTuDt8II4/8f/WfGQUl7kWfN2EE2cr60EPa89wzjq2xwVjL1SviUl2F31IXHtYADQQqmDDn5g0AYYfzHIe/KMMII428PKnJUUNllW8OZUSoQRsjOoKqjDjXeOEPbDePfBVWxs+3txmxCKbAD8P8TxBBos9nEuCX7KFcwAguBruhpnLgcPJMJk4+To5yjp8xBioW4S0guFW8Yb88pyOW4mMiz2jguFFGRDhw4koGMbDcql0uE9RwaqtnP0bh2RcNfcnFwM+/cNNnI/Qzy1pGjQS32ky5VVaWtHUzvUNgQXDSGDRvmHjRo0PycnJxhvPyY8t/P7/e/I5+jB2Kcd8gYETpOhF6b50LShkJiwDNJrDUmha7uDCXjmT179mR+8803O8eNG/fDO++8M+ann34aumXLlvuys7N/lftiQAzjnwkZM4Ljhpabm7t88+bND//yyy9D3nvvvdFvv/3291988cUOaX/eFzkRuSlMToRC5cmMa1KoLAoJQs8FoefnAgr7YSev1zuF9Uvh9Xsej2dgSkrKd2FD8FlD3u3ZpHKxsbFFLk09ePvDexXox6nHBEOKgoJsn8cwWhaEyKLdakGCNQJl45KwbNdKfL36RxxKO4AYZzTKi+HU8B+qYdG2XzF5/lRkuLMDiwCDhmCBlMDKccmr+eDSKY7BG1arw7gX+qoUj6KSb5YnBz9uWIBnvnwVQ6fdjwc/fBy/bv6Vj2p8Jn+dTuaUHxLPzzxz3S6UK1kBTWo0RqOajdGlxZVoVr0FjroymJpmxGlT+2Jc2ehyNKrWBM2qNUaUIwJ5vjxYjE3RAulJ3hG2SNQuUxO6J7ChXVGQldbH3eKyOX9ZC4eyJ2G3s6gVmw5SSU3Tstjep1/VGUYYFxITe2dA921lZ6jFjnsbNO0VuBy/I2XCb4hP/Q0+/W2OBbWMuJp/VdgQHEYY+XEmb4gwwgjjQiN0ZbBsqqH7fqWGypeZHgfNchOmDvjEiHfbhIqI0GWDgh58Aa6g0i0bLCQbz4SuDJZfR52ZDeDwDmWvv4KacixkVwpdX82IbyPG+jXeSJHNG4DrP45AwrF7Acvj1DxzmOdjnL8th64+BIvamWERDPuD9CJWtFiI5c1k4hdA0wk2NPC1ZjkGwGLpzLyc1F2pJ+srofvfMnxpmZsQmOj1Yhzi4+4E1HsZvyQ0fR8U7TVOGRczndcY1ol5/cLr/xk+vgzoCm55qxy14jtZl/5UAOKYh+zeMQ9+ZQLK7d9obKggGDCuHHn3I8/E2ds8TlOfhVW7mM89zLST+Nw6Pv8qNh+cgzrRidCi+rHu/VjqEuTjUvL+WWSW/sX4BOsEJP83yiDK2Yen/ZgW43LSA/wAn+1N7Nizxdjh2ETK2Mlso5t4Jn6u+kNTqeHjYV63N+6LDyxVeRETBol/KR19Rzdj28uK24osW8AtiKLLLsbiP+ozRnkckwYeNML/HzB27NimFovlW05E3h84cKAYvk7BjFtmxOqK8o5NsV4jm7QUCc5lbJE2NO7VCDUvrxkMPD1SM3Lw5NgvMfu7FXA68ntO+Svw+zV0alkL0565nU1y9katbXuOYNjLszBiUFeUK5WAywe8ZXx/GTSw/Gn4WC5Zqfza/dejZf3KwdDCcWTTESye/AfS96VDLcaVhtTPp/l/0zX/oDs/unNNMDgf2MbKuHHjbmB7P0B6qV+/fkWuIA7jJObMmRN54MCB/jx9nJTHifRLXq93xrBhw05+1XF+UZjAmWFyNEkQem2YUQpcmyTX5kph89o4dzgc1vj4eEfHjh0r16tXrxvPO1mt1jKU+0hSkQajMP4eYD8X9z9uv99/JDs7++ctW7bMmT9//tadO3eKhS7UiGv+iGCeh5IZJkeTQq8Fci0wrwWh5yYKC/tTmDx5cozP57uBp0+zjrmUy8c5js2mXIa808M4U0ybNi3e4/F8QV5a3G53l+LGtPjpz09QrJb+fIEFQ06FuIkoFRGNpxp3wE3V6htGWxNiZJVN0jJzs/DW9+Mwa9kXcFgccHlciIuMRs+mfM/GJGPVjjX4ZfsS5PizOCqZ4ibD00mIW4g4Zxw+GPoOqpSsyBDFMO7eMXYwIiKcfMIUVRN8XpcSBMLkr7iLMJNVxUgrq4hVG8rElsbRnMPGexohYiVFEXutVbNjyBUDcFuHm4zVwVB15PpysXnHJtSqUgd7Du5CmcQyiI+hCsp0j2emYez3E/D5ii/g9XmYDXnCxEQ/qZBQHhPufAOVS1Wjmpi/jiakrO9uWYl7fv/KcGNRLBRFU6D1T7398SnBkHygvldKVdWppIPsMw+npATnCmGE8XfBfa9FICdiBHQL55JIZB+VDdwC9wKf12awU7xHWX8GEwccC4SHEUYYgtO8IcIII4z/d4gip6viVH4/ZCdd1X9yEzm7uwxfcNWga+IjaIthLCxodJLVw3GpKXD6foXF0of3ZVcsGxTNwRFAjKJTkeV/Bn1GJRnxXenUC1Xes0YxbgxDbodinQ2L2puFiYOqMlztxPMpaLKku6ENC259NwpN9XthtX4Cq00MnwnUvh1UYKOgKu2Z9/uwRTyPu16TVYYB9J1cCXHxrzOtl5h+ZWrN1JL1akz/dV6/wHd5ZT5j4f0YWPST37v3m9wEEY5pLMsIxknmc+JYjdq9OpT5zcWBsjeiV6+AAcKtkYFqtFEfHY1Z88lQLW8yzfIsOstmvZjhE1Cj7CPQosXf1FNMrzzTjWW8TlBtUxB3/BojLRN9JzRFZOQ0pvsMy1DRyF9WyapqCqyeH1CjzB2GYdyErkQwnUieye7D98GChcz/Sl4LL+NhcVwDTfkAKW93MeKzkISsCj5ZZ00MKpKPboe5o+z/ExwOh/it2s7JYEVOFBICofnhs3IGo2mbT2sE5W2f24f0/ekUY5nCnBliopyoUzX/J6XnCm6PHzm5f24BTGpmHnJdsnGbCjfrVdSKobOFrIBuUKMcKpQplN35IEbg7GOyOqpo3stqISkboxyKtCn5f6AJwYgRIxROAmWZtM3n84U3hThDdO/ePTcxMXG0xWK5mX1gK+lxp9M5avLkyc0mTAgZG4rA8OHDraNHj04mNXvrrbcuZT/rTLp0zJgx9WRyfgZpFCZ4ZpgcC5JYQoRk4iRkrug0yVztGbr60ySfmzh8+HD2Rx99tOHJJ598lWW8YcuWLfenp6d/yFtLRXb8fr+XY4YuK4fDq4cvPGQsNknagfBqmnaU7bMiLS3t482bNz80ZcqUXo888sjTU6dOXblz507ZuEhWzRptHDwWPDevQ8mUISHTwlaQBKHnJgoLM9wTiVF30qRJdd5+++3W48aNu2z8+PEdSc14XUE+ZQ9GPYGvvvrKwX7SnLL3Ni/Fzc1vrPttKSkpM3mUsoXxJ9CnT590yk4aeViNYxr1lKKhKfpe3ev3UOiCIadC3kWZbhd2ZKYhzy/icxJyT360jHBEoEpSFVj8CtxecQ2lIsudg/d//QgvffsGvt4yHzk++brIzKeQ/Bik+f18vwcWgkvaVktAxSp8gS0D+YzZZwy/wCHJ+vjy9Ck6WlVsgKdvfAIVS1SkWp2//IZrB5bVb/Hh3UUf4N2f3sPOIzuRkceuxbLUrlIbTtWOKqWrwGFzIDMvHTsObsV7C9/D/I0L4PGze0n+wS7B9wmqJFRAcolkqtdFizDbB78d2WfU8XRg3ExNU44GL09BREREJOOUI+2PjY09dVOpMML4/8Yb9+eh7OFHOee4mlcvUqjfZ2//yCA/3uC88Do43Q+FDcFhhHEqwtp4GGH87UFlTscuvtzEybtGxbA7+k+I5OzICsVSn/crkzbzZbeMUanlFlD+9Ngq7OniWD6CL8qjTGsiu/49TO9t0nFq1XY+0hO6rXbwiQBkdbHKZxS1LZ/Zw4tHGfgAn1kbiKCW571r8OCUaOMyxs3nlSuprZagliq7077FUNn5dTKfy2JcMdh2BhwtjPgCi/tW5nETn3FQS9/JcrzMeA8yv7m82wGKtSYCyrXOuga04f4T4qD47oVF6cirXGrbY8mVeznreIVpbILVVpnpPIaYTm2M+AbkUZKqys6z1VmHSTzez7LJjsC5UC0lYbU+wwgNSWNYhkeg+xcEWSmrc7vivkkBI7YYzS0YyDiyoZuHeTMt5T7m/yL5uwUWW1nW6T400joY8U9AJhZqDNO6ivl/x/a6n0FPk0+yaloiVGXeV+GON+IR4RVeDOczH5LEZicT6kXQ1CE8vosEV/7dhS8wOLmWlUCyK3N5q9Ua+BGhAPpM7+NSFOuiM5mMSBVlEzlxbXCmkI3ZKpVJQMn4aGMlzTkDi5uRnYd9h4u0jxaLfUfSkBATgbgoJzbtOhhYKfQXIfUTH8ENa5U3NrcrDhrzyzyQCZ/LR3Erhve8pRnWd3UrqjY9FAw9BcnJyfKjisg+54J6WJE+C/Tu3dufkpLyPSfwtymKMo78a8W+w/EXA95///2SgVj5IUbesWPHNi5duvQDNpttLCfiUzkBn8Hje5GRkTMcDsdkVVXf1DQtZcyYMdXFSBZ8tDAEB758MK/Ne6FkGu5Cj6EkA5Vp8As1BsovJ6FH78aNG9PeeOON7x955JER33777UPbt29/5tixYxNzc3Nl47m9JOnsmhg3xLAjxpYwzj2Er8JjIcqfn8jxeDx78/Lyfj5+/Pikbdu2Pf3jjz8+NGLEiOFvvvnm3JUrV0ofN9vylHYNkrS/yEIomTISKj8FScIF5nUoCgszMH369BJJSUlXu1wu8Qs5MSoq6h2n0/ke+8IM9hFZsTiW76EH2G+aymZX8owc9+3b14X1F0NwOx5fY93vGzhw4O+8LjSfMM4cHH/28yCO6wsdx0yoXuxiz86kIAZDToUYWXN8XuzMSkNmIfuYqhaVKpKOcvHJKF8yGX5zHw2+xPyKSqGS8cNvfLKgF/fKk5uKDg/zkHMpkhhgjYXEfwK6rNKNq4DebW9Aq6rNcWndtrBY7UHpCiQqypuk36BCfdzQ5jrYmN+ybSvx6e9f4u1v38HyLauNzeMWbvgV43n9xe9fYfXO9cYK4R4tuiK5RAUymwog3+VisLYz/Y4N2sFpE9W86IJ7qb//cXTf6cfVwO2jSuDLtkLBsaIM+5i0tawMlrEgjDD+fpCvQacMWoJJA57EpIG3YuLAmwyaMvBBTBi0wPAhHEYYYZyCsDE4jDD+7hBlzqIfptImRlgXqYqxOjg1MZI3G8Fmj6a2uYORxGcSNU/jqZPweMSdwIvQtfFUKqdy+v0EJqZMRHTuI4y/MqCkKyVg1U6u2DWhyrxKX8eT4ZjY/xW+WEdTE3+Uz+VQg5cdLWoh2x1wrmq3bme53oDf9z7nhi8hL+opvpDHwet9klPF7YbWqeixgDUweRgwrgbPL4fVHgG//xDL9giwYiRf5KOgux9iHjNPqYtA83ZgQpfJFAF+fSyU5ffzZT8OGd8/yWdegt+TxTrV48zgKtz3cQS16MAEVNLSxVmc8i48ecOZzxhev824OyCr1ETT9vvHIy9D6vo6bOpLxlJVRZigV0BuNstOWGwt+fdSltvK+o+Gx34f0xqLKf2f4gzpCdZf8qvB0fVK3DIq8IwJ4bWGX6H57yYv3yYPX+Izk0h5nEXI7KQqrNEljd1aJw6cxie+Yx4smBiE/Wswuf8U8vQ7vPagbN7z/4aEhATxGSg7r1fy+Xyy0rxQqDZ9i9fvOXw6dwvyu0PWkWxkHwpsgnumqFqhJGpVLQPvOdy0SozXR9KysGFnkfbRIuH2+LB7/3E0v6gSypdJwKKV2+Hx+tishQnymUNWBVctV9LY2M5BsSsO2eSjrAwutO+EwDDSixsYv7al98iLipzgWSwWJ8tfhqfHOSE8uwYKw4BsIOd2u18mH/9HEmPbs5mZmW+IL+Fe5hcMxIQJE+LYn2TH78nR0dEjqlSp0qNZs2b127Rpk3zJJZeUlmPjxo1blS9f/iaHw/EK05pSunTpa2QFZCCFIiFWA5ME5rlptJNjwXPTwGca+0wjcEEyjYOmoTDUiCjhnnnz5u14/fXXvxw1atRonj++ZMmSe/ft2/c8efBZbm7ueq/Xe1TTNL/NZoPVaj1hHBYK4+wgPBP+CR+Fn2IA9ng8x8nnjRkZGV/s3bv3haVLl97HdnhizJgxo1977bU5X3zxxRZZ2c3HpZ0LGn7Ndgw9N8mUjYJkylAomTInZKKwsHxgn6idnZ39nN1uf7tUqVKD69Sp07Zly5Y12B9KkcpJ/6hWrVq32NjYJ1nviZs2bbp5+PDhzg4dOvgpVzF+v38PkxnINF65++7wLufnEDsoW3z1+isFrwuF7tfXUYU5vd9g3t6VnYYDuad6nBCZFlmuUKIcqiQxO9nozVjYTeK5EhQvjaqSuYK2MIgtWFxFuHwUdVE6CIc1AlZDPzm7b3gkHTEkd67fHg0qX0QVHbiy4eWoVrKaoUoaFTL+ygZ4bpQvWQ63XnID+nS8GR0aXILqpStjy74t2LB3EzyaB6t2rcWeo3tRp0ItdGjYnvFuxbVNrkFcRAnJzOhB4su4ZFQJXFK7FVVVv9HPi8LmtGPYn5MZLEVxkBjaPr9iK1LhIf+rsa3dzO/o+vXrz4ZNYYQRRhhh/M0RNgaHEcY/AWLEVP0ykcmmamaH39IO6c54duGqgfvKWuiqrNQ41VI0cUAGJg78BpMGDcKUQY9gSkoqhk2Lh8tZg1qeI6C56hamccIocQIBI+lyaGmrgiFAtOs36repQSUyCbn+wFLFUX3SMX7wXOMX2UmDRuG923Nw2+gSnJWKYTRQLp35KEF3D16tCp+vzDLIjYWw6gswcaJMNoHJw/bBghmcSbgC9wlf4BYL1Zl/kqD5qfnLrKBpV/Qbdw3iO13JIpViPfJgeFRQqiE7LR4OY4voIPQseH2/nPBbbMUR1uWYURfNnwNNm4/3goZWt28byyvbMAtU+KOCBUFTxq8QWLGsuRHhv9zIP2Xc1Ywlhm75Pt/O/CvBYcn/Tb+wWtW/xdQhMkGVtvGy3TYxn3SxbTNCSSjuwEprgR7klVmGvwlkxSMnCLs4OUjgsWhfDW6ksc6LLEbdioZMw3JTc3F0xzFZcRQMPT0qlSmBZnUqGpvJye8g5wIibulZeVi5aQ9yXWe3kECMyLIat1Or2nC5PVi0ajvF7czrUxikXk67Fa0aVEGtykXa3U8gfW86MvbLJNAU18IRMNArezRF3RgIKRwOhyOOh7qk3WzvsDH4T0I2lxswYMDX5Gcfyvg08vJyBk/v3LlzV1ndO2bMmGifz/cA779QpUqVJu3atXPwHho2bIjq1aujWrVqxrFp06bo1KkTWrZsGZmcnNyO6by1c+fOu1577TVZuXUmKNhRjBdA4PTEeSiJAIdSqNHPJNNIKOdyNA2HJhmD5fHjx3N//PHHfe+8886y559//v0HH3zw4enTp/fdsGHDk7w3LSMj47fc3Nwd5EOWGICEWD9jVat5HUYAofwJJUKW/2aTj7uysrJ+T09Pf3fLli1PkOe3PUSQ7x+Q50t++OGHXQcPHpR3nbSx2YZiCA5tPzk3KbS9TTLaNUgF5cYkQei5oOB1oRBDMMe/t6Kjo/vXq1ev3OWXX442bdqgdu3aRn8QatCggdEf2rdv76hYsWITq9U6vkyZMvfMnDnTSTn6mHW/beDAgd/cf//94c/bzyEoa1sofz4eq7ONiuyYGbpX3JftMgyaxUD82u7KzjAMmAUhcu5w2FGuRGnUTa6FaEcU34sicrxnJCt/FGZjnhcO4zYf8J3QJakC2myw2+TjuLMbW2SdQM3S1dG5QUfEOWPh1d2oVqoKrmneHTH2GCh+U+dhutQJlu5YjuU7VlM/UFEqLgnt6lyCR6+7H7XKUj1mWMsaTTGk20A057FkTCJ8uh8LNv6GQ8f2QeN9KR9HQVxcrSVKOEsiTzaGK+ZH9q/3bjszXUr0JsWyOcqdU+QeFOS/zDPE7/2R8AayYYQRRhj/LvxtjAthhBFGUaCyJm4CNGU3Fdm91Mys1PK6wa43o254EbzudM7FNkDzipJWuEYrbiUGjm2MlPH90H/8s8j1vgKvZTLTal6c8mwoirqehgq5J1eijkrP5MhR+MRq8Jhopt+MdDdSxj0Hp/0VqttvMYvATq4GZA4p0MuzuKWNPID9yPLKqueT8PmpBTPvU6rEZ+S7QZkhREQ/isi4zxCd8Cmi4ufy/CXYHKUgfuAUlGccMWSFQD8Oa4hvNH9wuYphZNCPUds+aezy6BwfA1MNAydKpybAwgxE0XbGPAFn9BeB/BO/QGTCWOYfC/lUUGH9bBGBVdMnwGf82pHgRQA2j/h5DrE6FuuC7+8E8Rl8gNTg448/LtQQZfPZ0vyKf+HpJlrSlOI3WDY+c2ecuQE2OtKBZvUqolypeLK1GDk+C0hZPB4flqzZhRUbz24hmcvtRetGVVG3SlmMm/kL9h9KO+2CqNNB3EyUKRmL9s1qIDa6eHufN9eDY9uOwZ1NHp7m7S4GehZte4TPFnT7UjhcLlci21h29lvbr18/8RUdxl/AnXfeuX/QoEH3kaf3qKoqq7HqVqtWLcJqtfaJjIx8uG7duvFt27ZFpUqVDCOBbBiU4/IgK8eFPMqXJj8OOJ1gPHTo0EEMxMk2m+0hhnUPXWV8GkhnKdhhzLCCJJB3i5yHHgszDIZSqEHRPBcKje9dvnz5oTFjxsx9/PHHn3rjjTdSVq5c+dD+/ftfOHr06DuZmZnf5uXlrXe73Uf9fn+urB4Wnsiq1/+aewmpp9RX6i2rJOVc+CHuNkjHyKd1WVlZ36empk7bu3fvS6tWrRL/v/0ffvjhx9588805K1askPee2R7SfkIF20kodFW3UGgbC5nPCgnkGCovoSQwjyYKXheKiRMnlmebvxoXF3dZs2bNlJYtW4LnxtO6ywUtJxsa1RLd7zN4UaFCBbRq1QpVq1aVvvRcWlraHQ0aNPBTpsJG4PMA8ngNxzB5WbcYMGDAqYsQgtD7j8xToC/TNe3kD/uFwMJ7R/KysTr1MHJDjLUnwHEvwhqBBhUuQnJcMts9n3Z2hpA1xAq8J9xMUEfhe9DpjDQ2sTvTkURWBUfYInFJzdaoU64WPD6f8fWOGJY7N2iPdrUuYVVPvoCtqg27juzCxB+m4Kf1P+N4Zio7mRfVylRB64taGC4f2ta+GFVLV4Lb78HRzKP4avlX+HTxbKTmHoViYblZuHh7LPNsxXe7lWqmvcixz80+MXfvphMdtEjwebZhpuL3rz7Yf0Rx/aQG4+Uyv/y6axhhhBFGGP94hI3BYYTxd0dgBUQ2ou3bebGLJJpzTajardReK5C2Q7euDWxtrMiOVfkhq4A1vT80y3heic+9G6jOxrP3T+b5colSLFQl1/DFZKL9ApV5nKqFDhxbCl7rAGqXE3n/WZblWuYTyXLNoNK5NRjrJCyqfNosG8bJlQcOV/6S+6kBFwYlYD024M7egJz0RScoN3MRvK5F8Lj+YLobYKFmbW62Jk+J0dVmyW90NiHbNYtjttMiyApRxN3Z6/Pnn8H83cH8lXXQc/JbNnVFg0WXXU5O1iGQ5xnk+/eC1+tdx8NyTsQbHTp0qEQgND96z+rt1y2W1ZzgpJ3OVYQs9E7fk460PWdnb6xTpSxqVyltGF1DJOMvY9u+o/j0x1U4ePTM3DNzsoTypePRuFYF/LJiK59dAZfnr7mIEF/B4haiU8vahouI0yH7WA6ObT8O32nylXtun1uEbg3bqMjVvqyTomlaQx45V1c2kM4hh//bGDhw4Mc89Pd4PJPS09MbWSyWpypXrmyrX78+oqMDHwfsPHAcH3+3HKM/mI9Xp/+A8bN+wec/rcahY4EPG+LjKW+NG6NixYqV+HzfNm3aBL4UOXNIexZGAjnKYHc6CjUUCplGRJNMY6NJoW4khCSOCKt1z549WVOnTv392Wefnfb0008/9fHHH49YuXLlkzt27Hj6yJEjb2dmZs7MyspamJubu87lcu3hGCQbWcFutxskRmIxDP7TIf1T6iH1EcOv1I3QWN8M8febnZ29nrz4OSMj45OjR4++vWvXrpErVqwY/sUXXzwlm78999xzk6ZMmfLbmjVrZPCSjQaFv2ZbmPwPJfOe2WYmme1ptq3Z3gVlIJRC5acwOi3Eb7bP57vV4XC0r1OnDmrWrGkYwXWvFznL/8Cx96bi2ITRODZ5HNK/+ASe3TuZsi7ui4yV88nJyWKcHLZp06YmgRTDONfo16+f7Bmwmf2vBsesQvcNEFCUxW67hmrbqZsbF4CsDv523zYc/T/2zgOwiqIJwHPl1fSekNB7R6oIUkTFgl3ABopAGiAq9vID9oaKQEggCoqogAXFBiqI9N57CZDee1678s/ce9EQUl6oAfaDyd3tXtnbdrfz5matZ3rBoq+HyLdwu/C20KVxZ9xXxNfams9XGXp6kdctUtzSxG6EHs/jY/LGiosvtZXOR31LVVVWkhRo6NcYrm/TB8x6M9jxNRPw/UVVOAj1CYQH+twHLUIb43Wo6TgbX/Pg5mDCdrzp8CZYf3ATrNy7Fv7c8zdk5GdpyuWjOafgrz2rYPXedbDu4GbYe3I/BOK5PLx8gcP3AA7P3b5RB2iG56Euzqiv3jPQPxkn4Wihe+798VSF+E66G8umyraJbbERLpqjnMI2We0kcwwGg8G4PGHKYAbjcoADK3inFOB76RHcsOGbLLmIGOw0GVCPA6+mYBjNilF22svrZJWHUuvNIPBPgajviWO17fjS+jAYdbEwJ3oOvu2mO19Va3qpVmmwWD0CvgUTEvnx5Z4Gg8c1uLUE34QfwjfWCaBmzMXhQAUNn8t4jRPS8QU0CzQlIR8ADvPpJrE6jiZbO3O2LJUr0RTk9KYuK5+BgRuL+50uijwK7JY3ILjtKVAq+CggJbZbCt8qMLqWHGfB89OSBgCf4nrkadfWri+MwjJ5A2y5J1xHucCsUtSqldGXGePHj8/AIiDroEY4aA93BZ+BKBlP4m2vFzX/09XDY7FYCiyQsh2rch2sfEkB271dEzAZ9a7B27lDaXE4ZFix4QDELVrtlkKYFDhGgx7+2XYEZnyzGrLzSzUD9nOBBq1dWjeEx+7sXatVMOVZXlK+5i+4NktsgSOrYO4oDn5/dwVVySeffOKFeTqE5/ljoigedwUzzhORkZFJiqKUYN5O8PLyCmzfvv2/iuDVWI+mzP5ZUwInfr8Ovli2ERK+XQPvzVsO0xashKPJznG5v7+/pizD4wZgOfWrZUI5d6BGREq9cmi7PKx86Y6UKxBJKioYSSoqgitu075UeUWr1QqbN29Onjdv3qZp06b9gHXx0x9++OGjv/76a8q2bdsmHzt27I2UlJQPSBmK8k1BQcEai8VynBSmmA+KyWTSLKjLlcSkTKQ2Wp+g9FC6KH2UTkovpRtR7HZ7PrnMwPtanZmZuSQrK2t2enr6B0eOHHmTFOSYD5OXLl36QUJCwqfvvffe9/Pnz9+4evVq+pSB8pAUwAStl+dtuZTnd3nel0t5WVVVljVJef0gKadieJ3BPGmN7WJw48aNPVu2bKnlj2Ipg/wlCyFz2luQt+AzyFvyFeR9swCyZ0+HzFkfQtnunXg1VbMe7tKlC+VjU6wHd1X31Qrj3MH8/RPrsD+WT3tXUJVwHH8EiyaDyqcmRJ6HvfmZsD0nzRXyH2RpSwpcL7M39GneC0J8gvFVSqrlSXc6zquTF9//KqaA7yWeRjMmTf73XHQdup5BoMngeHyt5kGhvkMlS1rn87Nbo47QvlFb5/74PihplsWksuagc+P2MKLvQ6Djjdo7iSIp0K1pF3jx3mdhaO97oXFwOJSWFcCnqxbCnmN7wKY4YOWef2DphmVgt1s1f8LDrx8G42+NgcYBTUDB8/sZPGBA274Q6hdSYz9GX44sO3UIHLisNW9wB7yvVIOBP9NYwwVeqxsuyB3YFmyXzE0Ug8FgXGEwZTCDcTlAb6JknavKm3GLHILywAv4BkszZykpMCeqDHQGMm6gQdh/7J8i4ptqR3xDbAiSnV5md2uzrc4YnQ0jp4Xj/o3xbQ93rOklvYY3T4IXVeg/WcTdWuMoroGmKFWlP+Gz2B3adZTACNypCr+yagr+cU1aofYFg/d/1qVDJ+vxPIOB473/HUCI5eNbbgv+KcL7pzd2H5gZdRDv/3T5dNwB+PypEzB1IA1yzw+y5MoH9SD+yXZOrgf+YJaOn3n9sQcgIeYEfD71TMWvNqqoI84sOL1s6wE4GNxHihdcbbN48eIqP1HX2U9m4YNmo02y453XcOsYJTtkyNifqbk6cBc6Z79uLbQJ1miytvMFKYQLiy3wzfJt8MInP8LuI+SSu3rIRcRXv2yGN+b+CvuPpmmDwLoX9H9IkgyhAV4QeV9faN6wWsOrfyFFeuquVLAWWrXfiGqChqw4wNz98NcPr3UFVYler/fCBfm2TfL09GTK4AuAKIrdUPqFhoZCUJCznHccTIH35q+APzYchMy8IrBhvaYfBkrLbJCSWQDf/bkT4havBqvd+TtdYGAgWUPqDQbD3XiOYC3w3KFep/KDoTysXMqVfrQkKVcmlisWK0tFxSMtSSlJN1Gd0Lk0cnNzizds2JD6yy+/HJk/f/6Wjz766M8ZM2Ysnjt37izse95bs2bN5O3btz+3b98+sgidQH5yT548SYri78l3rtVqPSHLspWUrSSYV5qQEpasb0nhSIrZikJ9S10F+8PTzkHnLrfuLb8mKX1JMD00b1tSUVHR+qysrO8wvTMPHDjwIsqE/fv3P7V169bn/v7776kLFy58d+bMmXEff/zxYrzvFfPmzdtK+UD5kZaWRl+aUIMnobKoKk/LFcHlUrksKkt5eVYl5WVPlC8rUlWY25CrE8yTHlhGbcknsNls1sKLV66A3IXzwXrkoMs9hIyvGQ6Q8nOh+O8/IfebL8CeRq8UANSWwsLCDNgHX5uRkdFAC2Scd7C+L0chRWGNymCzaE3G1rFD02rWAFVgUmbOP7wD8m1nei2gtqXKCvRu2Qt6NOuGfaKMFbKO1U2ldko+eJ1QG/XyJMtgrE+c65mNfa1OMMEd19wB17e8HiTFDoKDrsPhNVUI9QmC61r3AINIP0A73xVIoatt4AlEQYSbOg6EO7verr0X0PmSc1KAV3hoEdoc2jdqDzd26A/3X3cPRuE9YasKMPvCkO63wg3t+0OHhm2hRUhT7O9LoagkT7vDFmGt4LpWPcBsdPYn1XG4MBf25NJ8zLXni6ZgB2VlBmev9tduRVGuxXbki2W8IyoqivoOBoPBYFxBMGUwg3E5oWiTjTm/oXMO/XLxDXaXtu2wndme/Rqo+KaKb4WkmcJoDq6DsQnXwZhPmoLRYzLwXCftTVR7Q6aPz86SASiaWQSei4QXHofRszqhtAXQv4Rx9KmZthPGO9/DDfv24Jv9epBwPMrxbYG3JsDj8b1h5Oxw8A8dg+cYp91j5Zd92fYPnuMUvsnicVwMjI5/AkZ9GgSPzW4JkfHP4vYsGBU3BEZ8XqXrgnNGVXZhdh7TlN4C/wTY9RPgyfgwGDOnKYyd9QyMjZ+HabhDS9O5wrsmv+M0U85weHSeL0qo5gO6HoCDM3IVUYgDhnYnT54st50+jeHfTrIoPL8Vi+sYWdTUBFnSFqYWwqnNzvn13KVdszC4d9A14OvtoQ3WzheatbLdASs3H4Rxb30Dr8xaprmAyCkogfyiMk2OJWfDl79sgjFTFsBbn/4OR05l40CMisxZzc8GUiSTlfFtfTvCwJ7krrd28k7kQdqONGxKNV+X3HVIslSoivwfrqBqwfLthAsvLN99NGmgM5RxPsE87iiKomfTpk21bfIP/Nu6vbDncBp2L5xmLUefR1N9ovooYBux2eywctMh+GPjIe0YsiYmi0hBEK7DunPu/c7pVNWgKKw8vHydhPqrilKuXKyLlCspSSoqMmm74nltxcXFZdjvFG3dujX7+++/P/LZZ59tnjVr1l/Tpk1b9sYbb3wVh3zzzTdvLV269Nm//vorcs2aNUNXrlw5bMuWLaMPHTr08uHDh6ckJyeTwvjL3Nzc70tLS9eibCaxWCwHJUkqqIs4HI58q9V6tPwcJSUlG/Py8r7PyspakJaWNpOuR0pqvH40puN+TM/9y5cvj/zxxx+f+/LLL9/6+OOP495+++1vPvroo5/xPlZ+/vnnm3766acje/bsyczIyCjC+6VnP7keovsvz2/KF8qfcsVvxfyrmK/uSsVyo/Xy69CSKC/r8u1yqgqrM0OHDjVhf9PM39/fl9w+EI60VCj68zeQcsh/qkiNhjpYTbRtRQHL9s1g2bUdUy1Tm4LwcO1jleYmk+l8tweGC+xzjmN/Qz/ot0lMTKQfDqsk/eGpOaqqbMJKVKKVWw3oeQH+Tj8JazNPnVGZqFzpxxRPkyfc3mkwtAxuTj+ouGLdA2uM9gwsPzkpbv3Nvrit/USKIU7rXi+9J/Rq2h1evutpGHdDNPh7BGLSBXxdlaAFXvfadr20fem112Q0QV5BHjhkslQm62EVvM1ecH+3O6CRTzgoAgc7knfDl2u/gszCDLwPAby9/GDINYOhN/kMFnRwc+d+MKhjf+ePH3ifRzKOwaJN30JmXgp4GPzhvl53QZB3MNjsTh/Z1bEyLQmOlxRqd1EjWA6qLMl6Rf4Vhk2lfuMMsB+iOS864LMnSafT1W0CBQaDwWBcFpy98ofBYFwc6Bd+QRsA0nRPJzHg8L8v1JyaDYJyTFuXeQn3pQHgf8yJwm3HBnw/PYmCcD3x+B+B12/A995HcH8yIbBpb7kc1wDjan5Trwp60506Fd+C+e2gKsc1ZbDK3wSCuAIEYRVwyv24F6Wb9tYDLwZo7itmzMB7Ur8BRdqkpY3jBoAIP+IeW0Dh3sTdrVranAn/j0adDuNxcSBLKXiNQODVt0EnbQcd9w8e8xqIfCy+4U8Do30ITF4lgijV8lbsLi4fbeHB+/Gan2G6T+K9eGNap0IptwXvcx0OLV7DN/XHsGf9AETlLnh0cpUKUrdRFXwBp0n0COFW0Nv2gc7+MXA6Guk2RrkFpVoXDRcam81GA4QkHJy0x0F3Fdbf5UiHsK7tI994NYJFTX5yU3enQdahus1VMnJIL7i1TztNgUaDsfMFTWxD+tXjKTma5e/4txfB7eNnwa2xMzUZ/lwivDn3d1i97ahmSSzgQK2W8W6tkOKvffMweOCW7mDUV28FVI6t2AZHVh0Fu8VeqzKY4FTuBK/Y/nFtVsmECRPIsm4YrmZhelY6QxnnG8zbYEEQdAEBzt+ucvNL4OBx7JYVBbuSqsuSFMJ5haWwcXeStk31xeUSwR/b4rn1OVVDDaqqRlUxvHy9spQrEisrGisrLMu3ScoVwDVJ5ePLz11+TSkjI6N4+/btmX///ffJH3744cBXX321c/78+RtmzJjx19tvv734gw8++JoUxvHx8e9h+OtffvnlU9988814l4z68ccf76wseJ67KkrFuJ9++umuxYsXP1p+joULF05ISEh4HeV9vOZsvN5X06ZNWzRz5szlpOjF9OzAYw5S+vbs2ZOdl5dHVr50T5T+cim/PxJ384akfN/yfCqXiucrP3/5tSqWV0Upp+J6OZX3OSeSk5P1kiT5e3h4GEjxRzhyssGekoJXqfoyHC+AlJ8P9tRkcqyshZE/bWwLNIFsvfjh9Epk3759dux7NqJ0cDgcoa7gKlF5YQN2ZyeqK8OKqPiesPDobiiyn/lhFT3fJMUBXZp0gps73QLeBvp4jKps7dBzWcDLG+gHBOpacZ2UwX4e3s5ajy9umnoXz0f+fT09PCHUNwTGDBgF7418He7ofDM0CWgEzYNaaNclQ2d61zAbTJCenQmSneqes8+m22wa0hj6t+urWTPj+yH8uOM3ePfHj+Cf/avhZPYpyCrNBiO5ouB4fG8QIL+sAE5g+F+7/obpv8TBusMbNOXvwHb9oG+rXiBy9PVC9e62jhXnw5+pR6FEy7da3gNoDmaFW2HldfSlW5V4enqSxXdrfD6tw/bo/udaDAaDwbhsYMpgBqM+IujwVRLfHjXFqqyCJDk/41r9GPkFXq29aSpkEsElgU1wfhsp2i34tluqWaySA1GOLILp3TZ3NR7zJkjydtwmw4UAULkiXJ+Bmy/gLsnOF0fuenjqQyMYffEYbTYMp6Uv57JOPR18C6ZgjgaSTjJKMV3KByBLe3CLvt4LxnTmo3yCp38Z02XH/Wl01x5SEp3WOgVBazHsFXyrXgqKWoJdUhD2SgY85ns8/mU8Tb72Bl8Rcv0g67/EuOfxWr869ddcBP6hz6MzQcZjQX4XuMJfnG4iyGUgJlZLL6aLp+GAC+e4EePoNpw7nAaHEZoDW80VgpOpw+zgKPoGj3kBFPvPGELO4kghi4MhNQfv5QdM/wcYuqyCmwjX9fF8mqV2BWh4Xp6f2qimgpGGpXQ3BiZiQshHgRHXMX9UCQQ97TQc5WuUviiXhPHjx5fiYGgtDgab6fX6aj8VlQU5XeXVjYoql9Q2kRwpuorSi+DkplPgKHMWkDsYjTp45Pae0LpJCI3xzjMcDhrJolaGvMIySM0qgJSsfE0ycougpIx+T3FabZ4PQgO84WG8lzbNaxxfa9BgNG1PumYVXJuPYmr8iqI4eJ7bYLB71Wh+3aZNG5qMrA/e19bo6OitzlDG+QbLg/pEvtzayyHJYLE5aqzDVNccsoL17j9lCX3uTMozSZJqNr8/NyhZFaWcimFaR+da1ibU8VaUysrK8rDKQh1DuVBfWHFZWcrPQ9crTyNtW+12exlZ3CYlJRXs378/d8uWLRkbNmzQZN26danLly9PQjlRUf7444+kilIpPmnNmjXJ5eeg8x05ciQXz59P18HrWWw2GxUa3QOlgyjPC0pr5XurKOX3V54HlbdJyu+1opTnc/l1apPyPKpKiKrCzhv4HOGwLotUn6meazjs2uRx1UL7Ybxipd+XnUmi9oTn0GP7ql57xjgnpk6dasfnD/1Q2EQUxY7O0KopTLLuwXLa43zHqRn6QXVHbjpszna+2p4GFrWgE8Fs9oBbO90I3RpeAyLosCLWXhWpatDrnFFnwFc7LQR0ZBnsEYA1v8J7pqKAXhTAy+QJVpsdDHod9GjWHSYNeQKm3Ps83Nx5oGtHPAbfP7GmQam1FCxKWYVUqOBp9IAOTdppVsKETbHDin2rYOr378GU796Ft5e+B7uT9mnK7T/2r4Y3l74P//vuDXj9p7dh1eF/oNhRCu3D28KjfYeCjsfXYnJfIVZTnfHCa9JPwK5cegUmlXYt4HuYoqhfFT/6Uq4r5AxkWaYvTQLxmbJh+PDhZ/rtYDAYDMZlD1MGMxj1Eb09HVTpZbCrA/CtbQAE6nc4I/AVlodEHAIOwKHfDbj5PHjjvkR4GJlSPgsOaQBw8gAwW5zHzJmKb6j8FyAqD4EsDcTjBuAo6V7wMb8GDfRLQRUe0I5R5Xegd0M7tN9vA71xPkjyQLDb8a2X+0I7Tzl/r8aBpTxSO4YXHgRRcH4+9uNTBWA3zQNFHI7norThOYX7waf0TYD0ZTjMvAHfUm8GRfoIpJRCzTrYL98AFtMGTN8EHL0Nwn364fE3g4d1EqiWnXhWMtOgsxfi+cpoReOzMcVwU+AiPC4K8+NGfJvuj2/KA8CguwuscgwUrPoc5jzjtGQwWbIxbpiWZxyMwjfy/ywhAopp8r2nwWa7Ad/nh4Gf52FXDECgPRmH0Ldr+aVIT0Mj/r9ZTT57vhgaZC4GRYgB2XEzSCpen+8POulOlFgoDPgMPh2b6dobQNS94cxjYRAYpNP9tAYaydL4QbArA0FnigY9HHXFAHz5bBbYje/g9e8CWeiPXTaewzYZsvVU5t+g3Imyina9ROBYQd2CA276fHngzJkznbNfVWLU56Ossp1bjQOng/8O8KuDxleyCmk7UyHzwH9Z6A5d2jSEewZ2Bi8z/Z7w37DsfEFp1z7VJ0VDBaGw2m7LHSjNZAn80G094Y7+nTQXAbVRmlMKe3/aS0pFLe9qhePS8Dq/D1syrMbJYARBuBUXNIHjZ1oA44KAZZGHIpWVObs3migwPMRXq2vVVWGynvcyGaBVoxBXCOnCHFBSUqLwPE9KwosFpbBcKlI5rOJ+JBWVjyQVlZe1SUWlZ/l6RYUoaQ0prFxRSsvKUlFxXL4PLSuei9brmraK+1c+H0n5NauS8viKy8pS+dzuSnm6yvObpHKZlFN5u5zqws8rer1ewvZQbLVaJUQLE3z9QPSvwesTWdF7eoIuIAA4wflbCE1AKMtyKbYj51dVjAsC9jf0nnkc8/qOyZMnV694J8Uxz/2Gz6hay4N+tMy1lMH3Jw5CYSXrYIoTeQHoK6NGARFwb487oIEffdSGz0qVHoA1V1H6wdZgNNJzUNtTJ+ggwCOAfqZHnMfSX3JXYdLpNXdNuQW5wGEdC/AMhOta94HOjTs6bTEI1yX9/H3hRNYJcMjUdDEIWxh5XmvgGwbBNNkd2WfgvjInQ3pxFmxO2gIrD/wN6YWZZPYBJzJT4c8Da2Hr8S2QVZwNDrxekCkAHu7/IDQLaYav2ZzmK7i696cMawn8dOoQ5NjKNLdCNSIKOLywH8KsqPZHXnyXa4zt8Ea8Hs3R4Rp/MBgMBuNKo5YnBoPBYFwgRs9tC5w0FdeswKlfgwW2wZexNEW+CjQjfnrQzaDqvsVeygODFmDo8zA32qn4ZtQbSAEsiuLbuHo7Dh4Gx8TEVDsz9RePfPk2p8ILTkVXDYM2jCJLn6Z9m0LXB64Bs5/7X/qmZObD5Nk/az5VyX9wbeOi+gLlh0EnwmN39YaXxtzqVrpplvIdS3bCwd8OahZPtaLiGBqURTa7bfzYb8fmuULPYMaMGQF6vf5TLKfwyMjIHq5gxgVg1qxZ92JeJ3bv3t2vS5cuWtii5dtgavwvUFBSpik+KtYFqieSokDH5uEw66UHoEWjIHLXAtu3b4e9e/cesNvtd44fP/6/H5QuLjXV2qriysMqL4mq4qoKq25ZXVw5FberWz9XKjbKyg20clz5dlXHVFxWt15OxXCiun0q427YBWXevHnGsrKy8X5+fq8OGjTIOzg4GBSLBbJmfQj53y8C5xwDFYoI24MqS2Bs1RZCn34RzD2u1RK9edMm2Llz525Jkh7F9kA/LDMuAFu3btVt2bLlTVx90Gw293n00Uer/eKkxYLJ3tmyfgvPcW45wvfXm+GDa2+Gu5u0dYX8B/V55BLKATLM+XMefLF2EZTZS4DHFwy1uocnVgwfnQ98OWk+NPNrqG3TpHE/71gOzy94BXidgts8yPhcbRveCt58YAq0C2sDaTnp4GEyg7fZ23Wi0yEFdb6tFH5a8x3c1/8+8NR7OH/I4xTYm3II3lr6AWxN2gF6sup1fWgnYxp5VYapd06BIT1vhPgVn8Gn/3yOSVJAxmNFXoRRfR+GB3sOw/OZwdPLU/v6ozpmH9gCb+34B4ocmC+1vDxw+J6hOBzvGri81zNHTnPOQVKJuLi4Ifj8n4fyXnR09PuuYAaDwWBcYTDLYAaDcWnw51LwHboEdIYRYPT6FTzE7yBq9qMQHfcAZIROAFV8C0QdvlVDPspWaJBeNzNRxkUBB9oliqKQ/1ma7ee2mqyDdKAsw+HXwdomktPUMThmytidAam70jSlp7tEhPhBzLD+0KNDE01nUKPSuZ5AM397mAzw0JBe8MLjg91WYJPlNE22R5bU7oDD5AKU32pSBBM6na4L5ltbLNfFriDGhWOLLMvpKSkpmnUvcWvf9jDyjl4Q5ONJX/OCJCua+wiyLhMFAdo0CYXI+/tqimCisLAQ8vLyyBLyV9ykCZ0uFVQRy6UyVcWVr5eHU0OvvF5xWS4VrV0rSmXrWXekLvteDKkqPRXvreL9l0vl/CnPw+qEqCqsnKrCLhirVq0yTp8+XdO0jRo1yiqK4r6CgoKs3FznF+y8yQR+9z8Inj2vBU6vxztUQJUk7PcoG7C/CgsH37vuB2PHztq2pawM0tLoAwh1F/ZlVfgaYJwvunfv7uB5fhXHcVaLxTLSFVwlR0dMLRL1/Ov4UKa6XCu59jJYcHQXJJc6vaRVRPMnjZ0jL/MwvNf9cEubAaDjeXyWVj+spXcBs96Ir5rkmcdZxUmR6230Al9PXyifXYKevzLWMYcDk4lhgb7+kJmfCUW2M9Ohgef1M3lAmd0GNpTylkOP8fKvhzg330PoXUCH/wa27g+3dRoM/h6+ZC2vuT2pjj15mfA15lOuraxWRTDg80O1S4dUnv+9OkVwQkKCD17vJpRklDWuYAaDwWBcgTBlMIPBuDS8P6YYX6Ln4Rv3rzh6KwRB7ANG33lg8PsaDN4fAy92BtmejL3UEoxbDlOn0iCXUQ/BgeB6XJD11ejQ0ND/vl2vxANfjtiAixWyIil4jDOwGjiBg9L8Uji04hDkJtWouzyD7u0awQujboY+XZprLhzqs0KYFH30yf/9N3WFJx8eqH3G6g5FmUVwEPOmLKfMOeqsBcpvzIWdpXzpcldQlUyePFmP+w7AVcq037VAxgUjKCiItFZfkTL34MGDQO4+vD2MEHn/9fDC6MEwuHdb6NQqXPOF3a19I7hzQCd4EcPvHOB00UkWcsnJyZCZmZmK68vpxxkt4tJD9ae6hlcxrny9XCoqNMvXKypBa5OKCtSK2xWlruHnQyqfu+I2rZdL5e2apGKelOdVxXwr3yYhytfLtytTU9x5Z/HixT6JiYm9Dx8+PEmv1492BVMb2I1tYuv+/fupXmthhibNICjmSfC77wEwdekKhhYtNWtgz/43QNDY8eBz+93AG01a+zlw4ADk5OTkiaL4e2RkZLU+URnnB5PJtA2fGUkody1YsKBq81kXuen67xQe3xdqUG5WZH1mMnx34oBr63TomaaoMgR6+cHYmx6HgW0GgF7QVfu8l/GfHylXeZqU1ekmgvA2eII/nuO/41Swk9udshI8vwI6XgA/b39IzUqHYmuxpkBWK7qk4FT8z4Gfrz8UlhZiqDOc9imzlEKJlabDoLDy8xN0POYBHYv/eNyXFMHUYrs17gIP9LoXwn0bgM6gA5PZpN1rVRTYrTDn4DbYlZvlnBivJugckqby/lMus+51Bp4JtqEmeL2euLrdx8dnlzOUwWAwGFciTBnMYDAuHYWB60GxPI9vwlPAYf8Kygp/0cRa9BMojtnA8U+DUjoF4sccch3BqIfExMSk4uDhF5TmKHfjoKrKkQsOelRZlb/AMc9eGgDVhiAKkH88H/Z8vwdKcqo0YqmWru0awSuRt8EN3Vu7Bo0VB2L1A4vVDoF+njDijmshdlg/8PNyzx2G7JDh8IojkLE3w21FNw5q7VgCs2K/jCXf4tUSGBjYBM9J/oJ/T09PT3KGMi4Uw4YNk/Py8hItFsvyI0eOwKlTzq+s/b3NMGxwN5gaewe8/9S98OEz98M7E++Bl8fcCjdd21abSEiSJDh+/DgcOnTIYbPZFppMps107BdffOExd+7cFtOnTycTuEsNVdCqhKgqvLJUVGiWb1dWdFYOo2VFBWllqUqZSlIXRezZSOXrVUxPxWVVUvley7drC68o5VQVR3JRmDdvnm9CQsKNubm5r8uyPBuDHsI+2mnmjrieJ/NzcnKO7t27F/Lz87VwY+t2EBz9BIS9MAXC//cWhL36OoROehl8br8LBC8vTRFMbejw4cO0/jvKCjzPRbuvq5Vjx47lYDn+jPndsqSk5G5XcNU8/bRVkJV5Kh7gCqkWekOwyA747NB2+D3lTM835DbBYDCCA/vBIN9gmDA4Gga16wcCiNo8ylW9Y4T6hIJO0Lu2nPt4mDwhwMsfn6XUfBCeg2J7GWQX52vKYI4XwdfDVztu/6mDUGIv0ixwy91RkPKXjgzw9oOCkiJtmy5N6TqSdQxS81OdP/L+WxVdS3xNUnkFrHYHZJbkgoSJ7tSoE4y6/mHo2rQjmAyGapXAhAP3X3riAObNEc3dRfV7uqAfxgGSOUH9uyRqqnNOjUrQl114zd74DhCAy1Vs4jgGg8G4smHKYAaDcelYMkyGz57cC4fSZ4JcGAN2yyOaAD8S8suehYTIb2Hu08xP8OXBfJQTOIB4ZM6cOQ2dQWfy2FePbZM59TMclRTz9A18LZCFcOrOVNi7dC9IVtLVuE+7ZqHw3OODYVCvNiDLCki1jz8vCvS5v8XqgM6tG8KrkbfC+AcHQFiQjyu2do6sPArH/jkGss29+9HxOhoozh3pePhHV1C1iKIYgwsvHAwunTp1an2xMr2iefnllzMlSXohJydn486dO0m5q7mMoM+LwwJ9oEOLBnBNm4bQpkkIBPk752i0WCzkIxi2bdsGBQUFP2G5fRoVFaV9x2yz2a6TZXmewWCYER8ff3NkZCSZwtU3SCNSrh2pisrx5crOcsrjScrjKm9XVK7SekWpKuxiSFXpKd8uj6tKKt4vUR5emfL4ylQ+/qIzbdo0Ez4bhtjt9pnYv3yPz4rbMXgtLp9WFOU0v6SxsbErcJ+PTp48mUf+sMsthDmTGQzNW4KxfScwte0AutAw4EQR8JxAlsT79u2D4uLildh+3sX2UKXCi3F+weeEgv3XMizHkygPf/7559XP9sdxqiKrq3BlFU1kVhs8PrlOFOXDu7vWwIGCM4uT3CeINCEaPtsbBTeGMTeMgkHtBuFxAkhakyIdLL1ncNokcY2CG+Hz8HQLWi+zFwR4BWo/JjgVqjwUWYohvTgdJFUina3mwzciOFxT8G45tN05esaWRHF0bmqJvmYfzd8wQZO4ncxNg++3/AKF1mLcrvyuo2rWwBZrGXy9dgn8fWgd9GzcA54aPBG6N+uB+4sg6sQa/QRvzUmD+Ud2QqalBMTa3qUonfTDMcevs9js9CVXlYSFhdGPMjQx8Qmr1VrtfgwGg8G4Mqj9ScxgMBgXmpOrFdjxpx12Lbdqsu1nG+xfUTfNH+OS8vPPP5cNGTKEhhz34iA+o3v37ltXr15dpeLh7tZ3pYCO66SqSktO+3axBjAWB5hQkFoAokEHAU38gBdrVyKXQ5a37Vs0ABkHQikZ+VBmtWvhdM5LASmlTQY93Ny7Hbwy9la4oWdrbeI4d0nekgw7F+0AS6FVU5TXBg1CcUC7z8gbYjt83aHAFVwliYmJ1+CCJgP6y8PD49MffvjB6cSWccHp0aNHlslk2l9cXByelZXVuLS0VMB2pCk7qK7SuiRJmn9gcguxZ88e+hzeVlZW9iPGT4mOjv73W+rbb7/dA8PaotyFmzeGhoZ2prY5bNiw7KVLl54+PX/9p6ZKXq7crLhP5T6nfJ/KlIdXt//5kIrUFEdUFVaR6o6rjDv7XFTIdcDNN988SK/Xv4CbE7EuN8S6+T3W7XcaNmyY+MADDxz65ZdfzqiXzzzzzI7MzMyS/Pz8jjk5OT70Awm1A53O6QqAlHf0o0h6erqmBEaRCwoKSIn89Pjx46v9DJ5x/unZs2eR2Wy2Y5mOwnJJWbZs2XZX1BlYr+lXagwUZE5WBgDHm1zBNZJjtYBDlaFXcEMwVXKH4FSYqmC12CDQKwBaR7SCotJiOJl1AuyKA5+BFI/PQYcMD/d/ENqFtcAOw9llUN9K7wYHUw/DnlN7NCUvR89Msjb2CoQeTbuCh8GMZ1fAIOrBy+QF+08ehlKHBSICGmhKYHrG0iUKSgtBFHhMgz8cTDsGM36Ph/VHN2p+3iu+bvxnsSxCflEurD28EVqGtYKYgaOhR+MuIOjpfORrmI6ruvtLLyuGT/ZuhD/xOqR4/u+c1UAKc0U5BbLyQcnoyVtdoZXh7rjjjlvwmmNwfU5sbOwfU6fSHM8MBoPBuFKp5enBYDAYDIZ7vPvuu16+vr5LcDBIo7UxMTExJ5wxZ/LFIwvv41TlQ3wMNXIF1YwKYPI1QYd7OkDLAS3qpBAmCkut8PemQ7BoxTbYvO8EWK0Ot/3zng9ICUyuKpo3CoI7ru8ID93WQ5vszl1I+ZG2Kw12fL0D8pILNF/ItUGDVCyLYtzzKb1DP38YWeJXw6JFi0yFhYWf4/7dRVEcPWbMmFWuKMbFg0tISGgtSdIIHJDf7Onp2RTFD4WnSYRI8VVSUiKjZOH6Edz/J6wXi8eNG5fsPPw/4uLi/DCuiyAIZH15A66Tgvggri/DMl6TmZmZhAN95y8jlwd1fV+90PvXhbooaOuqzK13yl9i8uTJfFhYWFOsf72xvt2D9a8TBtOXBn9iPfwR6/NWmixO27kGFi9erM/Pz7/F4XA8aDAYenh4eDTAZ4yJJhDD80JZWZlSVFSUX1xcfBi3yVXB10888QRzb3MJmDFjRgMs14VYBgo+Q6LGjh17pm8HF4EL3giTHfAuJ/Aj3KnA9OwMMpphYofe8HjrrmAWT//YAaPxmW7RnpOiTgenclJg6eaf4Kedv0JmMVkUc+Bj8IQvnkiENiHNta9zCFK22h12+HbTj/DJH3FQaCnUFLFkRRzh0wAm3/c89G3ZB2RRBl7htWfqodSjsD/5AAzs1FdTMB/MOA6+Ht6gAxEsjlI4nJUEP275Fbae2A6CqGj+hPF/BXADAyRMq6dghps6DYSHrhsGLQJp0lsV9EYDvpuIuFfVXVIppveTfRth1v7NUOywgYBpqhFSKKtkKK3MDCj2fOHoxIk2V8xpzJ07NwSfPUvoB0gswtH4/kbPGAaDwWBcwVzIl18Gg8FgXGXEx8ffi4OJ93Aw8Ul6evpM+oTUFXUa0x+e7u2v+L6FI69IfBK59xk7jt88gj2h872doNn1TV2B7kMDwGMp2bB01S747o8dkJyRj4MuHHJVY31zPqBBrCyr0DwiCG7o2RL6d2sF3ds3Bm9Po2sP98jYlwG7vtsFOYdztIGvW09v3A93+1on6p4d/sXwVFdolWC5Dcdym4PlNqu0tPT1SZMmMV+Blwjy+Wu321vZbLaOWB7NBEHwwmAOB+oqllEubpOSZa+/v39SbT4dZ86c6WkwGJrheQapqkrSEet7BspvuP5b69attw0cOPBK+grjSnqvdWqsLiPoR6WSkpKeWFcHYp3rh/W1Kdaz47gk/71/Yp0+VNdJDvF47tNPPw2zWCw0a2JblAg8H4/hPF6DznVYp9PtKisrO8z6rUsH/QAQEhLyMBbNFNycjv3TLPKJ7ow9E+/P3ryJFyCOE4QWIFf5mvAv1BDoWdrU0xee73I9DGvW/gwlKNYHzb2OzWalSe009wwrdq+C7zZ9D/tTD0CARyC8Pux/0LdtLxCwm9CcQrhOseHARnhr2QdwNDMJYPUPnwAA//RJREFUeB3FYkeicDCoTX94+e4XIMQ/gBKg9S4OXJLvYF5V4FjOSfhi9VfA63Vwe7tBkGctgJ92rIDsokzt3DymnPz5ageqTgte8iks4TtBy+AmcF+Pu6F/274Q6BmopZnXfP/y1bqHsCkSzN6/BT7ZuwFybZbaFcEEKbclea1qV0YWRr5a5Q8lrh9vyEXUGygvRkdHx2sRDAaDwbiiuZJemhkMBoNxicFBe5AkSdNxkN4FN++PiYnZ74w5ky/u/6KpquO/4nm41hVUOziu8gjygDa3tIG2KGdDcakNdhw8Bd+v3AnLVu/RJnARMRHnExr+0eC0QZAP3H/jNXBDzzbQolEweHkYtM8660LW4WzY8c1OyDmSDaprQFobZMGkKgp9Kj3uka8e+ccZWjUui64ZWGbdcHnb6NGjqy0zxsWDJvNp0qSJaLfb/62cWD6Kh4eHoyYlS1XQZHJ4bJgsy50FQbgfg27ieb4A6+g2LPevAwIC/rrCJwuq7++71GVctiQkJPhgv3+XTqe7C+tTZ47j/DH4L1wuxfq7Cetd8sRqLBLdhZTCS5Ys0eXn5//rJ6CkpERt2LChva7tgXFhmD9/frjVap2O5U4TkEVFRkYedkWdyeLJel+L4XlOr3sN8BlcG9ozFZ9/jb194f2eN8PNES2cERXAugcOhwSKKmOD57T1Q9kH4duNP8DKvWshyC8Ubmh9Hdzb+y5oGBgBnIL7CQY4kXkC3lr2IfxzaA0I5PMBewsOn9960QDdm3SGsQNGwTUtuoCed04+V2orgz3J+2Duys9h/aH14MD9B7S8Drw9POH3nX9pPzCrfKUqiWEypt/A6+CG9v1haLf7oWV4c/DSm7R3BVEUQa9zTW5XRW9Fk9klHtoO7+1eAzkWi3vvEfheo4Kapary+MKRryxxhZ7BZ5991tHhcHyD6S7A58ItY8aMKXZFMRgMBuMKpr6/HDMYDAbjMoNmisfFbBzgbI+Ojh7uDK2aL4Z90wEEaR3Hg7crqFZoQKj31EP7Ie2h/R3tzsqyF8de2mQwJ9JyIX7xGvh9/X6w2Oz/fj56tjiTwoGn2QiPDOkJD93aXZsETOfGZDlVkXkgEzbM3QjFGcXO+3TjVrWBqKJaVVDGGx3GGt1DuCyCorCs3sXNlwICAmYzxcqVDZa5MSQkpD0O+idhXSE3EuSfmKyF5xgMhoWPPfZYjVbkVygX6n34slby1sbMmTNDsd6MEgRhNG6Go5SifI31aTZZru/fv99W3dchjCuPxYsXCwUFBQ8rivIa1oGPYmJipruiqsR//hvhKsfP4PS6e1Q3FcKyqkBTLz+Yed3tcH1oY2dEJWw2myYe+ByWHCoUWstgc9IWSPh9DiQVJ0OYRwjc1f1WeKDPveDnGYzPfgvM/3shfLb6U7A47E5XEXgestMlNw+eejM09A6DxiFNQOUVyM3LhRDvYMix5MGW5L14jVJo3aAddGrYCpZu+VVT7p6hDFZkCPEKhdEDHoXbug4GvWACO6bRbDTSj3zac5ukKsgq+ptje+C1HX9DhqW03KC5ZuhcimrHP3P1vOH5zJHPUts8g3nz5hkdDsfHWGZD8ZnweGRkZK0TzTIYDAbjyuBCvfwyGAwG4yqFrBAR+lSUFAQvRUdHJ2oRVUAfUS54cMEIjuNn4kDIiz6hdAcabJm8TdD65lbQclBLMHrXze1CRciaKC2nCP7ZehhWbz0KpzLyoKjECkWlFrBY7dpArKpU0cBNQPH0MIKvlxn8vUzQonEIDOjeEvpe01yzAj7bx6xkkyBlewps/2YHlGaV4uDUvfNog0lMLI6XpwGvvDZi4YgiV1SVJCYm9pYkifI+TRCEqDFjxqS5ohhXAS6LMPLpehtuhmM9IP7E9W9xeRDbcfqIESPKcN29hsm4kuEWL16sy87ODsH60A7lbp7n6ccE6pwO4fpPdrv9h6ysrFSmAL56mTVrVkN8lnyEq+2xX4lB/nbGVI3/vDeuVXl+NvB8F3wYu0JrhixsW/j4w+SuA2FwRHMwVJpUjsDnGopD+4GXJoWjX4DzyvLgl10rYOXe1XAyJxWMggGu73A93ND+OnwHSIPEvz+F5KJM0PEVz0cTeCr0rqJ9cUPImM5Gfo2gVVhrOJB6CDLykyE8oDF0atIBlu9eDpJCimC6rggeeoOmBO7Tqhfc1+t2aOjTiGLwXLQLB6JO1KyCsT1p566MBe9jSdI+eG/XGkgrq4PBLs16B+rfHCePz3v0f/9OMFoJbs6cOXdjOX2A70G/YVmNd4UzGAwG4yrAvdElg8FgMBh1ID4+vjkuvkDx5Hn+ocjIyH1aRBUsHrrYxyraXsXB0DgUY10UwnoPPTTt3QRa39QafCJ8XDFnDymGU7MLISk1F06m50FeYakmpBSuOFijyed8PIxgMuqhYYgvNGsYBI3DAsDXy63J0WukLK8MktadgMN/HobSnFK3n9T0WSyhqOoPwCuTRn45ssaJlOLi4oLxnt5B6YV5+SwOBH/DYKb0uwr5/PPPA8rKysjHaz+sC31QmmC9oE+818iyvAnbxeaQkJCcYcOGXU6TzjHOEawHpCwyORyOIFEUO2E96IrBPQVBaINxubi+FoXcQayNiooqpGMYDKwzg7HfmIP1Yo8kSePGjx9/0hV1JipwPl+8MYpT+Tc4gQ9zVyFMbhNaeQfAUx2vgyFN2oCX6HKxUAHyIYz1VPPBaymzaApiEz63U/JTYN2BjbD11G44mHYEbGV28PI0Q1ZpNuSXFoDA89rz/r9HL63992ikdxSRE6GJbwQUSzbIKcgERSeCp2CEMnsJ6AUz+Ji9oXVYa+jSpBP0anENNPFvCB4GMyggg9VmB5PBpFkEE3Stqihy2OCLwzthxr5NkGUtdfdVgE5ILzNJksBPKB7x4i+u0DNISEhohG2afgwOws1HoqOjjzljGAwGg3E14PZzhcFgMBiMOsDFxcXdLooiTUq2FOXl2NjYfFfcGXz70LfNytSy1zmeG84BL7itEFZU4EUegloGQdvb2kB453Bt+3xis0vgkLXpZv6FXAybDGcOPs8FGrQWJBfAgV8OQPL2FLDjALW6QWJlnMNWMgVSV0kAzz++cMQWZ0zVuD7njcVyeQklvri4+MPnn3+e+Qm8yvn1118NSUlJzbDddsb6eAcGXYNCFf0U1sV1siyvdTgc+yRJyr0aJusiNypBQUFmvGfNVLBBgwa2YcOGWTEvrugfTX766Sdzenp6IPYN1wiCcD0uu5PCCOsEda67UX7neX6zTqc7NmrUKKt2EIPhgvydh4WFTcLVF1BmYX/xTk0TB3omTA4UjIZXOFAjOZ43gZvumuirnYYePvBoq2vgsVZdINBodsWcDimByUKYnrEOhw2f3zzo9DrILsqFoylJcCw3CfYk74Gj6ceg0FIAZQ4LlDqsYJPs+FTltAnnyl8AaAo4+vTGmUQBRFEAM4qHwRt8zX4Q4dcA2oZ3gB4tOkG4bwPwMfqAUW8AMiq2ORyadbFe1GkWwTU9308U50P8wa3w1dHdUGTHNLv5LkCKYFVR7Jjm/3Vo3Hva6homCE1ISHgB23Yk5svkwMDAr5iLKAaDwbi6cPPJwmAwGAxG3Zg2bZrJw8PjORzwRKO8kZqamjB16tRqByYLHl7QDh9L00RBd4usSNrAzR1oP1IKewR4QKsbW0Gzvk3BI9DDFXt5YC2yQurOVNj/6wEoSinSrJ5qGihWhgaYOKjboUjyc48ufpQ+86+RxMTEQThAXoB5txM3Y2NiYk44YxgMDW7RokXGnJycllgPh+h0ukFYv5phfSHz+yMYtkqW5VWiKB7GsJSoqKjaHX5eRiQkJJixfZBf5a543+QSwQOXFJVD7QzDtwUHByddScoTvGcd3hu5CmmPm4NQbkUJRcnAMj4iCMIfuL68uLg4+emnn77iFeKMc2P69OneBoNhLtaTPthXxGZmZv5ck/uQgAXvtpZk6QNsW+SyhscHuzOiFsiBA7mJGNKwNUzqeB208yMj12rAU5aUOnXSer1B+xJIIgWtIIBNsUFOYTakZCXD8ZyTcCI/GXJKcqHAUgg2Gbs3TLkiK8DjOcitgw7FU+cBAV6BEOIXAq2Dm0OLsObgofcCE57b29NLm8DOZrNqFsA6nQh2hx3w/QbXdVoaqmNLdip8sGcd/JV6HCRMY10UwZhvssIpcWZfxwvpd04tc8WcAb4DDMQ+bj6urnQ4HM9MmDCBLP0ZDAaDcRXBlMEMBoPBuGDEx8eH4WBwJq62wuXEyMjIlc6Yqlnw8IIeqqrOFnldN4WGeW4OCAka2JGFbPg14dDqhpYQ2j4ERGPNg65LjWyXITcpD47+fRSOrz0OioQDPzI7rsPTmT5XtcuOJA7Ul0Z+PfIbV3C1zJ49uwleYzaWR1ccBD4+bty4aj8jZTCIRYsWmXJzcwcIgnAjtkmyFu6AQorhtViP1uByO9ap/QUFBenPPvssKSAuS0UhWTQ2aNDgWlmW79DpdA96eno2NJmcn3NT/2K1WjUpKyvbQIoUDFte4yfw9Rj6OsBms3mUlJRE4L02xXu5Bsv2JlySK4hSLNfdWKYbcZ/fJkyYsMF5FIPhPnPnzu2G9ekzXE3H+hSDz/8aXRf5z32jp6LnZnK80AMbnCu0dug9QUK5NiQCnu3YB/qENgYPsepnv7avJIHd7vzyhto2TTan4vWorQsqj89hFXgDPod5DnIKc6HEUgoqrtttdpAdMnh5eoGPlxcY8Nmr1+m1Cecc+Cy32qyg04ugCgD2EisIogAGg1PpTK4qSIlcE+QWghTA0/dugK3ZaSDiu0CdLIJVxcGr3Hdeqm3UyVFTq7XYnzFjRiu8759w1Yb5MTo6OnqrM4bBYDAYVxNMGcxgMBiMC8qcOXOuxcHQJzjwKsDNJ6Kiog46Y6pm4YjP+yoy/y4ObnrjMRwN3tyF3EvINhm8Q7wgokcENOjUAAKbBYLR5+wnmLsQOKwOKDhZAKm7UuHUlmQoTCnUBqbuTRP+HwIvgCRLx4BX3xyxYMTneI4aR9DTpk3z9/DweB5Xx+K+76Wlpb3HJnti1IUvvvgiuKysrAvWny7YNnvyPN+elB24no7Rh0RR3IzLfRiWUVBQkH+5uB+ZO3euv8PhGC4IwoTg4OC2ISEhEBgYCF5eXmA0GjWFTmlpKeTl5UFOTg4kJyfbrVbrj5IkfXSZKEu5H374wSc7OzsY76Ul3mcbXHbCcmuKceQ/3IBCE02txbDNfn5+W4YNG8b8ADPOCXz+R2N9ehnlS4PBMLU2tyI+894cxPPwNvBCd2x0bo9T6S2BrGibevnB8GbtYUij1tDWLwj0+IysClmW/1XSkjJYlmTNYpe+ynHIdu1HVlLmSnYJeDwHuZXATg7sEm3zIHC85nKClLC8qMPzOTTLYZ1Or53Tbrdp5yPBduW6atVYJAdszUmDH08ehGUnD0FKaRHo8Rxu37x2fvJdAUtlHp4vGvnSUWfEmdAEf9hHf4zlQX33U6mpqd+zdwAGg8G4OnH7OcNgMBgMxtmwatUq8ejRo8MkSXoLByDrcQAyKTo6mhRHVaKCyi18aOH1ODp5mee4G/BJJeJxrlj3oEEZ4RvuC0GtAiGsYxiEtA0Bk++5T/B2LjgsDsg6lA3pe9Mh80Cm5iOYBps06Kwr5BpClpXtgsi9c/jU4R+mrq7eBQcxefJkfWhoaCQOTJ/DMvgRl5PHjh2b54pmMOoE+dMNCwsLEUWxiSzLNLlYd6xXrTDKC9srmcClkXIRww/iNrkZOOrn55daH10rJCYmemH/NAHT+WSrVq2CUCAoKEiz6qsMKZCKi4vh5MmTsHfvXigqKvqLjouNjd3r2qXe4PINHob31grLpi2WByl/O2GUP26X4r2QH3dy+7Ebww/g8lhaWlrG1KlT2USBjPNCQkJCIC7o2U9uR97CZ/9sLaIG/D5/7TYA4S3ghc7Y4Fyh7iGpCpgEHVwTGAZ3NW4Nt0S0gMaeftVa2GK6NKF2TQpiWidlrsPhcE44ZzJpYfRFQLlyl5THWpzZrFkU075k9UtC+2Lbcn7hg2Cb0pZVQfvuzMuA31OOwK+njsK+/ExwKDLoqlFgVwmdHq+lyvIKxa6+WjTm5S140SpfmMh1B97PC3jdEXi/HwQEBMzG/pi1dQaDwbhKYcpgBoPBYFxwyH+wp6fn07j6FA64vsXl/2JjY7O0yCrAwQq3aMSiTg5FeovjuVswiKeBU11RZecEc2Y/E/g29IWg1sGaGwnfcB/A87r2uvCU5pRC6q40SN+TDgUpBdq2ZJO0NNQ0WKwOOkZVlXWKqkwxOUyrhi2pXcEWHx9P+RiHshMHgs9g/h/XIhiMc6Tc5YDFYmnocDhai6LYDOtoW6xn7bHdNsddrDzPk7XaMQzbg3GbzWbz7pEjR5ZqJ7jEYNu4V5KkD9q2bdu0a9eu4Ovr64oBcGRlgi3pGIh+/qBv1Bh4o/MHJVIAJSUlwaZNm9SysrJf8Z7uqQ++k8n6H/vajtjPkq/jjiitMbgNloMHyiFBEKj9Uxkcxe1jdrs902g0Wq40v8+M+sO8efPaYP8wF1ebYj/wdGRk5GJnTDWsmiz6phpuAUl5mxOEDu5OKFeOrDoVyIFGD+jgFww3hzeHh1p0BD9D1RPMlVP+joFtQ1MMk5AbCQqn9k5KYhJSBGMb0hTDFEfrFE7Hucuhghz45vgeWJtxCg4W5kCR3Qo8Dsvrcg6CIxc2dsdfMqe+XHzMtgWqsfLFdHLYzz2Kq6/hNb7F8pgyceLEImcsg8FgMK5GmDKYwWAwGBcF1wRF7+BAZAwOCGehvD1mzJgaPyGfP3J+uCAL8Rzwt9M4qXywVifwkPLjRIMIZn8zBDQLhIhrGkBYpzAweJ5p/Xc+IGVv1qEsSNmeCtmHsjUFsK3U5orFB/BZKKNpoEj/ZFVepwd4YviXj+zAsFozJS4urhvu9xUOWAsxL8ZFRUVtcUUxGOcdshqOiIjwxboW6HA4aFKyrqIo9sP2fx1Ge2Lbz8L1bAzfh/tsxHq5LS8v78ClcCkxffr0ILz+jNDQ0GEDBgzgAgICtHB7ajIUfL8YStatBqW0lGaNAn2DcPAb9gh49ukHHG6TsmjHjh0kFryf56Ojo2doB19EyL0FpoOssntiGnphUBPMV/Ln7Id5i6sctfUVlM8oKZT32P6Z+wfGRYX8B2M9/QXrYzZuYhWMWu+MqYbFQwXfsq598HE3m+P5dqDU7YMCeigq+Nynp6y3Tg/NvQPg4Zad4O7G7SDQ9YPOpeBEcQEsPLobfj11CI4U54Ed+xAC80VLq9uQ0lgQQJWkH2RReL744eePuGKqZM6cOUOwf5iNfcBWlEnsx2AGg8FgMGUwg8FgMC4a8+bN85Uk6TUcFN6Dg59Zvr6+04cPH25xRVfJovsXBdkN9qdwXDcKj6HZ7c8eHCHigAh4gQe9WQ96Tz34NPCBwOaBENgiAIzeRhCNIgh6EUSDoO1HCDrhNOUtKXoJckdBE8qQn2KJJpAptED+qQLIOZYN+ScLwFZiA3upc9IZbbBHA7izfPLSsTiIKwbgf5AU29ujvh5Vo+9lFxwOwntgfn+K60a8dxoE0sQxDMZFgyZmi4iI8Ma2T5pWslglpXAvXAbjkqz+RVxXcEmTse3E5VGe5w8KgpBhsViKy8rKSEovhG/LuLi4O3U63YzrrruuUZs2bbTPu21JRyE77hOnIthahq0I+wH6QQnboODnDyExT4LPnfcCp9NBSUkJ/PDDD+RP+E+8vwfO96z85GZn586dnl5eXmaHw+GBafWxWq0tRVHshtEkDTHvqFeRMN+oY0rG5U5s83twuRvbfIbRaCxglr+MS83s2bNvw6qagELuY56NiYnZ5YqqloDP3uoh89x04FTsL4DXtLx1hJTCZC3sqzdBQ08fuD60EdwU3gza+AaDn8FU7WRz5wp1GSWSHXKxD9mTlwHLU47BhqxkzScw+Qkm1xVuTxBXETpGVa14Z9/Kqjql6LFXj7lizgD7AC4hIWEIrn6Eko7bkzDfya87g8FgMK5yznJIymAwGAzG2ZGYmNhAluUpOCi5HYX81s2qzW9d4uOJXnqL/k7g+Ik4vCEr1zpOtVYJHKThtbUlJ9AEMDwIKKJBB+ZAMxg9DWD0M4LOqMMHJQcGL4OmJNYOlVUoyyvT1iWHBJZCK9gKbFCWX6YpfjUFsSRrM5LTmE3T05yHp60K6hFOgXi9Qz9/+LfD3fL1i4PAHnif76I04nn+mbS0tJ+utMliPv300yCsT1Wad+N9F0dFRdGnsGehQmBcCLBMuClTpugMBoOXt7d3qNFobI5hzbEMG2N0GK6HYpsJwXVvFJp0khQdpzDspKIoWaIo5trt9lyszwW4zN63b1/BnDlzzlrROWPGjLdDQkKe69+/Px8cHAyK1QrZCTMg/+svQCVrxIrKGuwzVEkCfcNG0OC198DcuavWj2zevBm2b99+GPeIiY2NXencue588MEHgV5eXoGSJIXg/ZFf33C850C8d7KuboDXisDdwlDoBzTKkwxcpuDyOMpBm81GacjF+7BjvkhsYqj6CbUBrLPeWLaegoAPoAo4HA5Or9fbU1JSsq+08hs6dKgwcODAR7Bev4Sb+3D5QmRkJNXZGvGb81p7MPEvqgp/F9ZzT2qHZwMphQnyyUsK4E6BIdDBNxha+wZCS+9AaO0TAAHGml1J1AYpnTPKiuFYUT4cLsyFAwXZsDM3HY7iNimGJexTSAFcRzvg/6D+iHx9c9wXisR9Ujj6xWotfF0+w2/F+kbvABbMuyfxebjWFc1gMBiMq5zzMDxlMBgMBqNuJCYmNpYk6XVcHYwDYrJafT82NpYmM6qWxUMX6x0mRxdFUp7BgdC9OLARNKXu+dDzVTgPnldb0hPy3wFb5adlhUtqx9F/HGhWu/9ZwuM/GRSZA/UfQRSmCaXCyuHf1mxJXc6cOXO64OINzN+WeE/P4qB7GS4rpLzeQxZNosPhMOj1evoBIUin04ViPgfjejAuG+H9aJ/Do1Rn2kVaewvP8ym4fyquZ+F6Mp4zz2q1poWHh+NYuUDCATJZVF5OeXPFgOVCymGuffv2Yn5+vrfBYAix2Ww06RSVMdVdmpSuBa63wCX9CFSMZViM22UoJRhfjHU8XRAEmrDuFB6bjvUlA/uXtIiICJvFYlEzMjI0pZrRaFTS0tJUvJZKE9nNmzfPWFxcvKBt27b39+rVC7y8vMCRmQ6nxo0B+6kkrIFVNWRq5zz4DnsIQsZPAs5ggNTUVPjxxx/zSLkVExNDvlE1VxkDBgzg8ZzcunXreLy2YDKZuKKiokBMawim1Z+WmHZflIZ4bAjeD4V74tIbl6SVorpNP/wkYdhJDDuO+6biMg3D0s1mc+axY8dIYc4Uv/UIsubOysrSJSUl6QMCAlpgf0Xl2RSjqE6TMr8BCoUZcbuqSiZjeB7G52N5Z1Ddxu1c3E7FepKBdTwD+0Ib9ukShl1W/RbNH4Bt4iG8n5dQ1mE7fW78+PH0o0aN+M+ZHKEaTWNVRYniBD4ElLOv7s4Mcz6vMf/ALIoQZvLUrIb9DWaI8PCFCLMXNPTygWCjh/Y499YbIchoBgH3p0nqsiylUOywUUFBamkxpJUVQXJpEaSXFUOmpQzSLUWQUVYCNsmBV6J/Z63+dUIH47UVWUnhVfFNEy8vSXv0pWq/QqB6hc/PG/D+3nUFMUUwg8FgME7jnJ5LDAaDwWCcLZ9//nmAxWKhT0ZvxAHvIg8Pj1dHjhxZ7aRy5fz80M9++Vz+IzigewGHV2F4/Nn5Eq7HlA9SZVXO51Xuax2v+2D4l8OTXNG1EhcX10EQBJosriHmzaT09HSyCHb6tqjHTJ8+3WA2mz2wPpBCrDsG9UUZgNIEhT6Dp+LWnCzSiiusRq0A7uY06XaiWZS7zkPLTFyuRVkly/IOsjpFKXvsscdsGHa+KhWH96WnlYkTJ5IF/JVVWS8c2o8BJpNJb7PZDFgueiyjMFyP4Hm+Ewop1UhR3AiF6kv5Oy25ndAKGBcC7kd9CrlOkDHoOG4XYv0qxHNReyKL8ic7duzYo3v37qQsBsuBPXBy9MM0Oz+dq0rIOtir30AIf3Ma8GYPKCsrg/nz59uwzS3Ga3yL5yZ3E+G4a0MUSicpt8mXbyClDdd5XCeFH9VHqr8KblM9JSvJQxhOLmCO4D3v1uv1FjyfvbS0VCIFIPvh4uxZvHixPjk5WSgqKrKdR+U5h+fV5eTkeGB5Ud91DYYNRCFFHFm6a2WM69TfUL3UBPervoI5oeNwV6588lSBjqNT4DpZg6/DOrYG28M2g8GQR/3WqFGjrLRjfef999/38Pb2jsQ8+B/ez0psd08+/vjjya7oamk3ebI+s5nxfllVJnMCT22fzH21xfmAzkSZq+N4bUI4Hc+DzvnI0Kx5sTPR4mk/WVE0S2P658BHkITpcGCR4jMbQ5xdUXmHdE5ojzkE6wtWok0OXplw+0+tdi2pZdLYOXPmDMa8/QjFinVj3JgxYza4ohgMBoPB0DgvzykGg8FgMM4G+owxOzt7Og68huPA8HcMmuzuxCbfDPumsyRKryocDMTxkh+PwzWlZr1gvQcH+KA6Z70pwSH/Tll1vDtq4ahfXNG1QtaIwcHB3Xien0HKKJTnW7RosXjgwIH1UhGMA1X+k08+oU+lg/HeW6P0xjSTP9meKKT8yMV9yDIyHQe0h2VZpknHjuEyFY9Js1gsJydOnPjfrHxV8MUXX3hYrdZwPKaxTqdriEtyS0BuCJrjuTxxGYRCFnukpNmFizUoG/F6p7BOZhcVFeVu3rzZumTJktqUN6fx66+/GpKTk0MwnW3wPANRjkmS9M348eNLXLswzhPTp0/3xrJtidLY4XC0wjynyevIkph8FJM/YpoxSkChpZHCUDxwH1K0mdq2basjy2BSBttTkuH4A3eC6qjecw0pin0G3Qxhk98B3mwuVwareF2qi6SQoyUJKaDJOp3aXyGuU1wKCk2gR/6RyfKTLJpJSU0TuzG/vhcI+qHJZDLdhe2/N+b5GszznaWlpZnPPvtsqWsXt8D6Qspfo91uDyguLg7CfiIcw7riefth+V+Lu9BXCpko9CMEWbCTNe8JvCZN3peE9fMUHpf2wgsv1DiJH/nZxr48TK/XN8d+IxjP3QrTHIbnaYLnJMti+oHBH8NwUyXfu2sxDRswPQf9/PzScbuErN9xWS9JSEggy/eJmPZX8B5+x7S/hM/+Q87YmjF9/kZ3PfBTcBB7PR5L7mSoYLTF+eTMM1YMOX0Ifd4H1HRC8oalKKRvzsGNnwTB8GrOiKepbKuF8hXz5AbMT/pCgfqW56Kjo/9yxjIYDAaD8R9MGcxgMBiMS4prkP4sDgpH4+YOHMS8l5mZuX3q1Kk1+hEm5t4/19+oMw8FXn0QR0ydeI73JZvay00pjOnWFMGyIlsVs4JjP2W+ocjw1oOLHqzVWqocVz7epCjKa3guUnK+jLK0HiqYyOKT/GWG63S6TpIkkeK3B6a5NS7pk3eyjDyBy8O4JAvJ/TExMeTi4bzzzjvv+Pj5+XXE1faYHprYjBTEZHFGymFS5hzF5V5c7hAEYTemNS0wMLCoOiUL3peutLQ00Gw2t8TN3ngsWQdeYzAYgmw22w9lZWXjnn665sE84/wTFxfnV1JSYvDw8PATRdEPy4Q+z6fJ63R2uz2yVatWfXv37q25iZDzcuHkhLFgO3wAG6bTKvA0SOkk8BA0djwEjBitTSKXlZUF3377bSnWkUU8zy/H8xdhP0bKPgfWmWwsdxvWiyzmyuHSQb7FHQ7H27j6OEoJlv9OXP6Ny3V6vX5PcnJyTg3PHO7dd9/1JB/X2E+0xzLuimXcFY9tjnHk05kU/dRXkBuPgxi/B+vSzocffrhG10dny8yZM0OxHrfF61CfSUriZljf6Mc0+mGLLN43YVq24HI71snUsWPHUjrOv7b0HMH78MRnAD33n8B824lt5e2cnBx69tfaTjziJgfznsaHeVUZjq20s4xtmsc7vCIGtmQNTKIoJSpw6wGkr0zW4CXpUVHOyQqqAfu5YKwTj+Iq+WTehPXhNXz+4/EMBoPBYJwJUwYzGAwG45KTmJjohYPZh3BAOAE3yZpuNq4vqs2PMDG5/2SxSYMmLfSgv1Hm5cH4aOulE3RBqkIziNdbwygNUgKLvAgO2VGIad3Bm4Udlpal94MXzPON8X1tGOeeZRdZA2F+PYj5NhE3ydLtLVz/vb4pghcsWBBWUlJC1nMDMX29cEmWm+QDeReWP/kz3I2SnJWVlT71Iru1mDx5sj44ODjEYDBEYFoaq6raDoM7oZBymLSCRZjmHSj/SJK01eFwnCi3Sv7pp5/MqamppAC+Fgfjg1zHkgUqKbP34DE3uhRFE7BO1+oKhXHxmDlz5itBQUH/69evny40NFSzCM77ZiFkz/kEFIsFOIEMiv9DtVrA2K4jhE1+C0xt2mufim/auBF27dpFk7jFREdHr3DtyqhHuNwSkTK4F5bTb9gWm+GSfgiitn1AEIQ/cbnBZrMdKrfepx93sC9oiHHX4P69Mag3HkN+ysnNB1l278LlflfbTrHb7em1falwvqGva4qKikIwnTTJYHtc9sNlF0wT+SQuwrRvxbStRNkYExNDP7LVK+jZhWmlSeWewjSewuUb2Jeuc0ch3B+f/TtGmbqCKg0N4MTxRSJnpJ9SNX/C9U717QakA8b+RlUUB97DHsyXbwXV8UPuCTgMteQH5iN9gRKLq/ehrNTpdO+OGTOGfshkMBgMBqNKmDKYwWAwGPUCGnjjoj/KUzgIIn+xP+JA9r2xY8cepfjaWNV/lZganhqu8Ep/VeVu5YEbZNKZghzauAqHiC7/fpca8gcs8ALoBT1YHbZiWZXWA8//LMiwHBpDTnGL4tc4hbtBluTRsbGxG12HVYvLDQLlWSTKAZTXoqOj13Nc/ZlYiBQxdrv9ViyHe3ATy0clJT8NdldjGKX1aGZmZmF9spwkS2tMn6/ZbG4qy3J3TGMPDO6CS/IBm4Rxf2Ha12Ad1eE6+TW+GeNIiXwEw9dh+F+iKK7DYz1x+2OMKzYajRMfffTRaif9YVx84uPjB/E8H9+rV68W7du313yFOjLSIHfeXMhf9h0oxUVOBQ1ZBON/U7uOEBQ5ATz7DQBOFKGgoACWLVumlpaW/oL7jHTnByzGxWfevHm+DofjdWyLXSVJGhccHJyUm5vbE8tsELZNUqC2wnVqm39gffgT18m3dF8MvxnD2uKSPrk/iO15E25vxuUxPEf+8OHuTeh5MSA3Qb6+vt7YzzTGtPbGutwP09kNo8hidAOGfY/3/md9UwovWrTIlJeXR5PCTkZxYN6/5u/v/627bi6ejZ/RVea5vzYLloLdooMT9GJjkPFRQnI5QKNxQQSO50C12ZJUTl3MK9zSPA/HdhhW+xdS2IdRHX0RhX6QXIDPrI/cmX+BwWAwGFc3TBnMYDAYjHrF9OnTI/R6/SQcFD6Mm+Qy4LWAgICVdfF/+PndnweIJvE6WVAHgKoO5IDrKPA42iJUmnOG7Icujq60fDI4Ete1yWzpuAykCFVXqYr0z6hFo1JwDy1Bs2bN6oGD+Hk0eO/atWts9+7dq7XunTNnToSiKORz8WHMJ1JivBoZGbnPFX3JmTt3rr/dbr9NFMX7cXMAptWCaf0B17/D9e2Xk+Js1apV4tGjR8k3KE0ONRiFLJyLMN/Jt7EB834T3tMym822Ji8vb0+5ZTPmQQs8ZjbudwLlOaYsrF/MmDEjAOvnR76+vg/deOONQmAguWIFkHKyoWTdP1C6bRNI+fnA60QwNGkO3jcOBmPrdgCCAFi3YePGjXDo0KESSZLGYtl+ox3MqHcsXrzYMz8//3+4ejO2wzHR0dFbnTHa5/WtsQ70w/Z7K24OwPZME1OSkpdciZAf8V+xfa80mUw7Ro4cWScfw5cSUrLiPffA9A/B9FMfTG4u6AfGrz08PH6sTwpDUmSHhobegqufoJjxGfgapvuLqFpcI9BxEWFh8bg6NFeQR7+mzyk18OJwVeFu40QhRHPrQnIeJ5o7b5AbGnwt4PBFQFWVk6rKLZV5ZUlxoPc2uK12C/Np06b5e3l5PYYHP43lWorL9z09Pb++nOoog8FgMC4dTBnMYDAYjHrH9OnTvfV6/VAclE9EoRnal2DwF23atDlcl8nQFg9dLJSZpPbgkHsKHDcAh4PXAKcGc8D56gSdiIMn5+zfNFg8T5Dyl/6X+wGWZElVQCnArRwc7B3gOHUV7rbRYDfsHbZk2BmTidFM6zjAex5XR6JMiI6OXqZFnA4/a9YscklA+/XH63yF6+9HRkaSv8hLDlkrl5WV3YCrdA99Ucowjb84HI4fdTrdhtoG+PUZUj4EBwfT5Hw02R19ck6VZ6Pdbt8ybty4U67tf/n000/b4X3HYR3bjQP1V0aMGFHkimLUE+Lj42/BPuaDxo0bt6eJ5AICyHsJQv1DUREopcUAog4EH1/gDQYtCssUDh48CFu3blVtNttiLP9HL7aLAIb7TJs2zYTtj/rLB7CsR8fExKxzxvxHQkJCoCAIvTC+D4oXBm3Hdrs2IyMj6WK7rTmfYJ8lhoWF0ZcNt6MMRfHB+yL3EQskSfoN62296ZPmzp1L1tpvYtrIGnue1WpNwPTRpItVEhcXdyv2w1+gfDM2cuwT9KOq3+J3fKBMuk5V+TuAU67HB3FjThDIjz455nceeKmgH4UF3mm1rChkiU6WwCtB5n4uKLPvgPFTa51glH6YPHLkSHdZliMxj+7GoI2YX28HBgaur8+TBjIYDAajfsGUwQwGg8Gol9AANjg4uCcOzkfi4PBGHOxl48BnEa5/HxUVdcq1m1uQUlj1VP1lSY5wyEpbAfh2KsitcBDWkgO+EQ4g/UVB1JTC2j+Xcri2iegwPU7lr2td4ASaBA4cilwqAHdSAfUojk2PgCru1UvSQYcOTpZ5lOVEzanZl++sWbM64X0n4GoeDoYff/LJJ2l2eg1yX6DT6Ybh9cah0IzsCaWlpV9PmjQpz7nHpYMGqYcOHeqCA9NHMP13YBDNpv8zrv+EaT0wZsyYYueelz94X9wHH3xgDgkJgREjRpCyu8pfFObMmUP+O2dinqzHwftr5f5IGfUHalN6vf4RXH29QYMGYe3atYOGDRuCwaX4rUxeXh4cP36clMFyWVnZj1i2L8TExBxxRTPqIeSGCNvh07g6DsvrsdjY2JXOmNOhdr148WJjcXGx6O3tXXYlKdfwmWoMDQ2lieZIKXw33msoCvm4/hz76I31xcf87Nmz22F6nsC03YZpXYPP/o/w2fGvJXc5ron0ZuJqK2yrd44aNeo09xekFObzba1kna4HPp57qxx0w6d1a9AJvGYpTB/pXAzoFYGsgFFUSbKAAvtUntsqKLBBURw7BMVwInfM8+48G7m4uLimmDfDMG/I0pue/1/ic2XBuHHjSGFe5TOIwWAwGIyqYMpgBoPBYNRrPvroI1+TyXQ9rj6CA8M+KHtwML+wsLDwx+efd2sAdRqkGM73yzeYS80+OtBF2BU5XAGHn8ALDUHhwoGH1jjQCsEHpJnj+ABRED1ch56GXbZLOPTK5ICzAKdmKbKSBAKfpIKcwqu6PFWAdL3AnyzNKy1ofk1zy8Cp7ls0kyIcB+2ROAh+G+/19ZiYmA8oPDExsQFuP4NyL6aRJj16X6fTrcdBsFU78BJCVnW4IHcVo3AZhsufMP3zsOx2XbTPVidP5httdGDZyZoWT1UkzqA32FW5OOfo7zMuidXm7Nmze2Kd/QTld9x873K2ir6SIWv2kpKSW7DOvu7r69vW398fgoODgZZGo1H7gQj7HMjOzoacnBzIzc0tsdls88xm88xHH330sOs0jHoKWfRjn0oTlL6CZUm+nX9zxlxc1P79xePW3ACHyptV1w9IesmhNNu2PwWfORdFO0lW0ghNcvkw1vcRuMzB5QJ8rsyLjo5O13a6xMTHx4fh820opokU+DmyLH+A299VVFjjPo9ivzoFy/M1DJ+P61UqQ7slJOhSTEV+dt7eEmSlHQdCN0VV6auOjiAKwgVRDJMFsEsJrEpyqarADgzagDVgt+qQD+B7QlJRChSBmxbn1D9ZLJbheK9UXm1QVoqi+Bnmy2X9pQ2DwWAwLh1MGcxgMBiMeg8N5Js1a+Zns9nI3+NklAYYvB1ltsFg+PFclKF07vb723Ol5lKdvcxuUPWq2WQ36TiVE1STqpMU3ulruBKqwSbr7Xo7r/CKiTPhgQZralGqzc/kZ9vXbp96rpOhkT9gvM8ElGY4ICZLWxMGv4lCvmo/0+l0b+F9p1Q3AL6Y0EzmmM73cfVGlMM4QJ2clZW1AvOA/G6e1/QNHbpYWJOzK8IgSl1VXuiJg+xGHA8t8SIeeCl6rzHi4r/3Gw6vz6l2/KtwKl+oKuoJHJ+fUjn5iMLpj3grJXv2r/jogllVx8fH98PFTCynRSUlJR9OmjSp3kw4xTidxYsXC7m5uc14nic/nJHYt5DbAMBtLV6SJM09BNbvv3HzQyzTf6Kiogq1SEa9Z/bs2aNx8R6W28jo6OhfnKHnn6TOnX2tRqmLDHIrQeHCHaC2Fji+IaeqfthDkZZQj/2Rs1K5wG5K6ytVFciv+gGVUzKxF1uvcI7d+xseSxq2BM67hTL5FM7JyemJ9fs1vGZ3XG5BGT9mzJi9rl0uKfhs1jdo0KA3Pv9m4WaIKIqf+Pj4fDJs2LBCLEty1UNfCmVjXKybSmwOVq0SmmVv8igokzwVBxcAOrUfPi5uxvLohgUSpn3ic66oqqyCehKvtp1XYZlddmw18ZDH53gWZ25ubIUldbM2x2dIL7zPlzFp5BIqA4PI3cmqtLS04vo06SqDwWAwLi+YMpjBYDAYlxPcnDlzwnFAFIMDxPtxgEQT/OzB5SeyLK8dMGBAXocOHWqdfftyAe/1Llwk4v1loJAPS1EQhJdTUlIW4SDwklsDu5QJ1+MgfQamzxflM71e/+Ho0aNpgH6OTOb9bjR5mUWLl062hcscNxBH2QNwsN4Oq0Eo7cGpquAcvLs7gNf00pofEJUD1yyCnBUPPwCg/INRa3gdd1iw2fOOt7EXwoxztyaOi4u7gef5j3A1cfv27fFYpvXiU2xG9ZBSOD8/Pxz7GPoioScKWb0XYq05iO2PPqs/VtFCkXF5gG2PXA6RBekDkZGRi13BZ83edu30en+9j1UuCxBkaK2A0JtX+T7YrXTmOdWIvYvWN2Ffw9ehkyLzYOqo8DC1XGmYhQfvUxT4R1HkvzkQk/NNQnHftXvoyxgZz3tOP7jRRJ+SJI3HvKGvUQQMGldYWPjH2Xx5cyFITExsjOl7B9N3G27+gcspuByCbXEUPvdfyszM/OGslaKklJ+TIEBaGuffVBekiEJzQVE6ggxtFJ7zxmLzxvJs5dr7PzitPEvxWZKMD6JSLKksleP3yqp6ONhD2Mt7mqxHk/cpkDZHhql1s/imL4MiIiK88Z47YV0ld1CDMJj6ny8KCgo+fOGFF8jH8zmVOYPBYDAY7r6XMBgMBoNRr4iLi2uGg0HynUcDxI4o+3DQ9Btub7PZbGTZlD1x4kRSDF+2g6aEhASzoihTcIAeiff1N8pbMTExWzDqkt/TzJkzG+t0ukdxlT7jPY5pm15aWrr4XCxfhw4dKqzObRFokPmWnFFqoyhiD55XeuDNtsWxt9G124VFVXNUDrbiUP9vXuF2KTwcscvWjMzrPC1wFgqH+Ph4GsjPxbq5HOW9+jLJH4NxNeHyL/sUtsFncPO+qKiopc4Y98F+iNvVKcRs0nuHKBzfEqUzqFw/4NSePHBBrt00zmcHXXGwhv2sXQHuIM+p21QJtvA6/oADuAO5m/bmDgQ460nuyAo3LCxsCK4+hdIZZQ4+e+ZmZmYeqQ/Wpy43RCMwTaQcdWA++OFz8VeTyfTCyJEjs5x7XdZw06ZNM3p7e4c7HI4+eG930Y9RuCRfwDTp7CJ/f/+tbII4BoPBYJwvmDKYwWAwGJctZMGXlZXVFAdMN+AmTTZzDUopDhSTcUkzbK/B5QEPD4+Cmib5qs98+umnzWw2WwdBEHZG1XHivAuFyw/us7g6CJd/onyYmpq6+WyVBmFDJps5iy2CF4Q+AqcMUkDtxnNCKxU4XlOruCb0uzjgqxHnnBZQVeVUFfiDvKLscIjCal4W1o9eAQVTwf37dLn7+B+u3obLLZhX09LS0tazz3sZjAsPuQEKDAzsotPpJmLbIzc2m7AdPhsdHX3MuUft4P7cgZ5t/RXQ9wCQBgGnXMMrXGtB4CMoXr6o/RNo/iXwXkBRVUVRueMqyNt0PPylB2FtoUU41WX37rP20Y7Pm86SJNEke3fjNbbi8u3Y2Ng1ruhLyq+//mo4efJkP0wXKaz98Jn44tixY1fj+mX3XC+Hvq4pLi4OdjgcXfA9ZgAGkUuIcFyexOXPeK9/tm7devfAge7POcBgMBgMhjswZTCDwWAwLntowN+gQQN/HDy1lGW5nyiK5FuY3EkYcDCbjYOszbi9EQePNOlaFg4oM6dOnXrFuJO4mCQkJPTFPH4H85Z8q87C9bmxsbFnZZnVuP9ko2K0k+XvvZwKg/C1pDHPc164zV1cBXA1aEphTIqiyJiabJTNwHOL6XPttBVvpOAObiWSJkPCxUiUaMw3+gz7zZCQkK/uvvvuevEZNoNxJYJ9lQ4Xd+Mz4FVsd764/iku57n7oxp2QdyRXh3DHZzUR1W4B3HQRC5DQnQ8x5OPGZp37FJDnQk5RZdBLeFULhmTtErl1O+L+KIN121MOauvNBYuXOhXXFxME7bSVx+FkiS9PG7cuAvmY7muzJ07NwTLlCYJTb8c3bXMnDnT02AwhDocjkb4DB2MQfT1SBjmNz0PjuG7yo8Y/oevr+8pZgnMYDAYjAsFUwYzGAwG44oDB1PcZ5991sdut9+OAyyaNZwsuGjgVSbL8haUzYIgHEfJxHULhufrdLoCHGCWPv7447lTppBLwv/AbRXPUQ+G/pcOUriHhoaSJfA0lBDMY5rQ5vOzGoz3nyyG6hxdREG5j1O5R3lBF4bnw4IjY9l6ms2kGOZ4UBTZgX/WqRy/QOV1K1J/n0qf8bpFfHz8HXifUzDfOmCdIz/XH8fExKS6ohn1EJdlqR/2JeqkSZMu2ESDjPMLuRWQJGk09vGTcTMZZWrr1q0Xu2thuf/6NmFg5W9WQRkp8kJfHkAvY9+kdVOufeoTZC3MYx9FzokdipKJN7lQUNVvTWbLjqarT9bZv/yqVavEQ4cO3Yf91Lu4ydtstudycnK+Zz+i1p158+YZ8d2igcPhaIz9fzMUsgLuiWHXYP3Mxe39uNs63P4hMzNzF/tqhMFgMBgXA6YMZjAYDMYVDfndxUV7HGi1x2UbjuM0wQEY+XgsQKHZ20nJU4BhZEmVi9sVB2M4plZTRVH8bMyYMWmusKsKykNJku7FgevrrqBX/f39Fw8bNqxOioF2/Sd75htxAKxIgzke7uV5XVtSAKuaEvjygRN0lGYbyPJfAMpXEgj/pK0QU8EN9xEzZ86kT9YnYZ0iX9e/4/qbo0ePJmUAox5Cblqw7r+C/Qf1ATPHjh2b6Ypi1FOwjbXAsprI8/zDWG7rsY29g21srSu6WlRs2gevaR2m6rj+CnAP6YAfpOM5k11R6jYD2CVG4DjQ8xzYJOWIwitLeQf/u90h7Oi0Z0++axe3IIXwgQMHbsN+/03cpC9v3rLZbAsmTpxIE5hdtZBlL+ZJINar034XwPwhH/8BsiyHGAwGD+w3QnHbH98n/DG6AS6b4j60no7rB3H9EO6zCc+zISoqqlA7CYPBYDAYFwmmDGYwGAzGVcPkyZPFoKCgQByokU8+L7vdHoGDOh8clIWihPA874fLhhhXcewvohzDAd6r48ePP+oMunogqyaLxfIQ5s3LKNkY9EZqauqKulqIRdz+YgfBwQ9TOPVOHAh3Jm8JqkJfwNZTS+Ba0LwKCwIospTBceoqWVG+k1Tp98w/ptXqr3PWrFkNMQ/GYH6S7HY4HO+NGzeOJgli1COmTZtm8vDweE6v10/BviIHy2yyn59fYl1/BGFcPBITE7tjX/0crl6Hffl3KDNjYmKOOGOrZ2+7dp68F3czp8jkK/cmPc+H2vEpQO4gLld0Tr/C9DDbh4tfQbZ90277se2uaLcgv/z5+fl9cfVlzMtW+Lz8UFGUxKioqDLnHlcfc+fOvQ3z4DWsJ5i9ZCvuhNYxTAvCfp2W9B5BnjyKcX9y/3AAww/jeopOp0sbO3Ys+9KAwWAwGJcMpgxmMBgMxlWNa7BrkGXZgAM0vSRJpooWPw6Hg8Nte3Jycs7V9omsS3l+ryiKb+EgN1UQhBdGjx69kQa8rl1qJeLap0zgYXqQF7kHcLh8HfCCByg0Rr58lSwVIdcRoMqKosIpDpTliqCblfLbG3tc0dXy9ttv+wUEBNyLq/9TFKUI69/kcePG/YDbV0bGXAHMmDGjN7b9JaqqZvE8n4NB5B4lGtng3INRn5g9e/YALKfXcJU+xf8Il19hWaVrkTWws3cb+qFqHM+rN3PANRGxUUv/6fgua2igh/cDdlW1cJyyVVW4rzlQF7fbcjDXuYd7xMXFdcO8fR37/rbYX72FfdfnV+uPIvHx8d1x8QjWscruo0hBnodh9KNpMUZnohTa7fYi7EdKAwMDi5gPYAaDwWDUF5gymMFgMBgMRpUkJCSQdd1iXM1AeTo6OvofLcJNGt/8Yhsc+b7AAUfWwH7aW8d5VLJoZ3Kdz7murVYNXvu/lx7y/+taPS/QyVEUGW+X36EK6oxkzyMLYcmSGgf+9Bn2sWPH+kuSNAvzmSa7eiYmJoYUwoxLTGJiopcsy4lYLjeixKDk8Dwfh5KB8uiYMWNOunZl1ANmzZrVH8vlQ1xtictRvr6+vw4fPrzWCdQO9mw9VAb+BVCgkyDwIpbz+f01pmJ/507fV7FjOo+dFPkUpm4Ke6giTMjPsiy822nH3t1apJvMnTu3J7aJj1wK4QkBAQHfXI3KTfIj3r59e/pi6DTy8/NVPz8/ZejQoUolJTGDwWAwGPWO8/eWwWAwGAwG44ohLi7uWhzQLkKx8Tz/fGRkpNtKym6RkbqsU4G3gALP4/HXgtMnhCv23KDTkAdPmixJFAQwGXWgEwUQeNympaCpPU5HVUGSVLDLMjgcEjgkWqLgNqZPexmi5bmD58DzKIqSian8VLAZZpxcPZUU6TUyffr0aw0Gw2xcpW+LX4yJifkN15ky4RKBZcDNmTPnDlydg/J3VFTUAxjGx8fHP41tgT4Pj/P19Z0ybNiwEu0AxiVl5syZg0RRJL+2DbF8YlNTU5fVNgnXrp4tIkRVF4tN9jGR48PIncJ5aXCk8C1X+mL/xIkicHoDLnW4xHVcVgn2Raok0UcGoDrsoNptuO3AboRuA/s0mhnuPEA+CxQVFFmF7XjD74IFfuqwf7/bFr4JCQn9cTETJVCW5ajY2Nifcf38dO4MBoPBYDAuGkwZzGAwGAwG4zRwwE8T7MXhaieUcenp6UvcneG82Y3P+0iC+IiqKhM5nm/p1LCcm5qFjlYVFQx6EcJD/CA82BdC/b0gyM8LWjQMhCBc9/Iwgr+vB/jgsvLV6Nj8wjLIyCuC3IISyMgpgvScQkhKy4PMXOd6YYlF2++8KIXpHIpiw7UVAOLUUSv4HVNrmFyOLM1CQkLoE/e3cVOnKMqLsbGxy52xjItNYmIizfz/Ma52xPrwWHR09CYKnz59epDBYPgE28aNGP4cypdRUVEOimNcGrCv6ovl8S6WhQfKK76+vr/VZq26u1ebbqICr2Brv0XgOON50WRqCmAOBB9vEIPDQBcUBLqwcFwPwWUDEH38tHXRP8C5fyWUsjKQcrNBtljAkZkOcnoq2DMzQMrOAkdWJjjS00C1ugydz7GPoqPpJzMZ1FOYUTMFL8/P2v21xW23EfHx8bfgYibmewH2WTHYBrY4YxgMBoPBYFwuMGUwg8FgMBiMf3EpvN7kOO5+WZbfzszMnOauIjj0tpcbixI8zXHKIxzH+/9rIVdHVLLSw0MFgQOTQQ8tGwdDl9YR0KZJGDRvGABNwgLA19sMosADz5PLB/dfZ+jc2qRKeP6iYgukZOZBalYBHE/Nha37TsHuI6lQUFwGkuTUJ9Xl3FWB19oOqvKGt+/xX/YvWVKtBR75rs7Ly7sJV9/BNJKF8NOxsbF/OmMZFwsqh9zc3Aew3KkcvoiJiXnZFaUxe/bslhg3H8WEm+OjoqLWO2MYFxvXZHEfK4rijctX27dv/8vAgQMlV/QZLMYupUPPDrdwnPyKqnI9yd72rBXB5X2bIGiKXmPL1mC6phsYmjYDMaQB6ELDQPDyxivwwKFouNuXUP+nKKDKMsiFBeDISAX7qZNgO3IILHt2gu34UVAsFvrBybn/WfZRlCq8UomscosURfqg07bDB50xtYPt4EFBEKZhG1mLbeHpyMjIFFcUg8FgMBiMywCmDGYwGAwGg6GBA3shPj4+Blen8Dz/jZ+f39PuThIUcdOLHYDj3uQ49VYOeB2pGeoC6Vbw+tq6wSCCl9kAA3u0gsHXtYeOLRqAr5cJzEb9WSs+aoNcRxQUWzRL4c17T8DPq/fAgRMZUFJm026FlMJnd2k6SD0qcOo7Soh+4cnPp1qd4VWD+U+Tyn2M18tEmRAZGbnRGcO4GMydOzdEluWvMe+N2AZGjx079oAr6l8SEhJuVRRlNtbX9Tqd7incJ9MVxbhIJCYmdsByoq8XWmE5PBMVFUVlVq1FcFLj/saykKyHsC2/yHNci7r1Ti6cnZS2ypnNYGjcFLxvuhU8uvfSrH4Fb1/gdNW4gTgPkAJYLioAe9JRKPpzOZRuXg9SXh6oNvoIASlXOtcB6p0UVZWwz/4De7j/tdmydxuG1Zo906dPNyDPYt4/ifk+y9/f/zU2ORqDwWAwGJcPF2ZExWAwGAwG47IjMTHxGkmSvsXVZKvVOvzJJ590S8nV7MZXWtpF+QMBhDvVs/ANrGjuGQCMBp3mAuKuAZ1hxB09IcDH07XHpeGXf/bAFz9vgoNJGVBYYgVZUbQXJ66uWmGOB05V8lVQX9VzJYlHf5/h0t5UzezZsx/Da3yEq5t5nieF8GFnDOMc4BYvXszn5+cbSkpKjD4+PkZFUQwignVeTzvgMgI3B6iqOhHl1aioKJos64wKjXF8QkLCC7j6Ep7jDdznGyynEr1eX3LixAm7u5b0jLPjs88+a+hwOMgq9R4U8rH9gSuqSg63aGGQA/SP4r6viRwfIrkUum5TrgQWsIfz8gZ9k2bgd99w8Bl8xyUdSSlFBZD3/RIo/uNXsCefBMVqdabzLJTCep4jn+p/Khw/scPm/ftdwTXi+uHkE1wln83Dx4wZ85czhsFgMBgMRn2HKYMZDAaDwWDQ5/H6/Pz8T3H1Ohzgx7rrszb8lhc78Sr8j+P4+8qt5txFxf3pEE8PIzSPCIQberSCoYO7QcMQP9celx67Q4JVmw/Bj3/vgW0HT0FmThFIsgxCXRUunIA3LBeooLyoetk+T/n2I5cD0KqZM2fOBEVRXsY8+tHb2/vlhx9+OMcVxagFzDPuww8/NOr1erPBYAjA7TCe50OxXkfQOsdxYbhbI1wG47YHrpMjV5pbS8YwG8pvmPevREdHH8OwKpk9e3Y47ke+au/CzVQ8zwFc34vL4ygpeK00nU5HP6aURUZGWjCubo2DUSWff/55gMVieRFXR2GezsDlmzX5bT51bYSpRPZ8GPun/4kc19BR1z6KJpkUdSAGBIKpUxfwuflW8OzTX5sUzl3I5YNEk8OR6wfVKc4fwJwubpzCA0/KZpp0ro59i5SVCYW//QTF/6wE+4njIBcVYX+DQ7w6/milw/3tirJCEflXDkS02z5syZJaLX2xHfTBtjUXV/NEUbxn9OjR2c4YBoPBYDAY9RmmDGYwGAwGg0GD+tEcx72PMsfPz++NYcOGlbiiqqXRTa/2UQVpCsfxN2pOeOsAWdmSz992zcLg5t7t4MZebaBN0xAQRdLJ1T/IXcQfGw/A8vX7YePuJMjOK3YqburyJqUphJVM4KQ3TUXK/EPr3y92xZzB9OnTvfV6/StYHiNQpqWlpX08derUav2hXu2oqsonJib64jIMpSXP8x1lWW6DedcAoz1x6YnbPrjMQUnDsAyULEVR8rEc8/GYUtd5ZDx2V2Rk5D7argmaaBH3HYjnaIvSAs/bEIONKCV4niKMS8flUVzuxrB9Op0uddSoUQV0LKPuTJ48WQwNDaV+6n8ov4mi+GJNysf1EREmr1CfUQKvvqzHemCviyKY9sU+SggIBHOXbuA94EYw9+4Lom8tP1ThcVaLBSzFRVBWUgSluLSWFENJkXPbYbeBw4Zit2PfwYFOr0cxgN5gBLOXF3h6+4LBwxM8fXzB5OmlhekNpHiuuaNRFVlTBJes+RuK//4TLAew+krYXWAfVRc0hbCqrOeAn7po874/p2IuuKKqxOVjexLey6so0/DZ8TpzF8FgMBgMRv2HKYMZDAaDwbjKmTNnTntFUcg9RDEO6EdGRUXVOpFQxM3P9eQ5/n3gxOtBVer0PkH+eX08TXBH/45w9w1doGubhpqLiPqOqqqQll0IKzcdgq9+3wK7DqVoE9jVxUqY4wQ8j5wiA7wvKbZPM/+YpikhqyIuLq4Zz/P0GXY3LJ9JsbGxXzljGOVMnjxZHxwc3FkUxa5Yd3thGXVD8cf1QlwWoCQLgnAYt4+gnCorK8syGAxlRqOx1Gq1WtLS0qzn6tYhMTHRq7S01MdsNvvj9ZqikHK4FV6vMUb7k+A6KZzXo6zB7V0BAQGHmNKsbiQkJPTFRSLmYbrD4XhiwoQJe5wxZ5LUv7+xtDh7BDbNyXqBC6+TIpgseCUJTB07g+/dw8Czd19tQriafvkpKymGrJRkyEk9BbnpKZCTngYFeTlgwXDV4QC73QY2uxVk7PsUPDdNUIl1AniBB6y7KDpN6UuKYV7Ua0pg/6BgCAiLgMAGDSEwoiEEN4gAvZF+a6ge1W4Hy/49ULT8Fyhc/jPI+fnA6TUvKG4jcJwqgboRFPWF9lsO/OMKrhaXu4hEvJ92WO9HxsTErHNFMRgMBoPBqKcwZTCDwWAwGFc5cXFxb/A8/5IgCA+OGTNmMQ7qa9ScNLrp5aYKp3zEc0BOM93WhKqqqimCWzUOhQkP9odBvdqAn7fZFXv5QFbNB5My4bOl6+GHlTvBanWATlcHCzyOo0mb0nDlmZTlb37tCq2S+Pj43lgeCzHviAdjYmI2u6KuashdgM1mu0VRlBtxsx9KM8ynoyhbZVnehvV5J9bnI8nJyZn79+93LHHjk/fzBZYTN2XKFJ3ZbA709vZuikGdMT0DMbwnroeg7Md0bkJZq9Pp/ho1ahRZKTNqYPbs2S0xv77B1UCUqOjo6N+1iKrh9nVvOwx7pvcE4BrVpeBJccvrDeB142Dwf+hRMLVpX60PXqx7kJOeCsf37IRTB/dBxqkkKMzL0ax/JYcMiqyALKsoHNYJp1BvSR4mRBGPx17Wbsf+hJxcaD2uCryggkCC+9FXEgLuqDeawD84BEIaNYUm7TtD03YdwC+IqlH1KKUlULL+H8hbOB/Kdu8ATsALuvmjFQ0OMankyeIPXlWeaLflYK0+y7Gfojb4Pcr80tLSVydNmlSjGxwGg8FgMBiXFqYMZjAYDAbjKiYuLq4bz/OJuJrqcDgenTBhQq4zpmoa9X3BTzVzU/AVIorjOINLi1EriqqCXifCgO4tIfr+ftCjAxlNXt5k55fAkhXbYeEvm+FURp5mJewu5CNUVZS9CkijU1a8V6OCd/bs2Q9iXpNfzl9wOS4qKuqq9B88efJkY1hYWAfMg9tUVR2AQa1RRNxei9vLsR7vxuUBzJ9C7YB6REJCQqAgCB0lSeqLaRyIae6FQu4kDmC6V8myvDQgIODAsGHD7K5DGC6++OILD4vFMh3z7xHMP5rY7wPMu2o7nv09O16rgmO2yPFdZPe6J0TF9oh9VHgE+N0zDHyG3KP5Ca4Ku9UKGSePw6EdW+D43h2QlXwKSouKSJXrFLwmKXN1RgCzCcDDRwWzpwomswIGowrJx0VIT+FBp1ehVTsFzF4KWEo5sFkASks4KCniwWbF69gwVWSzjt0Kr81jqIKPvz8EN2oCLbt0h5adukFwREMQxOq/qiArYVIIl6xZBbLF4rY/YudenN2hwOc61fFSm22Ha+xzyK2NwWB4D1f7YtlEYhmtd8YwGAwGg8GojzBlMIPBYDAYVyn0iX14ePhTuBorSVJkrZPGDZ2sb1jgmMRx6nPA876a1sMNyMTM39cT7ruxCzx8Ww9oHhHkirn8sdocsGLDAZjz7RrYeTilbhPLcWQtqKzUq2rUsRXvHHWFngGWE4/l9LaiKI+rqvpKQEBA4tXkYmDu3LnkfqGHLMu38zx/A67rOI5LwaiVKKutVuuhiRMnXhYTV2Ha+Xnz5oVjmtvhvVyH90EWlS0xPA/lD1EUl+Xl5W17/vnnq/UnfTWBecIlJCQ8iKvkLuWvgoKCyBdeeKFaZf/x3tc0tkr2OODU21xB7oFdmbFtOwh4eBR49r8BeMOZ7hjsVgskHzkIh7dvgSO7d0BeZipYyiyYRvoqgNMUvb4BKgQ3UCCogQwBgdjv+Svg5QNgMKugM8sgOzj4/RsjrP9bDx5eKjzwuAVadJZAcgBINg6spTwUFQDk5fGQk8lDVqoA2bgsyiflMIfdroJXUvBYL819ROuu3TXFcFiTFiDqqlYK28llxQ+LoHDZD+DIygSOzJLdgH7bUlS1TFXgE75YeavtoUM11sn4+PhBuJiBZfZdRkbGm1OnTrU6YxgMBoPBYNQ3mDKYwWAwGIyrlMTExAaSJCXgqgOXsePHj6/xc/UGt7zwqKDCuzwnhtCM+O4gywoE+HrAxEcGwV0DOkKAj6cr5spBwnvcuv8kxC/5B/7ceAiEOlgIg8rJ+Oc7zmafeHL1B9Xm/5w5cyJUVSV3EUZZlseOGzeOJiW7oiFfvA6H41aO4+7GzWtxKSuKshLzYBnKLqvVmnO+PkfPbNfOMzdA8eJteiPI1gacqvKSaPTnwOHDAV+GFTmHA5U+6OcUnpdVkUtr6+PI4H8/anOeoc5w06ZNM/r6+obhPV6L20NQbkApwfv8C2UZxv12tfsV/uSTT9oYDIbZuBrM8/z9Y8eOPeCMOZPdHTv6iUb5ExXgAWyCortGwViXwLN7LwgcHQvmzl0BqpjEMv3kcdix+k84vnsH5Gamg7XMApJCP/xwEBAoQ7M2MjRBCQ5UwE+RwdQQT2Ou4JmBugTsPO0WDpYtMMHalTrw8FTh4SgLtO0macpoTVwo2L067ByUFHOQn8tBRooAxw8IcOKoAEWFPPYxCooKJk9PCGoQAW2694Yu1w8E32rcR8hFRVC8cgVkJ84CKT3N6afCDUSOw/tU8iWFm5y7bf/sgdjduaLOIC4ujsroQ8zPUKzTY5944okkVxSDwWAwGIx6BlMGMxgMBoNxlYKD9+tx8B6Hg/dvcPleVFQUKbuqpOGNL3UHXp3DCeI1oLinnyJFcFigL7wSeSsM7tMOjHr3FBCXI6THSc3Khw8X/AVLlm8DzE9nRK3Qq5hahn8+0XPFU47+PqNK5SKWEffpp5/eK0nSR7j+SwziiroS4bBudsE8nITrpAzm8Z6/xPWvDAbDgccee6wQw9zV9Z2B2q6d/pAP3wwraGuZ47uCAu0AlAbAcUZOVQWVA/rFggOVMwCn6jngHKoKNlzXfgHhVU5ROZUm/ivDlRLccZ+giMmcKK3XG8t2NV19sk4WkUOHDhUGDhwYIAhCW9x8FOVOvF86xw5FUeJiY2N/o/2uNhYvXqzPy8t7BVfHozwVHR39uRZRDft6tH4LOOEpAcDo3k9VCCmCr+0Doc/9D3ThEVjqpw+NrBYL7Fq7Enb9vQLSTp0Eh80GDon8APMQFCJDzz4StOosgV+QDCYTHl6mgrJaAaE7poI+gKio5BWxElk5WLbQBOtWOZXBD461QPuuElY/jC/frzwJtNS6B/rBCaDUwkFumgB7t4qwfZMOigs50OnwWiIPRrMZIpq1hF43D4HW3XpW7TpClqF43WrIfO8NsKenum0h7FQIq3sETh3XevMBmgCxSuhLk7CwsFhsm6OwLr80ZsyYX1xRDAaDwWAw6hmnv/EwGAwGg8G4apgzZ85oVVWnoMzDwfvHY8eOzXNFnUazmyYFy5z+TZXjRuOrA7471K6HkxUVwgJ94K3xd8JNvdteNW8cmTlF8Hrib/DT37vdv2VNAaUexWx98tTyt6pVoCQkJPgoivIex3F38Dw/LjIy8gdX1BUB1kMO66Q33ttwvM9XMSgIl0txewre66GzUQDjAYJ6/7X6lP1FpgIj31sUlHuAU24ElQ/GaA7/kQWpWAfnHqehJUhVZTyPgslXcL1A5mCzwMNfiir9bQC/pKLNmy3dAar9oaUipFBr0KBBZ8yL5/C+b8L7x/Oqn9vt9mkTJ04k1xhXDVjfr8N7/wpXN2E2TIiNjc1yxpzJvi5tbwM9fCJwXHOamM0dsD6BR8/e0GDKOyD4B7hC/6MwNwf+WboI9qxdBaUlpU59Lf7x8ALo0ccO1w2yg1eQAhzZyirYhrESqQUqOBYrIPTjQWiNYRW10pWVwR4uZTBZBldUBlcFdRFU/fEaWL8gJ1mA1SsMsG+bqPkXponp8N7By9cHrr3tbuhx421g9sSEVkZVoYQUwp+8D7bjx4ATap/4UuudaEWFL212xwvX7DqSSpuVcfkNHoP5+hKW29To6OgZrigGg8FgMBj1DHq+MxgMBoPBuAqZO3duHxy0v4jSV1GUraQQtlgsmyr6X+0WmaDLOXVyhKKqb3IcH0rKhNqgyeIah/rDU48MgjsHdgJdFZ9dX8kcSEqHd+f9Aau3HgFZIR+ftaH5DpY5Xv2O54XnTvz65klXxBkkJCT0wMV8juNOYrndHxUVRVbFlz2k6KZ6iKuxuByA97cFlwkBAQHf1XVSNVKZ7enQIYgzqs0FXu2F231BVfpg/dW+oa9YHrXXZvc587wqplvdoXLCzxxwmySZO2ZX9Rndtm2z4L41XhrvnYuPj+/vso7uie3zMC7JH+sfsbGx+dpOVzh4//NwQV8v0A8fK3C9yjzb0715Q0EwfICx92G+Cu6UKSlBPXr3heAJz4ChSTNXqBNZkuDU4QOw/pcf4MjObWC12bA8OE1526qjBH0GOSC8mUQW4riz6yBChwlMU8G+QAbxJgGETpVK+VyUwYhDFSC1LAjMulII9iwAWebg2D49rPtLB0mHRG3COfq9xMPDAzr06Q+9Bg+B0EZNNaV3RVS8v6KVKyBnzkywn0yq4MuiekjRLKlqDqdwk00eJZ9VtH6ntotl1FOW5UjcJL/B+7CevhoTE/O3tgODwWAwGIx6x+lvBwwGg8FgMK4q5s2b18Rut9+Pq6NQSCH3u06nWxCh020dPHJkaeNbnr9GBmE6D/z1zqnta4ZcQwT5e0HM8P7wyG09wGzUu2IuDHl5eeBwOI0uSenh6ekJZrNZ275UkE5n9+FUeCvxN/hn21HQ69xQhpNpn6rk4cGTT/XWxcHUqVVmNpaX0Wq1voz3GsPz/DORkZHzXVGXLXFxcc0EQRiFdY9cJJTgcgFuf4f3RgpQt8A85zI6dTKXirZmkp7rJaswAFSut8DxTUBVeSqTWnRtFwR60dYUaaAUcApsVjl1s8pzq0tkdUfPLQfzMb7GRjVt2jR/Ly+vBxVFeRTzJRzL/VfMm/llZWVbJ06ceLb+ius9c+fOvUWWZfJn/rPBYHh51KhRBc6Y01nVH8SgkjbRHM/9D/M5qPYeClFk8OjRG4InTAJj2w6uQCcOqxX2bloLa376FrJSToJDIl2pCo2aqtD9eju06yppSlxNCVyxQtG6JwavU8G+WAb9IwIIHSqVrohxpAz+yukz2GxW4cFIC3TojhepfL4zUMGBfcTXR4fAnvwWcGejP6Bn8D4wGOxQkK2HXZt1sG2tDjLTeK0rEUUemrRuBwPufQCadugCWGdc53Gi2mxQsHQJZH8WD1JuNnBC7S4jyF2EQ5Z36kUY3XLjwe2//vqr4cSJE9dgP/QARt+DYsf1r7COflOTb2cGg8FgMBiXnqvLVIfBYDAYDMZp/PjjjwU33XTTNr1e/7eqqiIO5m9XFOX2Arvdr+cNg/N2HCu9m1NhBKlaXYdUCymCjQYdjLijF4y+6zrwNBtcMRcGUgQ/8cQT9HkyLFy4EL7//nsoLi6G6667zrXHpYEyKjTAGxqG+MLOQ8mQlVcCglCb9Z2KOcybMBcb+Cc7thccW1flp9hYXtLgwYPzBEGgCceaDxkyZO3PP/98WVqKkq/cCRMmkPXr67h5O8dxf2DdezEzM3PpM888U61LgMrs7NTJI6+R/7U2nRKjcNxERYVHRE7ohuXgp2BxXAolcEVIH8gBZ8T7bC4D1xfT1U+n8l3yI4LgCX+fok9iJpRMXb26ymSuWLHCMmLEiO2lpaVb8Hgj5tE9mEe34FK85557Di5btuy8TKBXnyB3A1i/38TVBnjPr44ZM+aoM+ZMJgW37irw/Esiz7V0RxGsOuxgaNwUgmOfBHOXbqd1azaLBbat/gNWL10E2anJ4JA4MGAXds21EgweaoNW7WXQ3J5X5TKdRlR4KulbWXMVIQ4QgPPBsIqlil0AWfMe2StCcpIAOh1Ax24SBDfAlNdaSTkQeDvk2n0gfv8wWJXWB+sVBy08T4Kfdxk0aoF9TiMFyko4yMvi8ToqFOZkQPqpE+Dp7QOBYeGn+TEnf8GGFi1BwXu2HtgHQD+o1WIhTPmL+Rwqy1Dab9xTKZkAD+MR/8O62A3lT3x+TDYYDItHjx5d40SkDAaDwWAwLj1MGcxgMBgMxlXO77//Li9btizzpptuWq3X6+kT32Yczw0vKlXu3XGiuDNwvG9t2go8RrPMvWNAJ3h+1M3g7Wl0xVw4NmzYAO+++y6UlZUBphu2bdsGRUVFMHr0aC0tl5qIED8ICfSGjbuToKTM6sakcpiHgj5UkRXJK7jHyqKUjZIr4jR69uyZ6+3tbVQU5RHcPP7LL79sdcZcPtCn5U2bNn0Uy2k6boZg/fnYYDC8HRkZmbR69eqq1G1nsKp/Y+OLYRG9OE5+Ejh4nee4QZjHDTjg9KS4utRK4MpQerAGYNPi/AQOOuBNDlFEvnvOob3qhAb+qTPTc6t0+bFkyRIVyzjjjjvu+BPz6whKF5RhKAEYthvbbpFr1yuCu+66azje20QUmjDum59//rlKf8u/3tLC4G/VTRI5/l63/ARLEghe3hA04RnwHnjTaYpg2WGHLX/9BmuWLob87GzclQcvHxUG3GKHAUNs4O+PbbM6610KM+M59qrg+FEB8ToexG5Y0jTKqrg/BpEy+PAeEU6VK4O7uqsMRngZ8u2esDK1LySVNITN2R3BIpmhnc9R8NKXgl8QB01ayHgvAOkpAt4DB5biAsg8eRw8fLEvatj4tH6RE3Vg7NAZ5NxssB05iGnAdNTSb1Isr6otsxs1vrnM2/du3D6G53zdz89v2mOPPXaCfqxy7slgMBgMBqM+U9uohMFgMBgMxlUCfXY+duzY341G42PFFumDXSdKwmSVb+yOpoKUwV3bNoTYYf3Ax9PkCj13ZFmGpKQkOHHihHaNihw8eBBEUYQnn3wSPv30U2jQoIFmLZyenu7awwkpiI8cOaJZDV9sBnRrCY/deS14mY2guKOxUhRQOf4e1cd0gyvkDKZOnSo5HI5feJ4/iHJHfHz86U5P6zkff/xxI0VRpuDqe1imJ/EeYgICAj6qzhVAZUgJvL9Hm97BFvNkVVEXmkRhvMjzgaQAlrGO0LK+QjWAqoGMIgCYTIJwgygIsyRemIH3NGR330Z+zj3PJCoqyhEZGfmD3W4ndxpLMA8fRflk9uzZPTEfr4h3+jlz5kRwHHcv3lc+3ufXNfnEbpzNDeJBHUoKylpbFvnuNpnB/8GR4D3wxtOUnooswY41K+GfHxZDQU4OSDIHfgEq3Hy3DfreagcPT9yJVJxVXYROo0Ox4S6/y8CFc6C7GYuCfguroiL+d9WzQ1FF7B8E0AsOkBQ9fHHkHpix/1HILMNq47CDL7aCm+61wfU328FoUjU3F1lpqbDq2y/h0LZNrrP8h2AyQcBDj4Gpczfcqj11dEuYdYGhB/d1NBTlzSlRlEewTn5bV7/eDAaDwWAwLi3MMpjBYDAYDMZpLF261LKhqL1HQZn8AMeptb4rkJI2LNAHoof2g/7dW7lCzx0675o1a2DKlCnw888/g4+PDwQGBsLx48fht99+g/nz50NGRoZmCdy1a1dYvHgxpKSk/OtD2MvLS1MMJyQkkF9aKCwshA4dOoCBvv2+SNDkeSEB3nAqPQ+SUrPxnkiZUpPSRQVeEDxBVWzezQetKTq2uko3AI899lie1Wr1xjwarCjKvl9++WW/K6peM2fOnFZ4/5MFQbgN0/4tBr0SFRW1HsvFLR3u9l7NWnrazKM5Hl4QOf4+nuN87ZiptSoD6yGUZgnTjvmhN/J8BxnU6zlZHzEuLMj+pNk3dUZeXpUW0r/++mveXXfdRZq9YjyWfLUO3LJlS9Gdd955rDor2suF2267bSDe0+M8z8/FOvIt3k+V9WLvte38sRVNMgtCXxs1qppwNjrwuq4/BD46GsSAIFcEaJPF7Vz7N6xcvADyc6l9YnsNV+Hme23QtY8DRFKxV2frSs2Y4nCp7FVB3qWC/m4B+BYYUNUxtJ/CweG9Ipw6XsFNRDjeYq0VGHfgFdid2xZ+S+4LVtkIAidj/RHgYEEzjOahS+B+MHB20OkFaNhUBp2Bg6wUAawWDqwlRZCTmgx+wcEQEBruOqcTwdcPeL0OLAf3glJUpOVVTagYbyzMszXatTXxjsQF66a6whkMBoPBYFw+MGUwg8FgMBiM02hxy2RvUQfvcjzfpjYtBcUa9CLcOaAzPHpnb239fFGuCCb3D6mpqbBq1So4fPgwfP3115rYbDYYMGAADB8+HIKCgjR3EcnJydpxtO+hQ4fghx9+oM/stfCdO3eCJEnQrVs3za3ExcLP26z5DN57NA3yiizA16Js4fCfCqo/z9l3Fx5bd8QVfBrkOmDw4ME2nucHcRwnPvDAA2vxXuv1hGJz5sxpL8vyu5jea1VV/dRut78/fvz4k1On1q5O2tu/nee4BkF3iZLwHObfIwaeb1TfrYDdhdoQKYV1HO+D99MVN7soHjq/0cH+R+dk5FZpzr5s2bLSW265ZacgCAdxsyfm6Z24FAcNGrRv+fLlVm2ny4x3333Xy2g0jsTVhoqifBwTE3PKGXMmE8L9yc/DkyrwnrXWAUUBfURD8H9oJJi7dHcFOtm/eR2sWrIQcjPSQVUEzWXD4Htt0LGHhIMkLBm5mraK3Zxqxfq3n/bBSxzFlLTlnO4hKEFVdZsUpXBwhNxEHBdAIGXwNRKEuKMMxmQ4VB5+PTUANmR1BQXXKWUCp4BVNsChwmbgoyuFzgEHgVdUEPUcRDSVwWBUIeWEAFYrB6XFeXifaRDQoCH4BQU7z+tCF9oApLxcsB89DKpcu5cWHm9V5UWv/EYN/pqZknnxP7lgMBgMBoNxTlwRn5QxGAwGg8E4f9hA6Y8vCD00H5K1QAqJZhFB8PDtPc+rn2BS7I4fPx72798Pr776Knz22WeaVfC8efOgoKAAJk2apK2/9dZb0KxZM025GxkZqbmLmDZtGrRp0wa++uor+OOPP8iKVju+cePG8OGHH2pWxhebQb1aw4AercGgEzWL55pQMd85jmusAndng7tfCHAFn4EkSUd5nt+O+/awWCz12lUEuTJQFCUR09tTEISZnp6eH0+cODHbFV0jB3p1biKUqa+BrE7jeO52gQev82UNTPW3oogcp4kORc9zYKgkFE7xlY87HzjwnrDdCQLHdeZk5Vmjjv/sYI+2g1zRZ4DtowTr/I+YnzGYtxswaJKHh8fLkydPvizf7318fJrgojfW5214TwecoWeyvUuLIEUhq3A+lH4QqBFyD4F9g0ffAeB5XX9XoJPUpGOw8befIDc9BesSDz5+Kgy83QbtOktkhFu9ItiVu/JaFeTteH2BA74N1oueGEFxNXSb2hnPpsJwMmRbAmBLdidN+Us/F5VjEOyQb/OB+Yfvhc3ZXTA9Ds0ymayau/VxwMDbyGUEplcGSDt2BDYv/wnyMk+f44339AT/+x8GfUMqgtrBvglF7eqQradnKoPBYDAYjMuCy/JlkcFgMBgMxoUh4v6nTKAoZGX437fUNaDT8XBr3/bQrlmoK8Q9yEJ3+fLlMGbMGHjkkUdgxIgRmjz88MMQHR0Nubm50LJlS00pTHLLLbdoyl9S8H7++efw1FNPQf/+/aFJkyaYXEVzDUFuJLp3766dZ/bs2ZoCmKyC3377bU05TEpY2rdhw4Ywc+ZM7Vrl1yV56KGH4JNPPoGcnBxXKs8fRr0ORt3dG5o3DARJdkfJTq9owgCujOukbVYB5gH52F2F0ojjuNNNHusPHJZFH1wmYBrbYhm8j/Ix5rdbk57t79nmWlAcc1XgnhCBb4gZwbk1WVgNUGZS7pKFNtlkqqA6FJXsPNUySVE3yYqyFgN+s8swxyKrceVSJsEMm6r+jHFbcN98PNaK92JXQNXUhjz+OdcXa6oZJDzPeYscPxjXE/b0bP/kgetae2k7VALzVB07duxuXD6PafkR63dUeHj4h9OnT794vlDOE5j2HngPIbIs/xMVFVXoCj4Doyi2Uzm4lmxja6sKeD4wtGgJvkPuBt5sdoUClBYVwpblyyDl6GGQFQ5EUYXrbrRB554S5j3uQIVQHRgvH1bAvkQBLgBbamMMCsdDCrBWkFOXKlvrOSI44K+03rArvw1unHnXRsEKx4vD4fvjN0Ke1Q8TJGsWy9jtQPd+duhxPbn05cAhKXB013bY9c+fYLOe7oFGj/2i373DqFK5QmoG65wflsENNfm5ZjAYDAaDUT9hbiIYDAaDwWD8i1+zAT1UBcbjQL9WZTCpJNo2C4MpMbeD2Vg3twsWi0VT1s6aNUub4C0rK0tzBZGWlqYtb7/9drjppptgy5YtsHr1ak0x3KdPH+jYsSOEhIRASUkJbN++XVP2Lly4kPwcw8aNG7UJ5Hx9fSE8PFzzD0xKYLIkJoXwP//8o1kZ03nnzp2rnZuuR0K+hmmb0kFK5tDQuim33cHPy6wpgrcdSAabXSJliiumKsj2DgJURTngf/2NWwt3ra7Sc+mtt94q8zzfR1XV5kOGDFn5888/l7ii6gUzZszoKAjCW3ivjTCNL2F5zLn//vur88L6L+QWIjbYfyi+qr4n8Ny1mFWasea5QLmtgqpgzuYCKEm4uRlUbpmicAsF1T6d5+FtTlHmc6q6yGHUfQsG5TepRPxDkXlNAnnDn2U2dZlD1X1jtHNzQeSWAPB/YEHuxbTlYHuwKqri4IEzCBzoalNU1gQdS8LznD+oak9OFXxjmgQdjEvOrlJJ+ssvvxRj+W/HVZqA7SG9Xu+F+byd/H8796jfYHv0x0U0ignrczzW4ywtohKnro0wSbzpXlDgLswfmrqtesjS2mgEn9vvAp9b7nAFIhi+bdVy2PLX71BWVgqyzEPX3hLccIcNNO8xNXlJIEUx1l7pWxnkPSro7hWAb8KBtAlrVhrW1kZYy2h0VVXh47GKysFhl5sIUQTo0NUNNxGiBfbmtoUP9zwOyaVhIGBLqNxzUFei4IVLHJ7Q2vc4NPNKxXNiIIqIuRQYpkBOhgAZaQJIkhVKCvLBPzgUgiIauc7gRN+kKVj27ARHGh5fu1KYTOQDOVm/Ni41p1qXHgwGg8FgMOof52rAwGAwGAwG40ph6GS9Yuf7cSo0d4XUiF7k4akRgyDAh6bbrxtksUcKYbLSfe211zRrX1IOk5sHmhiudevW0KJFC00pnJ2dDXv37nUdCZov4Ndff12z5CU3EaQsJn/A5Ed47NixmrsI8hVcPpEc+Qteu3at5lf4tttuAz8/P80XMV2PhCyOSSk9aNAgkGVZkwvF0Bu7QqdWDdzQs5AuhgdREG4SUuF0B58VwHs6hos1KH05jjt/s/edB+Lj48P0ev3LPM+3xs23oqOjPxs4cGCtiuDdHTqE8GXKUwIvvCPwXAcF68rZWANTFpPgoSoHaq6qKr+qCvc2nm4iJ6kPCuB4uEwxvdR+2/7EttuO/d1m8+GkNtsO55B0Wrsnv8Pq/SVddu8uLZfwbdvKOu3Zk991587sVnv2pLTdsncrytIsU+B7RXzRKFUH93ECNwav94pDVRZhqo9hPZfK03E20H0LHOePeRDDOdS39vZs184VdQYxMTGpeL0pKD9iHR5ts9kmxcXFVVt36hPYVhtj/b0WV9eJonjCGXomuWpAiKSofUWeM9VWJVRFAUOTpuB311BXiJO0E8dh5z9/adbBssRD09YSDLrbCiYTRtZWO7Eg5VMqSKR298ANM16nAEt6twocecmhc9Tyq8W/dcGdOi3YIa2kAUzf8xjsLWgFAi/j8VUfKHISpJYFweasTlBkx4RxroRgd+YfqMKgu6wQGi5jXguQk5EKu9b9DQU5p3tq4c0eEPh4DPAeHpi+2hOIu4RzKneLepm6JmEwGAwG42qFPbgZDAaDwWBoNCsAX46DQcBxtZr5yrIC13ZqBv2uaeEKqRtkFUsKYQ8PD+jUqRP06tVLs/zt27ev5urBYDBo7hpIiUuuIMialzhy5IimPI6Pj9eshMkdxIIFCzQF8pdffqm5jzhw4AC89NJL8OOPP2rHkE9hmmguMzMTduzYoYWRopmuRdfs3bu3dv2wsDAtXRcSTw8DDLupG3iajdr91wTFy6D2kQSpWiXvsGHD7Lgf+Q2WcNlv8eLFF29mvBpYtGgRqcVexzSRz9u5xcXFCzCNtWqXDvZvFSga5XdU4J8FFSJIEeyOzqwiVIL0giurYMNqehAU7iNFheFlej7GutU0tcOW/V+13X5oT6vNR4u6b9vmIP2eduBZgMeqA1evlq7bmGLpsG7/qfYbD/y5aMv+j62KMp53iA+owD2N97Aer1+mpQv/0LIukEoPjzNh7j2AErera9vrnTFnEhsbe1yW5Rd5nl9KLiMwKOr999/3cMbWX0RR7IyLYFxuGzNmTLUTkomqjdrCdVQvagTjBbMH+AweArqwBq5AAIfdBpt+/wnSTxwHCUvd21eFW++1a8rSWhXBBB4j71JBycb9XXNlqpkoZMfshSVb4/yZZEhbqfRrug3BDlmWAPhg92hYntYXTy1rCt/q4LFy2GQ97MppD2mWQFeoC0x3w+YK3HQP+Q9WgX4nO7R9MxzYvF5znVMRU9sO4Hn9DW5OJMcJwCm37Vw639sVxGAwGAwG4zKAKYMZDAaDwWBoOFRHIxXgGnfUVTzPwUO39QC9rkbtR62QIqKyMkJTgsqyZg28bt06uOOOOzSFsd1u1xS/5BKCLIDJqnfo0KHQtWtXLf7666/X3ECQopiOf++992DXrl2aL+F77rlHswimY0pLS11XujRc16U5dGjhjuJZBYETjKDK97cbOrlaJa8oivtwcRJlYH5+/iVXyixevFjAdLyJqw/hPX7v6+v78bPPPltrpu/s1ClYLhPiOZ5/DLPGqxZ13xnQSy0pW2UAG9aqA6KqPG20i/3beex7vv2WA391X7f/VHfY5jQXv4BMxWrdfdvhnLY79m5tv2X/rJMBjhsUXh6J9XqlrJAdqTOttbey/9DyguMEgYf+gsDN2tO1zc0YVuUpxo0bl4x1/HVcXSEIwtNeXl5DnDH1k48++sgX82YArqZiuyVL9yo53KKFQVDgegMHAbUY32roGzcBnyF3u7ac7N24Fg7v3KJ9NUDNr0c/O0S0xCrhTq2g3LZiWSSpTqNbrGhqCUo+Sh5uu6NMJtwpeF6CAocXzDk0HJaeuhFklYcmXqngqy8mPXe10O8tx0siINVCXn4qXIgqC6a5ZScHdOkpAbktt1utsHHFT5B6/IhrJye8yQReA24A3rN262C6ggp8U73R3NsZwmAwGAwG43KAKYMZDAaDwWBoqLx6Gw7+vTXNQQ2Q39se7ZtAhxbhmkLlfEHKXlIAf/vtt6QggjfffBPMZrOm5NXpdLBnzx747rvvoF+/fjB+/HgIDKxk/YYIggADBw6EJ598Eg4ePKjtT5D/4M6dO8P69eu1c5Ov4Q0bNmg+hi82AT5m6NOlhVuKdFKMYybfb8m1VztJ05gxYw7ifkdRruF5/j8zyEtAQkKCLjc3N4bjuEdRVlit1leGDRtWqx/jY93aNdIbHR/qOP6+utoCUxXUJoNT1RKUnRynvo6nuL7N1oNxLXbvzuJWu6emw/wTUERFUQxVCcbpKR7F7VqPOyq3/X7U1nHToe/abjlwEwfq45wKv8igko9hVahjAyK3ETqeIz/Mrx/s2X7A5Gre5Z966ilytfAxpvUQLt+Nj48nC+16idFoDMJ0UvoOenl5VasM1oV7mBROuL12RbAKHPYXXv1uAMHL1xUGUJyfp1nCFubmgqzw0KiZDNf0cYCouFkGuJtKyuByr80SFkYaih3D8hRQD5KGFcNrmpGFLlXb5TgZSiUjfHP0dlh4+C4odZjg2qBd0DngEEiKjpSvrh3PROQUyLP7QFpxQ0we7oeV7V9kALMeoOv1dmjQQMF+XIDMkydg38a1mmL4X3geTK3bg0fXXrVaB7vO7sWDep9zlcFgMBgMxuUAUwYzGAwGg8HQ4IC7geP4Gt0MkG5SJwrQr1tLCPStu6/gmiDfwOQLeOTIkfC///1P8w184403apPAEeQXmCZ7Iz/C5Gu4OvR6vTYJHB23Zs0aSEpK0lxAlJ+LlMFjxozRrrNixQrtmNqtdM8fpATu2aExhAW6Y8SLGc4LAZJJ7eUKOANMu4rspHtA6U6Wua6oi46iKAMwDeNxuVUQhInI6U5Jq2Dvte1aWAV1Kt7pMKlcveQmAhYb/pfxenvwyA/tijqi3aYDb7XbcjD3/+xdBYBV1db+Ttx7p4PuFhFQQBAVA+vZrWAHMAwhduvzIeozfhOlS8UWuxuxBVGREBCQhqGmZ26c+L+17x2m7gQK6HvvfLDnnLNz7bXj7L3OumvHosQF+SWC3UZ07Zi2B92xvD+H7nwGj4rjrmTYULoL6M6kO5yuC9O14lU0W+vkOel0SNfrITM42NXc25nmY8t18mN1qDdsDkJDR1/bse88t0+3Q1jvuMmHDx/+va7rD7A9fHT/mjhxophi+NuBfNiX9LUiL5dedNFF22Le1VBUarXV4Pay69FFjEaNkNSHQ4aMKsPvSxZg4+8r1CFu/oCLHn0jaNigbtFyRbilLtx8EiDZWmzQzWS+tLxPQ/hDB9bPsbBdadCK0BxEmMX7647EpCUXITecitPazMGJLb/Gr7ntsYPPWpkt4CoQtiQYIfJTw4aiZgiLMDiOAeMWLW3s19OGYbrQdB+W/zgXm9fJeYrlMBo3QVLP3tCTxChyzQyXEFOMm7v6wWv237/GD1YePHjw4MGDh78XPGGwBw8ePHjw4AFtTrjtQG7t90UdQlHHddCicTp67NsSiYE/ZyKiKuRAuQ0bNiizD4899himTp2KW265BW3atFGmJFavXq00f8WGsGgK1wbRGt5nn33U4XFiK1ggB86JjeGZM2fi8ssvV/7r169XYXsbXdo1Q9eOLVAXvxUcF24EJ/Ouxsiapn3mum6BZVmHsc5/id3gadOmtSAdw+gibKfRWVlZYrqiVqw8uHtTzdZu1Fycp0OrvVGrwEfeWQ622dCedYFrS528B3r+sHQRmRRXekX+pLMfHUB3Gu+vorub95MYNJVuHN0jdA/RiYmLeO4+ugfpHmXa8XTTeS/at3fwOoR5Hc0+3IlXsZdcI3p+u2rLkjb7T9fgu1JztfsjDn4TzeZdkR+KzVxT1480NPv+JX33OzzmXQ2k7R26e+m667p+w9ixY1vFgv4WGD16dAL7ypGkL5f0/RzzrgbRgNZc+0Sf2AGpC2z9hK4HwN+2fcwDKNixHSsW/ISC7duUreBWbR3s083ifMLAmmWd0RFXYbfkFtCV8Eb8mI+zmWPTYbRGvN8AWK/YcmxgzdrBDFI1iHXSanJWzcbi3H3x+OLLsKm0Ec5s9ykGtH8fX2/phUW5+7BYp8Z+IkLgRCOEFLMYhVYSIkJE1cikVQ7K69w9gkbNHBk/2JGzCct/+gHhYGksEqvn9yOx+wHwNW6iDuKrHaoSzYsS7ePUowcPHjx48ODhbw9PGOzBgwcPHjx4EOnSydCQUZsWmMB1XHRs1YiusQggY767B2X5paamYt9991UHyYkmr67rItRSdoAFIhCuC5JGnOM4Kq2gQYMGSrDcsGFDZX6iJvol3Z5GZnoSendrU0+Busum0Y7ct9+NNapiDx8+/FvSvZl13Y/1Kv9t/F5EOBy+lJfDyfMZGRkZP0Z9a8bs/jCDtn2jprmX6JqWWHvPK4e0msm2CzvuIjbVTam6e52yCTx/k4jpqoH07EO+ZPN2LK8i+J1CN4Yumzw7gfw6iK4LXUu6pnSBOM5Pl0on4W3pDqDrRyc/jxetYREST/f7/ZN5/TfLPIN+6byPi4GzZtld5/2yPMUoGGvCuspynM8MTXNES7g+EF6JMzT9CNfV7v+lV/cDVEAVDBs2LEIap5CWCXSnBAKBy2OH+/0t0KJFCzG/IXzcZFnWdzHvajitd2+yRh8oWtF1QUtIRHL3HjA43suwZf0arF+1HOFIRJkU6dorgoZNmFddck5BmZERaZsCulKmk3te3Bz+CboQ4yxaAmAvdBF+2YYj+vDxhraki7Wx1ETcTmgOSuwEPPPbWfhpR0cc2vQnXLjP65i7rTtmbzoIhm6LRDwWOR6iwuA0fxFKrARYjsxjVeLHHlu1d9Chs808NYSCYaxevBB5W+UUvHL42rRFoF2H2FPNENMlbMMMkl/jRwkPHjx48ODBw98LnjDYgwcPHjx48CAygoM1TU+oJjyoAG74keD34YB9W6FhRnLMd/dBzDuIRu/cuXNx5ZVX4uKLL8a9996L3NxcJQBu1aqVOvhJtH3LBMM1QdKUmYcosy38/PPPK43gQYMGiW1blWdKSmX5qqZpO/OWa01OhMx/Fr27tEZKYkJd8ncF0tWiJMlf18/8VzJeSmpq6l63Gzxp0qSjeRlG9xV588rAgQPFemqNcDFab1S83zWmoQ01NS2xvtwsUwyNuM7XjmNfud/3S55s892SaoafSYPY+T2GbfUA++1TvH+c3pfput6XPGpGl0S3W9bBzEfMMKTRtWf+x/B6Lb2nstynWe41dJ15H/cLRpvv1pd2mbf8gxI7km05zlTLdUt2RSAsfGOX7Wf47Ft/7bdv3HYXgbBpmuNIw2d8zN6+fXufaMhfD45BMbHRmi5XDr6LeVdDciDcQYN7QJ1DhYPJbNgIgS5dUaZrbXHO2LR6FfK25CASNtC4uYPO3WyWLfFVlPhg73BDLuzflGa+gpiIcKVnx4S6bq6YjeBtOx1akkTgvPG9i/BrTrkGcRXsbF4pu1L5LpbldsQH6w9H08QCnN72U5X8w3WHI2z7YGq1z3nyyShghpSpiBDjizmMuGA2CSkuOnW1kJjswrI1bNu4FpvXrib7ykeimZ6JxJ69oZlkVC2TlIQYum5wNHVYfuKJgaivBw8ePHjw4OHvDE8Y7MGDBw8ePPyPo+vx1zbQNLSqSzYmP01PSQ5g/04tkZiw+y0RNG3aFDfeeCPuuOMOZd83Pz8fM2bMwJIlS1R4r169VJwPPvhAmZOoCSIw/uKLL/Drr7/isMMOQ8eOHdVBcXKY3Mcff4xu3brhsssuw1133YUTTjhBpXFFiGSaWLt2LR5++GE5gAvXXXddNSf+119/Pe6//358/vnnKC4uVun/CDq3bYrmjdPgVpYI1QQ/dLtWIR7rsEzTNGmYplGfvYNx48a1Zdm3sGzbsqyJtQn1BO5o6IsPmnW+qWlXa9DSrPpIwwk5bM1xUOBqeCZguMP3n7/s81iQAmnQ6Zo5jnM2ryKMnU6abtB1vR/dXhVSsdzGdGfw9h7S8TxpGhMOh/vxGtdQ9EE/rljJnnA7R+Cdtos1TBsLqR3CudioPd2N+K74dd99U6OPlTF06NAcwzDG8raYeV83efJkEV3+5QiFQqKNLUavKxutrQLXsQ9htLrV6Mk3X+PGCHToFPMAivJzsW75rygpKlJarPt1t9CgiRNlXm0QGegmznvLoxFFnC9mIZSmsDQPGS8CX2eTC60lPRpoymSEwP7UgfV27KFCU8ptTU0rsRfnd8TWYAO0TMpBj4ZLsK6oGbbz2WfU6wxEJJulql667sS0iGsqzEXbjjZatHZkTKEwLw9rli1GqKTcVITm9yOhS1foScnMs3ZmSagDrUlk+5pyxnvw4MGDBw8e/rbwhMEePHjw4MHD/zgKtYRuruZm1rnhZ3CDjGS0bZFZk4jhT0E0g0V4O2rUKCWo/ec//6mErT/88IMKFyGuHB4nh8KJ7V8R8FaFZVn48MMPMWHCBLRt2xbnnHOOMvuwaNEiJVTu168fxo4dq/LPzs5G+/bldkUlXmFhIX788UclTJZyqrqvvvpKCYGfeOIJEbDh8ccfVwff/REkJvhwyAEdlOmNOqHB58LYN/YUF67rLuclEIlEmvG6J5qoGh5++OFE0zQv1zTtED5Ot237q2hIzfj1vS4Ha3BHygeI+vzsXyBKnI7rbrUMPOI4uKnTt0sXRUOiYN1Fw/QiOrH9+xjpuZDt2Y7Xv3Sty/KTSUdvXq8jn8SEhNgpPjIaWhmt5i3dvj3fmcT+8E/GiX4BqQeEg4bSS7WHOGn6RVHf6igtLZ1LOp4lPUfwemXM+y8D20ojLXIAn8vr4ph3XNhOPbSCCdYLgU5dYGaUW0rJ3ZKDDat+Yx460um9zwE2/AkMqE3RNjZ6nNUunGUsWWSsOS7sX3lfRojEsZjNGhd6MttAtIPFXzpr2EX4TRvWV058cxGCKhVymHBbKadh3qf7C9EoITq/1W4aIgrb1REwQmiWuJ33JjJ8RfDrJK6mpJaGtEYO9uluIUBeOI6GtcsWo7gwPxYhCl/jZvC3bAPXrl0rWcAx3RSO7QmDPXjw4MGDh/8AeMJgDx48ePDg4X8drt4drpZZl4aq47jo0KIRMtN2v4mIipDD4cR8w0EHHaTsBr/55pvKNERaWhqGDBmCQw45RB0uN3jwYLz44otYsWKF0hT+5ptvMGbMGFxzzTVKq1iukoccTPfee+9h48aNSiO4RYsWyi6xCJ8rQjSKO3TooITQkyZNUgLleE7CRKAsWspyfeutt1TaXYWh6zi8ZwelcV0nXJgG3BYHHHB9jczXNG2V67oi5mrCa9RzD4N8FNMVF9J9rOv61KuvvjqkAmrAooO6NiOll/P2EKGwPlSK2QQHyHXgPtbAdsZ1n7dkcyxICRQdx+nD60Q+/h/dmeRDazoRyf1tQHoS6brzVmwXT7JtWw51E6F9JRy+bFmhLy8yiyv0GxwHq+sr0RetUl3sGeu48rc++/aL+laGtE0wGHya5S6gu5L9+NBY0F8FEQaLZrDL8bMi5hcXuqPV+iGkDK6hI/GAnpJz9Nl1kLN+DXZsyeH8paNlWxtNWtoSoMJrBYe0EgAvcRCabCM83lbCYSXsrQB3A10JadyPD2VCZhEA0y8yi2m2MI08S5HSoGWOEDJ2UsIHlw0vz5ZjQnM1dExdj4YJebD5XBM0pgjZfrRM2ooMfwFKbB86pv+ORE20iWvY6sUKFbvB6ZkO89ewZcN6bNtc+RcXRmYmAh06wrXq0kwm7a7bwIbeMebhwYMHDx48ePgbwxMGe/DgwYMHD//j0HRHhGeJZQKCmuA4DvZt3wwZqXvnF+YibBVN4IULF+KFF15Qft27d1dmHI499lilAZyVlYVDDz0UPXv2VHEffPBBBAIBZcbhoosuUtq+Yi7ijTfeQOfOnXH00Ucrv3hwXRcJCQlKA1mEyCJ0rskNHDhQ0ZGeno5p06Zh+XJRyt11dOnQDKbY5KwHHA0Ni5v5msceq8EwjN94CbItW7399tt7/JCwmTNnimD6VDqpwNPDhg3bJv61QdPck11oF5i6btTR3RTERrDluMW2jXsiwR1jRXs2FiT9MY1tdiNv3+X1PNZbbAH/rYTAVUH6EujkkL+bSPN7kUjkdF4ryXw7r1gR6vr9rx84tnOhaENXCqwFwk/T1buGXfOOTQccEPejwdVXX72e/f9Olin2hW+MteFfgjvvvFMnH+QwPtEMXhjzroZvDunagByqlx1sUQSveOhZsLgYG1cuV5qt0pdat7ORmkJO2XVwlVOE2AZ28ngtZvS5DuxfJF0svAwSL8+Fvc6F0U2D1rTcVISMCnsD8xBt4p29kvdK01dcZeiag+ZJW5Rwt8hKQr6TgEapG5HmL0CN9n+JsGMi1SzBoU0WYHNJIyQYFro3/BUm80Mt6UQ7uEUrG81aOCzRhROOYP3ypWoeLIORkYlAx31YkTqEwSqJ5tMMrcl7nTy7wR48ePDgwcPfHZ4w2IMHDx48ePjfhqa5SIXr1romUOIL/mnbPBMJ/rpNd+4O/Pbbb3jttdeQmJiIdu3aKT8RVIhQ96mnnsLLL7+sBL777bef0ug98sgj8e9//1tpAYuwVmwACxo3bqzSSH5i/qEuLd4yYYgIv7dv364Oolu5cqVyooEcDAZVeN++fZWmspifmDVrltg/Vf67goDPh46tGiut67rhNAw5dsvYQzWwfDnaag3pb5qTkxPXduzuRFFRUReWdQLdt5mZmZ/EvGvE0kO7HaRDu9ava6n1MQ8hHZJNYGma9n/+/PD4nr/kKAPNLE+0gffnVQ6Fu4vhTXS97Gi5/wyQZoOuF+mexMebWZ8m0ZAoWBn3gJ+WfssefK7juisYNxZSM4SjDgezpruH7fDbI6K+1ZGRkfEN83uIt0eyDc+L+u59tG7dOpH1bk4XbNSoUY2awSkhqxWrVbfQmn1KS0iEr1m53Li0uBAbRBgME0kpLpq1cWCKqLKu7ifslmlCTOgqteuYqwrxk1G3nkkyAEP03ivmzXtX7AyLXx1NKDrBBzZYgk5p67CmsAUe+3kYHvnpCqwubAm/UT5nyUFx4hxxroEUfzHO6fARks1ifL+1O/o1/RGdUjbFYtcCCzBTXbRsZ8vPDlR+a5b9ygLKpNlR+Jq3gJ6YRP+amaaqp7m64WhprRI3/C3sUXvw4MGDBw8eakatGz8PHjx48ODBw3832va/Ot1xXTGwWauoQuzaJif50TgzJeazZ2HbNh577DHMnTsXw4YNwxlnnIFly5bh7bffVsJXEfSedtppmDx5stIQ/uSTT5TgWA53a9OmDXJyctRBc7Nnz0aDBg1w5ZVXolWrVsoExLfffhsrpXbk5ubi0UcfxYUXXoiLL75YCZ5FE/m5554TQagI9JRNYrFDLNrB8+bNi6WsP3ymgX3aNobtVBbAxIWrZ+haoHHsqRpCoRCzcbYahpFqWdYe1QwmX0XD9UTXdVN1XX/1vPPOKz95Kg5+7NmpsRNxrk7Q9e6R+gqCgaCju+Msf9EToi0r/qxfMss8i7eTWP6ldP/RWojkXXPW53a6+1i3HrxWWpt3TmryjWGA4c5avR4CYfmmoOtI1XRn4MJDuh0W866EgQMH2j6f7wnebmf5pz300EOtoyF7F+yjMpmITeXtQlPUtzoMP1pCc+sUBotJiIQOnaAFyrtEUV4uctbLeYZiL9hFesPYOKurC5aF18Vyhkt3dguZr58PmXSSJpZe3dYyMiqR4Rpol7YOl+3zuvJ/e+3ReH318SjhUDaVyYdofjpHhl+PIMNXiK6ZK3F6my9QagUwffmZ2K/BCgzs8B4yA/nMr45tnhTCDBs3J984W0jf2bRmFYIlJdHwGIz0TJiNmvAdUIfdYFczxPZ8QA96wmAPHjx48ODhbw5PGOzBgwcPHjz8DyOUnJLualoG1EFblUQTlSB2bZs2SENa8h63PqDgsrzNmzcr28EizP3oo49wxRVXqEPf5IC58ePH4+eff1aHyIlpB7EBLBq/or37yiuv4Oabb8bIkSOV5q7Y9Q2Hw8rmcF5eHlavXh0rpXZIXDkwTg6fy8zMVHSIlvC9996rBNCCjh074tJLL1XC6zvvvFNpEu8KfKaOTq2a1FMzGImu7tQojd9vv/0cwzBEe9b0+/17dI3322+/ddQ07XzHcX40TfPrmHdcsGZ6wPSdwFXngGA9hN4i8LJdsQ6BNw04Yw/4am2u+LNPZPJyFd14lt2PTqL+x4PVkDYdxPpNpjuebqdRAW3OHEt3Ih/A1Sbarpsv9pPrBBnOaD102zn/+4O6NIz5VgLHymaW+xRv+3KMHRH13bvQdV20ozXWV2l81wTX1eVjVWUD3/HADuNv3xGaUW4pJH/bNoSDpWpmS8twkZLK/lePjxEKUqJMdzKSakkimsBuIW8MF1oq7yu0kRSliRg75ieXmptQg193cF7HdzC8y8tonLADNskVMxCiGdw8aTvapGxCx/R16NfkZxze9Ce0T1mHRTs64q21/bF/wxW4Yf8n0aPBchYsRNdckoIE2xoaNHaRnMKCyL9QSTHytlU+ENNIS4fZkN2ojrHL0SiMbxD0JeydL4YePHjw4MGDhz8MTxjs4b8To59MwJCphyF70mkYMvEoDBpboybVLuH6B5OZZx8Mm3gyhk84CUMePwyXjWvG1X4dK+69Cg1DxnXC6NF753fcfxTZk33kY0uMHOdtGnYVlzzdEEMn91f9O2vCEbi4DpuPw2c2wdBJR7PPnqr6bm1u6KRTMGzqP3DFE3EFCB7+MDgupzbAsKdq/In/XwXD0jLgIqMuuYForjZpmIa0lL0jDDYMA3fffTd69+6tDoUTgavY/hVbwQIRyJ555pm45ZZb1MFwlmWpQ+UGDBigtHdFiCtmI/bdd1888MAD6uA40Sy+4YYbcNZZolhaN0TWKHS0b98e06dPVxrBjzzyiDp4bty4cergOoFoKJ944on4/PPPMWXKFOVXX5jMv3WzTBF0xnxqhgbXr7tujQ1QVFTEbNwSOp1077H30tixYwPk9xDeNiaPXhsyZEhl6VEVLOt7QFsZAaam++uqpRCtCNcgVlof2u/7ZUpy7zhOE7qbeXsTy6x28NpuBdvCyS+CvWUHnNx8uJG6Ds/689B1XQ5TO5htN5ZuAN3Od3jnuSsKLF1/UnPxivCvroYVkZ3wmh34+FQNvaO+lTFs2LCIbdsf8DaHbuDDDz/cQAXsRUg/FWEwURTzigsHehrrXPeaxnVgNmHXiNkEtzkn5O/YykeDrHCRnukiSQ54c+oxNESIG2BWTRm3bjF0jDrGFeXZsk4ueRjMo32svFjjlX3CUEO+LG4ZHAOZ/iKM6v40/tlrIg5u/IvSAi6MJKMgnIASy4/8UBKWF7TGZ5v64v31h2F7MB2X7fM2Hjnk3+jffC50WZLWpRVcBnbttDQXqRns8yRISNu+tbKJCT0tDUYDdo9ahMFSDUNVTGuoGRFvXefBgwcPHjz8zeEJgz38d2LDtuYw3alIzniLu/ZnoPn+/InZ545tjPzUa7mKfx2BtHcRyHwPvqRZXKWfjDs/L1dD+asw4GUDgyZ2Rdaka2H47sWmFn/ZoTC1YvRsE0Mn7c9N202wtVtg+VrFQjzUF/7Cg2CYTyM5/S2Y5nRo29vEQuIjkt8fPo6DQPrb8Ce/W6tLSnmHffwtFBt9Yqk9/DloGD6hCbKmXAjduQ8Inxjz32sQgcvoWj4OmY6RyC18kpJS1ALRXG2UkYzU5L3zq3xN07D//vvjnnvuwYEHHqhs/orJBhHIPvPMM0oLVzR9xVavaAgXFxcrUw0iMD799NMxYcIEzJgxA08++SQGDRqERo0aYfjw4Up4LFrEuwIRCItWsGgHH3XUUcpkxJdffqnyFm1k0V6++uqrlRmKiRMnYv78+bGUdUNM3YrpDRHE1AVXjvpzIeKsGkFaRWKTxHb3RX12P3Rdb0uXxTb6wu/3z4l5x8WiAV39rhs6lc15UH3sBEsvZLwtuoNpB8xb9oP4OY4jH3RvZnmj6ERLdI/A2ZGP0Jc/oWja6yi4dwYKRk9E4d3TUDLxZQQ//g72xi21CsR2B8jXzrzcz/a7sGIbHvD9ohxHCz9iOe43PjKz9tEKWOQ1F/nMSz9rzeH7i0Z1NbCvLGMZ75KnB7MPR7+y7EXYti02gxNZ51qZampOsgu3bpEsu5eZls5RUiYMjmDH5o3kgwadq7SUDBc+GT11d0O2Mx1nTb0zeS2mH2qiUIS/Em8flikHzq1lH5b8xT9CHh/Ksvdn+hrMlMclxTGRZpTigk6vY/xhd+FfvSbh5FZfoGniVtbEZhq2rRZB98zlSoN44uFj8K8Dn0DHNBZuC5vq6h0VQDoDia6ypyzJRJ67ZR3zqQAjNR1GZiMu22rv+8J1DW6yz3ZrfEm8/PLLhrjYowcPHjx48ODhL4InDPbw3wndZ8N2ShEq4Y4oEoZR0zK8vhito6G/P1e5N0IzWqG0sAClBSvgWiuhm9uBz/fs7rA+SN7egRuS++FPeJjbi/KjtP9uWLu0G/8+hsS0e7hj6wbX/ZNt8z8I14zAjoQQLOVGzilBwKzDkB/Hg+M63HkzfszJAVohphfHrHb6W3SOa8OQY8g9/GlkT06Do1/Bt+1M+PwDlPrqXsaUKVOOadGixQ3PPPNMWsyrCuo5BF0XiX4f/LFD2fYWunfvrrRwn376aXUonKBly5bKBIS4pKQkLF++XB0OJyYj2rZtq7R3jz/+eCXEbdasmdIwFqHxTTfdpOL/EbgxQaakP++883DEEUeoQ+zKzEX07NkT1157rTItIQJhsTdcX2SmJaN+x5+5IudK798/vnC/cePGDuks1Qh2tV2QCNUfo0ePFq3jskPH6tQKDq8Jd3I0/XxD05PrksFFCdbChua+lK+HX5Un1qcpq3MLb4fyumc+ckYshL9dgIIHnkLeDY+gcPREBGd9hNAXP6L07TnIv5/+1z2MgjGTEfz4e7hBOTFsz4H1bMvLfXQXVRQId5+7Ygln5geDjrsxqoVZM4TXphIau2cWhJy+Ud/KGDZsWInjOO+zjHw+nj558uQ99gEhHsr6qPRZ5VEDNEdLJ0/qpo1j1MzIEAaqR5lut2/dQl5oMLjj8SU4XLLFeqFEqcvxLSjCYLOfrrSENTa7CHp3RuHrUpyK01eH87MDZ6kT9WdPNY/SEbjcgJbE2PJGJQ1ijKdi06l72Y1VdRqHuJ2IVmkbcHm35zH28Lvx5NG3Y9pRozG9/514+uh/YupRd+CmAyejV7MFnD+YiPHj5lWH0wOc20mv0GLbLrZtWs+AcugJCTBk3qzjY04s1K3pJScfJTlHX0H3D7Z5BS548ODBgwcPHvY2ZBngwYOHOjGGK3y0hG6kwbZsLojf5P2pcANDEfTNwRiG/9UwkEmaOsU2MCEEgrWv2v8qaE4Dzjz7weKuynWCcMOe0HFXYXOrFf01Z/2ga+tgh99FqOQNWKFXYUVehR35kf04ynvHXsP2eFmFRUpfp8cs+HyVVYM8/DHkRmz+7QnD0BEJOdxt71kpUhxw030q3e0FBQXpMa9KsDXbr0GrU+tOJhS/34QpUpW9CF3X0aFDB3Tp0iXmUw4xASGauSKUFU3hDRs2KK3fhmLfsgLET7SM09PjsmCX0alTJ3UgndgJFtMUZTaIhw4dqsxFvPfee3j//feVX32QlOBDQoJf2irmUwM0+bE7ElZjdY0SedJUynxMRt0j2ndt2rRpyDYROxu/sayoJLwGuANgJMN/BFuxT320ggU2nF8SHfuxQ+auKIiZhriFbjjrs2vq3PUFyQp9swCFY19A6aufws0rROD4fkgefi5Sr74QyVech8SzjoaWlIDgR9+h8IEnUfrel3vcdATr24LteCfdJXQ727K0edJHmuE+Y/P9WdcHBDmoz6/rzQzYFy/t3blRzLsSwuHwEl4+pxMbzHvVdrApp0By9cL2rXxiWRW4cBNYlXr0Z74Y08uFwaLJWlpUqOYu0+ciKZmZiKESESvXx3GqE2vO/tM1JJyhw9da8qFjkMkiTPbIwMEaEi/QoUccuB84Ktx/kPgZCGTp0FoyorwFJD9VW3kl80oIXXKvRmpMMKtqWeakEDeB6ZOQ6AuhddoGdG+0BPs3XoQOGauRrg6JY8YR+cAlxEbHmAw15eQ+9uxUdXz7i1OrAD77E8kblim/UCgpKJBsyiH01u9rlUDzmUJ4dbRr107mpWt4e8qUKVNqnMM8ePDgwYMHD3se9X6ze/DwH4Xsx9rASXgdfv+BiIRXcXk7ClNHRnfmWROHcqOwL902FNmToUVspJgD4Jj7ckVsI2x/D7vkYzx7Y/RAk2ET94FrDGLY4UxzBFfOsqz/nivj92E7S+CaH8O0j+UKWk7tLuGoeg+W0xg+nXFRxPgfI3/2PMyaZWPwEy24dTgeusOy1LaAi3z3R6QF38fYa/PUc0VkPd4erv9I5sn4uo8rd678tV9h+9/F04OCKo7Y3LWNM+DqZ/DpGOhGQzjWRpb9CuOuZloR/onhyyy4WgL9f+Cinjxxj2T85nAwD+HIJ/AbJzBtT+4a5IeOn2HayM9U/gKhWzPOha63YXgEycEHqtF72ZPt4A+fwM1IB5ZhkJ4V3Il+jqeyl5FvLrInJ0FzzoKtMR8cy/xSYdtrWK9PWd48BCKzyJcIgglXkjb5SesmaJsmYsqY8k3i0AknsU5H03HX43wK7edPMGWyhezpvVnn81h2GG74bTjcNRmkV1QeXfsD5Dci/wfaGD1ax4amfZn8H3RprEsew79FJPGbnfysD04cG0CLwOGsh/CQ9WL9HGcTDPaJKcOWRiPFIDS7+jGsZ4Rx3sbKTfPQqfHx3BkexvTcxbm/I2K/g6eukOPOq2PopAO5KzyF9ZWfRucg4nsBbqgjd/iT4PPty/69AG5kIKZduTyaIA6E3uZIQ6Js9Yhggg4jciH5+G/2Dx/baxYcYwQCIT9My4XO8BLjNPbdfUlzDuv1ItvqePJsX/qRTuc9TB8VNZaaNaUz2/VE5tOSfYntonMMWF+yfeeQF+UqpyPHdULEOJv+zdgHFsJo+hKctezfvtPYbiK5Y992PmG/+y6aoAqGTjiO9JIXugg0uOu21zGfr/DkiAXRCDEMe2wfjo8BHF6ZzHcF8jKfRKPcI2Gxv7sQO4br2S9fw9Mjaj5BbPC4tuw/p7GsNmwfnf1kGfN8A09W0YDMvj+dXfV03h3IOBvJA/ZJrSMcjX3MXs+0W7kt7svryQzjPOIEOU98Tj5+RXo+wZPDOY/seUyaNOlpXdcvcF2307Bhw6oJ+Vscd8exhm6P13TVvjHf6iguDSH7nCPwz+yTkJRQHyOatUPMOoim7ieffIIXXnhBmYLYVYgmsBwUJ5rBIjTWNE3ZAxZB7a6ioKAAN954I3766SfhmaJn1apVSsCbn5+PH35QFgsqQUxYyEF2YnpCTFAEAgF88cUXGDx4sAg+lDazaDHXhaW/5+D0qyYiGA6rOtQEN6rGPdbNL/3X+u8eraZNOXv2bHPZsmV38HagaZoXZmVl/RQN2X0gb0Qr+Anye2J2dvboqG98fNepU1papu91XdOOqblnRSG1Zh8t1g373C7fLf+A9zLnieBI3O6R4seBvWELCu6dhtCn8ziVuUgeMQAJpx0BvWkjDl+Rjjlw8gqVmYjip9+F/fsG+Lt3QPp9V8Ps3jGWy54D+bCSl9Hk93NRH7HBvE8PG+Zj5NpRim9R77gQ+aLjuiFHdwZ2/37ZW1Hfypg6derZlmU9w9vHR4wYcRuvtWW52zBjxowDw+HwBNZtHvtSjYN2cd/97idFN3BsRN9hNcAJBtH+6VlI6hmdSwrzcjH1zpuU2YNAgoYuPSy07iASUAbGalgmON2JsvtYHNVvuVpzC/maX6XBWc9XZDFfQQbvMzVoHTToTRhnhYMIw8HVi96K/o01KGMJ8s1AypB8GCxT7MqlJtas5HzFxtlvfwvNWkVHRxktKm5FlCnRVgmoSLe6jT3v9C674XWnXwWUpZfL+tU6Nq0ne1lW6877YsQ9j0YDY8h5/EFsmzIOenLN5oDFfEnEcVa4BkZ0++7XT2LeO/Hkk08mhEIhrj/xYVJS0qhLL7201oMDPXjw4MGDBw97DrHVhQcP/2WoXRj8IXTjeG7wVnEFPJajIIuuLXfgIhyUFXkud04vwrLvwdOjNmPYxH/AMV7jjiqlfOUd23657gtw9Zug2TfRbxQ9t9PzB+bVhav8dsynCI79b0wfeT8GTzgHhjaa/q2ZLj2245cTO7bznmmMOzAlKyptEPu/GdsGcFF+HcNEEJzCInXuIkSrUH7OuRC6ezcmj/hc2SO1tYnwJZyttG13QrJ3FkNzB8N2Zdch9ZcfAv5Ef/kRYy8YZgIs62NYRUPgS7qP5VzIOEUk6z5MHSE/UY1ixNQDyI+pzKMvXDuIoL4vnokJleQgOMe5iGHyM94WpDc1WrRbwHw20c1AXsPHkFCaioSS8TD95ynN1jLo3GVZkW+ghS6FrZdC930LQ28D21kEt7g/pl+/IxaTbTfhXpZDfusGHOs+5JXejW4FIWxsfgnrI6eibyePvuN9W+h6d9LCnX5kFH7LmYzWKQEkJF/NsMH0b8M8fIwb4TPbzHmD3L2H/NwQLagWXD6+NXzmaNbrZD41UbSoviCaTdpaONrTmD7s/mhkIkqz8KaE0aaRN2Lftx/jMq3iVDH59wNs+594ctRXkmQnhky4nrwYTia1ZswAeWqx73xNehcyzxNh+jqRd3ULg+Mha8oQEj2e/UjUEZ9iew+OhYhRPwMf73iV/eMMttVSlscxpB/Otkoj31fDcobiyZGfIHtSNvvozaStKVNFf77tkkYNm1nXz1ASuhLPXR1VMcqacAzbZCLz6IyI9Rkj/gxdO4khndgeIhQPM80aaM5DmDKy/ASurCliU/pB+vcnzxowLrfXjphMlI8E63n7NIIp4/HcJdFysscdC9dkX9Xak6/fsH7fc9d+AUPIb269XSfE+3l0d6PFpk8qafVnTxajiHcw3omsl/Tl6K7XVX2Z84U9DvlbnsGsMdGBJgcgOu7jMPxns/1kg0teuQdyfmnGIVbM+K9AMweSH+UHfkl3sa1tLOd2TBsxlXUqm1T2GCZNmvQsp5sBvG0ybNgwmT8qofU/bj+eE9EE3TA6kq6Yb3WIMHj4uUfi9uyTkBgQNbc/hzJh8GeffYYXX3wRPXr0iIXsGkQgLHm5nJ/LbPsmJu76IXeFhYVKGPzjjz/uFAavXLkSQ4YMweLFi5WdYMm/DD6fD2vXrsXbb7+tTFOIveKDDz4YoVAI999/P5544gl1yF12dnYsRc1YtGIjjssei4C/dmU51jHsQrt3fXrPe9QHrioQYfDSpUv/yfY+h7ReNHTo0F9iQbsFo0eP9rdo0WKq4zgn27bdZ9SoUWtiQXGxpG+XU9jpX+FtrXaOBeq1obnPd/3+10tYUZ11vYhe/8e6iKhtjyH47pcouH8G7HU5SLroFKTefDn0tOrWKMQ0RNG4F1H81Dt8sJBy5QVIHnKWqEHGYuw5kBc/WZZ1pd/v5/wfxaK+XUZprnaXoWuZoulZGxJ0DaW282Q47L+u14IF1T48s7+LVHsmXUIgELho0KBBlT9q7iFMnDixB/vpBLbxT+yrsoaKiyUHdXmA/f56xqtTGNxu+gtI7hO1ilGwYzvG3TQKhXk7+MrU+QpS3rVC5hHVGcsgvOWzRh4qmayMulgUdUZbmR+nTvVcRiGfKxpbqqmJYtlXQrW4NSWOg6p51Yad2coNaVd1Yv0bN2+J6x6froLKsGXiWGwd9zBXozUr6IswOOw6qywHo3r88Gu1n0bIwZPEj7z9IT8/f9TNN99cGA3x4MGDBw8ePOxt1GNZ5MHDfxnEsJrsCHS0haHfxWs7aJpo8f3OpXAEpr8hd/wXwu87mX4abJeLVXcpHHdLNAOulDVnGy8LuYBeB7ckwh2swTw15tOQeRzHayLj/wrN/ZK7g08wZGJf+PQx8Cfuz/AAw1mWu5huG0yjEXcZx8MN34yrn4wejJO5gzsZ7Xr4Ew5iXIvlLWPcRSR6M58bwzCPhqPfgezJXeAYItxai0hIBHAhhksOpXCdpXxeQdpK4djiyXobIsHpwzgiKF0PO7KQz28is/U27mCELxLPiGp4VoBjidjSkChE+WZs9myT5Qxmuknk2b6MEyGdv7I8EYoxvika2P9Exrbz0MCx6bUOkcgm8s5S2w7RnLat1SxtJSJmGFZYeCi8lGBd/W6xIuQ8HBHolYWXQWzPCemalsmwE3nfikQvJ90fcNM+D3PGWEhMuwy6eStde0bcQroXMd0msqUhdN9w2NptGDK19tPUrxwbIA+uYf6ss9GcPjksZzHpWsWu4mPf6cI2vxpDJp0dTSBgg8guUtOTeTuEdB/PKzfj7jKWLzvUZNazP3zm8ErlD55wCcu6jfR2gmvr6uOFhuV0+zDN5cy3XW2Cu1ohHxvkyHKBcFidM1QBn+SSz2xn6Uua1ok8Ooll7iA/2QfxPhITFyFr3EAGPgyfrwOvYrdiOfNZQt4Uk2YR4F6AJJ9omEXhqAaSfJmddhjbKZtX7iq13zhW1rIcP3z+fTheRiJrSk+VZsC4FPb9G8mHsxi/OXm7OcbvZUwbgS+wL8OuRVLRBdE6EW6sD6s+ovVhu4zgs/R7EWqvp78J03c4n+/D5lblh+RdeF8m2+N+tusIGL7OzIjMdX7lZRlp0GCaPaGZ/0Z6s0uQnR2VhNrsr6pP8l7jPAIcy8qxn9vSTk9CM74nzeyH8oFF4NrkIccwmC9yJdHegKZp3N+72LhxY1wtLNvVbTa1tGHMJz6YD0pCYYR348/jJc9gMIg1a9Yot2LFil12orUr5hocx1EmIzZt2hQ3Xm3u999/V4LfMju/QpdAhMqtW7dWQuCXX35ZCa3LnBxiJ1rAYkN48+bNin6hQbSD//GPfyhTFR999JHKpy7IT7MjYq+7HiBlFroujttYqampmq7rYl+1KBwO19MYdP3RvHnz7uxLB/D207oEwSRQcxw9i/TWSxDMfH/3ue4TvJeJ7RA6Ef7tUUGwIPL7Rji5RdDTU5E44NidgmCnqATWGr6uCqM/TtES/PAfvD+MZg3ghizYqzaIUVoVthdwgGmao9i/dh64aji+j8mrn+oSBAsiKo52XII/yPm8OoYPH76S/P+Yfacbx2PvmPceB8dVKesU5vitbNelCly2AutaZ3+Wcevky+u1nCny5bBsqo2EgXCQjqumSk78Yi4S4kKmouM0L9ewmNcXRypkCgzTSX4RSSNX9lrpDhaflRM/iRNzKizmKr665b7MX76Ti3MqODHlX9GkQ9l9RSf+4ip+WhQW2BWcMg1RxUmcMlbFWKQg74tK4LNbKt+7Ky8V4kFzNdsku2KP1cA2Kv+1lwcPHjx48ODhL0Pdb3UPHv7bIDsDtdDVDF5z4eiDYeUdgnDkDG5B34ayAqHMFByIEc9nYOqI75Gin8DniWoh7Gph2JiG5ZsORF7xnZh+9RauoiUvtcpl7luh2dcgyd8PJYUDsODHBXDtVK7GV3GnkcMV+0twIqfDtA7havxarvSLuHrWSU5nBINRYbBjd+Xw7Kh2Ba5zH2zjcFhGPz6cy+fvYUXWsZx1MN10TBmWT7puYqrLmM8aGPJ7RixGxD4epUkXocXwxTB00kUC1WpfVvXaCzDsE+Cz+0HXpiBtCbdDZbsCzWE+VXYChKSPepeHPfPL/kx/DQxfgDSvYv1vQWn4CO6CxLTFw9zJyCkkS+HqbfHz6iLkpf+Lya9iGTlROt15rP/ZaN4gC09dsR5+biGkDOW4s6kKMcdQFl5p20PIzkZUf1xwu2bfC+T1hdbyHEy/ai6GjOMG2L2RNKWwLb6huwApmX0Z7wy21ct8tliPbGZ5kjIlURMivnToeglpW82d23dAaBALPQxu5Bym/UL1HSWQVsKSGIRY2aXxVvjq4HFEzCPgGEcx7B7mtYNXof0A+I3ob46zxraCbtxE14BtLRunp5n3qewDh7AtBzP6L8yPDKy4fdvNcGO81uQUG7ahzfGRkHwYEtpcC6OA40baHMsQDq9iO/8fnNCxaJDZjzvTx9lvw+STj3UqFyrobKDoP+GDnzz5im0/AOGSw2CxPRxXbBhLxI4s81CVJsVow/g9SIz0L/Yj6zwEQv0YfgTH07+4Q9/CNL+rfpFUXFFVNUY7aYC2gO18CUz7cPqey3zeZts5MP0H8noGrn0pUWlCJ6WdzWRnML6P9Isw9wr4ImI/U8ySXM3d/Er22aYs6za4B0R/gyzGJ2XES9/TRfqMhcx/ECyzDwJtbkDepukc5+eyvnOUcNpFIXk2hvkdi1Y5bzK+VHivQKamjh07xj3h3RBxiIZg7LFGSB4FRUEEQ7tPxijatWJvVw5eO/nkk3H66afvsjvllFNU2jJ36qmnxo1Xm5M8zj//fLz77rvsOmzWmDC4adOmygyFaAo//vjjotlWyT322GPKTISYg+jfv3+sGwCZmZlITk5WWsv1gRWxd5b5Z/D1118LARnMq4C8rbNNdwXki+Y4zsG8bc78d5osqAmL+nTrwyodE3usFZwhHUdz3wr/vn0Ry2jJsm5hGfvHgvcsSvjKCIdhNG8EIyN2xqLjIPjRN8gbdZ+yI1wGvXEGtIwUYQbsfA7nHYWMu+eHMXkhH7tOoRtE/qhxvN8PC5eRjA9IS0FdPUc+NnCa5PylH72oa9e4Nl4Mw/iCeW/k7ZEPP/xw7R9GdxNCoVAR6yYfy2TNVSNIfYRzVJxFQRy45R9VZEkQSEpWrwNR6m/dwUbPgy307FvB8bnXIRH0OrSCk2e6A8X1i7re4hjWh3595CqOfgcdRnd4BH157cvnvnJ/eLiSO/iIqDukP690YhaiTMjbsbONQ48K41D6qytdv6MrOHmmO+KYMA6LuSOODePwMnccn//BfI+LIJmjc2svA9vpGhzq4jD6H3V8GP1j7qgTyt3R4k6kO4lhJ4fRpoPFPhKd5xNSK5uCEI1rp0SEwfWZo9wIX4s1CnyZf81rLA8ePHjw4MHDXoP3QvbwPwxuDxw8j2nZr2DGzYV46sqF0JyPuJEIQkwXwG2Foq2psoNCWlYetLLTrrmrcN2Q0jZ95Xr6VRRKcqGsa19BT/wcYwflKbvD86dEUNjkc/icKxBxL2GkezBt1GJMGFUEXZfDd6Iagq6bxjV0TIPKkGObA9wpCI0nQXeOhxPKQGniEu5ubiCdlyIUvh6NN8nP3aFssxq6/ExepJG8cDfkNwvw7KXFGFNhAxVdg69hlPcxceQqRUNFu667AnWavWgoux1gyckp7qfQrVfwzJXb8eTVW1GSNB62O5i8HIxg4aNRfp1HfhmFSiiqdh2I0j1moGiR/LkdtVRbCdzc72C4L2LKLfmYcnp0Q6IZl/JvK4jNVrGh7Hd+QlqJi/wmS+j3DtNsgukzydf+2NGgZoN4k0ZugZb7ENvjQqYZibwdnythvFMsNh2XwBH9G7HBq2xdVob6kCD2mTFd2Z6dPjSH7fsp+febCnecJrCCom3MuL79yaPmiiO6Nh8h+zFMv+JXzMgqRNMNszlzv8oyCuq3MfuTkF003OcwbeRCPHFJAZ44OYQnrg6hMPMltt7F3NEOhh2ZimlXr8cDA8kLEbajOFpft4GYuoxmFIOiWdvGOsxUtpyfvjaPffVn1SfVjl1LgWtFheJGOJGZRMeEK0J24yzkJ3WBlRdCkfEy+98lzO8yBEJPx7X57LpB2M5jykTMxJG5mDr8e8YXQ4hLFX06zkJwe3N8mN+IfeQ09tVGbAex8z0JU4Y/i/Hsy1OHb0LzTU8zs+dZz1LS0IGElZvUEEidpO0193P2569VOwmfxJxEAfu3OjRO9Xc5QK5YjbkxMVMTewGu0sQHtm7dWr1fEpqulbLNxNUKqWZxMISgqMTtJjiOo7Rve/fujaOPPhpHHXXUX+Kk7MMPP3ynfV8RCAtEI7h79+4444wzcPbZZ9foRAgtguM/ipwdhRzqsYdaobmapkn/iSsYS0hIEKFhE9JfrOt6KOq7ezBu3LgGLLs/811pmub8mHeN0DXnAnIyuY5uFV2IuljL63vdtmwJk3bRCBbB596BmuLoxETHzjlVg56aogTEWmZMQEwYLZsg9dqLkXBsX9hLfkfpe1/ALd2tMvcaQZ6kkjdic0RMFCn4dPMF18HvsccaIdXTofmZ/ih/SjiutnVxcbH8fP9n9vleqampcQ+b290QzWBewqxbs6hPfBi6LpNOXV1JtZ+VL4eqRaPKj3ISk7iccuTYBBfdD7Jw2iWlOJPujIuj7kx1DeKMi6LuTHF8Fqf8L6zgGHb6RSGcfmF1d9oFdGXXmKsUJs8xv077Wlw2ccHGWvXsG8Yp9D/1/BBOGRh1Jw8od6fQnUq/Q8+IoPQQHTm9Tex7oo2Tzg1F3TmMc24QB58WRuGBJn7fN4Dfu/gR7GPgsDPDOOHsEI4/K4R/0B13ZgV3RtT9g+7o00Jo0bbs+6+OpORUxb8yOKXFsAu5xKxjkhKu8yUXtPT4msFpaWnyQSnue8iDBw8ePHjwsHdReZPuwcP/EhyIGkTlw6c0N4er4RIlVJSftgbEwKfgc3rs3CXWDPVbPXsdrHDUfmkZxLbjxCvWwd38JcJWMYaM3w9ZEy9l/Cfh6hU2QTHFPXVgjLYBciKzzzyG+9JJ8BvfIKH0czjusSR+BzI6FlUSCIhdYFckTrVBgt1caEr750+A+7d9W/i5u+oC3fCTb2HmuUoJ3Mrw7KVbMH3Ex5iUtWjnYXwCnbuyctTN012BaiJnneJ1JajD/7jT1/3k0W2wzF+wMfQrMnf8Sr9HGdZc7YJctz2K9ZqFwQIRMh/TaB4i9lqkt2yCIROPgi/jThZ+htp51r5f/R1upNxeo8F7Tdk55oMb4EarTGNrH7oE5e+4K1DqEw3rKESI6DiLebe1Pl3yT8MVjV5rCcuqXLFZA8N4ethSJLrzYTYwMWhiDwydeDX7xGi+WdJq5IPQ7Lh5cPQ1FWyeclvsbIIdcaMfYiBHowNB3zrGl8MObZhGU27or0PAeRtm+s9Itiax36UgYm5XwulqEN64+Sgorfw7fcP+nf6rojzXmiHEshyrIf06RHujsxmJ+qtytxMyzqzI5wzfrJ5d7WCMfS8gw2AnRODq2usxZVhljaiAT7TdyxvKrdT/9wpc1y2gc7gRj2tI13G1kMYNfOyxRuhsu7zCUpQEd58c27IsZW/3+uuvx8MPP4z/+7//+0vcQw89hLvvvhuHHXYYu1z0hxQVIX61uT8Dy3awdpNYjKlHPhosF3bl90sFRCIR3XGcTNKfn5iYWLGH/mkEAoHWrOthzP+T4uLi7THvuPihd+90suUI9pnYO7RmCKc1zZm3fbP6uHkcyxiqAvY6KvCfbRHo3wfpD16HhJP7xTzpnZrMYW4r8xF2SRBGZroyH7G3oOu6mIkYwTZQH8w6z1243oY2k92VY7huuJq2vwuzB3leLfq1116bx/wXMO8mHJed2Yf+XMeuBxo1aiRrA7Ebmzx58uSKv+6oBMd2cznS6pa6s9OFN3CpJWq3hFgFS0iKmv2wbY5rTvsiGxaXHHNJnBUrOjE3nphQ3SWI4xItIUAOyo9CTHldRe8D9AvIdafjeKHzs0YVnUknJqbLVpYC0Vj2iX8tzvA7+HRbAM+sS8FLG5Px6qYkWFyVmkwrTox3pZKGhok2IuwMFuuZFnAQMEijxIvjxOqXwRYum3aCpVH+yHyWUMUusBMMKc3guuY6eauyZ7GdzBqVDJiHDJjS9u3b79aPVR48ePDgwYOHXQOXAh48/I+Cu0+ufCtvlkUPF1WEXrsELpQ13cKOosp5DBjtx/BpveBv9m/4zUUwfEvo+zDjtoSm7FJEYVjRlbZoFzrO07Ai62GL1Tikc/fQiruIPvD774Se8D2Ca27HBZN3XXtH6hipeKzJH4Dhi9bPdUWVSvLkvz+Z5+6CppXzcyd0bj6EtWKOAw1435rxuKmWg+S0RkryY9sOd0WN+BwVRNaEwU+0wEd5gxHwfcwZdC3TvMs2OoMh3LLV1nUYJoeX2UXlfHKSRKO6eiJX78C/AdVWGnagazVbr7LRsmstbreB48E0qm/ssicnIXvasYjo04HilfBpoil4k9LgjR7EWDM014btlksU5zNpvLH37Eix0z2VfPuG46GUvNDJ7ybcgXeAP3Am71+FLzKLtIgN4Di7VIf8K6gsuSxJKmTUPLXrNcxMmHYqNCudftGPMhqK8PiwKh8TCN3cQhqj7aChPZYuYD+pKPcV2s04fe+vh2iIcgPu1mSX09CdIu7x5eDImE987AlhsMBhM/n9fmVrNyUl5S9xop0sZh3EbMXehmXZWLt5B/lbnyWZyz6o1Wh7okmTJgbbWtq5iNitwhbLsg6UfmQYxg9XXx3vA0w5ErSi/pzZWsQea0R00LpFnDJe6Tl3mZ994SaWUfsHuT0B6foi6Kog7NL8phL+KutDQU7dm7ej5MUPUXDbeGUvOOG4vggc3YcDqIJkby+A/PkHLwP56lAF59nhZ0h+7EyDmiGTMjtHa8fVes7vLWaGqoN5/0gXNE1zv8cff3yPS7kXL17ssB55InhOSkqqUbXe0dwtrGPdwmBdQ2TDeiaICYNNE2kNG7JejtLCDZVqyg6vgrT5LjqxCFLAt+H6UgerSxysKnawscRFiRhlrhCvTheDvP2VlZHanIBLl7yIgTAbUdIUheUYAfGPOUdDquFgv9QIOiTbOKl5Kc5oUYIU6c4V41V0ZWAcYVeEI1poEQFxg8aVlcedvFzYW3PI0Jr7uhQlyxmNc5TP1uLODzt27NAYR1TtI7Nmzfpbvi89ePDgwYOH/xV4wmAP/8Pg8tepewO1a1A7kBI030+W31GIDdqMpidymfwi/InXccm8kuXexcW7nJR+MFytuuBJTA8Y+v/BcLK4un6IC/fXYDuLYEdyEFGHAiVyl3MtUqyhtdq4rQTZ5XKlr+mlCBjVpTk7tYrlPGxdVJRjz4QcjgZuHss2EHakLKzMR2hIiN7+WcSyFk3eArPKke6uHL4XrUc8qF2eHjusqyJcO7pTcYR37zLzB6N8jTkRzMPhvfYUwqnl2s1VMXRSc/L9XpjGFBhGQ6aZxvRXwMJJ3EVNJ1ls93K2lSNGsubmIaVB3QIazdnOJBbj68w/EQVdK0uoLNG2qyC12GNgEZqYD/BVplkO0nPZ93T3dRj+00nKbFJ7K0z9TPJYDrfLU2lrgqYFoUdq1G6shKnDZ5MPFzDf28nDJ3mdA1u07yO5arj5Evsz1r8weFybaIIKEK3EZm0SY09RJJaKgIN9lfQ5kSDMQClvgiwj2m8cLYALJ1T/GaseEUOhUeGIJtr13HXHFJhjTSF5VBXa/y3AzfdWXmwOndSoT2UYTkIJ48iHsRoGVhSGoWPDljxs3RFniP1JiBDhfxWiGbxmYy6i53fWDs2Vg7TcGoXBO3bsSGI7p5CfRZ07d96tUnvDMA5hvhvpqr+zqkLTDuPfOu3OGhw7jqMt97fd98fkpk0vJu29YkF/OdxQBMFPvkPJzHdQNP5l5F33EArumgynoBgJJx+GlKHnQG/4l/3i/QI6sWmOI39esZXvrld4W77uqAEa/zmu3jPT7B63bXRdX8w2yHMcZ/9IJBJ3vtid6NatG7uTW8AyteLi4hpNRfhMI4ctUqemu5g4iKwXzeAoK0yfD41btFbf/sSrtEhT537W9nqqDSV85RRYLhr4NLRP1tEqMZrXZr4hi/eUaDO6dsDRjYM4skkIzRMt9OYywm9UmDNJw6I8P5YV+HBN5wLc2LUA7ZJJUH2mVa7eIiU6imVm4aN8/GjeVr5Hl8PasR3hnM3SQWI+8UEWSxZFAZ8coVcdsV+nJLLNw54w2IMHDx48ePhrUU8hkgcP/6UQTcPdCTlczkIhQuvKN2XLMhtzhXwOC+uMcLCUO7EnMC17NGYM/wi+cGMu8uNvuALBROa3DJHAGBSWjuT9SPpeTSebPq66HR+HcEtsSoyX3kUgqfI2QDY/InDRnGK4ogNSFW7UT2lfIgnZP5RrDoUd0TRLVXkocD3fPNPi80Y4ssXSfKxHC1w5tty4ovzENOvx9rjiCdEO25myCirTGOYuS3eiAgxX83O3U57flVcGmE0j7lRiHlXBImxbjN7FEzIuJ98d7hQt8u1dTMm+DVOH31rJTRl+M6YOG4tnLqvl58+OnBB1ttIEs6w3YZnXY9qIp5AaXkt/0lZHf3LrEOCW/SxXc5fzT1DVVdPbIlxY8XAdDT69NSNnVGXfbkeUmiJWtrLpg1K7E2BcCjOQCttaBgN3sj8/iInD5pEPjRmj7g8Djugf1QOiVS/9TcfLyNt0BRz9CtZ7BDMYQ379qvq067aEYVYRJAhvtCTSWvkQKs3XjPVqozScXKyG5e5AwNym7lWF3cZIMKofeqX5REjVRLWJq/2I8VdUEPyqqsjYlp871w6xl733kU/nRCKR9tHHyljVb8w2ErWVPJCxHPOtDo3dt6Q0jE1bJbvdC/d/WBgcsWwsW7OZQ6fuIeFCE8OdtZ1KJ4eviV3hHUcdddRuE7bIT/iZbU/mu4HXcrM1cfBTj31aatC6MG6dmqV+EQbbkXeaP/iwvMfOYZryOX9vQdguw7okKB0x6keINnDJs+8i/18TUTzxZVgr18N3wL5IGX4OUm+8DGYnTsN/HbqyHU6mS5cHXbOe58uvVtMdAjlIDrrbq9C2ZJ6uBp/Pl8M8f2M7tE1OTo5rW3h3YvHixaJpvpVlaqZp1qhJbuku6aqnmYjNG6L2bQnDMJHeiEswR179QN4OmcPY4HUPtepgmpDjIo0rozSfBj/7TIqpoVlAU9q0BZaMzwqQMsrcn4WjYZ9UC1d0LsT5bUpRbMcyFYGw6SI/ouHbrQG0ToqgRyaXUGKNqL5TKl+FRWRXYT4XMEwmR1U0aBo9vqAMVu52WNu3KUFxTYhW1Y2w3A2WHYn7UV36FS8RXa91DvPgwYMHDx487AXU/Fb34MHDH4ArijeVl/5JZgJX0I2VEEnGnOakK23ey0YnIGQMZZroT7dFSBRxbBWWPelEBP0PwzWegz98GRpreZiW/SWmDH+ZuS+SDY+kqCRcrCxJYN4llekoQzy7wmPG0NcRbS9HCWFdtwv8P4ptwqhZBD/OYpktKm6Uo4e+uXN4l6dUBqEdjBK/nDQfRdakftzqP4Kw8SiGTrwFQ6ZGNZHKbBurvDSjklDQDQXpv1FtYjQ0ghkuF8oFux3HvwdFH2pF9fqZ7ivc5XAjqSXSnYMh4w9Q/qNHmxgmtm4n98eI52o9zTwKrSl0MxWikaohA4FwVGBemngYnw+JtjGJr2pfd1fh2HPJhyIphK43Qtb5ShtXcPmkXowwgHdi3kJ57VFIH3OrSKm0gAggWqjf3Upfs6zoz7qHP9iEm1D58JGs+KDAvrXLiPEva0pnpLW4Dk5oImxtMpJadOA4WIypw98lr19nvDz2e14YX0k5qkJMfjhDMXRS9EC6ix9MhhUW7eXusTH0LV0+tga3MZ+5rI8D3WjEDfYojIj1EUH2pD4cYBex7TNgR0qgu8+rMivrHHMnHUeaZ4k53ti71uXVFnMiexeOo2yEW6ZpRsd0VcghkwY2uBo38tVrUAkGh+vGbXm7zVSEy2YjXXLwWcznr4NhGIqW3UGPpJf86oP1OXlKwC5mOOoCO1ORbmg1Cv3Y1vvxEuZ1i1aP/OoLtlMf5tfYsqzl8+fPr/VrgOnTReDTjqXrtQ1+oa7E5iSi67MT2u3Th2VU/nCzt5DMtg744WzaCmvtppgn6aNfwilHInnEAKRcezHSbs9C+j0jkTL0bBit/vhhgbsDbAsxB3IMeSb25REJlq7k6uPHulpctYfjtvXpWiflUQWlpaVygN+vvG2gRz/s7VHceeedLvvqBt4a4XC4fM6tgq3ri7ewbiLGrR3s805pEMFV0XNZZQykN+BSQs6H5XN+ro4i+bRZa8+sGQHO5AEZ1pI85mRyN5m5vIKiyxoZL1yycJlQwldkRFQDpPAKxMvQLHtUZiLqQqysDJ+DoxoHURDRMXdbACsKTWwoNjF/B5cHJOS45rHv/EKACIorlBkXki/j7RAheXF0+WoGAshsXLl/W1u2cO3GytQxpzA7i2/BTZ3nroj7yx+29T5sk1Jeo/b3dxeGTzmB7/msai5r4lCuIy7H4AnnIOuJzhgwoPqknD3Zx7gH8z2fzXXrcD53iYX8vZE9OV0pXAj9fwWun5mM4RNOVXyLx3txWROHkPensw3ifoje48ia2hvZUwdF6Rnff+eBxoPHtVV+2WzvoeP77eThiPGt6Xcxhk1hv5l4bv1/eenBgwcP/5nwJjkPHvY0zGAxl8gblAkD3RAzB1dhY/Mp8Ld4Cpp+I4yYkUpXk91KzFai3YNxL4E/0I/x70AoYTKGTn6Ui5SJXG2PiK3wCzmCF6gDzQROsJQbgEhsN9KB14e5sL2Hi7CezLtcUzk+ZOfwnbqKYFfTj0LIGcfF0kOkbwo038XQzcRo3hXgc5hGew6mKIAZB8DA/5HGSaT1YejaIzCN02AmDGTFj0apGNUjdK2Uacp2LN2hO/cge8o9GDGjNfRQMev9o9pwGAZ5od3K/J5gPaayyszP5CKd2VQho044xpdwnfeVNqhhHMP6TVT83Nh8Ehz9SWb4JKyiFzCUG4ZaF9buerbjDsV/TTsDtj6BPJrAOjzC556xSNI4f06SNO2q31nHRxWfohqvtyKYMJ00j4MPE0n/8awLy9lVRuwmiDBK01bHBLEd4Rr3KNrsVOHlhfQXgb+Q58PgaX/c/qcbbMxN+/nw+U+DoZ/C3GQcPI5hbDvHHcv+31eNK9ddjIC9NpaqHGImQtPPJR1PsY89hsTUydDMkfAnJsEqZXztRWWS5ZXrS2Hz3sV8VSdDPwKWNlPVKXvKJOY0nfw+RKlMuWLDWH8vWkA9YAbCcFASGzvJ7H+D2Z8fQRY3UaPFJMueBzff61zXFS3RdlGf6jAtrGWHqtP+gwgsl63OQX5hnb/YrhekqxQUFGDevHn45ptvMGfOnL/Effnll+q6du1aMbaLRYsWYeHChfj555932S1YsAC//PILCgsLhfexmsYH2wW/LOe0UnVurQmas90tNnNiT9VgGIbY9S0NBAKr+bjbJgjbtk92HMfPvBc0b968Vo1jn6m3YsduGufTSCX4GMGx7dmZ512Sx5n5fPatPz5X/An4OrSCnpECp7gUxVNfg7MtesanHAyXdN7xSLttCFKuOA+Jp/eHlpEKJ7RbrW/8YbDvSFsfzWtg/4VrC/ku+6oOlivouma6ribmdaph2LBhEea5im3diK5OMx9/FixL+uhvrAObX+sb9a2Oo9esCboaVterQzsOgosXCoPUY2pmQzRs3pIvZheFeRoKc//gtMvskthnfRXHNG9lMIjA16S/vD7kfmvYxTblHGVfWO6Vjd8KkN8B1VgfKUKEuVWF1kwkK6n8iI5JK1Lx0JJ03L8kDe9tTEDX9DAaJJIah+OKtOSHdTltsnZIOaR562YDwZLo98wmrVpXOkBONIJDK5axgnXIHFmmC63U1rTyLypVwHYWQasIg3eviTbbGcW6cK1axekarw6vOteQ5lPIOOYmXPF0Zdv5xUmJjHMedN9kBBK5xo7EHRt/G8ivpYZOOoXMZr38A1FSUOcvMPYI8nMzYek3QDO4rqrC9zKna5O5nuK9Mx1Dxl2FwQ+Ud6y9Ac06k51jkmp/RxuM/jG5h270VPSZfra3doHqAwJH35/rtcdZJ9KOf2NJtwqD3YMHDx7++/AHV0QePPzNYZnyezcTBtdIum7Kn1gIFweuHwYXtZoW4H2VMeAYjGqocEnnE32PGBzXVIthg36aHJxWEU40T8jPYqucnj7lhm1chMziYnWBZIJAUmckpg5h+QO5Ml4OO/ISF0ssz0yHpvfAmDEO/L6XGXUKQqUbuGBpxpX5ZUhKvQYJqcO4iGnFNOuYdgoMZ1asFNIVlJ/uzmNYGD5/GuMP4QgfAd1pDYs7B03zkXaJ6Y/7E33b/IJlTefuPF8JYhNSTkZC8vXkw5Gw7W9gWwtYtk0a/dBLonybMKoIbvD/ECyewZ1OPhemPZCQNgzJaddxkdWXaUpY9ueMeTueHxn92WDY/Z2F/QAnYsOf0JR0nsdyByFU2AhPjwlygcu6W98xvzDDWzC/UfAHsuhvw7JeY/lb4QtwVyFmMnaCbca6GT7Wy63oH8WUYSVMP4b5vk6+lXDB3480XqPawTBFiNtMpdOcrWi+sWZBRzE+Yzu+ACscYv3S2B7nw584gnk2Ib2vs822wZcgvG2HSye2jCZClO/RPlW5b1gRUcRhuPRTUSOs0B8jgQlwrUnkE+vra4SklIuQmHIF27Ez6/4x67I81o99vN/1BatLnskYMMkzoaEaysYJ+4trVaa7ac5vpGsGwsHtqk4Jyf3ohLZjmO4r8uJbldbwN4Q/HBWSu7aUx7qqonwwK9DcW/5w3BimHg2P2eY1AnPJkgcRCf3EPIvh9x/J/nIl+c62Sz6TfA/DDn0AzfcE+2J1TSPbEbvC3KjoPdnmVyMp7SKW0RTh0rWs/0NIS/o6FhOYNnQBNwG3so99xHQcA4EeLOsK8pxjzscNgr2R5T3I/vug6k8CZXySjSs066Rd6lgVK9YXcEPyLenfwj7jI58OY/+9knn1wZJZu95ufwCmaQpvLG7EaxQGs9P/7rooks5QG0R4+9vaLcjZUbdFjPpADmxbv349/vWvf2HQoEHIysr6S9zgwYNx5ZVXKoHwb7/9httvvx0XX3wxLr300l12l1xyCW688UYsW7ZMhLOxmsaHzVfCz8vXk691dwUX7O+u++uaOZwnawDbuAddcTgcXhPz2i1gPQ7WNE20yxeOkXdUDfihd2+f66CTCyTXJd8W4ZlbkPduiyuvl198HBj13fvw9eoC/4H7QUtMQPibX1Bw73SEf1oKJ7dAmY5wikpgb9yK4HtfoeCf41H04EzYm7fFUv91YHtojqN+JdKcvccyNGehraGgPpMK4xwSu60G5rmOWYfY1h1mz55dZa2z+8G+tYHlbeHc0mrcuHE1fhBw4HwTu60d7IBKeGlHX+VJKalo1XFf1tlGUaGOnHU6X1/kQJXVX30gw7RiMhH8bgs5SkCbHONUPh90zUWmX0PDgIZ0vmIL6beNTgTAdUyxKjw3LJq/fqwp9kXTSKGGi60hHTNWpWDeDj82Bw2sLDaxJN+nnGgH5zFc3kpztgZwz+J0vLouia8slWt8cHpyinRsWK1zOSL1c9F2325qni+DtWUzSpcsgmbW1RW4qHCxQ3c10fSuCV3pSmPvpN0ITZQY+Pqi08lwk4yPOg7wgI9r4kyuzQ5l+F0IlzyIyyaWvwvT8+UXcdu5dl7LtcFmViOuVvPfBhlNj+Tgn86lxwDYbjME9Rrn4z0O+dWTDAqNewqDHb6c72XO4BqzKdvgaK5x/wUj7UL03/Nzyk64XAO6WMXrKtK6BVd0i44G3Yn2lbJfbIZjv6S0uGfRGF/6guPu1neoBw8ePPwdUfsuxYOH/1QcdAxX0L4mXN1ug2PPY1efgx/fji4+e53WCq61gy/6nxEMfoCFH5b/5PbAU1O4m07hTmEtbOtrLnK+ww/vFqPJKRqSQ/ITcZOLil/g6HPw0ztLYqmY7rSmXFKLwcEFcO3PcXzD5Zg1q3wJftBpa+HqC7nkyINjrUcktIBxZ8LSHoYPP3D3JT9nX0mafseP7/2EuW/noc9p82Do81gH0hLZACu4FFZ4IeN+SLrGctH6EqZdFVVhEvzwcQkOPGMF73awfptZxmIucN9HxP8ZAihheQ3Ji5VcRH4Dy/weP71VWZrz01th9Dvre4Tt30kLF8ahVQiHv1JfyR3SqiOXeXB3jEUwQ29i/kdRgdiPHxTg0BO/hq0vYt3XR+kN/co0c8hLpgtPwNQrflFxBT+/k4935y/nviwfTjiHdfqFC9r3+TwHC94rAlpsQtNmP0Nzt5LerbBCv5Cm11jn/yMN33GHZ7BtNpCuTxHesRgT7rTR64c00pZM3i5iCbPx47uLo4VVwI/vbEGfc74n/1bCDu+g+415L2S5H5LOiQhp4zBjxEIcfXTNW6eF7wbR+4xfYDgs3yFtzMOOfArLZTu6r4gkhrzbQr4vhW7/ip/e28Y2aaR2pY61lDyZjbwGi7EkdnDK/if5uBPOZH8rZL/6kbz9jLRH7XEueNNC1xPmwaeRl+S9Ffqdbfo985/M/F4AzHzym23ozmU4++P79ZfODeiqoSg5nfSa5PMSpv+a/OE4ieHU3jrDxQxEIcPmcxH/Mea/Uy79mDPHRdejlyHgJ7/dPPJgDSKReeSlaC1PYJ6sg20x/xWIhNeQtqUcd0lcZMvY2sT2Zj8LfYEFH0VpPvVUoDgjjTz1k6cr2X9nM82PLNPBaQcuQ0nmF+wLixnOccB+aQWXsJ/NJ0+f4TgfhylZP2PMGJUVep/SgTuT00lHBmnYAV/JII4Bpg1vY5rVTPMF6XoMPvsNPD60gt1fpj+99xrkJ37Bfjaf7bGZtLBe0ped92HpY1GIF/DCcDmMLYpup/hgag1Yf44Fh2kM9r23K9tTXTPHQZ8zOO7czaxDEccGx3HkS8Z9H89e+vtOuvcgDjzwwNLk5OTLDcNIPuOMM159++23qx1017jFEUHHpw/QdL0Z+RPzjQ/p5vt3aoEu7ZvVS4hZEyKRCD755BOlSXvUUUfJYVJo06YN2rVr95e4Dh06oEePHujVq5eio3nz5mjZsuUuu1atWiEjI0NpGcu9CIhrQm5BCSa+PAfb8opFuBfzjQ/N1UpcR5tSsOqr6vMbMWHChCbMYxRvf2d7P/v666/LgZl/GpMmTeqo6/oItvsa27anv/su58EacHtHX3rE9l/EHtSbtNQobpOAkGNH9MTU6Y1GXDWQNe8RDdn70FOSoDdMh72BU/qmrbCXc9gv+A2RxSsR+Wkpwp/NRfDVT1H61heI/LwMbn4hfIf2gNlij1tRqBPksdiI/mrMmDG/jmrVTL6SHk7etqhtBEsvY5rEkRlNHpuwdWu1j5+nnHKKHEJ4NG+dzZs3f/bee+/tUVXoU089lcVpB5Gm/Xj9nP0rrjBxVKvGrgZtCG9rHyicn3R/ApIPPhRGegZM04eCHdvw24IfELEMJCS46NjdRiBRXte7Pn+J5C3EP3mWi5wQUEoONgpoyPBpyqawCIYz/DoS2BB+zo+JIicTTV0LvI9+BFnxq4lVy2ULpqF7Twst2zkc3yp7lDLvZ1Yn47k1KVhTEt2mFVs6tod1zNmSgA83J7BMDX7Ji2X46OS4gY2MW8B4G0oNzNsewILcABr4+fppGFJx4iLgYtN6Hd9+5kdxoQ4/M+13yllo0qr8PNbiH75HwQdvs+IkrJY5SoJY/d8MR585btOWal9L2L7aDz/88C+2cSQcDk98//1dWLPUhQNPvZCs7MxCyGVnAZdcfMfKmoHOtlaRdpfv9AxoBtfwbnc2SDG6DpyLXzhHnnyQha0Ji5Ggvcj+8CQc/09qPfz3hIaDzuiDQPLliAQ5v2tfICnwmVor7W0ceFIa+Xk2XVvytpTrtnnk99d0XFOW8d5ZxXZIZjjj6klc4wbQeNs3mP/u3rEZffCpS/n3FTjGM1x7zcbtQ6K/fup12r7ssOdzbQtYYpYt+VMsfD2Eoy7PgVv0LsLg3sV8jWu03X9AggcPHjz8jbDrqyAPHv4TIHaedjRIQZ7ug25x1Z9UjCnDohvjwdNSuer2wc8le5OcQowZw8VjDGIiIORPhlNkwJcYRuGHJSg78fiyJxNgWknqPj+tFK+cV/47abFFGsjgRqyAC4sGJXh6UPXNstC0tXESQgG/MpnQMFKCJ64Oof9oE12bpiLMnYSrRTAjq8ICmSv87CmJMFIC6su10Kw1imDCgGIO3/j7vezJSbCLEuDnTkdzItjapBRdF2vYUlbGjghalxQrDeR4EDu6qzNSYKboSEqw0KBVCcYcbWH0W0lYn8N8ScPEEVwgVTE9IbbYGvdPVPUTVExbFbJzGcZ62Xo0v6TiMFKKSivQpJGnSYqn/iQXCWYQj5LfZe1jcsdTsQ3Enm5JUrK6zy+g//U1/4a9Yh6St5ZLHs0p3dnO9YGUpzuJKCKPgiUWnruaDc86DZ6egkipH3qKjZJk9p2BYVz7cCIK5ARtRklrVarqUQbpE+taJ6v+KH0iklOMWWMqb0KEr5m9U2A3NGCIsWKUYEq2hZHjk1HoBpDot5D7SdEu0S+QOli+JNUnAqGw0vKuiJHjUqJ9dZuLDcFCzKkwTsogfWVHgyTy3oRlOmjXrki1t4yVpNJElXcB857FvCXuphbJbHPWY7uN3PmVaS5rw3CQu2d/6U7t2zJEzXewb8e0q1OKHDh6qRpDFTF0wnGAPo2L/LZwIhtRWtwZobZBZOamoHS7CSc5gnBz8nlgzfyq2C4C4U/jrezLVccM442MjWmpf8lqtnmV9ivD6Jf9+C2SjESO4yDHxpElpRgWm5P2AiZPnvwUN+Mi4Llk+PDhX0R9K6PNcbe8AEM/P/YYFyInFqWxy08/FDdc9g+kJHHa+4MoLi7GTTfdhI8++ghPPvkkevfujXD477oHrz80TcPy5csxZMgQNGzYEJ999lkspDo+m7sM1z30CnYUiEJSXXC38SVw0JoPx4gJiGpgGx/HNp7O8l/IzMz818CBYtf9z2PixIkDmeckx3EmRSKRMVdfXWXMVcCyQ/ZpadvmM4auH23X8lFBfmofKile1OyGO15seOngwfTqEA35i2A7iPy6CqVvz0Hwva+VYFjzyy86ON04DtxQBFpyAIFDD0DSWcfAd0RvTvOVjYb/VWC7vMX2uXBJ9+4BLVmbbOo4tzbeCxgaKrHsgw76cdnCmNdOTJo0SU4Pe4J9Kdk0zYuGDh26RwU3on28dOnSa1iHO1jmyBEjRjwXC6qErf36pW61dizXoDervXaAmZ6BptfdgrQTT1PPKxb8iFfGP4jtOblIawBcNLIUHfblK6CWEaJYGBuUtjDMcVHEt2Axk8m9IMXQkMEVTzKvIm/lW1wJihP5UPH3VyLgzQm6aJTANHwtfvhqAB+/LcczaBg4qBQHHRXhkiIaNz+s4faFGZi7w482yTYObRhCkwBfL7aGH+i3MWiosqoi6GjomGLh3NbFaJbgIC+so1WShTZJdnwTyUIfl4nfvO/Hu7MCSlu6aZvWuOD629G0lZj9Zt8qLsLWKU9gxwvPqOeahMHlvs7LXeYuvZDP1d6vM2bMaG1Z1o9s4/nDhg07Mea9e5A16R2+mE6B6xSxc98DXZvEdXNU49MNkuuJbWHa15HhZ3Bt4INjL0PEvgRPXTFPnd/hb34sxDyafCB39BcwfejcWM5c389MRlLhqQzfjzXNhKOFGG8Vy/ic6xQRNlaGrB/WNOkNv8k83ehJfK5eCFubw3XCl9X2B7IH6Ny4N2zjCJiG2PXn2sbZxvhfw/F/vzO+2Ln1+S5m6OGcl06EnHGg4SfW+wfefwvb/9rO/cMArt8ytTPhGD3YEXVY9kZ24i9UfSvi8on7wK9dxnZNhmXNh+b7mkv7QXzLc63lfgUTH1Vbi5Uha2wrTpJiJu5IRMKbWNeb4Wv0OkL50T2AQHhv+Acw7FHopkY6xZj3KEwd/lE0goD8ym50MBzzJK4/Ull3rkX1n1ES/Di6tq6C4ROasHdxnWd0U3RDDzHfpUw3B0+OXBWLFcXQScezzcQ4hIGw8yPabH5FreOyJrIf6G+Qdg7Y4HgEU27Dc5cUcH+4L4zIedCMVOa5GdNHiLm28nWf2l+5x5LOQ/mUBNfOYTvNxYIfv8D8KeXruaumNkXQPpf07ce+shGR0FT43QxY/tOh+1pxsJNm51vS8HFc/o4e7cemxn05kx3FOHI+SJjxFyGCL/D0iOrvfzEdIhrjjnYcTD1AGvPYT75FQfGXte6HPHjw8D+P+G91Dx48ePDg4T8RVYXBeTn7YtaYOm3h/rdj8uTJw3j5NzfitwwfPnxa1Lcy2px061BubMTedyo3HzHf6rAsG4cf2An3XnkGOrb+49qRZcLgTz/9FC+++CJ69iwzu/2fj6VLl+LCCy9UGsK1CYPvn/ERpr72JXla5TtDHLgOfln3sa83EOfDDDFx4sRbNU270TCMq9avX/98beYcdgXsO3cy39HsO2cNGzbsjZh3XCzv27Wr5eJ5n671iNTShwK6htK8vJc7vPVJcsI+XU7kYjT6kecvhlNYAidnOyJLf4e1aKUyFaH5fTA6tIRv/84w27WAnplKamtStdz7YLtYbJ/9p2jaysP6dHlI1/WrYkE1IprGHdJ17tKZMa+dmDBhghym+jDz6cG+dPLQoUNrtFG9u8Ayj/P5fB+Trvuys7Nvi3lXwuz+/c3GJVtfMTWcUWfH1g00vOBSNB5xFTSfH9s3b8Rb08dj6Q/y4yA/jhxQiq5HB9ngGjS3fCvE8kVQHr2PXUUhVoS8MuhEwJtCAlJ5I2Yh/NJxK+ykJI3QJr2jgjcKbGBryEXLJA0J7OkfvRrARxWFwUdHoMt4IT0ieP5iawBvrk9CrwZh/KNlCVL8DkpDOh5bmoafcv1KI7hi/oJiW8OBmWHcuF8BmgZszhesWywsLnwuSot1vDQlEQt/MhAwbfQ+5kSceEkWktPSVJTwujXYeNftKPnpB2i1mLyR+rLEEtZ9zP5zf/2/qG9lcB45ifx90XGc6SNHjrwu5r17IMJgOVfAdQphW7dh+qhxsZByyPkZmivxWsK2w2ysmzFt+GO4aGwakvz/hKbfwH6jIRIeiukjo+9IOTzW1cbznSjncMgvB0XQKWrcpWyBtUwzFkHfMzsFttc/mIz81NuhaRcwbhM2QOz8CE0EhfnQnA9hBG7HxMFyYDPzH50ENL+ZZQxhXDmYt+xsjjCfC+j/MSzzOjw5ZCtGTD6IneNphnVhfmVN6yjzWlb4JTihqzH9mhwMH9sLkcBDpLkH80rnVTq2fPYQExhTkJg8EU9cEhWyDh1/NHvw88xP7IN/yYhipuXAqMDcEbu/19YtDA4cyfI3kJSRmDryrVhoObImHMHO8znkPBI7vBwRawSeuir6UrxxWiryw1ewBw0ibe1YnsE6c6i58uulb+Dqd2Ba9s8qrmDoZDlH5UHSth/jJkfj85+mydksnLSdBzBj5Iux2NJ+o/n3esZgOzgz0SJnuFIAqkkYPOjxk+g3nfxoxr60CMc37IWBMcUBVV/fv9jmZzKcbeVK2eSrJr9AfQ0+3ItJI6O2sOUQQsd5gm1zHPvaEvaXVxmP6dCBNCewjqTa3crrkwgGH6gk9JZy3MCjnFjkQO5GLIcThZpWiplmFesxFrr5AtslKnwe8lhTaIEbeTdQ0a3znws5P6ZI9XfbuRMzRnkmLzx48BAXf5/VrAcPHjx48LB7wF2w2ivVuhf+X4KmaV9xE57MzXiNJ6VrJZG3uUeJHpBYC8Se5PI1W7Bk5Wbud9TG9U9BBDCkLfZUNyzLQl5enrI1LELXNWvWYNu2bQiFalRY/VOQfLdv367MPojG77p165Cbm6voqAlSp7qweXsBFq/cWC9BsPRnTXPfBcZU07grg2EY8jN7P3m5bHcJgkePHq2zLk3knvWtrHUVB5bjNGbto7/SqAUOeZfUq0+qv1mLVuxtfwtBsEBPTYLZqTUSTzkCqTdehvR/j0La6GFIvvx0+PvsB71ROqn9ey2d2eYm22hg9uTJIvdZ48KNGcCsBZpmONCOiD1VQqNGjYo5xsV8VkO2+V6x72ma5lqWlW/bduua7AYfNWeO7ej2m6xvzKcWODZKly5CJCdqHSwtsyHadu6GQGIiXM5Zq372IZJrIGCIMJjzT8zJqC0butLK0jETzKjt37ZJGrqk6GiXqKFRoLr2r0AeJU1F7xDzy+Ufv0ZXtevEIm4vNbC+2IdijlqpXv+mQdx7YC7OblsC09WwKjeAjzYmKTvBYnylSrGKbvFrGnCQYUaHftU41cDOsm6Vjg3r5EgJ1ic1Fe267Y/ElCj7XfIwuHQJwuvXqvDaEG0TLY8vh3I7/FXAthVTMAbbuly4tydQUwdRQkXrXfYNm8zxsfH2ZS01BJKFfcJYjfQL46KtdNEjzeHq9zO/vmRGGt02Mm01nzfBNeRskW70uxX+UvnFjUBHQfIF/DuKvG3HeKK5u44ZytkfFvPmPKqfp4TNomEqcBqfwb930LEst5QNuYZ0rGPaUsZtDNO4GEboToxm/KAjh9GKQFcO8JWOKnQXcmLewrjb4PeHMfiJFnATHmPdjmHHTmV4DuOL6aogOd+B6a5DuPS82C+tpPoa8/HR388HpoEcOC0m2sRUVnyt1WpQA0bMb7TAlWNbYdSU9lE3sz2GTzmGYY+QHzpf8rzVNyJJL/u4pCHPOo88vh6a0ZlP+SxbhOTbSE8S+XsqNPshZD3eXsUeps7hGAfd6Me48pMkDm4RyMvVDTB+T87Nd2Lo+PIDAF2Xw1H9wsvH+7rnMrF7JfyQq8Y6lZ3KIh8MtMDd8CUOZXUzSOd2Raum5TP/VoyfDUu/Qv0CTGBbMrHIoeDMU+vKuLfwrjnp3cr0m9lHmLuvOXvdRUgOlNN73eRG0BOEX2eTjlbMvyBWx61Mkwyf/0CWdS1cq5+K35vtqPuz2WfY53TGZ99QPORY1LR0mAmXs93vRPZDjVR8Dx48eKiCqssSDx48ePDg4T8Xtm5zIVwMxwqqa6Cj2qn8r+PXX38VQd5WXdfbPP10ldPUY1gz5yFuNN2l3ATGfOJD9kk52wswf+laFJfuXbMOW7ZsUVrEI0aMwPHHH49jjjkGxx57LC666CKMHTsWCxcuZBV2T5OLgJp8w7hx41T+Rx99tCpPys3Ozsazzz6LzZv/+DlIC3/bgN/W1k/p0nUc29IN2ZrGrZy0KeltxbpvpKtst/pPoFGjRqIl2ph5r9A0rU4Ne92nMb6WUFsLyP44FA6HAh07N4fP1zTq+zeDCFtE6GsaUVeDfOnvArb5Ue7pp/tdaGx7rU4Bjoi8DFeEYdUh5kXY1nIeQWOfz7dXhMEsL59uHl1b1qVFzLsSRPyV5k/+IOI4uXW2BueA0IoVdMvVoy8QQPP2HZDZuCkMn4PNawwUrTbRMkFD+xQdnZLL3T6x5450HehECNyc8TJ9Gvhf9d/4ozAKCRLt3iCn0e0RF+tKXVj0beSPSRklguRDF9AdfL4tAbcvTMMtv6Rj8m9pWFDgw8+5AczZlIhZq5Pw3OpkfL0tgPSAgxObB9korjq4rmyak+9xImcT4XSKaUdJi4XVCHZpsXT/2xIThfkau7iLxi1ao3mbdpzfo1tDp6QEpQt/hr1jG4mN+tUKx934yneLv489VYNpmnJ4nGYYxg9Rn78AmrYGSvOU3HfcVhgdbU4+V+dYYsJ+rFQbxUzX/Y48OAxTszvCzOzKCflRWJF1zGMdGzuAAS8bOPfhAOPIeFkIx2Y51mjkNugIO0+ExlPpx+Gp+1lUK/gSojZmDONkcoQ0cM7W7GxMHdYRU7Lb83koy54Py/pRYiGnIAVPjljA8GOhu1cpjVZNizDfKQj729J/FJbkFDKvIXDUYZyieToVrnEAw9qTzvOZ10L4A01IxwXQSyuOfdLFv+QI83seEX9HTB3eB9NGvBINrgOyXtA0GVgTEU5chwhWRV1wFXP+lP59JHNGzGHcj1FQGjVzMGxiJ/oNhulrRJoWkC+nKlrDkT6qXnLINLTDWacLVXygD+O0gKu+h74On3UwpgzrACP3ANjaJFjh31nnjbAd0bCuANW2oj1c16iIYmc8Xrsujt4nB07n3zNhizKuHBYdPlLRipB8CPiY7ZjIwX0Z1mxlXcsQy0d9vdEWsE7nqTSufgjbY06057nN6V/+k6h85xz6iWkIJnLnQ9dOUXX0hw9n3V5ln+MaTdvKDKPC3d5uD87mgxkvwHw+hxvpr8rQnSOZ/jWugxnJPZud+UReY33dgwcPHspRj7e7Bw8ePHjw8B8Cq5i7f/suOPpVXHCPxrrWe0Zd9D8MaWlpIe4vvnAcp2MoFGod864GR8N73EVWtmkYByIQ/vrnFUq7dW/h999/F01V3HDDDVi0aBH69eunhLJnnXWWaMXi8ccfxxVXXIGPP/44luLPYc6cObjqqqvw8MMPK8GwlJOVlaWEwkKL0HHrrbdi2bJlsRT1R0kwjC9/XIGc7fU4QykqiPwxUmqIvcW4CIfD+2ua1oHuC9M0d5tZlEAg0JD9RjSDV5EHdQoZLVtryv6jVO1qgib7cp+/2N+hU4ZmmCJs9vAnwXbfF02btgs79gb2luL67PptFzUK4l3XLWaeCWzzvbJPKCkpEeHzV3SdOJY7Ks84SNweLDRc92M5hK1WMNwuzEfhnNlwI9FfUzdt3Q7N2nWAz2fAirhY+KMf23Kjmrti5zfMqzhLHOOLyEmcEraWOXmu4MriSHzJo5CJtzKTDUEX60sdbA8DSeRg60RdHSSnIBe66JOGX/J9WFNqYltIx2dbAnhpdRJ+yTOVaYr90yM4t00JhnYowuktS+lKcHKLEjQLSOlRGgRtUmyc17ZYaSq/tzERRdJsseLigmEb1xtYtdRUMkq/34fW++6HzGblcvjIpo0o/eUnuDZrWAu/JcRxHWHyF2OirKiG8ePHt7Ztuz371Jq1a9dGJfR/BRxXJtwyttUOVxMTD1FNT01rzLQXYOj4fggWpLEDvcSGz0Kpdj5mXPGGOoNAbLMu2zQNljOYA2gYWm55XPnPuKmIaX9nLqVivoTTXzrcQp+ylesiao9D7M/CPBlDJ51C1xFOZBEH6O1wjIuR3+gKTLoxan5A4FRsDLZz8Y7oc9embaBr/aC5ySw/RJpfRpKbhMvHt4brWwzNfpP+kqYbwr5OKo2owyswC9fdxnjj4555UieYXmPdRBYuV8lVsnZcC46Vw062mH4PIYhpePbG6AG2jtufNO4XjYvXEfHlYARpTeDLnGNc0aMbAbhmD1w8oQlcJwEaGSjxNb0zIsZ5GDa1L8yGyfDZM+k5BHrxQMy4srqpij8K+YVN9uRGpPMILnoySAP7j/EZeRlUtIaNYtLzKmxb+n1T+PQyLfEYpGlIsOu+wLp8qbymDt3A52nqC46upPoy6DSlvavrhzN6A6hzEN1HMXHofJVm3FW/I6j9ExFrOFx9MFrkvK78HUdMVjRXfLb1V2CYxYouR2Ofw2yGFzDPNDi+PrjsqSpCcg8ePHhQbxEPHjx48ODhvwQzr9+AqSNfxLTsqZg+8nnMiXOA4f8gxGyA67ofcDMumnf7xLyrQSs1Z3MzUqe6qiGmIlZvUQLhP2sqQgS5fn90z10TxCzDv//9b0yfPl0JY+X6yCOP4J///CfuvvtuTJ06FXfeeacyGXHdddfh++9rVFCrF0TDWOwZL1myBDfeeCOmTJmiypHyHnzwQTz11FM4++yz8fLLL+OBBx7A1q1bYymjCAQCUeWeGrB6ww7M+WEF95B1807tf3X95a1NutV4EIxlWT1Eo9JxnA+ysioeQvrnwPwymW9j9pvfEhISopv4WqC5biP+TYz+4D4+XNuB2agx/O07+DSRzHnYHUhxgD5mMLQDrib2RmuFBOtwywRR8aAEZuxXdeS0exA7lFCEwTIRdOW4itsvljReEnQ14+N6SfMsCyU/fIfQqhXqMbNxE3TcvydS0tM55wBrVuhYuNRQmrtr6daU8Eq3OnZdJ47+4jZUcesruLK0a3gVIXBeRJQygQy/hjYJGponasq2cDwoURHjykwhLuLo6sC3s9sW49TmpTioQRitE21lYkKkzqL9e2arUlzZpRBHNgmheYKNAW1KMLxTIS5imhNblGJT0MCnOQnq0Lq4/YB5hMnt3xabyNmgc54C0ho2wL4H9kVi7BxeV3g3fy6Cy5aq+ac2xOqww7aNF6I+1cE5pBvnkNacT97iu+iveyfrWgInqTKuCMtrhh5eRsJXwzB5b4qN2rsA8zmY9rswzeuhOekw5dNBBchBuzNGLofr+xkbm/TF0AmnI3vy3WTyEIYmRodVmebpGAcR9yMlbTd8jcjoQfQUW8VvA75HoMkBaW4AXRvX0HuqwHIbktBWzIfxxewDJiLkfAC/8T4M6wO4xiCIzFJDQ+hGs2iiChC7u8G86gfi1QkhT0xYWEtghb6AHVlEL85BqmcUMWwm78/FuuATeDZmU1fgaJ1JawbkXGRdG0JevgubtLr6B6w7669n0kn2zZAcaET6f+ALaQNMH+PrB3HlcA/b5wWE3Dfg6MOYLg2RzPrxalfgBtPZbO0VLUpoj1ugBd5XtApvdY3PmpgZYd/SokL2inD4wtPx204bv6J5bLo55Jcd/TjgiJa4hkgS52OnHf3oKXO49a2KX4aZw1fiqVFvcm27vvwwY31/pRUs9otN9wbO/R8quoAPySPSpScp4bxmt0ZaQVzzOx48ePjfRu0vQg8ePHjw4MHDfwW4Ef+Zm/JSuv1Hy2nVcZCQ1HiNpulzeFt5kxsHIgR+6s3vkFdYD7OCcUA61LW0tFRp14rg9ZdffqnmFixYoEwyPPfcczjiiCOU8LVv376i7Sw/PUZCQgJatmyJIUOGKIHxypUr8eijj6p0ItSNl2dNTuILLffff79Kf8011+DKK69Eu3btkJiYqMpLTk5G9+7dlVD4nHPOwVtvvYWZM2fip59+2pnP4sWLUVRUxH1f/L3ph98sxoYtubyri80aXCtSomnm50rLLA6mTp3aQNd1sccp9haXKM/dBLZRQ7qmrMcy8rdOjWMXGjfLri/WtHHhOg6MBg0TfU2apZI7f4t1aO6OIqxdsxXhcHS//h8HTUvSNa2XlpBcrGluvSS4rq6Zv/fvkRF7/MvBfraWbjn7cq9t27bFNWVz9BxYuhP51Xac341atFUVGG5t24L8t6NKdJquo0O3HmjWtiN0zUVpoYZV830wSjWk+YAUAwjQyeFsAhHziXauaPzKyWjFHH3iSmIuSBeisxkmSeRAuaYBDe0So6YlxCyEHBZXJvqriIqUN/A5MOkh39TaJEXQr1EIaXoFkxIxsY8CnxN0F70bB9G/SRA9MyK4vGMRr2HQWwmS/9GsFKsKTXy1LQDVm6uOMD5v3axj6QITITn+yrXRcf8D0bJD+TdCOy8XeW+9KnOP4mNtEPJcDfPCemBB1Kc6xJ4527aRCINjXn8NXK0BechWUeB8dmfsNg6mXr2SzHkEduQb2JbNSvhh+trB9PeEL3AZdPM5JPimQA6ZK2tS0e4cOulS6JGZZPRXrPmLLO9EhljkozBTRdsJn/Esw6ewDPmaaMLwNYPPvx/8vlMY9igb9VVsWpKFU+Wgubogdm2cqFkX6T66ryvz66ac6dufLy+xuctS/Ky/00iZtqgIMaaduXbXBfUiJBUtXsu6HVNH9EcgfDoXBy8yIALRpoUxALZ7MD5QH3wqQqS6vLDj6kbrnbQaZnfSug/z9UfZ5TaEHWqIqcNXwrHvQyT4Q7Q99BS2SQfWpzcM/zDy6kX4IuOQNaWbpNptiPh11o98lcGoGyyTfcDXfSe9uimCYk19NHAR5bFhSuQYOMBcu/K709FFKl95ZOulwoxo+0lqX7g+bUEekkmy0BA6ymiS9hY6xe5xVIjdGKV6PfqQBw8e/tegZggPHjx48ODBw383bNvewT2D2CA8sEOHDqlR38pY8cHVBa6rfcrNT52CPzEVsXxNDl784I+ZgJT9iwhW5UA20eodPHiwMsMQz91zzz0q7uWXX442bdrEcqgMye+MM87ASSedhDfeeAOXXXYZhg4dGje/2tz555+PV199FT169MDFF1+sBMDxkJ6eruI3aNBACY+HDx++04k5CzlwLiV2GFNFrFi3FW9/sRAh7vWE5togAixX098nq2u0AxyJRNryInYHPwsGgxuV524C6WvMS5LjOKt5X2GDGx/RRWXtdRKtYTM1LaAlJgpz/vJ1qOu6+PrLpZg0/iNs2bL3zJ7sTpDj0knbZJx5loh0Sutqgxi0omIr7jzwV8Dn821mH5MPViI4rK65GIOlh1a60L6MPdYMji0nEkbRl7NRunih8mrUvKXSgE1KZdfTHaxZYmLLYj+aiF3gRA2tEzS05bUdn8W1F5vCfFYuWUNHuk4pGjrTyVWc+LVnXLE/nOnXIKI2hTpGi0iCRNh8fJMgLm9XhPPaRjV8u2dEooE1gWlcW8OmEgMJhjywrZ1Ye/PaOc3C0czzlx1+fLvdr0xfiCVhpQ/LXhIKa/jlex/WrdZh6DYyGjdG90OPQGJy2VzlIv+jdxFatkQm+ZhfzWDOJYz4Rp/58+N+SZkwYUKmYRg92LZrWrZsGW2IvwJXjhUNyt7sFz7hIHT3V6VhGarFqsrUkW8h5F4E17mBL9CJsMJfwQqthx0phM58/MmnMb+hGHB/Gi57MgFIyebQmwIzcCR58iInl2tQGh7A6yMss0T6ZCVMGZaPvAbX0D+brXQ/O+xbnNCX0eXBithQh74Zj6NJ46gt2popZdtzInNjAkbHDTH9v+FYt+10rn0bA3gf+hfjza78cVH1o1wcccSf19oWkwa2eSvLm6MEzIavHXzmwxgy6bRYjCh00XVnucKTSPgV8vT2SvQKrXZEDtd7FJYbtTM8/YqX4JiXkg9sD2sa2+M7tsdmXov5skxAQtpA+PQrcNloMfGxe2DYoupPQjkWXKeE5T5Fum4p52uMVssirc4MlUYOkNsJzYatbLDXBhHmil3j2Mh3DViBenyoE4PN0nYOy4g8yeut5XRJe7vkYfgORpkMN7wtlsiDBw8edsITBnvw4MGDBw//A2jSpEku9zRig65zMBiMe3iUQgTzuTVZXvvOMwrTNPDsu3OxbE35rz/rCzENcdRRRykhcO/evdGlSxd07dq1kuvWrZvSyg2Hw2jdujX69y8/eDseRGB86qmnIhQKISMjQ2nwVs2zNifxhS5Jf+SRR6o8asMBBxyAjh07cg+noVOnTjjwwAOVE3vGw4YNU8LkihBt6smzvsLKdVuryQWqQYRZjlWkOc77jXI2bY/5xkN3tmtjwzC+uvbaa+vadNYbkydP9rFeTZn3DnEx71rBKiWJjlTssTq4p9YME0ZGhm4kijXVvx7cSmPr1gKs/G0z2/3Py0L+KpD3aRl9D22IqF3UOqG5rmZoRvQgqypgu/vZ5q5pVtRw27PIysoq1HV9Pl2qz+crP1SpCrYmtdtmaNontutuY1+rFWLiIJyzCTtefg52YZQtIvjs2L0X/Jy7QkEN38w2sWK9hk121OSDODH/sDFIF3KxiS6HTmwBb6fLj7hKW1gYI+WrcSxOPMpcHZA04mxHQ0u/jbPblODy9sXo3TAcUw2sBbqLlYUmvtyWgDUlBraHOIyk/DIwT9EUPrpZEPO2BfD6+kS8sSEJs7cEUGRrWPebgR++8cFVtoID6H3MiWjbWc52iyK8fj12vPCMTO4xn5oRrbq2DK75XdSnOtiWHWzb7ss+9VFubm5cgfFuBCcYt/qppgMmp6PEuJwdorfSlJT5TCs7yK5B9BIPF89MRkLIxzQv4ccfr+a7cSRsdzAzuJ+ttx5yQJfjdOKLIgm+wub0vxBiB9YKb4JWeBWmDZ+CZ6/6nVxqAFdLlPmvMlwNqTmNYEV+wtJNdyBsj4JhD2Ub38DAb2GLzRHNgc/Yh2krtnIU8oEuuUE0U9fNZ2NsUWVoroNI6TRMHnZfNTdp+N2YPuJrlUaPvYUkB03PxcD4vz6pF+TrcBlmZG0kf/+P+S5WZiAcuyHfCrdU0trVXPLPLlFmDAz9C+Q2eKAarVOG34Opw6fhqSvkVy8i0BfTNhEYztMoTboGFobDRjbLeZwdOof8EvMwHWA03n0HkwbDxeTTJiV3FQ1v13mVdMWhNZu0jnxRpakKvQ55y+jRHHhif1jbTJ7IS9JgPzogFhrFRaz75ZP2x/CZTVS/EbjuKmUvmMxk/T/ApKH3V6eLPJw24jlMv75e73APHjz8b8ETBnvw4MGDBw//Axg4cGCQG/K5vBX7wSdEfatDd4yVrqZ96oodwDogO5JN2/Lxwrtz1aFouwKfz4djjz0W9913nzK5UJO7/fbblaBYbAunptauyCh2ekUgLFq7ohksdoXj5VmTE/MS5513nrL5K2YoJL/aIPFEeNy5c2dlUkLMVIgWszjRdj7zzDNjMaP4dO5SzP5hKSzbEYFbzDc+1A/FXW0Bt6Dfz58/Ja4QZdq0aamk8RDe5gSDwd2qdcf8EkljM7rt7C/6uHHjUh5++OEG999/f80H0di2W7MkOAa2u5HRADp5tzvhOA4sq25Zhgjkg+yrEl/BZb8xdPVho8yEcThic59dVXATRYhpI3WYkxA6wmFLyWXiQZT+asr/TyDDbdioATtOvQeiq4txgcoYPXq0Tt6kk758uj8uHPoDYLk/scw8XvtJf4t5V8LRc+ZYrmPNZbyFmpqBagHHWNT+7Xco/jaqTJyakYlDTjwdDVu0hOlzkbPBwOdvBRAqZtf0uzA1F0bMyQlf4qST2Ow3JZaLbWGxEexgNd2moIPiCGdKJYBT2dcbKjr/yAF2UoJ6tvm3WotUhYZFuX58v8OHxXk+rC9mn61Ytkqv4cAGIWX+4uU1yXiO7qm1yXh9YSK+etuH/DyN/d1B+67d0eOIY+BPiCpSymF7uS89i0jOJpVHXbDZPzTHnR0JxTQ344Dt1I9zSDLdF5dffvmeO9BVjSctAE0/CcMnXY/sSTdi2OQbMHTyTcjQHoJm3sbwTMUg0oLScA0/aYl1+ezphyOx+B44SZOZ5BH0OqIpnhq+ENNHfMznb+Hwn5rDNQthMSqiJ9G/UWzQJ8BNiR6EmP14F7LyeMaNTXgMNwMuRo5OwZDJ/2QnfByGbzI6tz5BCT0njfwSbuhjptkqhDI/XQn8pChVRXkxqAeDA0ZHIBwlOJS6ieFLGD9CHiTAn3QdLn5QDv8ERkzIxOAJp+OyiUche3JN5gJ2r0xgTckXpGM6XLswxqcDoNnnIztm8sI1ZC2yIRqGy5Ce109ulPmKyycdiMGTz0HWlFbKTzB0wkkIBe5jHtNg6Xeioe3DkyMWYPqwd2C435e3Byzo/t0zb4kAvlP+Vujuz3Bs8lVLo7tYHfJXhqETjkPWhBNwIXn8R7Fpk4Gnr8iB5gpPovxytEtY/84qXLTaE33nw+dOhlU8DoOnXojsH3xs709UfF03ofmyMHha953xsycfTrpOxaCx8useDx48eIgLTxjswYMHD38Wl004BFmTXuDm4w26NzF04uvcgFyLIVOrq5yMmNGacV6JxRX3HuPfWssC3cN/EgaM9sdOBG8e8/nbgJtxV9f1Rdycr+P9UTUJ9dbMGRPkHvN57oRyopvO2iFCkve+XozZc3f9kHgRpjZs2BCNGzeO6xo1aqQ0g1u0aIH8/HysWrUqljI+RKN30aJFyMzMVOYkRKAbL9+anMRv3769EiYvXbpU5Vcbtm3bxn3cJqVBLDRKOrkXJ/ci8C5DzvZCvPbJz9i2owhGXSqN5LvjWCHHtT8JhfNrE7S0ouvF24WGYciJ9bsNSUlJibZtN+JtR/abcaZpfpiSkvIW6/b2xIkT36F7a6ebNOnNCVOnvrGtwz5nipBViUPiwXWhmz6YDRpCS4irlLrLWLUyB/fd9SoGXzwBI7OmYPrkT7F9W3XlWBHQvvLSN4wzGdmDJmHk0KmYMeUzbN1SoNpDTHIs/GUt7r37NYwYPBnXjnoKcz5brNKSx1jEsH+PeRXZQ6Lp77pjFpYvjVrlKCkJY+ITHzG/T/HGK3Nx49VPI+uyiXjsoXewYX25UvfCBWtwxy0vIuvyaPnPP/sliov/wOH9cUCeZyKQ3ERznT8lZec4SOL80IBuC+u9pzU5K4F953eWuYBufz6K+ZO4sEuM33Vde9dy3TIDCTVC2tXauhUFH7+PyMaotZW2XbqjR7+jOP/ImU8uVv7ox+KPEtDEp6N5ko5mgahrnlDuWiTqaMmwlrxv4tfg4xjNi2hYKdrEJa6yIVxvVCVaBkyNg6YK2Bd7ZIRxUvMQTmwRRNskFhz7rlEOl/1dw9piA4URHcXkUnGJjiWfmfhtqQFTt5HesBF6HnGMMp1RhqKvZqPg0w/kXRHzqRkqho61cJ23e/7yS9zDJV9++WU/55CTOX+sDIfDC+UdFAvaUwjA1U6Go93N6xjy5S763QnNHQTDaAPdkIl1FVz7CSV8i4vY5yw7mMlang1dP5r1PJvceYXvda7t6KA9zI7VCmJTGdq3SLNz4dMKyDjOwayipjUhg6ZzXfcG4H+eE8xxzEe1HZGEkJWIxnLImtsHhnkO4/+DBT6q1o/Zk16Dm/AsMzlK2aHVtPXQtXm8ETMCbFiWJRqwolKrYQCLe5frz4eQVJwMzX6ZAetJG5vHvRyJqa+S3jcQ0V8nDePZaZ8mDU8ia0JvIWSPQmwE6xbXEZoILHnRxTYL+dj8SPWclriAtL8Hxw4xrDd0ZzLXzW8hc8db5OXTMNwnyPfXWLcbce1LfFnIgXLGQPj8/VnvQSgJv4lhbIthU95ke/+bPGqm2sNxvleHrO0ODJylQw48tO33YZrfwU8yXO00li/rfbbVlPdI12TSPwXJ2iwMn3BqLOWuIbc524ttaxuv8qnM9vYx5Mnzqr8FE95g/xkNX+BQ9uET6N8YmC+9/Uvy71PSIL9VOAam9Yxq71DgTT5PJ52TYPjfQNbEy6NmTDx48OChMjxhsAcPHjz8WfjRkrPpmdDNM+hO54LtTC7sz+dmol0sRjns8ElcOHKDoeKewcUln7V+CCTV/ZtMD39juBqGTDwKGc1kEX4fbCfuAUh/NXw+3zZuzL90XbdDgwYNTo55V0Oz7VuWsF++WF+hQM6OQrz80Xysz5FD0XYv5OA2Mb2wceNGvPLKKzHf+BA7vXLY3D777IMOHTrEfHcNYitYTD58+umn6lC72vDBBx9g9erV6NWrlxJA1wTRNH3r8wX4ZsEqWI7s6Wvnq4Rz37/egP7x1jkTarTfbFmW/Jw+k+35XaNGjXarwdu0tLQC0jGbt5/RiUQzwnIa068r3aF0h5U59qkjNNc9JpyY3LJOaY/8AjYpCZrvz095y5Zuwv33vI4vPv8VLVs2QEpKAl547itMHv8R8nLL5VOkGy+98DUmjvsIgQQ/DugpZ+to+HLOEmzcsAP+gA8b12/H2AffwfffLGccH1au2IQnHn1PCYhLSkL48IMFWLxoHTq0b4qWbRpj3twVuO/u17Bm9Rbuxx389MNKTJn4KaZP/RShsM3+kIx33pyPl57/BkVFpVjw82olCF7CPNq0bQjRUJ4+6VMlkC4s+vMCYfaoRNMwUlnXuBq18WDadjURpmmaon4vP7MWG757VRg8YsQIMXPyNcvtEAgE5FDEuOi+ZEnY1YzZ7HNLfXXNUQx3Wc3iH+eh4NOP4IZDShO851HHoXPP3vD5TdU/5n3px4LvfHJEFOQoLoPZljk54E0+6wR4TWZ4A960StLQga5FQEfQEUVIRx0wt8vYVfEoXzXtU2xctW8+LmlXhAx/NUmwgtRBDsOT7JN1Fx1WR2Asd+GQ/qTkZHQ/5Ah0PvCgnXNReNN65L79BqwdtVmkKQfzdXXH/SwhpVmNJiJ27Nghc0MX3s7ju2e32jOvAp3rKra1NJwpjZjIeabcyfBw7WLY9rdchGUh7/Ov6FXOeVEAV+lFyzr2fWGDxc5i3wfH2iCeMHwHw/SfqZyh94LrlMKKTFO2Wp+4OoQmWzbBcWdwYG9RGenqMLQzmFNn2O6bsK3vQdKga/KhuAnGjAkjYNzISfwdElDKhugEw3863VlMdwTjpDLsN04uWZg8ovxF5Gq/Mq8F6sVrmm05Wf2DeR5COpMx9Yo50OwbSMM60sC6+w4nvWew3P58bsky/ICzCKm+6IdDR4TGIlSWjuLyzy4jyjc1yOJ8l5k0kpNj+H7Sk6OE4dIXHHeAUpR4+NJiOOajXCs9z7QFbLP9SOdprP/JzK4bc27EtorAb32LR88T/swiv+/nGno924t1M4+EzrbQmUY3ujGPIkTCj6EU42KlC4QmqZ8Ghzl+HvUkHfL1j6Hi6B8uidGuPgRE+RF7UJg2ajHzvgmh0i8YP5Fr94OibWWexND25J18WF/JNb+Y4ZKBJy/wKG/kwELF56qI8V0xJobpQ1fQ/3ryi/0UEdard7TPmSfSvzmscB7DnoVlv4opwyKYODIXmnkn+8i7rAUnNrOnam/DdwLz7cQimpIO9kdjHp4etHu+Onrw4OG/CuUTkAcPHjx4+GPQDNkCRrgg4+JanHyk1xpyw1CuciPIzvbBxrFcOHJhGosre3HXtbhrikXy8B+Jy8Y35YbsCgSSTuQ1Hdxy/R0xaNCgoGEYsiUybNs+d/Lk+BrpYpZAQ/gpx7E3yz6vLrjs8/MWr8brn/6sNDB3J0R7+MQTT1QauyLofeGFF6pp7IowZ+XKlco0w9atW3HKKaeo+H8EIkQeMGCAmElQB8OJpnFVmZllWUoQ/Pjjj6NZs2Y44YQTRJM2FlodP/66Bq/P/hnb8oo4LdTFT+6rRdQC7ZUQwj9H/arjgQceEMFff03TxPzH/IF/xt5jHJx33nml5PPzdBcx/7NKS0vP5PUw8qKr4zj7lTmGd7FMs4eVmHhUSs7GlxxNkx+7x4W0k+x9NdHINMr32n8E0s++/WYp1q7ZhlvuOAt33X8extx7Ac4deAg+/WQhVq7YHIspU7KLD9/7GZkNUnDXfefj6utOwf89egnue/Bi7LNvc+7zLe63DZx6Zh9MnDYMDzLsln+ejdKSED758BckJyfggosOwyOPX4ab/3kW/nXnubjuptOQk5OPX35eq9rLMHV07NgEN9x8Oh567FLcfd95+MeJB+DXxeuxdUshJo/7SMW74+4BuIPpH3j4Ypx82oH49GPS+ls5rX8UjusmhCyroWsYPnI65lszXE1z/MkF1V48uq43ZTvvQ7c8EonsVQECyxQ7xXLI5Ub2szOmT59e40+c92vdZQHfpM9F2KfqHFHsa3ZeLvLfexOlC6OKd5mNm6LvCaehWeu28Pt0jndgzgcBLP/FFHmrDMOaIc965fIAAIRNSURBVN2YlwD/NOJc3y5JV4LXTSFHmX2ok6A/C5aRyvIShYh4Tc0KiJzp7FbF2D8jgmYbbCQudOBEANNnoG2XrjjwmBOQnBa1ie6GIyj48H2U/jw/un6pA1I9xtru6M5T7efMqbGPcH4YSCdmR77Izs4ujXnvfrjOt3RvKueIs2POeguW8yr9x0OPnE/CT8fUKz7HrFnlc2XyCouNuRCu/TbCwQ8Q0aO/xFCarQumw9WPgWtdT/cMbMkv8jYnnxnQnEHwpd2EGaPWqPiiQZoYnslys/j0NOO/zYmFVy0LRYWjELFnIlz6PsOWwjZS+JIxMD57OazQYNjuBUz3hKJXyrAjLzH/W+HTT8a0EfJBrhxtclbDdIawnk/AUjTP4uB/AX49KsVvvuUNNuhxvLuTtL7KRn+beb7EyfdWLjhPR4vEB/Ho0Oi41+ytrPs75M9b0NyoHeH6IpTB9tS/IP3vsQE+gKXFF/a32p/jWbuRNDCe/T4MjXy1o2vjGVlr4LOvJ/1DYbnkb5j8DZN+axwizgWwzbMxYVSULhF+FuQ8Ad08ie3I/Oznyac3lYM9kTRcjAa+f+H5keVfpMVsBrQ3ycs3+DQfc5ZER4sb2cQyWBbbW9f4YuD6XWC5OZyEyA+2neN+glmLy0fXtJHfsS0vov9V5OuLilZHaLXv4fL/bA64mzD1OrGvAviNAsb9ku35LvNj+VZlW/4O20rHG6p8jXSt2lReztRh85CgDWR/GMY2m6H6g2O9Bkd7mO10IfS823baUBZMy16McH42w69kf3gp2ucZ3408zIqexr4yWMXx4MGDhzjY08sVDx48ePjvR/bkM7nomskpNZVPXNQpLYkSLg7/jdCGR/D0mOhmadjEdlwEvsCZ9xDGcnjVIft2K/QGSsKX4bmrK2j2cTeXPcVEbmaFeZobmIqbGIEIlofNZ7xVGjJzXbVglrk9e3I0bWYHF83fttWp2fFRHrcMXRdbtcSP2nQr15ogTQNttbGBOGLLYgdzuDGqipeZbpak47o0k4vfKXHsoFbMu4yOiunQLVpeGfqPNtGkm2yJ66a7YtxVn7iYP0VoLF+ER6FhwGg2SrfyeowerWPTaUY5j7OjB3ZURNaU9mzN8fAnnIRwyRpuQM/CjJwFGM2w2mj6C/Dkk09mhEKhRzVNO9kwjMFZWVnvxoIqoXf2ZF/O2rVX65r+IDcmMd+aIQK3Ns0b4J9DT8RJh0dN1+0uWJYlPznGzTffrEwviF1fsTcspiCKiorw008/4dVXX8U333yDCy+8UNnsbdCgloOB6kBhYSH+9a9/YebMmeqQOBEO9+3bV9ks3rx5M7744gs888wzquy77roLl1xyiRJax8PmbQW4b/oHePPzBYpH5HssJD7k0CvHtn/S4Axd+9H9UU2jOJg0adLBvDxL9ynb8bahQ2Mb/L8QS/p2uZVT1x26riWyqtUgGppmZgM0GXUdMs44N+b7xxAMRpSm7+xPfsE1N5yKtLQkiF3pud8tx7TJn+Lhxy/DkUdFD8ZyHAd33PoivvtmOc6/8DB06twCrds0oGsEv9/EM0/NwQfv/Yy77j0fnfZpptJs3pSLkUOnoWv3Vrjn/gtQUhzGqpWbsXFDrghesXljLl59+Vucee7BGHB+P9x2w3No0iwd1990GpJTEtTE8sLML/HJxwuV343XzkRaehKuuf4UEbgq4fO33yzDB+/+hJtuOxNH9N9PlftHQZrCiz/6cEnk3/9slxQqyahNRCohlmEWzR9w6ZhgSlqpFjucynVdm05MNFxIXl6zYcOGmWP28vwlH6hIwz28HUI+DczOzv4wGlIdi3p17URWTvKb2rFh+dBQGxjuug7Sjj8Fza65CWbjprA5r8yf/RE+eeFpFBUWkIdAm/Y2ThoYRPv9OOeFyJY42dr0k2EcfZkQvC/mW+H3EgfNAxoaigpxPHIkAYM+eTOAD9/yw7E0nHVRKQ79RxiGNEEdVdglMDv4Xcz+KoDPXgvAFhGZ5qBRs5Y4+bJh6NJHpo8oir6YjZzHH0R47epoxeqAaGOHHWd8vlF4Y7/v1scV8k6YMOEQtt+TvF3E+fvKUaNG/fkvHjWB76rKa6UqqPl9H0Vd6wi1BmjBNUCsjJrWAVFUWH8xXvON0fVXpXVTtbWcht5M06HiOmwA6WCDxYeG/rMNNNla1gUrr4sEqrzFdHJmW5y1k0DqtaRb9CcaXRs7GHO08Ki+iF/PuGA5A8rKkT9VeKzokLMTY+fLCS13HmWzL8Zvr0p1I7pyrXbnndXj71w7EhJHBPaCivWuuF6tSEf5eroyKq51BXHXuxzMO9fv5P2sMZJPRdrID/Y5tc5kXefE4XvVPqfqOIZ1rKEPV+Ohqq+0d/z4Hjx48EDU/OL04MGDBw/1Q5kwWNNT4Tiy5VoN3ewF13qVe4WrMXnEBhVvyKSzoWuPM65IqRZANw6hqy4Mvn5mMvKLT+J68kwuGTtxgSvLvyBc+zPGf4mLw992LupFCAn7XpbdAXAWo6j4JqQk9eee43ymb8vNnxjPfBOlzot4duQWlaYMF96XiaSME3l3FtO3J61cNOr5LOdDboJfR/tNv1db3F/+2D4wE7JkK6IW3q77NezSqTATe7K8bNZNDlF5Hr9tmrhzgSwbrc5NejHvS+j6iMSBvivhaK8gIfIZJoyK/QyeC+isqQOURoyLLTD0SazHMljhy8mHwxkchKF9znpOJ083ImtcD7jGZZADtFw3yJ38LGjmi5heRSgmG4fUTQdAD1zGp0NIt9C1Gq4zC07BZ5hxc7mB0Sg/n4JmBHh9D5b7LJfXh5HugXSN6ZfLMl9CesIs9TNHOagjJPlqVzJ1K/Ixg/mGSM9y+nHz6z6EqcM/imb+98H06dNPsm1lX3BmYmLirZdccklcEwOtT7y9I1v5FXbBniJIqQsidDugcyvcNfI09O7aJua7eyDaue+99x7uvfdeLF++XB0Ul5CQoLpTSUmJer788svlp+a1mmyoL7Zv3y4HtGHGjBnKXnFKSooSNobDYSUsbtu2rRJOyyFxcohcPJSGIpjyypd4/PnZCFs2h38dyy6GO44b4vX69R/+e3zMtxrEFmdubu5t5PeVuq4PHzZs2KxY0F+KRYd0HaU5uMfUtHQ7jnBOCYMbNETTq25A+qlnxXz/GKLC4A/x0nNfo137Jpwa5Ze5GkpLw8jZlIdHnhiEHr3aorCglP3Eh7y8YhX3p59WIxy0OF046LJfCwwaeiy+/3Y53nvnR9x93wXo0DF6EH3O5jyMzJqKrvu3xj/vPAfTJn2CObMXswxdaQGHmMemjdsxOPtYDLzgMNx243No2iwD1998KpKSov3yxWe/xscfLcB1N56Gm697hjSUKFpFQ1hoLSoMIiU1AVddexIOPjR6VtAfBceH++tbr+dYj96XnhAsTXRr6Wsy1Zcmp1hzLxy6SU37MZBmEXKkkDaxK56VnZ1dowmAPYlJkyadwstTpOF1jrnrs7KyqhuBjmFxn/0uYYUeNnW9sQhpawXrKlrCmedfjEaDR8BITUMkFMS3772J2a8+j2BIDhYE2nW0cfJ5QbTtzAcR41SY+qSIIhaUpGvKhIQCryJIXlbkIN3U0DyRfTEeLTFh8GdvBfDBG3622R4SBksrGi4WzfPhg1l+bN9GDxKUwbF3/IWXo+eRx6p+LAj+thSbH7gLpQt+In1lssWawbGNiO3+7tNxaue5NdvRYRs+yIvMT5eyH8m7xoMHDx48ePDwN0Ldb30PHjx48FA/RDffhXC0JXDUb+U7cLdX/jNXDV2428vkhnQbn0SqEPWviEueaIiC0pnclL0M07iI14MZry+vR8L03cmd6stI235MLDZ3oCXJ/NsTht6XBRyG1OQHoPtfYZpzYeIgGCbjao8i0b0bQx6LSjkEVzzRAkkNJkM3nmecAdC1PtD0gxhyHMt5EAH3Taxv1ScaOYZBkw6GP2Emw2+CYQhdh8A0r4eeOAOwB7B+BzOfQ1jHtti3RbRyo0eb6NTkHLjGizD8V7Ieh5LWfkx/CTerryNsPoCRsVPjR9/JNFYL+AM9mU9f7q6HqZ84GsaNpJPpjKO5Wb6TbgKGTjiRu/p34fNdwzwPYdhR3KWOg27fo3hYhtGzTWTkngkjMIu0Xq3o1sknXbuI92/ASH8EVzxdHl/s7km9NFf4eTzzfB66Ke1xKtOwzsaJ0N0ZKCh8DKNdHZssne3ZljzpzvgiCJZcAoy/P/M4mBnKAVxxGvqvhWVZ8xzHedu27eNKS0uj6pNxsC51+Wo4GOc4djhuf60C0Xj8aek6jH1+NtZt3r32g0UQe9ppp+Gdd97B2LFj0adPH6Ul3LJlS1xxxRV4//33ceutt+4WQbBADrYTYa8IoK+99lq0bt1aCX3FPvBjjz2Gjz/+GAMHDqxRECz45Ntfcf+MDxGpjyCYMHQTyQHzuzYZCR/EvOIiLy+vHdvvXE3Tfmb582Lefzkcyy3h+K+uTVUVcjDSn4ar/nfapzkeHXc5ps8cgclPDsPMF67Eh5/fgYMP7YixD7+LS85/HBOe+ACNGqfhhlvPwLMvXY2JM7Jx0im9MGf2r3jrjXnKJrD03WqQJmMZc79biY8/XIgzz+7L9Ffh+VnX4KHHLkHnfVtE48VoEblqmWyVbcOhI9/L5EGEhS7279EGk1j2lKeGK1qfm3U1pvK+90Hlh9P/UbA8u0UkOC9QVLRNyq4NIijWw+EFoZSUM6QfiXNd92wGDae7jWNtJMdWjSZK9jRI/1e8iLmIkzlXVbe9XwHFDVp/bick/qBMdMb8agTr7doWdjw3E3nvvMGeGoIvkIDDTz8X/U45CwkJfo5BF7/9auKVGYlYtciI7pQqdA0ROIf4dq8qeJZn8RIBcZ10CMoiVcnnT4MkS5/7+Ws/Zk1PxJYcg33bRVp6BvqffQF69f8H2RCtkLV9G7aOfwwl8zmF1EMQLDHC7MiOq/3757bdlkV9q2P8+PEH8HIs3TemaYr9Uw8ePHjw4MHD3wx1v/k9ePDgwUM9oXZ3YWj2Am7HxFZZL2g++cktt9gzm3AHxmcEoLnvMkxsk6kghUBydEsY8F3ItEfA4JbStZfDcZ6H7TwDx16o8teN/blpuwDZk0XIyGeT6TRH7f50vTP/XAwn8hFcZzos+yM4VjFMk7tk4wT4/CLs1dTPycLmaSznFJXWtpYy/dNM8xzdMoh9VM3oBsPOwoDJcjAGMGJCJkzcC8N/COxIhHF+ZJqnWMYrfJO0hu6XE7GTlbpdRZ2oDU17wDBvhT/QAVZEDkN5nnGeJF3fk5IIaRtOWq5H//4mxtwp6nJutHw9g/U5gTnYrA/TWK+QH2KTToPuOx1mwrssv5i0PMs83yOfcukvDD0FCf6+rFuUuRt+7cH722H6O7Keq6Pl2yzf+Y7pg6QtC5HSq8jPqMFX4ScpIB0aaTuMdHQiT95i/Oks/3O6EpKgQTNPxabJR6NbQYj1nwsr/CrLWcf24QVFLOMNxVNLX8lcy/nxN8GwYcNEYPSMrutJtm2fOXbs2LRYUGXMmmWTqx+xzi/XtxaGruObn1di6qtfYsv2GhX6/jBESHvxxRfjtddew+LFi/H555/jtttuQ8eOHVWz7W5IviIUnj17NhYuXKjKlfJrM0Nh2Q7e/XIR7prynuJHfegSYWGy33GO7p7eZtBxjS+cOHFiV7ZLNdsTL7/8suE4zjHMUw5m+nTQoEFRG5d/A5i6kcOalp3GEx+spxsJxx7+OOTjQHpGEnJzi7B61RbFY9tysH7ddhQWyi/XNVxy2ZF46PHLcMElR2DF8o34nfHEDrAc7nZIv85o2aYhCguCCIdtIasS5FH8ZEIoYn6moaNZi0xOxw62byvEosXrsWNH9EcNnBCU/++rcvDD3FXYvr0IW7cWYvXvW9T0m5QUQGuWtXVLAdatEXORnPxCNtav3a4OuhOTEX8ajuPaublNHA1JdQ1VqZYvEvrh6gsv/GnEiBFzxQ0fPvwHurfpxmdlZX0h9sVj0fc6OD/ls33FfI0c/nVavHHA8WhOmTKl8w/nnHPRqoP7tytMTqneiPEgglC+pnY89yQKPv9Mvoxx2jZwxBkDcNCxJyM5NRWBBAeb1ut4/dkELJhnIiTdVZqIHVsJe+nyLaCUb7sQnZiI2Bx04GfWaXLSXD3I2O2QHZ1JWoo0fP2pH++8FFB2kH18paU3bIzDTj0LfY6RV2oUVu4ObHtqCornfsPXWd0fZ8rGNBcmLxUboQ8HVjVZFcPkyZN9pmme7LpuB7bhjMGDB5fbN/XgwYMHDx48/G3gCYM9ePDgYbfh/9s7D8AqivyPf2d3X00hCb1aASn2fqd/xbP3U0E9RSkpJIDYvdM7Y9TTs6AiCEloFjwVPHtBsGFFEZReBKQTSnp7ZXfm/5t9L0IgoSgq5feBye5On9nd2Z3f/t5v9CwRemWrhTRb/Ak+rbQrT8aNuX44tQfRQVdXJUsv1CFU/QUlNFrT1DTn0t7ziNpfQKr7MHrAdRgz4Aao8P002adRW89ItZmJ2u1Xq9IGSaV6DUjsQ+nSYct0mpR+Epv8og1sdYhr423BAgFHLKVZ7VgoewrV5S4UZvVB4YDraZKcTxPqaldLyJEtEIzqyTgQjZxJbToLdlRSG76mcm6iNH1RWnUDFfwgHKf+hK80VboCVoGe8PqPRjS0Coa8x23P6Kx+9PTpR7GmQzpaLtIfR1zTjTovNoXWs04925aUp8D9aNv1RiQ2pT5Q/6N2UCdQNDtcRHW8DaOze8OJZlC9Z7h1BppRNgfhjPtM9Mz1Ujl/heU9FnakiNL/M1Z+dj8o40bKZroWCpD/dTTRjxtaI9zyKS/b1lqOY2HKWH9KYxCdAC3opwgqgfr7ONeMRkH2mzCCOeT5HZVFaeUmOOrvVM5NGD/gG53l3ohhGLpuH9KE/YLExEStydUgy6b8e42Uxks0uV9Qp1G2I/RC3aFIFJM+nIXRr3+JkvLqeMiBgTaPMHX6Iox4+VMUFVfQLb3zPnMvOoWKgMd8vWMr37eOo7LJc5zP50vPz88/LFd/wIlTVlam7W9cI4SYL6V8K+a7d2ALrFYQ5foWahS655ReAHBXBHc7wOMxcfKpHXHoIS2Q/8wUPPX4u64m8NNPvIuZM5bRkCTRpl0aundvj5atmuDtN7/DiCffQwHFzR/xAcaN/ditw0mnHI6ERB/t0liwHbE6HtaxJVLTEvDyhC8wnPLQtorf+t+3rlDYRZ8+Gn71QnDPjfsETzzyFh576A18980yHHn0QWjRsgn69OvhCoWHUf10Hk8+/jZGPfMB5vwQW3/q10L3Z9QuK2tOY2fiTntWN9YQC+NHeyV0bf+X2jSf3MV+v//n1SDpWBQUFHRYtGhRX8dxCg0hbtl80KHz7UDwNbr2Knd47dVBzwp7QxGKnx2Dyq+m6UzhDybg9EuvwglnX4jklBRYpoMN6w28P8mHLz70orSEbkEPnWpTIdmiJPSvNKJQQq6YnH60t/EZCPxsO2LX+HV3QRxdH3JF60xMfcuHD9/yorJCL0pgI61lK/z5or/i5HMvgeXRkmq6T0uKUfLf51Dx3ltQ0ajbHztD/7LBAZYIqBdP/nZpzPRVA9Bz5Vg6R1rL/KNQKEQ3GcMwDMMweyO7MkNhGIZhdgdll9JMdhUcrU6kzS+0ag8laTKrWtO2Eo6arqeUschxwtXCXSykIONTlNn3IWTcgPKmMTt7WgtYeJIprdZYpWxkAFHv9qo8WhAt5PMY3Tu2orFecVjJz8gBJs0CFZqiJMVyFy4ZN+AjRMvuQY2ZgdE5b1GmwjWvINGE8pGuMFSIAJQZq6fwnOMKorUNYiFfw9js2ArPr95WC1/0ZRhqhp6l60q4TOwpYTqtKNvLXCE2RAU9clqg3zOXI6PgSqpQZyolTHXSgUmwrePcdC7xPJT6Hrb9ubuoSfKCMKQrvIi6s2e9SnThgLfdeOMGr6PjFXpCT1sTjvS6Zio8/gTK66K4fzXNZhOQPuoyZIy8Eh7Rmfy1gUgKNNIQUfVXPIsJPVcgar+NUfHVqdtmLKQ0ug4OtctHkbaY3TAj+nzEZtrKfbbG9vdi9IJjdMpekVJ6HMe5olHtYGqRLWqnAfI1pe0h62twJ2ht2IqqEF5+bwZGv/YFKmv+MCXD350pXy7A0y9+hPlL11NX7apgSCvFY9bmyvD9zVONmwyFv5umqSWNd5N7qm3btlcNHTo0oLWC6VxpMzFd6Ny9mZOTM0+n3ltQNaKExpvN2jxCg1AjFY0HMkK3vv4FwK/kiC5tkTPkfFfLt6KiloYLiRNOOhxdu7VzP0rUoa/H8y88Doce3sqNt3FjBVq2aIIBA8/FmT26omvXdvjLuUe5C7zVkRDwUppjccqpHdGxU2v07nsGDjmsFaoqw0hLS8DlV52EG/qc4Zalhz4tnD7+pMNw4SXHIZgQU2S95LIT8FeKl5jox59OPwKDb7kQXbq2RSXdG/raOPmUjjjyKP2dcA8gHUdWVaRQq7fTot0W6honLNxVpfZa9K8XaGx6hfrpEOrfv+gPIuSs/Pz8y8n/CYqSR2GGUOre8hYtb7Y2l94tBb7RV94u3XV0TYR/XIhN+cNRPjn2KElKa4rTLr7CNRmR2rw5TGGjZJOBT9/14d2JPiyZY8KmQjzUw808AqnkEmnkb+oF2vgEgu63WjerxtGVq5t97SzuztB5eRVCYWD2dA/e+q8P33zqQU21bp6DVgcdgh5XXYcTz7kAvmDs2nYqKlxBcNnrE+GUl7v9sDN0DEfKED2uJ1Y0tT+jYhus+SuvvBKwbft8Ol/6ZxMTBg+mZzPDMAzDMHslO38DYBiGYXYdLQj0+atppr8U0WgVTdaOh+WcQLPvUyg0EcKYiXByTFjbGJMGVSEh1BwppX9HRsEIyvQlSvcYTdpoqklzMG1KwdTmIbZBKoembGviRzGEqIDUZhdo+iaEhW5lW+bJ7WnKmOgchMz8PGRSOQHvqzCNmylikitAdldmronZ3RXm8bH5n6iEUtr0wRaGD6mAI1aTvwMRN8+gZ6m2o+3vHgQnqg+7QInHYJr/pXxeoMpOoJ76C7XJoGwTgMjh8XSxdklbUZrViCbFfoe9oJugtNQQCnYFuKL+JNNAzFSGoAjCiOWR3EQLwDvE238I7T9F25co8gtUt5cpLpVv6l94J0HI+nYpY62ogNcVyMVwV/ZWVZQP5a/o+Sn3eoHvzqitrdULRH0mpbzW5/Nt0Y7ehg1Th1Yrj5FPk/yPhbH9d4iGsEwTpVW1GPv6V3h47GRsLouvE7gf8+5n8/CfcZMxb1nsFt9ys+2A2IeXYqXk0z9NfnjODTfkbMwYMECb8Ein0Kfo3OgPFYWJiYmjiouLr6T9y4QQpZZljdXJ9yZSmpRXG0Kssmksaqjtrp/jQFbXQNnbL6C+u2it6y7d2iEz5xz8K+9K/ONff8WN/c7EoYe1oi7dUgNthuG4Ew5F1sBzccfdl+POf1yGm2+/BGee1Q2BoM+12dv7hv9D06Yx8+WaxOQg+qT3wPkXHevmdfoZXXDrnZfg7//8KzKzz8FFlxyPfll/cQXRehDRg06zZsm44OLjcCeVkffQ1biB6tK+fcyij0ZrIQ8ccgHuyb2C6noFrrnuNLRt37i5kd1BhUNKVtdSVXd+1VFdo14IbZN3r4bGG635rn91cmmrVq0uadmyJT0PUUhtPMk0zZHk+mVlZRXcdvXVa4+f/v1SQ8oHKdWmrb4D7JTwj4uwcfgTKHvzVfc4IbkJ/nTB5bjghkx06NTVNbMQDknMmWHh9ecC+PBNH0o3mTASFQJ+hSRLIIEeI7TZZXRUfc3o/0ruRsKt0abKAwpFq0y894ofb/3Xjx/nm/qbAHweeuAedzIu7j/QXSzO64v9wEdWVWJT4dMonTgBTlmp/kri+u8IXTsPdSg9/D6KCjX2lMlLG1xsVFNSUqJXQdS2zL+ybfuzmC/DMAzDMHsjLAxmGIbZY7gyyBBC4Y00vP4EoYrhCVgQHq2degYMw0N+3yDsj0LGhZ7bkl7YCZn5T0B6J1B+D9BM8WqajpVCibGQMhKbmjWEO7GMIhwpiXtsjyvcjaPLWd9yGNXjOarrvbS9ivLXk25tp7Gc4rrRXBZ8qhdJi2vBCgcOtXE7XPXf+khXHhR7zmgBqoANYeg26Pbb1KZKilNGZdGs1DBdW8YuOhmVo0QtAqEtEqOfZ80Nd13DUEPc7FxJsZZK1znKV5cvqW9VhSvtUVqQvZUtU6VqEdbS8MZo5BzuQ9xyyy1lUsqJSqlqcvc+9dRWiwxuw5p3H1pL3fRPx4l8t61ie2OYhkBtKILn3/oGDxa+jx9X0q2xH1JdG8aEd7/F/QXvYumqTe7ltAsyORelnAhd66PXTH3k9biXTq/S09NXpqWlaQ3IG+jcaNXFq8l/BLnT6Zy9q8PdyHsRy01RSyPBKrrnwg02nzy1ENipKI+ZithDaKFwIOAj592hWY6Y/V4vEhL98PloaI6fJJ3G491yrNG7XvKrs+erw3SaAKW3PDE/j8eKf8+Ca6/Y1uuG0oHWEtZ10eVtSyzMB7/fQ2kb7KVfhKwot5zKsp1+oNIlklvQffqCxp8Vewk5OTlrqX+1QPgk6v+RtN+PnBYy9qV74pGMjIylbsQ4Xb9bNE1I49+2Uju2W12HPsn06IluLMLGUcNQ8vIL7rXp8flw1J/PwEV9B6DbyX+i6yVAY5nEpo0C097z4tVxfnz7kRcVZXTudY/r72O/9YxKN0iXQWVJuvxKigx89rbPXSRu+iceVJYpeCyJ5JQmOOEv5+OCPpk4rPvR7vWpiaz8CUWP/xulL0+AU0uPtfiPfnaGRX0UctQcCfXvY79Z3Kh9cv3LEiprAJ2nZHKvDh48uDgexDAMwzDMXshv/erCMAxzYKGUjc01lXBCq6Gw3tWKhbqUhtvuFBaGVFoby4EhS2MLpbmpaKZWIt3F2oSTDWENgGl1dG0GW55zEa7JhLQnUH5aoNo4Wnmn3NixgdaKFIWcEYkQ8maa5g2CYTWDcm6l2eVfUFaTRTm8DSldVd4tdNMSjvmun1I+mKIBVTZD2weuX7uopdPVUhk63fewnb6QQmsDnxN359FE/Dya3F5MM+2RsUR1msV6W7f/CwlHFeURcjUvFRZRva+DZZxVv3zjfOrnCyDCY+AKy7W6VRwDEQRdWx/7NaZpfk6b8TSB7+Hz+Qbm5ub6YyHbs+qDh2ZJpfKg7CWuIGUX0MIILfR689PZ7oJqX85aRudjn5ej/8zK9SUY9uLHGPr8h1i7qcwVHu76hasiShrPVgnz4bhHPXr16uXk5OR87vf7b5ZS3kjnaAa56eRejEfZq+gxbWVIwfyJ7qRGPqII10apXbwZMqQXeds/0Ot9dji4GVq3SXWv9T+C6KbNfnvz5sCu3Je2tte+D0DXuXQcR38I+ZTGqUW01cLgnAEDBnyUlZWlH67b8aPyj1ZKjaRxatcEwoQwTTh0TW4aOxKbRg9HZFVM5tmhUxecd11/nHZpT7Q56BD4ffqRorBkvol3/uvHpDEBfP2hF+tW08NCPym0YFi7nc2udMV2tXI6r7jAuTYksGqZiWnv+/DKGD8+eM2HVT/p8VUhGPTg4M5dcVbP3jirV280b9PeTa7rW/XtVyh66hGUT35Hdyo9EnfxYx65iFLLpJJ5R81Y9HXMd3u0+Rp6dlxJ/d6T3P+CweCn8SCGYRiGYfZSWBjMMAyzp0nyC3g9a2kS9iMcW8Ewk2AIL5QshqXWoOt8bcog4ppiqEMlO2gSbUcztVPoIADbroWsnYD89O/x3C3lsIwjYFl6laN4gkZI8O1kirkGqAml0o4WhALS3oAyYxzGpc9Dt9vCMBTNIEX9xekm9dJC3Vnk9ESyCf05BmfkbrEVkJF/GIV1oUeKCRXXlr0vl+oRLiP/77U3td+iJ84KjMmYiYKMb+u5UVkzUJi1yk23JxF6LXXMdoXBWn/LtjdjVAPlj83+FoU3b1++Fr07u7kakMu+pTGshSqWZY2hSfwXQog+bdq06REPapB1TXxTlIORFH8jtTXuu2MoX3dBr89nLcUDo9/DmNe/QknFvr+w3DfzVuDB0e/j+Xe+xaayKmjbtLuMhCOg3jIN++GSyXmN/vRac+ONNxZnZ2dPCgaDWVLKm6g/9UKTeyVCOMvoz4YGbwK6DrRmsCwrpuFtB0r3+xh+vxfX9T4dl1x6vKs9/EcgK8oNp7x0p1I+STeupcQ+IQzWHHHEEfNt276Drvu+aWlpL2VkZGyIBzXIpTNn1vj85tP0fJukoHb9Yx7du7KsDGVvvoYNQx9G9fQvoRwbTVu3de0Iay3h4886HylNU+H1ApGwwOL5Jqa87sWr4wN471UfZn9rYdN6AVv/KMZPd4CXnLbopIeFuqGStlvL6+vdJ9pfx9WXkBY8+4BoVKBojYHvvrTwzis+/O/5AD5+x4OfftQmIbS2ukDzNq1w6oWXUR1zXPvASSmx77Wyphqlr76EjU8Pddvj/oBnF8coHcuB2kTvHE+HVULMqHIjFBcXH0+X1Z2GYSymbWHv3r13OJ4xDMMwDPPHsxuzFoZhGGaXsKSB4mbFMMRPNLmLxqZ7epYn5kOJIjdOQ4YCTamngJ7YbJGmgcJ3CTILPMgZcRKkuCkW6VeSnKZgKIPy18Jp7dMcSY62QwqsHXkm/b0SphHcIqiOy4UN51XYdg3NYgP05OiNji2ykUt76YXtKO4d5H+828QtU1sDtRWbqN6TXZu9CkdRnDuQPfZQNzT7maOQnv8gsgpvQL8xbVy/PUnpOoHKQ3R9p0JqSxOGtkl8N24sOMINzxh+JJX/ENJH9XfbsKeICeuTqLyYdu31jyXQOQyi38hHkFE4BRn5LyJ9pF4AbK9CC1iklLfSRN4WQgzQq/XHg7ZnUl7Ek9rkWWrqi0rJXVbv1AJhbe55wU9FeGrCx/jXiLexIG5bd1+jvKoWz7wyDXc88Ro+mr7INRNhbi3h2RkUVUJ+FZXGv1d+8EijP73eBtW7d+812dnZPzamFbk3IP3GTwqKHN39cb960IVjV1XBqdxijntfR5uZ6HBwc7RuqzWD/4BXaym1eQMlq6v0jRb33B4dQsGljozWM6+wN9OjRw970KBBS+maX6U15ePeO6Tj5/PX0BPsEQnx+W7clTRsG1C1taia/iXW/+c+FI8vgFNSDF8ggEO7H41zru2Dy7NuRvdTToc/6IXPYyAUMrB2pYEZn3vxxoQAJowMYtI4H76c7MWyBSYqSw16BFEttHZvgO4Kv6LrJfac1H8t2hfaP0jOo+BEBcqLDfw4x8K0d72uBvCEUQG8+7If33/twYa1AnbUgM9nIpiUgBPOOg9XDLgFZ15xLdoe1hGWpQvStpAXY13e3dhYONy1ixz7JdKu9YaO5ShVJZUYXxKyXjhh5sxGx5vRo0en0dh+GzltHPvRnJycxbGQ35H0kXn0HH9v5y7/HfQb0WeLSSrmd0O/C6WPyqBz8AG9B31E5+zieAjDMAzzB8EPQ4ZhmD2B0rMsPYVSAkGfcLVplVhIs73ymGYqIbAchiqPHdSh01DatESBiFpH6RdCOrYrUTDNxyh9CaLmpxTlZNffjY9kINJE78SJle3WoSHcMmK7FUGBBG8ppPrWFVwKkQrTyEdmQQWV+S55HE9h0p2l6oXVEiSVRbRqtRAmxuvm0aOjHQzzCawroLbJxdS+vhQ/UE9reX0b6oO8CE1u34QT+RimNrJp9KRZ7Fy3LMeaTvn/g9o0BkZUTwxOR15eXALdSDNiUKAO38aERF3/1xnS6EpOnwOP8Q6U86Hbn4Z5EbyY5ZYP7zcwxJ3U/lEQzmT0y99aGzaWl8s25pFdu8JuILmt6hB1qqnsTdCnyBBNqa8+R2b+RvgTMhBe5yW/k2mWfg7FORsSbeOp9ioGDhw4Ryk11HGcM2h7dUFBQUyq0ADLJ/293GztuZsu7VeoH3ZJQKOpu0sqqmvxzmdzkf3QS3jlg5kIR7TAfu+H+gWzl6zBkEcmYuhzH+KnNZv1Kvt0erdcCjuF4iolf/Qqdfe6qQ/9EPfdbzjy8/naRM6PjV4XpuH+JD+6emVMU5H51chQCKEFc/WFFfdpGH2ZUpQfhNfaoXbtfoA68pv5C22p7nAUFu3W/ekK8xWi69Zi09h8rP3X7aiZ8z11skJikxR0Pv5k9Bx0O6699R4c0v0o1wZ10G9REoFQDbBhnYHvv/HgjRcDGPdEEMPyEjD6ySAmjQ7g/Ql+fPm2D6uWmzRmxITCK5ZZ+PwtP9553o+X8wMoGBqgNEGMeyqId172Y85MC8VFBkK12g4TvV74PUhMDKL7KX9Gn7sfwCXpg3Bw16PgDya41dfXQvm7b1G970Dlpx9ClsdfOXajD+gasU1DTGyaYt1/+ty5pXHvhjCi0ejVtD1LCPF8ZmbmmzHv3xvjeHq3umCLQ8NOiPMhzI7ugrTM70s4Wd8kXeiiPxcenzbXdVA8hGEYhvmDYGEwwzDMr0VBQmh7wK6p3VKMyolNniwsI4+VrmasdEop1g9wzCpX6OnYejJe5abRf6pDFsYP2UT742gm9ilNPCtp4qJFm9rA309QztPkH7MrKkRTCCsmUFQiVraKOu52O/RCbI4dKwcOqssEhg+pgOE8SfX+klzdzzn1Kkg/UvkPUInv0VbPCNMQMdrpQpDXKwLTeZDyGUHHRRRX0dZLcSqorv+mo1doP+LWd2vycxYjat8NJ/oqxdlM9bEoXoDSUgFiFZT5Fe3fgTE5n8e1dRzodfIAysvYRkKo4m10f/q7raZSNN7/YeqfLUKoZzJ/hG1roTOVr80awKR6BCielkKtpmZ/Tcf3oP36aW5806E+F7FzqfOMeupLV2iSTPnoOlCfb1W/wqxyOgdTKd08ihOiPKidFG4YIfi02le8fgalM41dFp7+3ng8npcMw6Dzj4FSygtjvg2z8rm8UJuyUI6AepY6M6Q7f1fRWsKa5Ws2457hbyLnoZfxyYwlKKusoe7dsUDrjyAcjmLh8iKMnPgZcv79MqZOXwRbC4F3yz6sjktOqUVCmgOWf/jIlzH//RCFWUqJbT58xdD2Su3iYkRWr3TtBzO/Hm1yo3bR/PhR47i3Fo37Sapy/1zJcRuO+W7h99Ixr3ccNZMOt/mCuBP0GEXP7upvv8bav9+CTWNGIrRoAfV1LSyvF52PPRE3/D0Pf7vjXhx/9kU4qFNnNG3WDIGgXpzQhNdDyWlgrKpUWLpQYPo0C1Pf0trDfsydabnfiD0UZ+4sC2+/5MfH73gx4wsPli82UVOlH696AUPArzWAEwJo3qoVDunaHX+6pCduuPtB9LzpTrTveARMM2aj3KmocDWa1+XehfX/yUV4OT3O69qxi+iYNP7S803+r8pv39V66pwd2vIZOXLkWVT+IBrPv7cs6z9x7z8aei7rl4iGHLVN6MVjGYZhGIbZrfcihmEYpgH6PdkZpv8SGlIDUMZyjMmMLe6UMzERsvRiKNkJ0qiE6UxFfrZeiE2h/9DDYSZo8wx+SDUfgcjbGD4kJsztP+JwGOa5tJcKGFVQoW/Q9rXvUHRNN9jiUpjalJ/zKUYP/AqZjzeDSPgrxWsBR9Uiun4knsvbos46YOSxcMwLaSJEM0bxKTDraxQWxiQwN43riKrwObBEGtWvHIb8Gq1f+gFrr/4LzVRPoslohGaGn6Ci6Uy0W+2FbXlQYQZplnsSPT26UrsEHDkHs60pOFY9Qn6DqWmS/P+NNjkPIk9ogWuMzIJmkNEzXa0craWrVDXNlBciIfANhvUti8cSyCg4gbYXUBsjFH8Gwpu+dNujNXKzxx4DJ3oOtcOiMuZhdI5eZT5GZv75VN8T3Tob+Ailad/HbB3H6T80jfr7TEgcQeFa6Ez9KhZDVn2DsbdtWVX/VqpnlepL7QiQW0Ld9r4r6K2j37BzYXmO01Jd6u9ZGJs9NR4C5OZ6sb71KW49BAJ0XtfTvPRzBORK1Fg96ZweQpPRCvL7GKMH77U2XwsLC49xHOdpmuDrn/8OyMrK+iIe1CAdLvp7qoqIR4UhrqVTmOBKMXaTqO2gZdMknHtqV/Q4sTOO6tgWzdOS4LH+2G/WVTVhV2D92ayleGfaHMxbus4VANcJs3cZiq+U/gCiZpgCd62Y/PBn5Lv3Sb33EPNP7tKRGvwm3WpdGmqkCoWQcvHlaHnLP2A2078uZ34NWki5KqcvHG0mohH0nUSDcxGdl5wuMxa9QVfwfnv9bQtdjydTex+iJ9L/6efHbjdcKXrkOvAf3glJZ52LxD+fAd8hh9ITP0iPSoMeZQ5KNhZh3fJl2LB6BUqL1qKkqAgVZSUIa9P1dOvrH/ZEozbFpX2Kr6T+7qi/9QoYwnTHFcvjoccEPaoNE4FgEMlpTZHWqhW5dmjd4RC0PvQwJKfSI79u/KE6RUuKEVo4D1VfTEPl55/A3lAEoaXMu4n+rhVfdO/FCpX4j5NnzCiOBzXIyJEju9Oj/GnaTaWx7Zbs7Ow/btE4bf7BEBfReYpQSz6gZ7f+yLz9w8P90ii/QmHOZ+g1yUBqaSoMx4AnKYSipSEEDw7CqfVC0XHEV/3zO8SNufSe1iwBCXRyohEBv0kn01tB7wZbfc2id5TbXgiiuiqB3hskFncqw6dnOug/NhHeCL0PkJ+vfSWGX1j30Z7eaUam0F3ogWgShVNVVT+/rdDvP1mFyYhaXiTScYk3XK9+Gr0wsDSC9GYDrO5Sgmk9tgi9rxoaQJvkZEqjUClCOHxpTClBk5trYWPLJLceJl1QzTaXU9iWtIOH+VBmJLpt14vyevzVVM/tDb73nOhFu/JEVFA+wZpafDW/FiedkQhV7kFVYjWSqryI4l8wPbfAtOg1KDwIhQOecdPeON6PZJmEaFi49TcDFXiu7zY/y2IYhmH2NPG3CYZhGIbZAVkjLoTy9KRZKE2ynG9pcrPoZ+G1tgUXSBhNk7BrKLwEtnMLxuW84IYx+xy5ublG69atz6V58wghRLnjOH21CYl4cIO0PSO3nfBFbqH4/YQwaIK75TvAruLO0wktFO52WBucdeIR+PNxh6FlWiISgzETzL8HWjC9ubQK85etwxffL8O3c1dgyaqNCEWiu7dAXB1acKO07Mf+SBjIWz3ZT/dQnUmU/Zf5J3d5Fkr0ptZv12laI9h3eCe0ue8/CHTtHvdlfinFL4zDxpFPaGle3Gd7LLoOI9L5HHa0X/fvl+0zNoP3BNQrYskpXU+MOupeU4jzaZwy5S/5BYJW9fV44Dv4UASPPg7Bk05B4IhusJo1h/B43Sg0XqKmshxVZdqVoJJcdUU5KkuKab8UkXAtQqFaRMNaSVXA6/OTC8AfCCApNZVcUwSbpCA5JQ1JKalIJOdPSIChF2KNI2tqYG/eiJofZqHqi09RO38O7I1xyx+/YIzSy6Q6CuVCqXHKCTzWddasHRpzHzduXPtIJDKCdo+WUv59w4YNr+ZtLUD8vdHCYNO4iEbZSnJ3YXTOqHhI49w46mC6KZ6ixifRFTILjjZ5JXqQ60D30dcwwyPchWUHPNUdtv8iSnEKhaXQVn/MLqH9j6AC72JM7xV0eSlXaBr23Uhj3rU0u6YTjYdhhZNgeq6AFN0ojhagToMTmQC/qIBNZSnraiq7LV2gxZTtO5T2LYzN2PJxWnPb8wkor+pB4ZdRvoe6ZUm5jNr7IUznQ/eXaLnKwNrR10M411JeAZi4BwXZsV+e5H5iYd2Sa6mcgXQUpe1nQO0IjL41do4zhuuP27fRCNGOsl5KF+bf3V+p6bUOoLpSeWdTeX+i9iZRv0gI82uK9x5E6x9QeOkWoXD6yFPo2suhvcMo/jSq60KKewn1VTNK9x1E5GnAezNM67Z6wuDMTA9wTCbV4XJqvxeGXEV99zjGZ8+OZcwwDMP8VrAwmGEYhtk5GQV/oonBx/TY8NF2NQzxHGz1LSzlg6RJEsT1sDwt4diLEZVX0Iv8gnhKZh9EC4TbtGlznVJKT6qnWJY1KD09fV0stGEOuiw3BWF7gFK4VZhmc22dZHfR4hmtOaeFJD6vBwe1SsWfjj4Up5A74uCWaNcylfz1Oot7Fm33d1NJFVasK8YPi1e7ZiAW/lSE6powbEfSvPsXaAMTQmjrK8qWjnqPpvAPrP7woe/iQfs9847vepppqsnUCwnbid20IE5JtL7vYaRc9Ne4J/NL+anvNQjNn6MvuLhPfbSv+/VBOU8mmdX3dJi+ZpcXftyfWHhc5yMdy/ynR4jL6Jb2RXcgPG8UunaVHqNME2YgCO9hhyPptDPh734MvAd1gNW0hRu2Ne645jiucz96aU1hVzOYzo0rvBWxXxwYZkwz2E1VHxWNILp2DULLl6F2zizUfPsVIqtXwwnRqaQ83Xx2c4zSsb2UJqLUJlupYck+a+RBX+zQRjCefPLJlGAw+BSNhz1prL53/fr1w/Py8iLx4D+GLcLgCurkuzBmYH48pHH6jewO0/ycOjyF3ls2ahkrPIEW9B4D1Fa9h9KqTKQEtPB1PJ2cg2F59cmJpXWigE0nRIk3YZn/Qn76Yle71Ru5H6Z1B8WohIxMphN/Grz+1nRyKA09D21bn6xJ5Kop32vh8ae4KtmxsGq6P5/CmJx/xgqJk1FwD53fm6hesbrps2br8sN0nsRIRGsfx3O3lKH/M1fD9AynOM1h145G6+wB7q+z9K/HkDgc3oRr9HWHaPh7SDuHypnu5t9/ZDq162mqd4DyfJf8L0a/MUkwnWyq5yBqeztqO12c1Had3tZWROgdUKjhKKkegVdvi40lekE4YTwNb+AQRGqXUZ2bwBdo5rY9VP0+okV/g7fVv2BYt7rC4GhoIEZnj0T6iKvI71GY3kNgR6JUxr8hK5/AuLv2nxVGGYZh9lJ2762BYRiGOTDJnejFuuJHaHLTlyYbTeiFH1smRjSRCddKmsispxf5fJRveNRdPI7Zpxk2bJiP0KvE36yUmmCa5oMZGdtoLW1Du6uGBoyq4t5SqjsNwzjM9dTCj1+A1tyTjkQkKhHwe3BM53Y4+aiD0bFDS7RIS0SrZk3QqmkyvB6L5vTC1dq1zIa14rQAxs1PKjjk9M+1K6pD2FRahfWbyrFs9SbMXLjKdfpY5+XxaKGMFgLHM9lNtPCYytMT2ok04X949eR/L4uFHDjMO77Ll3Ru/tTQFaBqa9HkosvQ6s5/wUxNi/syu0vtnO+xcnAG9WeNvujivvXR8ibbQbEh5d+6zlo0Je59QDL7pCPbWcq5TUHd6DGMVOcXjk/uuEZO2bZrQsJq1gKBI49GsNuR8B56ODyt29B1nQqrSRoEjVHCsuj8xMenxgYVqR+j9DylcU+GQ7CLN8PetAHRjRsRWbEcNTO/dbWApdYq1nnqZ/Av0ATW6GtC18KWapVQ4tFEK3lch+nTd/iRgJ4JyfRMuJN2h9D4NqGqqurW226LCwP/SOrMRGjb9Uq9Tx3zGfVl/Y4Rih4UnqlouXq2ayLhhhHd4DU/pYdHTGDp2Gsp1lTa30jvMZNRLX9AojmWztXldEwnBF9QHt/TcTKVcQ4sX3tXIOwgG+Myx2Pw+16EVufRRXGnK9k3LAk7soA6WZvPaA0lzqJ3plQqj6JooWr0EyhjDgx5CIWdCa8vmeqwEJHa/hg3+Gu3zlmjroXhH0EXRRqk/QPF+5ISO/QedgIs609Up1JEw7dh/MDxrnDbMsZR/U902xJI6orhvStiQm/xArX9mNg162yCsHNQMOhVXJwbRMsW91GdbqU8w1SvOzEm5xn0f0Z/3H8cprcl5V9KiT6l/v2J0jeneH+msEPhREuo7Xdh7IAxbl37j7qQ4jxFbezoXt+OvZrif0AP02Kq5/9QW7EA/oQHYmYiqA+i4QEw1bdwjFEwrdgCyQpPQ5Tej8K/N2hvnmEYhtmzNPI2wjAMwzDbcP3IFggal9NeD3ppP4QeIV5Xm0ZCLzIzhyYZHyG46F0MH15nE4/ZxykoKGhCm/uklFfQ5P9Fck9kZWVtjoU2wvGZnrbNW5wjHHmzMNTpAqZfXyS/Bq3AF7W1zU0HQb8XbZo3QWvtmiUjtUki0pICSEkOoGlKIhICvniqGHpeWlFVi+qaCGrCUZRW1GD9pjKUVtZiU0klVm8sxYbNFTSPNeD1mDRP/WXClXoIoZQjlymhChyv79n17+TtuM/2MYYPH96UNk0TExNX9e3buG3HRSd16a0ExioltjdiKiWMhES0fWIkEo87Me4ZQwvtq6tD7tZxJPw+jyvE10J/bcZDa4eHwzZ85A8ajCKhKAJBHyzLQEzTcvexKd9QbQQJiX46fbHXY/0RQZejZTverTTStSa5lqs09vGhpibs5pXcJEh1in802wG2re+PWFs9HsstTxOJRKkfIkhM8MHTiEb8+n/fi7J3Xnf7szEC1Cc1jvxfOBrJPu6HpZvi3gcs0086PDlZWtdLw8ixhOhK51k/yX4dWvNXL4gotWC4OTxt2sJMbQorrRk8TZvCTGsK4fPBCCbASkmtf77oYnJqa+CUl8EpK3UXg9OCYIdcdEMRouvXuosECi89crcWKv9CYmYhVJjury+EIYZ70qKTO01eusPn9osvvphaWVk5iPoqnQ6n0fb2nJycvWMhwp+FwdQwrT1r6D6Kh9VheYFQ5W1osfpp1yZunTDY8jSDY9fQSXiC+vXhn+3h3vhkCnzBc6C0OQcnDU70YYy/aTYyCzxQ8l7K75+uUNex76B0w+ALGQj58+id6E4I6mHprISK9MOYmz5GRn5rur3H0k18QSxN9GPYkcEYP2QBsp7qCOkroPx60ECgBa+3YPSA59BveBsa8CbC9P6Z8loIE9kYlRVb6DYj/0iq1wj4g/+HaO0UhKPpCFRUIdrkaSr7GspDn+G/YPTAz5Be2BOGKqQ66md57IHoRO6leP9BdWlLBJpMoHLOoHqtgRG6APBGYYsnqV8uoHrqvngEjudJjEuvxPnDfGjnvQQGhsPwtKK2/0B1uxFjB875WRhsWh3pXghTn92PHzc8imlx8yE96V2iiZPrCoPdOkRHUWWa02D3Vypb20p+DuHav7tazgzDMMzvwraPSoZhGIZpnJ4TTaQVt4K002jCVTcjjdJkYz1G5eiX+F89p2b2LgoLC9tJKf8hhLhUKfVyOBx+dMiQITsWKPXsaR5SfHg321DXCUP0pwliUy0k2RNoAZ0WxmnhoBaeac3ggM8Lv89C0O+BVwtLtobedMIRG5GojagtXdu/ldUhV+CnzT/o1fhNPTndE29EOh93oThMcRTG2EXhyRvmDN3hivz7GlpwRtfE1bS93jCMRzIzMz+PB23HwmM7t4Fl/I/6+pSGRJV6IbnE6/sj4fpMVIQVnUsD1VVhulwEIuHYT+pXrdyMVq1S3K6trg67HwQ6dW6FObNX4/gTDsWaVcXQorxg0IdwKIrUtET3FKSkJiJK5722NgKqpyvs19eAh8rQ5147bZJEC3WbpCRg44YyrPxpI7p2b48qKkdfGyHKL0J5aHMfKSlBtw4+usYWL1hLxwlITA5QXU3U1oRg0XWXmOhzhdLr1pZi2dL1OOjg5khKCrhC4YryGlcwrMvUGu/6+vX7va6Wenl5NVJTk7Dipw1uvs2aJyMxyY81qzdj9coSHNG1LZVjwKa26/j6g4UjTPg2rUHNf+6GvWo5XXsNCwj1ZS2V0jff37rNWDjR9WSw5PzDfXax7xzqoAwh1CX6qvjFWsLboBVJYdt6x72GjUCAXIIryBWWB8Lv1zdSPHYMbQZChUOQdE+ocNjVDKYTTaeVnNak1BffHkDbjo5KuZGe1BMsw3i+0wVXzRV1i4k1wsiRI1PpfhlMu/1pO9Xn8z3Yt2/fFbHQvYAtmsFbhMHbooXBkcpb0XzN8HrCYI+3GezIT5BiCMYOeDseewt/G5mKgMeLsRkbXEGwJ3IIwuYQKifHLSca+ifKih5DqzQaMLQwGHe6g4ty3kdh9oXxXLTmbAG8vkxoExNSaw+Lp9wF43o/1xSB0FDK60YKq4DEba62bb+Cy2Gpp8m/PT3o5kGofBhmlXtB0XBHg8hVVPe/0KCwHsLujcJBHyFj1BC6UHKp/FQq43609T2MteF7qSytzR2ldFGqdxKcyMswZQ61uSMcvEEDZGu6Vt/A6KIrkd7sMhje4fD42yJc8z6Vk41xg1a6bdBo28gh33AakDJoMKuGjN6LMQOf2CIM9nSk98ONdEVfhMIBW8wibS0M1q+JUm6m9uhBNQjHnkvvkBegIFtrZzMMwzC/E7/u0zLDMAxzYKFXr9Yv7KMHz6Xt7Lhb4C5i4r7hM/sbmZmZayzL+jfNQd+lwyyfz3dvXDO0cSZNcn76+OE5qir8iISdThPKme5PmveAxFXPsy3ThM+jhb9eV2gXjkRRVlmDtRvLsXzt5vpuzWas21SO4rJqVwisNUB1uoDPEzMxobUw94CcRbdPSaU1zHKjSt1yeNjz5v4mCNZQ/yvHcTYahnEBXRPnxr0bZO73izcooSY40Kv8b4/WdKye9hGWfPQlpn+xCOvWlmDJ4rWYMX0pNhSVYcVPG6lfhXvOKipq3NMUDHqxeOE6V1t29erNSElLwCY67z8t34CFC9bgqy8W03YtPvpwLj6ftgDTv1yMkpIqfPXVQnw4ZTbm/rASH0+Zg/lzV2HB/FWYO3uFK8xd+uN6fP3Vj5g5YzlWrdyEryndj4vXYeH81bRd6wpqly0rwrRP5mPunJVYuWoTViwvorouwfSvlmDpknVYvGitK1BeSennz11DfkVYvmwDpk75AVM++B6fTZuHTz6ah5kzl6NoXSneeXsGZs1chjWrSxAKRVBSXIUZ3/xIbViEzZsqULy5yhU4l9O1+xmVu5zKX7um2K3D0oWrUTrlfTibinRPuv3ZED7qP7plplYrI/bTc8ZFa8J2ufCq9yIh5w7pqFscJTd49ViwB9Da6a4Wr88Pwx/Qwj/IqkrYpSWIbtqAyKoViKxeWc9Fi9bDLitzBcH6hBmBIAyvL64J/OvrpSd82j6wLeVcqYxsuo0f6vzt/Nk7EwRrG8F0z99Ou9o0xMcej+ehvUoQvDVKhWGHX0a4JgOhmqx6rqJ0IELRqbjvvoa+SoZgOBXx/fp4ArUQ4bORmf8M5f9fRLwT6QT3dYX5+ruf2O4Lgv7KFIUUi+LHMYTQ5h0IGaIYpVjcKZYuEBLkHzsHdFJ+zs+Q2iRDQryczlDiAcr3STp+io4fhiH+TMc6TWs4Rjs3jRDfUt56QCDkCdhka/9OMD3aNsUiCPkunEgt5XsiwmhBef2J8mnq1lfJd9yFTQ1PG/LXYZRUzagnCNYUtdZ2Ub6B49iUNgHC7BILiHervlSVisKxG9fw1XkbZjPaCbp9qNASteL3WyWWYRiGcWFhMMMwDMMwO0QvHlddXX23EOJ/dJhpmub9w4cPbxMLbZw1058sWTPlsTdoYtzTtp3hSiqacOvZ4p4Rumi0cFj/rL7OZrDHMrdz2l9rU7qLNO0BwUo9dH7kpBP9gCbH54mQ9/H1Ux5eNK3u57H7IU2aNPnecZxZSqlTRo0adXDcezt6AY6Q6kPq829c7ettoXOmNm0AZn+DVi2S0K5Dc9f74ENauGYZ9Dmtqqh1+1ebT/AFPKiqCqN5yxRX21tr3UbCUYpnovMRbXB4p9aulm/79k0RDHiRSOEHUV5a29jrNZHcJODm0bRFMvxBL+XpgUXlaLMObSnNX688CcWbK1G8qRLaRIXWCu7arT3ad2jmavWGaqOu/eqOR7RG02ZJlNbj1uXQw1uiVRttDpSuPyrn0ENb4IKLj8XBtNUaxX6vF506tkGHDi3QvEUTNG+eTG1sjg7tm1M9fUhM9CMY9CMhwY+2bZvC66OyQjbFTXY1lssrauDzedGC0rZpk4aklCTULF+O0KxvXe1q9xpsAP2SH5LSkUpOOOm7+atjvkwdWhB6zJxFSzZ+t/AZC9blUSlfJ29pNNKfvxidnxYQa01f7VwN4Qac1gCmeI2dz1+CzkmPeVKpypBS+QFDXnrkd/Nf7zpjUXEsRuO89tprTQOBwD8p/e2GYXxE7l/9+/dfHg/eu9B9JhCBwpcYPWAMxgworOfGZY/EuJx5FC8mbK1HI1ZC0kdcBl/4Czo5IyjfTCjVGRLP0f4Tbnij50lo4W79BdCU0iboaUtlaSFuPbRZh23Zys8w6OJAKu3FnBApVIYX2li1/sgqVMCNZ5fPoxO9lPb0ioKHw45cQOkOca8pJZfAkW9QyFpYnsMo03YU9xg61rZ2VsMOfIbcXAsO/JTW43aJENt/zJw0X1HVtJ1ohy5Yylcluf6GUb8PDavhPq1DC4RpjHW3pmgBH/5B5bNcgmEY5neksacYwzAMwzBMPV555ZW0srKyf0kprzUM41Ol1KMDBgz4noJ2PPEjmnfNTQy2rT3dEdYAmvH9iSaaWjMoHrovImgeq8I0s18qlPGix+e8uPydR1bFA/drJk6caJaUlAyg3X96PJ6c/v37ayFag8zr2tWrEp0hhjLzDIHAdmdcOvB0OQot73kACZ07I1IbgeXR5hTiC/7Z2o6uFnjEorumQbyWK6jVW32sKJ7Xp/djpkO07WCtTRyTwRluHrFyFR3rjGKZ6d9ba5mLtkWs/XXcNauLEQh6EA7ZrumJJikBN1+3PpS31lTWwjWdt5bp1Nn31Vtdts5Lm5XQ4TodXSMUT/tTG6g8nY9O79Yx6mghHdUmdqxNYOi6VVRq4a8nbvqC+sMy3frrDxta67SmJoT1L72E8EuFMCvLdOG6CtvhmgRw5DtGVA7uMnvx3qnNuRex4LjjWsOsuZZOUG86D52pVwPbiu32JeJXeQm14Us6yPeo6Bedvl3asAZsfcSYMWO6OY5zO12/2tTBW7SfN3DgwL3zg4I2E2EaF9FAUEk36T0YM3B4PKRxXDMR1qd0czWDE/0aUTEIzw6YFQ+lPJ88BoZ/FAzPKTSA0L0jh8DEdOTnbET/4emw/KPppgbs0D0o3fD4VmYi7qKbVS/G9ijGZN8bz02biRhFg9QA2JFaGgRuwtIuz2JaDxuZBc1okHgMpqcPpF1OYbdRurFIH9EHhvUoDLM5DWbT4KE0COhfYNXHoQHHqizByEFV7nH/kU9RvQbSea+ieswlnyPpdPrgyH/AJ6fANgrh8Z+GSPhlCjsVhjiI4r6MJlYmVnxQg7SzrqMxcRjFSUE0NILS3vWzHWVNbq4X61rdTAPRI1RvurSo7qOz/47+Iy6k+j4Fy9sR0fAMasvlGDd4XTxVQzaDl1E5oyHUOTSA9aB+i1A7r8W4gW/EUzAMwzC/MfwFjmEYhmGYXeLqq68u8Xq9eUpPXoGThBAjiEu1cDAWo3E2LcirWjn10fcdr6c/TXhvpcn1FAVVX3tqn8AVAkeUcmbRlPZh01G9k1I8Qw8UQbCmV69ejv4YQLuV0Wj0z88//3xCLGR7ui9YEDE8xntCqHkNalwKA86q5Yh8/RlEOAR/wOsKP7Wg1+/3ICHR5wp69bF2AQrXGrh1W+2n7fjWCVh9FFf7a2Gq1+tx89LhOi9to1f71eXlo30dX8fRgmBNu/ZN0bRpMtq0TUNKagLla2ypD5UZy9eKaSpTWi2o1q6uLlroW6eBruujw3QavV+Xj/bT4XpRODc/ysfQdaY6+vyWqzmcnBxw0+gF7erqr+0G62r6yjbBv+g7mDV0+zTUp4QWBNNFup52Xzli9uL6P/VmGqTrrFnruxy8aJhE9Doamx60gW8UENJXRsO9vPeh66mdUqiUSk21lXNXUNVkdv1m4fu7IgimsU3k5+efRff1MNo/g9wwuqbv3GsFwb8a94OQA8tdxXELyncC9WQn14wBsAKrox+4guDMgiBMT1e60d2kvxk+azHVa1P8jCYi6nEwqt/q7Vzhjat+FgRrBN6nk6htjWjt4T/ToEFbRedOfAlvkMYDsRzRsKRxoxcM0cEV6Co1D+VOSJt3gqPWULv0uKHbdzaUfYy7X8fS1k2pDC341UfFFP8H1x9bvQIIONRHjfeO+2EMryDqGwaJd6mgcsDwk39/DB4W+3kIwzAM85vDwmCGYRiGYXaZvn37lpmmOcqyrDsdx2ni8XiGFRcXDxo2bFhyPMoOWf9O3uZVH/petDzeDMPAAAX1ulIqtvhgI4KtPxxdL3JKa3xJNceQyLNMq09iE8/DKz965PsFk/IatIm7P1NZWakFBp+R+7/q6uqDXM9G6BoKLqHT+19bye1/D039KmtqUP7emwgt179wZnZGxWcfo2bWDK16HLs2t0H72FI5hhIfKSU+o+PfUmy1XyEmwen+7dIFXQMtHrUcuw/d8/c4Ss2WKiYU1org2/f4H4uujyuwpiGK6lnqSLxBdc6BhYzuM5aMPWTGyqJduQbGjx/vHz16dLoQYhS5toZh5LZt2/bJjIyMkniUA5X2aG+djesfawHl3Eg9fTVcUw+uIHnPXg4iPkSWB+dQ9otiwmijC4QcggEjOyN7ZCqyhp+J9FH3I/OZvug3Qmv2bqlDauVXlG6Nuy/ostDVE2oVHN88/LBCawv/SB418a9fOpDGcTXLXcxOIx1t6/grRMNUrHkEhJmHjPweuHF8CtJHHIOA+heU8Wf3ZxBKfQQnPNlNtzvoK1GIdXiub4gGMb1o32IqWPudgJDnHDcOwzAM85vDwmCGYRiGYXaLrKysmn79+v2P5pPXKKXWaqGB1+sd+uyzzx4Wj7IT8uTyd/JWrXz/4ZciMtKb5ruX09x6kpJqA+UXjU1g4+53F71sVbbQr0lUK6lKae77rRDiNq/puWhl6tJHfnr/wbkHohC4joqKCi3An0p9kkrn7IKYb8OImTOjJVZgolLizQYX6aK+1otqlf3vZSh7vzW1vEcILZyPyvffhlPeuHkIrYGtgPXKkW93n7nggNFY35OIadPsI2YuWbTg4AXDjCbyQqWQE3XEZ45CMe07hpa00aUcl6j9buiytNPl6vK1LW4FFZVKbXQc5w2YqleZ17nhyO8Wvtjt64UrKcoufQgYMWLEQaFQ6FEp5SN0P9eYptk/IyPjhUsvvXSLiYC9l5jQU293VTjrJVcnLIUyEHbqpzPUbPJf4/a2MOi5Zr0Cf/Ii6vEnqEdTIWWta68XaImk9j4UtabTQJnp/LTdF/1va7SQt66O+mcBWyPJLzYu0smMh024oZrq8DiVswCWESSfdEjzG9jmj5Detyn+P6naBRT2KLLyt3yMe+yuSsB5ncrQNnFo16arFYtdwatrx17NpUdaiVsXd/xQCyivhbHEhDbtIM3xUGq6eyyMs6lWb8MbWQrT+ynFzaa2UD87n0OqR/HcLbGF4pTU9Y63P9aE7XDtJsfD9b5m7KCl1M7/kV+EUrekSl2FrFFt3TCGYRjmN6Xht0iGYRiGYZgdQPNZNWDAgLmWZZ2vlHrTMIxLQ6HQi6NGjbps9OjRafFoO0NtmDq0es2HD09bM/WhqwXkRTTNfFxBfkqTy2XkqmjS6f5OV/9c3xXONjbR/DW4E1Q9R6f8lZRKyYiSahNNWGdT6ASq1w1rpz588qoP/v3M0sl5a9yf0x7g5OXlScdxvqLdhXTuL9vRQnKa0776fl1EOY+FpFynTRhsC3U7yie/i6rPP4n7MNsia6pR+vorqJn3A4RHr/u0PfrFXioZlUK+E0nyTon5Mr+UXpPgdPlw8bru3y0Yf+TM+Wc4wrhWwnhWKnxPA8UGRyFM45/UQll9Xev+39MjVJ3Qt24RRipbm6OupVtmma3UNCjxlG1YF3b/bvEV3aYv/PC0rxZXUsxdEgJrEy/5+fnn0jj+LI3p15LXZJ/Pd35GRsaXeoyPxdrLEaKWeiRE/VBNJyCm4bozlF7kTdXAsSMwzBp4rfpj+uiBM6gHC+j5Mw+SnkNCmeQUPRO+IZcHZU+G++FKHAZDNkHX5pLCI66QWDvQfj1EGNGI1qbVwvUtdfREFJ3gEIU524UVDvgaws6CjH5IRxuoPl4qQ5vkkfRvOeX5KrX9IRRk17cHLsRncGQl9YmuwyoYasug6mAFhS+jdocpjtYU/g4lRVts+2rGZnwJaQ6hOP+l9i+hOI5brpQeqqO29fscDGMAxuXo9QJiCEX1Ry2iYYqtwvDY9a8db0j/8ifi9rerdWxsaadQz1PeS6lN2u80cqwdzDAM8zuwp99XGIZhGIY5wBg2bJiP6Em7elGxI8i9blnWONM0v+/bV/8UdPdod+4taabtP1paOJkmmN2FwEHKEO1osthEQCUKw9JGYikmzTfd/3reuY3cwj2kP3EBSoy4upbrF/NXenUxqBoljGqa62/UQmhlGEtp1jyfZuozVn9gLtSazG7kHVBQUBAMhULOkCFDaKZ7YJCbm2u1bt26N+3er5Qalp2d/XgspGHm9ezqlSsw2BLqflOIoLPNKYNS8HY4GG0ffBz+I7rGPRmNikZQ+tokbCoc7moFi5jdzXroK1prrNpQX3mAjE7fLlgQC2F2Bl3LRrdu3YK9evXaYn+1EeiyNeb8qXNHyzFOpDFJX6idyR1Ow0oLKCNRCRX0GnqpQfeS/nl0io1T8X368/MoFBuKXPQIFTuPtE87kuJFlYxSokoKKKN0RbRdQZkvlBHra8fGrKPmzt1+YbGdQOOVh+5ZPVb/jdzV5DbS8dhIJPL8PjaGCaQXXgnhdKReC1H/f4YxGTPjYY2T+XgzOIl/g4lEOloFIzgF+TdsjAVuRZ9nToRpnEbOBymLYAamotVPG7C6xXkwzGMpRhgy+iLaby7Cxjanw8GpdHYdijsdY3I+j2VCZDxzLmCdSGc0TCd3Kko+nud+VNQ2iIU8E444BkLVQlofYWzGnHiqGL0fagor9S+U7mBy2uB4BWqjs1C6eTbeydtec7vfI0kwU/q5AlyliinPNyjPDW6YLk/K86jX6Nzr/hKfYEym/ugZuzjrkWugX7PjYHpPoXon0bXuwBAz0Kbz58jrUf8nHNkjD0XUOJv2WlB7VqI28TVXu7mOwcN8CPtOozxOprJNKPO9eucp45mLIKwjqRaSum82ftzwUUyTmWEYhvmt2Or1g2EYhmEY5pehhSmtW7fuRrs3kLtS6AkrMElK+U5RUdH8vLxfNLETrc7/RzNLmK2ULduZQhwOQx2mJNrTCwxNOlWCgmhC+3rSm0SzWXdVG3q7MQzDQ8ksSDsilXRcFS5yVUKgluKF6WCzUgZN/uV6JYyVQv8kWIiltm2vWl9auh4zC3dJw0y3u0WLFt2pvZeZplmcmppaoBdYiwfv94wZM+Yg6rPRtNvM4/Fc379//x0KIBef1vFQGbEeo9NxhT6uJ4FwJWQCiaefhVa33AVP23bxgAMc6pfq6V+i6KlHEF66GMJqWCtYi4dtpdYqw8rp/s3ct2K+zM7Q93D79u170HXcg+7jN+kenk338C6ZgPnkjDOstNqSVoaMdDBMz6EC8hBDqrY0ALSha7m1UCqFogWVEEHaD+rr3RLCCpqGEaXzGnKkHpviH5uEo6CqjNjHqRIV0xQtpsBVphKLDGEv8xhYVw3vhqO+macFl/Vun12B8jTy8/O1OZ8Lqa36A95Bus3kPy4tLU23+4D/1QPDMAzDHAiwMJhhGIZhmD3GY489lkD0ME2zn1LqNCHEKnKvOI4zKTt7m5+z7i49J5pNwz8FPZEyf0B4U6HCTaSQzRzHTDWEkaqU40rJFPRPeo1UIyYkLlNAOW2FEqKMNpWm4dSawlztqNpNsPwhr1Nds3RyWnRXNIC3Zvz48QeHw+GrqZ3XUBvbGYYxau3atfdpEwrxKAcE+fn56bR5ktzjaWlpD+9MkLbwxM7nKZiPmYY40tEC4K2hY+H3I+3Ka9GsfzaMRK24d2ATWb0SG578Dyq/+BSuKZMGiJmHQIj+PtR1xqIHYr7MrhD/kHUj7ep+0zZQX6N7+gUar37U4buK/pShDj/cO7ttQsAMVfh8MtDacUQLYalkCZUspEqmq5uGIXebKiBqab/Ulsr9UEbn1jGBYsdAlZTGOgmjIhitKYUX4Y4XLK0SeXVC419GQUFBM2qX1gS+ilxXGrNm0HYMuQ+zsrLKacswDMMwzAECC4MZhmEYhtnjjB49uiVtLlRKDSB3NLlvpZQTfD7f6/37998Ui7VvotvmOI7WbL1OCHEUbWfS8QtNmjR5/brrrtvtn2zv6+Tn57emzVhynag/+mRlZX3hBjSC6glz4cojBggYeYYQTbcTCDsOrObNXWFwyhXXQDSyUNqBgFNZgU35T6P0tYl0EKU390b7gm4v+aohcXPXWYvWx/2YXeTFF19Mraio0LZK+9A1/H80Xi02TfMFwzAmpqen17epuo8xfvz4lGg0ehFdH72pXWdQ+5aSG0Nj8at9+vRZG4/GMAzDMMwBBAuDGYZhGIb5zRg5cuShhmFcSbt/E0I014IIKeX75KZ4vd6l6enplbGYezdjxoxJikQih1NbzqY2aCF3V3Kr6HgCHb+VkZGxgra7/bPt/YVnnnnmIuqL4eQ+JncP9UfMRmUjbDija+LmanW/IYxs6jb/diqPjgNP+4PQIudmJJ9zQdzzwMKpqUbJhPEoeWEcZKgWsdX/G4auxU8seG/tPGP2D3EvZvcRdJ+31oJT2tdCYW1OQWsHT6Hx6r1mzZot7dWr1z6hQTtixIhEGl8Pot2zqO4XU1u0CZ8quk5e0a6oqGjJLzTdwzAMwzDMfgALgxmGYRiG+U3RC8xZltWZ3LlKqR7kdXgsBB+R3yeGYUxfuXLl2r3RvELcFMTJVO8zhRCnk1eQ3AKq84fkNzk1NfVHtrMJfPLJJ9bixYvvo12tLX0vbV/Oysraod3leSee2EqoqsdNQ1ytAKueJF0pKCnhP+RQNB94K5LO+Au9tR44r62yqgrFLz+HkhfGw6muanDBOI32jULMpw67qfu3Cz6O+TK/hokTJ5rl5eWHOI6jNYXPpXv9KLrXHXKf07X9qZRy+u6akPidEKNGjWpD2xOozmfS9hyqczLVeQltv6T2vNOsWbN5V199da0bm2EYhmGYAxYWBjMMwzAM87ughcIJCQmtbNvuTofnkjtfCJGohRVSyoVKqemBQOCjPn366J9l/2Fats8991yHcDh8OtXnVHJ6cbgu5K0FKP9zHGea1+udvXr16vV5eXm7tMjUgcKoUaO60mYk9ZlF5/H6vn377tRG9A+nHdXJE7EfNhQuU3qV+a3R5iMcB76OndE8YyASz/gLhBVbI3B/RlZWoPil51Ey6b+QZaWNagRrX+qh9Qoyo8sFi97/tTZlmfroDxwLFixoTfe/tq97LrkLybsZucXk5tF1/hW5L3Jycpbr+H8U//3vf1tWV1efSePq6VTHbuQ6Ur30eDWVtvoDwWzDMNZmZWXpBekYhmEYhmFYGMwwDMMwzO+OGDp0qD8hIaGNEOI8pdSNtD2S/KO0X0H72r7we5ZlfTVlypQlXbt2Vffdd58i/z0tIBa5ubnuu1C7du2aU5laQN2L6nAMuSQqz0tbbV/zWdu2/+fxeDatW7cudKAtELc7FBYW9nEc5zHqs3Hr16//164IzBee0LmzMky9AN355Oq/m2oNYTrr3rbt0Dz7JiT/5fz9WiDs2gge8wzK33oNsrqaeqPhV3UtCJZKlTrKuHHhd/Pf60VJYyHMb0FBQUHQNE09RlxAY0ImeR1BW635rs3czCP3GoW9kZOTs1EvSEfXvR6r9uh4ReUJGgdFt27dhNZcpvJOJe+Lyf9kut9SaN9P+wto+yyNnR+Ulpauuf3222t+g3GTYRiGYZh9HBYGMwzDMAzzR6LfRdSYMWM6SymvVErpnzYfIoRIpm2Attr27HRys+h4pm3bRT6fL0xxI16vVwsaQxEiNTU1TPs/07NnT/X00097aNfn8XhMwzD8FN9yHMdH+fgon9bkdxLta0264yieNl2hBdGV5LeK3Me0/8769evn3HfffVHaZ4HKLjB+/PhWoVDoMdq9ivqwf3Z29svUdzsVnv9wcpeTLSmGCYGTDLomtutsKWE1a4EWOUOQdPYFMAKBeMD+g128GZsLnkbZu29CRfVicdu/ptf5UN+udYRxt6hSL3dfsKAhgbt7X8V2mT2IKCgosOia7kRj0MV0rH/dcDBtm9A5SaTtSjqeQ/szaX8WubWmadbq8Yr8orQfrqmpsTt27BiuqqrazmZvaWmpj8YpL41PvsTERG84HPbW1tb6aKxqTumPpq3+tcLJFLUVuVoqq5qOV1D+H9LxmxS+YGfmWRiGYRiGYVgYzDAMwzDMXkPclMSRjuMcr5TqIoRoTdvWFNSeXHNyFeS0gLhEC0Jou15KWU77m8j9LPyifUnptEC5qWmaPsqvJe0nkL/OI422ybQtJr+1tF9E+zqf+eFw+OtAILCQBSq/nPz8fC1cz6d+1QKr3tSX09yAnTD31G5/Mhz5qIA4xQDM7STIUsJMTkbqNb2Rcv5l8LRtu8NF1fYVVCSM2nlzsPn5saj55ksox9EXcDx0C9rHIH9bqSVK4eGKg5Jf+dOr0+vZf9X2bouLiw+l3WBRUdFc1mL/bSkoKPDQuNGRrvXT6LAbjSctDcNoR9tW5KdNSuiPVOvpuIS2lRS2mfarKayUtvUWzyQ/fYrTbNtOpXg6rd6mUP76PmpCwZtou5bcBkq7hvwX0dg22+v1zurbt2+I/BmGYRiGYXYJFgYzDMMwDLO3IsaPH9+ksrKyldfr1Zq87aWULYUQTWmrhSMdyCVRvGZKqYRYknpoSaEWEmtBTBW5EoqntX+1TWKt/bvJcZx1wWBwfZ8+fbQ/C872ECNGjLjMsqzhdM6W0uHgzMzM+bGQHSJ+OOGoY7wichedustNQ/gcbSNia/Qxvb0mnn4WUq+6BonHnwx4tAL4volTXo6KjyajdOKLCC/7UUsEY24btE9MECyXmMCDRkl0YqelS+tpw2sKCwu1iZOHyRWFw+E7hwwZogWIzO/ECy+8kFxVVdWOrnttUkK7jqZpNqWxJY3OSaoer2ibQtumtG3oS0aYwtZSWDWlLaL9zeRXTsd6zFpNx0XV1dUbb7/9du3PMAzDMAzzi2BhMMMwDMMw+wzaHufBBx/sra6u1ouUBaLRqN569HE8ys9QmLAsyzUnIaV0gsFgRP9EW5uU6NWrF9tY/W0RI0eOHGAYxoNKqTfI3Z6Tk1MaD9sh80/tcpCw1S2GEP3IJdkNGTtQCr5DDkPKZT2RdM558DRvGQ/YR5AOQkuXoOyt11Ax9X3YJcUQhn4t3/7VXK+qR11AKdR0UzgPdu6wZIqYtL2N4MLCwk60GUZ9fZppmv9MTk4eRdc5L3L4B6I1tVevXu1t0aKF1iD2RCIRi8YgD+GNR6mHEEL6/f6QHq/oPIboPEYTEhKidB71h6qG7gSGYRiGYZjdhoXBDMMwDMMwzB5n4sSJ3uLi4ieEEL0Nw3goJSXlyV0VTv50xtEpNTWRmw2BQZYwmmoN4W3VtpVjQ3i8SPq/HkjrdR38Rx4Dw+uLh+69OKUlqPryM5S8/Dxq58+NLYjXiLkLk97Uqe0RqcR7USDv2BkLfogH1SM/P1+bU3mEdrXd7Sezs7P/Rf3OwkOGYRiGYRhmO7SyAcMwDMMwDMPsUSZNmuRcdtllC5VSnchdEwqFanv06DFnypQp2y2ctS3DVm4I3dwuZZYtjA1SidYCqrkphLm1dFNoAarjILx4Iaq/+xaqtgaGzwczKRliLzQdYW/aSPWcjpL/PofiF8Yhsma1W9/GzEJ4DYGowkbafU55jAeO/mbBQjdwG4YOHZrm8XjuEkJcSYfPmqaZd8IJJ7DNa4ZhGIZhGKZBWDOYYRiGYRiG+c0YNWrU0YZh/EcpdbIQ4oFQKDR2yJAheiHAnfLd8cd7PGb18RZEXzq8yiOMNHtbO8KE1hLWglXfYZ0RPOFkJJ7yJwS6Hw0j2JAp6d+X6Pq1qJk1A9XfTkfN7JmuEFgLgF1hdgOY2jawVJJa9RXFeDFshV875uvlWii8HXrBReLvtJtNffw2bfMyMzPXuIEMwzAMwzAM0wAsDGYYhmEYhmF+S8Tw4cOPtSzr37SvBcL3+Hy+8X379g3FgnfOguOOaC1N42ID6mavaXS15fZmIyAlFDkzEITVth0C3Y5C8OhjkXjyn2G1ah2P9DshHdQuWoDqb79G7ZwfEFo037ULrKIRCNNyhcENYZG3I9UGqYxnLZ/nJZFUtajT5O0XitNoe7QlJSV30e5t5D6xbfvvgwYN0gv2MQzDMAzDMEyjsDCYYRiGYRiG+c0ZMWJEN8uynhZCHEvuDqXU81lZWbtszmBe165eJOJwIVSGUBhsCcPUtoS31RPWAmFBvsLywEhIhKdFS/iO6IaUiy+Dv+tRMPz+eMw9j1NWgsrPPkXVJ1MQ+mm5ax9YhmqhHCemCdyIENggfx+5iLS/cIAHRLn6usvixZXx4O3Izc21WrVqdTP1473kFvp8vr/16dNnWTyYYRiGYRiGYRqFhcEMwzAMwzDM70JhYeEpUspHlVJHmKb5QCQSGT9o0KCqePAu8cM5RyV4yqKn0GvsEAWcYQoka//tjEdoQbE2KaGFwx4PzCYpsFLT4Du8ExKOOQG+bkfCatoMhscL4fXE7AwbhitEbhCdn2ND2eQiEXJRciHX7EPN7FmonfsDIqtWwikvg6yspOhUrhlfnqMRIbD2lUCYMv9JQDwvHbzYfeaCVbHQhhk2bFjzQCAwmNqWRYeLfT5fdp8+febHQhmGYRiGYRhmx7AwmGEYhmEYhvndGDNmzAlSynvInakPHcd5euDAgatjobvO0lOPahGORC8RhrgGUMcbQqRqgfB2QmGNFgrHhcNaQCu8XlfoazVvAW/L1u7Wat4SwueFp1UbSrDNK7IQkLU1ruavrCh3F4OLbNyIaNGamOA3Go05LXjWgt9G7AFr6nKWlIL+LKBavaZMc9LCb+Yv6QU48eAGob7rrM1B0O65VM4H1If3Z2dnr4iFMgzDMAzDMMzOYWEwwzAMwzAM87tSWFjYSUp5hxDiCqXU+47j/HvgwIEL48G7jALMBcd2aacs8WcBcTGEOpNeblsZdODKf+PxtkMHauo0dt0tOfcw7rcd8TRxwfLP+3U0ov2rieces3OsUEvJFghDvqWkeNtTFl3QaWnDdoHr6Nmzp3nmmWf+n2ma/6L+6kL9VpiQkJDfu3fv9fEoDMMwDMMwDLNLNP7WyjAMwzAMwzC/EQUFBUEp5e2GYWQrpRaRV+769eu/yMvL225tuJ2h6J12xdFHN6kNOEdLR/Y2gLPpLbe5EAiYEEJSjJ/lt7HNb0qd8FdrCWsd4aiUthLYTLtfUn1ecaLq22ByzYZDpq3c6SJ61E8ex3GupH66nw4TyD2Ylpb2Qq9evXbLvAbDMAzDMAzDaFgYzDAMwzAMw/xhFBQUZEkp7xZCeJVS//D7/W/07du3LB78i1h0/PHNlFV9hRLG5ZDorBSak3eCEBCxZdzoFZj+y7iE+JcKiOtepOsEvxqdp9RZKoQpoJS2ZYZQn0QMNfbo6YtmuZF2EeqbJpTvtdQvedRHlYZh3JqVlfVWPJhhGIZhGIZhdpu6d1iGYRiGYRiG+UMoKCg4mza3kOvhOM4r5J6RUs4dMmTIDs0n7AqzTjqmaxChHo4yjzKFau1I1Z68WwmBRCXgpddhj0cIYdBbcZ32sEbvbi0kdgW+sd2YRQgKjGrBr1I2BUTIK0SH1RS6lgJ/ogwXWkp8kxQyv2w9Zw757zrjx4/3h8Pho2n3RqpaL+qLGaZp5mVmZk6PxWAYhmEYhmGYX0bdOy3DMAzDMAzD/GHk5+cfppTqozVh6bCY3HjLst5KT09f50b4lahcGEs+6Ng67Pg6WFIe7BjqMMNASyjRTCjVUgmRRNGShXLfjy0FlQChFYnjKBXSAl+qn6SwGiVFCEJtothFSqoNpmmsjkq5yVT2CpVQ/mP3aZt+kRmHp556qoPP5/srldOXDlsYhjGRtqMzMzPnuxEYhmEYhmEY5lfAwmCGYRiGYRhmr2Do0KGBxMTE82g3RynVnbbfknu+vLx86l133VWp4+wp5nXt6k1o7gmWVISCSQErEI1KP0yrtZDSEFL5HeGkCWGZsdgSJkSFUqLCUNKRflWKkKfKq5zasCGrE82Umg7Tp9fG4v4yhg0b5rMs62zTNPtQ288QQnxnGMY42n6ckZFREo/GMAzDMAzDML8KFgYzDMMwDMMwew1KKVFQUHCoEKKnYRhZ5JVm2/ar5D8iOzv7B/L/pSZ+91ry8/NPpU1/cpeSi2ivcDj87JAhQ9bQPsMwDMMwDMPsMVgYzDAMwzAMw+x15Obmelu1anUi7Q4gd74QYgNt33AcZ2JNTc2yO+64Y7fs8O5txO0Cd1VKXUltu5K2bcj7bcMwxqempn7Sq1cvJxaTYRiGYRiGYfYcLAxmGIZhGIZh9lpGjhyZaprm2Uqpa4UQR9NWkvcU8tOC05n9+/ffFIu5bzB06NC0YDB4PNX/YmrL2VLKRPKeQfvP19bWfnHbbbexSQiGYRiGYRjmN4OFwQzDMAzDMMxeTW5urtG2bVutOXui4zgXCiHOoH0fuenkppL7ZMCAActpu9eakCgoKDiC6t7DMIzTlFJ/pjYY5CZLKd/3eDzfrF69uigvL08LuhmGYRiGYRjmN4OFwQzDMAzDMMw+gRYKt2zZsgntHmqa5hW0vZFcUClVRNsfpJQve73eT9LT0/foYnO/lMceeyyB0ALg64QQx1I9W9K2krYvUvAkqu9P2dnZZeS339lBZhiGYRiGYfZOWBjMMAzDMAzD7HNowXCLFi3amqb5V8MwrldKdSKntYWLpJSvkt97tL9ICFGzbt26cF5eXpiOfyuhq6D6eNq3b++zLCu5qqrq1Hi9tAZzGtUhTHVbEo1GxzmO81pJSUkxawEzDMMwDMMwfwQsDGYYhmEYhmH2aQoKCjy0OUYIcbGU8mTaHlynhUv+C2h/FrkfyG02DKPMNM0Kr9dbSnGrKyoqlN/vl6mpqY0KZz/88EPj7LPPdt+bv/76a7Nr164BSpeWkJCQTPk1J5dKeR1O+Z9KUU6grZ+2a8h/HW1nU9j7VJfPsrKyojoPhmEYhmEYhvmjYGEwwzAMwzAMs9/w+OOPNwsEAt08Ho/WFD6CXCchRGcKSqP9jbQtNwyjQkpZRvvavIResK2K/IrJz6Z90L6ifUVbQWkMcsnkrc1TaJqRa0XhzSjfRNM0W1B4ErkqOl5C2/kUtoD8F1H6RRkZGbwgHMMwDMMwDLPXwMJghmEYhmEYZr/klVdeCVRWVqYqpZpFo9GOpmkeJqVsJ4RoR8FtaJtEWw9tDdrWagGwTmcYhrZD7CVXQ4cRCvfS1tH75LR/Bflprd8fya2i+KvJrQqFQiXBYHBT3759Q+TPMAzDMAzDMHsdLAxmGIZhGIZhDhi0rWHaGG3atBFSyrZKKb0YXVPyM3W4IMivheM4ybRbZFmW1iK2o9HoJgqu8Pv9tRS2OjU1NdyzZ0+po+t0DMMwDMMwDMMwDMMwDMMwDMMwDMMwDMMwDMMwDMMwDMMwDMMwDMMwDMMwDMMwDMMwDMMwDMMwDMMwDMMwDMMwDMMwDMMwDMMwDLOr8AJyDMMwDMMwBzJn5Fo4Ki2IsH/n74XVQYWEmloUZkXjPrtGz54mfJf4Ea61kErHvpBCuMRG6/tCyBMyFulnBE65xY/OHXzwUXm+UAjDh4TjYfsTAjeOpzZGfPHj7bFSHTRHBHm9InGfGLl0zlYHA7BSDNhlEuPuqnT9dT+3Oi0BFdJAs6ZRJC6rRV7etv37y5hIeX9+mrWfnguGYRiGYZgDBhYGMwzDMAzDHMj0G34CTO9LgGpCr4Yq7tsIKgRppmNsxtS4x46ZqEx8MLIbDON8OvoruYMA00P5lEGpHyHEe5CByRjbe9nPZd/2fAIqqm+mY3LwU9x/YHT2CDdsfyKzIAgl7wSMQXSkBbbb9L1S9H819cMPMNWLKGn6FSbFhcL9njkXpvEQpT2Ykv4IS12IUTmlyHz6CCjvm5SmFfl/DmXehTGZ8900v5TrH0uAL/EYOlc9yK3D6Kxx8RCGYRiGYRhmH8SIbxmGYRiGYZgDEo8WzraEYTaHYbSAaTbuINrAiAbiCXdMbq6Bj0acTvmOhhAP0fYUmJ7WMI1mtH84THEBBIbCqBmGfgXHx1MBta6GchKV1wxefyKUSIgF7GfUVFA7lW5nU+r35vX62XVWS9qeQG/r6ZDGM0gruyCeUkPnTDShbVNyTVDlxN7pbWnR3xbwepMpvClMRx//cm4c70cg6VoY4kU6h7dBIhgPYRiGYRiGYfZRWBjMMAzDMAxzoKO0qQZF/50IpLMBjrOxQQe1DtJTG0+1Y1alNYWy7oQQJwHCgFRVcOxNbv7S3kx+UfL2UszzYaoMDByuBZuELkb/0/Vx3TYas/sRypBuG3XfS6e8ft/bxRQW0V0H0+hKfTYQfUce6qbzia8gcC2506kfr8eq7uWuv2G5PUd9Td6utvGvI6HaooxOhGkdpCsLJfeMyQmGYRiGYRjmD4PNRDAMwzAMwxzI9Ms/FYZ4Hx6rCezwp/BHz8fh5F+SvP174gpyF70XRa9JTsxjB2QUnAilPoRpJkM6q2n/LkjPO7C+DcHomAon6T4I0R+G6YUTXQIpe2LswDnIGZGIiHkPpfu7a1EiGroDo7MfR7/hbeAzmiDqMWCoSuD49Sg8YXvbxYOH+VAbaA7HSaY8Ym0wnWoE0zbgyavrC7L7jWkDL9KofjZ8oZ/gjVioSGoFZfgpjYKsLUXhLUVUz4YE0gIDh6chZLSAoDpRTWHZZShuVoxJvXbeP9r8gp/6wLJupz6g1NU34JwW/8X6RAslGwQ2VbdE1LwZMHKoHdRHlLd0BlMfTXD7KOxrBWl74VchbP5kJSbROUkf0Q2wPofHS/0b+QpC5aAge3aswDjaRnT3Zi1QY6W4/WPZNqoTNuOFG0qoSVvamfmfJpDJXaj822GZV1J/VkOqYVCeQli0X5BZ7PZL7kQvNm9ohqiXzrMw4RESjqxGTaAYE26ojufGMAzDMAzD7CWwZjDDMAzDMAwTx4i6C4QNIZfXN7Sde47crgiCNZat/9K7pqv5+hMQnQ7LCaGwwEb+HRsRWX8r+T8GaU+EEh8iJLZfmMzVDBYpSB/VC4Y5GWbiAgQC8yhkKtTMfug/Oi0WMU564SEI+26CkpMRTJiLhMR5bnwH01BV+g9kjz6K8qwTcguIyMPwBuZCGTMR8lyHiuT7IcR3lHYeTEqn/JOQNeZiDH4hOZ4mhhbkZuafh6g5Gh7/Aje+Jagc4yWklFyN7JF6mbzdgNopRQS9ejkYcmGs70cOWolQ8EEINc3VDgYSYBgx7emI+ReY6nNq33zYxjRYJ++8PC0E7v/MUejYNhsR76vUL/Pd/hGB2fBXj0fmmF7IGd8qHptIugL+pE/h8V4JrRAsjAQEEu5GwLMI0hmIEwotZI1qi/UlgxCx3obpme/2g+GdT/E/ga82l8KPjmfGMAzDMAzD7CWwMJhhGIZhGIaJCV4FkjBgZGfXZRYcsZ27aXRL1xbwrhCV5ZRfGYSWvYoTILwjoOQ/kDnmYqQXHgOjQxJar78XhQOuxpgBA/FizuJYwq2Qtn5bvQKG8TCEkYpIaAnC1SEYZieq8H8golf9XJ9+Iw6CkA/AsB6B19MNkdr1qKlYRPE3wLQ6wPLcDdu5D9c908GNrxFGLcWjHYcqafwLpjEEiupcW7kMdjgEX/DPVOdChKquxy2v1NlKFkhIvBQSo2D6/wonup7CF8JxNsH0nEVuFKQYjH5jkuLxdwEqXmF7YbivpD2UCLrC4phgPG6mwXaoXrWIhmhf1cDyUeBO6NT8eOq3YbDIeX0nU9pVbv/Y4XJ4/JdQH48nv7tcAa9GYSMi1T9S+2ImKJSS1Jebqb/mwDJW4BR/Mhx1N0wvnQfjKDiRldRvi+gc/UT93Q5+3x3UD/muhjjDMAzDMAyz18DCYIZhGIZhGAZQWs4ousAxx7tOYdw2bjxC6jpUdPXFEuyEcrGO8psIx4nC9ATh8V4Iw3M3lDMMkGNhRR/F2lZ9kT6801bauttA3hIHUfg7kKo3pJNOx/+FIyWEaELuPCxNS4zFNbSWsI/iSNjR6RT/NjruAyUeJL9iSGlSI49BwOzmRtfiTvcvbQwjQGUdDGWPJY8s2h9A/qMRqa2BZWlt2d6o2HCkGz975CGU5yBY5sGIRhZQvDvI9aV63QonOpXqlEwZZkBFz3bj7wxdC933pnEaMvMvQWbB5a7LGtUfRuAuCjzOjWcYRdQdy9393SXz8WYQ1kAY4nTqfyBc8wa1cTDl14/qfisi4WluHxhGX2rb39BzRCKk92vAupnK12GUidKS5+fJpSNqvo1w+dGwvOdReg/l+TZs9Kf86BwZAyHtdxCtDdGxB3C2CN8ZhmEYhmGYPxwWBjMMwzAMwzCAqxlsNIHHe2qDzus7heJ0RvkKK55ix0waVIUAhlGmT0E51RAmvXkKHyzPIfD4jqOyboBhDIXw5COr8DKc8cn2+Zp6/TJ8DhV5CmOzP8WYnM/p+BlAUn5CUH0Oc20da5zAQkjzXihkwsGtqEh7FaMHfIMTZhZQ41ZQfIok/JSmvskH19t9JX4bppNLaaZgdNaH8NgPU8DrsTqIbhDeP+lIsMX55HEUHEdByEcxJvtFt5yxA16hvJ6AHSmmhraDR5yOzIJY3XYI9bt0dBkD6OBZOtYC6bHk/SSU0QuWFdNIVvJz1IQ/d/d3F5lwJhVA9TZMSDkDypNDbXwLhQO+dutv4lFEw6tg+ZpQuVcjzTwMYzNKkJD0FaVeT2l1LjakWkptneuGGWgDx05x6w7RHF6ZgNK0ORQ2Gba6A4bqC0NmwCM/0IkZhmEYhmGYvQMWBjMMwzAMwzCE0AJHG9FIFaLh6u1cOFRDkaqQasRMFfQZ1RGZ+Q8iI/+/tH0+7iYgPf8xZLzQ2o3zdNYqtEm9Hyp6PSLVo+HYq2HbYTgRB4ZhwDCbwPL0gFL34vAFXd00W6MFuEouQHnx2rgP4F+/lP7GzU8YibBVTFNZ2zMem7EQo7PGoX3nGWi1PsE1UTDzuFspXtuYsJvefQ034VbED5WcgJEDN8QOiJGDiiDNqXBcYWcShNIawgblcyptE8lPURv+RmU8F2/7eEjcROEx4a1UHRCx6wueG0PXzbQSYPnStjh/EtXVoD6LwIl+gKh8Ci8OqYin2D0Ejqe/TVwNZIiXqZ+2tFOTWDWN/D9y6wF0gpTtXP+SdT4omO6+7ifhqgjH0IJhYJMrLDet0yCNUUgpeQsZhaNhmeegVkxHfvYP1I9VsQQMwzAMwzDM3gALgxmGYRiGYRh6K6TXQiV/gHLOgQd/gWmcXc9Zxl9gyOFIvF0b2SVUKwjrCvgTr4XH39t13uB1MMQ1CJdvWdgtr1cVCge+gZro7bCdyyDlFXDwIBznI3KlcPRCc+JomJ7zYgm2Iiac3IxJeRH3WDMHEQi4q9PRVsGw3EhAroGM/MOQmZ+JdYteQ63vE0j1DCSuoMC4KYlGcMuJbqYM43nFkdGNsKOguumjJjh/MO2IoKtJrAXLnuC5CCTeAH9Sb3J9EEi4AF5/EJaXwkVbWNtoITeGlk879hLY4S/JfeW6aPgL6qtnyd1FYYPw7MAZ8di7j8LBVIaX2mlTftvbZh56RzX10ypXy9c0k6D0QnXUn75g/f7YmjFDvqGMC2FHVlD+CpavHbX9PFiedPIfCq/xGvrn57q2nBmGYRiGYZi9BhYGMwzDMAzDMDGBJEQpxuRMx8gB3yA/c/p2riB7BfLii5gJqQBHuou8aSFinVOw4aXwjJE3IrPwVmTkZ6PvyENdrdZxOd9jbPZ7KK96BE7kBgj1BMWvcrWEIY+jxNto7RJKxAS/dTRP1iLgLfFMXQ+iX8uukHiAwoZSW7rDEN/Tm+54COcWKPXjVim2x9VANlP0XswjjrZ564a5TY6iQ5h24gJjqRQiNa+jpvxJ1FTGXG31k4iEn0S45mnqm5ehfJvduDtC529YuiufghO6krLv5TpDXQNZdRuigXyMHaS1cH85QoXignUtxfa7fttiSC3ojp9DRX1+X+OC4BgKZUWjqZ7aRvDjiITeRjS8mjIALE8CTPNYOgf30nYweubqK4JhGIZhGIbZC2BhMMMwDMMwDBNH7fq7oRFeAOHcBKfmKsjIFa6zw1fCkJmo3bQaED0pv39D4SGYxo3xVDFeva0W4wavg+nMg1AxrV+Fpu52dzFthZ4TTRjGRTDF5fAGEuHIZ2BFb0ZZWiGqUxZSrB20S8UFsuIQ5ObGTSIQubkGpWrvavlqUw1KFaGwMAolN0HqBewooVRvoaz2HpRVb+Nq/o7Vdj7Gpm+M57ZjYiLozRh78wYUZK/92Y29rcQ1f/FrkXrhORVyzTwIdWLcdwv9n2pJHXCENilMcTdTu6neQiFcE6tZY0zKq0L+gPdRWpOLGmcw9cg1QOgaRCPj4Di1dC4EnZdjkNaqTTwFwzAMwzAM8wfDwmCGYRiGYRimDgODh/lwPrkbx/sbdHVanlpQmZ/zMbn/oSD7ddcVDniNtlPxYl4FTPEhxfLBMlMgMAiZ+Xej/+iWyP3EwvXPJyCr8CrY5uMQRpqreWuor1wB5O4S9eg0JqCawzACUFqz1Vnr2qqd1MtBQuUxVH5bLfNtFKk1f0U6ilq1jHkQa5seRPldGxMWo5T+rHP9DUyjv+UwTINKPRliesQVbmsn2kfQrSJK+yFMHhLevfbshiB+t/F8Ts0oheHKdvvjuvzWdLxF0Ku8F9GfS2NtFbOp/1bFArSydB1KL9i3JY0+h5mjL0FG/ktIDQ5Gy+YbMTrrK4wa+ArFHUkx5sa0qpUXjsmawQzDMAzDMHsJLAxmGIZhGIZhtPYrIIweCPtr0cFXC1+4pkGX0vrFeIodUxadCClnuVq0hpFGr53/himLsH5xBMHaSig1CYZ5mBtXqdUQ5kfu/u7iiQpsnC8hRTUcKkubQzA99yJj5N+QPuI6KDxCDdsi1ZTaJsM26DTC6ARHvIf+z1yN/iPOh7AegGn9GU6U0qhvYIa/dONGxHRKMM8VYCsjEyl/GYWMZ3oga9RVSCl5GetafYHM/DvRu7ATRdixZu3vha/Jd9QPb1H/hGBZzRHEAmQX9EU/qnd6/j+pnbmwvBYi4VXUB+PRtvtyN51taQ3oiFYXJvwwzZOQPvJ06tdu8FcNgXImwOO9ms7tTaguzUL/UWdS+HnUl9mU7qR43y1FbW2Rmx/DMAzDMAzzh8PCYIZhGIZhmAMZ6apvemBaiDsB09O4A9zV1HaK89kGIHon7U2GkmWun5u/zofKcIt1QpByPiDuQ1X5LDcOWtAhTIoXi09/Xe/6eFw7u3orvAam5dkwnU+pnBlwHMDydoEn8CJM7wTKqw2E+hQmZSPMBJjyEGQWbNUGqodulcIbtE2jtC/Dl/g+PP7rYGubyGo6pc9Hwc0/utGfzV5Jfx+hsvQCahFYngx4Ez6GGdDC7Ssps+Mpr2vgt49EZqFbyQZxdZBlrB26rdqEw64iTQNKeGP9I7aUYSsDhqC+Iy9F/o6pWwaM7FVFgcOpzq9Sf9N5EYkwvGMRoHp7PA9Qhm1hR+ZTOx+Dpd5BXo+YneaEmlrKcz4cWUx5eqhvepP7hKYQN8CwX4OhnoNtb6R0rWD5noQ/8Al8wckUtz+UqkU0+iEcUeDai2YYhmEYhmH2Chp6uWYYhmEYhmEOFI69KA2mcRykUw6lNkDJHTvgO8x6Z0os8Q5YsEBh1nsrcNx30yGwBkpISFlN5Wx2y5FyAQxjAiCGoyz1fbycGbONe+zZWrh5OIW3hx2lOjmT8f17P7hhmg4XmUi2elBdtK3hxVDGm5j1dgUu6bMOlTUrKG8POQfSprqqjyDkMEjzDdj2CVSPEgpbCVn9Hb6fUovjLr6Y6nCClgRTvfRCc5+Sk5R3lMovIs93IKKPYLXzFZZOdtzy88hdcvxPKE2aDVNWQFJ5jqR8o+tpO4PKeAHC8xRtP0NhVtRN0xBtz7fg83SmstrBiZRSua9h1rvL4qE75tgLWkIYHWN9oJZAbnwNs6eFcPxFyRDiVGpLLbV7Dszaj/HdB8VumlnvbcJxl+n6zQWcKqqrbnMxlasXp5tI/TMUdvAdjEuvduNrZr4jcfy566FMbTM5SOeijPpF22CeSm38DNHwtzSdWAShSsjfpvxo69C5deZRv0yA1xqK0Vlbzh3DMAzDMAzzhxPTFmAYhmEYhmEOTLSWbNRKgSF3TTPVlCEUZpXHj3aNXGVgxbPJCNR6EXW1i4FIyEbAW7G9wFQJ5DyTgLAvAb6wQHNPBfKyauKBGoPqnAbHMFFT7sDuUOraBo4h0G9MIoQKQos0g6IG49K1SQqB3qOaw6fLrohizK2lEEIhPT8flpVF4RQ5dC4KBk+l9EmIRAJITASqKJcJN2wRjm6Ltq9chWQYQQOeqEJtOIIVx1RhWlyzdodQnfqNTYQTSkACHVYnlO3yYnHapnMHf5LbByb1QeHtWuCrXHvMyxam0TkyEDTCWLCh0tWa3hZt7xdV1L/UHzXSQbNQJYZrG8eNoMtrHW+n7vOoqHZtJNeRmRuEr0MC5VV3DUVR0UTbbI4tDsgwDMMwDMPsNbAwmGEYhmEYhjkQEUjPH/WzMFhGzsPogTvXeGYYhmEYhmGYfRi2GcwwDMMwDMMwDMMwDMMwDHMAwMJghmEYhmEY5sBEIQCvH/CQg+C1NBiGYRiGYZj9HhYGMwzDMAzDMAciCpYaj9qqIaitHIKQOT/uzzAMwzAMwzD7LWwzmGEYhmEYhjkw0QvL/fw2LPQqcg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MAzD7DmA/wfIdEfrS4kv8AAAAABJRU5ErkJggg=="/>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19" name="Google Shape;215;p33"/>
          <p:cNvGrpSpPr/>
          <p:nvPr/>
        </p:nvGrpSpPr>
        <p:grpSpPr>
          <a:xfrm>
            <a:off x="6363953" y="406750"/>
            <a:ext cx="5551072" cy="3518192"/>
            <a:chOff x="5720104" y="2477008"/>
            <a:chExt cx="2649727" cy="1669978"/>
          </a:xfrm>
        </p:grpSpPr>
        <p:grpSp>
          <p:nvGrpSpPr>
            <p:cNvPr id="20" name="Google Shape;216;p33"/>
            <p:cNvGrpSpPr/>
            <p:nvPr/>
          </p:nvGrpSpPr>
          <p:grpSpPr>
            <a:xfrm>
              <a:off x="5720104" y="2477008"/>
              <a:ext cx="2649727" cy="1669978"/>
              <a:chOff x="5720104" y="878749"/>
              <a:chExt cx="2649727" cy="1669978"/>
            </a:xfrm>
          </p:grpSpPr>
          <p:grpSp>
            <p:nvGrpSpPr>
              <p:cNvPr id="22" name="Google Shape;217;p33"/>
              <p:cNvGrpSpPr/>
              <p:nvPr/>
            </p:nvGrpSpPr>
            <p:grpSpPr>
              <a:xfrm>
                <a:off x="5720104" y="878749"/>
                <a:ext cx="2649727" cy="1669978"/>
                <a:chOff x="5720104" y="878749"/>
                <a:chExt cx="2649727" cy="1669978"/>
              </a:xfrm>
            </p:grpSpPr>
            <p:pic>
              <p:nvPicPr>
                <p:cNvPr id="26" name="Google Shape;218;p33"/>
                <p:cNvPicPr preferRelativeResize="0"/>
                <p:nvPr/>
              </p:nvPicPr>
              <p:blipFill rotWithShape="1">
                <a:blip r:embed="rId6">
                  <a:alphaModFix/>
                </a:blip>
                <a:srcRect/>
                <a:stretch/>
              </p:blipFill>
              <p:spPr>
                <a:xfrm>
                  <a:off x="5720104" y="878749"/>
                  <a:ext cx="2539690" cy="1669978"/>
                </a:xfrm>
                <a:prstGeom prst="rect">
                  <a:avLst/>
                </a:prstGeom>
                <a:solidFill>
                  <a:srgbClr val="FFFFFF"/>
                </a:solidFill>
                <a:ln>
                  <a:noFill/>
                </a:ln>
              </p:spPr>
            </p:pic>
            <p:sp>
              <p:nvSpPr>
                <p:cNvPr id="27" name="Google Shape;219;p33"/>
                <p:cNvSpPr/>
                <p:nvPr/>
              </p:nvSpPr>
              <p:spPr>
                <a:xfrm>
                  <a:off x="5729827" y="880969"/>
                  <a:ext cx="2540462" cy="1667034"/>
                </a:xfrm>
                <a:prstGeom prst="rect">
                  <a:avLst/>
                </a:prstGeom>
                <a:noFill/>
                <a:ln w="9525" cap="flat" cmpd="sng">
                  <a:solidFill>
                    <a:srgbClr val="0098DB"/>
                  </a:solidFill>
                  <a:prstDash val="solid"/>
                  <a:round/>
                  <a:headEnd type="none" w="sm" len="sm"/>
                  <a:tailEnd type="none" w="sm" len="sm"/>
                </a:ln>
                <a:effectLst>
                  <a:outerShdw blurRad="50800" dist="25400" dir="5400000" rotWithShape="0">
                    <a:srgbClr val="000000">
                      <a:alpha val="44705"/>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sp>
              <p:nvSpPr>
                <p:cNvPr id="28" name="Google Shape;220;p33"/>
                <p:cNvSpPr txBox="1"/>
                <p:nvPr/>
              </p:nvSpPr>
              <p:spPr>
                <a:xfrm>
                  <a:off x="7764139" y="1201142"/>
                  <a:ext cx="605692" cy="20658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GB" sz="1200" i="1">
                      <a:solidFill>
                        <a:srgbClr val="00549F"/>
                      </a:solidFill>
                      <a:latin typeface="Arial"/>
                      <a:ea typeface="Arial"/>
                      <a:cs typeface="Arial"/>
                      <a:sym typeface="Arial"/>
                    </a:rPr>
                    <a:t>Users</a:t>
                  </a:r>
                  <a:endParaRPr/>
                </a:p>
              </p:txBody>
            </p:sp>
          </p:grpSp>
          <p:sp>
            <p:nvSpPr>
              <p:cNvPr id="23" name="Google Shape;221;p33"/>
              <p:cNvSpPr/>
              <p:nvPr/>
            </p:nvSpPr>
            <p:spPr>
              <a:xfrm>
                <a:off x="6570057" y="1354577"/>
                <a:ext cx="741008" cy="724109"/>
              </a:xfrm>
              <a:prstGeom prst="ellipse">
                <a:avLst/>
              </a:prstGeom>
              <a:solidFill>
                <a:schemeClr val="lt1"/>
              </a:solidFill>
              <a:ln w="952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Georgia"/>
                  <a:ea typeface="Georgia"/>
                  <a:cs typeface="Georgia"/>
                  <a:sym typeface="Georgia"/>
                </a:endParaRPr>
              </a:p>
            </p:txBody>
          </p:sp>
          <p:pic>
            <p:nvPicPr>
              <p:cNvPr id="24" name="Google Shape;222;p33"/>
              <p:cNvPicPr preferRelativeResize="0"/>
              <p:nvPr/>
            </p:nvPicPr>
            <p:blipFill rotWithShape="1">
              <a:blip r:embed="rId7">
                <a:alphaModFix/>
              </a:blip>
              <a:srcRect/>
              <a:stretch/>
            </p:blipFill>
            <p:spPr>
              <a:xfrm>
                <a:off x="6651835" y="1559417"/>
                <a:ext cx="570142" cy="167827"/>
              </a:xfrm>
              <a:prstGeom prst="rect">
                <a:avLst/>
              </a:prstGeom>
              <a:noFill/>
              <a:ln>
                <a:noFill/>
              </a:ln>
            </p:spPr>
          </p:pic>
          <p:pic>
            <p:nvPicPr>
              <p:cNvPr id="25" name="Google Shape;223;p33"/>
              <p:cNvPicPr preferRelativeResize="0"/>
              <p:nvPr/>
            </p:nvPicPr>
            <p:blipFill rotWithShape="1">
              <a:blip r:embed="rId8">
                <a:alphaModFix/>
              </a:blip>
              <a:srcRect/>
              <a:stretch/>
            </p:blipFill>
            <p:spPr>
              <a:xfrm>
                <a:off x="6718868" y="1706470"/>
                <a:ext cx="456630" cy="151261"/>
              </a:xfrm>
              <a:prstGeom prst="rect">
                <a:avLst/>
              </a:prstGeom>
              <a:noFill/>
              <a:ln>
                <a:noFill/>
              </a:ln>
            </p:spPr>
          </p:pic>
        </p:grpSp>
        <p:pic>
          <p:nvPicPr>
            <p:cNvPr id="21" name="Google Shape;224;p33"/>
            <p:cNvPicPr preferRelativeResize="0"/>
            <p:nvPr/>
          </p:nvPicPr>
          <p:blipFill rotWithShape="1">
            <a:blip r:embed="rId9">
              <a:alphaModFix/>
            </a:blip>
            <a:srcRect/>
            <a:stretch/>
          </p:blipFill>
          <p:spPr>
            <a:xfrm>
              <a:off x="7864702" y="2521440"/>
              <a:ext cx="387211" cy="394928"/>
            </a:xfrm>
            <a:prstGeom prst="rect">
              <a:avLst/>
            </a:prstGeom>
            <a:solidFill>
              <a:srgbClr val="FFFFFF"/>
            </a:solidFill>
            <a:ln>
              <a:noFill/>
            </a:ln>
          </p:spPr>
        </p:pic>
      </p:grpSp>
      <p:sp>
        <p:nvSpPr>
          <p:cNvPr id="3" name="Rectangle 2"/>
          <p:cNvSpPr/>
          <p:nvPr/>
        </p:nvSpPr>
        <p:spPr>
          <a:xfrm>
            <a:off x="227743" y="1991068"/>
            <a:ext cx="6096000" cy="1477328"/>
          </a:xfrm>
          <a:prstGeom prst="rect">
            <a:avLst/>
          </a:prstGeom>
        </p:spPr>
        <p:txBody>
          <a:bodyPr>
            <a:spAutoFit/>
          </a:bodyPr>
          <a:lstStyle/>
          <a:p>
            <a:pPr algn="just" fontAlgn="base">
              <a:buFont typeface="Arial" panose="020B0604020202020204" pitchFamily="34" charset="0"/>
              <a:buChar char="•"/>
            </a:pPr>
            <a:r>
              <a:rPr lang="en-US" b="1" i="1" dirty="0">
                <a:solidFill>
                  <a:srgbClr val="000000"/>
                </a:solidFill>
                <a:latin typeface="Times New Roman" panose="02020603050405020304" pitchFamily="18" charset="0"/>
              </a:rPr>
              <a:t>User-centric</a:t>
            </a:r>
            <a:r>
              <a:rPr lang="en-US" b="1"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This regards functional evolutions required by users to access tailor-made information and actionable knowledge. Next activities will focus on services to non-specialists in the domain of adaptation to extreme climatic events and to changes in climatic conditions. </a:t>
            </a:r>
          </a:p>
        </p:txBody>
      </p:sp>
      <p:sp>
        <p:nvSpPr>
          <p:cNvPr id="5" name="Rectangle 4"/>
          <p:cNvSpPr/>
          <p:nvPr/>
        </p:nvSpPr>
        <p:spPr>
          <a:xfrm>
            <a:off x="179261" y="4421963"/>
            <a:ext cx="6096000" cy="1754326"/>
          </a:xfrm>
          <a:prstGeom prst="rect">
            <a:avLst/>
          </a:prstGeom>
        </p:spPr>
        <p:txBody>
          <a:bodyPr>
            <a:spAutoFit/>
          </a:bodyPr>
          <a:lstStyle/>
          <a:p>
            <a:pPr algn="just" fontAlgn="base">
              <a:buFont typeface="Arial" panose="020B0604020202020204" pitchFamily="34" charset="0"/>
              <a:buChar char="•"/>
            </a:pPr>
            <a:r>
              <a:rPr lang="en-US" b="1" i="1" dirty="0">
                <a:solidFill>
                  <a:srgbClr val="000000"/>
                </a:solidFill>
                <a:latin typeface="Times New Roman" panose="02020603050405020304" pitchFamily="18" charset="0"/>
              </a:rPr>
              <a:t>Architecture/infrastructure/technology driven</a:t>
            </a:r>
            <a:r>
              <a:rPr lang="en-US" b="1" dirty="0">
                <a:solidFill>
                  <a:srgbClr val="000000"/>
                </a:solidFill>
                <a:latin typeface="Times New Roman" panose="02020603050405020304" pitchFamily="18" charset="0"/>
              </a:rPr>
              <a:t>:</a:t>
            </a:r>
            <a:r>
              <a:rPr lang="en-US" dirty="0">
                <a:solidFill>
                  <a:srgbClr val="000000"/>
                </a:solidFill>
                <a:latin typeface="Times New Roman" panose="02020603050405020304" pitchFamily="18" charset="0"/>
              </a:rPr>
              <a:t> This should lead to full exploitation of the GEOSS infrastructure and its components, in particular evolutions agreed by the GEOSS Infrastructure Development Task Team (GIDTT), and be driven by trends in IT, leading to a more user-friendly, up-to-date, and therefore, familiar environment. </a:t>
            </a:r>
          </a:p>
        </p:txBody>
      </p:sp>
      <p:sp>
        <p:nvSpPr>
          <p:cNvPr id="7" name="AutoShape 4" descr="data:image/jpg;base64,%20/9j/4AAQSkZJRgABAQEAYABgAAD/2wBDAAUDBAQEAwUEBAQFBQUGBwwIBwcHBw8LCwkMEQ8SEhEPERETFhwXExQaFRERGCEYGh0dHx8fExciJCIeJBweHx7/2wBDAQUFBQcGBw4ICA4eFBEUHh4eHh4eHh4eHh4eHh4eHh4eHh4eHh4eHh4eHh4eHh4eHh4eHh4eHh4eHh4eHh4eHh7/wAARCAFNAlM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rE8f3NxZ+BPEF5azPDcQaZcyRSIcMjLExBB9QRSk7JsaV3Y26K+X/AApqPi7wl4V+Ffjb/hPPEOuDxVd2dnqul6tcLPG4uEJLwkqGQoRnqeOtb2lfHLxNqnjybwpa6X4cm+3QX40q6tLueSOOa3QsBLIYwjg458sttNOWl/K/4CWtvP8AU+gqK+bPCnxa+I2m/BDwzr2tf8Ive6vrErraS3VzMJLiJQSSYoYizSZBGEG0AAk17L8HPGR+IHw20fxa9iLGS+jYyW4csEdXZGAJAJGVJGRTtv5CvsddRRRSGFFFFABRRRQAUUUUAFFFFABRRRQAUUUUAFFFFABRRRQAUUUUAFFFFABRRRQAUUUUAFFFFABRRRQAUUUUAFFFFABRRXjPhf496GfCOn6t4thlsb3Ub6/tbO1sLaW5M32WXYQAoJ3EYOPr6UrhY9morwb4h/HY/aPAlv8AD5Vu4/FEzOby40y4mRIlJVkCJg+ZuBBH8IGSMV2i/Gr4ft4uXw1/alz57Xv9nrefYpfsZus48gT7dm/PGM9aaVwuei0V5tL8bvAcbeIM3OpFPDxlGqSjT5THA0cgjZS+NpbLAgA5I5rMm/aK+F8K3Jk1DVQ1sVaVDpNwGWFulwRs4h5HznjketCdwPXKK4DxH8X/AAT4f1220rUbnUFE/kf6ZHp8z2kfnY8rfMF2LuyO/euM1n44xX1r8RdLsIb7w9eeF1bytUudNlngwuzc7LtABy3C5JYfMOKH/XyD+vvPcqK818SfGbwT4Tng03XdSvJ7yOzhub6Sz06WWO1RwNskxQERK3UA9qTxT8cvh34b1ebTNS1O7M0EVvcSvb2Us0aQzAFJi6ggJyMsfUU7Bc9LopsMkc0KTROHjdQysDwQehp1IAooooAKKK8a+I3xqm8JfEPV/CC6RDf3i6ZayaLbRufPvryeRkWLHQKMbi3YA0eQdLnstFeXa98aPDHg2ZdF8cXEtv4gtrGC71GHT7KaeGFZMguGAP7tSMFjjqPWrvjD40eAfC2oJZahqN3PJ9mjvJ2srGW4S1gflJZWRSEUjkZ7UAeiUV5/rHxh8B6Vp+v395qkgt9CitJrt1hZg0dyAYXjx98NnqKxvil8XINHtZLbws8V1qVpqOlQ3nnwM0Sw3sgC4YEZYpk9eOM0dbB0ues0VwF78YPAtp42/wCESm1G5+2i7WxkuFs5DaRXLfdgacDYsh4+XPeuW8ZfHTSY/GOieGPCc32y7l8Sw6RqEk1lL5G05EqxS8IZEO3PJxnoaFra3UHpfyPaKK85074z+CtQ8U2fh+zbVpJL6WeO1u/7OlFpN5GfNZZSNpVCCC3QVZ8E/FzwR4x8Q/2Hot9dtdPG81q89nLDFexocO8DuAJAD3FC12B6He0UUUAFFFFABRRRQAUUUUAFFFFABRRRQAVV1ewt9U0q70y8VmtruB4JQpwSjqVOD24Jq1XBfGfxxf8AgbR7C8sLK2unubkwss5YAAKTkY+laUqUq0lTitWRUqxpRc5bIo+Cvgh4F8K6pp+pWyavqU+mIU00anqMtzHZAjB8pGO1OOOBx2o8L/BDwJ4b8TWev6ZFqonsWnNnBNqMstvbrMCJESNiVVTuJwO9efL+0B4jP/MD0n/vqT/GpB8fPEZ/5gmlf99Sf413PKcV/L+KOBZrhu/4HaD4B+AU0q106E69BFZXctzZPDq8ySWvmDbJFEwbKRsOqiu48BeFNH8E+FbPwzoMc0enWe/yVlkMjAMxY5Y8nljXiy/HjxEf+YLpX5yf41Ivx08RH/mDaV+cn+NT/ZmJXT8Sv7Twz6/gfQNFeAr8cfER/wCYPpX5yf409fjb4iP/ADCNK/8AIn+NS8urroV/aNDv+B73RXhC/GrxEf8AmE6V/wCRP/iqevxm8RH/AJhelf8AkT/4qoeBqroP6/R7nulFeHr8YvER/wCYXpX5Sf8AxVPX4v8AiE/8w3Svyk/+KqXhKiKWNpdz22ivFV+LfiE/8w7S/wApP/iqkHxY8QH/AJh+l/8AfMn/AMVUvDzRX1umezUV44vxU8QH/lw0v/vmT/4qpB8UPEB/5cdL/wC+ZP8A4qodJof1mB6/RXka/E3xAf8Aly0v/vmT/wCKqRfiT4gP/Lnpf/fEn/xVS426le3iesUV5UvxF8QH/l10v/viT/4qnr8QtfP/AC7aX/37k/8AiqhuK6le1R6lRXmI8fa+f+XfTP8Av3J/8VTx4618/wDLDTP+/cn/AMVUupBdRqfkel0V5wvjbXz/AMsdM/79yf8AxVPXxnrx/wCWWmf9+pP/AIqpdekvtfmVd9j0SivP18X68f8Alnpn/fp//iqevizXj/Bpn/fqT/4uoeKor7X5jtLsd7RXCjxRrx/h0z/vy/8A8XUg8Sa8e2mf9+X/APi6l43Dr7X5/wCRXJPsdtRXGL4h10/9A3/vy/8A8XUi67rp/i03/vw//wAXUvMMMvt/g/8AIpUqnY6+iuTXWtdP8Wm/9+H/APi6eura6f8Alppv/fh//i6h5nhV9v8AB/5D9hV/l/I6miuY/tPXP+eum/8Afh//AIuk/tTXf+emm/8Afh//AIul/auE/n/B/wCQ/q9X+X8jqKK5Y6tro/5aab/34f8A+LpP7W13/nppv/fh/wD4uj+1MJ/P+D/yF7Cp/L+R1VFcqdY13+/pv/fh/wD4ukOs67/f03/vw/8A8XT/ALUwn8/4P/IXsanY6uiuS/trXf72m/8Afh//AIuk/tzXf72m/wDfh/8A4uj+08L/AD/g/wDIXsp9jrq8T+H/AMG9Z8Oav4NvbnVtPnXQL7WLmdY1fMgvCSgXI6rnnP4V3p1zXf72m/8Afh//AIuk/t7Xf72m/wDfh/8A4uj+0sLe/P8Ag/8AIHTna1jhvBPwf1rQf+Fe+fq1hL/wi1/qdzc7Fcect1v2hMjqNwzms2y+CfiyNbbwlceJtIfwLa+IP7bjQWb/ANoufOMwhZ92zbuP3sZIr0o6/rvrpv8A35f/AOLpD4g13103/vy//wAXTWZ4W69/8H/l5EuErPT+v6Zxt58ItYn+FHxB8HjVLAXfijWbvULeba+yFJZEYK/GcgKc4qTxN8JtW1XUvHF1Fqdgi+I/C8Gi24dWzFJGrgu3H3TuHTmutPiHXf8AqG/9+X/+LpP+Ei13/qGf9+X/APi6P7Qwtrc/4Ptbt2H7yd7ef43PIviD8AfGXiXUlZPE+jy2IttPSJbxLhpLM2wQOkAVvLCOVLFipbt710vi/wCEvizVJviVY2Gt6Muj+M7dHRZ4ZPPt7lUjQZYHaY8Ie2ckV258R67/ANQ3/vy//wAXSHxJr3ppv/fl/wD4um8xwz+3+D6/IhJrp2/A4PxN8IvG7al4kXwt4m0S10zxbYW9nrK31nJLNAY4fJL25VgDlM8NwDS6t8D75tL8b6Xpeq2cdrrnh3T9GsDMGLQ/ZYym6TA6HjpXdf8ACTa96aZ/35f/AOLpD4m1700z/vy//wAXT/tHDO/v/g/8vME2raf1p/kddo9s1lpNnZyMrPBAkTMvQlVAyPyq1XDf8JRr393TP+/L/wDxdJ/wlOvf3dM/79P/APF0PMcO3fn/AAf+RKdlax3VFcIfFWvf3dM/79P/APF0n/CV69/d0z/v0/8A8XR/aGG/m/B/5BzneV4v8S/gpN4y8d694lbVLeymudJtYdIuEVvtFjewStIkwP8Ad5wQDyCa6v8A4SzXv7mmf9+pP/i6Q+Lde/uaZ/36k/8Ai6Pr+H/m/P8AyD2qOT1b4UeLNcfxdfavrGkf2l4j8JQaLI8KSbEuU37pORnYdwOOtUdT+Dvjq0m1iPwr4o0K2tPEuj2mm60t9ZySvEYYPJMluQwHK5+VuAa7k+Lte/556Z/36k/+LpP+Ev17/nnpn/fqT/4qm8dhn9r8H5+XmL2yX9en+SOI8Tfs/Ral4n8Mm11SFfDdjpEGmavZTKS98tuG+ztxxkM2Tn0qroPwI8Q2fw1fQdQ8Q2N7rc3iCx1Ke9KuEa3tDGscfTO4JHj0yfxrvz4w17/nnpn/AH6k/wDiqD4x17/nnpn/AH6k/wDiqax9BO/N+D737EurH+vSx5/cfAPVl+I15qkGp6TdeH77XV1qWG8a88+GTeHZERJVhb5hwzKSM98U+H4L+NLLVbK1g8SaPL4Y0vxWfEdpbm0f7ZIWdneNnzt43HbxznkjpXd/8Jnr3/PLTP8Av1J/8VQfGmvf88tM/wC/Un/xVJY2grWlt5Py8vJA68He/X/g/wCbPnr4C6RrB8bw6VLoN9dPqSala6wbzR7m2l0WGUudyTO/klnO0ERoM/hXqPwY+COteCfFulX+rajo2oWWiW01vp80bXhuWDjbkrJK0Mfy9Qi8+1dn/wAJrr3/ADx0z/v3J/8AFU0+Nte/546Z/wB+5P8A4qqWNoK3vfg/8hPEQd7nowZSxUMNwGSM8ilryc67qra//bReBLjy1iKRqwR0BJw2Sc5z+Fej6Bq9rrNj9ot8q6nbLE33o29D/Q96uliKdVtQew6daM3Y0aKKK2NgooooAKKKKACuX+JXjKz8GaGLyaMT3c5aOzty20SOFJO5jwqgDJPp711Fcj8XR4U/4Qi6bxkWTTAygTRxs0kMhPyOm0EqwPerppOSuTO/K7Hkfwy+L+uf8JOY/Elw13p97LtmDxiNtOkxnIHH7rAOQclQAxPOK938OeINE8RWj3eh6pa6hAj7HeB9wVsZwa+JfGK2414aT4fvjqsLIsaXkI2m7VsMFKjpg9QeS2Se2O++AnjKw8BTTi9gaa0vpEXUbhT81oRkIQoHzJluWzzn5QQCa7a1BSXNFHJSrOOkmfV9cd8VPAsfjvTLOyk1J7D7LOZgyxB92VIxgketdbazw3VtFc28qTQyoHjkQ5VlIyCD3FSVxU6kqUlKLs0dVSnGpFxkrpnho/Z7tx/zNM3/AIBj/wCKp4/Z+gH/ADNM3/gGP/iq9vorseZ4p/b/ACOT+zcL/J+Z4kPgDCP+Zol/8Ax/8VTx8BYh/wAzPL/4Bj/4qvaqKl5jif5vyH/Z+G/l/M8YHwIjH/MzSf8AgGP/AIqnr8DEH/MzP/4Bj/4qvZKKl46u/tfkV9Qw/wDL+Z46Pgeo/wCZlf8A8Ax/8VTx8EwP+Zkb/wAAx/8AFV6/RUvGVu/5D+pUP5fzPIx8F8f8zG3/AIBj/wCLpw+DRH/MxH/wE/8Asq9aopPFVX1H9Uo9jygfB5h/zMX/AJKf/Z08fCFx/wAzD/5Kf/Z16pRU+3n3H9Vpdjy0fCWQf8zAP/AT/wCzp4+FEo/5mBf/AAE/+zr0+ipdWRX1en2PMh8LJh/zHl/8BP8A7Onj4Xzj/mPJ/wCAn/2delUVLkx+xh2POB8M7gf8x1P/AAE/+zp4+G9yP+Y5H/4Cf/Z16JRU6dh+yieej4dXQ/5jkf8A4Cf/AGdPHw9uh/zG4v8AwEP/AMXXf0VLhHsPkRwY8A3g/wCY1D/4CH/4unDwLej/AJjMP/gIf/i67qipdKD+yVY4hfBF8P8AmMQf+Ah/+Lp48GXw/wCYxb/+Ah/+LrtKKl4ek/soevc40eD9QH/MXt//AAEP/wAXTx4T1Ef8xa2/8BD/APF119FJ4Wi/sofNLucmPC2pD/mK23/gIf8A4unL4a1Mf8xW1/8AAQ//ABddVRUvBYd/YRXtJdzmB4d1Qf8AMUtP/ARv/i6eNB1Uf8xO0/8AARv/AIuukoqfqGG/kQ/az7nOf2Hq3/QTs/8AwEb/AOLpP7C1X/oJ2n/gI3/xddJRS/s/C/yIPbVP5jmjoOq/9BO0/wDARv8A4uj+wNV/6Cdp/wCAjf8AxddLRR/Z+G/kQe1n3OZ/4R/VP+gpaf8AgI3/AMXSHw9qn/QUtf8AwEP/AMXXT0UfUMN/Ihe0n3OY/wCEd1T/AKClr/4CH/4uk/4RvU/+gpa/+Ah/+LrqKKf1DDfyIXPLucsfDep/9BS1/wDAQ/8AxdJ/wjOpf9BS1/8AAQ//ABddVRR9Qw38iDml3OU/4RjUv+gra/8AgIf/AIukPhfUv+gra/8AgIf/AIuusoo+o4f+RCu+5yX/AAi2pf8AQWtf/AQ//F0f8IrqP/QWtv8AwEP/AMXXW0U/qOH/AJELXucifCmo/wDQWtv/AAEP/wAXSf8ACJ6j/wBBa2/8BD/8XXX0UfUsP/IhHH/8IjqH/QXt/wDwEP8A8XQfCOof9Be3/wDAQ/8AxddhRT+pYf8AkQWOO/4RDUP+gvb/APgIf/i6T/hD7/8A6C9v/wCAh/8Ai67Kij6nQ/kQuVHGf8Ibf/8AQYt//AQ//F0n/CG3/wD0GLf/AMBD/wDF12lFH1Oh/IhciOL/AOELvv8AoMQf+Ah/+LpP+EKvv+gxB/4CH/4uu1op/VKH8iD2cTiT4Jvv+gxB/wCAh/8Ai6T/AIQi+/6DEH/gIf8A4uu3oo+qUP5EL2UTh/8AhB77/oMwf+Ah/wDi6T/hBr3/AKDMH/gIf/i67mij6rR/lQvYw7HDf8ILe/8AQZh/8BD/APF0h8CXn/QZh/8AAQ//ABdd1RT+q0f5UHsIdjhP+EDvP+g1D/4CH/4uk/4QK8/6DUP/AICH/wCLrvKKPqtH+VC+r0+x5e3hfUh4hOkRzLMgiSV7nySixgkg8ZOTxwM16Jo+m2ulWS2lomFHLMeWdu7E9zVyirp0adNtwVrjp0Ywd0FFFFaGoUUUUAFFFFABXGfGXw3rHi3wRLoOiyWcctzcRea9yTtWNWDEjAOTkDj0zXZ1na3dzxiKxsSPt10SsZIyI1H3pCPQZ/EkDvVRk4tNClFSVmeSfDb4J3OhLrlhr+oWd7pupWojjFsrLJDJyC6s3Knaccdc4PFZPh/4I6tJ4xf+3rgf2ZascXkEgWS+jIICFRyhwSGPYABMDJr6BQFUVSxYgYyep96WtfrE9TL2ENCKztreztIbS1hSG3hQRxRoMKigYAA9MUtzcQW0JmuZo4Yx1eRgqj8TUlecftIAH4U32Rn9/B/6MFTRp+1qxhfd2HWqeypynbZHcf23o3/QWsP/AAJT/Gj+29G/6C1h/wCBKf418QRov91fyqxGiZ+6v5V7ssiS+3+H/BPEWdt/Y/H/AIB9r/23o3/QWsP/AAJT/Gj+2tG/6C1h/wCBKf418YxInHyL+VWI0T+4v5VjLKIr7f4Gizdv7H4n2N/bWjf9Baw/8CU/xo/trRv+gtYf+BKf418hRxp/cX8qsRxp/cX8qxllsV9o1WaN/Z/E+tf7a0f/AKC1h/4EJ/jR/bWj/wDQWsP/AAIT/GvlOOOPj92v5CrEccef9Wv5VjLBRXUtZhJ/ZPqT+2tH/wCgtYf+BCf40f21o/8A0FrD/wACE/xr5jjjjx/q0/75FWY44/8Anmn/AHyKxlQiupqsY30PpP8AtrR/+gtYf+BCf40f21o//QWsP/AhP8a+dI44/wDnmn/fIqzHFH/zzT/vkVjKMUWsTJ9D6C/trR/+gtYf+BCf40v9taP/ANBaw/8AAhP8a8ESKP8A55p/3yKsxxRf880/75FYynFdDRVZM9y/tnR/+gtYf+BCf40f2zo//QWsP/AhP8a8Vjii/wCeUf8A3yKsxxRf88o/++RWMsTFdDVNs9h/tnR/+grY/wDgQn+NH9s6P/0FbH/wIT/GvJkiiz/qo/8AvkVZjhh/55R/98ispY6K+z+P/ANFGT6nqH9s6R/0FbH/AMCE/wAaP7Z0j/oK2P8A4EJ/jXm0cMP/ADxj/wC+RVmOGHP+pj/74FYyzSK+x+P/AADRUZPqegf2zpH/AEFbH/wIT/Gj+2dI/wCgrY/+BCf41w8cMPH7mP8A74FWY4Yf+eMX/fArGWcxX2Px/wCAaLDSfU6/+2NI/wCgrY/+BCf40f2xpH/QUsf/AAIT/GuYjhhx/qYv++BU4ggx/qYv++BWLz6K/wCXf4/8AtYKT+1+B0H9saR/0FLH/wACE/xo/tjSP+gpY/8AgQn+Nc/9ng/54xf98Cj7PB/zxi/74FL+34/8+/x/4A/qMv5vwOg/tjSP+gpY/wDgQn+NH9saR/0FLH/wIT/Guf8As8H/ADxi/wC+BR9ng/54xf8AfAo/t+P/AD7/AB/4AfUZfzfgdB/bGkf9BSx/8CE/xo/tjSP+gpY/+BCf41z/ANng/wCeMX/fAo+zwf8APGL/AL4FH9vx/wCff4/8APqMv5vwOg/tjSP+gpY/+BCf40f2xpH/AEFLH/wIT/Guf+zwf88Yv++BR9ng/wCeMX/fAo/t+P8Az7/H/gB9Rl/N+B0H9saR/wBBSx/8CE/xo/tjSP8AoKWP/gQn+Nc/9ng/54xf98Cj7PB/zxi/74FH9vx/59/j/wAAPqMv5vwOg/tjSP8AoKWP/gQn+NH9saR/0FLH/wACE/xrn/s8H/PGL/vgU0wQf88Iv++BR/b8f+ff4/8AAD6lL+b8Dov7Y0j/AKClj/4EJ/jR/bOkf9BWx/8AAhP8a5xoYf8AnjF/3wKYYYcf6mL/AL4FP+3o/wDPv8f+AS8HL+b8P+CdN/bOkf8AQVsf/AhP8aP7Z0j/AKCtj/4EJ/jXLmGH/njF/wB8CmtDD/zxi/74FP8At2P/AD7/AB/4BLwsu51X9s6R/wBBWx/8CE/xo/tnSP8AoK2P/gQn+NcmYYf+eMX/AHwKYYYcf6mL/vgU/wC3I/8APv8AH/gEvDy7nX/2zpH/AEFbH/wIT/Gj+2dI/wCgrY/+BCf41xxhh/54xf8AfApjQw/88Yv++BT/ALcj/wA+/wAf+AS6Eu52n9s6R/0FbH/wIT/Gj+2dI/6Ctj/4EJ/jXEmGH/njH/3wKa0MP/PGP/vgU/7bj/J+P/AJdJ9zuP7Z0j/oK2P/AIEJ/jR/bOkf9BWx/wDAhP8AGuEMMP8Azxj/AO+BTTDD/wA8Y/8AvgU/7aj/ACfj/wAAlwfc73+2dH/6Ctj/AOBCf40f2zo//QVsf/AhP8a8/MMP/PGP/vgUhhh/54x/98Cj+2Y/yfj/AMAlpnoP9s6P/wBBWx/8CE/xo/tnR/8AoK2P/gQn+NedmGHH+pj/AO+RTTDDn/Ux/wDfIqv7Yj/J+P8AwCW2ejf2zo//AEFbH/wIT/Gj+2dH/wCgrY/+BCf415sYYcf6mP8A75FNaGH/AJ4x/wDfIo/teP8AJ+P/AACXJnpf9s6P/wBBWx/8CE/xo/tnR/8AoK2P/gQn+NeZGGH/AJ5R/wDfIpphh/54x/8AfIp/2tH+T8f+AT7SR6f/AGzo/wD0FbH/AMCE/wAaP7Z0f/oK2P8A4EJ/jXlpii/55R/98immGH/nlH/3yKf9rR/k/H/gE+2fY9U/tnR/+grY/wDgQn+NH9s6P/0FbH/wIT/GvKWhh/55R/8AfIpphh/55R/98in/AGrH+T8f+AJ4h9j1j+2dH/6Ctj/4EJ/jR/bOj/8AQVsf/AhP8a8kMUX/ADyj/wC+RTDFF/zyj/75FP8AtSP8n4/8Ah4qXY9e/tnR/wDoK2P/AIEJ/jU1rfWN2zLa3lvOyjJEcoYgfhXjflRf88o/++RXR/DREXxTLtVV/wBBboMf8tErahjlWmoctvn/AMAqGJcpJWPSaKKK7jrCiiigAooooA5z4m+Ko/BPgLV/FUto94unQeb9nRtrSnIAUHB5JIFR/DfUj4j8PQeK59Pv7C41NA/2a+gMUtvGCdse0/nnuTn0rpZY45V2yRq65BwwyMjkU6gAooooAK85/aP/AOSU33/XeD/0YK9Grzn9o/8A5JTff9d4P/RgrpwX+8U/Vfmc2M/3efo/yPlmOrEfWq8dWI+tfbzPjIFWXUpIvE1hpIiUpc280rPnlShXAH13VzVz49voYLWSOysi8tvLN5Tu++UpMYxHHgH5iBnmun1LR7XU5beaWS5guLfcIp7eUxuoYYYZHY8VNpOhabp1zbz2cbxtb2xtoxvJGwtvOc9SW5zXl1Y1W9HZHoUpUkldXZQsPEWq3muXukx22n2VxGCYILxpBJIoAO/gbWXk/dORjmqC+N9Xh0TSdSu49DtU1J5QryvKEiWNWJ3HrkkYGPWumttCs11hdUkmvJ549/krNOXjh3/e2KemafZeGdJgt9Ot1ikaLTvM8hXfIxICGDevDGuOpCrbf+rnRCdLt/X9WMjTvGWqXmtaZp/2C2sjdWUN1Is6TO4LuRtGwYHAyC2OtaFj40abX9UsfssH2aGC4ksZhJlp2gwJVYduTxjsDU9h4Q0+zuLeezvtWtngt0tgY7sjdErFlVuOQMn8Kmt/A/huJLQQ2Pky22/FxGQssm9WVt74y2Qx6965pqp+f/AN4ulfY5x/iheR+DoNR/sq2OrGbE1p5rbEhCK/mZ64KumPc16xCcqD6iuO/wCEB8NOkytbTZmsItPdxL8xhjIK8/3vlXJ7gV2MXAA9K53fqatxduUsx9asR1Xj61YjrlqGkSylWIqrpViKuOZ0RLMdWI6rx1YjrjmdESynWrMVVk61ZirjmdESxHViOq8dWI645nREsx9qsx1Wj7VZjrjmdESxHU69KgjqdelckzoiLRRRUFFbVLyHTtMutQuNxhtYXmk2jJ2qpY498CvPJPjb4Oj8AWHjNodV+x3t59jS2+zj7Skg5O5d2AAuGJz0I9a7/XrE6poWoaasgiN3aywByM7d6Fc474zXj8/wGWS1u4V8RYE2kW1lEhtyY4blBCs1yF3dZEgRcdueTXVhlQd/au23/BMqrmrch2d/8TdJt786faaPrOpXv9rTaSlvaxR7nmiiErkbnUbdp65z7VHa/Fbw9fXWl2el2OsaheagkshtYbYCW2WKTy5fMV2Byr8FV3HjIBFZ138Ndah10a5oviDT4b6PxBdaxELuxeWMCa3WExkLIpJGCc5HXpVHVvg9dXugWmj/ANu6e/8Apkl/d6hNppN4l1JL5jy20iyDyc/dwQwwB1rSMcNpd/n2Jbq6/wBdTZvPivYWVzr8N74V8SW40C3FxqEjxQFY0ZSyYxKSdwBx+uKSb4t6LBDIk+h69FqMeoW+ntpzwxLMJJ4zJEcmTZtKqTndx3qTxJ8OZdY/4ToDV0jHimwtrRd0JY2/lIyljz82d2e1c/qfwXP2SXT9H1DSY9N/tm21eCyv9Pa4iWSOIxyRv84LoxwwBPy8jpRFYZ/F5d/K/wCv9bpur08/+AdfrHxE0bR7/wAO2OqWeoWtzrrARoURha5ZUUzMrEKC7KoIJyTUcfxO8MnxJ4m0Gb7ZbXHhu3a5vJJYgI5EVQzmM5+YruXIwPvCua1/4Oz+IotRn1TxI9leS6fb2VjHpERtrS1EJ3pmIliwEuHxuGMAUmr/AAbfV9XOp6h4gHnT6yt9eiG3Ki5tzFCk1sfm+67Qq2e3THehQw3WXf8AS363HzVe39dTvfh/4r0/xr4VtvEWlwXcFrcNIix3UYSVSjlGDAE45U963DXP/Dnw03hLwz/Y73a3Z+2XNz5ix7BiaZ5AuMnpux+FdAa5anLzvk2NY3t7241ulNPSnN0pp6UkSxppjU80xqozY00w9KeaYelUjNjTTWpxprUzNjDTWpxprVaM2NNMNPNMNNGTGmmmnGmmqRDMnxTruneGtCn1nVXlW0gKBzFEZHJZgqgKOSSSBWKfiF4YXT7q6muLy3ltbmO1msprORLsTSf6tBCRuJYcjHBwfSrHxP8AD954o8FXmi6fPbwXUskMkb3G7y8xyq+DtBPO3HArlNT8A+JNT1aTxZc6lpMXiNdQtLu2hjSQ2aJAjoImJ+clhI5LYGOMDiumlGm17z/rT/gmb2Ok03x54b1C8trGOe7gu7i8ex+z3Nq8UkU6x+ZskVh8mUGRng9qr2nxH8JXmkWuqWt/LLbXU1zBEVgYsWt0Z5cjsAqk575HrXOa58OfEOqaVrWoNq2m2vinUNSt763lhR/s1p5KeUqAn5myjPk4GSemKg0j4TXGlapqf2XULUaXJpEttYW21gYbqWCOGWVuMYIjB45+Y1ryUbPXX/gf5ktI6iL4j+EJdItNVGpSJZ3dncXkcjwMNscBAl3DGVYFgNvU5qLUPiJodjp9tfXWneI4obiZYEzo8wPmMQEUgjgtuG31rAi+GmoWeu29/aXOk3FoujSWs1jdxu0Ul08cUcjYH/LNxEpPfPODmn2Hw81iHwkmjyajaRhdettSgtUllkgs4YnVjBGz5cg7SRnABOOBVclC+/8AV/8AIydrG4vxC8OnWF0qVdUtpzcxWjPPYSJFHPKgaOJ3xhXII4Pfip9I8a6Lqum3mqW8WpxadaRSSveXFk8ULrGSH2MeGIKngelc9qHw7vJfHF14rgvoDO2t29/FbzPIYGhSERurp93zOrK4GQcc1j6Z8MNct/Ct74Z83RLOC+uAbvUbWSZrmaHzzIylHXYGwdvp1zTUKTS110/4JLUTrLz4keErXwtp/iWe+nTTb+5NtC5tn3rICwIdeqY2tnPTFaI8WaG3jM+D0unbVxa/ajGsRKCPg/f6ZwQcehFcVL8Lb+SV7C71qPUNHfWW1JhcIFmIkt3jmXCKE5ZgwwAOvepvAHw61Xw9rmlaxqerwajewQXcd7Pht0xk8pYtuR0WOJQc96rko2ev9WM5KNtz0imGn0w1zmDCui+G3/I0y/8AXi3/AKMSudrovht/yNMv/Xi3/oxK7cv/AI6+f5Mqj8aPR6KKK989QKKKKACs7xPqP9keG9S1TAJtLSWcA9CVUkD9K0aoeI9PGreH9R0skAXdrJBk9tykZ/WnG11cTvbQ+R/h/wDErxZPqlvpOqePr3R7Kd2IumtkuBG7HPzbuQuSec8fSvYvF1h4w8L+H5Na1T4wXP2cACJY9JhZ53P3UQZ+YntXytf2dxp19cafeRNFc20jQzIw5VlOCP0r0v4JeNNMs/F+kxeOJ7i7sbFDDpUk8m6Kwdj94qe3YN/D9Onozj1X5I4ovp+p61+zrfeNr7xF4nXxhq13NLbC3U2c4H7p3XcCMcKduAVHc+1e015n8LmV/in8R3Rgytd2hUg5BBh616ZXFX+P7vyOql8IV5z+0f8A8kpvv+u8H/owV6NXnP7R/wDySm+/67wf+jBWmC/3in6r8zLGf7vP0f5HyzHViPrVaOrEZ56Gvtps+Mgi1F2qxHVWNv8AZarEbf7D/lXJM6IFuOrEdVI3P/POT8qsRyH/AJ5yflXHM6IlyPtViPrVNJT/AM8ZfyH+NWEmP/PGb8h/jXJNHREux9KsR1SjmOB+4m/75H+NWI5j/wA+8/8A3yP8a5JpnRFl6PrViOqdrIsoJCsuDtIYYINTLcASMqwzPtOCVUYzjPr71xzTN4svpViKqCXDf8+tz/3yP8anjum/59Lr/vgf41yTizoi0aMdWI6zo7pv+fO7/wC+B/jViO7b/nyu/wDvgf41xzgzojJGknWrMVZiXjf8+N5/3wP8asR3jf8APje/98L/AI1yThI6IyRpx1YjrMjvW/58L7/v2v8A8VViO9bP/IPvv+/a/wDxVcc6cjeMkakfarMdZSXzY/5B1/8A9+1/+KrRspkuLeKePJSRA65GDgjIrjqwaV2dMJJlyOp16VBHU69K4ZnTEWiiioKCiiigAooooAKKKKACiiigAphp9MNNAxrdKaelObpTT0qkZsaaY1PNMaqM2NNMPSnmmHpVIzY001qcaa1MzYw01qcaa1WjNjTTDTzTDTRkxppppxppqkQxh6U09acelNPWqMmNPSmNTz0pjVRDGnpTTTj0ppqjNjDTTTjTTVIzY1qaelOamnpVIzYymGn0w0zNhXRfDb/kaZf+vFv/AEYlc7XRfDb/AJGmX/rxb/0YlduX/wAdfP8AJlUfjR6PRRRXvnqBRRRQAUEgAk8AUVy3xXTxFL8P9Vt/C1t9o1WeHyolDhSFY4ZgTxkKTinFXaQm7K58ufFTy/Gvj+513TLjS7e0vdU/sq33ShWd0QASuByFYnG76Vhar8NvHum3DW914T1UsDjdDAZUP0ZMg10b/Cvx5/Yyxx+DNQXUz+7knNxB5RhAG1VTOQwIB3Zz1r6p+H7a4fBek/8ACSQCDVltlW6TcG+YcZJHGSACfc16FSoqaXLqcdODm3c8h/Zb0PxpoN5qa614euLXT71EYXF1JslVowQqhDyRg+2MCvdby6t7OHzrqZIYtwXe5wAScDJ7VNSOqyIySKrIwwykZBHpXDUnzy5jqhDlVhR0rzn9o/8A5JTff9d4P/RgrqzZXuj/ALzSQbmyHLWLtgoP+mTHp/uHj0K1xXx91C11D4SX8ltISVuYFkRgVeNvMX5WU8g1tgv94p+q/Mxxn+7z9H+R8xR9asx9arR9asx9a+2kfGxLMXarEdV4u1WI65Jm8CzHViOq8dWI646h0RLMfarEfWq8farEfWuSZ0RLMfSrEdV4+lWI64pnREdY/en/AOup/kKs2P8ArLj/AK6/+yrVax+9P/11P8hVmx/1lx/11/8AZVrmqdTeHQvpViKuLnfWp/GN2llcTJb2ZtpH3TgRCMqxkTy+rM2Bg9vWobfxbrn2XRXNnZPNqFol2wGEQhnUeUrPIPmAJOcN2+XvXFJXOqKPQ46sR1w3ie41y81WysdJW/sppbW7KBrhIgJFMQSVsFtyjcfl6nPSp4/EerKZFnl023j/ALXfTVuZI28uIIhYySfMB8xG0DIGSOe1cc43OiJ3adasxV5zaeN9Ql0+8vWt7OKS0slnSzYN5t6xVzviJI+T5R2PGckVas/GOqK9g17HYLbTXRhaaIpI8gJjCERrKxUZdgSC+NoJAB45Z03c3i9D0SKrEdeTN461QXp/cWbX1vbylkR2MCkyQKo3I5WUYkJ3cMOmFyc6OpeOtZs9Vj0cDTUu1u5YGmeFvKlCTxpnlx5fyOWyS3K471yyoydl3N4ySPUF+7+FN0D/AJAtj/17x/8AoIp46GmaB/yBbH/r3j/9BFcUvgfqv1N4/EjUjqdelQR1OvSuCZ1RFoooqCgooooAKKKKACiiigAooooAKYafTDTQMa3SmnpTm6U09KpGbGmmNTzTGqjNjTTD0p5ph6VSM2NNNanGmtTM2MNNanGmtVozY00w080w00ZMaaaacaaapEMYelNPWnHpTcHPSqMmNPSmNTyDjoaawPoaohjD0ppp5Bx0NNIPoaozZGaaaeQfQ00g+hpozYxqaelPYH0NMIOOhq0ZsZTDUhB9DTCD6GmZsSui+G3/ACNMv/Xi3/oxK505rovht/yNMv8A14t/6MSu3L/46+f5Mqj8aPR6KKK989QKKKKACiiigAooooAKKKKACvHf2t9FuNS+Ed++mXaadfNNAj3IU7jHvHy8EZ5x1zjnFexV5z+0f/ySm+/67wf+jBXRhIqVeEX1aMMVJxozkuzPlHS1uo7KGO8kjkuFjCyOgIVmHcZ9a0IuoqtH1qzH1FfbtWVj4tO7MfTNfmlv7mKaKIRQiYnAMZASTYPmY7WzzkjGMc9avW/iWxkjR/LmAYgD7pH+sKNgg4IUqST6c1I2jabMoWS2yAzsMOwILsGY5B/vAH2IFTLomlsiI1ruCLKoJdicSffyc5Oa82Uaq6napUn0Evtakj0+yurOI4uroQDfE0hC/N8wVTk528exqSbWL6ODUbqKO3MOmKPOV0ZXmOwO23n5OGGM55q2+mWc1pb2rRusVsVaHZIylCowCCDnoTUp0fT5nLyxO+4KJAZXxLt+7vGcPj3zXNUUtdTaDh2IdS1e+t7y9FrHbNBZWKXjrIGDyAl8qCDheE9Dyaff+LLe1E6QWj3FxHCJlj81BuXcgOecqRvHBAzVy50jT7y6a5uIXd3RY5B5rBJEBJCsoOGGSeo70/8A4R/SJJZ5HtSTOHDjzWx85BbAzhSSoORjkVyzUjog4aaFm11q3k1z+x2jaO58tpMeYjfd27gQpJH3h1HPatyOsex0bT7W++3QwuLg7juaVm5bG44Jxk7Rk98VsR1yyNVboOsfvT/9dT/IVZsf9Zcf9df/AGVarWP3p/8Arqf5CrNj/rLj/rr/AOyrXNU6m0OhLeXsFj5PnBiZ5PLUKMkkKWJ+gCk1StfFWhXCWTK7kXMH2mINDjYocJ82futk4x7GrWo6el81ozOUNvKX6feBRkZfxDHmqieFvD9rFLM6NDH9+R2nICgBecnoPkB+pY9zXDLzOqOxqr4g0YRmQX0b4jkkG1Scqn3iDjGPfOD61NJ4g8Pos0c+oWoCECRGGeScYxj5jnjjPPFZcXhnQ7qaWDzp5ZBvllRZQCPOUqT8oGAQDgDAOMnJrTtfDOmw3CXAW5PlyGWJWlO2IltzbR2Bbk1yTsdES5eazptn/Z0r5m+3NstXiQNuBXdkE4wMc46nsDTrfxF4Z8mOaPUrHyw+1GAwFJGcjjgYIO7pz1qhJoPh+50+LSY3VIpAq7IZBuuNiAgOcZbC4OeDjoaLXwFo7WVol8J7yeBFTz5SHLKFC7MMCNmAOOvvXLPlN4l678XeHrO08+FxdKWQKtvGPmLyBAeccZIO7pjuatRxeFfE92HPl3U4t0MiLI67omKuFkCna4yVO056jjmobLw3o0cqWvnXUslrFEiJJcEtFEr741H+yCnH0Navh7Q7LRdy2D3KQsqjyXlLRgqqruA/vEKoJ9vc1yTcVte5vG5tr0P0pugf8gWx/wCveP8A9BFOX7v4U3QP+QLY/wDXvH/6CK45fA/Vfqbx+JGpHU46VBHUw+7XBI6omRpNpJdaXa3MuoX/AJksKu2JsDJGTxirX9m/9RDUP+//AP8AWo8Pf8gGw/694/8A0EVfrWrVkpySfUiFOLimUP7N/wCohqH/AH//APrUf2b/ANRDUP8Av/8A/Wq/XKapfTTeN30m41iTSbSDT47qEoyIbmRpHV8lwQVUKvyj+/z2pRnOT3CUIRV7G5/Zv/UQ1D/v/wD/AFqP7N/6iGof9/8A/wCtXneq+OtTvLSzWLyLUXlxDJH9mkPnWyLfRQtHNnjLhj0x0Yc9areGfiLrEWjWom02TUktLBJbuVn/AH0pMDy71JPI+ULjBJ5PbFbezrcvNci9O9rHpv8AZv8A1ENQ/wC//wD9aj+zf+ohqH/f/wD+tXAeJfFuu29sJTf6LJavoV5eyLZu6s0iCIqqSbsqwEh9eOcekuofES+s7S6ulsbKVFF4sNv5rCaNrfA3TeiuemBxuXrmlyVujC9Psd1/Zv8A1ENQ/wC//wD9aj+zf+ohqH/f/wD+tVHw1rU17cahYakbOK+s717UCFyBMBGkm5VbngSDPXpnvW7WMqlSL1ZpGEJLQof2b/1ENQ/7/wD/ANak/s3kf8TDUP8Av/8A/WrQpvcUvaz7h7OPYoaNJJNo1nLM5eR4VLMepOOtWj0qnoH/ACAbH/rgv8quHpVVVacvUiPwob3FZFhbyXVsbiW+vQzSyDCS4AAkYAAY9AK1+4rP0X/kGr/11l/9GtVwbUG13X6mc1eS/rsNOn/9P+of9/8A/wCtTTp//T/qH/f/AP8ArVfNMPShVZdyHBFE2H/T9qH/AH//APrU02H/AE/X/wD3/wD/AK1XjTWqvay7mbgigbD/AKfr/wD7/wD/ANammx/6fr//AL//AP1qvGmtVKrLuZuKKJsf+n6//wC//wD9ammx/wCn6/8A+/3/ANarxphqlVl3M3FGVqdu9vp9xcR317vjiZ1zLkZA9MVot1qrrn/IGvP+uD/yq03Wrk24Jvu/0M7WbGHpWddwQ3OrRxzp5iC3ZgpJxncvNaJ6VSb/AJDSf9erf+hrTpNptrsZz2GHTNPx/wAeqfmf8aadM0//AJ9U/M/41ePSmNVe1qfzP7yHFdikdMsMf8eqfmf8aadMsP8An1T8z/jV09KaaftZ/wAz+8zcV2KJ02w/59U/M/4006bYf8+qfmf8aummmqVWf8z+8zcV2KTabY/8+yfmaadNscf8eqfmautTT0qlVn/M/vM2kUv7Osf+fZPzNMOnWP8Az7J+Zq73ph61XtZ/zMzaRStYY4NRmjhXYnkxttBOM7n5/Suv+G3/ACNMv/Xi3/oxK5NP+QrN/wBcI/8A0J66z4bf8jTL/wBeLf8AoxK7cI28TG/b9C6Hxo9Hooor2z1AooooAKKKKACiiigAooooAK85/aP/AOSU33/XeD/0YK9Grzn9o/8A5JTff9d4P/RgrpwX+8U/Vfmc2M/3efo/yPliPrVmPrVaPrViMjPUV9tM+NiWou1WI6rRMvHzD86sRsv95fzrkmbwLUdWI6qxun99fzqxHIn99fzrjmdES3H2qxH1qokkfH7xP++hVlJI8/6xP++hXJM6IluPpViOqkcsWP8AWx/99CrEc0P/AD2j/wC+xXHNM6Iktj96f/rqf5CrNj/rLj/rr/7KtVdPZWMxUgjzTyDnsKmt5o4Zp1k3KTJkfITkbV9BXNUT1NovY00qtr2myavph09bkW8ckiGY+WH3Rg5KYPHOADntmlS8t/77f9+2/wAKsR3tt/ff/v03+FcU4S7HTCS7nHaz4S1hbezjgm/tNV8qOYfLGWSIOF3ZOMkMBkcgjIFbdp4Nk+2RTXN7FJHHMZGQK3744l2vJlsFwZF56YQe2N6O+tf77/8Afp/8KsR39r/z0f8A79P/AIVyzU+x0Rku5zUXgJPLZJLi2ZiobzREwcyi2EIcnPOCN4/yavjwUTefbFvsXJl8xpPnBb96zEZDcZRtmR2/Kt5NQtM/6x/+/L/4VYj1Gz/56Sf9+X/wrlmqnZm8ZRta5m+D9EvNJvFS4aJ4obFYEkjAUOTK74x1+UEDcepJNdbHWXHqVn/z0k/78v8A4VYj1Oyz/rJP+/D/AOFcVWFSXR/cdEJR7mov3fwpugf8gWx/694//QRVVdUscf6yTp/zwk/+Jq3oSsuj2SspVhboCCMEHaK46kZRg7rqv1N4NOWjNOOph92oY6mH3a8+R1xKXh7/AJANh/17x/8AoIq8SACScAdSao+Hv+QDYf8AXvH/AOgiqnjTSrjWdCaytWiLieGVopiRHOqSKzROQDhWAIPB69CKuok6rT7/AKih/DXobG9MKd64b7vPX6VBcQ2F2YmuIrW48t8xmRVfa3+znofpXnVx4G1K3t9S1HyLWWf+y9QjsbS3Yk2ss8m9EhJAAAAI3cck4AFYlj4J8Raj4XudPtbOxsGkuJHknltxbmSQxRBJI0MRaMLtYEAKxPzBhzWkaMHrzkSnLsetXaabZRXN21lEWJWSYQ24eSQg8EhRliD37VKtvpyyrcLBZiSFfLWQIuY1/ug9h7V59rHw91C6jupLWaxhurqa+aabcwaRJpY3jViBk7dnToD070+98Ha5cWOsLHY6HBc6nqRnnZWDLJAFdI1UNEQjKCpJKsSS/IJBqeSNviDmd9jsT/YEcq2EdpZSPFOIzDDbq/kO6k5ZVHyZXqTjqPWrv2XT981x9ntN0o2TSeWuXA7Me+PQ15xD8O9YjVEjubCG4Y2kk2oRs3nb4rRoH/hy3zEOCTz3ANWdP8A3TXdjJe2ukwWUEtsZ7GFmeKbyoJkaUgqAXdpFyCOiDJJqpQh0mClL+U7uTT9P/tSHU3hjF2iPHFITjG/buwPU7FGeuBire5ckblyBkjPQV5xr/grxHe+DNE0G2u9P8yytDDLNIfmWQFNjo7IxAAUjja3T5hg0uo/D/UJRcy2k1lFcXEl+075YGdJp0ljjcgZK7UKn03HGan2cHvPuPml/Kd7p2oWmoG5FpL5n2W4a3lOCAJFAJA9eGHIqz3Fc/wCBNFn0Oy1GOe3srX7XqMt3Hb2jExwq4XCgkDkYPQAV0HcVlJJOyLTbWpnaB/yAbH/rgv8AKrh6VT0D/kA2P/XBf5VcPStKv8SXqzKHwIb3FZ+i/wDINX/rrL/6NatDuKz9F/5Bq/8AXWX/ANGtVL+G/VfqRL4l/XYTV9V0zSYo5tUv7eyjkYqjTOFDHBJA9eAT9BViNlmhSWFhJHIAyOhyrA9CCOtYfi7RbzV9Q0R7W7ltI7S4me4lhZRIEeB0wu5SOSwHTpXOyeC7qzTU00+Im3+0WSWlubthvsoY4xJACThNxU56bu55qowi0rvX/gmcmzt9Rurews5Ly8lEEEWPMkYHC5IAz+JAqVlbJG056dK8w1Hwf4iurRoJbZLiJ+bOFr8gabi783aT/H+7wvGfu7enNT3nhzxdIZLdDmCH7X85viDdpLeJMEx1T90GTJ6E46c1p7KOnvENnfXV1b23+ukCneiEAEkFzhcgcjJ7nipWVv7p56cV59eeE9Q/tuXUNL0uPTWuBp+HW6BaBYZ2aRDz82UIwBkcYqCy8J68wtIrlPIhU2i6iPtzN9udJi0s3ByAy5GDgtnBGAKpU4/zGUmejFWzjac+mKprfWsmozaeku65hjWSVAp+RW+7k4wCcHjOcc1yU3h/WF0LSLOa3/tGGzmuvPsvtmzzEYuIDvJ52ArwTx7kCrPgXw3e6LqOo3upNFPd3VvZxvcq5LStHFtkJz/td+/WjkjZu5DN7XP+QNef9cH/AJVabrVXXP8AkDXn/XB/5VabrR9her/Qye7GHpVJv+Q0n/Xq3/oa1dPSqTf8hpP+vVv/AENaun19DOWxV8WXN9Z+GNTu9NjMl7DayPAoTcSwHHHf1x3xXM3uvQ6ZFaxaT4gt7qK4ilmkvtQuPPjRo4wwjGGG1nznGeNpwO1dyap6lPZafptxe3YjitbdGnmbZkKFGS2AOTx9acZJaWEcVD4v1yUi4aysbeF5hbrbz7kdHNkLgF3zgAN8p+Xpz2qrL4+u4NMe4mWzDpY3Lgum1XuYpI1ESFXYOMOTlWOcZ45Fd5NfWEcbyS3VugWIzPucAhAMliOvSquj6ppuqafZXVs0SR3Ufm20chQOyeoUE9vT8a15o78pm9jjr3xb4ijN5NDHpnkw/wBosiNDIWxaOoAJ3YJcHrjjGeelVtZ8Za00OrRafLp6zQm9jijjiaSa3EMQkWVwWwQSduMAZI68ivQTeWPH+l2nLbR+9Xknt168jj3qC1XS7QO9s9pGLudmLCQfvZWPzYOeTkdBTjOP8pDa7HD/APCV3tvfX0K3emou5pPt029oJSltC4RF34UsXOADjCk4JzWho3ibVr3VrVbi1t7e1uL37IYSjedGfsqz5LZxwSVxj8a6G31XSbqQQ2k0FwitIrvEVaOJoiAwY/wkf0NWDd2XlJN9qttkh+R/NXDHpwc8+lVzL+Uye1jzrxL4q1i40LU47We1t5nt7k7YkYzWPlzLGPMO7q4JwcLjtnrXokEXkW8UOQfLQLkZ5wPck/mT9al2ruY7Vy33jjr9aaaTkmrJGcncqp/yFZv+uEf/AKE9dZ8Nv+Rpl/68W/8ARiVyaf8AIVm/64R/+hPXWfDb/kaZf+vFv/RiV24P/eI+n6DofGj0eiiivcPUCiiigAooooAKKKKACiiigArzn9o//klN9/13g/8ARgr0avOf2j/+SU33/XeD/wBGCunBf7xT9V+ZzYz/AHefo/yPlmOp4xzUEdWI+tfbzPjIFiIDjgVYjVf7o/KoIu1WI645nREsRqv91fyqxGq/3V/KoI6sR1xzOiJPGif3F/KrKRpn7i/lUEfarMfWuSZ0RJo448f6tPyFWI44/wDnmn/fIqGPpViOuObOiJYiAXAUAD0Aq1HVaPrVmOuOodESwhqzETVZKsRVxzOiJZjJqzGTVaOrMdcczpiWEJzVmIn1qsnWrMVcczoiWIifU1ZjJ9TVaOrEdcczoiWYyeOTVmOq0farMdcczeJYjqYfdqGOph92uSR0RKXh7/kA2H/XvH/6CKxvH/iC80e0+y6bBC95PZXdwkk03lpEsMe4nO05bLLgYxwcnitnw9/yAbD/AK94/wD0EVJqem6dqcKx6lYWt5HGd6rPCsgU46gEemauo0qsr92KHwI4LQvHF4iRC7t5JoGu4re4vriT91CzQ25A/dodu5pTjd8uQcsMgUun+NteuNLhW706xE82n6heyTW1yyiKO3k8sBQyHLkkdeBj8K66zsPDV/Z2ur22n6dLAQLmC4+zqAPlGHBI44VefRR6Vat9J0hQ81vptkBOr73SFf3iyYL5IHIbAJ9a0lUp/wApEYy7nnmn+P8AVLCy1C9vLQX9oJ3S3zcDzlK2CXIUqExtOHy3XLZxita98aalNr1rp2m2dkITceVcvLOd2DZG5GzCkBh05649+OmXTdAtdViZNLso724jdEkS1G5kVQGBYDgbcDBPI4p8Ph3QobdbaHRNOjiWQSrGtsgAcDAbGOoHGfSlKpSevKCjLa5xmifEGaTR7K8bTzLafuLaSSW5BuGnkthODtCBSuCAW47kDArU0rxrJLomqalqWli3NhpsGp+VBP5peKWJnVclRhhtIPboc1tRaf4bXVNiadp8d7BEtupNsqsEKHCKSORtDcDOBmtCKxs4Qwis4Iw0awsFjAyighVPsASAOgzSnOm72iOMZaanBal4o16717SNEjhtbGZtThS9aC6Lq8L20kyqrFOv7v5hgdBg4bIbe+JvEFr/AMJhqQaZ7fSrtra1DpCLZPlh5bH70lfMZjyBgV2OnWXh+2vG0vT7Gxhnsyt0YYrcKYi4ZVcYHBIVhkc4BFSR6Robalc3cem2BvZAVuZFhUyNuUDDnqcrjr1FP2kE/h0/4YXLKy1/rUy9FvNSt/GN14fu9S/tSFNPivBO0SI8bM7JsOwAYIXcOM8Hk10ncVV0vS9N0uJodN0+1so2O5lgiCAnpk4q13FYzkm9C4ppGdoH/IBsf+uC/wAquHpVPQP+QDY/9cF/lVw9K0q/xJerM4fAhvcVn6L/AMg1f+usv/o1q0O4rP0X/kGr/wBdZf8A0a1Uv4b9V+pEviX9die8kMNrNMACY42cA98DNcjpPjm3urfTftGm3YlureyeZ4Qphie6U+WuWYMcsCM44yM119wqPC6S48tlIfJxxjn9KwLDRfDH2WA2aQNDm1SErcEgm35gA55Kg5x375pw5bPmXYiV+hg+HfHzTaBFqGr6fcrI0TXlyIUj2WdsZWjRm+cluVbpk/KTgcVdl8c2axLJHpGqyrJdXNtDtWMea1uHMrDLjCjY2CcZ4xVz/hFvDDtHYpb82cKxvAlw4zEXLqsqg/Ou7cQGyOtWv+Ec0dUhUWfEMtxNH+8bh59wlPX+Le30zxitZSp62X9dDPW5jS+PdKj0i51OSzvIo7dIpWSYxRs0ckZkRxucA5UH5c7sjGKqS+PbdLiWS4tZrLT4L0w/aGVZBcRi0+0ZADBkO3HUHsOp41NV8KeFzAjXlv5CKsVusguXjONhhRNwYdVfZjvmlPhjwzPczw/ZUleIoZoDMxVSYDECyZwCYjtz3GPSrTpa6Myd9CrL40to5ltH0fVBqDMFFniPzMGFpQ2d+3BVG75yMVu6deQajp1tqFsWMFzCk0ZYYO1gCMj6Gs+Pw5oengXjQyboC0rXFxcO7AeUYyWZiSQEJAB4FaOnW9tZ6dbWlkoW1hhWOEBsgIAAvPfjFTLk+yQ7kGuf8ga8/wCuD/yq03Wquuf8ga8/64P/ACq03Wn9her/AEMnuxh6VSb/AJDSf9erf+hrV09KpN/yGk/69W/9DWrp9fQzlsWT0rM8T6fJq3hzUtLikWJ7y1kgV2GQpZSMnH1qj4yvr20ewjs3eMy/aWJQZLMlu7ouO+WAOO+2uX/4SvWNOs0ltVn1y2lSAG6uVWNYpjGzSRlgEBGVQA/wlyOelVCm3qhGnc+DGlu57rzbTzZrwzFzF8xjNn9n2E/73zemPeq9t4Kurc2kS3Fj5Ua2G+YRkTRG2AysXGArkc5Ixubg5qebxLqkj7ktYoWiu3je2LMGVVjlI81ypUKxVSCvYj8af/CX6psS6+yhY5YI8vNE4t4X3TZPygsc+WqghiCWU/XZe0/IzdyKX4eq+g2Wml9PJt9HubAsYODLKyHzR/3wc9+aNf8ABOo3kV7a2F9ZW1rdXEk3l+VtMZKwgEEA9DGxIG3O4HPFa+j+IdUurtlvtH+ywGCWVFG9pUaMRkq3GMnzCBjn5T17ZNh401i9tftEehpsjkbzMhwXQNCBsAzz+9PU/wAB98VF1L/13Idxuo+Brq5klEd1Ywx+feSpiNsyefJHIFkAHQFCpwTkH8KW78ETXj309xJp6PdQXirCkZMVu86xKpTIHTyyScAkscU/S/EupyW/iHV7qBdlpZwyw22JFVHAlLoSRnfwobbntTP+Ev1SZvITTYjuJRJIxL/pALMpkhyOAgAY7vwqv3i07EvmOziVkhjRm3MqhSfUgdaQ1xeia/rQFrZzxAyyhQs14HAd/JhPlrtXhizscnP3W/Dd8J6xLrmmNfvafZk8wxopJ3ErhXzn0cOo9Que9RKDV2YNWRdT/kKzf9cI/wD0J66z4bf8jTL/ANeLf+jErk0/5Cs3/XCP/wBCeus+G3/I0y/9eLf+jErswf8AvEfT9B0PjR6PRRRXuHqBRRRQAVX1C+s9Pt/tF7cxW8WQoaRsZJ6AepPoOasV438Tri6l+OWiWVwzfY7TwzqN/YJ/C14AELY7sqHj03GgD1HQPEGi6/bi40fUoLtCu4bDg7ckZwecZBGcdjWnXyT8E7u+tvCnwZvrN3GoT61f6fJjrLYtveRW9VVgGHoa99+KPxV8IfDWfTU8WTX1rDqDMsdzHZySwxkY++yg4zngcnrxQB3NFcFc/GT4ZxeDr3xXF4x0q602zj3ymCdWlz2UR/e3E8AY61yv7N/xf1/4vX/iDUm8Lx6T4Ys3WGwuGctNNJk7gx+6cLgnHTIGTQB7PXnP7R//ACSm+/67wf8AowV6NXnP7R//ACSm+/67wf8AowV04L/eKfqvzObGf7vP0f5HyxHViNR7/nVePrVmOvtpo+NiTxovHX8zVhEX3/76NQxdqsRkEkAgkdfauSZvEmjjX/a/76NWI4k/2v8Avs/41CrKqlmYKoGSScACrEDKyhlIZSAQQeCK45s6IkyQx/7f/fbf41YSCPP8f/fxv8ajSpopI2ICyISegDA/56iuSbZ0RJo7ePH/AC0/7+N/jU8dtF/00/7+t/jTY+lWI645yfc6IpDtPG3zVyxCykDJJwMD1qS1hSbzHkMhPmuOJGHAPsajsfvT/wDXU/yFWNO+5J/12f8AnXNUbVzaHQsJZw/9Nf8Av8/+NWI7OD/pt/3+f/GhKsRVxTnLudMYrsEdjb/9Nv8Av+/+NWI7G3/6bf8Af9/8aWPPFWY645zl3OiMV2GpYW2f+W//AIESf/FVYj0+1/6b/wDgRJ/8VSoy7iu4bgMkZ5xVmFlJIDAkdQD0rknUn3OiMY9hkenWv/Tx/wCBMn/xVWI9Ntf+nj/wJk/+KqSOrEdcc6k+7N4wj2I10y0x/wAvHT/n6l/+Kq3obM+kWTuxZmt0JYnJJ2jmlX7v4U3QP+QLY/8AXvH/AOgiuWpKUoO76r9TeCSloakdTD7tQx1MPu158jriUvD3/IBsP+veP/0EVleOtLvtUi04Wtut7bw3DPdWbT+SJlMbqp3f7LlWx7eoFavh7/kA2H/XvH/6CKv1dR2qyfmxQV4L0PJYfA/iqSLSNOuIbGO0tdNFnO6TlvMQ2jxsjZ5YeaynAAGAD1qzbaB4l0290G8j0u3s7HRreLzY7aYNJIiQSLJHgZLbnKkKowep5GK9Roq3ipvp/X9Mn2K/r+vI4fxzo/iLxHp2ny2CtYStp9ytxAbooY5JY02ruXqVIYZHTqKmm8N3ieHPEGkwiZbe5v8AzbGO3uQGSEiMlQXyACyvlTwQSOM0zUPHU1vqt1Y2/h+a5WC6ntVl+1IgeSGATtwRkDYcA+oxjHNNk+IthHanUn065Gkh/JNzvG/zfs/n7fL6428Zz17Y5ppVbKy0/wCDcXu9WY1v4N1+bVdL1LWLKwufsdxayCCOYhYwsE0blAxIBBeM4zztOOgrW8F6H4nsUkh1GRYTDosenwT/AGoyl5keQ+djtkMh554welUn+IV9YajfxalpLeY7wCys0lDYU2xmcl1U5JAwBjqcdOasaN48mfUJY760lFtcao1vBPOvkJboY4CsTnBHmkynCsRnBGc4FaTVaSaaX9f8OSnBWdzFh8G+JobG8WHSbKNruCzguFe981pGiSYSTDPygl3Q89snG6pLfwb4itLO8H9m2N3eX8ViLy5ecMz+XAI5R82Nzb1DAtwQSeoAr1WisniZ66bl+xWhzvgJtWh0aHSNXt5ftOm21vBLdvJvFzL5YLlSRkgHA3dzn0NdB3FOpvcVjKXNJstLlSRnaB/yAbH/AK4L/Krh6VT0D/kA2P8A1wX+VXD0rSr/ABJerMofAhvcVn6L/wAg1f8ArrL/AOjWrQ7is/Rf+Qav/XWX/wBGtVL+G/VfqRL4l/XYZ4jtZr3w/qVnbNsnntJYo29GZCB+prjbzwpq08hvNOkt7SN7WOeO2lZ0aO9MaxOxK9B5QIBH8RzjFegGmHpThUcdiJK557a+F/F9rYs66tbS6g9ssDyNcSLuwk6qxbbklfNjI45Knp1q9omg+KLG61ea61r7U1xA62peZjGrn7hZMZXb0yp5HOM12RprVbqyd/Mztax5r/wh/i6a2tYb7WIZhFdLMoN5MRAFnSQHGP3pwpUBuB2qOHwZ4sik85NaELySxtcCO+lZ5SkSp5m9lPO4MwTBX5sdq9LNNatFiJGbRxK6BrtnLa3RvJL4RJcNeJJeSuJtxcqqR9N20qoydox93vXQ+G7aey8OabZ3RzPBaRRy/wC8EAP61pmmGpc21Zmb3KOuf8ga8/64P/KrTdaq65/yBrz/AK4P/KrTdar7C9X+hk92MPSqTf8AIaT/AK9W/wDQ1q6elUm/5DSf9erf+hrV0+voZy2JpYopTG0kauY3DoSM7W6ZHoeT+dOZmzncc+uaU9KY1SSxCzY+8fzrAvfF2i2epSWNxc3KzxOUkYW0hRThCcuBjgSISc8bhW8elZd1oOkXMs0k9kjvMWaQlm+YsEB79xGn/fNaR5b+8Zsy73xpo9vex2ouMkXX2acMrBlcoxQKuMsWKkAD3oh8b+Hbld0GoSTfePyQOx2qu4vwOF285qVfB3hpVlUaVGRK25t0jnkbsEZPy43tjGMZ4qay8OaPYqi2lq8QQOI8Tv8Auww2sF5+XgDp07Vp+7t1IfKR22r2ur3SWfk+baXVkbiIyKf3ih9jKVPblT75rXLNg8n86y9N0Gw0y8FxZqyBYDCiFi23c5d2ySSSzYzn0rTPSh26Gchu5s/eP51BDDFbxLDBGkUa/dRBgDv0qamGkZMqp/yFZv8ArhH/AOhPXWfDb/kaZf8Arxb/ANGJXJp/yFZv+uEf/oT11nw2/wCRpl/68W/9GJXoYP8A3iPp+hVD40ej0UUV7h6gUUUUAIudo3DB7iuI+L1rotro9v4x1W4a0fw7I1ys68nynXy5YiMHKujEYHOQCOlc58Tde8RaX8SLP+zNzrBbRtFAWxHIjmTzWbt/Ag3fw4A4384vgzxb4i8WfEDS7vUbOKGyvogi2ccomge3aJ3Y7vuyAMsZ3dvbfigB3wCsfBphtZ9Fur6/HhuGXT7VJo9jQvM5llkK4HzMCi59FIHeuz8d+Pvhta2OqaP4z1TQjFBAXvdPup4pJNu3ODETkkjoMZ6V1NvFp1pI9vp9lBbxREtMIYQi9PQDk14/+0N8I/DfxJ8BzzW9nDD4otw7WF3GqJJIwB2xStjLIenPQ4NAHw54t8L3WujxD8QvB3g++sPA1vf7I97lxArHAGepGeuMhdwGelfo98M9a8FaT8I/DGoafJpuhaHc2MLW0byrGisy5K5J5bO7J65BJqn4L0KwHw4tfB2t6dbJYS6RHZ3tsiKI1YxhZAMcdc8+vNYvw/8AAsfgO38IeDbjUTrcFlZasYZZ4gNqO8ZC456KxXPue3FAHsKMroHRgysMgg5BFedftH/8kpvv+u8H/owV03w3DL8P9AVm3EadAM/8AFcf+1DcPD8IdQWB4xdSTQrbq4yGfeCBgckevtXTg3bEQfmvzOfFq9Ca8mfMUfWs3XFv1vBcWKSmRLCcIyruAkJTaMdCeDTfCf8AbJ0oPrzR/bndiyRgBUXOABj2Gfxrdj619lP95C+35nx8f3c+9vuMyRtUjsL6NZ598dyohlaLczx4UkfKp7lhuwcVXtxq0uoxXLx31qpkHyqg5JtxjzCF+b5+Mnp7V0kXarEdcdSlfqdNOpboc0l3qV9bJpt2txG17HbW5MkXlkthjcEcc/KuPTkYqz9t14X1x5FveR2kbIdrRbiFWdVYLhRnMeTgFuO+a073VbO0vba2bbJcSTJEFA5j355zjA4HTqRU413TUngh86Rnmm8lQsLkq20sN3HAIHB6GuKaV/iOqLf8pkm88RyXEWyK9+yyPMJw1sMqu9/J2gjnIwG64XB71DpC61YyPcHTbkF4iz+XAFYMYrZeDtO0Ah+AD908HArsLC9tbt5Ft5d7REB1KlSM9Dgjoex6GtCPrXLKHmbKprscxpTeKLyNhLdXVoyWMrRFolCvMJXCFyyg/cC8YHXOBXQeDL661XRU1W6VoxeMZYYmAzFHwFHHXOC3/AqvpyMEZB65qxCqqoVVCqBgADAArmkrGqlfoPsfvT/9dT/IVY077kn/AF2f+dV7H70//XU/yFWNO+5J/wBdn/nWFTZmsOhoJViKq6VTu9ctbLXtP0iWOUy3pIEigbIuy7/94gge4rgmdMTl73TtfXxHriWcF4bXXbn7LLICdtuixRnzl9AV81Mj+LbVjw5J4qs9N0yzjhv454IbOOC2eD9w8XljzjK5GQ4ORywPC8HJrd0fxbpF3BZtNOLW4umKpCQz7TucDLAYGQjEZxwD6VoReKNA8lZf7STY0iRL8j7nZwSm1cZbdg4IBBxxXNNu1rHSjkLeTxUtzLqEKas0s8FjFezTWxjeLHnGVYwI2JCuUGQrYDcZ61ctT4ssLm5vGS7lnmubdp0t7ZlN4RbRqSrFCEw2chgoOCMritm68daXa294zRvJPawvOyRhjGUWYxH95twGyCSO3TmtmTxb4btolln1aGND5nLI4KiMgOWGMqFLDJOMZBrmm32NonRx9asR1g2viPRJniSLUEd5ZGjVFRy25cbsjGVA3LycD5hzyK3o+tedUTR0wLC/d/Cm6B/yBbH/AK94/wD0EU5fu/hTdA/5Atj/ANe8f/oIrml8D9V+ptH4kakdTD7tQx1OOlcEjqiUfD3/ACAbD/r3j/8AQRV+s2LR4IoliiutQSNBtVVunwB2A5p39lx/8/uo/wDgW9aT9nKTlffyIi5qKVvxNCis/wDsuP8A5/dR/wDAt6P7Lj/5/dR/8C3qeWH834D5p9vxBtE0lpnmbT7cyPK8zNt5Mjp5bt9Sg2n2qvH4Y8Px3S3SaPaCVY/KB2ZG3Zs+70zs+XOM44zirH9lx/8AP7qP/gW9H9lx/wDP7qP/AIFvVXj/ADMXvfylKLwh4Zht2gi0a2jRnWQlSwbcq7Qd2d3Cnb16cdOKmfw1oLziZtKt94mE/AIBkG3DEZwxGxcZBxtFT/2XH/z+6j/4FvR/Zcf/AD+6j/4FvRzL+d/18xWf8poUVn/2XH/z+6j/AOBb0f2XH/z+6j/4FvU8sP5vwK5p9vxNCm9xVH+y4/8An91H/wAC3pDpif8AP7qP/gW9HLD+b8A5p9vxG6B/yAbH/rgv8quHpTbeCO2tYreEERxKFUE5OB7049Kc5KUm0TFWikN7is/Rf+Qav/XWX/0a1aBrO/suFN3l3F7GpYttS5YAEnJwM8ck1cXHlcX5fqZyTvdFw0w9KqnTU/5/NQ/8Cnpp05P+fzUP/Ap6ajDv+Bm3LsWjTWqqdPT/AJ/NQ/8AApqadPT/AJ/NQ/8AApqrlh3/AAM232LJprVVOnp/z+X/AP4FNTTp6f8AP3f/APgU1Uow7/gZtvsWjTDVY6en/P3f/wDgS1NOnp/z93//AIEtVKMO/wCBm2+wzXP+QNef9cH/AJVabrVSXTYZI2jkuL10YYZTctgj0q2etVJx5Uk/60M9b3GHpVJv+Q0n/Xq3/oa1dPSqtzaRzzLKzzRuqlQ0chTgkHBx9KcGk9TOWxMelMaq5sVx/wAfV9/4EtTWsV/5+r7/AMCWqrQ7kNssHpTTVc2K/wDP1ff+BDU02K/8/V7/AOBDVVodzN3JzTTVc2S/8/V7/wCBDU02S/8AP1e/+BDVSUO5m7lhqaelV2sl/wCfq9/8CGppsl/5+bz/AMCGqko9zN3J6YahNmv/AD83n/gQ1MNmv/Pzef8AgQ1O0e5m7iJ/yFZv+uEf/oT11nw2/wCRpl/68W/9GJXLwW8cMjSK0ruwClpJCxwM4HP1NdR8Nv8AkaZf+vFv/RiV24Np4iNu36F0fjR6PRRRXuHqBRRRQB5l+09qVvonwS8U6wY4vtaaZNa28xUb087EZAPUZyPyrlv2HNQt9X+AWizvHG95pklxp/mlRvVBJvC564wy8e1eqeP9J0zWtGXT9Z0+21GwkkBlt7iMPG+DkZB4PIrmPFniPwJ8E/BD6ha+H1srGVjKtlpVqqtLJtyx28DhVJLHoBQB6FctHbxyTbU3EdzjdXCa7q1pY6jDAIbhzdiY25SMlN8abzGzfwsQDjPXBr4v/aH/AGlvEHjbW7ZPBGp6roGiRW67o1byp3lP3tzKTwOAADivKNX+JPjPVPD76Lea3dPbzXBuLpxIwkun2gDzWB+fAHGfXnPGAD9JvCniCPUb5LSK0mS4NlBc3MUifLEJskRFum8YOR249a5b9o/xVqXhfUvDt9osiRXa7rdi8YcBJbi0Rxg8cqx57V8wfsc33iC7v7/T3ms7nTo54JbGLV7yWK0F/v8AkClQcybdxCkEEgHGQK9d/bI13xHFqEFnY6DJqUlhJZvBBCjPlWcSySkKNzKXgSIdh82eWWgD6B8D6hHZfDfw67q0s0thCsMKcvK2wcD+p6AcmuV+PdjLH8L9Qv791lvpJoFO37kK+YvyJ7ep6k/gBb/Z7kvL3webjVICJ7OX7FbMxz5cCojeUD0JRmaNm/iaMk+gm/aP/wCSU33/AF3g/wDRgrpwX+8U/Vfmc2M/3efo/wAj5Yj61Zj61Wj61Zj619tI+NiWYu1WI6rxdqsR1yTN4FObRUuL9rkXk0SvNHO8aKvLou0HPUcY/Km6Z4ZjtJFmTUJ2mWZJfMZBklUZOfUkMcn159q146sR1wThE64zltcpeHNDj0iS4kW6luHnEau0gGTszgk9yc8mt6PrVePtViPrXNJWVkbJtu7LMfSrEdV4+lWI645m8R1j96f/AK6n+Qqxp33JP+uz/wA6r2P3p/8Arqf5CrGnfck/67P/ADrnqbM3h0NBKx9S8KWOp31zfz3V2t3K0DQyJIQIPJO5MKDtb5st8wPU1sJViKuCZ0xOKg8C3MGto8NysthhUfzZP4P3m/Me3Bf94wVww2g9D36Kx8JQx3tleXGpXFzPZtB5LGNV/dwq4RCB1/1jEt1PHStyOrEdcs5M6Vqc9/whVqY7iJNRuUS5jljmGxTuD3BnGPTDMR7irl54Ns7271G4e9uVa/iuopAAuFE/lbiPp5Qx9TW8nWrMVcc5M3iYF34Ptru9a6F/NC7XovCyRr5iMFjXCSfeQERAHrkEgjpXYR9arR1YjrjqSb3OiCLC/d/Cm6B/yBbH/r3j/wDQRTl+7+FN0D/kC2P/AF7x/wDoIrll8D9V+ptH4kakdTr0qCOp16VwTOqItFFFQUFFFFABRRRQAUUUUAFFFFABTDT6YaaBjW6U09Kc3SmnpVIzY00xqeaY1UZsaaYelPNMPSqRmxpprU401qZmxhprU401qtGbGmmGnmmGmjJjTTTTjTTVIhjD0pp6049KaetUZMaelMannpTGqiGNPSmmnHpTTVGbGGmmnGmmqRmxrU09Kc1NPSqRmxlMNPphpmbCui+G3/I0y/8AXi3/AKMSudrovht/yNMv/Xi3/oxK7cv/AI6+f5Mqj8aPR6KKK989QKKKKAKuqW5ubJ41+91X6ivGPjlZ2mqeHrG1vdU0y1lileKODUA5iuopl8mWFvLy6g71w6g7WCk17jXmfxr+F1r48is7oagLKaybcwdcxum9GYkghgcIQPm288g4FAHxF8af2e/FngzRm8X6bb2N/wCGPJSV57K++0eQGIAySFLjJHzAY57V45pOl6lq0s0Ol2FzeyQwtPIkEZcrGv3mIHYZ61+m/gTxl4Il0XWPAdu8urf8IxpaHUIpLZNs0TKxC7cKpYgcrgDkVxHhHWfBVn4a8T6j8Nfh5BY6zaAsYtOiUyXMYkxsGQDvxyUwVGeCxGKAPL/+CemmeJLfV9cvNRhni8LywqipcIfKluwwKsgPGVUHLD1FfYWtaF4c8ULH/aumWuofZmPlvImShPXa3UZ74PNeWfs7N461z4fw3Pjq0uLXWJbyd9lzGI2SAtlBtAG0DkAYzgV7PZ20drAsMfQdT6n1oASws7XT7KKysbaG2toVCRRRIFRFHYAcCuA/aP8A+SU33/XeD/0YK9Grzn9o/wD5JTff9d4P/RgrpwX+8U/Vfmc2M/3efo/yPliOrEY56moI6sR9a+2mj4yLJ41PHzNVhFP99v0qGLtViOuSZ0RJo0P/AD0f9P8ACrEcZ/56yfp/hUUdWI645nREljjb/ntL+n+FWEibP+vl/T/Co4+1WI+tck2dESSOFv8An4m/8d/wqxHC3/PzP/47/hTI+lWI645s6IoltYxECAzMWbcS3UmpY7bDMUuJ0DMWIUjGT9RSR9asR1yTbN4oVLd/+fy5/Nf/AImrEdtJ/wA/tz+a/wDxNCVYirknJnRFII7WT/n+uvzT/wCJqxHayf8AP9d/mn/xNLHViOuOc2dEYoRLSTP/AB/3f5p/8TViOzk/6CF5+af/ABNOTrVmKuSc2dEYoZHZyf8AQRvfzT/4mrEdnLn/AJCV7+af/E0+OrEdcc6kjojFDEspcf8AITvvzj/+IrRsoUt7aK3jzsiQIuTk4AwKij7VZjrjqzbVjohFIsR1OvSoI6nXpXDM6Yi0UUVBQUUUUAFFFFABRRRQAUUUUAFMNPphpoGNbpTT0pzdKaelUjNjTTGp5pjVRmxpph6U80w9KpGbGmmtTjTWpmbGGmtTjTWq0ZsaaYaeaYaaMmNNNNONNNUiGMPSmnrTj0pp61Rkxp6UxqeelMaqIY09KaacelNNUZsYaaacaaapGbGtTT0pzU09KpGbGUw0+mGmZsK6L4bf8jTL/wBeLf8AoxK52ui+G3/I0y/9eLf+jErty/8Ajr5/kyqPxo9Hooor3z1AooooAKbNGk0TxSKGR1Ksp6EHqKdRQB5h4V+CHg7wtNrk+j/bml1ty1615cGcuvPyZP8AD8x4Oc55NX9B+F+k6LcSz6fJLE83Dv5rMxXOQgJOQoJOFHAzwK9AooAo6bpkNiBtd3b1Jq9RRQAV51+0YjyfCu+WNGdvPg4UEn/WCvRaK1o1PZVIzts7mdan7SnKHdWPheO2uf8An2n/AO/Tf4VYjt7j/n3m/wC/Z/wr7gwPQUYHoK9p5639j8f+AeMskS+3+H/BPieOGbj9xN/37NWEil/54y/98Gvs/A9BRgegrF5u39j8f+AaLKEvt/h/wT43jST/AJ5yf98GrEav/cf/AL5NfXl3Nb2lrLdXUkcMESF5JHICqoGSSewqHSNQ0/V9Ng1LS7qC8s7hA8M0TBldT3BrN5i2r8v4/wDALWWJP4/w/wCCfKKBv7rf98mrCdeh/I19YYHoKNq/3R+VYyxt/s/iaLL7fa/A+V42Hv8AlU8br/er6h2r/dH5UbV/uj8qxeIT6GiwVvtfgfM0ckf98VYjmi/56L+dfSO1f7o/Kjav90flWUpJ9C1hmup87JPD/wA9U/Op47i3/wCe0f8A31X0FtX+6Pyo2r/dH5VlKEWaKi11PBY7q2/5+I/++qsR3dr/AM/EX/fQr3Lav90flRtX+6PyrF4eD6mii11PFUvLPP8Ax9Q/99ip476y/wCfuD/vsV7HtX+6Pyo2r/dH5Vk8FB9WWpSR5JHf2P8Az+W//fwVYj1Cw/5/bf8A7+CvU9q/3R+VG1f7o/KsXllN/aZoqskeaJqWn8f6dbf9/RViPU9N/wCgha/9/Vr0Pav90flRtX+6PyrJ5PTf2maLEyXQ4OPVdM/6CNp/3+Wphq2l4/5CNp/3+X/Gu22L/dX8qNi/3V/KsnkVJ/bZaxk10RxP9raX/wBBG0/7/L/jR/a2l/8AQRtP+/y/4122xf7q/lRsX+6v5Uv7Bpfzsf12fZHE/wBraX/0EbT/AL/L/jR/a2l/9BG0/wC/y/4122xf7q/lRsX+6v5Uf2DS/nYfXZ9kcT/a2l/9BG0/7/L/AI0f2tpf/QRtP+/y/wCNdtsX+6v5VyniX4heC/DnizSvC+s6zaWmq6qSLaFyPw3H+HPQZ6mmsgpvaTE8dNbpFT+1tL/6CNp/3+X/ABo/tbS/+gjaf9/l/wAa7bYv91fyo2L/AHV/Kl/YNL+dj+uz7I4n+1tL/wCgjaf9/l/xo/tbS/8AoI2n/f5f8a7bYv8AdX8qNi/3V/Kj+waX87D67Psjif7W0v8A6CNp/wB/l/xpDq2l/wDQStP+/wAtdvsX+6v5UbF/ur+VH9g0v52L67Psjhm1XS8f8hG0/wC/y006rpf/AEEbT/v8td3sX+6v5UbF/ur+VP8AsKl/OxfW59jgjqmmf9BC0/7/AC/4006ppv8A0ELX/v8AL/jXf7F/ur+VGxf7q/lT/sOn/OyXiZ9jz46ppv8A0ELX/v6tMOp6bj/kIWv/AH9WvRNq/wB0flRtX+6Pyo/sSn/MyXiJHnJ1PTf+gha/9/Vpp1LTv+f+1/7+ivSNq/3R+Vc58RvGXh7wD4VuvEfiK6jt7SBflXjfK/ZEHdjVLJKb05mS68jmDqWnf8/9t/39FNOpaf8A8/1t/wB/RWz8IfiN4Z+J3hSLXvD0w/u3Nq+PNt3/ALrD+R6Guz2r/dH5U3ktNP4mT7Vs8xOo6f8A8/1t/wB/RTTqOn/8/wBbf9/RXqG1f7o/Kjav90flR/Y1P+ZicpHlh1DT/wDn+tv+/gpp1Cw/5/bf/v4K9V2r/dH5UbV/uj8qf9j0/wCZk+8eUHULDH/H7b/9/BTTqFj/AM/lv/38Fes7V/uj8qNq/wB0flT/ALIp/wAzJcX3PJDf2P8Az+W//fwU1r6x/wCfy3/7+CvXdq/3R+VG1f7o/Kn/AGTT/mYuR9zyA31lj/j8g/7+Cmm+sv8An7g/7+CvYdq/3R+VG1f7o/Kj+yqf8zJ9k+542b2z/wCfqD/vsU03tn/z9Q/99ivSvHXinQfBXhm78ReIbuK0sbVNzM3Vz2VR3Y9hUHw68ZeHfH3ha28ReG7tLmznHIwA8Td0cdmFX/ZMLXuyPZa2uedNe2f/AD9Q/wDfYppvbPH/AB9Q/wDfYr2rav8AdH5UbV/uj8qX9l0/5mJ4d9zxP7Zaf8/UP/fYphvLT/n5h/77Fe37V/uj8qNq/wB0flT/ALMp/wAzJ+qvueIfbLT/AJ+Yf++xXTfDGWOXxRMYpFcCybJU5x86V6TtX+6PyoAA6ACtqGChRmpplQw3LJO4tFFFdh1BRRRQAUUUUAFFFFABRRRQAUUUUAFFFFABRRRQB4P+3DaanJ8ENTvrXXLqxtbYx+bawKALnc4GHbrtGeg6965j/gnpZ6ofhfdak+u3Utgb+WAadKoaOMqFO9G6rndyOhrt/wBtf/k3TxD/AL0H/oxa5j/gnn/yQu5/7DE//oEdbJ+5/Xcya9/+ux9H0UUViahRRRQAUUUUAFFFFABRRRQAUUUUAFFFFABRRRQAUUUUAFFFFABRRRQBFdpNJayx28whmZSEkKbgh7HHevzH/ah0a60X4/arp15rl/q9x5kMj3lwQJCXAbjHCgZwAOmK/T2vza/bN/5Oc1b62v8A6LWtIbNGc97n6AfDTR9Q0HwdYabf69da2YoU8q5ukAl2bRhWI+9j1610tVdH/wCQRZ/9cE/9BFWqmbvJlRVkgoooqSgooooAKKKKACiiigAooooAK+YP+CgnhfTpvhgviqeW8lv7e8ht7dGnPkxK2dxEY4ycDk819P18+ft//wDJv8n/AGFLb/2arg9SJrQ89/4J0+GNOudF1rxR5t5DqNtei3BinKxyRFAdrp0bn8RX2LXyr/wTd/5Jz4l/7Cif+ixX1VRN6oILRhRRRUFhRRRQAUUUUAFFFFABRRRQB8qf8FDPDiv8PrTxNNquoyvDfR28Fn5gFtGGDFm2gct8vUk1mf8ABOvw6snhrVvE0Oq6jbyrffZpbVJAbeZAgILIR94E9QQa7D/goX/yQuD/ALC8H/oL1mf8E4/+SU65/wBhc/8Aota2u7X8v1Mba28/0PqGiiisTYKKKKACiiigAooooAKKKKACiiigAooooAKKKKACiiigAooooAKKKKAPF/21/wDk3TxD/vQf+jFrmP8Agnn/AMkLuf8AsMT/APoEddr+11o+q698CNb0vRdPudQvpmh8u3t4y7tiQE4A9q579hnw7rvhj4PXOm+IdJvNLvP7Vmk8m6iKMVKpg4Pbg1qvg/rujJ/H/Xme90UUVkahRRRQAUUUUAFFFFABRRRQAUUUUAFFFFABRRRQAUUUUAFFFFABRRRQAV+bX7Zv/JzmrfW1/wDRa1+ktfFn7SfwD+JnjX436l4p8P6PbT6ZKYPLd7tEZtiKDwTnqDWlPqZzPsnR/wDkEWf/AFwT/wBBFWqr6bG8OnW0Ui7XSFFYehAGasVD3LWwUUUUhhRRRQAUUUUAFFFFABRRRQAV8+ft/wD/ACb/ACf9hS2/9mr6DrzL9pX4c6l8UvhsfC2l39rYzteRTmW4DFQqbsjjnPIqobky2PIv+Cbv/JOfEv8A2FE/9FivqqvHP2VvhJq/wi8MatpGr6nZag97eLcRvbKwCgJtIO6vY6J7hDYKKKKkoKKKKACiiigAooooAKKKKAPnH/goX/yQuD/sLwf+gvWZ/wAE4/8AklOuf9hc/wDota9E/av+HWv/ABO+GsPhzw41ol2t/HcM1zIUQIqtnkA88iqX7I3ww8R/CvwTqmi+JXsnuLm/+0Rtayl127FHOQOcitfs/L9TL7Xz/Q9qooorI1CiiigAooooAKKKKACiiigAooooAKKKKACiiigAooooAKiubm3thGbieKESSLGhdgu52OAoz1JPQVLXPeOdKvNWt9ISzjVzbaxaXUu5gMRxyBmPPU47UdgOhorx/TfAviyC3guHuLz7etvG7MdUdh9oW8LFsFsH9wdvpj5ap2Phvxfq+l3MlquqWfnSzx3Lzai6vdL/AGirIUG7MYSFZB/DkMAMjmhdAelz2yoJby2ivYLOSULcTqzRJ3YLjcfwyPzrzjUPB2v3Ov3FvG93b2slyypqEd+QsdgbbYLdY92d4k+bOP8Aa3Z4rPvvC/xCv9OW6muJ4dRuoLlbqOLUSqxtiCOLaQcDKxSPkdC570LUOp69RXg/j7Ste03V4dNZdRfR/tFxPbxQzzPIUMluVWEqeZeJQFc4Csa7HxB4R1rVPGdzqJkuhYteWPlKmoPGBbqji4XYrAfMSuR/Fj2oWqTDuej1XF9aNqTaaLiM3iQidoc/MIySobHplSPwry3TfC3jeJ7AXT3Ml3CLRba9N/uSzjjkYzK6bv3hdMDOGzkAkYzWcngnxpiS4S2mhne1s4dQZ7/zWv2jmkaYp842q25TgsmcEHFAdD2K3v7O4vrqxhuI5Lm02efGD80e8ZXP1FWa8x0nwx4p0rR/EISP7fd3lrZRQG5uAHlCLtkDFWHzAEgfMA2BluSazbLwb42OnRtdTXIurS3P2IDUCojkF80i5AYg4gKryW4yuTT62Dpc9Ya9tF1GPT2uEF3JE0yRZ+ZkUgM30BZR+IqxXnPgnw1r1l46Gr6rayZW0vIbi8e88wXLyXCPGUjydgEa46DGMYwAa9GpLZB1CiiigAoPAorl/iza3l98NfEFnp8E091NYyJFHEhZ2YjoAOSfbvSbshpXZ06srDKsGHqDSSSRxgNI6oCQoLHGSeAK80ij8QWbaTYeHkuIdP1AiGd4NI+yJZukod5TG4yu+LemTkFguOtYt5D411iGztryHV5WN5azaistsFjtZ0voyPs52jcgjDsSCwwqknJNPsI9leSNGRXdVLnagJwWOM4HrwDTq8guZviHcWkF3Na3jXVlNJaKps0O54rO4zdLlcgSStGARgHGOhOcvxnrnjnRIl0xtT1MC4zKl04ijlXFoGkIJTBRJTkqBn+HPajo2HWx7jJIkaF5HVEHVmOAKdXkXxA03WdWE0un3OtX1rfeGUjt/KjLQyzeYG3Mm3CuVIYbsZ6dsU/WZPiNBqH9n2VzfizivLhbe9kgLs5/ctEJAkbbo/mlGcIDt5YECnbW39bhfS56x5kfm+V5i+Zt3bM849celNknhjljhkmjSSXPlozAF8DJwO+K4Px2vij/AISy2bRY7iOGS0ghluoLZGZN15EJAGYHH7recdBjPauW1PTvHBvLnV4m1iTU7HRr61sZjAjZcXm2Jtu3BdogG9wM0l/n+AHtNFeY67deMrXxfb6bpX9tfY4omilvJofPjcG2kYShVjAJWXYMbwxPG3BBrGkbxy8EWpL/AMJJHew6PqVvb7VMkc9yuwwyNGY1Khvn2iRQflxk8ZAPZ6K80vbnxppmqx6fC2rX8cw0wwzm2Dgfvn+1+Y4UBPlK8HHH3ehqlap4nvf+EZvby68UR3kV651SLyCkUcrQSAKAE+eESbRuG5QCDnvQwPWKK8ksb/4galDplrINbszt0uHUJvsaofM3Tfa2UsvTAjywGBkFat+Grn4jf2X4huLvzJNRjs5vs1rNEcC5DP5flsUVCpXbwGcE4JIyaA6nqFFeU6peeLFt4RpNx4olQWLPZtNY4kmvt4/dzgoNkWMckKMFvm4FQ3Y+I7Le3cd9rKS+XqkkVutvGUDwzr9kQfJnDoW75Yd+KA6HrlFeOtrXju7vdak0SbUrqSC8v7d42tV8iGJCoi8ptoDyg7sAkk85HAq1cyeOrhbiHTrzX00+NL2SzuJbVVuZikMRiWQMgIBlMoAKgsB6c0AesUV5Dd3vxOlk1qeM3dtMsD/Z7dLUupBWPy2jzHs3gl8gux5IKjAqe6tfF8fiSN5NS8QCC0fUbe1uFg81W3RwvA8saLhwG80A8fdAzk8gLY9Xorm/hvcatceGVOtQ3kd1HM8e+5zumUHiQAojKp7BlBHvwT0lNgjDPizw/Gb77VqUFktjdm0la6cRKZBGshCljz8rg/nSL4w8Lm41GA69YI+msi3m+YKIi4BXJPHIYdPWseTwIsmtzak+oIwk1G5vvLMGcebaLb7c57Y3Z75x71lSfDK6FpDbw64oED2c8Z8uRCZYLb7OclHB2svIAIIPcjipV/y/4IM7SfxN4dgvI7ObXdNjuJIvOSJrlAzR7d24DPTaCc+nNC+JvDreRt1zTm89WeHFwp8xVzuK88gYPT0NeXp8Ndai8Q3djbxxpo88LW0bswaGBGsfs5lVS+8y5GNrAjbn5s11ep+A7y81fRJhrhj0/ShaFbQRMF3QFskBWC/MCPvBtu3jqaYG/pHi7wxq1rp1zYa5YzR6kM2Y84K03rtU8k+2KuTa5osN3cWk2rWMc9tF508bzqGiT+8wJ4HI5PrXDab8MZLe80ma61SO6jsbe2tmj2yxh0t5WkhYBZAN+W53BhkAgDpVfx58Ota1i41rUotYW8kntLqGytJUIVPORF2nLbMApnO0Fs8nij/g/wDABHcv4p8NJaR3j+INLW3kZkSQ3SBWZSAwBzyRkZ9M1Ts/GWkz31/byt9kisHmSee4ljRAYmQE43bsHzBg4x2ODgHktU+H2uXGupeR3unGS9S9+3zG1/dxCaGCFVjjL5ztiJzk85yMGn/8KpaG8+12mt4eGXzrZZbfeNwlgkUP83zD9xg9M7s8YoW4dDtbvxX4btYXmn1zT1VLVrw4nUkwgZLgDkjHPFV7Xxn4dntZb46pZw6eoiaO7kuYxHL5i7lx82QcA8MB7Vz2r/D/AFTWdej1HUvEKmFEfFvDAyJGz2zwsEXftx85bJBbtnFR2nw81O11CHV4dasm1KFIo1ElkxgIW3MBJXfnJGCOeORyDR0YdTtf7d0T+0E0/wDtewN267lg+0LvK7d2QM5+7z9Oan0zUbDVLX7Vpt5b3kG4r5kMgdcjqMiuG074YwWNrHbR6isyR3FrKPOtwxdYbUwbW5GQ2SfYEj3rT8FaDr3hyaDTDeQXOk4lkfO8mDiNYoItzs2wAOSWJ6gDAFMR2FVxf2J1JtNF5bm+WITNb+YPMEZOA+3rtyCM9M1YrzHx74R8TXnjWfxL4c8iG8+yW9hHM8u39y5mWf8AFN8cijuUxSGejadf2OpWoutPvLe7gLMglgkDruUkMMjjIIIPuKNOvrTUbNLyxuEuLeTOyRDkHBIP6givIrXwT4t0e30rSdFsYreysdUkuIpo7rDJEb3fgjeBhof9lySSDjrVO38CePLfTlsZZJZbc3DyN5F0AyxMJdkSpvRQY3YSbs/NuGclMUdAPar28tbK3luLu4jhiiiaWRnbG1FGWb6AVLDIk0SSxsHR1DKw6EHoa858c+D9S1OTS7iO2fUbuDQb3TnuHnCOs0saBHYZAIJVs4B5YcY6Y+q+B/F0cf2HTp7pdJEqN5CXheTcbVULqWkXG2UFsFup3AHpTDsewUVxvibSNYnv/DzNFc6rY2kTrdwx3Ygdp8J5czHKhgMPkA/xZANcq/hLxpLHLGrXcM7grf3A1I4v2N3G6vGA2YwsKyDop+baARzS62DoeuUV5fH4X8VWusae1r9oktra/uFjWa83QxWjzFlb74cSBOF4cY+Ugdap6f4V8bXcWlWeqLdR21qmm212f7T5uVhafz3+Vs4YPH1OWHUcULoHc9cqvfX1nYxNLdXCRIu3dk8jc21eOvJOK8duvDPivR9IsUlXVLxZ3sIryGLUnZ5XW7beN275R5JVScgEDBPepk8DeKIrk30dtL9tms44Ipvt/wA9rGl+ZRC7FvmxAwXIznaRnnJFqJ6HslFeSDwl4ykVo913A7bF1Gf+0j/p7/bI38yPDZjAhWQY+U/PtwQM133gjTr3SdImsbwvtjvbk2oaUyFbcysYhuJJ4UgYPTpQths3aKKKACiiigAooooAKKKKAIb+5SzsprqRWZIULsFxkgDPcgfmQK4CP4pafLq8PkwvJp8lu67FCmY3QuUgEYYP5eCW+9ux05ruNd0uy1vSLnSdRiMtrcoY5VDFSR7EciuI8R/DTwzeWsWnQ3CwXs0rTAXcrzfaQJVlkDLvViCwUkqQRx0HFLqPoaOnfEfRb63triOy1OOCUQGaV4k22vnOUiEmHPLEfw7sAgnGazNS+KEEWn22rWOk6hcW09vNLFbPEkcs4SeGIurF8KoMh4YZbqMDrraP8P8AS7W3svt9xdX1xAI/NYyskdwYnLRb0yQwjJwuSTgDJOKtS+BPDcmm2+ntZyiC2tJbSHE7hkjkdHbBznO6NCD1GKfURjQ/Ei3s5taXXdPu7eKxuLpYpYogyukEKyshwxJk2ljwNpxgHNW0+JGjCWeO603WbQwNIkhltgcOkHn7BtYkkxfMMZHY4PFX7zwN4dvLSe1uraaZJ5JpJS077naaLyZCTnunH61Ym8J6K9w915M0czXBuvMSd1ZZDB5G4EHj93x9eetICxo2t2+r+HV1q0VkgeNnTcyPwM85Rip6djXNaT8StGltLR7xbxUeKEzXottlurvbfaAMFiwymT3weCemdLw14Z02zk+2aXqM0+m3NvJ+6WYuk8kr73nZs4diAAD2GfWlh8C+F4LBLL7ATbRvE+x5WIPlweQucnkeXwR3602BlXnxDS11fTTdabd2mm3lk0376IeeWae3iiICsQFPn855GOgxik8WfEa1sNJ1JtIsrq8v7MTb1MQ2ReVN5Rd/mB2ls4xk8E4wKvW3gnwrqGl27JLc39v9lMNrOb55dsRaN12PnsYoypHTHuaWf4c+F5rfyHhvdreb5xF7KGnEknmOJDnLAv8ANg9DnsSKYdCnafEbTUeSC6ivLh455BLNBa7Y4YxdNbqWy5JwwwSMk/ewB00vD3jfTdd1K+sdPstQY2kBnEjqgSZRI8eF+fIO6NxhgvTNSL4H8NqLoCzkxdZ8398/OZzOe/H7xif06Vk+BfBsHg7VZ2fWo3XUS6JbhTH9okLNIZGBchpAuR8gUYB49EPuVfCXxJS68O2V/rdjdRzzwRXdyYYVEdlDNIUi3nzCTnB5XJwCSFFblt430248Py62tlqK2wvDZQK8Sh7mXzTEBGu7oXGAW2jv05oXwD4bVLONLadIbWCK38pbhwk0cTbo1kGfnCsSRn1PanTaN4VPhW50ppok0yyuHmlkF1g2syyecWL5yjKx3dePpQxHPah8Sf7L17UY9Wt5LWxsgXMItt9wVFqszAkPtDAntkHp71s2Pj7TLnUJLF9N1a1mSSaE+fCijzYoxK0eQxGdhDA/d7ZBBFOvPh/4X1ESyXcFxdNcxlZZXunZpA0QiJJz1KADNSa/4T8KTWt3Nq8SxwXE0kk7yXDIu+aMQNznjK7QPf3pagtkZMXxS0eW5jMdhefYFgvJby73xFbU2xTeDtc7+JAcoWHI6846Pwf4n03xRZXFzpwlX7PN5M0chQlG2qw5RmU/KyngnrjqCKz4/h94aWHy2t7mQMbgzGS5djOJ1VZVfnkNsXjsVGMVu6HpcGkWItLeW5lTOd1xMZG9Op9hVCL1FFFIZn+JNYs/D+gX2t34mNrZQtNL5MZkfaoycKOSap2vizQLi/gsI74rczhdkbwumGZd6oxIwrlRnYSGxzir3iDTINa0K/0i5d0hvbd7eRkOGCspBI9+a5y18CpHqkV5caxc3EQu4r+aDykVZbqOMRrJkDIGFU7RxkfhQtwYkfxA0yPWNTs9S8iwg0+eWF5ZJiWfYYAGCBehM6jrkHHXPCXfjDwtqGq2WnXUdtdWtxE8kMs8WSJ0mWHyhEy7g+5j2yMGorz4b6bdazd6o2oXiyXU7Tso24UmS3kwOOmbZR/wI+1JcfDbTJNfh16PULyHULa5nubaZQuYXmlV3A45UgFCD1Vj3wQLpf5g+tjpLnxFoltqP9nT6jDHdfaI7bymznzJELovTuqsfTg1hj4h6G2pw2UTtci7cLZyWyPKHzB52ZML+7BXpknI547O8X+A7LxFqk+otqV7Yzy2QtcwbfkdX3JMMg/OuWA7YY0z/hX9hDqiahY31xavHNFIiBVKKiW32cpjHQp36g/lS1sPqXvB/jPR/EegLqkMwhZLSO6uoXDZgV0LA5IG5eG+YcHafSnw+NvDM0VlLDqisl8qvbMYnCurHajZK4VWYgKxwGPQmoNJ8F2WnWUtrHeXLrJo8GkkttyI4hIA/T7x8w57cCqUvw50l7/SbwzF20+yt7JhNAknmpAd0Z5HyMCScj19gab3/rz/AOALp/Xl/wAEk0b4i+HLvRLLUL+6XT5Li0F08LBnEIKF9pcLjdtVm29SATjFa174s8P2f2g3GoqFtpFjndY3dYmKqw3MoIUbXUkngZGTXN6D8LND0m9gnWU3caQJHIlzAjs7LEYgwbGVyhwQP0ycw3/wpsbzw3a6HJrmomKLzvOdgjGfzNoDMMY3qqKqtjgZ9aANvWPiD4V0y31GSW/eZtPSVp4oIHd/3TBZAuBhipZcgHjIJ4qfxb4y0jw74efVrl3ZjaS3UFuY3WSVUTccjblByASwAGRms7Ufh3pt9bTQSX14qym/YlduQbsgt2/hIGP1zVjxT4M/t+3hE2s3VtdCwm0+4uIYkzNDMF3jaQQpyikEdOaHsC3JNZ8eeH9H0+e5v5bhZLe2FzJBHbSO5TKg7OMPtLrnaTjIzitW11/SrjVE0uO4dbx4jKkUkLxl1GM4LAAkblyByM8gVyN58LbC71G/vLjWL9zdWs1smQhaJZPL6MRkhTEu1egBI5rR0zwPHZ+M18VXWs3V5dqsgCyIoA8xEVhnqF+QFVHAyetPqLWxcl8eeEYkvHl1uBEsxIZ3ZHCrskEb4OMNtchTjOCRnrUlx408NW8zRXGpeU6x73DwSDZ8hk2tlflfYC2w/NjnFcxZ/DNrizuItb1eWTNxdvaxwqoW3Sa6E5wSMsSEQc9Pmx61uXXgm1uPEEmoSX1wbOa9TUJbHapR7hIxGG3Y3bcKuV6Ej8KnWyH1ZLdeMPD9jqK2q31gkWx57lzIVKDyxKGAC4bKsCeQcEdc1W0/4h+Hp0vZbq4NnFb3z2iNJG+59iRs7su3dGq+YASwAHc81m/8Kq0htJt9Pk1O/fyDcFZTs3nzFRUzxj92scYX2UZzRd/C6wvbn7bqGpy3t7JcSyzyXFtE6SLKsSugjxtA/cpg8kc5zmn1DodD/wAJp4Z8yWNdT8xorprNhHBI+ZlBLIML8xUKScZwOTgV0AOQCOQa4vU/h9ZXmgS6OmoTQxy6hPfeb5KNJG0rMx8tsZjZdx2svI966Pw/b6pb2s66reLcyNcSNDtH+rhzhEJwCx2gEk9yaANGiiigDm/iBqsmk2WlzR+YTNqttAdkuzhmwc8HI9R3rktP+JGs3EenQT6dpdvd6rFZT2khncwQpcJK2JTgEkeSQMYyWA4rttW1/wAPwXllZ31zayGe4eNGYqyRSxoXO4k4QgDjPOasXEGgSiTT7iHTJMQLvt3VDiJTlcqf4QenYUIGebxfES/0efxJ9ua3u0t/7QuoHknxGpgS12woccqTKx9aqeMvH2rG7knheK1sbeLU4/s0N0UuXaBUG5+DtGSSCOgI6549NuV8LNZpcXK6MbVZjtkkEWwSY2nBPG7Ax68VMlroFzfXGy20ya7ZB5+ERpChHG7vgjpntQgOB1P4m6jpsF7eXWmWX2RDex25WZywa2uUhLSDHQiTdheRtI5zw/WfEfiTVfhjYanbTWVjdX+sW9p5sDyBWt3uhEGU53KWXB7EBiODXYa3Y+GdW0m6tbx7IW8Un72SOVUMMm8PncPutuCn3IGc1U8Enwu2gWqaW6tDeSyXiLduGmmkDktKQxyTuGcjpgUL/IDlNQ+J2p2WnzXUel2MyyR3BtITcMJIzDcJAROcHbuL5BHQjHPWun1bxDqdpr9hoONNjuJLFry6mlkZEIV1QpF3LZbPPTj14vXd54Ps5GnuJtFie/uUtnkPl5nm+8qMe7cZANS6zqXhZDbzatd6STFdrbwvOyMY7huign7rn8DSA8p8J/ETX4tHtIo0j1G9ltEkkmvrltp2WC3DEKq8Fun1Ofatu/8AijfWWhXl1cWNhHfRRx3EMCvJIJomtvtBXIHDKMgscDvjtXd6dJoM0duVtLO0kn3pDDLHGkjBcocL3GBjjtip/smgaiHg+zaZeeUyl08tJNhAwuR2IHA9qb6h2POj8RfEUL3o+x2N002qfZtPjRHzFH9kW4xJg8k5wCMcknoK9O0i6kvdKtLya3a2kngSR4WYMYyyglSRwcZxkVQuI/C09vPPcR6NLAzKk7yLGVLJ0VieMr2B6VLqmu6Vpc1haz3CebezpBbxxkEktnacf3eOvSmLU1KKKiurm3tYvOup4oI9yrvkYKNzEBRk9ySAPc0hmP4n8UWOgzJBNbXl3M1vLdNHaxhmjgjxvkbJHA3DgZJzwDXOW3ji8udO8Z6v5a22naKdtnK0Ak8wCBJTIdsmWB3jC4XjHOScdN4k8MaV4geKS/W4WSOJ4d8E7RM8T43xsVPKNtGR7UjeFNDbSdW0v7GVs9WJN3GrkBsxrHgYPyjaijjHSkuodUc34h+JlnY6Nq89jpl/PdWVteNBvjVYp5bbAkUEtnALA84yM4JIxVu28fWNtbrHqkF75kP7i5ult1WEXIh85oQA7HdtHuueN2at6n4R8J/ZTbX0YjjupLmIB7ll8x7r/WKOerY4A6dqkvvBfh2a8uL+5hm2ybpJYjcMIfMMXlGXbnAfZxu/HrzQwMyb4maRFFbSSaRriie1gu8fZkJjink8uJmAfI3NjjkjOSBzi1L8QdFhisJJ7e9h+2XbWQWQRhopxL5RRl35Pz8ZTcOQScc1bXwp4bvYIbiOHzoms7W3ikSdirQwv5sOCDz82DnvUNx4A8Mz6kmoPaziZZ/PO24cK7+eZwWGecSEsB746VXUWtjG0n4lw3f2Oa7028szeW+6Cw8tJJpZDceSu1w+3kg8HGMEkgCrzfEjQ1kVDZ6nlQDdHyFxafvzARJ83USDB27uORkc1Z/4V94aA+WC6Vlz5Di5cNb/AL3zR5Zz8uH5HpkjpxQvg/wnG76YY8z3Ft+8RrljLKiz+aZDzknzWyW9Tj2pLpcb62JvEHjbR9C1hdL1BbhZXgkmRl2MGEcbSMAu7f8AdRudu3IxnNZ7fEXTHtnW303VW1A/6qyaBfNZTD5wfG/G3Zz1znjGeKv6n4F8O6lrVxq11bztcXAPmgXDqjMYTCW2g4z5bFf1681HN4N8L6jPLJF5ouInSOSS2u3WSMpF5ewlTkZjbBHfIPXBpa2fcOqNbwhqM2seFNI1a4REmvbKG4kVAQoZ0DEDPOMmtSs6L+yfDmi2dm08NlY2yR2sHnS4AAAVFyx5PAHqa0ap2voJbBRRRSGFFFFABRRRQAUUUUAQ34uDYzizZFuTG3kl/uh8fLn2zivJ5fD/AIk1Ky0ib7P4httQs9PvRcTTX+JDeNDGFKMHPyGRTgDC8dMcV69RQO54/q8HxMu9Qvja22o2ZbTZYd0d0Cry7ITG65farbvN4VBjnJORWV8QLrxLomqDS5dR1eHTDPczQSrfsJ/KzbFTGd4aZwTMoiJJIbpwK91pCqnGQDjpkUdbiW1jgPAVn4xh8S6pda5c3bQkThIXz5MmZcwsjGQ7cR/KQEXr82SK5zTLf4hSyTS6pY63Fpkl1C81nb3n79cwyhwkjSliol8onBUEDIUDIr2OilbSwHiVvZ+P9H03RbeKxvrC30zRxHdSLc71YCzkzkB9oZZdg4QsSMhscVNo+k+JtRXQNWurfxDLZW9zaT+VPfH7Rva1lSaXh+YzI8R25xw5CgHB7/xB4xs9D1i9gvkZbHT9PjvLudUZ3BklMcaqigk52tn8Kp638R9C02O8j8u8e9trWSb7OYSCZFhM3kk9BJsG7HYU29GwtfQ5bQrD4hRJpsd6urf2gi2n777Uv2ZIBCBcJIobDSF9+DgnlCCADW94LsfFul6Zefbv7Qvp30O1kWO6vQxa/wBkgmUMSdmSI+nyjqO9ax8VS2fw/s/EmoWTNdXMcAS1jUxlpZnVI0+bp8zqCT7n2rG8Q/EK80Cd9O1TSbKHUVntkB+2sbby5/N2vv8AL3ZBhYFdnoc80NWugT0TOf0rSfiDe2zxXz6zaW/mXckKJesjrm1j8pSxkZyBNvIy3XsFOKvaTpXi668a6Jfa5a6lI9pemeSY3C/ZY4WsigATd98SlgSFzz1IxXU+EfGSeIZdNSPT3g+26QupDMobbl9mz39c8fQVSs/HV1NpovrrRvsQi8QDR7qJrgSNGGYIsgKjGdzpkc4yeTin1/rvb8xdP67XMHU9B8b3GpalcJe62iyXOpeSsV/tQR+UptNqhsD94CR0PUNxxWdqmgeN5rq61SS31WTUGtNSgs2hu9qxySRW5iJUOF27klHIODjPavZ6KSVhvU8J0jV/FF34j1qIHU728RbmKG0jv3AKLcopd41ceUyR52jCmQZIbPNW7bQPHSpHf3EGrvqsunpbLKLw4QJfs2HUyEZMBXBO4nByc9fagoBJAAJ6n1paaewdzyQad4/mV4lfWYJ2IXUZjeDZK5vIyGtvmOxRB5ucBeCBgtXe+B7bVLPSrm11RrhzFf3K2zTy+Y5t/MJiyxJJ+XHU5x1reopLRWBhRRRQB5FpOreM4I3a3hktba1mjf7KmnALP5mpTRyZOMj90Fb5cHnceDzlaPdeJYxbi5jvCkn9mPDpp08fZ0/051mdF25VlXY3XjIPTGPcqKOwdzxex8S+LtXv7eaa61rTtMh1a0Zn+yKJPKkjmDxSDy8bVdYwQM7S3LHgix4c1zx1b6VZafbaZiU6edRijFh5caqkUga2PGFZphER32ufSvYKKOlg6nj1n4q8bpptheXNw1zE96FaGC1P2qZSseUGYQnyuXyvynb/AB5U56T4ieI9d0vxNo9ho9veOJZYGmxb7oZI3nVHGQpO5VJbgrtGCSeld7Wd4l1e30LQ7rVblHkjgUYjTG6RiQqqM9yxA/Gm3qhW0seaxeI/HMFlBNeTXJju4o5biUacAbBftZjcqoU7j5RBwwboWxjilsP7ctvhlpdxHqGr2Ui+I2kup47bbK9s17JlmjZSQpVgcY6e1d/P4s8N2/2xbjWrKN7Jlju1MoJhc9EbH8Xt1qDRfF2m6z4r1DQdOZZzYW0M8s6yAqfNGVCjuNuDnpyKS/r8xvr/AF5GB4H17xJqHiRbfUDO6NFctfW72nlJYOkoWFUfA370yerZxkYHFYHhXWPG0VhYslvJbwW5sENiuniNJPOklWXJxldoCHjGO+Qa7mbxtpsd7LH9jvnsYb1bCbUVRfIjuCwXYfm3Y3MFLBSoJxng1n6f8TNDvLPULr7JqEMdlbG6O5EJkiErRFhtY4O5Dw2DjnFLog7mRoOt+KdSl8NRrqV7vu5JX1hG00R/ZXWHf9nBZMKN/wAuTuPvyDWNb+MfHQ8PXV1fx3MdzK8caJBbZeznIlLo+YcCP5UUcOxJxn5gR6ZrPiKHSdWsbK7sL3ybyZLdLxVUwrK+diH5t3OOoUgZGTSa/wCJbbRdTsLO6srtkvZ47dJ4whRZHbaoK7t556lVIA5OBT3DY87m8YeOlt7iSOzmuLuTSYbhIIbQqlo5WHzfMVk3bwXkZcM4IXBUEHN3UY/EGv8Ahvwr/aNxJLu8RIZjbwB1mtl8woZQ0YHZckKFzgjtXb+J/FGm+H7rS7W9WeSbUrpLaFIU3FSxC7254QFlBPqw9aNT8SQ2fia08PpY3VzdXEJuC0bRqscYcISd7gnk9FBNPd/101Fay/r0PP8ATvFfje/gtbTFzBdiO0hvZP7NOIpnvTHLjI2nEWDxkDhqtabrniu6vW0vU76/sGWCeO0mi08ZvpVnmjyx2EIQiRMMbQd+eRxXf+HdZh1qC6eKJ4ZLS8ltJo3IJV42x27EYYezCtOluv66lX1PE9A1vxJbiya4utQjtprHT49S1h9N3XMbeXcFwfkwSJFRMlTt3erZrX03xD48kmtby8iuI44309JbRbD/AFyzbxK5OMggBGwCNpJB9vVaKbd2SkfP+ua74s16ze5k02/uY7R5pbVJ7Iknfp9xmORVRVbDhV24OCdu5jitqfxF4v8AD1teyLd3t/LNrMunxWtzbKPIadB9kdCFGYw/BGSMN2xXs1RXFtb3BiNxBFKYZBJEXQNscAgMM9DyefektxvYdbrIkEaSyebIqgO+Mbjjk47U513Iy7iuQRkdRS0UPUFoeb6f8PLz7DotjqI0aWLShMm9ICWuw0DxCSQEcPl8nr355rLvvhf4hvfKhuNbsWhh0uSxjIjIJ32YgIYAZYbwWyWJIIGBium8VeN73SPEc2k2eiR3iwLZGWV7vyzm6maFAF2nOGXJ5HHTJ4rBf4h6zca1Zw6fp8CyzT21rcwXNz+5jLXNzC5jKpuLZg4LcYx8oOaS1froN6fIyPiL8P8AWPtZOk2KXVhcNKz21vAhU5toIvLYMRsDmNj5i8rXX+C/BN1pHiq51y8mRzKZ5ItszFk89lZoyMAELtChiTwBwtY+gfE+W4vtO0qOyFw8mXuZrq7CyRxFp8yYSPaUQQ4JJXG5evUyW3xJ1PVL+1tdO02zWM3rwXMjzSjdEbRrhHi3Rgk4HdcHHBIOQ77sVtokNn8OPEUepzapeanpd5cefbSiB4isE/lNP99VXC5EwIADYKDk0y1+GviC1GhRf2pp72ukhHWOGExksvnblXjJDeYAMthcEYOc1d0H4lSzaLY3z6a81n+4tZZ5blftDXElsJwdioFK4IBYY5JIXAre8IeMZtatb2S80tbKW3sbe/VI7jzQ0U0ZdQTtGGG0gjkdMGh6J+QLV+pyHhb4b6xFpOi3d3FpFpe2MWnAWaRkRt9nD7i5AOJD5pGRkfKOTnixbfDfXv7Rn1O+1HTLu5+02c0aGIrG5gmkc5AXCZWTAADYI6nNWLH4h31hoUVxqFj9uEHh6HWry5WUKxMxfbEiKvOCuM56ep6yad4u8Qaz400Cyaz/ALKsil7JeI7OhmMPlBSvmRBjH+97hDkH05evN+P9fcLS39f11Kun/DPVLUJB9u0+SOWWF5bgo3nW3lXUk4EP+9vAOSMHJ5zitvwT4Hn8O3MM6XFmGXTJLSUxQkb5GnaQOR3A3Ec+pp/iHV9Yl8Q61p9jqkOkw6Ppcd7veFZPPZzLy27pGvlYOMHLHkYrl/DXj3xLqPiyxe8ha10q6ura2eNoozHE01gs4QNnzPM8w4yRt29ealf189BvT+u2pb8P/DPVIdTivtdvtOvsXkVzLGIco5S2mhJC7Qq5MitjHAGMnrRo3w01SwvdIaS+024jsp7K4eZ4mMym3hMRjjPZD97rxlhjnNXLzxN4jb4U6L4ltbq0ivJp7T7WWt9wkSSdY2VRkBSQ3XnHpXR+HtUvJvGfiXR7mXzYbM209ucAFEljOU464aNjzz81V/X3COjrlvirpmrav4LuLHQ9n9otcWzwM6hlQpPG28gkZChSSM84rqaKQ0eWRaX43kEF1u1qC4tYLALFJfh0eYXT/ambBw6mPBGQBtIwARgVoLP4hxWsl1DHq7X1nCs13FNdgx39ys4bZCC2FjaLzFx8o5TjIJr1yigDyCTQPH1ykMd01zcS6bqFsLSS4nVlkA82Rrg89jIkfPOIzxUFppXj7+w449SfXruGUut1bQzeVOsv2cqGV2mJMZl5IyF6fLtyK9mrI8Wa2uhaZHcLbNdXFxcxWltCG2+ZLIwVQW/hHOSecAHg9KTWjXcOtzxLT5/GUetDQLW8vbXUbPTxZ2MC3RKiZdPjwskIYKEVw5EpUgsQM9K7RrDxuvgER29xqMk7aokkkUodbhLTA3xqfOLn5hnPmBsEgcYqx4i+JE+g3L6fqGk2UWpx3SQSE3jeR5bwSSo4cRljnymXbtHPtzXSeGfFS65dRQxWDw+ZpFtqa7pQSPOL4jOOMjZ1z3p3vf8ArzBq39fI4g2fxEGqaRb7tV8uC1Ed1fI67pla3k+YxtKUEiyGMYIZiRndgkVVex+JTabCLeK+iWK3eORmuGMk6faYSW2mUukjRiXCiTjnDDIA6W1+Ic0n2ppdPtfLstUtLK4lguTIm24IUFcqp3KzKCCMYPBPb0Cjz/r+tQ8jgfAOk+JodeW516+1O4tYdMiW3E0pRDKZZi26MO2WEZiGWJ6A9c1leHNP1651K1jgkvYY7TVdYfUdsxiSSYyhrYyAYLrtZSMZGODxxXqdFDA8b0Twx4yvjoU3iCXVJ5LTWLa4uI2maNY2WGYSyK3msWRmZOBhR2UZNeyUUU7isFFFFIYUUUUAFFFFABRRRQAUUUUAFFFFABRRRQBy+v8Ag+21nW7q7urh1tL2xitbmFOGLRTebG4btglgRjnIpL3wJod1q2p6kyypJqcTx3SoE+YtF5RcMVLg7MDAbHGcZrqaKAMOfwvp9xoU+i3M95NaSeX5YaXDQeWE2GMgArgoG7/Nn6VQufAtjcv9qn1XVX1L7TDcC/Lx+aDEHEagbNgUeY/G3ksSea6uijzDyOd8M+D9L8P3QuLKa7dltjbRiVwwRS5kcjAGSzsWJOeemBxWf/wgkccIt49XvJ4Jtaj1a7F0EYu6Nv2rsVcAuqE5zwvHWuyoo/r9QCiiigAooooAKKKKACiiigAooooAKKKKACsHx/pF1rnhS7sLFoxd7opoPMOFMkciyKCewJUD8a3qKAOH1L4fRXtrPt1KSG4k1ptYRtrBUdo/LKNsdWYbc8hgenpir/hvwj/wj9882m3yRQSpbRSW4t/lEcMTIFU7srkkNnnGMc5zXU0UA9Tjn8EuzXFiurY0W51ManLafZx5hk8wSlBJuwEMihiNueSM1h2nwpNvZ3FqmtQRrPBJayNDp4RpYpJ/NYyHf88g+6rHhQW+U5r02igDmtY8PahfeLtP1s6nA9nYIfIsJbUsFlOQ0ocOPnKnaCVIUE4HJqhfeFdY1630mbXr+wjurZ4Z5mtrP98kiSb9sUxbKKcKrfKcgHpnjtKKFoBw1/4Hm8Qx2Gqa9qFxa61FJBJMbKZ1iKRTmVYgucegLdyM+gp+reE9W8Tabapr93p0E4k3yNBZbp4QJt6CGYt8jbQqlsHJBIxXbUULQDA8F6RdaWmrz3uwT6jqk94URtwRDhEGfXYik+5Nb9FFABRRRQAUUUUAFFFFAFO40vTbi4e4nsLaWZ/L3SNGCzeWxaPJ/wBliSPQnNV5fDugypIsmj2LCQgvmBfmIcyA9OzszfUk961KKAOSuPh74cl12PVVgeHY8cn2eIIsRZN23+HcB8xJVWCtnkHJzqQeFPDNvbLbwaDp0cSyrMEW3UASKMK3TqBxn046Vs0UAZMfhnw9HdR3Ueiaek8UIgR1t1BWMLtCjjpt4+nFXLTTrC0LG1sreAtEkLeXGFyiAhF47AE4HbNWqKAMjSPDWjaXpq6fBZxyRLbC0zModmgBYrESRyo3EAHtSr4Z8PLaJaDRbDyEjeNYzApARyCy/QlVz64HpWtRQBm6voOiavNDNqmlWd5JCMRtNEGKjOcc9sjpUNz4X8O3OoTahcaJYSXcy7ZZmhG9ht28n/d4+nFbFFAGVqPhvQdR0uDS77R7K4sbfb5Nu8IMce37uF6DHapNJ0ax0u7vrq1V/NvpEeUsc4CIEVV9FAXge59a0aKACiiigAooooAKz/EGj2muad9ivDKgEiTRSRNtkikRgyOp7EEA+nYgitCigDk5/AthNMl42qaqNTW7F2b8SR+cziJogCCmwKEdgFCgc565NW/DXhDS/D5kNhJd4a0is4w8gPkxR7iqqQAc5dmJOTk9e1dDRQBx174FhuJBI2p3d1PNd2ct5PdlWeWG2cyRxDYFUDec5xk5Oc8Y7GiigAooooAKKKKACiiigD//2Q=="/>
          <p:cNvSpPr>
            <a:spLocks noChangeAspect="1" noChangeArrowheads="1"/>
          </p:cNvSpPr>
          <p:nvPr/>
        </p:nvSpPr>
        <p:spPr bwMode="auto">
          <a:xfrm>
            <a:off x="51752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4" name="image3.png"/>
          <p:cNvPicPr/>
          <p:nvPr/>
        </p:nvPicPr>
        <p:blipFill>
          <a:blip r:embed="rId10"/>
          <a:srcRect/>
          <a:stretch>
            <a:fillRect/>
          </a:stretch>
        </p:blipFill>
        <p:spPr>
          <a:xfrm>
            <a:off x="5781601" y="3227494"/>
            <a:ext cx="6263005" cy="3517900"/>
          </a:xfrm>
          <a:prstGeom prst="rect">
            <a:avLst/>
          </a:prstGeom>
          <a:ln/>
        </p:spPr>
      </p:pic>
    </p:spTree>
    <p:extLst>
      <p:ext uri="{BB962C8B-B14F-4D97-AF65-F5344CB8AC3E}">
        <p14:creationId xmlns:p14="http://schemas.microsoft.com/office/powerpoint/2010/main" val="1071014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8435088-529F-4ADD-969B-3D2436E97FCF}"/>
              </a:ext>
            </a:extLst>
          </p:cNvPr>
          <p:cNvSpPr>
            <a:spLocks noGrp="1"/>
          </p:cNvSpPr>
          <p:nvPr>
            <p:ph type="title"/>
          </p:nvPr>
        </p:nvSpPr>
        <p:spPr/>
        <p:txBody>
          <a:bodyPr/>
          <a:lstStyle/>
          <a:p>
            <a:r>
              <a:rPr lang="en-US" dirty="0">
                <a:cs typeface="Calibri Light"/>
              </a:rPr>
              <a:t>GEOSS Platform main components</a:t>
            </a:r>
            <a:endParaRPr lang="it-IT" dirty="0"/>
          </a:p>
        </p:txBody>
      </p:sp>
      <p:pic>
        <p:nvPicPr>
          <p:cNvPr id="5" name="Picture 52">
            <a:extLst>
              <a:ext uri="{FF2B5EF4-FFF2-40B4-BE49-F238E27FC236}">
                <a16:creationId xmlns:a16="http://schemas.microsoft.com/office/drawing/2014/main" id="{066D8EA8-3AF4-4E92-9D4C-0D206E5CDD97}"/>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l="35" r="35"/>
          <a:stretch/>
        </p:blipFill>
        <p:spPr>
          <a:xfrm>
            <a:off x="4762816" y="1874309"/>
            <a:ext cx="6392864" cy="4023359"/>
          </a:xfrm>
          <a:prstGeom prst="rect">
            <a:avLst/>
          </a:prstGeom>
        </p:spPr>
      </p:pic>
      <p:sp>
        <p:nvSpPr>
          <p:cNvPr id="71" name="Rettangolo con angoli arrotondati 70">
            <a:extLst>
              <a:ext uri="{FF2B5EF4-FFF2-40B4-BE49-F238E27FC236}">
                <a16:creationId xmlns:a16="http://schemas.microsoft.com/office/drawing/2014/main" id="{666457EF-431C-4603-9F97-8C693806A79D}"/>
              </a:ext>
            </a:extLst>
          </p:cNvPr>
          <p:cNvSpPr/>
          <p:nvPr/>
        </p:nvSpPr>
        <p:spPr>
          <a:xfrm>
            <a:off x="321546" y="1847072"/>
            <a:ext cx="4089679" cy="1051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ttangolo con angoli arrotondati 72">
            <a:extLst>
              <a:ext uri="{FF2B5EF4-FFF2-40B4-BE49-F238E27FC236}">
                <a16:creationId xmlns:a16="http://schemas.microsoft.com/office/drawing/2014/main" id="{CBFC09E3-DB6B-4815-8D3B-8708303ECE6F}"/>
              </a:ext>
            </a:extLst>
          </p:cNvPr>
          <p:cNvSpPr/>
          <p:nvPr/>
        </p:nvSpPr>
        <p:spPr>
          <a:xfrm>
            <a:off x="313174" y="2984206"/>
            <a:ext cx="4089679" cy="1051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ttangolo con angoli arrotondati 74">
            <a:extLst>
              <a:ext uri="{FF2B5EF4-FFF2-40B4-BE49-F238E27FC236}">
                <a16:creationId xmlns:a16="http://schemas.microsoft.com/office/drawing/2014/main" id="{359C0BB2-BFB6-4084-8AF0-FFE64F7B2D9C}"/>
              </a:ext>
            </a:extLst>
          </p:cNvPr>
          <p:cNvSpPr/>
          <p:nvPr/>
        </p:nvSpPr>
        <p:spPr>
          <a:xfrm>
            <a:off x="323223" y="4099577"/>
            <a:ext cx="4089679" cy="1051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ttangolo con angoli arrotondati 75">
            <a:extLst>
              <a:ext uri="{FF2B5EF4-FFF2-40B4-BE49-F238E27FC236}">
                <a16:creationId xmlns:a16="http://schemas.microsoft.com/office/drawing/2014/main" id="{BC748857-278D-4140-ACE1-7AAC548E0D86}"/>
              </a:ext>
            </a:extLst>
          </p:cNvPr>
          <p:cNvSpPr/>
          <p:nvPr/>
        </p:nvSpPr>
        <p:spPr>
          <a:xfrm>
            <a:off x="313174" y="5224996"/>
            <a:ext cx="4089679" cy="1051569"/>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ounded Rectangle 6">
            <a:extLst>
              <a:ext uri="{FF2B5EF4-FFF2-40B4-BE49-F238E27FC236}">
                <a16:creationId xmlns:a16="http://schemas.microsoft.com/office/drawing/2014/main" id="{65701C0E-5F5D-40A8-A876-BB0AC1533039}"/>
              </a:ext>
            </a:extLst>
          </p:cNvPr>
          <p:cNvSpPr/>
          <p:nvPr/>
        </p:nvSpPr>
        <p:spPr>
          <a:xfrm>
            <a:off x="2095224" y="1921367"/>
            <a:ext cx="2198551" cy="930474"/>
          </a:xfrm>
          <a:prstGeom prst="roundRect">
            <a:avLst/>
          </a:prstGeom>
          <a:gradFill flip="none" rotWithShape="1">
            <a:gsLst>
              <a:gs pos="0">
                <a:srgbClr val="6BA3AB"/>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i="1" dirty="0">
                <a:solidFill>
                  <a:srgbClr val="2966A7"/>
                </a:solidFill>
              </a:rPr>
              <a:t>Enhanced GEOSS Portal concept</a:t>
            </a:r>
            <a:r>
              <a:rPr lang="en-US" sz="1400" dirty="0">
                <a:solidFill>
                  <a:srgbClr val="2966A7"/>
                </a:solidFill>
              </a:rPr>
              <a:t>: </a:t>
            </a:r>
            <a:r>
              <a:rPr lang="en-US" sz="1400" i="1" dirty="0">
                <a:solidFill>
                  <a:srgbClr val="2966A7"/>
                </a:solidFill>
              </a:rPr>
              <a:t>more dynamic</a:t>
            </a:r>
            <a:r>
              <a:rPr lang="en-US" sz="1400" dirty="0">
                <a:solidFill>
                  <a:srgbClr val="2966A7"/>
                </a:solidFill>
              </a:rPr>
              <a:t> </a:t>
            </a:r>
            <a:r>
              <a:rPr lang="mr-IN" sz="1400" dirty="0">
                <a:solidFill>
                  <a:srgbClr val="2966A7"/>
                </a:solidFill>
              </a:rPr>
              <a:t>–</a:t>
            </a:r>
            <a:r>
              <a:rPr lang="en-US" sz="1400" dirty="0">
                <a:solidFill>
                  <a:srgbClr val="2966A7"/>
                </a:solidFill>
              </a:rPr>
              <a:t> </a:t>
            </a:r>
            <a:r>
              <a:rPr lang="en-GB" sz="1400" i="1" dirty="0">
                <a:solidFill>
                  <a:srgbClr val="2966A7"/>
                </a:solidFill>
              </a:rPr>
              <a:t>customisable</a:t>
            </a:r>
            <a:r>
              <a:rPr lang="en-US" sz="1400" i="1" dirty="0">
                <a:solidFill>
                  <a:srgbClr val="2966A7"/>
                </a:solidFill>
              </a:rPr>
              <a:t> according to user needs</a:t>
            </a:r>
            <a:r>
              <a:rPr lang="en-US" sz="1400" dirty="0">
                <a:solidFill>
                  <a:srgbClr val="2966A7"/>
                </a:solidFill>
              </a:rPr>
              <a:t>.</a:t>
            </a:r>
          </a:p>
        </p:txBody>
      </p:sp>
      <p:pic>
        <p:nvPicPr>
          <p:cNvPr id="78" name="Picture 9">
            <a:extLst>
              <a:ext uri="{FF2B5EF4-FFF2-40B4-BE49-F238E27FC236}">
                <a16:creationId xmlns:a16="http://schemas.microsoft.com/office/drawing/2014/main" id="{04414AA4-B426-4F58-8FA0-45184BCEA0E3}"/>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455699" y="2118951"/>
            <a:ext cx="1075712" cy="582699"/>
          </a:xfrm>
          <a:prstGeom prst="rect">
            <a:avLst/>
          </a:prstGeom>
          <a:noFill/>
          <a:ln>
            <a:solidFill>
              <a:schemeClr val="accent3">
                <a:lumMod val="65000"/>
              </a:schemeClr>
            </a:solidFill>
          </a:ln>
          <a:effectLst>
            <a:outerShdw blurRad="76200" dist="12700" dir="2700000" sy="-23000" kx="-800400" algn="bl" rotWithShape="0">
              <a:prstClr val="black">
                <a:alpha val="20000"/>
              </a:prstClr>
            </a:outerShdw>
          </a:effectLst>
          <a:scene3d>
            <a:camera prst="perspectiveHeroicExtremeRightFacing"/>
            <a:lightRig rig="threePt" dir="t"/>
          </a:scene3d>
          <a:sp3d>
            <a:bevelT w="114300" prst="artDeco"/>
          </a:sp3d>
        </p:spPr>
      </p:pic>
      <p:pic>
        <p:nvPicPr>
          <p:cNvPr id="79" name="Picture 10">
            <a:extLst>
              <a:ext uri="{FF2B5EF4-FFF2-40B4-BE49-F238E27FC236}">
                <a16:creationId xmlns:a16="http://schemas.microsoft.com/office/drawing/2014/main" id="{7FB9A498-22F5-41C0-9988-E22ACD0CBD5C}"/>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380009" y="1828265"/>
            <a:ext cx="1227093" cy="285595"/>
          </a:xfrm>
          <a:prstGeom prst="rect">
            <a:avLst/>
          </a:prstGeom>
        </p:spPr>
      </p:pic>
      <p:pic>
        <p:nvPicPr>
          <p:cNvPr id="80" name="Picture 46" descr="Unknown.png">
            <a:extLst>
              <a:ext uri="{FF2B5EF4-FFF2-40B4-BE49-F238E27FC236}">
                <a16:creationId xmlns:a16="http://schemas.microsoft.com/office/drawing/2014/main" id="{9123FB16-B29C-4124-AA61-4CD8080D1213}"/>
              </a:ext>
            </a:extLst>
          </p:cNvPr>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425040" y="2559894"/>
            <a:ext cx="670184" cy="331150"/>
          </a:xfrm>
          <a:prstGeom prst="rect">
            <a:avLst/>
          </a:prstGeom>
        </p:spPr>
      </p:pic>
      <p:pic>
        <p:nvPicPr>
          <p:cNvPr id="81" name="Picture 15" descr="668ecf_0c57969624e544a7b6129352fe73184b~mv2.jpg">
            <a:extLst>
              <a:ext uri="{FF2B5EF4-FFF2-40B4-BE49-F238E27FC236}">
                <a16:creationId xmlns:a16="http://schemas.microsoft.com/office/drawing/2014/main" id="{1A4F3307-C1DC-4466-9919-E6E7B8C29BD9}"/>
              </a:ext>
            </a:extLst>
          </p:cNvPr>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99630" y="2958429"/>
            <a:ext cx="1136930" cy="371397"/>
          </a:xfrm>
          <a:prstGeom prst="rect">
            <a:avLst/>
          </a:prstGeom>
        </p:spPr>
      </p:pic>
      <p:pic>
        <p:nvPicPr>
          <p:cNvPr id="82" name="Picture 16" descr="668ecf_88eb9a6ec4f0495780b05b513cc7e9fd.png">
            <a:extLst>
              <a:ext uri="{FF2B5EF4-FFF2-40B4-BE49-F238E27FC236}">
                <a16:creationId xmlns:a16="http://schemas.microsoft.com/office/drawing/2014/main" id="{4B4C1DF4-BF98-4EC4-82EB-DCB586772867}"/>
              </a:ext>
            </a:extLst>
          </p:cNvPr>
          <p:cNvPicPr>
            <a:picLocks noChangeAspect="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8862" y="3366477"/>
            <a:ext cx="875737" cy="538677"/>
          </a:xfrm>
          <a:prstGeom prst="rect">
            <a:avLst/>
          </a:prstGeom>
        </p:spPr>
      </p:pic>
      <p:sp>
        <p:nvSpPr>
          <p:cNvPr id="83" name="Rounded Rectangle 13">
            <a:extLst>
              <a:ext uri="{FF2B5EF4-FFF2-40B4-BE49-F238E27FC236}">
                <a16:creationId xmlns:a16="http://schemas.microsoft.com/office/drawing/2014/main" id="{A7753E06-8E48-4456-9D1A-7AA6FBF8AEFD}"/>
              </a:ext>
            </a:extLst>
          </p:cNvPr>
          <p:cNvSpPr/>
          <p:nvPr/>
        </p:nvSpPr>
        <p:spPr>
          <a:xfrm>
            <a:off x="2095223" y="3044611"/>
            <a:ext cx="2198551" cy="901919"/>
          </a:xfrm>
          <a:prstGeom prst="roundRect">
            <a:avLst/>
          </a:prstGeom>
          <a:gradFill flip="none" rotWithShape="1">
            <a:gsLst>
              <a:gs pos="0">
                <a:srgbClr val="6BA3AB"/>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i="1" dirty="0">
                <a:solidFill>
                  <a:srgbClr val="2966A7"/>
                </a:solidFill>
              </a:rPr>
              <a:t>Enhanced GEOSS Discovery and Access Broker</a:t>
            </a:r>
            <a:r>
              <a:rPr lang="en-US" sz="1400" dirty="0">
                <a:solidFill>
                  <a:srgbClr val="2966A7"/>
                </a:solidFill>
              </a:rPr>
              <a:t>: </a:t>
            </a:r>
            <a:r>
              <a:rPr lang="en-US" sz="1400" i="1" dirty="0">
                <a:solidFill>
                  <a:srgbClr val="2966A7"/>
                </a:solidFill>
              </a:rPr>
              <a:t>connects users with GEOSS providers</a:t>
            </a:r>
            <a:r>
              <a:rPr lang="en-US" sz="1400" dirty="0">
                <a:solidFill>
                  <a:srgbClr val="2966A7"/>
                </a:solidFill>
              </a:rPr>
              <a:t>.</a:t>
            </a:r>
          </a:p>
        </p:txBody>
      </p:sp>
      <p:sp>
        <p:nvSpPr>
          <p:cNvPr id="87" name="Rounded Rectangle 13">
            <a:extLst>
              <a:ext uri="{FF2B5EF4-FFF2-40B4-BE49-F238E27FC236}">
                <a16:creationId xmlns:a16="http://schemas.microsoft.com/office/drawing/2014/main" id="{ACB27FD2-EB50-47AD-B86F-D37186D2F90A}"/>
              </a:ext>
            </a:extLst>
          </p:cNvPr>
          <p:cNvSpPr/>
          <p:nvPr/>
        </p:nvSpPr>
        <p:spPr>
          <a:xfrm>
            <a:off x="2095223" y="4171788"/>
            <a:ext cx="2198551" cy="901919"/>
          </a:xfrm>
          <a:prstGeom prst="roundRect">
            <a:avLst/>
          </a:prstGeom>
          <a:gradFill flip="none" rotWithShape="1">
            <a:gsLst>
              <a:gs pos="0">
                <a:srgbClr val="6BA3AB"/>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i="1" dirty="0">
                <a:solidFill>
                  <a:srgbClr val="2966A7"/>
                </a:solidFill>
              </a:rPr>
              <a:t>To monitor health and store consolidated scores of resources</a:t>
            </a:r>
          </a:p>
        </p:txBody>
      </p:sp>
      <p:sp>
        <p:nvSpPr>
          <p:cNvPr id="88" name="Rounded Rectangle 13">
            <a:extLst>
              <a:ext uri="{FF2B5EF4-FFF2-40B4-BE49-F238E27FC236}">
                <a16:creationId xmlns:a16="http://schemas.microsoft.com/office/drawing/2014/main" id="{615217A2-C50D-41EA-8FB8-0AD39E5F7700}"/>
              </a:ext>
            </a:extLst>
          </p:cNvPr>
          <p:cNvSpPr/>
          <p:nvPr/>
        </p:nvSpPr>
        <p:spPr>
          <a:xfrm>
            <a:off x="2095223" y="5308922"/>
            <a:ext cx="2198551" cy="901919"/>
          </a:xfrm>
          <a:prstGeom prst="roundRect">
            <a:avLst/>
          </a:prstGeom>
          <a:gradFill flip="none" rotWithShape="1">
            <a:gsLst>
              <a:gs pos="0">
                <a:srgbClr val="6BA3AB"/>
              </a:gs>
              <a:gs pos="100000">
                <a:srgbClr val="FFFFFF"/>
              </a:gs>
            </a:gsLst>
            <a:lin ang="5400000" scaled="0"/>
            <a:tileRect/>
          </a:gra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sz="1600" b="1" i="1" dirty="0">
                <a:solidFill>
                  <a:srgbClr val="2966A7"/>
                </a:solidFill>
              </a:rPr>
              <a:t>Entry Point for new resource providers and information regarding them</a:t>
            </a:r>
            <a:endParaRPr lang="en-US" sz="1200" dirty="0">
              <a:solidFill>
                <a:srgbClr val="2966A7"/>
              </a:solidFill>
            </a:endParaRPr>
          </a:p>
        </p:txBody>
      </p:sp>
      <p:pic>
        <p:nvPicPr>
          <p:cNvPr id="90" name="Immagine 89">
            <a:extLst>
              <a:ext uri="{FF2B5EF4-FFF2-40B4-BE49-F238E27FC236}">
                <a16:creationId xmlns:a16="http://schemas.microsoft.com/office/drawing/2014/main" id="{DCB46F7C-38E3-472C-BFA6-7DFFE2E7A479}"/>
              </a:ext>
            </a:extLst>
          </p:cNvPr>
          <p:cNvPicPr>
            <a:picLocks noChangeAspect="1"/>
          </p:cNvPicPr>
          <p:nvPr/>
        </p:nvPicPr>
        <p:blipFill>
          <a:blip r:embed="rId9" cstate="hqprint">
            <a:extLst>
              <a:ext uri="{28A0092B-C50C-407E-A947-70E740481C1C}">
                <a14:useLocalDpi xmlns:a14="http://schemas.microsoft.com/office/drawing/2010/main" val="0"/>
              </a:ext>
            </a:extLst>
          </a:blip>
          <a:stretch>
            <a:fillRect/>
          </a:stretch>
        </p:blipFill>
        <p:spPr>
          <a:xfrm>
            <a:off x="1405924" y="3501850"/>
            <a:ext cx="617974" cy="617974"/>
          </a:xfrm>
          <a:prstGeom prst="rect">
            <a:avLst/>
          </a:prstGeom>
        </p:spPr>
      </p:pic>
      <p:pic>
        <p:nvPicPr>
          <p:cNvPr id="91" name="Picture 3" descr="C:\Users\gcolagneli\Google Drive\ESRIN\EMSS_2015\GEO\2017\Presentation\Plenary\Pictures\geoss_checker.png">
            <a:extLst>
              <a:ext uri="{FF2B5EF4-FFF2-40B4-BE49-F238E27FC236}">
                <a16:creationId xmlns:a16="http://schemas.microsoft.com/office/drawing/2014/main" id="{5CC227DC-D546-4069-9630-1517828F5CB9}"/>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24957" y="4159998"/>
            <a:ext cx="872780" cy="87278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31">
            <a:extLst>
              <a:ext uri="{FF2B5EF4-FFF2-40B4-BE49-F238E27FC236}">
                <a16:creationId xmlns:a16="http://schemas.microsoft.com/office/drawing/2014/main" id="{6655DA9F-5497-431B-A73F-9EE6C3502554}"/>
              </a:ext>
            </a:extLst>
          </p:cNvPr>
          <p:cNvSpPr txBox="1"/>
          <p:nvPr/>
        </p:nvSpPr>
        <p:spPr>
          <a:xfrm>
            <a:off x="1231691" y="4181642"/>
            <a:ext cx="810151" cy="646331"/>
          </a:xfrm>
          <a:prstGeom prst="rect">
            <a:avLst/>
          </a:prstGeom>
          <a:noFill/>
        </p:spPr>
        <p:txBody>
          <a:bodyPr wrap="square" rtlCol="0">
            <a:spAutoFit/>
          </a:bodyPr>
          <a:lstStyle/>
          <a:p>
            <a:r>
              <a:rPr lang="en-GB" sz="1200" b="1" i="1" dirty="0">
                <a:solidFill>
                  <a:schemeClr val="accent1">
                    <a:lumMod val="75000"/>
                  </a:schemeClr>
                </a:solidFill>
              </a:rPr>
              <a:t>GEOSS</a:t>
            </a:r>
          </a:p>
          <a:p>
            <a:r>
              <a:rPr lang="en-GB" sz="1200" b="1" i="1" dirty="0">
                <a:solidFill>
                  <a:schemeClr val="accent1">
                    <a:lumMod val="75000"/>
                  </a:schemeClr>
                </a:solidFill>
              </a:rPr>
              <a:t>Status </a:t>
            </a:r>
          </a:p>
          <a:p>
            <a:r>
              <a:rPr lang="en-GB" sz="1200" b="1" i="1" dirty="0">
                <a:solidFill>
                  <a:schemeClr val="accent1">
                    <a:lumMod val="75000"/>
                  </a:schemeClr>
                </a:solidFill>
              </a:rPr>
              <a:t>Checker</a:t>
            </a:r>
          </a:p>
        </p:txBody>
      </p:sp>
      <p:pic>
        <p:nvPicPr>
          <p:cNvPr id="93" name="Picture 42">
            <a:extLst>
              <a:ext uri="{FF2B5EF4-FFF2-40B4-BE49-F238E27FC236}">
                <a16:creationId xmlns:a16="http://schemas.microsoft.com/office/drawing/2014/main" id="{581FD677-7253-43D1-9432-36E7838C8E60}"/>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208402" y="4882654"/>
            <a:ext cx="888879" cy="295764"/>
          </a:xfrm>
          <a:prstGeom prst="rect">
            <a:avLst/>
          </a:prstGeom>
          <a:ln>
            <a:noFill/>
          </a:ln>
        </p:spPr>
      </p:pic>
      <p:pic>
        <p:nvPicPr>
          <p:cNvPr id="94" name="Picture 4" descr="C:\Users\gcolagneli\Google Drive\ESRIN\EMSS_2015\GEO\2017\Presentation\Plenary\Pictures\geoss_yp.png">
            <a:extLst>
              <a:ext uri="{FF2B5EF4-FFF2-40B4-BE49-F238E27FC236}">
                <a16:creationId xmlns:a16="http://schemas.microsoft.com/office/drawing/2014/main" id="{B2EC6045-49C3-4ECA-BFDD-93F5A5EC6E3B}"/>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399744" y="5265309"/>
            <a:ext cx="872780" cy="872780"/>
          </a:xfrm>
          <a:prstGeom prst="rect">
            <a:avLst/>
          </a:prstGeom>
          <a:noFill/>
          <a:extLst>
            <a:ext uri="{909E8E84-426E-40DD-AFC4-6F175D3DCCD1}">
              <a14:hiddenFill xmlns:a14="http://schemas.microsoft.com/office/drawing/2010/main">
                <a:solidFill>
                  <a:srgbClr val="FFFFFF"/>
                </a:solidFill>
              </a14:hiddenFill>
            </a:ext>
          </a:extLst>
        </p:spPr>
      </p:pic>
      <p:sp>
        <p:nvSpPr>
          <p:cNvPr id="95" name="TextBox 24">
            <a:extLst>
              <a:ext uri="{FF2B5EF4-FFF2-40B4-BE49-F238E27FC236}">
                <a16:creationId xmlns:a16="http://schemas.microsoft.com/office/drawing/2014/main" id="{7AD4CF65-90AE-4929-90EA-DAC260318173}"/>
              </a:ext>
            </a:extLst>
          </p:cNvPr>
          <p:cNvSpPr txBox="1"/>
          <p:nvPr/>
        </p:nvSpPr>
        <p:spPr>
          <a:xfrm>
            <a:off x="1230852" y="5292194"/>
            <a:ext cx="647558" cy="646331"/>
          </a:xfrm>
          <a:prstGeom prst="rect">
            <a:avLst/>
          </a:prstGeom>
          <a:noFill/>
        </p:spPr>
        <p:txBody>
          <a:bodyPr wrap="none" rtlCol="0">
            <a:spAutoFit/>
          </a:bodyPr>
          <a:lstStyle/>
          <a:p>
            <a:r>
              <a:rPr lang="en-GB" sz="1200" b="1" i="1" dirty="0">
                <a:solidFill>
                  <a:schemeClr val="accent1">
                    <a:lumMod val="75000"/>
                  </a:schemeClr>
                </a:solidFill>
              </a:rPr>
              <a:t>GEOSS</a:t>
            </a:r>
          </a:p>
          <a:p>
            <a:r>
              <a:rPr lang="en-GB" sz="1200" b="1" i="1" dirty="0">
                <a:solidFill>
                  <a:schemeClr val="accent1">
                    <a:lumMod val="75000"/>
                  </a:schemeClr>
                </a:solidFill>
              </a:rPr>
              <a:t>Yellow</a:t>
            </a:r>
          </a:p>
          <a:p>
            <a:r>
              <a:rPr lang="en-GB" sz="1200" b="1" i="1" dirty="0">
                <a:solidFill>
                  <a:schemeClr val="accent1">
                    <a:lumMod val="75000"/>
                  </a:schemeClr>
                </a:solidFill>
              </a:rPr>
              <a:t>Pages</a:t>
            </a:r>
          </a:p>
        </p:txBody>
      </p:sp>
      <p:pic>
        <p:nvPicPr>
          <p:cNvPr id="96" name="Picture 41">
            <a:extLst>
              <a:ext uri="{FF2B5EF4-FFF2-40B4-BE49-F238E27FC236}">
                <a16:creationId xmlns:a16="http://schemas.microsoft.com/office/drawing/2014/main" id="{6A555C04-F46C-4F8B-B413-615737F50AED}"/>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l="10317" t="14534"/>
          <a:stretch/>
        </p:blipFill>
        <p:spPr>
          <a:xfrm>
            <a:off x="1112713" y="5947026"/>
            <a:ext cx="1163381" cy="377885"/>
          </a:xfrm>
          <a:prstGeom prst="rect">
            <a:avLst/>
          </a:prstGeom>
        </p:spPr>
      </p:pic>
      <p:sp>
        <p:nvSpPr>
          <p:cNvPr id="56" name="TextBox 63">
            <a:extLst>
              <a:ext uri="{FF2B5EF4-FFF2-40B4-BE49-F238E27FC236}">
                <a16:creationId xmlns:a16="http://schemas.microsoft.com/office/drawing/2014/main" id="{5678A3B7-F8BE-4A6B-BFE0-936447C30B33}"/>
              </a:ext>
            </a:extLst>
          </p:cNvPr>
          <p:cNvSpPr txBox="1"/>
          <p:nvPr/>
        </p:nvSpPr>
        <p:spPr>
          <a:xfrm>
            <a:off x="7905201" y="4434372"/>
            <a:ext cx="1476888" cy="246221"/>
          </a:xfrm>
          <a:prstGeom prst="rect">
            <a:avLst/>
          </a:prstGeom>
          <a:noFill/>
        </p:spPr>
        <p:txBody>
          <a:bodyPr wrap="square" rtlCol="0">
            <a:spAutoFit/>
          </a:bodyPr>
          <a:lstStyle/>
          <a:p>
            <a:pPr algn="ctr"/>
            <a:r>
              <a:rPr lang="en-GB" sz="1000" b="1" i="1" dirty="0">
                <a:solidFill>
                  <a:schemeClr val="accent1">
                    <a:lumMod val="75000"/>
                  </a:schemeClr>
                </a:solidFill>
              </a:rPr>
              <a:t>GEOSS Status Checker</a:t>
            </a:r>
          </a:p>
        </p:txBody>
      </p:sp>
      <p:pic>
        <p:nvPicPr>
          <p:cNvPr id="57" name="Picture 3" descr="C:\Users\gcolagneli\Google Drive\ESRIN\EMSS_2015\GEO\2017\Presentation\Plenary\Pictures\geoss_checker.png">
            <a:extLst>
              <a:ext uri="{FF2B5EF4-FFF2-40B4-BE49-F238E27FC236}">
                <a16:creationId xmlns:a16="http://schemas.microsoft.com/office/drawing/2014/main" id="{7D1D6463-124C-4FAD-9779-659CC3FD4160}"/>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8225814" y="4649941"/>
            <a:ext cx="412486" cy="389438"/>
          </a:xfrm>
          <a:prstGeom prst="rect">
            <a:avLst/>
          </a:prstGeom>
          <a:noFill/>
          <a:extLst>
            <a:ext uri="{909E8E84-426E-40DD-AFC4-6F175D3DCCD1}">
              <a14:hiddenFill xmlns:a14="http://schemas.microsoft.com/office/drawing/2010/main">
                <a:solidFill>
                  <a:srgbClr val="FFFFFF"/>
                </a:solidFill>
              </a14:hiddenFill>
            </a:ext>
          </a:extLst>
        </p:spPr>
      </p:pic>
      <p:sp>
        <p:nvSpPr>
          <p:cNvPr id="58" name="TextBox 61">
            <a:extLst>
              <a:ext uri="{FF2B5EF4-FFF2-40B4-BE49-F238E27FC236}">
                <a16:creationId xmlns:a16="http://schemas.microsoft.com/office/drawing/2014/main" id="{7A004DB5-3B65-458C-B919-1CB89D98FB21}"/>
              </a:ext>
            </a:extLst>
          </p:cNvPr>
          <p:cNvSpPr txBox="1"/>
          <p:nvPr/>
        </p:nvSpPr>
        <p:spPr>
          <a:xfrm>
            <a:off x="7788921" y="5314854"/>
            <a:ext cx="1431280" cy="246222"/>
          </a:xfrm>
          <a:prstGeom prst="rect">
            <a:avLst/>
          </a:prstGeom>
          <a:noFill/>
        </p:spPr>
        <p:txBody>
          <a:bodyPr wrap="square" rtlCol="0">
            <a:spAutoFit/>
          </a:bodyPr>
          <a:lstStyle/>
          <a:p>
            <a:pPr algn="ctr"/>
            <a:r>
              <a:rPr lang="en-GB" sz="1000" b="1" i="1" dirty="0">
                <a:solidFill>
                  <a:schemeClr val="accent1">
                    <a:lumMod val="75000"/>
                  </a:schemeClr>
                </a:solidFill>
              </a:rPr>
              <a:t>GEOSS Yellow Pages</a:t>
            </a:r>
          </a:p>
        </p:txBody>
      </p:sp>
      <p:pic>
        <p:nvPicPr>
          <p:cNvPr id="59" name="Picture 4" descr="C:\Users\gcolagneli\Google Drive\ESRIN\EMSS_2015\GEO\2017\Presentation\Plenary\Pictures\geoss_yp.png">
            <a:extLst>
              <a:ext uri="{FF2B5EF4-FFF2-40B4-BE49-F238E27FC236}">
                <a16:creationId xmlns:a16="http://schemas.microsoft.com/office/drawing/2014/main" id="{BACD1524-2ACD-4C3A-9B49-96591A5C5ABB}"/>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8195150" y="5533251"/>
            <a:ext cx="443150" cy="451248"/>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2">
            <a:extLst>
              <a:ext uri="{FF2B5EF4-FFF2-40B4-BE49-F238E27FC236}">
                <a16:creationId xmlns:a16="http://schemas.microsoft.com/office/drawing/2014/main" id="{75C2D9ED-62CC-4A41-A777-00C149E6811F}"/>
              </a:ext>
            </a:extLst>
          </p:cNvPr>
          <p:cNvPicPr>
            <a:picLocks noChangeAspect="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630870" y="4634909"/>
            <a:ext cx="525010" cy="174692"/>
          </a:xfrm>
          <a:prstGeom prst="rect">
            <a:avLst/>
          </a:prstGeom>
          <a:ln>
            <a:noFill/>
          </a:ln>
        </p:spPr>
      </p:pic>
      <p:pic>
        <p:nvPicPr>
          <p:cNvPr id="61" name="Picture 41">
            <a:extLst>
              <a:ext uri="{FF2B5EF4-FFF2-40B4-BE49-F238E27FC236}">
                <a16:creationId xmlns:a16="http://schemas.microsoft.com/office/drawing/2014/main" id="{6E3EC67C-9A20-47D9-9939-8FED69F8FA97}"/>
              </a:ext>
            </a:extLst>
          </p:cNvPr>
          <p:cNvPicPr>
            <a:picLocks noChangeAspect="1"/>
          </p:cNvPicPr>
          <p:nvPr/>
        </p:nvPicPr>
        <p:blipFill rotWithShape="1">
          <a:blip r:embed="rId13" cstate="print">
            <a:clrChange>
              <a:clrFrom>
                <a:srgbClr val="FFFFFF"/>
              </a:clrFrom>
              <a:clrTo>
                <a:srgbClr val="FFFFFF">
                  <a:alpha val="0"/>
                </a:srgbClr>
              </a:clrTo>
            </a:clrChange>
            <a:extLst>
              <a:ext uri="{28A0092B-C50C-407E-A947-70E740481C1C}">
                <a14:useLocalDpi xmlns:a14="http://schemas.microsoft.com/office/drawing/2010/main"/>
              </a:ext>
            </a:extLst>
          </a:blip>
          <a:srcRect l="10317" t="14534"/>
          <a:stretch/>
        </p:blipFill>
        <p:spPr>
          <a:xfrm>
            <a:off x="8612861" y="5524283"/>
            <a:ext cx="654758" cy="212676"/>
          </a:xfrm>
          <a:prstGeom prst="rect">
            <a:avLst/>
          </a:prstGeom>
        </p:spPr>
      </p:pic>
      <p:pic>
        <p:nvPicPr>
          <p:cNvPr id="62" name="Immagine 61">
            <a:extLst>
              <a:ext uri="{FF2B5EF4-FFF2-40B4-BE49-F238E27FC236}">
                <a16:creationId xmlns:a16="http://schemas.microsoft.com/office/drawing/2014/main" id="{8185266F-0A40-4FBC-B9CC-C5ABD3F84518}"/>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10316052" y="4576696"/>
            <a:ext cx="489146" cy="489146"/>
          </a:xfrm>
          <a:prstGeom prst="rect">
            <a:avLst/>
          </a:prstGeom>
        </p:spPr>
      </p:pic>
      <p:pic>
        <p:nvPicPr>
          <p:cNvPr id="35" name="Picture 2">
            <a:extLst>
              <a:ext uri="{FF2B5EF4-FFF2-40B4-BE49-F238E27FC236}">
                <a16:creationId xmlns:a16="http://schemas.microsoft.com/office/drawing/2014/main" id="{71A5A015-71D0-4879-ABBB-A5BE0553CB84}"/>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5496549" y="106555"/>
            <a:ext cx="1781175" cy="619125"/>
          </a:xfrm>
          <a:prstGeom prst="rect">
            <a:avLst/>
          </a:prstGeom>
          <a:noFill/>
          <a:extLst>
            <a:ext uri="{909E8E84-426E-40DD-AFC4-6F175D3DCCD1}">
              <a14:hiddenFill xmlns:a14="http://schemas.microsoft.com/office/drawing/2010/main">
                <a:solidFill>
                  <a:srgbClr val="FFFFFF"/>
                </a:solidFill>
              </a14:hiddenFill>
            </a:ext>
          </a:extLst>
        </p:spPr>
      </p:pic>
      <p:pic>
        <p:nvPicPr>
          <p:cNvPr id="36" name="Immagine 35">
            <a:extLst>
              <a:ext uri="{FF2B5EF4-FFF2-40B4-BE49-F238E27FC236}">
                <a16:creationId xmlns:a16="http://schemas.microsoft.com/office/drawing/2014/main" id="{AEFBC9EB-AA5A-425B-9D25-46823E9CBCC8}"/>
              </a:ext>
            </a:extLst>
          </p:cNvPr>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10174199" y="-141883"/>
            <a:ext cx="1777618" cy="1116000"/>
          </a:xfrm>
          <a:prstGeom prst="rect">
            <a:avLst/>
          </a:prstGeom>
        </p:spPr>
      </p:pic>
      <p:pic>
        <p:nvPicPr>
          <p:cNvPr id="37" name="Immagine 36" descr="Immagine che contiene testo&#10;&#10;Descrizione generata automaticamente">
            <a:extLst>
              <a:ext uri="{FF2B5EF4-FFF2-40B4-BE49-F238E27FC236}">
                <a16:creationId xmlns:a16="http://schemas.microsoft.com/office/drawing/2014/main" id="{A74ADDBD-CE3B-486C-8694-C6B1642B154F}"/>
              </a:ext>
            </a:extLst>
          </p:cNvPr>
          <p:cNvPicPr>
            <a:picLocks noChangeAspect="1"/>
          </p:cNvPicPr>
          <p:nvPr/>
        </p:nvPicPr>
        <p:blipFill>
          <a:blip r:embed="rId19" cstate="hqprint">
            <a:extLst>
              <a:ext uri="{28A0092B-C50C-407E-A947-70E740481C1C}">
                <a14:useLocalDpi xmlns:a14="http://schemas.microsoft.com/office/drawing/2010/main" val="0"/>
              </a:ext>
            </a:extLst>
          </a:blip>
          <a:stretch>
            <a:fillRect/>
          </a:stretch>
        </p:blipFill>
        <p:spPr>
          <a:xfrm>
            <a:off x="503318" y="24857"/>
            <a:ext cx="2096756" cy="782520"/>
          </a:xfrm>
          <a:prstGeom prst="rect">
            <a:avLst/>
          </a:prstGeom>
        </p:spPr>
      </p:pic>
      <p:sp>
        <p:nvSpPr>
          <p:cNvPr id="3" name="Ovale 2">
            <a:extLst>
              <a:ext uri="{FF2B5EF4-FFF2-40B4-BE49-F238E27FC236}">
                <a16:creationId xmlns:a16="http://schemas.microsoft.com/office/drawing/2014/main" id="{84859595-0FC6-4906-8DAE-488F379FA06F}"/>
              </a:ext>
            </a:extLst>
          </p:cNvPr>
          <p:cNvSpPr/>
          <p:nvPr/>
        </p:nvSpPr>
        <p:spPr>
          <a:xfrm>
            <a:off x="9155880" y="3079718"/>
            <a:ext cx="1048433" cy="5002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e 37">
            <a:extLst>
              <a:ext uri="{FF2B5EF4-FFF2-40B4-BE49-F238E27FC236}">
                <a16:creationId xmlns:a16="http://schemas.microsoft.com/office/drawing/2014/main" id="{25CB9264-E158-476B-AE69-934123465AEA}"/>
              </a:ext>
            </a:extLst>
          </p:cNvPr>
          <p:cNvSpPr/>
          <p:nvPr/>
        </p:nvSpPr>
        <p:spPr>
          <a:xfrm>
            <a:off x="9134544" y="4841462"/>
            <a:ext cx="1048433" cy="5002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e 38">
            <a:extLst>
              <a:ext uri="{FF2B5EF4-FFF2-40B4-BE49-F238E27FC236}">
                <a16:creationId xmlns:a16="http://schemas.microsoft.com/office/drawing/2014/main" id="{0AC4EE3B-9BE5-4613-8446-71DD07625C0D}"/>
              </a:ext>
            </a:extLst>
          </p:cNvPr>
          <p:cNvSpPr/>
          <p:nvPr/>
        </p:nvSpPr>
        <p:spPr>
          <a:xfrm>
            <a:off x="8025072" y="4308062"/>
            <a:ext cx="1247289" cy="5002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e 39">
            <a:extLst>
              <a:ext uri="{FF2B5EF4-FFF2-40B4-BE49-F238E27FC236}">
                <a16:creationId xmlns:a16="http://schemas.microsoft.com/office/drawing/2014/main" id="{1FF7348F-26D5-4F19-8316-14FA3D1D3E78}"/>
              </a:ext>
            </a:extLst>
          </p:cNvPr>
          <p:cNvSpPr/>
          <p:nvPr/>
        </p:nvSpPr>
        <p:spPr>
          <a:xfrm>
            <a:off x="7897056" y="5167598"/>
            <a:ext cx="1210056" cy="5002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948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500"/>
                                        <p:tgtEl>
                                          <p:spTgt spid="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subTnLst>
                                    <p:set>
                                      <p:cBhvr override="childStyle">
                                        <p:cTn dur="1" fill="hold" display="0" masterRel="nextClick" afterEffect="1"/>
                                        <p:tgtEl>
                                          <p:spTgt spid="3"/>
                                        </p:tgtEl>
                                        <p:attrNameLst>
                                          <p:attrName>style.visibility</p:attrName>
                                        </p:attrNameLst>
                                      </p:cBhvr>
                                      <p:to>
                                        <p:strVal val="hidden"/>
                                      </p:to>
                                    </p:set>
                                  </p:subTnLst>
                                </p:cTn>
                              </p:par>
                              <p:par>
                                <p:cTn id="11" presetID="10" presetClass="entr" presetSubtype="0" fill="hold"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fade">
                                      <p:cBhvr>
                                        <p:cTn id="13" dur="500"/>
                                        <p:tgtEl>
                                          <p:spTgt spid="78"/>
                                        </p:tgtEl>
                                      </p:cBhvr>
                                    </p:animEffect>
                                  </p:childTnLst>
                                </p:cTn>
                              </p:par>
                              <p:par>
                                <p:cTn id="14" presetID="10" presetClass="entr" presetSubtype="0" fill="hold" nodeType="withEffect">
                                  <p:stCondLst>
                                    <p:cond delay="0"/>
                                  </p:stCondLst>
                                  <p:childTnLst>
                                    <p:set>
                                      <p:cBhvr>
                                        <p:cTn id="15" dur="1" fill="hold">
                                          <p:stCondLst>
                                            <p:cond delay="0"/>
                                          </p:stCondLst>
                                        </p:cTn>
                                        <p:tgtEl>
                                          <p:spTgt spid="80"/>
                                        </p:tgtEl>
                                        <p:attrNameLst>
                                          <p:attrName>style.visibility</p:attrName>
                                        </p:attrNameLst>
                                      </p:cBhvr>
                                      <p:to>
                                        <p:strVal val="visible"/>
                                      </p:to>
                                    </p:set>
                                    <p:animEffect transition="in" filter="fade">
                                      <p:cBhvr>
                                        <p:cTn id="16" dur="500"/>
                                        <p:tgtEl>
                                          <p:spTgt spid="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7"/>
                                        </p:tgtEl>
                                        <p:attrNameLst>
                                          <p:attrName>style.visibility</p:attrName>
                                        </p:attrNameLst>
                                      </p:cBhvr>
                                      <p:to>
                                        <p:strVal val="visible"/>
                                      </p:to>
                                    </p:set>
                                    <p:animEffect transition="in" filter="fade">
                                      <p:cBhvr>
                                        <p:cTn id="22" dur="500"/>
                                        <p:tgtEl>
                                          <p:spTgt spid="7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fade">
                                      <p:cBhvr>
                                        <p:cTn id="27" dur="500"/>
                                        <p:tgtEl>
                                          <p:spTgt spid="81"/>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8"/>
                                        </p:tgtEl>
                                        <p:attrNameLst>
                                          <p:attrName>style.visibility</p:attrName>
                                        </p:attrNameLst>
                                      </p:cBhvr>
                                      <p:to>
                                        <p:strVal val="visible"/>
                                      </p:to>
                                    </p:set>
                                    <p:animEffect transition="in" filter="fade">
                                      <p:cBhvr>
                                        <p:cTn id="30" dur="500"/>
                                        <p:tgtEl>
                                          <p:spTgt spid="38"/>
                                        </p:tgtEl>
                                      </p:cBhvr>
                                    </p:animEffect>
                                  </p:childTnLst>
                                  <p:subTnLst>
                                    <p:set>
                                      <p:cBhvr override="childStyle">
                                        <p:cTn dur="1" fill="hold" display="0" masterRel="nextClick" afterEffect="1"/>
                                        <p:tgtEl>
                                          <p:spTgt spid="38"/>
                                        </p:tgtEl>
                                        <p:attrNameLst>
                                          <p:attrName>style.visibility</p:attrName>
                                        </p:attrNameLst>
                                      </p:cBhvr>
                                      <p:to>
                                        <p:strVal val="hidden"/>
                                      </p:to>
                                    </p:set>
                                  </p:subTnLst>
                                </p:cTn>
                              </p:par>
                              <p:par>
                                <p:cTn id="31" presetID="10" presetClass="entr" presetSubtype="0" fill="hold" nodeType="with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fade">
                                      <p:cBhvr>
                                        <p:cTn id="33" dur="500"/>
                                        <p:tgtEl>
                                          <p:spTgt spid="8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3"/>
                                        </p:tgtEl>
                                        <p:attrNameLst>
                                          <p:attrName>style.visibility</p:attrName>
                                        </p:attrNameLst>
                                      </p:cBhvr>
                                      <p:to>
                                        <p:strVal val="visible"/>
                                      </p:to>
                                    </p:set>
                                    <p:animEffect transition="in" filter="fade">
                                      <p:cBhvr>
                                        <p:cTn id="36" dur="500"/>
                                        <p:tgtEl>
                                          <p:spTgt spid="73"/>
                                        </p:tgtEl>
                                      </p:cBhvr>
                                    </p:animEffect>
                                  </p:childTnLst>
                                </p:cTn>
                              </p:par>
                              <p:par>
                                <p:cTn id="37" presetID="10" presetClass="entr" presetSubtype="0" fill="hold" nodeType="withEffect">
                                  <p:stCondLst>
                                    <p:cond delay="0"/>
                                  </p:stCondLst>
                                  <p:childTnLst>
                                    <p:set>
                                      <p:cBhvr>
                                        <p:cTn id="38" dur="1" fill="hold">
                                          <p:stCondLst>
                                            <p:cond delay="0"/>
                                          </p:stCondLst>
                                        </p:cTn>
                                        <p:tgtEl>
                                          <p:spTgt spid="90"/>
                                        </p:tgtEl>
                                        <p:attrNameLst>
                                          <p:attrName>style.visibility</p:attrName>
                                        </p:attrNameLst>
                                      </p:cBhvr>
                                      <p:to>
                                        <p:strVal val="visible"/>
                                      </p:to>
                                    </p:set>
                                    <p:animEffect transition="in" filter="fade">
                                      <p:cBhvr>
                                        <p:cTn id="39" dur="500"/>
                                        <p:tgtEl>
                                          <p:spTgt spid="90"/>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83"/>
                                        </p:tgtEl>
                                        <p:attrNameLst>
                                          <p:attrName>style.visibility</p:attrName>
                                        </p:attrNameLst>
                                      </p:cBhvr>
                                      <p:to>
                                        <p:strVal val="visible"/>
                                      </p:to>
                                    </p:set>
                                    <p:animEffect transition="in" filter="fade">
                                      <p:cBhvr>
                                        <p:cTn id="42" dur="500"/>
                                        <p:tgtEl>
                                          <p:spTgt spid="8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91"/>
                                        </p:tgtEl>
                                        <p:attrNameLst>
                                          <p:attrName>style.visibility</p:attrName>
                                        </p:attrNameLst>
                                      </p:cBhvr>
                                      <p:to>
                                        <p:strVal val="visible"/>
                                      </p:to>
                                    </p:set>
                                    <p:animEffect transition="in" filter="fade">
                                      <p:cBhvr>
                                        <p:cTn id="47" dur="500"/>
                                        <p:tgtEl>
                                          <p:spTgt spid="91"/>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fade">
                                      <p:cBhvr>
                                        <p:cTn id="50" dur="500"/>
                                        <p:tgtEl>
                                          <p:spTgt spid="39"/>
                                        </p:tgtEl>
                                      </p:cBhvr>
                                    </p:animEffect>
                                  </p:childTnLst>
                                  <p:subTnLst>
                                    <p:set>
                                      <p:cBhvr override="childStyle">
                                        <p:cTn dur="1" fill="hold" display="0" masterRel="nextClick" afterEffect="1"/>
                                        <p:tgtEl>
                                          <p:spTgt spid="39"/>
                                        </p:tgtEl>
                                        <p:attrNameLst>
                                          <p:attrName>style.visibility</p:attrName>
                                        </p:attrNameLst>
                                      </p:cBhvr>
                                      <p:to>
                                        <p:strVal val="hidden"/>
                                      </p:to>
                                    </p:set>
                                  </p:subTnLst>
                                </p:cTn>
                              </p:par>
                              <p:par>
                                <p:cTn id="51" presetID="10" presetClass="entr" presetSubtype="0" fill="hold" grpId="0" nodeType="withEffect">
                                  <p:stCondLst>
                                    <p:cond delay="0"/>
                                  </p:stCondLst>
                                  <p:childTnLst>
                                    <p:set>
                                      <p:cBhvr>
                                        <p:cTn id="52" dur="1" fill="hold">
                                          <p:stCondLst>
                                            <p:cond delay="0"/>
                                          </p:stCondLst>
                                        </p:cTn>
                                        <p:tgtEl>
                                          <p:spTgt spid="92"/>
                                        </p:tgtEl>
                                        <p:attrNameLst>
                                          <p:attrName>style.visibility</p:attrName>
                                        </p:attrNameLst>
                                      </p:cBhvr>
                                      <p:to>
                                        <p:strVal val="visible"/>
                                      </p:to>
                                    </p:set>
                                    <p:animEffect transition="in" filter="fade">
                                      <p:cBhvr>
                                        <p:cTn id="53" dur="500"/>
                                        <p:tgtEl>
                                          <p:spTgt spid="92"/>
                                        </p:tgtEl>
                                      </p:cBhvr>
                                    </p:animEffect>
                                  </p:childTnLst>
                                </p:cTn>
                              </p:par>
                              <p:par>
                                <p:cTn id="54" presetID="10" presetClass="entr" presetSubtype="0" fill="hold" nodeType="with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fade">
                                      <p:cBhvr>
                                        <p:cTn id="56" dur="500"/>
                                        <p:tgtEl>
                                          <p:spTgt spid="93"/>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fade">
                                      <p:cBhvr>
                                        <p:cTn id="59" dur="500"/>
                                        <p:tgtEl>
                                          <p:spTgt spid="75"/>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fade">
                                      <p:cBhvr>
                                        <p:cTn id="62" dur="500"/>
                                        <p:tgtEl>
                                          <p:spTgt spid="87"/>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94"/>
                                        </p:tgtEl>
                                        <p:attrNameLst>
                                          <p:attrName>style.visibility</p:attrName>
                                        </p:attrNameLst>
                                      </p:cBhvr>
                                      <p:to>
                                        <p:strVal val="visible"/>
                                      </p:to>
                                    </p:set>
                                    <p:animEffect transition="in" filter="fade">
                                      <p:cBhvr>
                                        <p:cTn id="67" dur="500"/>
                                        <p:tgtEl>
                                          <p:spTgt spid="9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95"/>
                                        </p:tgtEl>
                                        <p:attrNameLst>
                                          <p:attrName>style.visibility</p:attrName>
                                        </p:attrNameLst>
                                      </p:cBhvr>
                                      <p:to>
                                        <p:strVal val="visible"/>
                                      </p:to>
                                    </p:set>
                                    <p:animEffect transition="in" filter="fade">
                                      <p:cBhvr>
                                        <p:cTn id="70" dur="500"/>
                                        <p:tgtEl>
                                          <p:spTgt spid="95"/>
                                        </p:tgtEl>
                                      </p:cBhvr>
                                    </p:animEffect>
                                  </p:childTnLst>
                                </p:cTn>
                              </p:par>
                              <p:par>
                                <p:cTn id="71" presetID="10" presetClass="entr" presetSubtype="0" fill="hold" nodeType="with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500"/>
                                        <p:tgtEl>
                                          <p:spTgt spid="96"/>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76"/>
                                        </p:tgtEl>
                                        <p:attrNameLst>
                                          <p:attrName>style.visibility</p:attrName>
                                        </p:attrNameLst>
                                      </p:cBhvr>
                                      <p:to>
                                        <p:strVal val="visible"/>
                                      </p:to>
                                    </p:set>
                                    <p:animEffect transition="in" filter="fade">
                                      <p:cBhvr>
                                        <p:cTn id="76" dur="500"/>
                                        <p:tgtEl>
                                          <p:spTgt spid="76"/>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8"/>
                                        </p:tgtEl>
                                        <p:attrNameLst>
                                          <p:attrName>style.visibility</p:attrName>
                                        </p:attrNameLst>
                                      </p:cBhvr>
                                      <p:to>
                                        <p:strVal val="visible"/>
                                      </p:to>
                                    </p:set>
                                    <p:animEffect transition="in" filter="fade">
                                      <p:cBhvr>
                                        <p:cTn id="79" dur="500"/>
                                        <p:tgtEl>
                                          <p:spTgt spid="88"/>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fade">
                                      <p:cBhvr>
                                        <p:cTn id="8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3" grpId="0" animBg="1"/>
      <p:bldP spid="75" grpId="0" animBg="1"/>
      <p:bldP spid="76" grpId="0" animBg="1"/>
      <p:bldP spid="77" grpId="0" animBg="1"/>
      <p:bldP spid="83" grpId="0" animBg="1"/>
      <p:bldP spid="87" grpId="0" animBg="1"/>
      <p:bldP spid="88" grpId="0" animBg="1"/>
      <p:bldP spid="92" grpId="0"/>
      <p:bldP spid="95" grpId="0"/>
      <p:bldP spid="3" grpId="0" animBg="1"/>
      <p:bldP spid="38" grpId="0" animBg="1"/>
      <p:bldP spid="39" grpId="0" animBg="1"/>
      <p:bldP spid="4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B8E73D3-7405-444F-B4DD-E5FB62DC2416}"/>
              </a:ext>
            </a:extLst>
          </p:cNvPr>
          <p:cNvSpPr>
            <a:spLocks noGrp="1"/>
          </p:cNvSpPr>
          <p:nvPr>
            <p:ph type="title"/>
          </p:nvPr>
        </p:nvSpPr>
        <p:spPr/>
        <p:txBody>
          <a:bodyPr/>
          <a:lstStyle/>
          <a:p>
            <a:r>
              <a:rPr lang="en-US" dirty="0"/>
              <a:t>GEOSS Views and Filters</a:t>
            </a:r>
          </a:p>
        </p:txBody>
      </p:sp>
      <p:sp>
        <p:nvSpPr>
          <p:cNvPr id="3" name="Segnaposto contenuto 2">
            <a:extLst>
              <a:ext uri="{FF2B5EF4-FFF2-40B4-BE49-F238E27FC236}">
                <a16:creationId xmlns:a16="http://schemas.microsoft.com/office/drawing/2014/main" id="{F5FD3072-14B8-4472-A156-2732D0A3653E}"/>
              </a:ext>
            </a:extLst>
          </p:cNvPr>
          <p:cNvSpPr>
            <a:spLocks noGrp="1"/>
          </p:cNvSpPr>
          <p:nvPr>
            <p:ph sz="half" idx="1"/>
          </p:nvPr>
        </p:nvSpPr>
        <p:spPr/>
        <p:txBody>
          <a:bodyPr>
            <a:normAutofit fontScale="85000" lnSpcReduction="10000"/>
          </a:bodyPr>
          <a:lstStyle/>
          <a:p>
            <a:pPr algn="ctr"/>
            <a:r>
              <a:rPr lang="en-US" sz="2400" b="1" dirty="0"/>
              <a:t>Views</a:t>
            </a:r>
          </a:p>
          <a:p>
            <a:pPr>
              <a:buFont typeface="Wingdings" panose="05000000000000000000" pitchFamily="2" charset="2"/>
              <a:buChar char="v"/>
            </a:pPr>
            <a:r>
              <a:rPr lang="en-US" dirty="0"/>
              <a:t>Subset of the whole GEOSS resources defined by applying, via the GEO-DAB component, a set of clauses:</a:t>
            </a:r>
          </a:p>
          <a:p>
            <a:pPr lvl="1">
              <a:buFont typeface="Wingdings" panose="05000000000000000000" pitchFamily="2" charset="2"/>
              <a:buChar char="v"/>
            </a:pPr>
            <a:r>
              <a:rPr lang="en-US" dirty="0"/>
              <a:t>Discovery clauses (e.g. spatial envelope, keywords, data sources, etc.)</a:t>
            </a:r>
          </a:p>
          <a:p>
            <a:pPr lvl="1">
              <a:buFont typeface="Wingdings" panose="05000000000000000000" pitchFamily="2" charset="2"/>
              <a:buChar char="v"/>
            </a:pPr>
            <a:r>
              <a:rPr lang="en-US" dirty="0"/>
              <a:t>Access clauses (e.g. access protocol, data format, CRS, etc.)</a:t>
            </a:r>
          </a:p>
          <a:p>
            <a:pPr marL="0" indent="0">
              <a:buNone/>
            </a:pPr>
            <a:r>
              <a:rPr lang="en-US" i="1" dirty="0"/>
              <a:t>Examples</a:t>
            </a:r>
            <a:r>
              <a:rPr lang="en-US" dirty="0"/>
              <a:t>:</a:t>
            </a:r>
          </a:p>
          <a:p>
            <a:pPr>
              <a:buFont typeface="Wingdings" panose="05000000000000000000" pitchFamily="2" charset="2"/>
              <a:buChar char="v"/>
            </a:pPr>
            <a:r>
              <a:rPr lang="en-US" dirty="0"/>
              <a:t>Global Observation System for Mercury (GOS4M)</a:t>
            </a:r>
          </a:p>
          <a:p>
            <a:pPr>
              <a:buFont typeface="Wingdings" panose="05000000000000000000" pitchFamily="2" charset="2"/>
              <a:buChar char="v"/>
            </a:pPr>
            <a:r>
              <a:rPr lang="en-US" dirty="0"/>
              <a:t>All-Atlantic Ocean Data Community</a:t>
            </a:r>
          </a:p>
          <a:p>
            <a:pPr>
              <a:buFont typeface="Wingdings" panose="05000000000000000000" pitchFamily="2" charset="2"/>
              <a:buChar char="v"/>
            </a:pPr>
            <a:r>
              <a:rPr lang="en-US" dirty="0"/>
              <a:t>Digital Belt and Road (DBAR)</a:t>
            </a:r>
          </a:p>
          <a:p>
            <a:pPr>
              <a:buFont typeface="Wingdings" panose="05000000000000000000" pitchFamily="2" charset="2"/>
              <a:buChar char="v"/>
            </a:pPr>
            <a:r>
              <a:rPr lang="en-US" dirty="0"/>
              <a:t>…</a:t>
            </a:r>
          </a:p>
        </p:txBody>
      </p:sp>
      <p:sp>
        <p:nvSpPr>
          <p:cNvPr id="4" name="Segnaposto contenuto 3">
            <a:extLst>
              <a:ext uri="{FF2B5EF4-FFF2-40B4-BE49-F238E27FC236}">
                <a16:creationId xmlns:a16="http://schemas.microsoft.com/office/drawing/2014/main" id="{5E4C7620-E2CC-4EB9-BDB5-49985D4EF1EE}"/>
              </a:ext>
            </a:extLst>
          </p:cNvPr>
          <p:cNvSpPr>
            <a:spLocks noGrp="1"/>
          </p:cNvSpPr>
          <p:nvPr>
            <p:ph sz="half" idx="2"/>
          </p:nvPr>
        </p:nvSpPr>
        <p:spPr/>
        <p:txBody>
          <a:bodyPr>
            <a:normAutofit fontScale="85000" lnSpcReduction="10000"/>
          </a:bodyPr>
          <a:lstStyle/>
          <a:p>
            <a:pPr algn="ctr"/>
            <a:r>
              <a:rPr lang="en-US" sz="2400" b="1" dirty="0"/>
              <a:t>Filters</a:t>
            </a:r>
            <a:endParaRPr lang="en-US" dirty="0"/>
          </a:p>
          <a:p>
            <a:pPr>
              <a:buFont typeface="Wingdings" panose="05000000000000000000" pitchFamily="2" charset="2"/>
              <a:buChar char="v"/>
            </a:pPr>
            <a:r>
              <a:rPr lang="en-US" dirty="0"/>
              <a:t>Show statistical information on the result set: number of datasets provided by the brokered sources, frequency of terms from keyword, data format, protocol, </a:t>
            </a:r>
            <a:r>
              <a:rPr lang="en-US" dirty="0" err="1"/>
              <a:t>organisation</a:t>
            </a:r>
            <a:endParaRPr lang="en-US" dirty="0"/>
          </a:p>
          <a:p>
            <a:pPr>
              <a:buFont typeface="Wingdings" panose="05000000000000000000" pitchFamily="2" charset="2"/>
              <a:buChar char="v"/>
            </a:pPr>
            <a:r>
              <a:rPr lang="en-US" dirty="0"/>
              <a:t>Allow to filter out unwanted results by selecting only those of interest</a:t>
            </a:r>
          </a:p>
          <a:p>
            <a:pPr marL="0" indent="0">
              <a:buNone/>
            </a:pPr>
            <a:r>
              <a:rPr lang="en-US" sz="2000" i="1" dirty="0"/>
              <a:t>Examples (specific filters)</a:t>
            </a:r>
            <a:r>
              <a:rPr lang="en-US" sz="2000" dirty="0"/>
              <a:t>:</a:t>
            </a:r>
          </a:p>
          <a:p>
            <a:pPr>
              <a:buFont typeface="Wingdings" panose="05000000000000000000" pitchFamily="2" charset="2"/>
              <a:buChar char="v"/>
            </a:pPr>
            <a:r>
              <a:rPr lang="en-US" b="1" dirty="0"/>
              <a:t>Sentinel filters: </a:t>
            </a:r>
            <a:r>
              <a:rPr lang="en-US" i="1" dirty="0"/>
              <a:t>Cloud Coverage, Product Type, Sensor Mode, Sensor Swatch, Sensor </a:t>
            </a:r>
            <a:r>
              <a:rPr lang="en-US" i="1" dirty="0" err="1"/>
              <a:t>Polarisation</a:t>
            </a:r>
            <a:r>
              <a:rPr lang="en-US" i="1" dirty="0"/>
              <a:t>, etc.</a:t>
            </a:r>
          </a:p>
          <a:p>
            <a:pPr>
              <a:buFont typeface="Wingdings" panose="05000000000000000000" pitchFamily="2" charset="2"/>
              <a:buChar char="v"/>
            </a:pPr>
            <a:r>
              <a:rPr lang="en-US" b="1" dirty="0"/>
              <a:t>Earthquake filters: </a:t>
            </a:r>
            <a:r>
              <a:rPr lang="en-US" i="1" dirty="0"/>
              <a:t>Magnitude Type, Magnitude Limit, Depth, etc.</a:t>
            </a:r>
            <a:r>
              <a:rPr lang="en-US" b="1" i="1" dirty="0"/>
              <a:t> </a:t>
            </a:r>
          </a:p>
          <a:p>
            <a:endParaRPr lang="en-US" i="1" dirty="0"/>
          </a:p>
        </p:txBody>
      </p:sp>
      <p:pic>
        <p:nvPicPr>
          <p:cNvPr id="9" name="Picture 2">
            <a:extLst>
              <a:ext uri="{FF2B5EF4-FFF2-40B4-BE49-F238E27FC236}">
                <a16:creationId xmlns:a16="http://schemas.microsoft.com/office/drawing/2014/main" id="{0B3A26ED-C485-46BE-ACFF-1287F20B6A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549" y="106555"/>
            <a:ext cx="178117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0" name="Immagine 9">
            <a:extLst>
              <a:ext uri="{FF2B5EF4-FFF2-40B4-BE49-F238E27FC236}">
                <a16:creationId xmlns:a16="http://schemas.microsoft.com/office/drawing/2014/main" id="{AB08B710-4E16-436C-BE4D-7426DE734CF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74199" y="-141883"/>
            <a:ext cx="1777618" cy="1116000"/>
          </a:xfrm>
          <a:prstGeom prst="rect">
            <a:avLst/>
          </a:prstGeom>
        </p:spPr>
      </p:pic>
      <p:pic>
        <p:nvPicPr>
          <p:cNvPr id="11" name="Immagine 10" descr="Immagine che contiene testo&#10;&#10;Descrizione generata automaticamente">
            <a:extLst>
              <a:ext uri="{FF2B5EF4-FFF2-40B4-BE49-F238E27FC236}">
                <a16:creationId xmlns:a16="http://schemas.microsoft.com/office/drawing/2014/main" id="{5D249FBE-452D-479E-AC48-62376F36D20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3318" y="24857"/>
            <a:ext cx="2096756" cy="782520"/>
          </a:xfrm>
          <a:prstGeom prst="rect">
            <a:avLst/>
          </a:prstGeom>
        </p:spPr>
      </p:pic>
    </p:spTree>
    <p:extLst>
      <p:ext uri="{BB962C8B-B14F-4D97-AF65-F5344CB8AC3E}">
        <p14:creationId xmlns:p14="http://schemas.microsoft.com/office/powerpoint/2010/main" val="3819298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fade">
                                      <p:cBhvr>
                                        <p:cTn id="10" dur="500"/>
                                        <p:tgtEl>
                                          <p:spTgt spid="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animEffect transition="in" filter="fade">
                                      <p:cBhvr>
                                        <p:cTn id="13" dur="500"/>
                                        <p:tgtEl>
                                          <p:spTgt spid="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
                                            <p:txEl>
                                              <p:pRg st="7" end="7"/>
                                            </p:txEl>
                                          </p:spTgt>
                                        </p:tgtEl>
                                        <p:attrNameLst>
                                          <p:attrName>style.visibility</p:attrName>
                                        </p:attrNameLst>
                                      </p:cBhvr>
                                      <p:to>
                                        <p:strVal val="visible"/>
                                      </p:to>
                                    </p:set>
                                    <p:animEffect transition="in" filter="fade">
                                      <p:cBhvr>
                                        <p:cTn id="16" dur="500"/>
                                        <p:tgtEl>
                                          <p:spTgt spid="3">
                                            <p:txEl>
                                              <p:pRg st="7" end="7"/>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Effect transition="in" filter="fade">
                                      <p:cBhvr>
                                        <p:cTn id="19" dur="500"/>
                                        <p:tgtEl>
                                          <p:spTgt spid="3">
                                            <p:txEl>
                                              <p:pRg st="8" end="8"/>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4">
                                            <p:txEl>
                                              <p:pRg st="1" end="1"/>
                                            </p:txEl>
                                          </p:spTgt>
                                        </p:tgtEl>
                                        <p:attrNameLst>
                                          <p:attrName>style.visibility</p:attrName>
                                        </p:attrNameLst>
                                      </p:cBhvr>
                                      <p:to>
                                        <p:strVal val="visible"/>
                                      </p:to>
                                    </p:set>
                                    <p:animEffect transition="in" filter="fade">
                                      <p:cBhvr>
                                        <p:cTn id="24" dur="500"/>
                                        <p:tgtEl>
                                          <p:spTgt spid="4">
                                            <p:txEl>
                                              <p:pRg st="1" end="1"/>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fad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fade">
                                      <p:cBhvr>
                                        <p:cTn id="32" dur="500"/>
                                        <p:tgtEl>
                                          <p:spTgt spid="4">
                                            <p:txEl>
                                              <p:pRg st="3" end="3"/>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500"/>
                                        <p:tgtEl>
                                          <p:spTgt spid="4">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4">
                                            <p:txEl>
                                              <p:pRg st="5" end="5"/>
                                            </p:txEl>
                                          </p:spTgt>
                                        </p:tgtEl>
                                        <p:attrNameLst>
                                          <p:attrName>style.visibility</p:attrName>
                                        </p:attrNameLst>
                                      </p:cBhvr>
                                      <p:to>
                                        <p:strVal val="visible"/>
                                      </p:to>
                                    </p:set>
                                    <p:animEffect transition="in" filter="fade">
                                      <p:cBhvr>
                                        <p:cTn id="38"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egnaposto contenuto 7">
            <a:extLst>
              <a:ext uri="{FF2B5EF4-FFF2-40B4-BE49-F238E27FC236}">
                <a16:creationId xmlns:a16="http://schemas.microsoft.com/office/drawing/2014/main" id="{6F90732D-D0CA-4A98-9EA8-99DD8BE7C388}"/>
              </a:ext>
            </a:extLst>
          </p:cNvPr>
          <p:cNvSpPr>
            <a:spLocks noGrp="1"/>
          </p:cNvSpPr>
          <p:nvPr>
            <p:ph sz="half" idx="1"/>
          </p:nvPr>
        </p:nvSpPr>
        <p:spPr>
          <a:xfrm>
            <a:off x="125607" y="1845734"/>
            <a:ext cx="5542383" cy="4293807"/>
          </a:xfrm>
        </p:spPr>
        <p:txBody>
          <a:bodyPr>
            <a:normAutofit fontScale="92500" lnSpcReduction="10000"/>
          </a:bodyPr>
          <a:lstStyle/>
          <a:p>
            <a:pPr>
              <a:buFont typeface="Wingdings" panose="05000000000000000000" pitchFamily="2" charset="2"/>
              <a:buChar char="v"/>
            </a:pPr>
            <a:r>
              <a:rPr lang="en-US" dirty="0"/>
              <a:t>GEO Discovery and Access Broker (GEO DAB) is a brokering framework interconnects hundreds of heterogeneous and autonomous supply systems</a:t>
            </a:r>
          </a:p>
          <a:p>
            <a:pPr>
              <a:buFont typeface="Wingdings" panose="05000000000000000000" pitchFamily="2" charset="2"/>
              <a:buChar char="v"/>
            </a:pPr>
            <a:r>
              <a:rPr lang="en-US" dirty="0"/>
              <a:t>GEO-DAB supports more than 60 protocols to connect external services</a:t>
            </a:r>
          </a:p>
          <a:p>
            <a:pPr>
              <a:buFont typeface="Wingdings" panose="05000000000000000000" pitchFamily="2" charset="2"/>
              <a:buChar char="v"/>
            </a:pPr>
            <a:r>
              <a:rPr lang="en-US" dirty="0"/>
              <a:t>GEO-DAB exposes several standards interfaces:</a:t>
            </a:r>
          </a:p>
          <a:p>
            <a:pPr lvl="1">
              <a:buFont typeface="Wingdings" panose="05000000000000000000" pitchFamily="2" charset="2"/>
              <a:buChar char="v"/>
            </a:pPr>
            <a:r>
              <a:rPr lang="en-US" dirty="0"/>
              <a:t>OGC Services (CSW, WMS, WCS…)</a:t>
            </a:r>
          </a:p>
          <a:p>
            <a:pPr lvl="1">
              <a:buFont typeface="Wingdings" panose="05000000000000000000" pitchFamily="2" charset="2"/>
              <a:buChar char="v"/>
            </a:pPr>
            <a:r>
              <a:rPr lang="en-US" dirty="0"/>
              <a:t>OpenSearch (used with GEOSS Portal)</a:t>
            </a:r>
          </a:p>
          <a:p>
            <a:pPr lvl="1">
              <a:buFont typeface="Wingdings" panose="05000000000000000000" pitchFamily="2" charset="2"/>
              <a:buChar char="v"/>
            </a:pPr>
            <a:r>
              <a:rPr lang="en-US" dirty="0"/>
              <a:t>Open Archive Initiative (OAI) PMH</a:t>
            </a:r>
          </a:p>
          <a:p>
            <a:pPr lvl="1">
              <a:buFont typeface="Wingdings" panose="05000000000000000000" pitchFamily="2" charset="2"/>
              <a:buChar char="v"/>
            </a:pPr>
            <a:r>
              <a:rPr lang="en-US" dirty="0"/>
              <a:t>…</a:t>
            </a:r>
          </a:p>
          <a:p>
            <a:pPr>
              <a:buFont typeface="Wingdings" panose="05000000000000000000" pitchFamily="2" charset="2"/>
              <a:buChar char="v"/>
            </a:pPr>
            <a:r>
              <a:rPr lang="it-IT" dirty="0"/>
              <a:t>GEO DAB </a:t>
            </a:r>
            <a:r>
              <a:rPr lang="it-IT" dirty="0" err="1"/>
              <a:t>presently</a:t>
            </a:r>
            <a:r>
              <a:rPr lang="it-IT" dirty="0"/>
              <a:t> brokers more </a:t>
            </a:r>
            <a:r>
              <a:rPr lang="it-IT" dirty="0" err="1"/>
              <a:t>than</a:t>
            </a:r>
            <a:r>
              <a:rPr lang="it-IT" dirty="0"/>
              <a:t> 190 open data </a:t>
            </a:r>
            <a:r>
              <a:rPr lang="it-IT" dirty="0" err="1"/>
              <a:t>catalogs</a:t>
            </a:r>
            <a:r>
              <a:rPr lang="it-IT" dirty="0"/>
              <a:t> and information systems in the GEOSS Platform</a:t>
            </a:r>
          </a:p>
          <a:p>
            <a:pPr marL="0" indent="0">
              <a:buNone/>
            </a:pPr>
            <a:r>
              <a:rPr lang="en-US" b="1" dirty="0"/>
              <a:t>      </a:t>
            </a:r>
          </a:p>
          <a:p>
            <a:pPr>
              <a:buFont typeface="Wingdings" panose="05000000000000000000" pitchFamily="2" charset="2"/>
              <a:buChar char="v"/>
            </a:pPr>
            <a:endParaRPr lang="en-US" dirty="0"/>
          </a:p>
          <a:p>
            <a:pPr>
              <a:buFont typeface="Wingdings" panose="05000000000000000000" pitchFamily="2" charset="2"/>
              <a:buChar char="v"/>
            </a:pPr>
            <a:endParaRPr lang="en-US" dirty="0"/>
          </a:p>
        </p:txBody>
      </p:sp>
      <p:sp>
        <p:nvSpPr>
          <p:cNvPr id="17" name="Titolo 1">
            <a:extLst>
              <a:ext uri="{FF2B5EF4-FFF2-40B4-BE49-F238E27FC236}">
                <a16:creationId xmlns:a16="http://schemas.microsoft.com/office/drawing/2014/main" id="{EDDE1A3A-C9BF-4892-808F-DB6501DF1B9D}"/>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cs typeface="Calibri Light"/>
              </a:rPr>
              <a:t>GEO-DAB S</a:t>
            </a:r>
            <a:r>
              <a:rPr lang="en-US" dirty="0"/>
              <a:t>upported Standards</a:t>
            </a:r>
            <a:endParaRPr lang="it-IT" dirty="0"/>
          </a:p>
        </p:txBody>
      </p:sp>
      <p:pic>
        <p:nvPicPr>
          <p:cNvPr id="13" name="Picture 2">
            <a:extLst>
              <a:ext uri="{FF2B5EF4-FFF2-40B4-BE49-F238E27FC236}">
                <a16:creationId xmlns:a16="http://schemas.microsoft.com/office/drawing/2014/main" id="{AD6E8F14-8D01-4AD2-8616-CAF3A0F72E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96549" y="106555"/>
            <a:ext cx="178117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a:extLst>
              <a:ext uri="{FF2B5EF4-FFF2-40B4-BE49-F238E27FC236}">
                <a16:creationId xmlns:a16="http://schemas.microsoft.com/office/drawing/2014/main" id="{8A31E83C-4740-4D25-B45D-AC88D7798EA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0174199" y="-141883"/>
            <a:ext cx="1777618" cy="1116000"/>
          </a:xfrm>
          <a:prstGeom prst="rect">
            <a:avLst/>
          </a:prstGeom>
        </p:spPr>
      </p:pic>
      <p:pic>
        <p:nvPicPr>
          <p:cNvPr id="15" name="Immagine 14" descr="Immagine che contiene testo&#10;&#10;Descrizione generata automaticamente">
            <a:extLst>
              <a:ext uri="{FF2B5EF4-FFF2-40B4-BE49-F238E27FC236}">
                <a16:creationId xmlns:a16="http://schemas.microsoft.com/office/drawing/2014/main" id="{375558DF-07B5-4B6D-94D8-FDB2E56E5CB3}"/>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503318" y="24857"/>
            <a:ext cx="2096756" cy="782520"/>
          </a:xfrm>
          <a:prstGeom prst="rect">
            <a:avLst/>
          </a:prstGeom>
        </p:spPr>
      </p:pic>
      <p:pic>
        <p:nvPicPr>
          <p:cNvPr id="5" name="Segnaposto contenuto 4">
            <a:extLst>
              <a:ext uri="{FF2B5EF4-FFF2-40B4-BE49-F238E27FC236}">
                <a16:creationId xmlns:a16="http://schemas.microsoft.com/office/drawing/2014/main" id="{9977A70B-6D8A-491A-8189-277C55224CCE}"/>
              </a:ext>
            </a:extLst>
          </p:cNvPr>
          <p:cNvPicPr>
            <a:picLocks noGrp="1" noChangeAspect="1"/>
          </p:cNvPicPr>
          <p:nvPr>
            <p:ph sz="half" idx="2"/>
          </p:nvPr>
        </p:nvPicPr>
        <p:blipFill>
          <a:blip r:embed="rId5">
            <a:extLst>
              <a:ext uri="{28A0092B-C50C-407E-A947-70E740481C1C}">
                <a14:useLocalDpi xmlns:a14="http://schemas.microsoft.com/office/drawing/2010/main" val="0"/>
              </a:ext>
            </a:extLst>
          </a:blip>
          <a:srcRect/>
          <a:stretch/>
        </p:blipFill>
        <p:spPr>
          <a:xfrm>
            <a:off x="6305762" y="1937445"/>
            <a:ext cx="5123809" cy="4202096"/>
          </a:xfrm>
        </p:spPr>
      </p:pic>
    </p:spTree>
    <p:extLst>
      <p:ext uri="{BB962C8B-B14F-4D97-AF65-F5344CB8AC3E}">
        <p14:creationId xmlns:p14="http://schemas.microsoft.com/office/powerpoint/2010/main" val="3201540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500"/>
                                        <p:tgtEl>
                                          <p:spTgt spid="8">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animEffect transition="in" filter="fade">
                                      <p:cBhvr>
                                        <p:cTn id="15" dur="500"/>
                                        <p:tgtEl>
                                          <p:spTgt spid="8">
                                            <p:txEl>
                                              <p:pRg st="2" end="2"/>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8">
                                            <p:txEl>
                                              <p:pRg st="3" end="3"/>
                                            </p:txEl>
                                          </p:spTgt>
                                        </p:tgtEl>
                                        <p:attrNameLst>
                                          <p:attrName>style.visibility</p:attrName>
                                        </p:attrNameLst>
                                      </p:cBhvr>
                                      <p:to>
                                        <p:strVal val="visible"/>
                                      </p:to>
                                    </p:set>
                                    <p:animEffect transition="in" filter="fade">
                                      <p:cBhvr>
                                        <p:cTn id="18" dur="500"/>
                                        <p:tgtEl>
                                          <p:spTgt spid="8">
                                            <p:txEl>
                                              <p:pRg st="3" end="3"/>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Effect transition="in" filter="fade">
                                      <p:cBhvr>
                                        <p:cTn id="21" dur="500"/>
                                        <p:tgtEl>
                                          <p:spTgt spid="8">
                                            <p:txEl>
                                              <p:pRg st="4" end="4"/>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8">
                                            <p:txEl>
                                              <p:pRg st="5" end="5"/>
                                            </p:txEl>
                                          </p:spTgt>
                                        </p:tgtEl>
                                        <p:attrNameLst>
                                          <p:attrName>style.visibility</p:attrName>
                                        </p:attrNameLst>
                                      </p:cBhvr>
                                      <p:to>
                                        <p:strVal val="visible"/>
                                      </p:to>
                                    </p:set>
                                    <p:animEffect transition="in" filter="fade">
                                      <p:cBhvr>
                                        <p:cTn id="24" dur="500"/>
                                        <p:tgtEl>
                                          <p:spTgt spid="8">
                                            <p:txEl>
                                              <p:pRg st="5" end="5"/>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8">
                                            <p:txEl>
                                              <p:pRg st="6" end="6"/>
                                            </p:txEl>
                                          </p:spTgt>
                                        </p:tgtEl>
                                        <p:attrNameLst>
                                          <p:attrName>style.visibility</p:attrName>
                                        </p:attrNameLst>
                                      </p:cBhvr>
                                      <p:to>
                                        <p:strVal val="visible"/>
                                      </p:to>
                                    </p:set>
                                    <p:animEffect transition="in" filter="fade">
                                      <p:cBhvr>
                                        <p:cTn id="27" dur="500"/>
                                        <p:tgtEl>
                                          <p:spTgt spid="8">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
                                            <p:txEl>
                                              <p:pRg st="7" end="7"/>
                                            </p:txEl>
                                          </p:spTgt>
                                        </p:tgtEl>
                                        <p:attrNameLst>
                                          <p:attrName>style.visibility</p:attrName>
                                        </p:attrNameLst>
                                      </p:cBhvr>
                                      <p:to>
                                        <p:strVal val="visible"/>
                                      </p:to>
                                    </p:set>
                                    <p:animEffect transition="in" filter="fade">
                                      <p:cBhvr>
                                        <p:cTn id="32" dur="5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Segnaposto contenuto 15">
            <a:extLst>
              <a:ext uri="{FF2B5EF4-FFF2-40B4-BE49-F238E27FC236}">
                <a16:creationId xmlns:a16="http://schemas.microsoft.com/office/drawing/2014/main" id="{45713D45-2C20-42B7-97AD-D935CFD1E971}"/>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991768" y="1846263"/>
            <a:ext cx="5124952" cy="4022725"/>
          </a:xfrm>
        </p:spPr>
      </p:pic>
      <p:sp>
        <p:nvSpPr>
          <p:cNvPr id="17" name="Titolo 1">
            <a:extLst>
              <a:ext uri="{FF2B5EF4-FFF2-40B4-BE49-F238E27FC236}">
                <a16:creationId xmlns:a16="http://schemas.microsoft.com/office/drawing/2014/main" id="{EDDE1A3A-C9BF-4892-808F-DB6501DF1B9D}"/>
              </a:ext>
            </a:extLst>
          </p:cNvPr>
          <p:cNvSpPr txBox="1">
            <a:spLocks/>
          </p:cNvSpPr>
          <p:nvPr/>
        </p:nvSpPr>
        <p:spPr>
          <a:xfrm>
            <a:off x="1097280" y="286603"/>
            <a:ext cx="10058400" cy="145075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dirty="0">
                <a:cs typeface="Calibri Light"/>
              </a:rPr>
              <a:t>GEOSS Platform - CEOS Catalogues</a:t>
            </a:r>
            <a:endParaRPr lang="it-IT" dirty="0"/>
          </a:p>
        </p:txBody>
      </p:sp>
      <p:pic>
        <p:nvPicPr>
          <p:cNvPr id="13" name="Picture 2">
            <a:extLst>
              <a:ext uri="{FF2B5EF4-FFF2-40B4-BE49-F238E27FC236}">
                <a16:creationId xmlns:a16="http://schemas.microsoft.com/office/drawing/2014/main" id="{AD6E8F14-8D01-4AD2-8616-CAF3A0F72E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96549" y="106555"/>
            <a:ext cx="1781175" cy="619125"/>
          </a:xfrm>
          <a:prstGeom prst="rect">
            <a:avLst/>
          </a:prstGeom>
          <a:noFill/>
          <a:extLst>
            <a:ext uri="{909E8E84-426E-40DD-AFC4-6F175D3DCCD1}">
              <a14:hiddenFill xmlns:a14="http://schemas.microsoft.com/office/drawing/2010/main">
                <a:solidFill>
                  <a:srgbClr val="FFFFFF"/>
                </a:solidFill>
              </a14:hiddenFill>
            </a:ext>
          </a:extLst>
        </p:spPr>
      </p:pic>
      <p:pic>
        <p:nvPicPr>
          <p:cNvPr id="14" name="Immagine 13">
            <a:extLst>
              <a:ext uri="{FF2B5EF4-FFF2-40B4-BE49-F238E27FC236}">
                <a16:creationId xmlns:a16="http://schemas.microsoft.com/office/drawing/2014/main" id="{8A31E83C-4740-4D25-B45D-AC88D7798EA8}"/>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174199" y="-141883"/>
            <a:ext cx="1777618" cy="1116000"/>
          </a:xfrm>
          <a:prstGeom prst="rect">
            <a:avLst/>
          </a:prstGeom>
        </p:spPr>
      </p:pic>
      <p:pic>
        <p:nvPicPr>
          <p:cNvPr id="15" name="Immagine 14" descr="Immagine che contiene testo&#10;&#10;Descrizione generata automaticamente">
            <a:extLst>
              <a:ext uri="{FF2B5EF4-FFF2-40B4-BE49-F238E27FC236}">
                <a16:creationId xmlns:a16="http://schemas.microsoft.com/office/drawing/2014/main" id="{375558DF-07B5-4B6D-94D8-FDB2E56E5CB3}"/>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503318" y="24857"/>
            <a:ext cx="2096756" cy="782520"/>
          </a:xfrm>
          <a:prstGeom prst="rect">
            <a:avLst/>
          </a:prstGeom>
        </p:spPr>
      </p:pic>
      <p:sp>
        <p:nvSpPr>
          <p:cNvPr id="9" name="Segnaposto contenuto 7">
            <a:extLst>
              <a:ext uri="{FF2B5EF4-FFF2-40B4-BE49-F238E27FC236}">
                <a16:creationId xmlns:a16="http://schemas.microsoft.com/office/drawing/2014/main" id="{EF0167EF-4E28-4B73-A03B-5C09A3C343D1}"/>
              </a:ext>
            </a:extLst>
          </p:cNvPr>
          <p:cNvSpPr txBox="1">
            <a:spLocks/>
          </p:cNvSpPr>
          <p:nvPr/>
        </p:nvSpPr>
        <p:spPr>
          <a:xfrm>
            <a:off x="190919" y="1875882"/>
            <a:ext cx="5800849" cy="4404338"/>
          </a:xfrm>
          <a:prstGeom prst="rect">
            <a:avLst/>
          </a:prstGeom>
        </p:spPr>
        <p:txBody>
          <a:bodyPr vert="horz" lIns="0" tIns="45720" rIns="0" bIns="45720" rtlCol="0">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buNone/>
            </a:pPr>
            <a:r>
              <a:rPr lang="en-US" sz="2400" dirty="0"/>
              <a:t>Three brokered catalogues:</a:t>
            </a:r>
          </a:p>
          <a:p>
            <a:pPr>
              <a:buFont typeface="Wingdings" panose="05000000000000000000" pitchFamily="2" charset="2"/>
              <a:buChar char="v"/>
            </a:pPr>
            <a:r>
              <a:rPr lang="en-US" b="1" dirty="0"/>
              <a:t>CEOS International Directory Network (IDN)</a:t>
            </a:r>
          </a:p>
          <a:p>
            <a:pPr>
              <a:buFont typeface="Wingdings" panose="05000000000000000000" pitchFamily="2" charset="2"/>
              <a:buChar char="v"/>
            </a:pPr>
            <a:r>
              <a:rPr lang="en-US" b="1" dirty="0"/>
              <a:t>CEOS WGISS Integrated Catalog (CWIC)</a:t>
            </a:r>
          </a:p>
          <a:p>
            <a:pPr>
              <a:buFont typeface="Wingdings" panose="05000000000000000000" pitchFamily="2" charset="2"/>
              <a:buChar char="v"/>
            </a:pPr>
            <a:r>
              <a:rPr lang="en-US" b="1" dirty="0"/>
              <a:t>Federated EO Gateway (</a:t>
            </a:r>
            <a:r>
              <a:rPr lang="en-US" b="1" dirty="0" err="1"/>
              <a:t>FedEO</a:t>
            </a:r>
            <a:r>
              <a:rPr lang="en-US" b="1" dirty="0"/>
              <a:t>) – CEOS</a:t>
            </a:r>
            <a:endParaRPr lang="en-US" sz="2200" b="1" dirty="0"/>
          </a:p>
          <a:p>
            <a:pPr marL="0" indent="0" algn="ctr">
              <a:buNone/>
            </a:pPr>
            <a:r>
              <a:rPr lang="it-IT" dirty="0" err="1"/>
              <a:t>Protocol</a:t>
            </a:r>
            <a:r>
              <a:rPr lang="it-IT" dirty="0"/>
              <a:t> </a:t>
            </a:r>
            <a:r>
              <a:rPr lang="it-IT" dirty="0" err="1"/>
              <a:t>used</a:t>
            </a:r>
            <a:r>
              <a:rPr lang="it-IT" dirty="0"/>
              <a:t>: </a:t>
            </a:r>
            <a:r>
              <a:rPr lang="it-IT" b="1" dirty="0" err="1"/>
              <a:t>OpenSearch</a:t>
            </a:r>
            <a:endParaRPr lang="it-IT" b="1" dirty="0"/>
          </a:p>
          <a:p>
            <a:pPr marL="0" indent="0" algn="ctr">
              <a:buNone/>
            </a:pPr>
            <a:r>
              <a:rPr lang="it-IT" dirty="0"/>
              <a:t>First-</a:t>
            </a:r>
            <a:r>
              <a:rPr lang="it-IT" dirty="0" err="1"/>
              <a:t>level</a:t>
            </a:r>
            <a:r>
              <a:rPr lang="it-IT" dirty="0"/>
              <a:t> Query: </a:t>
            </a:r>
            <a:r>
              <a:rPr lang="it-IT" b="1" dirty="0" err="1"/>
              <a:t>Collections</a:t>
            </a:r>
            <a:r>
              <a:rPr lang="it-IT" b="1" dirty="0"/>
              <a:t> </a:t>
            </a:r>
            <a:r>
              <a:rPr lang="it-IT" b="1" dirty="0" err="1"/>
              <a:t>Harvested</a:t>
            </a:r>
            <a:endParaRPr lang="it-IT" dirty="0"/>
          </a:p>
          <a:p>
            <a:pPr marL="0" indent="0" algn="ctr">
              <a:buNone/>
            </a:pPr>
            <a:r>
              <a:rPr lang="it-IT" dirty="0"/>
              <a:t>Second-</a:t>
            </a:r>
            <a:r>
              <a:rPr lang="it-IT" dirty="0" err="1"/>
              <a:t>level</a:t>
            </a:r>
            <a:r>
              <a:rPr lang="it-IT" dirty="0"/>
              <a:t> Query</a:t>
            </a:r>
            <a:r>
              <a:rPr lang="en-US" b="1" dirty="0"/>
              <a:t>: Granules Distributed</a:t>
            </a:r>
          </a:p>
          <a:p>
            <a:pPr marL="0" indent="0">
              <a:buNone/>
            </a:pPr>
            <a:r>
              <a:rPr lang="en-US" sz="2500" dirty="0"/>
              <a:t>Possible enhancements:</a:t>
            </a:r>
          </a:p>
          <a:p>
            <a:pPr>
              <a:buFont typeface="Wingdings" panose="05000000000000000000" pitchFamily="2" charset="2"/>
              <a:buChar char="v"/>
            </a:pPr>
            <a:r>
              <a:rPr lang="it-IT" sz="2200" dirty="0" err="1"/>
              <a:t>Avoid</a:t>
            </a:r>
            <a:r>
              <a:rPr lang="it-IT" sz="2200" dirty="0"/>
              <a:t> </a:t>
            </a:r>
            <a:r>
              <a:rPr lang="it-IT" sz="2200" dirty="0" err="1"/>
              <a:t>Empty</a:t>
            </a:r>
            <a:r>
              <a:rPr lang="it-IT" sz="2200" dirty="0"/>
              <a:t> </a:t>
            </a:r>
            <a:r>
              <a:rPr lang="it-IT" sz="2200" dirty="0" err="1"/>
              <a:t>Collections</a:t>
            </a:r>
            <a:endParaRPr lang="it-IT" sz="2200" dirty="0"/>
          </a:p>
          <a:p>
            <a:pPr>
              <a:buFont typeface="Wingdings" panose="05000000000000000000" pitchFamily="2" charset="2"/>
              <a:buChar char="v"/>
            </a:pPr>
            <a:r>
              <a:rPr lang="it-IT" sz="2200" dirty="0"/>
              <a:t>Custom filters on </a:t>
            </a:r>
            <a:r>
              <a:rPr lang="it-IT" sz="2200" dirty="0" err="1"/>
              <a:t>granules</a:t>
            </a:r>
            <a:r>
              <a:rPr lang="it-IT" sz="2200" dirty="0"/>
              <a:t> </a:t>
            </a:r>
            <a:r>
              <a:rPr lang="it-IT" sz="2200" dirty="0" err="1"/>
              <a:t>search</a:t>
            </a:r>
            <a:endParaRPr lang="it-IT" sz="2200" dirty="0"/>
          </a:p>
          <a:p>
            <a:pPr>
              <a:buFont typeface="Wingdings" panose="05000000000000000000" pitchFamily="2" charset="2"/>
              <a:buChar char="v"/>
            </a:pPr>
            <a:r>
              <a:rPr lang="it-IT" sz="2200" dirty="0"/>
              <a:t>Custom </a:t>
            </a:r>
            <a:r>
              <a:rPr lang="it-IT" sz="2200" dirty="0" err="1"/>
              <a:t>views</a:t>
            </a:r>
            <a:r>
              <a:rPr lang="it-IT" sz="2200" dirty="0"/>
              <a:t> </a:t>
            </a:r>
            <a:r>
              <a:rPr lang="it-IT" sz="2200" dirty="0" err="1"/>
              <a:t>focused</a:t>
            </a:r>
            <a:r>
              <a:rPr lang="it-IT" sz="2200" dirty="0"/>
              <a:t> on </a:t>
            </a:r>
            <a:r>
              <a:rPr lang="it-IT" sz="2200" dirty="0" err="1"/>
              <a:t>specific</a:t>
            </a:r>
            <a:r>
              <a:rPr lang="it-IT" sz="2200" dirty="0"/>
              <a:t> use-</a:t>
            </a:r>
            <a:r>
              <a:rPr lang="it-IT" sz="2200" dirty="0" err="1"/>
              <a:t>cases</a:t>
            </a:r>
            <a:endParaRPr lang="it-IT" sz="2200" dirty="0"/>
          </a:p>
        </p:txBody>
      </p:sp>
    </p:spTree>
    <p:extLst>
      <p:ext uri="{BB962C8B-B14F-4D97-AF65-F5344CB8AC3E}">
        <p14:creationId xmlns:p14="http://schemas.microsoft.com/office/powerpoint/2010/main" val="1379609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animEffect transition="in" filter="fade">
                                      <p:cBhvr>
                                        <p:cTn id="7" dur="500"/>
                                        <p:tgtEl>
                                          <p:spTgt spid="9">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9">
                                            <p:txEl>
                                              <p:pRg st="8" end="8"/>
                                            </p:txEl>
                                          </p:spTgt>
                                        </p:tgtEl>
                                        <p:attrNameLst>
                                          <p:attrName>style.visibility</p:attrName>
                                        </p:attrNameLst>
                                      </p:cBhvr>
                                      <p:to>
                                        <p:strVal val="visible"/>
                                      </p:to>
                                    </p:set>
                                    <p:animEffect transition="in" filter="fade">
                                      <p:cBhvr>
                                        <p:cTn id="10" dur="500"/>
                                        <p:tgtEl>
                                          <p:spTgt spid="9">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9">
                                            <p:txEl>
                                              <p:pRg st="9" end="9"/>
                                            </p:txEl>
                                          </p:spTgt>
                                        </p:tgtEl>
                                        <p:attrNameLst>
                                          <p:attrName>style.visibility</p:attrName>
                                        </p:attrNameLst>
                                      </p:cBhvr>
                                      <p:to>
                                        <p:strVal val="visible"/>
                                      </p:to>
                                    </p:set>
                                    <p:animEffect transition="in" filter="fade">
                                      <p:cBhvr>
                                        <p:cTn id="13" dur="500"/>
                                        <p:tgtEl>
                                          <p:spTgt spid="9">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9">
                                            <p:txEl>
                                              <p:pRg st="10" end="10"/>
                                            </p:txEl>
                                          </p:spTgt>
                                        </p:tgtEl>
                                        <p:attrNameLst>
                                          <p:attrName>style.visibility</p:attrName>
                                        </p:attrNameLst>
                                      </p:cBhvr>
                                      <p:to>
                                        <p:strVal val="visible"/>
                                      </p:to>
                                    </p:set>
                                    <p:animEffect transition="in" filter="fade">
                                      <p:cBhvr>
                                        <p:cTn id="16" dur="500"/>
                                        <p:tgtEl>
                                          <p:spTgt spid="9">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5538</TotalTime>
  <Words>787</Words>
  <Application>Microsoft Office PowerPoint</Application>
  <PresentationFormat>Widescreen</PresentationFormat>
  <Paragraphs>95</Paragraphs>
  <Slides>10</Slides>
  <Notes>6</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10</vt:i4>
      </vt:variant>
    </vt:vector>
  </HeadingPairs>
  <TitlesOfParts>
    <vt:vector size="18" baseType="lpstr">
      <vt:lpstr>Arial</vt:lpstr>
      <vt:lpstr>Calibri</vt:lpstr>
      <vt:lpstr>Calibri Light</vt:lpstr>
      <vt:lpstr>Georgia</vt:lpstr>
      <vt:lpstr>Times New Roman</vt:lpstr>
      <vt:lpstr>Verdana</vt:lpstr>
      <vt:lpstr>Wingdings</vt:lpstr>
      <vt:lpstr>Retrospect</vt:lpstr>
      <vt:lpstr>GEOSS Platform – Data Brokering</vt:lpstr>
      <vt:lpstr>OUTLINE</vt:lpstr>
      <vt:lpstr>GEOSS Platform Focus</vt:lpstr>
      <vt:lpstr>GEOSS Platform Enhancements Drivers</vt:lpstr>
      <vt:lpstr>GEOSS Platform is user and technology oriented</vt:lpstr>
      <vt:lpstr>GEOSS Platform main components</vt:lpstr>
      <vt:lpstr>GEOSS Views and Filters</vt:lpstr>
      <vt:lpstr>Presentazione standard di PowerPoint</vt:lpstr>
      <vt:lpstr>Presentazione standard di PowerPoint</vt:lpstr>
      <vt:lpstr>             Thank you for your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 Discovery and Access Broker (GEO DAB) – CEOS Interoperability</dc:title>
  <dc:creator>Roberto Roncella</dc:creator>
  <cp:lastModifiedBy>Roberto Roncella</cp:lastModifiedBy>
  <cp:revision>109</cp:revision>
  <dcterms:created xsi:type="dcterms:W3CDTF">2021-10-13T12:34:25Z</dcterms:created>
  <dcterms:modified xsi:type="dcterms:W3CDTF">2022-03-21T14:22:00Z</dcterms:modified>
</cp:coreProperties>
</file>