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 id="2147483685" r:id="rId5"/>
    <p:sldMasterId id="2147483696" r:id="rId6"/>
    <p:sldMasterId id="2147483710" r:id="rId7"/>
  </p:sldMasterIdLst>
  <p:notesMasterIdLst>
    <p:notesMasterId r:id="rId20"/>
  </p:notesMasterIdLst>
  <p:handoutMasterIdLst>
    <p:handoutMasterId r:id="rId21"/>
  </p:handoutMasterIdLst>
  <p:sldIdLst>
    <p:sldId id="268" r:id="rId8"/>
    <p:sldId id="353" r:id="rId9"/>
    <p:sldId id="354" r:id="rId10"/>
    <p:sldId id="367" r:id="rId11"/>
    <p:sldId id="368" r:id="rId12"/>
    <p:sldId id="366" r:id="rId13"/>
    <p:sldId id="358" r:id="rId14"/>
    <p:sldId id="365" r:id="rId15"/>
    <p:sldId id="361" r:id="rId16"/>
    <p:sldId id="371" r:id="rId17"/>
    <p:sldId id="370" r:id="rId18"/>
    <p:sldId id="3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cker, Kate S. (HQ-DK000)" initials="B(" lastIdx="9" clrIdx="0">
    <p:extLst>
      <p:ext uri="{19B8F6BF-5375-455C-9EA6-DF929625EA0E}">
        <p15:presenceInfo xmlns:p15="http://schemas.microsoft.com/office/powerpoint/2012/main" userId="S::ksbecker@ndc.nasa.gov::1faf97a0-b4de-45f1-93a1-909363ed3f2f" providerId="AD"/>
      </p:ext>
    </p:extLst>
  </p:cmAuthor>
  <p:cmAuthor id="2" name="Thorne, Christopher S. (HQ-DK000)[ADNET SYSTEMS INC]" initials="TI" lastIdx="2" clrIdx="1">
    <p:extLst>
      <p:ext uri="{19B8F6BF-5375-455C-9EA6-DF929625EA0E}">
        <p15:presenceInfo xmlns:p15="http://schemas.microsoft.com/office/powerpoint/2012/main" userId="S::csthorne@ndc.nasa.gov::7e93e1c5-ea65-4374-96d0-3abf0728fa6b" providerId="AD"/>
      </p:ext>
    </p:extLst>
  </p:cmAuthor>
  <p:cmAuthor id="3" name="Hernandez, Debra G. (HQ-DK000)[SGT INC]" initials="HI" lastIdx="11" clrIdx="2">
    <p:extLst>
      <p:ext uri="{19B8F6BF-5375-455C-9EA6-DF929625EA0E}">
        <p15:presenceInfo xmlns:p15="http://schemas.microsoft.com/office/powerpoint/2012/main" userId="S::dgherna1@ndc.nasa.gov::bf1f710f-a482-4881-a3ab-16a885a38e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CBF9"/>
    <a:srgbClr val="1D4E66"/>
    <a:srgbClr val="032939"/>
    <a:srgbClr val="053446"/>
    <a:srgbClr val="255B74"/>
    <a:srgbClr val="C3873A"/>
    <a:srgbClr val="71B6DC"/>
    <a:srgbClr val="2B6179"/>
    <a:srgbClr val="266579"/>
    <a:srgbClr val="0D5C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40548-74D8-4A81-AA2E-46C52BD1B06F}" v="26" vWet="43" dt="2021-06-14T15:49:22.897"/>
    <p1510:client id="{322AFD3B-30AB-DAA4-21C0-E120FB8E0BD2}" v="343" dt="2021-06-14T17:32:05.982"/>
    <p1510:client id="{7A04B4D4-7E8E-6F8A-AAD7-43D1F46E44AC}" v="277" dt="2021-06-14T15:44:54.207"/>
    <p1510:client id="{D6358BAD-8C98-7A48-6648-D91D78E0DE4B}" v="100" dt="2021-06-14T17:31:36.9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022" autoAdjust="0"/>
  </p:normalViewPr>
  <p:slideViewPr>
    <p:cSldViewPr snapToGrid="0">
      <p:cViewPr varScale="1">
        <p:scale>
          <a:sx n="95" d="100"/>
          <a:sy n="95" d="100"/>
        </p:scale>
        <p:origin x="1241"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10/3/2021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199867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996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12</a:t>
            </a:fld>
            <a:endParaRPr lang="en-US"/>
          </a:p>
        </p:txBody>
      </p:sp>
    </p:spTree>
    <p:extLst>
      <p:ext uri="{BB962C8B-B14F-4D97-AF65-F5344CB8AC3E}">
        <p14:creationId xmlns:p14="http://schemas.microsoft.com/office/powerpoint/2010/main" val="1378123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2</a:t>
            </a:fld>
            <a:endParaRPr lang="en-US"/>
          </a:p>
        </p:txBody>
      </p:sp>
    </p:spTree>
    <p:extLst>
      <p:ext uri="{BB962C8B-B14F-4D97-AF65-F5344CB8AC3E}">
        <p14:creationId xmlns:p14="http://schemas.microsoft.com/office/powerpoint/2010/main" val="3676985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3</a:t>
            </a:fld>
            <a:endParaRPr lang="en-US"/>
          </a:p>
        </p:txBody>
      </p:sp>
    </p:spTree>
    <p:extLst>
      <p:ext uri="{BB962C8B-B14F-4D97-AF65-F5344CB8AC3E}">
        <p14:creationId xmlns:p14="http://schemas.microsoft.com/office/powerpoint/2010/main" val="608432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"NASA's charter encourages the sharing of information." The National Aeronautics and Space Act of 1958 (as amended) states:</a:t>
            </a:r>
            <a:endParaRPr lang="en-US" dirty="0" smtClean="0"/>
          </a:p>
          <a:p>
            <a:r>
              <a:rPr lang="en-US" b="1" dirty="0" smtClean="0"/>
              <a:t>"The administration shall provide for the widest practicable and appropriate dissemination of information concerning its activities and the results thereof."</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127C58-8E7F-564C-BB30-E41A2FFD0FE9}" type="slidenum">
              <a:rPr kumimoji="0" lang="en-US" sz="1200" b="0" i="0" u="none" strike="noStrike" kern="1200" cap="none" spc="0" normalizeH="0" baseline="0" noProof="0" smtClean="0">
                <a:ln>
                  <a:noFill/>
                </a:ln>
                <a:solidFill>
                  <a:prstClr val="black"/>
                </a:solidFill>
                <a:effectLst/>
                <a:uLnTx/>
                <a:uFillTx/>
                <a:latin typeface="Arial"/>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136744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Image Source: https://unsplash.com/photos/QckxruozjRg</a:t>
            </a:r>
            <a:endParaRPr dirty="0"/>
          </a:p>
        </p:txBody>
      </p:sp>
    </p:spTree>
    <p:extLst>
      <p:ext uri="{BB962C8B-B14F-4D97-AF65-F5344CB8AC3E}">
        <p14:creationId xmlns:p14="http://schemas.microsoft.com/office/powerpoint/2010/main" val="3438623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69850" algn="l" rtl="0">
              <a:spcBef>
                <a:spcPts val="0"/>
              </a:spcBef>
              <a:spcAft>
                <a:spcPts val="0"/>
              </a:spcAft>
              <a:buClr>
                <a:schemeClr val="dk1"/>
              </a:buClr>
              <a:buSzPts val="1100"/>
              <a:buFont typeface="Arial"/>
              <a:buChar char="●"/>
            </a:pPr>
            <a:r>
              <a:rPr lang="en"/>
              <a:t>Common discovery and visualization tools and services spanning all DAACs and SIPS to improve the discoverability, access and usability.</a:t>
            </a:r>
            <a:endParaRPr/>
          </a:p>
          <a:p>
            <a:pPr marL="0" lvl="0" indent="0" algn="l" rtl="0">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r>
              <a:rPr lang="en"/>
              <a:t>Open API architecture allows application developers maximum flexibility to “mix-and-match” services. Supports multiple clients</a:t>
            </a:r>
            <a:endParaRPr/>
          </a:p>
          <a:p>
            <a:pPr marL="0" lvl="0" indent="0" algn="l" rtl="0">
              <a:spcBef>
                <a:spcPts val="0"/>
              </a:spcBef>
              <a:spcAft>
                <a:spcPts val="0"/>
              </a:spcAft>
              <a:buClr>
                <a:schemeClr val="dk1"/>
              </a:buClr>
              <a:buSzPts val="1100"/>
              <a:buFont typeface="Arial"/>
              <a:buNone/>
            </a:pPr>
            <a:endParaRPr/>
          </a:p>
          <a:p>
            <a:pPr marL="0" lvl="0" indent="-69850" algn="l" rtl="0">
              <a:spcBef>
                <a:spcPts val="0"/>
              </a:spcBef>
              <a:spcAft>
                <a:spcPts val="0"/>
              </a:spcAft>
              <a:buClr>
                <a:schemeClr val="dk1"/>
              </a:buClr>
              <a:buSzPts val="1100"/>
              <a:buFont typeface="Arial"/>
              <a:buChar char="●"/>
            </a:pPr>
            <a:r>
              <a:rPr lang="en"/>
              <a:t>Interfaces with international organizations and U.S. government agencies to “federate” NASA metadata into their systems.</a:t>
            </a:r>
            <a:endParaRPr/>
          </a:p>
          <a:p>
            <a:pPr marL="0" lvl="0" indent="0" algn="l" rtl="0">
              <a:spcBef>
                <a:spcPts val="0"/>
              </a:spcBef>
              <a:spcAft>
                <a:spcPts val="0"/>
              </a:spcAft>
              <a:buClr>
                <a:schemeClr val="dk1"/>
              </a:buClr>
              <a:buSzPts val="1100"/>
              <a:buFont typeface="Arial"/>
              <a:buNone/>
            </a:pPr>
            <a:endParaRPr/>
          </a:p>
          <a:p>
            <a:pPr marL="0" lvl="0" indent="-69850" algn="l" rtl="0">
              <a:spcBef>
                <a:spcPts val="0"/>
              </a:spcBef>
              <a:spcAft>
                <a:spcPts val="0"/>
              </a:spcAft>
              <a:buClr>
                <a:schemeClr val="dk1"/>
              </a:buClr>
              <a:buSzPts val="1100"/>
              <a:buFont typeface="Arial"/>
              <a:buChar char="●"/>
            </a:pPr>
            <a:r>
              <a:rPr lang="en"/>
              <a:t>Checkout Github for NASA Open Source Software</a:t>
            </a:r>
            <a:endParaRPr/>
          </a:p>
        </p:txBody>
      </p:sp>
      <p:sp>
        <p:nvSpPr>
          <p:cNvPr id="195" name="Google Shape;195;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7</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96264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t>To efficiently handle storage and compute needs for the large SWOT and NISAR data volumes, new data management technologies and architectures are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NASA’s  Earth Observing System Data and Information System (EOSDIS) acquires, processes, preserves, and distributes observational data from various sources (satellites, aircraft, field measurements, and various other programs) to support Earth Science research focus areas. From its current size of approximately 30 petabytes (PB), </a:t>
            </a:r>
            <a:r>
              <a:rPr lang="en-US" b="1" i="1" dirty="0"/>
              <a:t>the volume of data in the EOSDIS archive is expected to increase to approximately 250 PB by 2025.</a:t>
            </a:r>
            <a:endParaRPr lang="en-US" dirty="0"/>
          </a:p>
          <a:p>
            <a:endParaRPr lang="en-US" dirty="0"/>
          </a:p>
          <a:p>
            <a:r>
              <a:rPr lang="en-US" altLang="en-US" b="1" dirty="0">
                <a:ea typeface="ＭＳ Ｐゴシック" panose="020B0600070205080204" pitchFamily="34" charset="-128"/>
              </a:rPr>
              <a:t>Growth of Mission Data &amp; Processing</a:t>
            </a:r>
            <a:r>
              <a:rPr lang="en-US" altLang="en-US" dirty="0">
                <a:ea typeface="ＭＳ Ｐゴシック" panose="020B0600070205080204" pitchFamily="34" charset="-128"/>
              </a:rPr>
              <a:t>: Projected rapid archive growth and the need to effectively process significantly larger volumes of new mission data requires rethinking existing architectures.  Estimating 132 TB daily ingest by 2022</a:t>
            </a:r>
          </a:p>
          <a:p>
            <a:r>
              <a:rPr lang="en-US" altLang="en-US" b="1" dirty="0">
                <a:ea typeface="ＭＳ Ｐゴシック" panose="020B0600070205080204" pitchFamily="34" charset="-128"/>
              </a:rPr>
              <a:t>Data Systems</a:t>
            </a:r>
            <a:r>
              <a:rPr lang="en-US" altLang="en-US" dirty="0">
                <a:ea typeface="ＭＳ Ｐゴシック" panose="020B0600070205080204" pitchFamily="34" charset="-128"/>
              </a:rPr>
              <a:t>: More cost effective, flexible, and scalable data system ingest, archive, and distribution solutions are needed to keep pace with new mission advancement and capabilities</a:t>
            </a:r>
          </a:p>
          <a:p>
            <a:r>
              <a:rPr lang="en-US" altLang="en-US" b="1" dirty="0">
                <a:ea typeface="ＭＳ Ｐゴシック" panose="020B0600070205080204" pitchFamily="34" charset="-128"/>
              </a:rPr>
              <a:t>Science Users</a:t>
            </a:r>
            <a:r>
              <a:rPr lang="en-US" altLang="en-US" dirty="0">
                <a:ea typeface="ＭＳ Ｐゴシック" panose="020B0600070205080204" pitchFamily="34" charset="-128"/>
              </a:rPr>
              <a:t>: Significantly larger data volumes requires additional ways to access and utilize these data, with “Data Close to Compute”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NASA’s Earth Science Data and Information System (ESDIS) Project has established the Earthdata Cloud Project aimed at operationalizing how EOSDIS (Earth Observing System Data and Information System) data collections can be archived collectively and disseminated in the cloud. As part of these efforts, EOSDIS successfully demonstrated that cloud environments offer performance and cost benefits. </a:t>
            </a:r>
          </a:p>
          <a:p>
            <a:endParaRPr lang="en-US" dirty="0"/>
          </a:p>
          <a:p>
            <a:r>
              <a:rPr lang="en-US" sz="1200" dirty="0"/>
              <a:t>Goals for EOSDIS cloud evolution:</a:t>
            </a:r>
          </a:p>
          <a:p>
            <a:pPr marL="285750" indent="-285750">
              <a:buFont typeface="Arial" panose="020B0604020202020204" pitchFamily="34" charset="0"/>
              <a:buChar char="•"/>
            </a:pPr>
            <a:r>
              <a:rPr lang="en-US" sz="1200" dirty="0"/>
              <a:t>Improve the efficiency of NASA’s data systems operations – continuing free and open data access to data</a:t>
            </a:r>
          </a:p>
          <a:p>
            <a:pPr marL="285750" indent="-285750">
              <a:buFont typeface="Arial" panose="020B0604020202020204" pitchFamily="34" charset="0"/>
              <a:buChar char="•"/>
            </a:pPr>
            <a:r>
              <a:rPr lang="en-US" sz="1200" dirty="0"/>
              <a:t>Prepare for new high-data-rate on-orbit missions </a:t>
            </a:r>
          </a:p>
          <a:p>
            <a:pPr marL="285750" indent="-285750">
              <a:buFont typeface="Arial" panose="020B0604020202020204" pitchFamily="34" charset="0"/>
              <a:buChar char="•"/>
            </a:pPr>
            <a:r>
              <a:rPr lang="en-US" sz="1200" dirty="0"/>
              <a:t>Increase opportunity for researchers and other users to access/process petabytes of data quickly without the need for complex data management capabilities</a:t>
            </a:r>
          </a:p>
          <a:p>
            <a:pPr marL="285750" indent="-285750">
              <a:buFont typeface="Arial" panose="020B0604020202020204" pitchFamily="34" charset="0"/>
              <a:buChar char="•"/>
            </a:pPr>
            <a:r>
              <a:rPr lang="en-US" sz="1200" dirty="0"/>
              <a:t>Allow for a transparent/extendable open source processing framework</a:t>
            </a:r>
          </a:p>
          <a:p>
            <a:endParaRPr lang="en-US" dirty="0"/>
          </a:p>
          <a:p>
            <a:r>
              <a:rPr lang="en-US" b="1" dirty="0"/>
              <a:t>Strategic Public and Private Partnerships</a:t>
            </a:r>
          </a:p>
          <a:p>
            <a:pPr marL="171450" indent="-171450">
              <a:buFont typeface="Arial" panose="020B0604020202020204" pitchFamily="34" charset="0"/>
              <a:buChar char="•"/>
            </a:pPr>
            <a:r>
              <a:rPr lang="en-US" dirty="0"/>
              <a:t>Demonstrate potential of cloud computing by bringing algorithms to the data to enable processing and analytics at scale.</a:t>
            </a:r>
          </a:p>
          <a:p>
            <a:pPr marL="171450" indent="-171450">
              <a:buFont typeface="Arial" panose="020B0604020202020204" pitchFamily="34" charset="0"/>
              <a:buChar char="•"/>
            </a:pPr>
            <a:r>
              <a:rPr lang="en-US" dirty="0"/>
              <a:t>Improve discovery of NASA data, services, and tools through commercial search engines.</a:t>
            </a:r>
          </a:p>
          <a:p>
            <a:pPr marL="171450" indent="-171450">
              <a:buFont typeface="Arial" panose="020B0604020202020204" pitchFamily="34" charset="0"/>
              <a:buChar char="•"/>
            </a:pPr>
            <a:r>
              <a:rPr lang="en-US" dirty="0"/>
              <a:t>Incorporate NASA Earth observation data into agency workflows.</a:t>
            </a:r>
          </a:p>
          <a:p>
            <a:pPr marL="171450" indent="-171450">
              <a:buFont typeface="Arial" panose="020B0604020202020204" pitchFamily="34" charset="0"/>
              <a:buChar char="•"/>
            </a:pPr>
            <a:r>
              <a:rPr lang="en-US" dirty="0"/>
              <a:t>Improve the ability to find and access Earth observation data and information.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E0202-F3ED-AF41-897A-A10399A64D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19577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Arial" panose="020B0604020202020204" pitchFamily="34" charset="0"/>
              </a:defRPr>
            </a:lvl1pPr>
            <a:lvl2pPr marL="742950" indent="-285750" defTabSz="949325">
              <a:defRPr sz="2400">
                <a:solidFill>
                  <a:schemeClr val="tx1"/>
                </a:solidFill>
                <a:latin typeface="Arial" panose="020B0604020202020204" pitchFamily="34" charset="0"/>
              </a:defRPr>
            </a:lvl2pPr>
            <a:lvl3pPr marL="1143000" indent="-228600" defTabSz="949325">
              <a:defRPr sz="2400">
                <a:solidFill>
                  <a:schemeClr val="tx1"/>
                </a:solidFill>
                <a:latin typeface="Arial" panose="020B0604020202020204" pitchFamily="34" charset="0"/>
              </a:defRPr>
            </a:lvl3pPr>
            <a:lvl4pPr marL="1600200" indent="-228600" defTabSz="949325">
              <a:defRPr sz="2400">
                <a:solidFill>
                  <a:schemeClr val="tx1"/>
                </a:solidFill>
                <a:latin typeface="Arial" panose="020B0604020202020204" pitchFamily="34" charset="0"/>
              </a:defRPr>
            </a:lvl4pPr>
            <a:lvl5pPr marL="2057400" indent="-228600" defTabSz="949325">
              <a:defRPr sz="2400">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49325" rtl="0" eaLnBrk="1" fontAlgn="auto" latinLnBrk="0" hangingPunct="1">
              <a:lnSpc>
                <a:spcPct val="100000"/>
              </a:lnSpc>
              <a:spcBef>
                <a:spcPts val="0"/>
              </a:spcBef>
              <a:spcAft>
                <a:spcPts val="0"/>
              </a:spcAft>
              <a:buClrTx/>
              <a:buSzTx/>
              <a:buFontTx/>
              <a:buNone/>
              <a:tabLst/>
              <a:defRPr/>
            </a:pPr>
            <a:fld id="{1FFF1D2A-106B-4179-B27E-3ED0636C3A9F}"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a:sym typeface="Arial"/>
              </a:rPr>
              <a:pPr marL="0" marR="0" lvl="0" indent="0" algn="r" defTabSz="949325"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sp>
        <p:nvSpPr>
          <p:cNvPr id="5123" name="Rectangle 2"/>
          <p:cNvSpPr>
            <a:spLocks noGrp="1" noRot="1" noChangeAspect="1" noChangeArrowheads="1" noTextEdit="1"/>
          </p:cNvSpPr>
          <p:nvPr>
            <p:ph type="sldImg"/>
          </p:nvPr>
        </p:nvSpPr>
        <p:spPr>
          <a:xfrm>
            <a:off x="425450" y="700088"/>
            <a:ext cx="6299200" cy="3543300"/>
          </a:xfrm>
          <a:solidFill>
            <a:srgbClr val="FFFFFF"/>
          </a:solidFill>
          <a:ln/>
        </p:spPr>
      </p:sp>
      <p:sp>
        <p:nvSpPr>
          <p:cNvPr id="5124" name="Rectangle 3"/>
          <p:cNvSpPr>
            <a:spLocks noGrp="1" noChangeArrowheads="1"/>
          </p:cNvSpPr>
          <p:nvPr>
            <p:ph type="body" idx="1"/>
          </p:nvPr>
        </p:nvSpPr>
        <p:spPr>
          <a:solidFill>
            <a:srgbClr val="FFFFFF"/>
          </a:solidFill>
          <a:ln>
            <a:solidFill>
              <a:srgbClr val="000000"/>
            </a:solidFill>
          </a:ln>
        </p:spPr>
        <p:txBody>
          <a:bodyPr lIns="91421" tIns="45710" rIns="91421" bIns="45710"/>
          <a:lstStyle/>
          <a:p>
            <a:pPr eaLnBrk="1" hangingPunct="1">
              <a:tabLst>
                <a:tab pos="457200" algn="l"/>
              </a:tabLst>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790592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10</a:t>
            </a:fld>
            <a:endParaRPr lang="en-US"/>
          </a:p>
        </p:txBody>
      </p:sp>
    </p:spTree>
    <p:extLst>
      <p:ext uri="{BB962C8B-B14F-4D97-AF65-F5344CB8AC3E}">
        <p14:creationId xmlns:p14="http://schemas.microsoft.com/office/powerpoint/2010/main" val="20142362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17167"/>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pPr/>
              <a:t>10/3/2021</a:t>
            </a:fld>
            <a:endParaRPr lang="en-US"/>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a:t>PRESENTER NAME</a:t>
            </a:r>
          </a:p>
          <a:p>
            <a:pPr>
              <a:spcBef>
                <a:spcPts val="400"/>
              </a:spcBef>
            </a:pPr>
            <a:r>
              <a:rPr lang="en-US"/>
              <a:t>Title</a:t>
            </a:r>
          </a:p>
          <a:p>
            <a:pPr>
              <a:spcBef>
                <a:spcPts val="400"/>
              </a:spcBef>
            </a:pPr>
            <a:r>
              <a:rPr lang="en-US"/>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8170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24">
          <p15:clr>
            <a:srgbClr val="FBAE40"/>
          </p15:clr>
        </p15:guide>
        <p15:guide id="2" pos="2424">
          <p15:clr>
            <a:srgbClr val="FBAE40"/>
          </p15:clr>
        </p15:guide>
        <p15:guide id="3" pos="336">
          <p15:clr>
            <a:srgbClr val="FBAE40"/>
          </p15:clr>
        </p15:guide>
        <p15:guide id="4" orient="horz" pos="2040">
          <p15:clr>
            <a:srgbClr val="FBAE40"/>
          </p15:clr>
        </p15:guide>
        <p15:guide id="5" orient="horz" pos="26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6ED6B27A-6332-D742-BD07-6CDDD9520A9F}" type="datetime1">
              <a:rPr lang="en-US" smtClean="0"/>
              <a:t>10/3/2021</a:t>
            </a:fld>
            <a:endParaRPr lang="en-US"/>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B5AD37D0-1C64-3342-BF81-1BC3096283AF}" type="datetime1">
              <a:rPr lang="en-US" smtClean="0"/>
              <a:t>10/3/2021</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CA837742-C82E-964C-9C2C-C220156EEFAD}" type="datetime1">
              <a:rPr lang="en-US" smtClean="0"/>
              <a:t>10/3/2021</a:t>
            </a:fld>
            <a:endParaRPr lang="en-US"/>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EE0016D8-A082-EA4E-8E8D-9BB3C30974F4}" type="datetime1">
              <a:rPr lang="en-US" smtClean="0"/>
              <a:t>10/3/2021</a:t>
            </a:fld>
            <a:endParaRPr lang="en-US"/>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DBC7AEF5-D0E7-9346-A8F7-B0DB3493E8AC}" type="datetime1">
              <a:rPr lang="en-US" smtClean="0"/>
              <a:t>10/3/2021</a:t>
            </a:fld>
            <a:endParaRPr lang="en-US"/>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D72E876E-E995-004E-A668-C18228520815}" type="datetime1">
              <a:rPr lang="en-US" smtClean="0"/>
              <a:t>10/3/2021</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4534"/>
            <a:ext cx="10972800" cy="646331"/>
          </a:xfrm>
        </p:spPr>
        <p:txBody>
          <a:bodyPr/>
          <a:lstStyle/>
          <a:p>
            <a:r>
              <a:rPr lang="en-US"/>
              <a:t>Click to edit Master title style</a:t>
            </a:r>
          </a:p>
        </p:txBody>
      </p:sp>
      <p:sp>
        <p:nvSpPr>
          <p:cNvPr id="3" name="Text Placeholder 2"/>
          <p:cNvSpPr>
            <a:spLocks noGrp="1"/>
          </p:cNvSpPr>
          <p:nvPr>
            <p:ph type="body" sz="half" idx="1"/>
          </p:nvPr>
        </p:nvSpPr>
        <p:spPr>
          <a:xfrm>
            <a:off x="304800" y="1371600"/>
            <a:ext cx="5655733" cy="162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3735" y="1371600"/>
            <a:ext cx="5655733" cy="162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914377">
              <a:defRPr/>
            </a:pPr>
            <a:endParaRPr lang="en-US">
              <a:solidFill>
                <a:srgbClr val="171717">
                  <a:tint val="75000"/>
                </a:srgbClr>
              </a:solidFill>
              <a:latin typeface="Franklin Gothic Book"/>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914377">
              <a:defRPr/>
            </a:pPr>
            <a:endParaRPr lang="en-US">
              <a:solidFill>
                <a:srgbClr val="171717">
                  <a:tint val="75000"/>
                </a:srgbClr>
              </a:solidFill>
              <a:latin typeface="Franklin Gothic Book"/>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914377">
              <a:defRPr/>
            </a:pPr>
            <a:fld id="{374B96E9-5F21-4484-90E1-B48C2645ECE3}" type="slidenum">
              <a:rPr lang="en-US" altLang="en-US" smtClean="0">
                <a:solidFill>
                  <a:srgbClr val="171717">
                    <a:tint val="75000"/>
                  </a:srgbClr>
                </a:solidFill>
                <a:latin typeface="Franklin Gothic Book"/>
                <a:cs typeface="+mn-cs"/>
              </a:rPr>
              <a:pPr defTabSz="914377">
                <a:defRPr/>
              </a:pPr>
              <a:t>‹#›</a:t>
            </a:fld>
            <a:endParaRPr lang="en-US" altLang="en-US">
              <a:solidFill>
                <a:srgbClr val="171717">
                  <a:tint val="75000"/>
                </a:srgbClr>
              </a:solidFill>
              <a:latin typeface="Franklin Gothic Book"/>
              <a:cs typeface="+mn-cs"/>
            </a:endParaRPr>
          </a:p>
        </p:txBody>
      </p:sp>
    </p:spTree>
    <p:extLst>
      <p:ext uri="{BB962C8B-B14F-4D97-AF65-F5344CB8AC3E}">
        <p14:creationId xmlns:p14="http://schemas.microsoft.com/office/powerpoint/2010/main" val="3430246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34495E"/>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lstStyle>
            <a:lvl1pPr algn="l">
              <a:lnSpc>
                <a:spcPct val="100000"/>
              </a:lnSpc>
              <a:spcAft>
                <a:spcPts val="0"/>
              </a:spcAft>
              <a:defRPr b="1" i="0">
                <a:solidFill>
                  <a:schemeClr val="bg1"/>
                </a:solidFill>
              </a:defRPr>
            </a:lvl1pPr>
          </a:lstStyle>
          <a:p>
            <a:r>
              <a:rPr lang="en-US" dirty="0" smtClean="0"/>
              <a:t>Click to edit Master title style and maybe more</a:t>
            </a:r>
            <a:endParaRPr lang="en-US" dirty="0"/>
          </a:p>
        </p:txBody>
      </p:sp>
      <p:sp>
        <p:nvSpPr>
          <p:cNvPr id="3" name="Subtitle 2"/>
          <p:cNvSpPr>
            <a:spLocks noGrp="1"/>
          </p:cNvSpPr>
          <p:nvPr>
            <p:ph type="subTitle" idx="1"/>
          </p:nvPr>
        </p:nvSpPr>
        <p:spPr>
          <a:xfrm>
            <a:off x="914400" y="4009489"/>
            <a:ext cx="9448800" cy="1752600"/>
          </a:xfrm>
        </p:spPr>
        <p:txBody>
          <a:bodyPr>
            <a:normAutofit/>
          </a:bodyPr>
          <a:lstStyle>
            <a:lvl1pPr marL="0" indent="0" algn="l">
              <a:buNone/>
              <a:defRPr sz="2400">
                <a:solidFill>
                  <a:schemeClr val="bg1">
                    <a:lumMod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698205E0-90A0-482E-B2A2-DC16BCB1B42F}" type="datetime1">
              <a:rPr lang="en-US" smtClean="0"/>
              <a:t>10/3/2021</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7A0FE22E-E07B-4D4D-A66A-A36E422BA9A7}" type="slidenum">
              <a:rPr lang="en-US" smtClean="0"/>
              <a:pPr/>
              <a:t>‹#›</a:t>
            </a:fld>
            <a:endParaRPr lang="en-US"/>
          </a:p>
        </p:txBody>
      </p:sp>
      <p:pic>
        <p:nvPicPr>
          <p:cNvPr id="9" name="Picture 8" descr="eosdis-logo-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99" y="480833"/>
            <a:ext cx="6062484" cy="1282215"/>
          </a:xfrm>
          <a:prstGeom prst="rect">
            <a:avLst/>
          </a:prstGeom>
        </p:spPr>
      </p:pic>
      <p:pic>
        <p:nvPicPr>
          <p:cNvPr id="8" name="Shape 129" descr="NASA Logo transparent.png"/>
          <p:cNvPicPr preferRelativeResize="0"/>
          <p:nvPr userDrawn="1"/>
        </p:nvPicPr>
        <p:blipFill rotWithShape="1">
          <a:blip r:embed="rId3">
            <a:alphaModFix/>
          </a:blip>
          <a:srcRect/>
          <a:stretch/>
        </p:blipFill>
        <p:spPr>
          <a:xfrm>
            <a:off x="11155795" y="162339"/>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2233590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601739"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370685-2E22-46EA-9416-CAB49E1E1884}" type="datetime1">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0FE22E-E07B-4D4D-A66A-A36E422BA9A7}" type="slidenum">
              <a:rPr lang="en-US" smtClean="0"/>
              <a:pPr/>
              <a:t>‹#›</a:t>
            </a:fld>
            <a:endParaRPr lang="en-US"/>
          </a:p>
        </p:txBody>
      </p:sp>
      <p:pic>
        <p:nvPicPr>
          <p:cNvPr id="7" name="Shape 129" descr="NASA Logo transparent.png"/>
          <p:cNvPicPr preferRelativeResize="0"/>
          <p:nvPr userDrawn="1"/>
        </p:nvPicPr>
        <p:blipFill rotWithShape="1">
          <a:blip r:embed="rId2">
            <a:alphaModFix/>
          </a:blip>
          <a:srcRect/>
          <a:stretch/>
        </p:blipFill>
        <p:spPr>
          <a:xfrm>
            <a:off x="11347951" y="209155"/>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4071376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344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lumMod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C0959002-16F4-49A4-9B4C-A439DBC530EC}" type="datetime1">
              <a:rPr lang="en-US" smtClean="0"/>
              <a:t>10/3/2021</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7A0FE22E-E07B-4D4D-A66A-A36E422BA9A7}" type="slidenum">
              <a:rPr lang="en-US" smtClean="0"/>
              <a:pPr/>
              <a:t>‹#›</a:t>
            </a:fld>
            <a:endParaRPr lang="en-US"/>
          </a:p>
        </p:txBody>
      </p:sp>
    </p:spTree>
    <p:extLst>
      <p:ext uri="{BB962C8B-B14F-4D97-AF65-F5344CB8AC3E}">
        <p14:creationId xmlns:p14="http://schemas.microsoft.com/office/powerpoint/2010/main" val="3039070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A15CAF-9732-0B43-997D-D5550F5E2B6F}"/>
              </a:ext>
            </a:extLst>
          </p:cNvPr>
          <p:cNvPicPr>
            <a:picLocks noChangeAspect="1"/>
          </p:cNvPicPr>
          <p:nvPr userDrawn="1"/>
        </p:nvPicPr>
        <p:blipFill>
          <a:blip r:embed="rId2">
            <a:alphaModFix/>
          </a:blip>
          <a:stretch>
            <a:fillRect/>
          </a:stretch>
        </p:blipFill>
        <p:spPr>
          <a:xfrm>
            <a:off x="0" y="2369"/>
            <a:ext cx="5181600" cy="6858000"/>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255B74"/>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100000">
                <a:srgbClr val="255B74"/>
              </a:gs>
              <a:gs pos="22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lvl1pPr>
              <a:defRPr>
                <a:solidFill>
                  <a:srgbClr val="65CBF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10/3/2021</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23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522227"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DA381C-0021-45C0-8474-421589F42F31}" type="datetime1">
              <a:rPr lang="en-US" smtClean="0"/>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pic>
        <p:nvPicPr>
          <p:cNvPr id="8" name="Shape 129" descr="NASA Logo transparent.png"/>
          <p:cNvPicPr preferRelativeResize="0"/>
          <p:nvPr userDrawn="1"/>
        </p:nvPicPr>
        <p:blipFill rotWithShape="1">
          <a:blip r:embed="rId2">
            <a:alphaModFix/>
          </a:blip>
          <a:srcRect/>
          <a:stretch/>
        </p:blipFill>
        <p:spPr>
          <a:xfrm>
            <a:off x="11316426" y="209155"/>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1127262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700190-91B7-4EC3-AEF7-5C5A575B6C71}" type="datetime1">
              <a:rPr lang="en-US" smtClean="0"/>
              <a:t>10/3/2021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355916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575235"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FBBB74-B0A3-4DFF-9CC2-5DA19CDD8C6A}" type="datetime1">
              <a:rPr lang="en-US" smtClean="0"/>
              <a:t>10/3/2021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0FE22E-E07B-4D4D-A66A-A36E422BA9A7}" type="slidenum">
              <a:rPr lang="en-US" smtClean="0"/>
              <a:pPr/>
              <a:t>‹#›</a:t>
            </a:fld>
            <a:endParaRPr lang="en-US"/>
          </a:p>
        </p:txBody>
      </p:sp>
      <p:pic>
        <p:nvPicPr>
          <p:cNvPr id="7" name="Shape 129" descr="NASA Logo transparent.png"/>
          <p:cNvPicPr preferRelativeResize="0"/>
          <p:nvPr userDrawn="1"/>
        </p:nvPicPr>
        <p:blipFill rotWithShape="1">
          <a:blip r:embed="rId2">
            <a:alphaModFix/>
          </a:blip>
          <a:srcRect/>
          <a:stretch/>
        </p:blipFill>
        <p:spPr>
          <a:xfrm>
            <a:off x="11321447" y="209155"/>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2547386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6771D-D0C7-42C4-9EB6-4532377E9EA5}" type="datetime1">
              <a:rPr lang="en-US" smtClean="0"/>
              <a:t>10/3/2021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0FE22E-E07B-4D4D-A66A-A36E422BA9A7}" type="slidenum">
              <a:rPr lang="en-US" smtClean="0"/>
              <a:pPr/>
              <a:t>‹#›</a:t>
            </a:fld>
            <a:endParaRPr lang="en-US"/>
          </a:p>
        </p:txBody>
      </p:sp>
      <p:pic>
        <p:nvPicPr>
          <p:cNvPr id="5" name="Shape 129" descr="NASA Logo transparent.png"/>
          <p:cNvPicPr preferRelativeResize="0"/>
          <p:nvPr userDrawn="1"/>
        </p:nvPicPr>
        <p:blipFill rotWithShape="1">
          <a:blip r:embed="rId2">
            <a:alphaModFix/>
          </a:blip>
          <a:srcRect/>
          <a:stretch/>
        </p:blipFill>
        <p:spPr>
          <a:xfrm>
            <a:off x="11341324" y="226116"/>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4073639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431E07-8A0F-46B2-B2BA-00A0D5D093EF}" type="datetime1">
              <a:rPr lang="en-US" smtClean="0"/>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3719957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A66B8C-75A4-4E0E-97F9-5E02F2DC3269}" type="datetime1">
              <a:rPr lang="en-US" smtClean="0"/>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2840430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12192000" cy="68580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3829B-D314-41F8-97E6-BC7F4C014EF3}" type="datetime1">
              <a:rPr lang="en-US" smtClean="0"/>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3398913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1"/>
          <p:cNvSpPr>
            <a:spLocks noGrp="1"/>
          </p:cNvSpPr>
          <p:nvPr>
            <p:ph type="body" sz="quarter" idx="10" hasCustomPrompt="1"/>
          </p:nvPr>
        </p:nvSpPr>
        <p:spPr>
          <a:xfrm>
            <a:off x="3640667" y="4857974"/>
            <a:ext cx="4910667" cy="577849"/>
          </a:xfrm>
        </p:spPr>
        <p:txBody>
          <a:bodyPr>
            <a:normAutofit/>
          </a:bodyPr>
          <a:lstStyle>
            <a:lvl1pPr marL="0" indent="0" algn="ctr">
              <a:buNone/>
              <a:defRPr sz="1600" baseline="0">
                <a:solidFill>
                  <a:schemeClr val="bg1"/>
                </a:solidFill>
              </a:defRPr>
            </a:lvl1pPr>
          </a:lstStyle>
          <a:p>
            <a:pPr lvl="0"/>
            <a:r>
              <a:rPr lang="en-US" dirty="0" smtClean="0"/>
              <a:t>Click to edit Presenter, Team</a:t>
            </a:r>
            <a:endParaRPr lang="en-US" dirty="0"/>
          </a:p>
        </p:txBody>
      </p:sp>
      <p:sp>
        <p:nvSpPr>
          <p:cNvPr id="7" name="Text Placeholder 11"/>
          <p:cNvSpPr>
            <a:spLocks noGrp="1"/>
          </p:cNvSpPr>
          <p:nvPr>
            <p:ph type="body" sz="quarter" idx="11" hasCustomPrompt="1"/>
          </p:nvPr>
        </p:nvSpPr>
        <p:spPr>
          <a:xfrm>
            <a:off x="3640667" y="5365975"/>
            <a:ext cx="4910667" cy="493184"/>
          </a:xfrm>
        </p:spPr>
        <p:txBody>
          <a:bodyPr>
            <a:normAutofit/>
          </a:bodyPr>
          <a:lstStyle>
            <a:lvl1pPr marL="0" indent="0" algn="ctr">
              <a:buNone/>
              <a:defRPr sz="1600" baseline="0">
                <a:solidFill>
                  <a:schemeClr val="bg1"/>
                </a:solidFill>
              </a:defRPr>
            </a:lvl1pPr>
          </a:lstStyle>
          <a:p>
            <a:pPr lvl="0"/>
            <a:r>
              <a:rPr lang="en-US" dirty="0" smtClean="0"/>
              <a:t>Click to edit Date</a:t>
            </a:r>
            <a:endParaRPr lang="en-US" dirty="0"/>
          </a:p>
        </p:txBody>
      </p:sp>
      <p:sp>
        <p:nvSpPr>
          <p:cNvPr id="10" name="Text Placeholder 8"/>
          <p:cNvSpPr>
            <a:spLocks noGrp="1"/>
          </p:cNvSpPr>
          <p:nvPr>
            <p:ph type="body" sz="quarter" idx="12" hasCustomPrompt="1"/>
          </p:nvPr>
        </p:nvSpPr>
        <p:spPr>
          <a:xfrm>
            <a:off x="1212675" y="2897554"/>
            <a:ext cx="9766651" cy="992716"/>
          </a:xfrm>
        </p:spPr>
        <p:txBody>
          <a:bodyPr>
            <a:noAutofit/>
          </a:bodyPr>
          <a:lstStyle>
            <a:lvl1pPr marL="0" indent="0" algn="ctr">
              <a:buNone/>
              <a:defRPr sz="4267" b="1" baseline="0">
                <a:solidFill>
                  <a:schemeClr val="bg1"/>
                </a:solidFill>
              </a:defRPr>
            </a:lvl1pPr>
          </a:lstStyle>
          <a:p>
            <a:pPr lvl="0"/>
            <a:r>
              <a:rPr lang="en-US" dirty="0" smtClean="0"/>
              <a:t>Click to edit Master title style</a:t>
            </a:r>
            <a:endParaRPr lang="en-US" dirty="0"/>
          </a:p>
        </p:txBody>
      </p:sp>
      <p:sp>
        <p:nvSpPr>
          <p:cNvPr id="12" name="Text Placeholder 11"/>
          <p:cNvSpPr>
            <a:spLocks noGrp="1"/>
          </p:cNvSpPr>
          <p:nvPr>
            <p:ph type="body" sz="quarter" idx="13"/>
          </p:nvPr>
        </p:nvSpPr>
        <p:spPr>
          <a:xfrm>
            <a:off x="2068279" y="3898017"/>
            <a:ext cx="8055443" cy="650465"/>
          </a:xfrm>
        </p:spPr>
        <p:txBody>
          <a:bodyPr/>
          <a:lstStyle>
            <a:lvl1pPr marL="0" indent="0" algn="ctr">
              <a:buNone/>
              <a:defRPr sz="2400">
                <a:solidFill>
                  <a:schemeClr val="bg1"/>
                </a:solidFill>
              </a:defRPr>
            </a:lvl1pPr>
          </a:lstStyle>
          <a:p>
            <a:pPr lvl="0"/>
            <a:r>
              <a:rPr lang="en-US" dirty="0" smtClean="0"/>
              <a:t>Click to edit Master text styles</a:t>
            </a:r>
          </a:p>
        </p:txBody>
      </p:sp>
      <p:sp>
        <p:nvSpPr>
          <p:cNvPr id="13" name="TextBox 12"/>
          <p:cNvSpPr txBox="1"/>
          <p:nvPr userDrawn="1"/>
        </p:nvSpPr>
        <p:spPr>
          <a:xfrm>
            <a:off x="652200" y="6521788"/>
            <a:ext cx="4037032" cy="143565"/>
          </a:xfrm>
          <a:prstGeom prst="rect">
            <a:avLst/>
          </a:prstGeom>
          <a:noFill/>
        </p:spPr>
        <p:txBody>
          <a:bodyPr wrap="square" lIns="0" tIns="0" rIns="0" bIns="0" rtlCol="0">
            <a:spAutoFit/>
          </a:bodyPr>
          <a:lstStyle/>
          <a:p>
            <a:r>
              <a:rPr lang="en-US" sz="933" dirty="0" smtClean="0">
                <a:solidFill>
                  <a:schemeClr val="bg1"/>
                </a:solidFill>
              </a:rPr>
              <a:t>© 2016, Amazon Web Services, Inc. or its Affiliates. All rights reserved.</a:t>
            </a:r>
            <a:endParaRPr lang="en-US" sz="933" dirty="0">
              <a:solidFill>
                <a:schemeClr val="bg1"/>
              </a:solidFill>
            </a:endParaRPr>
          </a:p>
        </p:txBody>
      </p:sp>
      <p:pic>
        <p:nvPicPr>
          <p:cNvPr id="11" name="Picture 10"/>
          <p:cNvPicPr>
            <a:picLocks noChangeAspect="1"/>
          </p:cNvPicPr>
          <p:nvPr userDrawn="1"/>
        </p:nvPicPr>
        <p:blipFill>
          <a:blip r:embed="rId3"/>
          <a:stretch>
            <a:fillRect/>
          </a:stretch>
        </p:blipFill>
        <p:spPr>
          <a:xfrm>
            <a:off x="5716478" y="6204063"/>
            <a:ext cx="759045" cy="285757"/>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164282" y="670560"/>
            <a:ext cx="3863439" cy="1434763"/>
          </a:xfrm>
          <a:prstGeom prst="rect">
            <a:avLst/>
          </a:prstGeom>
        </p:spPr>
      </p:pic>
    </p:spTree>
    <p:extLst>
      <p:ext uri="{BB962C8B-B14F-4D97-AF65-F5344CB8AC3E}">
        <p14:creationId xmlns:p14="http://schemas.microsoft.com/office/powerpoint/2010/main" val="112991226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052" y="153249"/>
            <a:ext cx="10940405" cy="727655"/>
          </a:xfrm>
        </p:spPr>
        <p:txBody>
          <a:bodyPr/>
          <a:lstStyle>
            <a:lvl1pPr>
              <a:defRPr>
                <a:solidFill>
                  <a:srgbClr val="4D4D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rgbClr val="4D4D4C"/>
                </a:solidFill>
              </a:defRPr>
            </a:lvl1pPr>
            <a:lvl2pPr marL="990575" indent="-380990">
              <a:buFont typeface="Arial"/>
              <a:buChar char="•"/>
              <a:defRPr>
                <a:solidFill>
                  <a:srgbClr val="4D4D4C"/>
                </a:solidFill>
              </a:defRPr>
            </a:lvl2pPr>
            <a:lvl3pPr marL="1523962" indent="-304792">
              <a:buFont typeface="Arial"/>
              <a:buChar char="•"/>
              <a:defRPr>
                <a:solidFill>
                  <a:srgbClr val="4D4D4C"/>
                </a:solidFill>
              </a:defRPr>
            </a:lvl3pPr>
            <a:lvl4pPr>
              <a:defRPr>
                <a:solidFill>
                  <a:srgbClr val="4D4D4C"/>
                </a:solidFill>
              </a:defRPr>
            </a:lvl4pPr>
            <a:lvl5pPr>
              <a:defRPr>
                <a:solidFill>
                  <a:srgbClr val="4D4D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366591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Snippet">
    <p:spTree>
      <p:nvGrpSpPr>
        <p:cNvPr id="1" name=""/>
        <p:cNvGrpSpPr/>
        <p:nvPr/>
      </p:nvGrpSpPr>
      <p:grpSpPr>
        <a:xfrm>
          <a:off x="0" y="0"/>
          <a:ext cx="0" cy="0"/>
          <a:chOff x="0" y="0"/>
          <a:chExt cx="0" cy="0"/>
        </a:xfrm>
      </p:grpSpPr>
      <p:sp>
        <p:nvSpPr>
          <p:cNvPr id="2" name="Title 1"/>
          <p:cNvSpPr>
            <a:spLocks noGrp="1"/>
          </p:cNvSpPr>
          <p:nvPr>
            <p:ph type="title"/>
          </p:nvPr>
        </p:nvSpPr>
        <p:spPr>
          <a:xfrm>
            <a:off x="449052" y="153249"/>
            <a:ext cx="10940405" cy="727655"/>
          </a:xfrm>
        </p:spPr>
        <p:txBody>
          <a:bodyPr/>
          <a:lstStyle>
            <a:lvl1pPr>
              <a:defRPr>
                <a:solidFill>
                  <a:srgbClr val="4D4D4C"/>
                </a:solidFill>
              </a:defRPr>
            </a:lvl1pPr>
          </a:lstStyle>
          <a:p>
            <a:r>
              <a:rPr lang="en-US" smtClean="0"/>
              <a:t>Click to edit Master title style</a:t>
            </a:r>
            <a:endParaRPr lang="en-US" dirty="0"/>
          </a:p>
        </p:txBody>
      </p:sp>
      <p:sp>
        <p:nvSpPr>
          <p:cNvPr id="6" name="Content Placeholder 3"/>
          <p:cNvSpPr>
            <a:spLocks noGrp="1"/>
          </p:cNvSpPr>
          <p:nvPr>
            <p:ph sz="quarter" idx="11" hasCustomPrompt="1"/>
          </p:nvPr>
        </p:nvSpPr>
        <p:spPr>
          <a:xfrm>
            <a:off x="448817" y="1347211"/>
            <a:ext cx="10943656" cy="4855901"/>
          </a:xfrm>
          <a:noFill/>
        </p:spPr>
        <p:txBody>
          <a:bodyPr/>
          <a:lstStyle>
            <a:lvl1pPr marL="0" indent="0">
              <a:buNone/>
              <a:defRPr lang="en-US" sz="1467">
                <a:solidFill>
                  <a:srgbClr val="3366FF"/>
                </a:solidFill>
                <a:effectLst/>
                <a:latin typeface="Lucida Console" panose="020B0609040504020204" pitchFamily="49" charset="0"/>
              </a:defRPr>
            </a:lvl1pPr>
            <a:lvl2pPr marL="609585" indent="0">
              <a:buNone/>
              <a:defRPr>
                <a:latin typeface="Lucida Console" panose="020B0609040504020204" pitchFamily="49" charset="0"/>
              </a:defRPr>
            </a:lvl2pPr>
            <a:lvl3pPr marL="1219170" indent="0">
              <a:buNone/>
              <a:defRPr>
                <a:latin typeface="Lucida Console" panose="020B0609040504020204" pitchFamily="49" charset="0"/>
              </a:defRPr>
            </a:lvl3pPr>
            <a:lvl4pPr marL="1828754" indent="0">
              <a:buNone/>
              <a:defRPr>
                <a:latin typeface="Lucida Console" panose="020B0609040504020204" pitchFamily="49" charset="0"/>
              </a:defRPr>
            </a:lvl4pPr>
            <a:lvl5pPr marL="2438339" indent="0">
              <a:buNone/>
              <a:defRPr>
                <a:latin typeface="Lucida Console" panose="020B0609040504020204" pitchFamily="49" charset="0"/>
              </a:defRPr>
            </a:lvl5pPr>
          </a:lstStyle>
          <a:p>
            <a:r>
              <a:rPr lang="en-US" sz="1867" dirty="0" smtClean="0">
                <a:effectLst/>
                <a:latin typeface="Lucida Console" panose="020B0609040504020204" pitchFamily="49" charset="0"/>
                <a:ea typeface="Calibri" panose="020F0502020204030204" pitchFamily="34" charset="0"/>
                <a:cs typeface="Consolas" panose="020B0609020204030204" pitchFamily="49" charset="0"/>
              </a:rPr>
              <a:t>; Syntax Test file for 68k Assembly code</a:t>
            </a:r>
            <a:endParaRPr lang="en-US" sz="1467"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1867" dirty="0" smtClean="0">
                <a:effectLst/>
                <a:latin typeface="Lucida Console" panose="020B0609040504020204" pitchFamily="49" charset="0"/>
                <a:ea typeface="Calibri" panose="020F0502020204030204" pitchFamily="34" charset="0"/>
                <a:cs typeface="Consolas" panose="020B0609020204030204" pitchFamily="49" charset="0"/>
              </a:rPr>
              <a:t>; Some comments about this file</a:t>
            </a:r>
            <a:endParaRPr lang="en-US" sz="1467"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1867" dirty="0" smtClean="0">
                <a:effectLst/>
                <a:latin typeface="Lucida Console" panose="020B0609040504020204" pitchFamily="49" charset="0"/>
                <a:ea typeface="Calibri" panose="020F0502020204030204" pitchFamily="34" charset="0"/>
                <a:cs typeface="Consolas" panose="020B0609020204030204" pitchFamily="49" charset="0"/>
              </a:rPr>
              <a:t>.D0 00000000</a:t>
            </a:r>
            <a:endParaRPr lang="en-US" sz="1467"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1867" dirty="0" smtClean="0">
                <a:effectLst/>
                <a:latin typeface="Lucida Console" panose="020B0609040504020204" pitchFamily="49" charset="0"/>
                <a:ea typeface="Calibri" panose="020F0502020204030204" pitchFamily="34" charset="0"/>
                <a:cs typeface="Consolas" panose="020B0609020204030204" pitchFamily="49" charset="0"/>
              </a:rPr>
              <a:t>MS 2100 00000002</a:t>
            </a:r>
            <a:endParaRPr lang="en-US" sz="1467"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1867" dirty="0" smtClean="0">
                <a:effectLst/>
                <a:latin typeface="Lucida Console" panose="020B0609040504020204" pitchFamily="49" charset="0"/>
                <a:ea typeface="Calibri" panose="020F0502020204030204" pitchFamily="34" charset="0"/>
                <a:cs typeface="Consolas" panose="020B0609020204030204" pitchFamily="49" charset="0"/>
              </a:rPr>
              <a:t>MM 2000;DI</a:t>
            </a:r>
            <a:endParaRPr lang="en-US" sz="1467"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1867" dirty="0" smtClean="0">
                <a:effectLst/>
                <a:latin typeface="Lucida Console" panose="020B0609040504020204" pitchFamily="49" charset="0"/>
                <a:ea typeface="Calibri" panose="020F0502020204030204" pitchFamily="34" charset="0"/>
                <a:cs typeface="Consolas" panose="020B0609020204030204" pitchFamily="49" charset="0"/>
              </a:rPr>
              <a:t> LEA.L $002100,A1</a:t>
            </a:r>
            <a:endParaRPr lang="en-US" sz="1467"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1867" dirty="0" smtClean="0">
                <a:effectLst/>
                <a:latin typeface="Lucida Console" panose="020B0609040504020204" pitchFamily="49" charset="0"/>
                <a:ea typeface="Calibri" panose="020F0502020204030204" pitchFamily="34" charset="0"/>
                <a:cs typeface="Consolas" panose="020B0609020204030204" pitchFamily="49" charset="0"/>
              </a:rPr>
              <a:t> MOVE.L #2,-(A1)</a:t>
            </a:r>
            <a:endParaRPr lang="en-US" sz="1467"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sk-SK" sz="1867" dirty="0" smtClean="0">
                <a:effectLst/>
                <a:latin typeface="Lucida Console" panose="020B0609040504020204" pitchFamily="49" charset="0"/>
                <a:ea typeface="Calibri" panose="020F0502020204030204" pitchFamily="34" charset="0"/>
                <a:cs typeface="Consolas" panose="020B0609020204030204" pitchFamily="49" charset="0"/>
              </a:rPr>
              <a:t> BSR $00002050</a:t>
            </a:r>
            <a:endParaRPr lang="en-US" sz="1467"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sk-SK" sz="1867" dirty="0" smtClean="0">
                <a:effectLst/>
                <a:latin typeface="Lucida Console" panose="020B0609040504020204" pitchFamily="49" charset="0"/>
                <a:ea typeface="Calibri" panose="020F0502020204030204" pitchFamily="34" charset="0"/>
                <a:cs typeface="Consolas" panose="020B0609020204030204" pitchFamily="49" charset="0"/>
              </a:rPr>
              <a:t>MM 2050;DI</a:t>
            </a:r>
            <a:endParaRPr lang="en-US" sz="1467"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sk-SK" sz="1867" dirty="0" smtClean="0">
                <a:effectLst/>
                <a:latin typeface="Lucida Console" panose="020B0609040504020204" pitchFamily="49" charset="0"/>
                <a:ea typeface="Calibri" panose="020F0502020204030204" pitchFamily="34" charset="0"/>
                <a:cs typeface="Consolas" panose="020B0609020204030204" pitchFamily="49" charset="0"/>
              </a:rPr>
              <a:t> MOVE.L (A1)+,D1</a:t>
            </a:r>
            <a:endParaRPr lang="en-US" sz="1467"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sk-SK" sz="1867" dirty="0" smtClean="0">
                <a:effectLst/>
                <a:latin typeface="Lucida Console" panose="020B0609040504020204" pitchFamily="49" charset="0"/>
                <a:ea typeface="Calibri" panose="020F0502020204030204" pitchFamily="34" charset="0"/>
                <a:cs typeface="Consolas" panose="020B0609020204030204" pitchFamily="49" charset="0"/>
              </a:rPr>
              <a:t> MOVE.L (A1),D2</a:t>
            </a:r>
            <a:endParaRPr lang="en-US" sz="1467"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sk-SK" sz="1867" dirty="0" smtClean="0">
                <a:effectLst/>
                <a:latin typeface="Lucida Console" panose="020B0609040504020204" pitchFamily="49" charset="0"/>
                <a:ea typeface="Calibri" panose="020F0502020204030204" pitchFamily="34" charset="0"/>
                <a:cs typeface="Consolas" panose="020B0609020204030204" pitchFamily="49" charset="0"/>
              </a:rPr>
              <a:t> ADD.L D1,D2</a:t>
            </a:r>
            <a:endParaRPr lang="en-US" sz="1467"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sk-SK" sz="1867" dirty="0" smtClean="0">
                <a:effectLst/>
                <a:latin typeface="Lucida Console" panose="020B0609040504020204" pitchFamily="49" charset="0"/>
                <a:ea typeface="Calibri" panose="020F0502020204030204" pitchFamily="34" charset="0"/>
                <a:cs typeface="Consolas" panose="020B0609020204030204" pitchFamily="49" charset="0"/>
              </a:rPr>
              <a:t> MOVE.L D2,D0</a:t>
            </a:r>
            <a:endParaRPr lang="en-US" sz="1467"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sk-SK" sz="1867" dirty="0" smtClean="0">
                <a:effectLst/>
                <a:latin typeface="Lucida Console" panose="020B0609040504020204" pitchFamily="49" charset="0"/>
                <a:ea typeface="Calibri" panose="020F0502020204030204" pitchFamily="34" charset="0"/>
                <a:cs typeface="Consolas" panose="020B0609020204030204" pitchFamily="49" charset="0"/>
              </a:rPr>
              <a:t> RTS</a:t>
            </a:r>
            <a:endParaRPr lang="en-US" sz="1467"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099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4553AC-F7F2-D04D-8709-DA7FACA746DA}"/>
              </a:ext>
            </a:extLst>
          </p:cNvPr>
          <p:cNvPicPr>
            <a:picLocks noChangeAspect="1"/>
          </p:cNvPicPr>
          <p:nvPr userDrawn="1"/>
        </p:nvPicPr>
        <p:blipFill>
          <a:blip r:embed="rId2">
            <a:alphaModFix/>
          </a:blip>
          <a:stretch>
            <a:fillRect/>
          </a:stretch>
        </p:blipFill>
        <p:spPr>
          <a:xfrm>
            <a:off x="0" y="0"/>
            <a:ext cx="2743200" cy="6858000"/>
          </a:xfrm>
          <a:prstGeom prst="rect">
            <a:avLst/>
          </a:prstGeom>
        </p:spPr>
      </p:pic>
      <p:sp>
        <p:nvSpPr>
          <p:cNvPr id="9" name="Freeform 5">
            <a:extLst>
              <a:ext uri="{FF2B5EF4-FFF2-40B4-BE49-F238E27FC236}">
                <a16:creationId xmlns:a16="http://schemas.microsoft.com/office/drawing/2014/main" id="{85B63246-8530-DC48-8604-6138BECABBCB}"/>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gradFill flip="none" rotWithShape="1">
            <a:gsLst>
              <a:gs pos="100000">
                <a:srgbClr val="255B74"/>
              </a:gs>
              <a:gs pos="41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BEB03FD3-66C4-D747-9D7B-436B9C4C9F56}" type="datetime1">
              <a:rPr lang="en-US" smtClean="0"/>
              <a:pPr/>
              <a:t>10/3/2021</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60089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528525" y="2625603"/>
            <a:ext cx="10363200" cy="1240140"/>
          </a:xfrm>
        </p:spPr>
        <p:txBody>
          <a:bodyPr anchor="ctr">
            <a:noAutofit/>
          </a:bodyPr>
          <a:lstStyle>
            <a:lvl1pPr algn="l">
              <a:defRPr sz="5333" b="1" cap="none">
                <a:solidFill>
                  <a:srgbClr val="4D4D4C"/>
                </a:solidFill>
              </a:defRPr>
            </a:lvl1pPr>
          </a:lstStyle>
          <a:p>
            <a:r>
              <a:rPr lang="en-US" smtClean="0"/>
              <a:t>Click to edit Master title style</a:t>
            </a:r>
            <a:endParaRPr lang="en-US"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14549" y="6265520"/>
            <a:ext cx="1178200" cy="441467"/>
          </a:xfrm>
          <a:prstGeom prst="rect">
            <a:avLst/>
          </a:prstGeom>
        </p:spPr>
      </p:pic>
    </p:spTree>
    <p:extLst>
      <p:ext uri="{BB962C8B-B14F-4D97-AF65-F5344CB8AC3E}">
        <p14:creationId xmlns:p14="http://schemas.microsoft.com/office/powerpoint/2010/main" val="364012680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9052" y="153249"/>
            <a:ext cx="10940405" cy="727655"/>
          </a:xfrm>
        </p:spPr>
        <p:txBody>
          <a:bodyPr>
            <a:normAutofit/>
          </a:bodyPr>
          <a:lstStyle>
            <a:lvl1pPr>
              <a:defRPr sz="3733">
                <a:solidFill>
                  <a:schemeClr val="accent6">
                    <a:lumMod val="50000"/>
                  </a:schemeClr>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44767" y="1350010"/>
            <a:ext cx="5384800" cy="4629431"/>
          </a:xfrm>
        </p:spPr>
        <p:txBody>
          <a:bodyPr/>
          <a:lstStyle>
            <a:lvl1pPr>
              <a:defRPr sz="2933">
                <a:solidFill>
                  <a:schemeClr val="accent6">
                    <a:lumMod val="50000"/>
                  </a:schemeClr>
                </a:solidFill>
              </a:defRPr>
            </a:lvl1pPr>
            <a:lvl2pPr>
              <a:defRPr sz="2667">
                <a:solidFill>
                  <a:schemeClr val="accent6">
                    <a:lumMod val="50000"/>
                  </a:schemeClr>
                </a:solidFill>
              </a:defRPr>
            </a:lvl2pPr>
            <a:lvl3pPr>
              <a:defRPr sz="2133">
                <a:solidFill>
                  <a:schemeClr val="accent6">
                    <a:lumMod val="50000"/>
                  </a:schemeClr>
                </a:solidFill>
              </a:defRPr>
            </a:lvl3pPr>
            <a:lvl4pPr>
              <a:defRPr sz="2133">
                <a:solidFill>
                  <a:schemeClr val="accent6">
                    <a:lumMod val="50000"/>
                  </a:schemeClr>
                </a:solidFill>
              </a:defRPr>
            </a:lvl4pPr>
            <a:lvl5pPr>
              <a:defRPr sz="2133">
                <a:solidFill>
                  <a:schemeClr val="accent6">
                    <a:lumMod val="50000"/>
                  </a:schemeClr>
                </a:solidFill>
              </a:defRPr>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32767" y="1350010"/>
            <a:ext cx="5384800" cy="4629431"/>
          </a:xfrm>
        </p:spPr>
        <p:txBody>
          <a:bodyPr/>
          <a:lstStyle>
            <a:lvl1pPr>
              <a:defRPr sz="2933">
                <a:solidFill>
                  <a:schemeClr val="accent6">
                    <a:lumMod val="50000"/>
                  </a:schemeClr>
                </a:solidFill>
              </a:defRPr>
            </a:lvl1pPr>
            <a:lvl2pPr>
              <a:defRPr sz="2667">
                <a:solidFill>
                  <a:schemeClr val="accent6">
                    <a:lumMod val="50000"/>
                  </a:schemeClr>
                </a:solidFill>
              </a:defRPr>
            </a:lvl2pPr>
            <a:lvl3pPr>
              <a:defRPr sz="2133">
                <a:solidFill>
                  <a:schemeClr val="accent6">
                    <a:lumMod val="50000"/>
                  </a:schemeClr>
                </a:solidFill>
              </a:defRPr>
            </a:lvl3pPr>
            <a:lvl4pPr>
              <a:defRPr sz="2133">
                <a:solidFill>
                  <a:schemeClr val="accent6">
                    <a:lumMod val="50000"/>
                  </a:schemeClr>
                </a:solidFill>
              </a:defRPr>
            </a:lvl4pPr>
            <a:lvl5pPr>
              <a:defRPr sz="2133">
                <a:solidFill>
                  <a:schemeClr val="accent6">
                    <a:lumMod val="50000"/>
                  </a:schemeClr>
                </a:solidFill>
              </a:defRPr>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36004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0324" y="1344071"/>
            <a:ext cx="5386917"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450324" y="1983832"/>
            <a:ext cx="5386917" cy="3951288"/>
          </a:xfrm>
        </p:spPr>
        <p:txBody>
          <a:bodyPr/>
          <a:lstStyle>
            <a:lvl1pPr>
              <a:defRPr sz="2667"/>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449052" y="153249"/>
            <a:ext cx="10940405" cy="727655"/>
          </a:xfrm>
        </p:spPr>
        <p:txBody>
          <a:bodyPr>
            <a:normAutofit/>
          </a:bodyPr>
          <a:lstStyle>
            <a:lvl1pPr>
              <a:defRPr sz="3733">
                <a:solidFill>
                  <a:schemeClr val="accent6">
                    <a:lumMod val="50000"/>
                  </a:schemeClr>
                </a:solidFill>
              </a:defRPr>
            </a:lvl1pPr>
          </a:lstStyle>
          <a:p>
            <a:r>
              <a:rPr lang="en-US" smtClean="0"/>
              <a:t>Click to edit Master title style</a:t>
            </a:r>
            <a:endParaRPr lang="en-US" dirty="0"/>
          </a:p>
        </p:txBody>
      </p:sp>
      <p:sp>
        <p:nvSpPr>
          <p:cNvPr id="15" name="Text Placeholder 4"/>
          <p:cNvSpPr>
            <a:spLocks noGrp="1"/>
          </p:cNvSpPr>
          <p:nvPr>
            <p:ph type="body" sz="quarter" idx="3"/>
          </p:nvPr>
        </p:nvSpPr>
        <p:spPr>
          <a:xfrm>
            <a:off x="6034093" y="1344071"/>
            <a:ext cx="5389033"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16" name="Content Placeholder 5"/>
          <p:cNvSpPr>
            <a:spLocks noGrp="1"/>
          </p:cNvSpPr>
          <p:nvPr>
            <p:ph sz="quarter" idx="4"/>
          </p:nvPr>
        </p:nvSpPr>
        <p:spPr>
          <a:xfrm>
            <a:off x="6034093" y="1983832"/>
            <a:ext cx="5389033" cy="3951288"/>
          </a:xfrm>
        </p:spPr>
        <p:txBody>
          <a:bodyPr/>
          <a:lstStyle>
            <a:lvl1pPr>
              <a:defRPr sz="2667"/>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864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449052" y="153249"/>
            <a:ext cx="10940405" cy="72765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0025" y="1348723"/>
            <a:ext cx="3256844" cy="4525963"/>
          </a:xfrm>
        </p:spPr>
        <p:txBody>
          <a:bodyPr>
            <a:normAutofit/>
          </a:bodyPr>
          <a:lstStyle>
            <a:lvl1pPr>
              <a:defRPr sz="2667"/>
            </a:lvl1pPr>
            <a:lvl2pPr>
              <a:defRPr sz="2400"/>
            </a:lvl2pPr>
            <a:lvl3pPr>
              <a:defRPr sz="2133"/>
            </a:lvl3pPr>
            <a:lvl4pPr marL="1828754" indent="0">
              <a:buNone/>
              <a:defRPr sz="2133"/>
            </a:lvl4pPr>
            <a:lvl5pPr>
              <a:defRPr sz="2133"/>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2"/>
          <p:cNvSpPr>
            <a:spLocks noGrp="1"/>
          </p:cNvSpPr>
          <p:nvPr>
            <p:ph sz="half" idx="10"/>
          </p:nvPr>
        </p:nvSpPr>
        <p:spPr>
          <a:xfrm>
            <a:off x="4308002" y="1348723"/>
            <a:ext cx="3256844" cy="4525963"/>
          </a:xfrm>
        </p:spPr>
        <p:txBody>
          <a:bodyPr>
            <a:normAutofit/>
          </a:bodyPr>
          <a:lstStyle>
            <a:lvl1pPr>
              <a:defRPr sz="2667"/>
            </a:lvl1pPr>
            <a:lvl2pPr>
              <a:defRPr sz="2400"/>
            </a:lvl2pPr>
            <a:lvl3pPr>
              <a:defRPr sz="2133"/>
            </a:lvl3pPr>
            <a:lvl4pPr marL="1828754" indent="0">
              <a:buNone/>
              <a:defRPr sz="2133"/>
            </a:lvl4pPr>
            <a:lvl5pPr>
              <a:defRPr sz="2133"/>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Content Placeholder 2"/>
          <p:cNvSpPr>
            <a:spLocks noGrp="1"/>
          </p:cNvSpPr>
          <p:nvPr>
            <p:ph sz="half" idx="11"/>
          </p:nvPr>
        </p:nvSpPr>
        <p:spPr>
          <a:xfrm>
            <a:off x="8165981" y="1348723"/>
            <a:ext cx="3256844" cy="4525963"/>
          </a:xfrm>
        </p:spPr>
        <p:txBody>
          <a:bodyPr>
            <a:normAutofit/>
          </a:bodyPr>
          <a:lstStyle>
            <a:lvl1pPr>
              <a:defRPr sz="2667"/>
            </a:lvl1pPr>
            <a:lvl2pPr>
              <a:defRPr sz="2400"/>
            </a:lvl2pPr>
            <a:lvl3pPr>
              <a:defRPr sz="2133"/>
            </a:lvl3pPr>
            <a:lvl4pPr marL="1828754" indent="0">
              <a:buNone/>
              <a:defRPr sz="2133"/>
            </a:lvl4pPr>
            <a:lvl5pPr>
              <a:defRPr sz="2133"/>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311410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ntent - Graphics">
    <p:spTree>
      <p:nvGrpSpPr>
        <p:cNvPr id="1" name=""/>
        <p:cNvGrpSpPr/>
        <p:nvPr/>
      </p:nvGrpSpPr>
      <p:grpSpPr>
        <a:xfrm>
          <a:off x="0" y="0"/>
          <a:ext cx="0" cy="0"/>
          <a:chOff x="0" y="0"/>
          <a:chExt cx="0" cy="0"/>
        </a:xfrm>
      </p:grpSpPr>
      <p:sp>
        <p:nvSpPr>
          <p:cNvPr id="2" name="Title 1"/>
          <p:cNvSpPr>
            <a:spLocks noGrp="1"/>
          </p:cNvSpPr>
          <p:nvPr>
            <p:ph type="title"/>
          </p:nvPr>
        </p:nvSpPr>
        <p:spPr>
          <a:xfrm>
            <a:off x="449052" y="153248"/>
            <a:ext cx="10940405" cy="726923"/>
          </a:xfrm>
        </p:spPr>
        <p:txBody>
          <a:bodyPr/>
          <a:lstStyle/>
          <a:p>
            <a:r>
              <a:rPr lang="en-US" smtClean="0"/>
              <a:t>Click to edit Master title style</a:t>
            </a:r>
            <a:endParaRPr lang="en-US" dirty="0"/>
          </a:p>
        </p:txBody>
      </p:sp>
      <p:sp>
        <p:nvSpPr>
          <p:cNvPr id="11" name="Text Placeholder 3"/>
          <p:cNvSpPr>
            <a:spLocks noGrp="1"/>
          </p:cNvSpPr>
          <p:nvPr>
            <p:ph type="body" sz="half" idx="2"/>
          </p:nvPr>
        </p:nvSpPr>
        <p:spPr>
          <a:xfrm>
            <a:off x="450323" y="4169445"/>
            <a:ext cx="2396067" cy="454587"/>
          </a:xfrm>
        </p:spPr>
        <p:txBody>
          <a:bodyPr>
            <a:noAutofit/>
          </a:bodyPr>
          <a:lstStyle>
            <a:lvl1pPr marL="0" indent="0" algn="ctr">
              <a:buNone/>
              <a:defRPr sz="1867">
                <a:solidFill>
                  <a:srgbClr val="4D4D4C"/>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12" name="Text Placeholder 3"/>
          <p:cNvSpPr>
            <a:spLocks noGrp="1"/>
          </p:cNvSpPr>
          <p:nvPr>
            <p:ph type="body" sz="half" idx="11"/>
          </p:nvPr>
        </p:nvSpPr>
        <p:spPr>
          <a:xfrm>
            <a:off x="3328996" y="4169445"/>
            <a:ext cx="2396067" cy="454587"/>
          </a:xfrm>
        </p:spPr>
        <p:txBody>
          <a:bodyPr>
            <a:noAutofit/>
          </a:bodyPr>
          <a:lstStyle>
            <a:lvl1pPr marL="0" indent="0" algn="ctr">
              <a:buNone/>
              <a:defRPr sz="1867">
                <a:solidFill>
                  <a:srgbClr val="4D4D4C"/>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13" name="Text Placeholder 3"/>
          <p:cNvSpPr>
            <a:spLocks noGrp="1"/>
          </p:cNvSpPr>
          <p:nvPr>
            <p:ph type="body" sz="half" idx="13"/>
          </p:nvPr>
        </p:nvSpPr>
        <p:spPr>
          <a:xfrm>
            <a:off x="6179447" y="4169445"/>
            <a:ext cx="2396067" cy="454587"/>
          </a:xfrm>
        </p:spPr>
        <p:txBody>
          <a:bodyPr>
            <a:noAutofit/>
          </a:bodyPr>
          <a:lstStyle>
            <a:lvl1pPr marL="0" indent="0" algn="ctr">
              <a:buNone/>
              <a:defRPr sz="1867">
                <a:solidFill>
                  <a:srgbClr val="4D4D4C"/>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14" name="Text Placeholder 3"/>
          <p:cNvSpPr>
            <a:spLocks noGrp="1"/>
          </p:cNvSpPr>
          <p:nvPr>
            <p:ph type="body" sz="half" idx="15"/>
          </p:nvPr>
        </p:nvSpPr>
        <p:spPr>
          <a:xfrm>
            <a:off x="9320460" y="4169445"/>
            <a:ext cx="2396067" cy="454587"/>
          </a:xfrm>
        </p:spPr>
        <p:txBody>
          <a:bodyPr>
            <a:noAutofit/>
          </a:bodyPr>
          <a:lstStyle>
            <a:lvl1pPr marL="0" indent="0" algn="ctr">
              <a:buNone/>
              <a:defRPr sz="1867">
                <a:solidFill>
                  <a:srgbClr val="4D4D4C"/>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15" name="Picture Placeholder 2"/>
          <p:cNvSpPr>
            <a:spLocks noGrp="1"/>
          </p:cNvSpPr>
          <p:nvPr>
            <p:ph type="pic" sz="quarter" idx="16"/>
          </p:nvPr>
        </p:nvSpPr>
        <p:spPr>
          <a:xfrm>
            <a:off x="450323" y="2139139"/>
            <a:ext cx="2396067" cy="1792816"/>
          </a:xfrm>
        </p:spPr>
        <p:txBody>
          <a:bodyPr>
            <a:normAutofit/>
          </a:bodyPr>
          <a:lstStyle>
            <a:lvl1pPr>
              <a:defRPr sz="1867">
                <a:solidFill>
                  <a:schemeClr val="accent6">
                    <a:lumMod val="60000"/>
                    <a:lumOff val="40000"/>
                  </a:schemeClr>
                </a:solidFill>
              </a:defRPr>
            </a:lvl1pPr>
          </a:lstStyle>
          <a:p>
            <a:r>
              <a:rPr lang="en-US" smtClean="0"/>
              <a:t>Drag picture to placeholder or click icon to add</a:t>
            </a:r>
            <a:endParaRPr lang="en-US" dirty="0"/>
          </a:p>
        </p:txBody>
      </p:sp>
      <p:sp>
        <p:nvSpPr>
          <p:cNvPr id="16" name="Picture Placeholder 2"/>
          <p:cNvSpPr>
            <a:spLocks noGrp="1"/>
          </p:cNvSpPr>
          <p:nvPr>
            <p:ph type="pic" sz="quarter" idx="17"/>
          </p:nvPr>
        </p:nvSpPr>
        <p:spPr>
          <a:xfrm>
            <a:off x="3328996" y="2139139"/>
            <a:ext cx="2396067" cy="1792816"/>
          </a:xfrm>
        </p:spPr>
        <p:txBody>
          <a:bodyPr>
            <a:normAutofit/>
          </a:bodyPr>
          <a:lstStyle>
            <a:lvl1pPr>
              <a:defRPr sz="1867">
                <a:solidFill>
                  <a:schemeClr val="accent6">
                    <a:lumMod val="60000"/>
                    <a:lumOff val="40000"/>
                  </a:schemeClr>
                </a:solidFill>
              </a:defRPr>
            </a:lvl1pPr>
          </a:lstStyle>
          <a:p>
            <a:r>
              <a:rPr lang="en-US" smtClean="0"/>
              <a:t>Drag picture to placeholder or click icon to add</a:t>
            </a:r>
            <a:endParaRPr lang="en-US" dirty="0"/>
          </a:p>
        </p:txBody>
      </p:sp>
      <p:sp>
        <p:nvSpPr>
          <p:cNvPr id="17" name="Picture Placeholder 2"/>
          <p:cNvSpPr>
            <a:spLocks noGrp="1"/>
          </p:cNvSpPr>
          <p:nvPr>
            <p:ph type="pic" sz="quarter" idx="18"/>
          </p:nvPr>
        </p:nvSpPr>
        <p:spPr>
          <a:xfrm>
            <a:off x="6179447" y="2139139"/>
            <a:ext cx="2396067" cy="1792816"/>
          </a:xfrm>
        </p:spPr>
        <p:txBody>
          <a:bodyPr>
            <a:normAutofit/>
          </a:bodyPr>
          <a:lstStyle>
            <a:lvl1pPr>
              <a:defRPr sz="1867">
                <a:solidFill>
                  <a:schemeClr val="accent6">
                    <a:lumMod val="60000"/>
                    <a:lumOff val="40000"/>
                  </a:schemeClr>
                </a:solidFill>
              </a:defRPr>
            </a:lvl1pPr>
          </a:lstStyle>
          <a:p>
            <a:r>
              <a:rPr lang="en-US" smtClean="0"/>
              <a:t>Drag picture to placeholder or click icon to add</a:t>
            </a:r>
            <a:endParaRPr lang="en-US" dirty="0"/>
          </a:p>
        </p:txBody>
      </p:sp>
      <p:sp>
        <p:nvSpPr>
          <p:cNvPr id="18" name="Picture Placeholder 2"/>
          <p:cNvSpPr>
            <a:spLocks noGrp="1"/>
          </p:cNvSpPr>
          <p:nvPr>
            <p:ph type="pic" sz="quarter" idx="19"/>
          </p:nvPr>
        </p:nvSpPr>
        <p:spPr>
          <a:xfrm>
            <a:off x="9320460" y="2139139"/>
            <a:ext cx="2396067" cy="1792816"/>
          </a:xfrm>
        </p:spPr>
        <p:txBody>
          <a:bodyPr>
            <a:normAutofit/>
          </a:bodyPr>
          <a:lstStyle>
            <a:lvl1pPr>
              <a:defRPr sz="1867">
                <a:solidFill>
                  <a:schemeClr val="accent6">
                    <a:lumMod val="60000"/>
                    <a:lumOff val="40000"/>
                  </a:schemeClr>
                </a:solidFill>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2799386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x Content - Graphics">
    <p:spTree>
      <p:nvGrpSpPr>
        <p:cNvPr id="1" name=""/>
        <p:cNvGrpSpPr/>
        <p:nvPr/>
      </p:nvGrpSpPr>
      <p:grpSpPr>
        <a:xfrm>
          <a:off x="0" y="0"/>
          <a:ext cx="0" cy="0"/>
          <a:chOff x="0" y="0"/>
          <a:chExt cx="0" cy="0"/>
        </a:xfrm>
      </p:grpSpPr>
      <p:sp>
        <p:nvSpPr>
          <p:cNvPr id="2" name="Title 1"/>
          <p:cNvSpPr>
            <a:spLocks noGrp="1"/>
          </p:cNvSpPr>
          <p:nvPr>
            <p:ph type="title"/>
          </p:nvPr>
        </p:nvSpPr>
        <p:spPr>
          <a:xfrm>
            <a:off x="449052" y="153248"/>
            <a:ext cx="10940405" cy="726923"/>
          </a:xfrm>
        </p:spPr>
        <p:txBody>
          <a:bodyPr/>
          <a:lstStyle/>
          <a:p>
            <a:r>
              <a:rPr lang="en-US" smtClean="0"/>
              <a:t>Click to edit Master title style</a:t>
            </a:r>
            <a:endParaRPr lang="en-US"/>
          </a:p>
        </p:txBody>
      </p:sp>
      <p:sp>
        <p:nvSpPr>
          <p:cNvPr id="3" name="Text Placeholder 3"/>
          <p:cNvSpPr>
            <a:spLocks noGrp="1"/>
          </p:cNvSpPr>
          <p:nvPr>
            <p:ph type="body" sz="half" idx="2"/>
          </p:nvPr>
        </p:nvSpPr>
        <p:spPr>
          <a:xfrm>
            <a:off x="453244" y="2869196"/>
            <a:ext cx="2565400" cy="454587"/>
          </a:xfrm>
        </p:spPr>
        <p:txBody>
          <a:bodyPr>
            <a:noAutofit/>
          </a:bodyPr>
          <a:lstStyle>
            <a:lvl1pPr marL="0" indent="0" algn="ctr">
              <a:buNone/>
              <a:defRPr sz="1867">
                <a:solidFill>
                  <a:schemeClr val="accent6">
                    <a:lumMod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4" name="Text Placeholder 3"/>
          <p:cNvSpPr>
            <a:spLocks noGrp="1"/>
          </p:cNvSpPr>
          <p:nvPr>
            <p:ph type="body" sz="half" idx="11"/>
          </p:nvPr>
        </p:nvSpPr>
        <p:spPr>
          <a:xfrm>
            <a:off x="4639077" y="2869196"/>
            <a:ext cx="2565400" cy="454587"/>
          </a:xfrm>
        </p:spPr>
        <p:txBody>
          <a:bodyPr>
            <a:noAutofit/>
          </a:bodyPr>
          <a:lstStyle>
            <a:lvl1pPr marL="0" indent="0" algn="ctr">
              <a:buNone/>
              <a:defRPr sz="1867">
                <a:solidFill>
                  <a:schemeClr val="accent6">
                    <a:lumMod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Text Placeholder 3"/>
          <p:cNvSpPr>
            <a:spLocks noGrp="1"/>
          </p:cNvSpPr>
          <p:nvPr>
            <p:ph type="body" sz="half" idx="13"/>
          </p:nvPr>
        </p:nvSpPr>
        <p:spPr>
          <a:xfrm>
            <a:off x="8833299" y="2869196"/>
            <a:ext cx="2565400" cy="454587"/>
          </a:xfrm>
        </p:spPr>
        <p:txBody>
          <a:bodyPr>
            <a:noAutofit/>
          </a:bodyPr>
          <a:lstStyle>
            <a:lvl1pPr marL="0" indent="0" algn="ctr">
              <a:buNone/>
              <a:defRPr sz="1867">
                <a:solidFill>
                  <a:schemeClr val="accent6">
                    <a:lumMod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6" name="Text Placeholder 3"/>
          <p:cNvSpPr>
            <a:spLocks noGrp="1"/>
          </p:cNvSpPr>
          <p:nvPr>
            <p:ph type="body" sz="half" idx="15"/>
          </p:nvPr>
        </p:nvSpPr>
        <p:spPr>
          <a:xfrm>
            <a:off x="453244" y="5284853"/>
            <a:ext cx="2565400" cy="454587"/>
          </a:xfrm>
        </p:spPr>
        <p:txBody>
          <a:bodyPr>
            <a:noAutofit/>
          </a:bodyPr>
          <a:lstStyle>
            <a:lvl1pPr marL="0" indent="0" algn="ctr">
              <a:buNone/>
              <a:defRPr sz="1867">
                <a:solidFill>
                  <a:schemeClr val="accent6">
                    <a:lumMod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7" name="Text Placeholder 3"/>
          <p:cNvSpPr>
            <a:spLocks noGrp="1"/>
          </p:cNvSpPr>
          <p:nvPr>
            <p:ph type="body" sz="half" idx="17"/>
          </p:nvPr>
        </p:nvSpPr>
        <p:spPr>
          <a:xfrm>
            <a:off x="4639077" y="5284853"/>
            <a:ext cx="2565400" cy="454587"/>
          </a:xfrm>
        </p:spPr>
        <p:txBody>
          <a:bodyPr>
            <a:noAutofit/>
          </a:bodyPr>
          <a:lstStyle>
            <a:lvl1pPr marL="0" indent="0" algn="ctr">
              <a:buNone/>
              <a:defRPr sz="1867">
                <a:solidFill>
                  <a:schemeClr val="accent6">
                    <a:lumMod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8" name="Text Placeholder 3"/>
          <p:cNvSpPr>
            <a:spLocks noGrp="1"/>
          </p:cNvSpPr>
          <p:nvPr>
            <p:ph type="body" sz="half" idx="19"/>
          </p:nvPr>
        </p:nvSpPr>
        <p:spPr>
          <a:xfrm>
            <a:off x="8833299" y="5284853"/>
            <a:ext cx="2565400" cy="454587"/>
          </a:xfrm>
        </p:spPr>
        <p:txBody>
          <a:bodyPr>
            <a:noAutofit/>
          </a:bodyPr>
          <a:lstStyle>
            <a:lvl1pPr marL="0" indent="0" algn="ctr">
              <a:buNone/>
              <a:defRPr sz="1867">
                <a:solidFill>
                  <a:schemeClr val="accent6">
                    <a:lumMod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9" name="Picture Placeholder 2"/>
          <p:cNvSpPr>
            <a:spLocks noGrp="1"/>
          </p:cNvSpPr>
          <p:nvPr>
            <p:ph type="pic" sz="quarter" idx="20"/>
          </p:nvPr>
        </p:nvSpPr>
        <p:spPr>
          <a:xfrm>
            <a:off x="453252" y="1237731"/>
            <a:ext cx="2565400" cy="1467556"/>
          </a:xfrm>
        </p:spPr>
        <p:txBody>
          <a:bodyPr>
            <a:normAutofit/>
          </a:bodyPr>
          <a:lstStyle>
            <a:lvl1pPr>
              <a:defRPr sz="1867">
                <a:solidFill>
                  <a:srgbClr val="C2C2C1"/>
                </a:solidFill>
              </a:defRPr>
            </a:lvl1pPr>
          </a:lstStyle>
          <a:p>
            <a:r>
              <a:rPr lang="en-US" smtClean="0"/>
              <a:t>Drag picture to placeholder or click icon to add</a:t>
            </a:r>
            <a:endParaRPr lang="en-US" dirty="0"/>
          </a:p>
        </p:txBody>
      </p:sp>
      <p:sp>
        <p:nvSpPr>
          <p:cNvPr id="10" name="Picture Placeholder 2"/>
          <p:cNvSpPr>
            <a:spLocks noGrp="1"/>
          </p:cNvSpPr>
          <p:nvPr>
            <p:ph type="pic" sz="quarter" idx="21"/>
          </p:nvPr>
        </p:nvSpPr>
        <p:spPr>
          <a:xfrm>
            <a:off x="4639077" y="1237731"/>
            <a:ext cx="2565400" cy="1467556"/>
          </a:xfrm>
        </p:spPr>
        <p:txBody>
          <a:bodyPr>
            <a:normAutofit/>
          </a:bodyPr>
          <a:lstStyle>
            <a:lvl1pPr>
              <a:defRPr sz="1867">
                <a:solidFill>
                  <a:srgbClr val="C2C2C1"/>
                </a:solidFill>
              </a:defRPr>
            </a:lvl1pPr>
          </a:lstStyle>
          <a:p>
            <a:r>
              <a:rPr lang="en-US" smtClean="0"/>
              <a:t>Drag picture to placeholder or click icon to add</a:t>
            </a:r>
            <a:endParaRPr lang="en-US" dirty="0"/>
          </a:p>
        </p:txBody>
      </p:sp>
      <p:sp>
        <p:nvSpPr>
          <p:cNvPr id="11" name="Picture Placeholder 2"/>
          <p:cNvSpPr>
            <a:spLocks noGrp="1"/>
          </p:cNvSpPr>
          <p:nvPr>
            <p:ph type="pic" sz="quarter" idx="22"/>
          </p:nvPr>
        </p:nvSpPr>
        <p:spPr>
          <a:xfrm>
            <a:off x="8833299" y="1237731"/>
            <a:ext cx="2565400" cy="1467556"/>
          </a:xfrm>
        </p:spPr>
        <p:txBody>
          <a:bodyPr>
            <a:normAutofit/>
          </a:bodyPr>
          <a:lstStyle>
            <a:lvl1pPr>
              <a:defRPr sz="1867">
                <a:solidFill>
                  <a:srgbClr val="C2C2C1"/>
                </a:solidFill>
              </a:defRPr>
            </a:lvl1pPr>
          </a:lstStyle>
          <a:p>
            <a:r>
              <a:rPr lang="en-US" smtClean="0"/>
              <a:t>Drag picture to placeholder or click icon to add</a:t>
            </a:r>
            <a:endParaRPr lang="en-US" dirty="0"/>
          </a:p>
        </p:txBody>
      </p:sp>
      <p:sp>
        <p:nvSpPr>
          <p:cNvPr id="12" name="Picture Placeholder 2"/>
          <p:cNvSpPr>
            <a:spLocks noGrp="1"/>
          </p:cNvSpPr>
          <p:nvPr>
            <p:ph type="pic" sz="quarter" idx="23"/>
          </p:nvPr>
        </p:nvSpPr>
        <p:spPr>
          <a:xfrm>
            <a:off x="453252" y="3709830"/>
            <a:ext cx="2565400" cy="1467556"/>
          </a:xfrm>
        </p:spPr>
        <p:txBody>
          <a:bodyPr>
            <a:normAutofit/>
          </a:bodyPr>
          <a:lstStyle>
            <a:lvl1pPr>
              <a:defRPr sz="1867">
                <a:solidFill>
                  <a:srgbClr val="C2C2C1"/>
                </a:solidFill>
              </a:defRPr>
            </a:lvl1pPr>
          </a:lstStyle>
          <a:p>
            <a:r>
              <a:rPr lang="en-US" smtClean="0"/>
              <a:t>Drag picture to placeholder or click icon to add</a:t>
            </a:r>
            <a:endParaRPr lang="en-US" dirty="0"/>
          </a:p>
        </p:txBody>
      </p:sp>
      <p:sp>
        <p:nvSpPr>
          <p:cNvPr id="13" name="Picture Placeholder 2"/>
          <p:cNvSpPr>
            <a:spLocks noGrp="1"/>
          </p:cNvSpPr>
          <p:nvPr>
            <p:ph type="pic" sz="quarter" idx="24"/>
          </p:nvPr>
        </p:nvSpPr>
        <p:spPr>
          <a:xfrm>
            <a:off x="4639077" y="3709830"/>
            <a:ext cx="2565400" cy="1467556"/>
          </a:xfrm>
        </p:spPr>
        <p:txBody>
          <a:bodyPr>
            <a:normAutofit/>
          </a:bodyPr>
          <a:lstStyle>
            <a:lvl1pPr>
              <a:defRPr sz="1867">
                <a:solidFill>
                  <a:srgbClr val="C2C2C1"/>
                </a:solidFill>
              </a:defRPr>
            </a:lvl1pPr>
          </a:lstStyle>
          <a:p>
            <a:r>
              <a:rPr lang="en-US" smtClean="0"/>
              <a:t>Drag picture to placeholder or click icon to add</a:t>
            </a:r>
            <a:endParaRPr lang="en-US" dirty="0"/>
          </a:p>
        </p:txBody>
      </p:sp>
      <p:sp>
        <p:nvSpPr>
          <p:cNvPr id="14" name="Picture Placeholder 2"/>
          <p:cNvSpPr>
            <a:spLocks noGrp="1"/>
          </p:cNvSpPr>
          <p:nvPr>
            <p:ph type="pic" sz="quarter" idx="25"/>
          </p:nvPr>
        </p:nvSpPr>
        <p:spPr>
          <a:xfrm>
            <a:off x="8833299" y="3709830"/>
            <a:ext cx="2565400" cy="1467556"/>
          </a:xfrm>
        </p:spPr>
        <p:txBody>
          <a:bodyPr>
            <a:normAutofit/>
          </a:bodyPr>
          <a:lstStyle>
            <a:lvl1pPr>
              <a:defRPr sz="1867">
                <a:solidFill>
                  <a:srgbClr val="C2C2C1"/>
                </a:solidFill>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262615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9052" y="153248"/>
            <a:ext cx="10940405" cy="726923"/>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970843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279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507168"/>
            <a:ext cx="10304285" cy="1362075"/>
          </a:xfrm>
        </p:spPr>
        <p:txBody>
          <a:bodyPr anchor="ctr">
            <a:noAutofit/>
          </a:bodyPr>
          <a:lstStyle>
            <a:lvl1pPr algn="ctr">
              <a:defRPr sz="5333" b="1" cap="none">
                <a:solidFill>
                  <a:schemeClr val="bg1"/>
                </a:solidFill>
              </a:defRPr>
            </a:lvl1pPr>
          </a:lstStyle>
          <a:p>
            <a:r>
              <a:rPr lang="en-US" dirty="0" smtClean="0"/>
              <a:t>Thank you!</a:t>
            </a:r>
            <a:endParaRPr lang="en-US" dirty="0"/>
          </a:p>
        </p:txBody>
      </p:sp>
      <p:sp>
        <p:nvSpPr>
          <p:cNvPr id="3" name="Text Placeholder 11"/>
          <p:cNvSpPr>
            <a:spLocks noGrp="1"/>
          </p:cNvSpPr>
          <p:nvPr>
            <p:ph type="body" sz="quarter" idx="10"/>
          </p:nvPr>
        </p:nvSpPr>
        <p:spPr>
          <a:xfrm>
            <a:off x="3640667" y="4962741"/>
            <a:ext cx="4882749" cy="577849"/>
          </a:xfrm>
        </p:spPr>
        <p:txBody>
          <a:bodyPr>
            <a:normAutofit/>
          </a:bodyPr>
          <a:lstStyle>
            <a:lvl1pPr marL="0" indent="0" algn="ctr">
              <a:buNone/>
              <a:defRPr sz="2133" baseline="0">
                <a:solidFill>
                  <a:schemeClr val="bg1"/>
                </a:solidFill>
              </a:defRPr>
            </a:lvl1pPr>
          </a:lstStyle>
          <a:p>
            <a:pPr lvl="0"/>
            <a:r>
              <a:rPr lang="en-US" smtClean="0"/>
              <a:t>Click to edit Master text styles</a:t>
            </a:r>
          </a:p>
        </p:txBody>
      </p:sp>
      <p:pic>
        <p:nvPicPr>
          <p:cNvPr id="6" name="Picture 5"/>
          <p:cNvPicPr>
            <a:picLocks noChangeAspect="1"/>
          </p:cNvPicPr>
          <p:nvPr userDrawn="1"/>
        </p:nvPicPr>
        <p:blipFill>
          <a:blip r:embed="rId3"/>
          <a:stretch>
            <a:fillRect/>
          </a:stretch>
        </p:blipFill>
        <p:spPr>
          <a:xfrm>
            <a:off x="5716478" y="6204063"/>
            <a:ext cx="759045" cy="285757"/>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164282" y="670560"/>
            <a:ext cx="3863439" cy="1434763"/>
          </a:xfrm>
          <a:prstGeom prst="rect">
            <a:avLst/>
          </a:prstGeom>
        </p:spPr>
      </p:pic>
    </p:spTree>
    <p:extLst>
      <p:ext uri="{BB962C8B-B14F-4D97-AF65-F5344CB8AC3E}">
        <p14:creationId xmlns:p14="http://schemas.microsoft.com/office/powerpoint/2010/main" val="291044162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ustom layout">
    <p:bg>
      <p:bgPr>
        <a:solidFill>
          <a:srgbClr val="FFFFFF"/>
        </a:solidFill>
        <a:effectLst/>
      </p:bgPr>
    </p:bg>
    <p:spTree>
      <p:nvGrpSpPr>
        <p:cNvPr id="1" name="Shape 29"/>
        <p:cNvGrpSpPr/>
        <p:nvPr/>
      </p:nvGrpSpPr>
      <p:grpSpPr>
        <a:xfrm>
          <a:off x="0" y="0"/>
          <a:ext cx="0" cy="0"/>
          <a:chOff x="0" y="0"/>
          <a:chExt cx="0" cy="0"/>
        </a:xfrm>
      </p:grpSpPr>
      <p:sp>
        <p:nvSpPr>
          <p:cNvPr id="30" name="Shape 30"/>
          <p:cNvSpPr/>
          <p:nvPr/>
        </p:nvSpPr>
        <p:spPr>
          <a:xfrm>
            <a:off x="0" y="0"/>
            <a:ext cx="12192000" cy="6858000"/>
          </a:xfrm>
          <a:prstGeom prst="rect">
            <a:avLst/>
          </a:prstGeom>
          <a:solidFill>
            <a:schemeClr val="lt1"/>
          </a:solidFill>
          <a:ln>
            <a:noFill/>
          </a:ln>
        </p:spPr>
        <p:txBody>
          <a:bodyPr lIns="121900" tIns="121900" rIns="121900" bIns="121900" anchor="ctr" anchorCtr="0">
            <a:noAutofit/>
          </a:bodyPr>
          <a:lstStyle/>
          <a:p>
            <a:pPr lvl="0">
              <a:spcBef>
                <a:spcPts val="0"/>
              </a:spcBef>
              <a:buNone/>
            </a:pPr>
            <a:endParaRPr sz="2400"/>
          </a:p>
        </p:txBody>
      </p:sp>
      <p:sp>
        <p:nvSpPr>
          <p:cNvPr id="31" name="Shape 31"/>
          <p:cNvSpPr txBox="1">
            <a:spLocks noGrp="1"/>
          </p:cNvSpPr>
          <p:nvPr>
            <p:ph type="title"/>
          </p:nvPr>
        </p:nvSpPr>
        <p:spPr>
          <a:xfrm>
            <a:off x="415600" y="3387267"/>
            <a:ext cx="4159600" cy="2715200"/>
          </a:xfrm>
          <a:prstGeom prst="rect">
            <a:avLst/>
          </a:prstGeom>
          <a:noFill/>
          <a:ln>
            <a:noFill/>
          </a:ln>
        </p:spPr>
        <p:txBody>
          <a:bodyPr lIns="91425" tIns="91425" rIns="91425" bIns="91425" anchor="t" anchorCtr="0"/>
          <a:lstStyle>
            <a:lvl1pPr lvl="0" algn="l">
              <a:lnSpc>
                <a:spcPct val="100000"/>
              </a:lnSpc>
              <a:spcBef>
                <a:spcPts val="0"/>
              </a:spcBef>
              <a:spcAft>
                <a:spcPts val="0"/>
              </a:spcAft>
              <a:buClr>
                <a:schemeClr val="dk1"/>
              </a:buClr>
              <a:buSzPct val="100000"/>
              <a:buNone/>
              <a:defRPr sz="3733">
                <a:solidFill>
                  <a:schemeClr val="dk1"/>
                </a:solidFill>
              </a:defRPr>
            </a:lvl1pPr>
            <a:lvl2pPr lvl="1" algn="l">
              <a:lnSpc>
                <a:spcPct val="100000"/>
              </a:lnSpc>
              <a:spcBef>
                <a:spcPts val="0"/>
              </a:spcBef>
              <a:spcAft>
                <a:spcPts val="0"/>
              </a:spcAft>
              <a:buClr>
                <a:schemeClr val="dk1"/>
              </a:buClr>
              <a:buSzPct val="100000"/>
              <a:buNone/>
              <a:defRPr sz="3733">
                <a:solidFill>
                  <a:schemeClr val="dk1"/>
                </a:solidFill>
              </a:defRPr>
            </a:lvl2pPr>
            <a:lvl3pPr lvl="2" algn="l">
              <a:lnSpc>
                <a:spcPct val="100000"/>
              </a:lnSpc>
              <a:spcBef>
                <a:spcPts val="0"/>
              </a:spcBef>
              <a:spcAft>
                <a:spcPts val="0"/>
              </a:spcAft>
              <a:buClr>
                <a:schemeClr val="dk1"/>
              </a:buClr>
              <a:buSzPct val="100000"/>
              <a:buNone/>
              <a:defRPr sz="3733">
                <a:solidFill>
                  <a:schemeClr val="dk1"/>
                </a:solidFill>
              </a:defRPr>
            </a:lvl3pPr>
            <a:lvl4pPr lvl="3" algn="l">
              <a:lnSpc>
                <a:spcPct val="100000"/>
              </a:lnSpc>
              <a:spcBef>
                <a:spcPts val="0"/>
              </a:spcBef>
              <a:spcAft>
                <a:spcPts val="0"/>
              </a:spcAft>
              <a:buClr>
                <a:schemeClr val="dk1"/>
              </a:buClr>
              <a:buSzPct val="100000"/>
              <a:buNone/>
              <a:defRPr sz="3733">
                <a:solidFill>
                  <a:schemeClr val="dk1"/>
                </a:solidFill>
              </a:defRPr>
            </a:lvl4pPr>
            <a:lvl5pPr lvl="4" algn="l">
              <a:lnSpc>
                <a:spcPct val="100000"/>
              </a:lnSpc>
              <a:spcBef>
                <a:spcPts val="0"/>
              </a:spcBef>
              <a:spcAft>
                <a:spcPts val="0"/>
              </a:spcAft>
              <a:buClr>
                <a:schemeClr val="dk1"/>
              </a:buClr>
              <a:buSzPct val="100000"/>
              <a:buNone/>
              <a:defRPr sz="3733">
                <a:solidFill>
                  <a:schemeClr val="dk1"/>
                </a:solidFill>
              </a:defRPr>
            </a:lvl5pPr>
            <a:lvl6pPr lvl="5" algn="l">
              <a:lnSpc>
                <a:spcPct val="100000"/>
              </a:lnSpc>
              <a:spcBef>
                <a:spcPts val="0"/>
              </a:spcBef>
              <a:spcAft>
                <a:spcPts val="0"/>
              </a:spcAft>
              <a:buClr>
                <a:schemeClr val="dk1"/>
              </a:buClr>
              <a:buSzPct val="100000"/>
              <a:buNone/>
              <a:defRPr sz="3733">
                <a:solidFill>
                  <a:schemeClr val="dk1"/>
                </a:solidFill>
              </a:defRPr>
            </a:lvl6pPr>
            <a:lvl7pPr lvl="6" algn="l">
              <a:lnSpc>
                <a:spcPct val="100000"/>
              </a:lnSpc>
              <a:spcBef>
                <a:spcPts val="0"/>
              </a:spcBef>
              <a:spcAft>
                <a:spcPts val="0"/>
              </a:spcAft>
              <a:buClr>
                <a:schemeClr val="dk1"/>
              </a:buClr>
              <a:buSzPct val="100000"/>
              <a:buNone/>
              <a:defRPr sz="3733">
                <a:solidFill>
                  <a:schemeClr val="dk1"/>
                </a:solidFill>
              </a:defRPr>
            </a:lvl7pPr>
            <a:lvl8pPr lvl="7" algn="l">
              <a:lnSpc>
                <a:spcPct val="100000"/>
              </a:lnSpc>
              <a:spcBef>
                <a:spcPts val="0"/>
              </a:spcBef>
              <a:spcAft>
                <a:spcPts val="0"/>
              </a:spcAft>
              <a:buClr>
                <a:schemeClr val="dk1"/>
              </a:buClr>
              <a:buSzPct val="100000"/>
              <a:buNone/>
              <a:defRPr sz="3733">
                <a:solidFill>
                  <a:schemeClr val="dk1"/>
                </a:solidFill>
              </a:defRPr>
            </a:lvl8pPr>
            <a:lvl9pPr lvl="8" algn="l">
              <a:lnSpc>
                <a:spcPct val="100000"/>
              </a:lnSpc>
              <a:spcBef>
                <a:spcPts val="0"/>
              </a:spcBef>
              <a:spcAft>
                <a:spcPts val="0"/>
              </a:spcAft>
              <a:buClr>
                <a:schemeClr val="dk1"/>
              </a:buClr>
              <a:buSzPct val="100000"/>
              <a:buNone/>
              <a:defRPr sz="3733">
                <a:solidFill>
                  <a:schemeClr val="dk1"/>
                </a:solidFill>
              </a:defRPr>
            </a:lvl9pPr>
          </a:lstStyle>
          <a:p>
            <a:endParaRPr/>
          </a:p>
        </p:txBody>
      </p:sp>
      <p:sp>
        <p:nvSpPr>
          <p:cNvPr id="32" name="Shape 32"/>
          <p:cNvSpPr txBox="1">
            <a:spLocks noGrp="1"/>
          </p:cNvSpPr>
          <p:nvPr>
            <p:ph type="body" idx="1"/>
          </p:nvPr>
        </p:nvSpPr>
        <p:spPr>
          <a:xfrm>
            <a:off x="4705600" y="3387267"/>
            <a:ext cx="7060400" cy="2715200"/>
          </a:xfrm>
          <a:prstGeom prst="rect">
            <a:avLst/>
          </a:prstGeom>
          <a:noFill/>
          <a:ln>
            <a:noFill/>
          </a:ln>
        </p:spPr>
        <p:txBody>
          <a:bodyPr lIns="91425" tIns="91425" rIns="91425" bIns="91425" anchor="t" anchorCtr="0"/>
          <a:lstStyle>
            <a:lvl1pPr lvl="0" algn="l">
              <a:lnSpc>
                <a:spcPct val="115000"/>
              </a:lnSpc>
              <a:spcBef>
                <a:spcPts val="0"/>
              </a:spcBef>
              <a:spcAft>
                <a:spcPts val="2133"/>
              </a:spcAft>
              <a:buClr>
                <a:schemeClr val="dk2"/>
              </a:buClr>
              <a:buSzPct val="100000"/>
              <a:defRPr sz="2133">
                <a:solidFill>
                  <a:schemeClr val="dk2"/>
                </a:solidFill>
              </a:defRPr>
            </a:lvl1pPr>
            <a:lvl2pPr lvl="1" algn="l">
              <a:lnSpc>
                <a:spcPct val="115000"/>
              </a:lnSpc>
              <a:spcBef>
                <a:spcPts val="0"/>
              </a:spcBef>
              <a:spcAft>
                <a:spcPts val="2133"/>
              </a:spcAft>
              <a:buClr>
                <a:schemeClr val="dk2"/>
              </a:buClr>
              <a:defRPr sz="1867">
                <a:solidFill>
                  <a:schemeClr val="dk2"/>
                </a:solidFill>
              </a:defRPr>
            </a:lvl2pPr>
            <a:lvl3pPr lvl="2" algn="l">
              <a:lnSpc>
                <a:spcPct val="115000"/>
              </a:lnSpc>
              <a:spcBef>
                <a:spcPts val="0"/>
              </a:spcBef>
              <a:spcAft>
                <a:spcPts val="2133"/>
              </a:spcAft>
              <a:buClr>
                <a:schemeClr val="dk2"/>
              </a:buClr>
              <a:defRPr sz="1867">
                <a:solidFill>
                  <a:schemeClr val="dk2"/>
                </a:solidFill>
              </a:defRPr>
            </a:lvl3pPr>
            <a:lvl4pPr lvl="3" algn="l">
              <a:lnSpc>
                <a:spcPct val="115000"/>
              </a:lnSpc>
              <a:spcBef>
                <a:spcPts val="0"/>
              </a:spcBef>
              <a:spcAft>
                <a:spcPts val="2133"/>
              </a:spcAft>
              <a:buClr>
                <a:schemeClr val="dk2"/>
              </a:buClr>
              <a:defRPr sz="1867">
                <a:solidFill>
                  <a:schemeClr val="dk2"/>
                </a:solidFill>
              </a:defRPr>
            </a:lvl4pPr>
            <a:lvl5pPr lvl="4" algn="l">
              <a:lnSpc>
                <a:spcPct val="115000"/>
              </a:lnSpc>
              <a:spcBef>
                <a:spcPts val="0"/>
              </a:spcBef>
              <a:spcAft>
                <a:spcPts val="2133"/>
              </a:spcAft>
              <a:buClr>
                <a:schemeClr val="dk2"/>
              </a:buClr>
              <a:defRPr sz="1867">
                <a:solidFill>
                  <a:schemeClr val="dk2"/>
                </a:solidFill>
              </a:defRPr>
            </a:lvl5pPr>
            <a:lvl6pPr lvl="5" algn="l">
              <a:lnSpc>
                <a:spcPct val="115000"/>
              </a:lnSpc>
              <a:spcBef>
                <a:spcPts val="0"/>
              </a:spcBef>
              <a:spcAft>
                <a:spcPts val="2133"/>
              </a:spcAft>
              <a:buClr>
                <a:schemeClr val="dk2"/>
              </a:buClr>
              <a:defRPr sz="1867">
                <a:solidFill>
                  <a:schemeClr val="dk2"/>
                </a:solidFill>
              </a:defRPr>
            </a:lvl6pPr>
            <a:lvl7pPr lvl="6" algn="l">
              <a:lnSpc>
                <a:spcPct val="115000"/>
              </a:lnSpc>
              <a:spcBef>
                <a:spcPts val="0"/>
              </a:spcBef>
              <a:spcAft>
                <a:spcPts val="2133"/>
              </a:spcAft>
              <a:buClr>
                <a:schemeClr val="dk2"/>
              </a:buClr>
              <a:defRPr sz="1867">
                <a:solidFill>
                  <a:schemeClr val="dk2"/>
                </a:solidFill>
              </a:defRPr>
            </a:lvl7pPr>
            <a:lvl8pPr lvl="7" algn="l">
              <a:lnSpc>
                <a:spcPct val="115000"/>
              </a:lnSpc>
              <a:spcBef>
                <a:spcPts val="0"/>
              </a:spcBef>
              <a:spcAft>
                <a:spcPts val="2133"/>
              </a:spcAft>
              <a:buClr>
                <a:schemeClr val="dk2"/>
              </a:buClr>
              <a:defRPr sz="1867">
                <a:solidFill>
                  <a:schemeClr val="dk2"/>
                </a:solidFill>
              </a:defRPr>
            </a:lvl8pPr>
            <a:lvl9pPr lvl="8" algn="l">
              <a:lnSpc>
                <a:spcPct val="115000"/>
              </a:lnSpc>
              <a:spcBef>
                <a:spcPts val="0"/>
              </a:spcBef>
              <a:spcAft>
                <a:spcPts val="2133"/>
              </a:spcAft>
              <a:buClr>
                <a:schemeClr val="dk2"/>
              </a:buClr>
              <a:defRPr sz="1867">
                <a:solidFill>
                  <a:schemeClr val="dk2"/>
                </a:solidFill>
              </a:defRPr>
            </a:lvl9pPr>
          </a:lstStyle>
          <a:p>
            <a:endParaRPr/>
          </a:p>
        </p:txBody>
      </p:sp>
      <p:sp>
        <p:nvSpPr>
          <p:cNvPr id="33" name="Shape 33"/>
          <p:cNvSpPr txBox="1">
            <a:spLocks noGrp="1"/>
          </p:cNvSpPr>
          <p:nvPr>
            <p:ph type="sldNum" idx="12"/>
          </p:nvPr>
        </p:nvSpPr>
        <p:spPr>
          <a:xfrm>
            <a:off x="11296609" y="6217621"/>
            <a:ext cx="731600" cy="524800"/>
          </a:xfrm>
          <a:prstGeom prst="rect">
            <a:avLst/>
          </a:prstGeom>
          <a:noFill/>
          <a:ln>
            <a:noFill/>
          </a:ln>
        </p:spPr>
        <p:txBody>
          <a:bodyPr lIns="91425" tIns="91425" rIns="91425" bIns="91425" anchor="ctr" anchorCtr="0">
            <a:noAutofit/>
          </a:bodyPr>
          <a:lstStyle/>
          <a:p>
            <a:fld id="{00000000-1234-1234-1234-123412341234}" type="slidenum">
              <a:rPr lang="en" sz="1333" smtClean="0">
                <a:solidFill>
                  <a:schemeClr val="dk2"/>
                </a:solidFill>
              </a:rPr>
              <a:pPr/>
              <a:t>‹#›</a:t>
            </a:fld>
            <a:endParaRPr lang="en" sz="1333">
              <a:solidFill>
                <a:schemeClr val="dk2"/>
              </a:solidFill>
            </a:endParaRPr>
          </a:p>
        </p:txBody>
      </p:sp>
    </p:spTree>
    <p:extLst>
      <p:ext uri="{BB962C8B-B14F-4D97-AF65-F5344CB8AC3E}">
        <p14:creationId xmlns:p14="http://schemas.microsoft.com/office/powerpoint/2010/main" val="2336722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F01CAC-0CB4-4647-9BF0-77445B3E5E15}"/>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178FC00-62D8-E046-9751-ABF74CA246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Rectangle 16">
            <a:extLst>
              <a:ext uri="{FF2B5EF4-FFF2-40B4-BE49-F238E27FC236}">
                <a16:creationId xmlns:a16="http://schemas.microsoft.com/office/drawing/2014/main" id="{C0BBE337-6FE4-F74A-8847-969FD40E7926}"/>
              </a:ext>
            </a:extLst>
          </p:cNvPr>
          <p:cNvSpPr/>
          <p:nvPr userDrawn="1"/>
        </p:nvSpPr>
        <p:spPr>
          <a:xfrm>
            <a:off x="0" y="203200"/>
            <a:ext cx="12192000" cy="61849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71845CE6-C3BF-264D-A66F-F22221B4F103}" type="datetime1">
              <a:rPr lang="en-US" smtClean="0"/>
              <a:pPr/>
              <a:t>10/3/2021</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376065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34495E"/>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lgn="l">
              <a:lnSpc>
                <a:spcPct val="100000"/>
              </a:lnSpc>
              <a:spcAft>
                <a:spcPts val="0"/>
              </a:spcAft>
              <a:defRPr b="1" i="0">
                <a:solidFill>
                  <a:schemeClr val="bg1"/>
                </a:solidFill>
              </a:defRPr>
            </a:lvl1pPr>
          </a:lstStyle>
          <a:p>
            <a:r>
              <a:rPr lang="en-US" dirty="0" smtClean="0"/>
              <a:t>Click to edit Master title style and maybe more</a:t>
            </a:r>
            <a:endParaRPr lang="en-US" dirty="0"/>
          </a:p>
        </p:txBody>
      </p:sp>
      <p:sp>
        <p:nvSpPr>
          <p:cNvPr id="3" name="Subtitle 2"/>
          <p:cNvSpPr>
            <a:spLocks noGrp="1"/>
          </p:cNvSpPr>
          <p:nvPr>
            <p:ph type="subTitle" idx="1"/>
          </p:nvPr>
        </p:nvSpPr>
        <p:spPr>
          <a:xfrm>
            <a:off x="914400" y="4009490"/>
            <a:ext cx="9448800" cy="1752600"/>
          </a:xfrm>
        </p:spPr>
        <p:txBody>
          <a:bodyPr>
            <a:normAutofit/>
          </a:bodyPr>
          <a:lstStyle>
            <a:lvl1pPr marL="0" indent="0" algn="l">
              <a:buNone/>
              <a:defRPr sz="2400">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698205E0-90A0-482E-B2A2-DC16BCB1B42F}" type="datetime1">
              <a:rPr lang="en-US" smtClean="0"/>
              <a:t>10/3/2021</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7A0FE22E-E07B-4D4D-A66A-A36E422BA9A7}" type="slidenum">
              <a:rPr lang="en-US" smtClean="0"/>
              <a:pPr/>
              <a:t>‹#›</a:t>
            </a:fld>
            <a:endParaRPr lang="en-US"/>
          </a:p>
        </p:txBody>
      </p:sp>
      <p:pic>
        <p:nvPicPr>
          <p:cNvPr id="9" name="Picture 8" descr="eosdis-logo-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99" y="480831"/>
            <a:ext cx="6062484" cy="1282215"/>
          </a:xfrm>
          <a:prstGeom prst="rect">
            <a:avLst/>
          </a:prstGeom>
        </p:spPr>
      </p:pic>
      <p:pic>
        <p:nvPicPr>
          <p:cNvPr id="8" name="Shape 129" descr="NASA Logo transparent.png"/>
          <p:cNvPicPr preferRelativeResize="0"/>
          <p:nvPr userDrawn="1"/>
        </p:nvPicPr>
        <p:blipFill rotWithShape="1">
          <a:blip r:embed="rId3">
            <a:alphaModFix/>
          </a:blip>
          <a:srcRect/>
          <a:stretch/>
        </p:blipFill>
        <p:spPr>
          <a:xfrm>
            <a:off x="11155794" y="162339"/>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10922430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601739"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370685-2E22-46EA-9416-CAB49E1E1884}" type="datetime1">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0FE22E-E07B-4D4D-A66A-A36E422BA9A7}" type="slidenum">
              <a:rPr lang="en-US" smtClean="0"/>
              <a:pPr/>
              <a:t>‹#›</a:t>
            </a:fld>
            <a:endParaRPr lang="en-US"/>
          </a:p>
        </p:txBody>
      </p:sp>
      <p:pic>
        <p:nvPicPr>
          <p:cNvPr id="7" name="Shape 129" descr="NASA Logo transparent.png"/>
          <p:cNvPicPr preferRelativeResize="0"/>
          <p:nvPr userDrawn="1"/>
        </p:nvPicPr>
        <p:blipFill rotWithShape="1">
          <a:blip r:embed="rId2">
            <a:alphaModFix/>
          </a:blip>
          <a:srcRect/>
          <a:stretch/>
        </p:blipFill>
        <p:spPr>
          <a:xfrm>
            <a:off x="11347950" y="209154"/>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10952962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344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C0959002-16F4-49A4-9B4C-A439DBC530EC}" type="datetime1">
              <a:rPr lang="en-US" smtClean="0"/>
              <a:t>10/3/2021</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7A0FE22E-E07B-4D4D-A66A-A36E422BA9A7}" type="slidenum">
              <a:rPr lang="en-US" smtClean="0"/>
              <a:pPr/>
              <a:t>‹#›</a:t>
            </a:fld>
            <a:endParaRPr lang="en-US"/>
          </a:p>
        </p:txBody>
      </p:sp>
    </p:spTree>
    <p:extLst>
      <p:ext uri="{BB962C8B-B14F-4D97-AF65-F5344CB8AC3E}">
        <p14:creationId xmlns:p14="http://schemas.microsoft.com/office/powerpoint/2010/main" val="10883721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522226"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DA381C-0021-45C0-8474-421589F42F31}" type="datetime1">
              <a:rPr lang="en-US" smtClean="0"/>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pic>
        <p:nvPicPr>
          <p:cNvPr id="8" name="Shape 129" descr="NASA Logo transparent.png"/>
          <p:cNvPicPr preferRelativeResize="0"/>
          <p:nvPr userDrawn="1"/>
        </p:nvPicPr>
        <p:blipFill rotWithShape="1">
          <a:blip r:embed="rId2">
            <a:alphaModFix/>
          </a:blip>
          <a:srcRect/>
          <a:stretch/>
        </p:blipFill>
        <p:spPr>
          <a:xfrm>
            <a:off x="11316425" y="209154"/>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32785037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700190-91B7-4EC3-AEF7-5C5A575B6C71}" type="datetime1">
              <a:rPr lang="en-US" smtClean="0"/>
              <a:t>10/3/2021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1372840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575235"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FBBB74-B0A3-4DFF-9CC2-5DA19CDD8C6A}" type="datetime1">
              <a:rPr lang="en-US" smtClean="0"/>
              <a:t>10/3/2021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0FE22E-E07B-4D4D-A66A-A36E422BA9A7}" type="slidenum">
              <a:rPr lang="en-US" smtClean="0"/>
              <a:pPr/>
              <a:t>‹#›</a:t>
            </a:fld>
            <a:endParaRPr lang="en-US"/>
          </a:p>
        </p:txBody>
      </p:sp>
      <p:pic>
        <p:nvPicPr>
          <p:cNvPr id="7" name="Shape 129" descr="NASA Logo transparent.png"/>
          <p:cNvPicPr preferRelativeResize="0"/>
          <p:nvPr userDrawn="1"/>
        </p:nvPicPr>
        <p:blipFill rotWithShape="1">
          <a:blip r:embed="rId2">
            <a:alphaModFix/>
          </a:blip>
          <a:srcRect/>
          <a:stretch/>
        </p:blipFill>
        <p:spPr>
          <a:xfrm>
            <a:off x="11321446" y="209154"/>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5019464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6771D-D0C7-42C4-9EB6-4532377E9EA5}" type="datetime1">
              <a:rPr lang="en-US" smtClean="0"/>
              <a:t>10/3/2021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0FE22E-E07B-4D4D-A66A-A36E422BA9A7}" type="slidenum">
              <a:rPr lang="en-US" smtClean="0"/>
              <a:pPr/>
              <a:t>‹#›</a:t>
            </a:fld>
            <a:endParaRPr lang="en-US"/>
          </a:p>
        </p:txBody>
      </p:sp>
      <p:pic>
        <p:nvPicPr>
          <p:cNvPr id="5" name="Shape 129" descr="NASA Logo transparent.png"/>
          <p:cNvPicPr preferRelativeResize="0"/>
          <p:nvPr userDrawn="1"/>
        </p:nvPicPr>
        <p:blipFill rotWithShape="1">
          <a:blip r:embed="rId2">
            <a:alphaModFix/>
          </a:blip>
          <a:srcRect/>
          <a:stretch/>
        </p:blipFill>
        <p:spPr>
          <a:xfrm>
            <a:off x="11341324" y="226116"/>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17555050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431E07-8A0F-46B2-B2BA-00A0D5D093EF}" type="datetime1">
              <a:rPr lang="en-US" smtClean="0"/>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32205552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A66B8C-75A4-4E0E-97F9-5E02F2DC3269}" type="datetime1">
              <a:rPr lang="en-US" smtClean="0"/>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29329536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3829B-D314-41F8-97E6-BC7F4C014EF3}" type="datetime1">
              <a:rPr lang="en-US" smtClean="0"/>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5420963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7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E86043-8559-4A41-B1AB-58A86FBE30BF}"/>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99517CF-5B8D-5646-8AF1-5A33F434600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5" name="Freeform 10">
              <a:extLst>
                <a:ext uri="{FF2B5EF4-FFF2-40B4-BE49-F238E27FC236}">
                  <a16:creationId xmlns:a16="http://schemas.microsoft.com/office/drawing/2014/main" id="{5CFD0EC2-327E-6248-8331-EADADAD065E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29791F60-12DF-FE49-9C37-5CBE91907129}"/>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2B5B1FB2-0391-464B-B0D6-E733065A4E6B}"/>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Rectangle 20">
            <a:extLst>
              <a:ext uri="{FF2B5EF4-FFF2-40B4-BE49-F238E27FC236}">
                <a16:creationId xmlns:a16="http://schemas.microsoft.com/office/drawing/2014/main" id="{B6A81FF6-946A-DC43-A10A-05616ECCCDBA}"/>
              </a:ext>
            </a:extLst>
          </p:cNvPr>
          <p:cNvSpPr/>
          <p:nvPr userDrawn="1"/>
        </p:nvSpPr>
        <p:spPr>
          <a:xfrm>
            <a:off x="0" y="203200"/>
            <a:ext cx="12192000" cy="61849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326BB370-F0D2-F644-A3B2-F5D7C290B4A9}" type="datetime1">
              <a:rPr lang="en-US" smtClean="0"/>
              <a:pPr/>
              <a:t>10/3/2021</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01574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3680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34495E"/>
              </a:buClr>
              <a:buSzPts val="2800"/>
              <a:buFont typeface="Avenir"/>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283159"/>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00000"/>
              </a:lnSpc>
              <a:spcBef>
                <a:spcPts val="0"/>
              </a:spcBef>
              <a:spcAft>
                <a:spcPts val="0"/>
              </a:spcAft>
              <a:buClr>
                <a:srgbClr val="393939"/>
              </a:buClr>
              <a:buSzPts val="1800"/>
              <a:buChar char="●"/>
              <a:defRPr/>
            </a:lvl1pPr>
            <a:lvl2pPr marL="1219170" lvl="1" indent="-423323" algn="l">
              <a:lnSpc>
                <a:spcPct val="100000"/>
              </a:lnSpc>
              <a:spcBef>
                <a:spcPts val="2133"/>
              </a:spcBef>
              <a:spcAft>
                <a:spcPts val="0"/>
              </a:spcAft>
              <a:buClr>
                <a:srgbClr val="393939"/>
              </a:buClr>
              <a:buSzPts val="1400"/>
              <a:buChar char="○"/>
              <a:defRPr/>
            </a:lvl2pPr>
            <a:lvl3pPr marL="1828754" lvl="2" indent="-423323" algn="l">
              <a:lnSpc>
                <a:spcPct val="100000"/>
              </a:lnSpc>
              <a:spcBef>
                <a:spcPts val="2133"/>
              </a:spcBef>
              <a:spcAft>
                <a:spcPts val="0"/>
              </a:spcAft>
              <a:buClr>
                <a:srgbClr val="8A8A8A"/>
              </a:buClr>
              <a:buSzPts val="1400"/>
              <a:buChar char="■"/>
              <a:defRPr/>
            </a:lvl3pPr>
            <a:lvl4pPr marL="2438339" lvl="3" indent="-423323" algn="l">
              <a:lnSpc>
                <a:spcPct val="100000"/>
              </a:lnSpc>
              <a:spcBef>
                <a:spcPts val="2133"/>
              </a:spcBef>
              <a:spcAft>
                <a:spcPts val="0"/>
              </a:spcAft>
              <a:buClr>
                <a:srgbClr val="8A8A8A"/>
              </a:buClr>
              <a:buSzPts val="1400"/>
              <a:buChar char="●"/>
              <a:defRPr/>
            </a:lvl4pPr>
            <a:lvl5pPr marL="3047924" lvl="4" indent="-423323" algn="l">
              <a:lnSpc>
                <a:spcPct val="100000"/>
              </a:lnSpc>
              <a:spcBef>
                <a:spcPts val="2133"/>
              </a:spcBef>
              <a:spcAft>
                <a:spcPts val="0"/>
              </a:spcAft>
              <a:buClr>
                <a:srgbClr val="8A8A8A"/>
              </a:buClr>
              <a:buSzPts val="1400"/>
              <a:buChar char="○"/>
              <a:defRPr/>
            </a:lvl5pPr>
            <a:lvl6pPr marL="3657509" lvl="5" indent="-423323" algn="l">
              <a:lnSpc>
                <a:spcPct val="100000"/>
              </a:lnSpc>
              <a:spcBef>
                <a:spcPts val="2133"/>
              </a:spcBef>
              <a:spcAft>
                <a:spcPts val="0"/>
              </a:spcAft>
              <a:buClr>
                <a:schemeClr val="dk1"/>
              </a:buClr>
              <a:buSzPts val="1400"/>
              <a:buChar char="■"/>
              <a:defRPr/>
            </a:lvl6pPr>
            <a:lvl7pPr marL="4267093" lvl="6" indent="-423323" algn="l">
              <a:lnSpc>
                <a:spcPct val="100000"/>
              </a:lnSpc>
              <a:spcBef>
                <a:spcPts val="2133"/>
              </a:spcBef>
              <a:spcAft>
                <a:spcPts val="0"/>
              </a:spcAft>
              <a:buClr>
                <a:schemeClr val="dk1"/>
              </a:buClr>
              <a:buSzPts val="1400"/>
              <a:buChar char="●"/>
              <a:defRPr/>
            </a:lvl7pPr>
            <a:lvl8pPr marL="4876678" lvl="7" indent="-423323" algn="l">
              <a:lnSpc>
                <a:spcPct val="100000"/>
              </a:lnSpc>
              <a:spcBef>
                <a:spcPts val="2133"/>
              </a:spcBef>
              <a:spcAft>
                <a:spcPts val="0"/>
              </a:spcAft>
              <a:buClr>
                <a:schemeClr val="dk1"/>
              </a:buClr>
              <a:buSzPts val="1400"/>
              <a:buChar char="○"/>
              <a:defRPr/>
            </a:lvl8pPr>
            <a:lvl9pPr marL="5486263" lvl="8" indent="-423323" algn="l">
              <a:lnSpc>
                <a:spcPct val="100000"/>
              </a:lnSpc>
              <a:spcBef>
                <a:spcPts val="2133"/>
              </a:spcBef>
              <a:spcAft>
                <a:spcPts val="2133"/>
              </a:spcAft>
              <a:buClr>
                <a:schemeClr val="dk1"/>
              </a:buClr>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800"/>
              <a:buFont typeface="Libre Franklin"/>
              <a:buNone/>
              <a:defRPr sz="2400"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chemeClr val="dk1"/>
              </a:buClr>
              <a:buSzPts val="1800"/>
              <a:buFont typeface="Libre Franklin"/>
              <a:buNone/>
              <a:defRPr sz="2400"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chemeClr val="dk1"/>
              </a:buClr>
              <a:buSzPts val="1800"/>
              <a:buFont typeface="Libre Franklin"/>
              <a:buNone/>
              <a:defRPr sz="2400"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chemeClr val="dk1"/>
              </a:buClr>
              <a:buSzPts val="1800"/>
              <a:buFont typeface="Libre Franklin"/>
              <a:buNone/>
              <a:defRPr sz="2400"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chemeClr val="dk1"/>
              </a:buClr>
              <a:buSzPts val="1800"/>
              <a:buFont typeface="Libre Franklin"/>
              <a:buNone/>
              <a:defRPr sz="2400"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chemeClr val="dk1"/>
              </a:buClr>
              <a:buSzPts val="1800"/>
              <a:buFont typeface="Libre Franklin"/>
              <a:buNone/>
              <a:defRPr sz="2400"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chemeClr val="dk1"/>
              </a:buClr>
              <a:buSzPts val="1800"/>
              <a:buFont typeface="Libre Franklin"/>
              <a:buNone/>
              <a:defRPr sz="2400"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chemeClr val="dk1"/>
              </a:buClr>
              <a:buSzPts val="1800"/>
              <a:buFont typeface="Libre Franklin"/>
              <a:buNone/>
              <a:defRPr sz="2400"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chemeClr val="dk1"/>
              </a:buClr>
              <a:buSzPts val="1800"/>
              <a:buFont typeface="Libre Franklin"/>
              <a:buNone/>
              <a:defRPr sz="2400" b="0" i="0" u="none" strike="noStrike" cap="none">
                <a:solidFill>
                  <a:schemeClr val="dk1"/>
                </a:solidFill>
                <a:latin typeface="Libre Franklin"/>
                <a:ea typeface="Libre Franklin"/>
                <a:cs typeface="Libre Franklin"/>
                <a:sym typeface="Libre Franklin"/>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569382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304800" y="1371600"/>
            <a:ext cx="565573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3734" y="1371600"/>
            <a:ext cx="565573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4B96E9-5F21-4484-90E1-B48C2645ECE3}" type="slidenum">
              <a:rPr lang="en-US" altLang="en-US"/>
              <a:pPr>
                <a:defRPr/>
              </a:pPr>
              <a:t>‹#›</a:t>
            </a:fld>
            <a:endParaRPr lang="en-US" altLang="en-US"/>
          </a:p>
        </p:txBody>
      </p:sp>
    </p:spTree>
    <p:extLst>
      <p:ext uri="{BB962C8B-B14F-4D97-AF65-F5344CB8AC3E}">
        <p14:creationId xmlns:p14="http://schemas.microsoft.com/office/powerpoint/2010/main" val="22192570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A81FF6-946A-DC43-A10A-05616ECCCDBA}"/>
              </a:ext>
            </a:extLst>
          </p:cNvPr>
          <p:cNvSpPr/>
          <p:nvPr userDrawn="1"/>
        </p:nvSpPr>
        <p:spPr>
          <a:xfrm>
            <a:off x="0" y="0"/>
            <a:ext cx="12192000" cy="68580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A5C90657-D4BF-2E40-8D75-7274E81EDD09}" type="datetime1">
              <a:rPr lang="en-US" smtClean="0"/>
              <a:pPr/>
              <a:t>10/3/2021</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53528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9FBF5F-05D9-5E4C-A888-FF03AE1EE3F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BF9E48A-6402-B543-B732-592515407E50}"/>
              </a:ext>
            </a:extLst>
          </p:cNvPr>
          <p:cNvSpPr/>
          <p:nvPr userDrawn="1"/>
        </p:nvSpPr>
        <p:spPr>
          <a:xfrm>
            <a:off x="0" y="2463616"/>
            <a:ext cx="12192000" cy="1713654"/>
          </a:xfrm>
          <a:prstGeom prst="rect">
            <a:avLst/>
          </a:prstGeom>
          <a:gradFill flip="none" rotWithShape="1">
            <a:gsLst>
              <a:gs pos="98000">
                <a:srgbClr val="032939"/>
              </a:gs>
              <a:gs pos="51000">
                <a:srgbClr val="1D4E66"/>
              </a:gs>
              <a:gs pos="0">
                <a:srgbClr val="032939"/>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lvl1pPr>
              <a:defRPr>
                <a:solidFill>
                  <a:srgbClr val="65CBF9"/>
                </a:solidFill>
              </a:defRPr>
            </a:lvl1pPr>
          </a:lstStyle>
          <a:p>
            <a:fld id="{68579981-7D75-EE44-A0A2-D2EA4FC6E387}" type="datetime1">
              <a:rPr lang="en-US" smtClean="0"/>
              <a:pPr/>
              <a:t>10/3/2021</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65748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E2216-3720-8E47-ABAB-D4DA0AD31A71}"/>
              </a:ext>
            </a:extLst>
          </p:cNvPr>
          <p:cNvSpPr>
            <a:spLocks noGrp="1"/>
          </p:cNvSpPr>
          <p:nvPr>
            <p:ph type="dt" sz="half" idx="10"/>
          </p:nvPr>
        </p:nvSpPr>
        <p:spPr/>
        <p:txBody>
          <a:bodyPr/>
          <a:lstStyle>
            <a:lvl1pPr>
              <a:defRPr>
                <a:solidFill>
                  <a:srgbClr val="33CDFF"/>
                </a:solidFill>
              </a:defRPr>
            </a:lvl1pPr>
          </a:lstStyle>
          <a:p>
            <a:fld id="{AD1C48E4-294A-2349-A28D-95A31CD82DB9}" type="datetime1">
              <a:rPr lang="en-US" smtClean="0"/>
              <a:t>10/3/2021</a:t>
            </a:fld>
            <a:endParaRPr lang="en-US"/>
          </a:p>
        </p:txBody>
      </p:sp>
      <p:sp>
        <p:nvSpPr>
          <p:cNvPr id="3" name="Footer Placeholder 2">
            <a:extLst>
              <a:ext uri="{FF2B5EF4-FFF2-40B4-BE49-F238E27FC236}">
                <a16:creationId xmlns:a16="http://schemas.microsoft.com/office/drawing/2014/main" id="{A9149C90-3E7A-C84E-97A5-ACBD2680BE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5" name="Rectangle 4">
            <a:extLst>
              <a:ext uri="{FF2B5EF4-FFF2-40B4-BE49-F238E27FC236}">
                <a16:creationId xmlns:a16="http://schemas.microsoft.com/office/drawing/2014/main" id="{6EE58B19-8640-F84B-8052-A3C0720F7FEC}"/>
              </a:ext>
            </a:extLst>
          </p:cNvPr>
          <p:cNvSpPr/>
          <p:nvPr userDrawn="1"/>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50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7099B86D-B6EA-BD47-A856-6A059EA40DC2}" type="datetime1">
              <a:rPr lang="en-US" smtClean="0"/>
              <a:t>10/3/2021</a:t>
            </a:fld>
            <a:endParaRPr lang="en-US"/>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74374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7.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11.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0.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7.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2712A1-6345-C940-92B5-6F10D12A4BBD}"/>
              </a:ext>
            </a:extLst>
          </p:cNvPr>
          <p:cNvPicPr>
            <a:picLocks noChangeAspect="1"/>
          </p:cNvPicPr>
          <p:nvPr userDrawn="1"/>
        </p:nvPicPr>
        <p:blipFill>
          <a:blip r:embed="rId18">
            <a:alphaModFix/>
          </a:blip>
          <a:stretch>
            <a:fillRect/>
          </a:stretch>
        </p:blipFill>
        <p:spPr>
          <a:xfrm>
            <a:off x="0" y="0"/>
            <a:ext cx="5181600" cy="6858000"/>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255B74"/>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100000">
                <a:srgbClr val="255B74"/>
              </a:gs>
              <a:gs pos="22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10/3/2021</a:t>
            </a:fld>
            <a:endParaRPr lang="en-US"/>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74" r:id="rId1"/>
    <p:sldLayoutId id="2147483666" r:id="rId2"/>
    <p:sldLayoutId id="2147483667" r:id="rId3"/>
    <p:sldLayoutId id="2147483668" r:id="rId4"/>
    <p:sldLayoutId id="2147483669" r:id="rId5"/>
    <p:sldLayoutId id="2147483673" r:id="rId6"/>
    <p:sldLayoutId id="2147483670" r:id="rId7"/>
    <p:sldLayoutId id="2147483679" r:id="rId8"/>
    <p:sldLayoutId id="2147483676" r:id="rId9"/>
    <p:sldLayoutId id="2147483677" r:id="rId10"/>
    <p:sldLayoutId id="2147483678" r:id="rId11"/>
    <p:sldLayoutId id="2147483680" r:id="rId12"/>
    <p:sldLayoutId id="2147483681" r:id="rId13"/>
    <p:sldLayoutId id="2147483682" r:id="rId14"/>
    <p:sldLayoutId id="2147483683" r:id="rId15"/>
    <p:sldLayoutId id="214748368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eosdis-orbit.png"/>
          <p:cNvPicPr>
            <a:picLocks noChangeAspect="1"/>
          </p:cNvPicPr>
          <p:nvPr/>
        </p:nvPicPr>
        <p:blipFill>
          <a:blip r:embed="rId12">
            <a:alphaModFix amt="6000"/>
            <a:extLst>
              <a:ext uri="{28A0092B-C50C-407E-A947-70E740481C1C}">
                <a14:useLocalDpi xmlns:a14="http://schemas.microsoft.com/office/drawing/2010/main" val="0"/>
              </a:ext>
            </a:extLst>
          </a:blip>
          <a:stretch>
            <a:fillRect/>
          </a:stretch>
        </p:blipFill>
        <p:spPr>
          <a:xfrm>
            <a:off x="7371449" y="3081285"/>
            <a:ext cx="6197600" cy="5372100"/>
          </a:xfrm>
          <a:prstGeom prst="rect">
            <a:avLst/>
          </a:prstGeom>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91370" y="6356352"/>
            <a:ext cx="13007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D624D-82E2-4455-B7C7-07A6054E1120}" type="datetime1">
              <a:rPr lang="en-US" smtClean="0"/>
              <a:t>10/3/2021</a:t>
            </a:fld>
            <a:endParaRPr lang="en-US"/>
          </a:p>
        </p:txBody>
      </p:sp>
      <p:sp>
        <p:nvSpPr>
          <p:cNvPr id="5" name="Footer Placeholder 4"/>
          <p:cNvSpPr>
            <a:spLocks noGrp="1"/>
          </p:cNvSpPr>
          <p:nvPr>
            <p:ph type="ftr" sz="quarter" idx="3"/>
          </p:nvPr>
        </p:nvSpPr>
        <p:spPr>
          <a:xfrm>
            <a:off x="3636163" y="6356352"/>
            <a:ext cx="49169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72008" y="6356352"/>
            <a:ext cx="101039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0FE22E-E07B-4D4D-A66A-A36E422BA9A7}" type="slidenum">
              <a:rPr lang="en-US" smtClean="0"/>
              <a:pPr/>
              <a:t>‹#›</a:t>
            </a:fld>
            <a:endParaRPr lang="en-US" dirty="0"/>
          </a:p>
        </p:txBody>
      </p:sp>
      <p:sp>
        <p:nvSpPr>
          <p:cNvPr id="7" name="Rectangle 6"/>
          <p:cNvSpPr/>
          <p:nvPr/>
        </p:nvSpPr>
        <p:spPr>
          <a:xfrm>
            <a:off x="2" y="0"/>
            <a:ext cx="12197068" cy="134939"/>
          </a:xfrm>
          <a:prstGeom prst="rect">
            <a:avLst/>
          </a:prstGeom>
          <a:solidFill>
            <a:srgbClr val="3449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eosdis-logo.png"/>
          <p:cNvPicPr>
            <a:picLocks noChangeAspect="1"/>
          </p:cNvPicPr>
          <p:nvPr/>
        </p:nvPicPr>
        <p:blipFill>
          <a:blip r:embed="rId13">
            <a:alphaModFix amt="50000"/>
            <a:extLst>
              <a:ext uri="{28A0092B-C50C-407E-A947-70E740481C1C}">
                <a14:useLocalDpi xmlns:a14="http://schemas.microsoft.com/office/drawing/2010/main" val="0"/>
              </a:ext>
            </a:extLst>
          </a:blip>
          <a:stretch>
            <a:fillRect/>
          </a:stretch>
        </p:blipFill>
        <p:spPr>
          <a:xfrm>
            <a:off x="609602" y="6239929"/>
            <a:ext cx="2456804" cy="519043"/>
          </a:xfrm>
          <a:prstGeom prst="rect">
            <a:avLst/>
          </a:prstGeom>
        </p:spPr>
      </p:pic>
    </p:spTree>
    <p:extLst>
      <p:ext uri="{BB962C8B-B14F-4D97-AF65-F5344CB8AC3E}">
        <p14:creationId xmlns:p14="http://schemas.microsoft.com/office/powerpoint/2010/main" val="12772057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hdr="0" ftr="0" dt="0"/>
  <p:txStyles>
    <p:titleStyle>
      <a:lvl1pPr algn="l" defTabSz="457189" rtl="0" eaLnBrk="1" latinLnBrk="0" hangingPunct="1">
        <a:spcBef>
          <a:spcPct val="0"/>
        </a:spcBef>
        <a:buNone/>
        <a:defRPr sz="4400" kern="1200">
          <a:solidFill>
            <a:srgbClr val="34495E"/>
          </a:solidFill>
          <a:latin typeface="Avenir Heavy"/>
          <a:ea typeface="+mj-ea"/>
          <a:cs typeface="Avenir Heavy"/>
        </a:defRPr>
      </a:lvl1pPr>
    </p:titleStyle>
    <p:bodyStyle>
      <a:lvl1pPr marL="342891" indent="-342891" algn="l" defTabSz="457189" rtl="0" eaLnBrk="1" latinLnBrk="0" hangingPunct="1">
        <a:spcBef>
          <a:spcPct val="20000"/>
        </a:spcBef>
        <a:buFont typeface="Arial"/>
        <a:buChar char="•"/>
        <a:defRPr sz="3200" b="0" i="0" kern="1200">
          <a:solidFill>
            <a:schemeClr val="tx1">
              <a:lumMod val="85000"/>
              <a:lumOff val="15000"/>
            </a:schemeClr>
          </a:solidFill>
          <a:latin typeface="Helvetica Neue"/>
          <a:ea typeface="+mn-ea"/>
          <a:cs typeface="Helvetica Neue"/>
        </a:defRPr>
      </a:lvl1pPr>
      <a:lvl2pPr marL="742932" indent="-285744" algn="l" defTabSz="457189" rtl="0" eaLnBrk="1" latinLnBrk="0" hangingPunct="1">
        <a:spcBef>
          <a:spcPct val="20000"/>
        </a:spcBef>
        <a:buFont typeface="Arial"/>
        <a:buChar char="–"/>
        <a:defRPr sz="2800" b="0" i="0" kern="1200">
          <a:solidFill>
            <a:schemeClr val="tx1">
              <a:lumMod val="85000"/>
              <a:lumOff val="15000"/>
            </a:schemeClr>
          </a:solidFill>
          <a:latin typeface="Helvetica Neue"/>
          <a:ea typeface="+mn-ea"/>
          <a:cs typeface="Helvetica Neue"/>
        </a:defRPr>
      </a:lvl2pPr>
      <a:lvl3pPr marL="1142971" indent="-228594" algn="l" defTabSz="457189" rtl="0" eaLnBrk="1" latinLnBrk="0" hangingPunct="1">
        <a:spcBef>
          <a:spcPct val="20000"/>
        </a:spcBef>
        <a:buFont typeface="Arial"/>
        <a:buChar char="•"/>
        <a:defRPr sz="2400" b="0" i="0" kern="1200">
          <a:solidFill>
            <a:schemeClr val="tx1">
              <a:lumMod val="50000"/>
              <a:lumOff val="50000"/>
            </a:schemeClr>
          </a:solidFill>
          <a:latin typeface="Helvetica Neue"/>
          <a:ea typeface="+mn-ea"/>
          <a:cs typeface="Helvetica Neue"/>
        </a:defRPr>
      </a:lvl3pPr>
      <a:lvl4pPr marL="1600160" indent="-228594" algn="l" defTabSz="457189"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4pPr>
      <a:lvl5pPr marL="2057349" indent="-228594" algn="l" defTabSz="457189"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9052" y="153248"/>
            <a:ext cx="10940405" cy="114300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4123" y="1345776"/>
            <a:ext cx="10940405" cy="4738568"/>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esds logo blu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23789" y="8370029"/>
            <a:ext cx="2126775" cy="668867"/>
          </a:xfrm>
          <a:prstGeom prst="rect">
            <a:avLst/>
          </a:prstGeom>
        </p:spPr>
      </p:pic>
      <p:pic>
        <p:nvPicPr>
          <p:cNvPr id="5" name="Picture 4" descr="esds logo blu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26989" y="8573229"/>
            <a:ext cx="2126775" cy="668867"/>
          </a:xfrm>
          <a:prstGeom prst="rect">
            <a:avLst/>
          </a:prstGeom>
        </p:spPr>
      </p:pic>
      <p:pic>
        <p:nvPicPr>
          <p:cNvPr id="6" name="Picture 5" descr="esds logo blu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30189" y="8776429"/>
            <a:ext cx="2126775" cy="668867"/>
          </a:xfrm>
          <a:prstGeom prst="rect">
            <a:avLst/>
          </a:prstGeom>
        </p:spPr>
      </p:pic>
      <p:pic>
        <p:nvPicPr>
          <p:cNvPr id="8" name="Picture 7" descr="esds logo blu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33389" y="8979629"/>
            <a:ext cx="2126775" cy="668867"/>
          </a:xfrm>
          <a:prstGeom prst="rect">
            <a:avLst/>
          </a:prstGeom>
        </p:spPr>
      </p:pic>
      <p:pic>
        <p:nvPicPr>
          <p:cNvPr id="9" name="Picture 8" descr="esds logo blu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 y="6379858"/>
            <a:ext cx="1378225" cy="433449"/>
          </a:xfrm>
          <a:prstGeom prst="rect">
            <a:avLst/>
          </a:prstGeom>
        </p:spPr>
      </p:pic>
      <p:pic>
        <p:nvPicPr>
          <p:cNvPr id="10" name="Picture 9"/>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197983" y="8236929"/>
            <a:ext cx="866635" cy="741971"/>
          </a:xfrm>
          <a:prstGeom prst="rect">
            <a:avLst/>
          </a:prstGeom>
        </p:spPr>
      </p:pic>
      <p:pic>
        <p:nvPicPr>
          <p:cNvPr id="11" name="Picture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622448" y="6325683"/>
            <a:ext cx="569553" cy="487624"/>
          </a:xfrm>
          <a:prstGeom prst="rect">
            <a:avLst/>
          </a:prstGeom>
        </p:spPr>
      </p:pic>
    </p:spTree>
    <p:extLst>
      <p:ext uri="{BB962C8B-B14F-4D97-AF65-F5344CB8AC3E}">
        <p14:creationId xmlns:p14="http://schemas.microsoft.com/office/powerpoint/2010/main" val="40088859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iming>
    <p:tnLst>
      <p:par>
        <p:cTn id="1" dur="indefinite" restart="never" nodeType="tmRoot"/>
      </p:par>
    </p:tnLst>
  </p:timing>
  <p:txStyles>
    <p:titleStyle>
      <a:lvl1pPr algn="l" defTabSz="609585" rtl="0" eaLnBrk="1" latinLnBrk="0" hangingPunct="1">
        <a:spcBef>
          <a:spcPct val="0"/>
        </a:spcBef>
        <a:buNone/>
        <a:defRPr sz="3733" b="1" i="0" kern="1200">
          <a:solidFill>
            <a:schemeClr val="accent6">
              <a:lumMod val="50000"/>
            </a:schemeClr>
          </a:solidFill>
          <a:latin typeface="Arial"/>
          <a:ea typeface="+mj-ea"/>
          <a:cs typeface="Arial"/>
        </a:defRPr>
      </a:lvl1pPr>
    </p:titleStyle>
    <p:bodyStyle>
      <a:lvl1pPr marL="0" indent="0" algn="l" defTabSz="609585" rtl="0" eaLnBrk="1" latinLnBrk="0" hangingPunct="1">
        <a:spcBef>
          <a:spcPct val="20000"/>
        </a:spcBef>
        <a:buFontTx/>
        <a:buNone/>
        <a:defRPr sz="3200" b="0" i="0" kern="1200">
          <a:solidFill>
            <a:schemeClr val="accent6">
              <a:lumMod val="50000"/>
            </a:schemeClr>
          </a:solidFill>
          <a:latin typeface="Arial"/>
          <a:ea typeface="+mn-ea"/>
          <a:cs typeface="Arial"/>
        </a:defRPr>
      </a:lvl1pPr>
      <a:lvl2pPr marL="990575" indent="-380990" algn="l" defTabSz="609585" rtl="0" eaLnBrk="1" latinLnBrk="0" hangingPunct="1">
        <a:spcBef>
          <a:spcPct val="20000"/>
        </a:spcBef>
        <a:buFont typeface="Arial"/>
        <a:buChar char="•"/>
        <a:defRPr sz="2667" b="0" i="0" kern="1200">
          <a:solidFill>
            <a:schemeClr val="accent6">
              <a:lumMod val="50000"/>
            </a:schemeClr>
          </a:solidFill>
          <a:latin typeface="Arial"/>
          <a:ea typeface="+mn-ea"/>
          <a:cs typeface="Arial"/>
        </a:defRPr>
      </a:lvl2pPr>
      <a:lvl3pPr marL="1523962" indent="-304792" algn="l" defTabSz="609585" rtl="0" eaLnBrk="1" latinLnBrk="0" hangingPunct="1">
        <a:spcBef>
          <a:spcPct val="20000"/>
        </a:spcBef>
        <a:buFont typeface="Arial"/>
        <a:buChar char="•"/>
        <a:defRPr sz="2400" b="0" i="0" kern="1200">
          <a:solidFill>
            <a:schemeClr val="accent6">
              <a:lumMod val="50000"/>
            </a:schemeClr>
          </a:solidFill>
          <a:latin typeface="Arial"/>
          <a:ea typeface="+mn-ea"/>
          <a:cs typeface="Arial"/>
        </a:defRPr>
      </a:lvl3pPr>
      <a:lvl4pPr marL="2133547" indent="-304792" algn="l" defTabSz="609585" rtl="0" eaLnBrk="1" latinLnBrk="0" hangingPunct="1">
        <a:spcBef>
          <a:spcPct val="20000"/>
        </a:spcBef>
        <a:buFont typeface="Arial"/>
        <a:buChar char="–"/>
        <a:defRPr sz="2133" b="0" i="0" kern="1200">
          <a:solidFill>
            <a:schemeClr val="accent6">
              <a:lumMod val="50000"/>
            </a:schemeClr>
          </a:solidFill>
          <a:latin typeface="Arial"/>
          <a:ea typeface="+mn-ea"/>
          <a:cs typeface="Arial"/>
        </a:defRPr>
      </a:lvl4pPr>
      <a:lvl5pPr marL="2743131" indent="-304792" algn="l" defTabSz="609585" rtl="0" eaLnBrk="1" latinLnBrk="0" hangingPunct="1">
        <a:spcBef>
          <a:spcPct val="20000"/>
        </a:spcBef>
        <a:buFont typeface="Arial"/>
        <a:buChar char="»"/>
        <a:defRPr sz="2133" b="0" i="0" kern="1200">
          <a:solidFill>
            <a:schemeClr val="accent6">
              <a:lumMod val="50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eosdis-orbit.png"/>
          <p:cNvPicPr>
            <a:picLocks noChangeAspect="1"/>
          </p:cNvPicPr>
          <p:nvPr/>
        </p:nvPicPr>
        <p:blipFill>
          <a:blip r:embed="rId14">
            <a:alphaModFix amt="6000"/>
            <a:extLst>
              <a:ext uri="{28A0092B-C50C-407E-A947-70E740481C1C}">
                <a14:useLocalDpi xmlns:a14="http://schemas.microsoft.com/office/drawing/2010/main" val="0"/>
              </a:ext>
            </a:extLst>
          </a:blip>
          <a:stretch>
            <a:fillRect/>
          </a:stretch>
        </p:blipFill>
        <p:spPr>
          <a:xfrm>
            <a:off x="7371449" y="3081284"/>
            <a:ext cx="6197600" cy="53721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91369" y="6356351"/>
            <a:ext cx="13007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D624D-82E2-4455-B7C7-07A6054E1120}" type="datetime1">
              <a:rPr lang="en-US" smtClean="0"/>
              <a:t>10/3/2021</a:t>
            </a:fld>
            <a:endParaRPr lang="en-US"/>
          </a:p>
        </p:txBody>
      </p:sp>
      <p:sp>
        <p:nvSpPr>
          <p:cNvPr id="5" name="Footer Placeholder 4"/>
          <p:cNvSpPr>
            <a:spLocks noGrp="1"/>
          </p:cNvSpPr>
          <p:nvPr>
            <p:ph type="ftr" sz="quarter" idx="3"/>
          </p:nvPr>
        </p:nvSpPr>
        <p:spPr>
          <a:xfrm>
            <a:off x="3636163" y="6356351"/>
            <a:ext cx="49169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72008" y="6356351"/>
            <a:ext cx="101039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0FE22E-E07B-4D4D-A66A-A36E422BA9A7}" type="slidenum">
              <a:rPr lang="en-US" smtClean="0"/>
              <a:pPr/>
              <a:t>‹#›</a:t>
            </a:fld>
            <a:endParaRPr lang="en-US" dirty="0"/>
          </a:p>
        </p:txBody>
      </p:sp>
      <p:sp>
        <p:nvSpPr>
          <p:cNvPr id="7" name="Rectangle 6"/>
          <p:cNvSpPr/>
          <p:nvPr/>
        </p:nvSpPr>
        <p:spPr>
          <a:xfrm>
            <a:off x="1" y="0"/>
            <a:ext cx="12197068" cy="134938"/>
          </a:xfrm>
          <a:prstGeom prst="rect">
            <a:avLst/>
          </a:prstGeom>
          <a:solidFill>
            <a:srgbClr val="3449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eosdis-logo.png"/>
          <p:cNvPicPr>
            <a:picLocks noChangeAspect="1"/>
          </p:cNvPicPr>
          <p:nvPr/>
        </p:nvPicPr>
        <p:blipFill>
          <a:blip r:embed="rId15">
            <a:alphaModFix amt="50000"/>
            <a:extLst>
              <a:ext uri="{28A0092B-C50C-407E-A947-70E740481C1C}">
                <a14:useLocalDpi xmlns:a14="http://schemas.microsoft.com/office/drawing/2010/main" val="0"/>
              </a:ext>
            </a:extLst>
          </a:blip>
          <a:stretch>
            <a:fillRect/>
          </a:stretch>
        </p:blipFill>
        <p:spPr>
          <a:xfrm>
            <a:off x="609601" y="6239928"/>
            <a:ext cx="2456804" cy="519043"/>
          </a:xfrm>
          <a:prstGeom prst="rect">
            <a:avLst/>
          </a:prstGeom>
        </p:spPr>
      </p:pic>
    </p:spTree>
    <p:extLst>
      <p:ext uri="{BB962C8B-B14F-4D97-AF65-F5344CB8AC3E}">
        <p14:creationId xmlns:p14="http://schemas.microsoft.com/office/powerpoint/2010/main" val="139025410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457200" rtl="0" eaLnBrk="1" latinLnBrk="0" hangingPunct="1">
        <a:spcBef>
          <a:spcPct val="0"/>
        </a:spcBef>
        <a:buNone/>
        <a:defRPr sz="4400" kern="1200">
          <a:solidFill>
            <a:srgbClr val="34495E"/>
          </a:solidFill>
          <a:latin typeface="Avenir Heavy"/>
          <a:ea typeface="+mj-ea"/>
          <a:cs typeface="Avenir Heavy"/>
        </a:defRPr>
      </a:lvl1pPr>
    </p:titleStyle>
    <p:bodyStyle>
      <a:lvl1pPr marL="342900" indent="-342900" algn="l" defTabSz="457200" rtl="0" eaLnBrk="1" latinLnBrk="0" hangingPunct="1">
        <a:spcBef>
          <a:spcPct val="20000"/>
        </a:spcBef>
        <a:buFont typeface="Arial"/>
        <a:buChar char="•"/>
        <a:defRPr sz="3200" b="0" i="0" kern="1200">
          <a:solidFill>
            <a:schemeClr val="tx1">
              <a:lumMod val="85000"/>
              <a:lumOff val="15000"/>
            </a:schemeClr>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chemeClr val="tx1">
              <a:lumMod val="85000"/>
              <a:lumOff val="15000"/>
            </a:schemeClr>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b="0" i="0" kern="1200">
          <a:solidFill>
            <a:schemeClr val="tx1">
              <a:lumMod val="50000"/>
              <a:lumOff val="50000"/>
            </a:schemeClr>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29.jpeg"/><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earthdata.nasa.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5" name="Subtitle 34">
            <a:extLst>
              <a:ext uri="{FF2B5EF4-FFF2-40B4-BE49-F238E27FC236}">
                <a16:creationId xmlns:a16="http://schemas.microsoft.com/office/drawing/2014/main" id="{ACB3B62E-6966-F349-968E-FA8F0173359D}"/>
              </a:ext>
            </a:extLst>
          </p:cNvPr>
          <p:cNvSpPr>
            <a:spLocks noGrp="1"/>
          </p:cNvSpPr>
          <p:nvPr>
            <p:ph type="subTitle" idx="1"/>
          </p:nvPr>
        </p:nvSpPr>
        <p:spPr>
          <a:xfrm>
            <a:off x="3256257" y="4152900"/>
            <a:ext cx="5333309" cy="1025922"/>
          </a:xfrm>
        </p:spPr>
        <p:txBody>
          <a:bodyPr wrap="square">
            <a:spAutoFit/>
          </a:bodyPr>
          <a:lstStyle/>
          <a:p>
            <a:pPr>
              <a:spcBef>
                <a:spcPts val="400"/>
              </a:spcBef>
            </a:pPr>
            <a:r>
              <a:rPr lang="en-US" b="1" dirty="0" smtClean="0"/>
              <a:t>Andrew </a:t>
            </a:r>
            <a:r>
              <a:rPr lang="en-US" b="1" dirty="0" smtClean="0"/>
              <a:t>Mitchell</a:t>
            </a:r>
            <a:endParaRPr lang="en-US" sz="1800" b="1" dirty="0"/>
          </a:p>
          <a:p>
            <a:pPr>
              <a:spcBef>
                <a:spcPts val="400"/>
              </a:spcBef>
            </a:pPr>
            <a:r>
              <a:rPr lang="en-US" sz="1800" dirty="0" smtClean="0"/>
              <a:t>WGISS 52 </a:t>
            </a:r>
            <a:endParaRPr lang="en-US" sz="1800" dirty="0"/>
          </a:p>
          <a:p>
            <a:pPr>
              <a:spcBef>
                <a:spcPts val="400"/>
              </a:spcBef>
            </a:pPr>
            <a:r>
              <a:rPr lang="en-US" dirty="0" smtClean="0"/>
              <a:t>October 21, </a:t>
            </a:r>
            <a:r>
              <a:rPr lang="en-US" dirty="0"/>
              <a:t>2021</a:t>
            </a:r>
            <a:endParaRPr lang="en-US" sz="1800" dirty="0"/>
          </a:p>
        </p:txBody>
      </p:sp>
      <p:sp>
        <p:nvSpPr>
          <p:cNvPr id="3" name="Rectangle 2"/>
          <p:cNvSpPr/>
          <p:nvPr/>
        </p:nvSpPr>
        <p:spPr>
          <a:xfrm>
            <a:off x="746457" y="2967335"/>
            <a:ext cx="615226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NASA Agency Report</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8711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FAF53-81F6-8F41-9FFC-88B1B723DCF7}"/>
              </a:ext>
            </a:extLst>
          </p:cNvPr>
          <p:cNvPicPr>
            <a:picLocks/>
          </p:cNvPicPr>
          <p:nvPr/>
        </p:nvPicPr>
        <p:blipFill>
          <a:blip r:embed="rId3"/>
          <a:stretch>
            <a:fillRect/>
          </a:stretch>
        </p:blipFill>
        <p:spPr>
          <a:xfrm>
            <a:off x="3550532" y="932688"/>
            <a:ext cx="7726679" cy="5735381"/>
          </a:xfrm>
          <a:prstGeom prst="rect">
            <a:avLst/>
          </a:prstGeom>
        </p:spPr>
      </p:pic>
      <p:pic>
        <p:nvPicPr>
          <p:cNvPr id="14" name="Picture 13">
            <a:extLst>
              <a:ext uri="{FF2B5EF4-FFF2-40B4-BE49-F238E27FC236}">
                <a16:creationId xmlns:a16="http://schemas.microsoft.com/office/drawing/2014/main" id="{4AF3C7C5-9EF1-2142-B36A-495CAC5ACB5C}"/>
              </a:ext>
            </a:extLst>
          </p:cNvPr>
          <p:cNvPicPr>
            <a:picLocks noChangeAspect="1"/>
          </p:cNvPicPr>
          <p:nvPr/>
        </p:nvPicPr>
        <p:blipFill>
          <a:blip r:embed="rId4"/>
          <a:stretch>
            <a:fillRect/>
          </a:stretch>
        </p:blipFill>
        <p:spPr>
          <a:xfrm>
            <a:off x="4398673" y="1672603"/>
            <a:ext cx="3818347" cy="2804539"/>
          </a:xfrm>
          <a:prstGeom prst="rect">
            <a:avLst/>
          </a:prstGeom>
        </p:spPr>
      </p:pic>
      <p:sp>
        <p:nvSpPr>
          <p:cNvPr id="29699" name="Slide Number Placeholder 3"/>
          <p:cNvSpPr>
            <a:spLocks noGrp="1"/>
          </p:cNvSpPr>
          <p:nvPr>
            <p:ph type="sldNum" sz="quarter" idx="10"/>
          </p:nvPr>
        </p:nvSpPr>
        <p:spPr>
          <a:xfrm>
            <a:off x="10050780" y="6485507"/>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20000"/>
              </a:spcBef>
              <a:buSzPct val="70000"/>
              <a:buFont typeface="Wingdings" pitchFamily="2" charset="2"/>
              <a:buBlip>
                <a:blip r:embed="rId5"/>
              </a:buBlip>
              <a:defRPr sz="2000">
                <a:solidFill>
                  <a:schemeClr val="tx1"/>
                </a:solidFill>
                <a:latin typeface="Arial" pitchFamily="34" charset="0"/>
                <a:ea typeface="ＭＳ Ｐゴシック" pitchFamily="34" charset="-128"/>
              </a:defRPr>
            </a:lvl1pPr>
            <a:lvl2pPr marL="742932" indent="-285744" eaLnBrk="0" hangingPunct="0">
              <a:lnSpc>
                <a:spcPct val="85000"/>
              </a:lnSpc>
              <a:spcBef>
                <a:spcPct val="20000"/>
              </a:spcBef>
              <a:buFont typeface="Times" charset="0"/>
              <a:buChar char="•"/>
              <a:defRPr sz="2000">
                <a:solidFill>
                  <a:schemeClr val="tx1"/>
                </a:solidFill>
                <a:latin typeface="Arial" pitchFamily="34" charset="0"/>
                <a:ea typeface="ＭＳ Ｐゴシック" pitchFamily="34" charset="-128"/>
              </a:defRPr>
            </a:lvl2pPr>
            <a:lvl3pPr marL="1142971" indent="-228594" eaLnBrk="0" hangingPunct="0">
              <a:lnSpc>
                <a:spcPct val="85000"/>
              </a:lnSpc>
              <a:spcBef>
                <a:spcPct val="20000"/>
              </a:spcBef>
              <a:buChar char="•"/>
              <a:defRPr sz="2000">
                <a:solidFill>
                  <a:schemeClr val="tx1"/>
                </a:solidFill>
                <a:latin typeface="Arial" pitchFamily="34" charset="0"/>
                <a:ea typeface="ヒラギノ角ゴ Pro W3" charset="-128"/>
              </a:defRPr>
            </a:lvl3pPr>
            <a:lvl4pPr marL="1600160" indent="-228594" eaLnBrk="0" hangingPunct="0">
              <a:lnSpc>
                <a:spcPct val="85000"/>
              </a:lnSpc>
              <a:spcBef>
                <a:spcPct val="20000"/>
              </a:spcBef>
              <a:buChar char="–"/>
              <a:defRPr sz="2000">
                <a:solidFill>
                  <a:schemeClr val="tx1"/>
                </a:solidFill>
                <a:latin typeface="Arial" pitchFamily="34" charset="0"/>
                <a:ea typeface="ヒラギノ角ゴ Pro W3" charset="-128"/>
              </a:defRPr>
            </a:lvl4pPr>
            <a:lvl5pPr marL="2057349" indent="-228594" eaLnBrk="0" hangingPunct="0">
              <a:lnSpc>
                <a:spcPct val="85000"/>
              </a:lnSpc>
              <a:spcBef>
                <a:spcPct val="20000"/>
              </a:spcBef>
              <a:buChar char="»"/>
              <a:defRPr sz="2000">
                <a:solidFill>
                  <a:schemeClr val="tx1"/>
                </a:solidFill>
                <a:latin typeface="Arial" pitchFamily="34" charset="0"/>
                <a:ea typeface="ＭＳ Ｐゴシック" pitchFamily="34" charset="-128"/>
              </a:defRPr>
            </a:lvl5pPr>
            <a:lvl6pPr marL="2514537" indent="-228594"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6pPr>
            <a:lvl7pPr marL="2971726" indent="-228594"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7pPr>
            <a:lvl8pPr marL="3428914" indent="-228594"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8pPr>
            <a:lvl9pPr marL="3886103" indent="-228594"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9pPr>
          </a:lstStyle>
          <a:p>
            <a:pPr defTabSz="914377">
              <a:lnSpc>
                <a:spcPct val="100000"/>
              </a:lnSpc>
              <a:spcBef>
                <a:spcPct val="0"/>
              </a:spcBef>
              <a:buSzTx/>
              <a:buNone/>
              <a:defRPr/>
            </a:pPr>
            <a:fld id="{F1891F4F-DF51-40E1-89BA-52DBD6346149}" type="slidenum">
              <a:rPr lang="en-US" altLang="en-US" sz="1400">
                <a:solidFill>
                  <a:prstClr val="black"/>
                </a:solidFill>
                <a:cs typeface="Arial"/>
                <a:sym typeface="Arial"/>
              </a:rPr>
              <a:pPr defTabSz="914377">
                <a:lnSpc>
                  <a:spcPct val="100000"/>
                </a:lnSpc>
                <a:spcBef>
                  <a:spcPct val="0"/>
                </a:spcBef>
                <a:buSzTx/>
                <a:buNone/>
                <a:defRPr/>
              </a:pPr>
              <a:t>10</a:t>
            </a:fld>
            <a:endParaRPr lang="en-US" altLang="en-US" sz="1400">
              <a:solidFill>
                <a:prstClr val="black"/>
              </a:solidFill>
              <a:cs typeface="Arial"/>
              <a:sym typeface="Arial"/>
            </a:endParaRPr>
          </a:p>
        </p:txBody>
      </p:sp>
      <p:sp>
        <p:nvSpPr>
          <p:cNvPr id="7" name="Title 4"/>
          <p:cNvSpPr>
            <a:spLocks noGrp="1"/>
          </p:cNvSpPr>
          <p:nvPr>
            <p:ph type="title"/>
          </p:nvPr>
        </p:nvSpPr>
        <p:spPr>
          <a:xfrm>
            <a:off x="254781" y="2644141"/>
            <a:ext cx="3008535" cy="1938992"/>
          </a:xfrm>
        </p:spPr>
        <p:style>
          <a:lnRef idx="2">
            <a:schemeClr val="dk1"/>
          </a:lnRef>
          <a:fillRef idx="1">
            <a:schemeClr val="lt1"/>
          </a:fillRef>
          <a:effectRef idx="0">
            <a:schemeClr val="dk1"/>
          </a:effectRef>
          <a:fontRef idx="minor">
            <a:schemeClr val="dk1"/>
          </a:fontRef>
        </p:style>
        <p:txBody>
          <a:bodyPr wrap="square">
            <a:spAutoFit/>
          </a:bodyPr>
          <a:lstStyle/>
          <a:p>
            <a:pPr algn="ctr">
              <a:spcBef>
                <a:spcPts val="0"/>
              </a:spcBef>
              <a:defRPr sz="1800" b="1" i="0" u="none" strike="noStrike" kern="1200" baseline="0">
                <a:solidFill>
                  <a:sysClr val="windowText" lastClr="000000"/>
                </a:solidFill>
                <a:latin typeface="+mn-lt"/>
                <a:ea typeface="+mn-ea"/>
                <a:cs typeface="+mn-cs"/>
              </a:defRPr>
            </a:pPr>
            <a:r>
              <a:rPr lang="en-US" sz="2400" b="1" dirty="0">
                <a:solidFill>
                  <a:sysClr val="windowText" lastClr="000000"/>
                </a:solidFill>
              </a:rPr>
              <a:t>EOSDIS Yearly Total Data Volume (PB) and Number of Products (Billions) Distributed to End Users</a:t>
            </a:r>
          </a:p>
        </p:txBody>
      </p:sp>
      <p:grpSp>
        <p:nvGrpSpPr>
          <p:cNvPr id="2" name="Group 1"/>
          <p:cNvGrpSpPr/>
          <p:nvPr/>
        </p:nvGrpSpPr>
        <p:grpSpPr>
          <a:xfrm>
            <a:off x="6579007" y="1676402"/>
            <a:ext cx="3933953" cy="4308543"/>
            <a:chOff x="3657113" y="1661778"/>
            <a:chExt cx="3933953" cy="4308543"/>
          </a:xfrm>
        </p:grpSpPr>
        <p:grpSp>
          <p:nvGrpSpPr>
            <p:cNvPr id="59" name="Group 58"/>
            <p:cNvGrpSpPr/>
            <p:nvPr/>
          </p:nvGrpSpPr>
          <p:grpSpPr>
            <a:xfrm>
              <a:off x="5348491" y="1661778"/>
              <a:ext cx="2242575" cy="4308543"/>
              <a:chOff x="5348491" y="1661778"/>
              <a:chExt cx="2242575" cy="4308543"/>
            </a:xfrm>
          </p:grpSpPr>
          <p:cxnSp>
            <p:nvCxnSpPr>
              <p:cNvPr id="8" name="Straight Arrow Connector 7"/>
              <p:cNvCxnSpPr>
                <a:cxnSpLocks/>
              </p:cNvCxnSpPr>
              <p:nvPr/>
            </p:nvCxnSpPr>
            <p:spPr>
              <a:xfrm flipH="1" flipV="1">
                <a:off x="5348491" y="1661778"/>
                <a:ext cx="2185181" cy="856"/>
              </a:xfrm>
              <a:prstGeom prst="straightConnector1">
                <a:avLst/>
              </a:prstGeom>
              <a:ln>
                <a:solidFill>
                  <a:schemeClr val="tx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H="1" flipV="1">
                <a:off x="5348491" y="4465086"/>
                <a:ext cx="2242575" cy="1505235"/>
              </a:xfrm>
              <a:prstGeom prst="straightConnector1">
                <a:avLst/>
              </a:prstGeom>
              <a:ln>
                <a:solidFill>
                  <a:schemeClr val="tx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cxnSp>
          <p:nvCxnSpPr>
            <p:cNvPr id="6" name="Straight Arrow Connector 5"/>
            <p:cNvCxnSpPr>
              <a:cxnSpLocks/>
            </p:cNvCxnSpPr>
            <p:nvPr/>
          </p:nvCxnSpPr>
          <p:spPr>
            <a:xfrm flipH="1" flipV="1">
              <a:off x="4800600" y="3649429"/>
              <a:ext cx="76200" cy="38917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657113" y="3014239"/>
              <a:ext cx="1524487" cy="584775"/>
            </a:xfrm>
            <a:prstGeom prst="rect">
              <a:avLst/>
            </a:prstGeom>
            <a:noFill/>
            <a:ln w="9525">
              <a:solidFill>
                <a:schemeClr val="tx1"/>
              </a:solidFill>
            </a:ln>
          </p:spPr>
          <p:txBody>
            <a:bodyPr wrap="square" rtlCol="0">
              <a:spAutoFit/>
            </a:bodyPr>
            <a:lstStyle/>
            <a:p>
              <a:pPr defTabSz="914377">
                <a:defRPr/>
              </a:pPr>
              <a:r>
                <a:rPr lang="en-US" sz="800" dirty="0">
                  <a:solidFill>
                    <a:prstClr val="black"/>
                  </a:solidFill>
                  <a:latin typeface="Arial" panose="020B0604020202020204" pitchFamily="34" charset="0"/>
                  <a:cs typeface="Arial" panose="020B0604020202020204" pitchFamily="34" charset="0"/>
                  <a:sym typeface="Arial"/>
                </a:rPr>
                <a:t>Products whose discipline was not available or not applicable including some of the ancillary data</a:t>
              </a:r>
            </a:p>
          </p:txBody>
        </p:sp>
      </p:grpSp>
      <p:sp>
        <p:nvSpPr>
          <p:cNvPr id="19" name="Title 4"/>
          <p:cNvSpPr txBox="1">
            <a:spLocks/>
          </p:cNvSpPr>
          <p:nvPr/>
        </p:nvSpPr>
        <p:spPr>
          <a:xfrm>
            <a:off x="4880290" y="1672538"/>
            <a:ext cx="3184328" cy="25404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377">
              <a:defRPr/>
            </a:pPr>
            <a:r>
              <a:rPr lang="en-US" sz="1051" dirty="0">
                <a:solidFill>
                  <a:prstClr val="black"/>
                </a:solidFill>
                <a:latin typeface="Calibri"/>
                <a:sym typeface="Arial"/>
              </a:rPr>
              <a:t>FY2020 Number of Products </a:t>
            </a:r>
            <a:r>
              <a:rPr lang="en-US" sz="1000" dirty="0">
                <a:solidFill>
                  <a:prstClr val="black"/>
                </a:solidFill>
                <a:latin typeface="Calibri"/>
                <a:sym typeface="Arial"/>
              </a:rPr>
              <a:t>Distributed</a:t>
            </a:r>
            <a:r>
              <a:rPr lang="en-US" sz="1051" dirty="0">
                <a:solidFill>
                  <a:prstClr val="black"/>
                </a:solidFill>
                <a:latin typeface="Calibri"/>
                <a:sym typeface="Arial"/>
              </a:rPr>
              <a:t>  by Discipline</a:t>
            </a:r>
            <a:endParaRPr lang="en-US" altLang="en-US" sz="1051" dirty="0">
              <a:solidFill>
                <a:prstClr val="black"/>
              </a:solidFill>
              <a:latin typeface="Calibri"/>
              <a:ea typeface="ＭＳ Ｐゴシック" pitchFamily="34" charset="-128"/>
              <a:sym typeface="Arial"/>
            </a:endParaRPr>
          </a:p>
        </p:txBody>
      </p:sp>
      <p:sp>
        <p:nvSpPr>
          <p:cNvPr id="16" name="TextBox 15">
            <a:extLst>
              <a:ext uri="{FF2B5EF4-FFF2-40B4-BE49-F238E27FC236}">
                <a16:creationId xmlns:a16="http://schemas.microsoft.com/office/drawing/2014/main" id="{499DAD75-E43B-444D-818B-B4856B470C30}"/>
              </a:ext>
            </a:extLst>
          </p:cNvPr>
          <p:cNvSpPr txBox="1"/>
          <p:nvPr/>
        </p:nvSpPr>
        <p:spPr>
          <a:xfrm>
            <a:off x="4397080" y="4690606"/>
            <a:ext cx="2893036" cy="461665"/>
          </a:xfrm>
          <a:prstGeom prst="rect">
            <a:avLst/>
          </a:prstGeom>
          <a:noFill/>
          <a:ln>
            <a:solidFill>
              <a:schemeClr val="tx1">
                <a:lumMod val="85000"/>
                <a:lumOff val="15000"/>
              </a:schemeClr>
            </a:solidFill>
          </a:ln>
        </p:spPr>
        <p:txBody>
          <a:bodyPr wrap="none" rtlCol="0">
            <a:spAutoFit/>
          </a:bodyPr>
          <a:lstStyle/>
          <a:p>
            <a:pPr defTabSz="914377">
              <a:defRPr/>
            </a:pPr>
            <a:r>
              <a:rPr lang="en-US" sz="1200" b="1" dirty="0">
                <a:solidFill>
                  <a:prstClr val="black"/>
                </a:solidFill>
                <a:latin typeface="Calibri"/>
                <a:cs typeface="Arial"/>
                <a:sym typeface="Arial"/>
              </a:rPr>
              <a:t>Total Volume Distributed:   44.0 PB</a:t>
            </a:r>
          </a:p>
          <a:p>
            <a:pPr defTabSz="914377">
              <a:defRPr/>
            </a:pPr>
            <a:r>
              <a:rPr lang="en-US" sz="1200" b="1" dirty="0">
                <a:solidFill>
                  <a:prstClr val="black"/>
                </a:solidFill>
                <a:latin typeface="Calibri"/>
                <a:cs typeface="Arial"/>
                <a:sym typeface="Arial"/>
              </a:rPr>
              <a:t>Total # of Files Distributed: 1,884.2 Million</a:t>
            </a:r>
          </a:p>
        </p:txBody>
      </p:sp>
    </p:spTree>
    <p:extLst>
      <p:ext uri="{BB962C8B-B14F-4D97-AF65-F5344CB8AC3E}">
        <p14:creationId xmlns:p14="http://schemas.microsoft.com/office/powerpoint/2010/main" val="9648091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00201"/>
            <a:ext cx="3151415" cy="4525963"/>
          </a:xfrm>
        </p:spPr>
        <p:txBody>
          <a:bodyPr>
            <a:normAutofit fontScale="92500" lnSpcReduction="10000"/>
          </a:bodyPr>
          <a:lstStyle/>
          <a:p>
            <a:r>
              <a:rPr lang="en-US" sz="2400" dirty="0"/>
              <a:t>As data is acquired and reprocessed the collection both grows and shrinks </a:t>
            </a:r>
          </a:p>
          <a:p>
            <a:endParaRPr lang="en-US" sz="2400" dirty="0"/>
          </a:p>
          <a:p>
            <a:r>
              <a:rPr lang="en-US" sz="2400" dirty="0"/>
              <a:t>Multi-year datasets need to be summarized/evaluated over long time series  </a:t>
            </a:r>
          </a:p>
          <a:p>
            <a:endParaRPr lang="en-US" sz="2400" dirty="0"/>
          </a:p>
          <a:p>
            <a:r>
              <a:rPr lang="en-US" sz="2400" dirty="0"/>
              <a:t>Products range in size from kb to 1 GB</a:t>
            </a:r>
          </a:p>
          <a:p>
            <a:endParaRPr lang="en-US" dirty="0"/>
          </a:p>
        </p:txBody>
      </p:sp>
      <p:sp>
        <p:nvSpPr>
          <p:cNvPr id="5" name="Slide Number Placeholder 4"/>
          <p:cNvSpPr>
            <a:spLocks noGrp="1"/>
          </p:cNvSpPr>
          <p:nvPr>
            <p:ph type="sldNum" sz="quarter" idx="12"/>
          </p:nvPr>
        </p:nvSpPr>
        <p:spPr/>
        <p:txBody>
          <a:bodyPr/>
          <a:lstStyle/>
          <a:p>
            <a:pPr defTabSz="914377"/>
            <a:fld id="{5E6734FE-5A70-0642-8B5B-E435BEA06C29}" type="slidenum">
              <a:rPr lang="en-US">
                <a:solidFill>
                  <a:srgbClr val="171717">
                    <a:tint val="75000"/>
                  </a:srgbClr>
                </a:solidFill>
                <a:latin typeface="Franklin Gothic Book"/>
                <a:cs typeface="Arial"/>
                <a:sym typeface="Arial"/>
              </a:rPr>
              <a:pPr defTabSz="914377"/>
              <a:t>11</a:t>
            </a:fld>
            <a:endParaRPr lang="en-US">
              <a:solidFill>
                <a:srgbClr val="171717">
                  <a:tint val="75000"/>
                </a:srgbClr>
              </a:solidFill>
              <a:latin typeface="Franklin Gothic Book"/>
              <a:cs typeface="Arial"/>
              <a:sym typeface="Arial"/>
            </a:endParaRPr>
          </a:p>
        </p:txBody>
      </p:sp>
      <p:sp>
        <p:nvSpPr>
          <p:cNvPr id="8" name="EOSDIS Comprises Data of the Whole Earth System"/>
          <p:cNvSpPr txBox="1">
            <a:spLocks/>
          </p:cNvSpPr>
          <p:nvPr/>
        </p:nvSpPr>
        <p:spPr>
          <a:xfrm>
            <a:off x="720092" y="183040"/>
            <a:ext cx="9438281" cy="1055275"/>
          </a:xfrm>
          <a:prstGeom prst="rect">
            <a:avLst/>
          </a:prstGeom>
        </p:spPr>
        <p:txBody>
          <a:bodyPr vert="horz" lIns="91440" tIns="45720" rIns="91440" bIns="45720" rtlCol="0" anchor="ctr">
            <a:normAutofit fontScale="97500"/>
          </a:bodyPr>
          <a:lstStyle>
            <a:lvl1pPr algn="ctr" defTabSz="456877" rtl="0" eaLnBrk="1" latinLnBrk="0" hangingPunct="1">
              <a:spcBef>
                <a:spcPct val="0"/>
              </a:spcBef>
              <a:buNone/>
              <a:defRPr sz="3420" kern="1200">
                <a:solidFill>
                  <a:srgbClr val="000000"/>
                </a:solidFill>
                <a:latin typeface="Dosis Medium"/>
                <a:ea typeface="Dosis Medium"/>
                <a:cs typeface="Dosis Medium"/>
                <a:sym typeface="Dosis Medium"/>
              </a:defRPr>
            </a:lvl1pPr>
          </a:lstStyle>
          <a:p>
            <a:pPr algn="l" defTabSz="456866"/>
            <a:r>
              <a:rPr lang="en-US" sz="4800" b="1" dirty="0">
                <a:solidFill>
                  <a:srgbClr val="C0392B"/>
                </a:solidFill>
                <a:latin typeface="Arial"/>
                <a:ea typeface="Arial"/>
                <a:cs typeface="Arial"/>
                <a:sym typeface="Arial"/>
              </a:rPr>
              <a:t>Volume Changes</a:t>
            </a:r>
            <a:endParaRPr lang="en-US" sz="4800" b="1" dirty="0"/>
          </a:p>
        </p:txBody>
      </p:sp>
      <p:pic>
        <p:nvPicPr>
          <p:cNvPr id="10" name="Picture 9">
            <a:extLst>
              <a:ext uri="{FF2B5EF4-FFF2-40B4-BE49-F238E27FC236}">
                <a16:creationId xmlns:a16="http://schemas.microsoft.com/office/drawing/2014/main" id="{0818FE05-26EE-9142-A96A-4BED1218EE8C}"/>
              </a:ext>
            </a:extLst>
          </p:cNvPr>
          <p:cNvPicPr>
            <a:picLocks noChangeAspect="1"/>
          </p:cNvPicPr>
          <p:nvPr/>
        </p:nvPicPr>
        <p:blipFill>
          <a:blip r:embed="rId3"/>
          <a:stretch>
            <a:fillRect/>
          </a:stretch>
        </p:blipFill>
        <p:spPr>
          <a:xfrm>
            <a:off x="4429674" y="1468500"/>
            <a:ext cx="7450303" cy="5241680"/>
          </a:xfrm>
          <a:prstGeom prst="rect">
            <a:avLst/>
          </a:prstGeom>
        </p:spPr>
      </p:pic>
      <p:sp>
        <p:nvSpPr>
          <p:cNvPr id="11" name="TextBox 10">
            <a:extLst>
              <a:ext uri="{FF2B5EF4-FFF2-40B4-BE49-F238E27FC236}">
                <a16:creationId xmlns:a16="http://schemas.microsoft.com/office/drawing/2014/main" id="{779F0D29-9C15-034E-B5D6-EF49D95D0FFF}"/>
              </a:ext>
            </a:extLst>
          </p:cNvPr>
          <p:cNvSpPr txBox="1"/>
          <p:nvPr/>
        </p:nvSpPr>
        <p:spPr>
          <a:xfrm>
            <a:off x="5968379" y="1620627"/>
            <a:ext cx="1537323" cy="307777"/>
          </a:xfrm>
          <a:prstGeom prst="rect">
            <a:avLst/>
          </a:prstGeom>
          <a:solidFill>
            <a:schemeClr val="bg1"/>
          </a:solidFill>
        </p:spPr>
        <p:txBody>
          <a:bodyPr wrap="square" rtlCol="0">
            <a:spAutoFit/>
          </a:bodyPr>
          <a:lstStyle/>
          <a:p>
            <a:pPr defTabSz="914377">
              <a:defRPr/>
            </a:pPr>
            <a:r>
              <a:rPr lang="en-US" sz="1400" b="1" dirty="0">
                <a:solidFill>
                  <a:prstClr val="black"/>
                </a:solidFill>
                <a:latin typeface="Calibri"/>
                <a:cs typeface="Arial"/>
                <a:sym typeface="Arial"/>
              </a:rPr>
              <a:t>Important Events</a:t>
            </a:r>
          </a:p>
        </p:txBody>
      </p:sp>
      <p:graphicFrame>
        <p:nvGraphicFramePr>
          <p:cNvPr id="12" name="Table 11">
            <a:extLst>
              <a:ext uri="{FF2B5EF4-FFF2-40B4-BE49-F238E27FC236}">
                <a16:creationId xmlns:a16="http://schemas.microsoft.com/office/drawing/2014/main" id="{F9FDA66C-D266-C448-98DE-3E1DE2B84ADF}"/>
              </a:ext>
            </a:extLst>
          </p:cNvPr>
          <p:cNvGraphicFramePr>
            <a:graphicFrameLocks noGrp="1"/>
          </p:cNvGraphicFramePr>
          <p:nvPr>
            <p:extLst/>
          </p:nvPr>
        </p:nvGraphicFramePr>
        <p:xfrm>
          <a:off x="5008767" y="2004247"/>
          <a:ext cx="4031199" cy="2438400"/>
        </p:xfrm>
        <a:graphic>
          <a:graphicData uri="http://schemas.openxmlformats.org/drawingml/2006/table">
            <a:tbl>
              <a:tblPr firstRow="1" bandRow="1">
                <a:tableStyleId>{5C22544A-7EE6-4342-B048-85BDC9FD1C3A}</a:tableStyleId>
              </a:tblPr>
              <a:tblGrid>
                <a:gridCol w="817924">
                  <a:extLst>
                    <a:ext uri="{9D8B030D-6E8A-4147-A177-3AD203B41FA5}">
                      <a16:colId xmlns:a16="http://schemas.microsoft.com/office/drawing/2014/main" val="3596247870"/>
                    </a:ext>
                  </a:extLst>
                </a:gridCol>
                <a:gridCol w="3213275">
                  <a:extLst>
                    <a:ext uri="{9D8B030D-6E8A-4147-A177-3AD203B41FA5}">
                      <a16:colId xmlns:a16="http://schemas.microsoft.com/office/drawing/2014/main" val="901230650"/>
                    </a:ext>
                  </a:extLst>
                </a:gridCol>
              </a:tblGrid>
              <a:tr h="233680">
                <a:tc>
                  <a:txBody>
                    <a:bodyPr/>
                    <a:lstStyle/>
                    <a:p>
                      <a:pPr algn="l"/>
                      <a:r>
                        <a:rPr lang="en-US" sz="900" b="1" dirty="0">
                          <a:solidFill>
                            <a:schemeClr val="tx1"/>
                          </a:solidFill>
                        </a:rPr>
                        <a:t>FY2003</a:t>
                      </a:r>
                      <a:endParaRPr lang="en-US"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900" b="1" dirty="0">
                          <a:solidFill>
                            <a:schemeClr val="tx1"/>
                          </a:solidFill>
                        </a:rPr>
                        <a:t>Addition of ICESAT 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6693905"/>
                  </a:ext>
                </a:extLst>
              </a:tr>
              <a:tr h="375920">
                <a:tc>
                  <a:txBody>
                    <a:bodyPr/>
                    <a:lstStyle/>
                    <a:p>
                      <a:pPr algn="l"/>
                      <a:r>
                        <a:rPr lang="en-US" sz="900" b="1" dirty="0"/>
                        <a:t>FY2008-FY2009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900" b="1" dirty="0"/>
                        <a:t>Deletion of  MODIS Collection 4 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3999348"/>
                  </a:ext>
                </a:extLst>
              </a:tr>
              <a:tr h="233680">
                <a:tc>
                  <a:txBody>
                    <a:bodyPr/>
                    <a:lstStyle/>
                    <a:p>
                      <a:pPr algn="l"/>
                      <a:r>
                        <a:rPr lang="en-US" sz="900" b="1" dirty="0"/>
                        <a:t>FY2013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900" b="1" dirty="0"/>
                        <a:t>Addition of AQUARIUS and ICEBRIDGE 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5040612"/>
                  </a:ext>
                </a:extLst>
              </a:tr>
              <a:tr h="375920">
                <a:tc>
                  <a:txBody>
                    <a:bodyPr/>
                    <a:lstStyle/>
                    <a:p>
                      <a:pPr algn="l"/>
                      <a:r>
                        <a:rPr lang="en-US" sz="900" b="1" dirty="0"/>
                        <a:t>FY2014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900" b="1" dirty="0"/>
                        <a:t>Deletion of over 10 million files (2 PB) of data by ASF as part of their consolidation and transition of data to new media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4960596"/>
                  </a:ext>
                </a:extLst>
              </a:tr>
              <a:tr h="375920">
                <a:tc>
                  <a:txBody>
                    <a:bodyPr/>
                    <a:lstStyle/>
                    <a:p>
                      <a:pPr algn="l"/>
                      <a:r>
                        <a:rPr lang="en-US" sz="900" b="1" dirty="0"/>
                        <a:t>FY2015-FY2019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900" b="1" dirty="0"/>
                        <a:t>Reprocessing  Collection 6 &amp; 6.1 MODIS Terra and Aqua data 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4270138"/>
                  </a:ext>
                </a:extLst>
              </a:tr>
              <a:tr h="233680">
                <a:tc>
                  <a:txBody>
                    <a:bodyPr/>
                    <a:lstStyle/>
                    <a:p>
                      <a:pPr algn="l"/>
                      <a:r>
                        <a:rPr lang="en-US" sz="900" b="1" dirty="0"/>
                        <a:t>FY2016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900" b="1" dirty="0"/>
                        <a:t>Addition of GPM and ALOS PALSAR 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8298278"/>
                  </a:ext>
                </a:extLst>
              </a:tr>
              <a:tr h="233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FY2017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Addition of OB.DAAC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6696422"/>
                  </a:ext>
                </a:extLst>
              </a:tr>
              <a:tr h="375920">
                <a:tc>
                  <a:txBody>
                    <a:bodyPr/>
                    <a:lstStyle/>
                    <a:p>
                      <a:pPr algn="l"/>
                      <a:r>
                        <a:rPr lang="en-US" sz="900" b="1" dirty="0"/>
                        <a:t>FY2018-2019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900" b="1" dirty="0"/>
                        <a:t>Addition of SENTINEL 1A/1B and VIIRS 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123425"/>
                  </a:ext>
                </a:extLst>
              </a:tr>
            </a:tbl>
          </a:graphicData>
        </a:graphic>
      </p:graphicFrame>
      <p:sp>
        <p:nvSpPr>
          <p:cNvPr id="13" name="TextBox 12">
            <a:extLst>
              <a:ext uri="{FF2B5EF4-FFF2-40B4-BE49-F238E27FC236}">
                <a16:creationId xmlns:a16="http://schemas.microsoft.com/office/drawing/2014/main" id="{3CC3A795-DAF1-8341-BBD5-44E761E1CCD6}"/>
              </a:ext>
            </a:extLst>
          </p:cNvPr>
          <p:cNvSpPr txBox="1"/>
          <p:nvPr/>
        </p:nvSpPr>
        <p:spPr>
          <a:xfrm>
            <a:off x="5008767" y="4381686"/>
            <a:ext cx="3510560" cy="923330"/>
          </a:xfrm>
          <a:prstGeom prst="rect">
            <a:avLst/>
          </a:prstGeom>
          <a:ln w="9525"/>
        </p:spPr>
        <p:style>
          <a:lnRef idx="2">
            <a:schemeClr val="dk1"/>
          </a:lnRef>
          <a:fillRef idx="1">
            <a:schemeClr val="lt1"/>
          </a:fillRef>
          <a:effectRef idx="0">
            <a:schemeClr val="dk1"/>
          </a:effectRef>
          <a:fontRef idx="minor">
            <a:schemeClr val="dk1"/>
          </a:fontRef>
        </p:style>
        <p:txBody>
          <a:bodyPr wrap="square" rtlCol="0">
            <a:spAutoFit/>
          </a:bodyPr>
          <a:lstStyle/>
          <a:p>
            <a:pPr defTabSz="914377">
              <a:defRPr/>
            </a:pPr>
            <a:r>
              <a:rPr lang="en-US" sz="900" b="1" dirty="0">
                <a:solidFill>
                  <a:prstClr val="black"/>
                </a:solidFill>
                <a:latin typeface="Calibri" panose="020F0502020204030204" pitchFamily="34" charset="0"/>
                <a:cs typeface="Calibri" panose="020F0502020204030204" pitchFamily="34" charset="0"/>
                <a:sym typeface="Arial"/>
              </a:rPr>
              <a:t>Notes</a:t>
            </a:r>
            <a:r>
              <a:rPr lang="en-US" sz="900" dirty="0">
                <a:solidFill>
                  <a:prstClr val="black"/>
                </a:solidFill>
                <a:latin typeface="Calibri" panose="020F0502020204030204" pitchFamily="34" charset="0"/>
                <a:cs typeface="Calibri" panose="020F0502020204030204" pitchFamily="34" charset="0"/>
                <a:sym typeface="Arial"/>
              </a:rPr>
              <a:t>: </a:t>
            </a:r>
          </a:p>
          <a:p>
            <a:pPr marL="171446" indent="-171446" defTabSz="914377">
              <a:buFont typeface="Arial" panose="020B0604020202020204" pitchFamily="34" charset="0"/>
              <a:buChar char="•"/>
              <a:defRPr/>
            </a:pPr>
            <a:r>
              <a:rPr lang="en-US" sz="900" dirty="0">
                <a:solidFill>
                  <a:prstClr val="black"/>
                </a:solidFill>
                <a:latin typeface="Calibri" panose="020F0502020204030204" pitchFamily="34" charset="0"/>
                <a:cs typeface="Calibri" panose="020F0502020204030204" pitchFamily="34" charset="0"/>
                <a:sym typeface="Arial"/>
              </a:rPr>
              <a:t>The trend data for earlier years are from EOSDIS Annual Metrics Reports. </a:t>
            </a:r>
          </a:p>
          <a:p>
            <a:pPr marL="171446" indent="-171446" defTabSz="914377">
              <a:buFont typeface="Arial" panose="020B0604020202020204" pitchFamily="34" charset="0"/>
              <a:buChar char="•"/>
              <a:defRPr/>
            </a:pPr>
            <a:r>
              <a:rPr lang="en-US" sz="900" dirty="0">
                <a:solidFill>
                  <a:prstClr val="black"/>
                </a:solidFill>
                <a:latin typeface="Calibri" panose="020F0502020204030204" pitchFamily="34" charset="0"/>
                <a:cs typeface="Calibri" panose="020F0502020204030204" pitchFamily="34" charset="0"/>
                <a:sym typeface="Arial"/>
              </a:rPr>
              <a:t>Current fiscal year data will be updated by DAACS at the end of the fiscal year to report additional products or/and the deletion of the products that may not have been reported to EMS.</a:t>
            </a:r>
          </a:p>
        </p:txBody>
      </p:sp>
      <p:sp>
        <p:nvSpPr>
          <p:cNvPr id="2" name="Rectangle 1"/>
          <p:cNvSpPr/>
          <p:nvPr/>
        </p:nvSpPr>
        <p:spPr>
          <a:xfrm>
            <a:off x="5008767" y="1040562"/>
            <a:ext cx="6096000" cy="523220"/>
          </a:xfrm>
          <a:prstGeom prst="rect">
            <a:avLst/>
          </a:prstGeom>
        </p:spPr>
        <p:txBody>
          <a:bodyPr>
            <a:spAutoFit/>
          </a:bodyPr>
          <a:lstStyle/>
          <a:p>
            <a:pPr algn="ctr" defTabSz="914377"/>
            <a:r>
              <a:rPr lang="en-US" sz="1400" b="1" dirty="0">
                <a:solidFill>
                  <a:sysClr val="windowText" lastClr="000000"/>
                </a:solidFill>
                <a:latin typeface="Arial" panose="020B0604020202020204" pitchFamily="34" charset="0"/>
                <a:cs typeface="Arial" panose="020B0604020202020204" pitchFamily="34" charset="0"/>
                <a:sym typeface="Arial"/>
              </a:rPr>
              <a:t>Total EOSDIS Accumulated Data Archive Volume (Petabytes) </a:t>
            </a:r>
            <a:br>
              <a:rPr lang="en-US" sz="1400" b="1" dirty="0">
                <a:solidFill>
                  <a:sysClr val="windowText" lastClr="000000"/>
                </a:solidFill>
                <a:latin typeface="Arial" panose="020B0604020202020204" pitchFamily="34" charset="0"/>
                <a:cs typeface="Arial" panose="020B0604020202020204" pitchFamily="34" charset="0"/>
                <a:sym typeface="Arial"/>
              </a:rPr>
            </a:br>
            <a:r>
              <a:rPr lang="en-US" sz="1400" b="1" dirty="0">
                <a:solidFill>
                  <a:sysClr val="windowText" lastClr="000000"/>
                </a:solidFill>
                <a:latin typeface="Arial" panose="020B0604020202020204" pitchFamily="34" charset="0"/>
                <a:cs typeface="Arial" panose="020B0604020202020204" pitchFamily="34" charset="0"/>
                <a:sym typeface="Arial"/>
              </a:rPr>
              <a:t>Trend: FY2000-FY2020</a:t>
            </a:r>
            <a:endParaRPr lang="en-US" sz="1400" dirty="0">
              <a:solidFill>
                <a:srgbClr val="171717"/>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801971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3758" y="596902"/>
            <a:ext cx="9465129" cy="1866665"/>
          </a:xfrm>
        </p:spPr>
        <p:txBody>
          <a:bodyPr/>
          <a:lstStyle/>
          <a:p>
            <a:pPr>
              <a:buNone/>
            </a:pPr>
            <a:r>
              <a:rPr lang="en-US" sz="3600" b="1" dirty="0">
                <a:solidFill>
                  <a:schemeClr val="bg1">
                    <a:lumMod val="95000"/>
                  </a:schemeClr>
                </a:solidFill>
                <a:latin typeface="Avenir Heavy"/>
              </a:rPr>
              <a:t>Additional information is available at:</a:t>
            </a:r>
          </a:p>
          <a:p>
            <a:pPr marL="457189" lvl="1" algn="ctr"/>
            <a:r>
              <a:rPr lang="en-US" sz="3200" dirty="0">
                <a:hlinkClick r:id="rId3"/>
              </a:rPr>
              <a:t>http://earthdata.nasa.gov/</a:t>
            </a:r>
            <a:endParaRPr lang="en-US" sz="3200" dirty="0"/>
          </a:p>
          <a:p>
            <a:pPr>
              <a:buNone/>
            </a:pPr>
            <a:r>
              <a:rPr lang="en-US" sz="2000" dirty="0"/>
              <a:t/>
            </a:r>
            <a:br>
              <a:rPr lang="en-US" sz="2000" dirty="0"/>
            </a:br>
            <a:endParaRPr lang="en-US" dirty="0"/>
          </a:p>
        </p:txBody>
      </p:sp>
      <p:sp>
        <p:nvSpPr>
          <p:cNvPr id="5" name="Slide Number Placeholder 4"/>
          <p:cNvSpPr>
            <a:spLocks noGrp="1"/>
          </p:cNvSpPr>
          <p:nvPr>
            <p:ph type="sldNum" sz="quarter" idx="12"/>
          </p:nvPr>
        </p:nvSpPr>
        <p:spPr/>
        <p:txBody>
          <a:bodyPr/>
          <a:lstStyle/>
          <a:p>
            <a:pPr defTabSz="914377">
              <a:defRPr/>
            </a:pPr>
            <a:fld id="{5E6734FE-5A70-0642-8B5B-E435BEA06C29}" type="slidenum">
              <a:rPr lang="en-US" kern="1200">
                <a:solidFill>
                  <a:prstClr val="black">
                    <a:tint val="75000"/>
                  </a:prstClr>
                </a:solidFill>
                <a:latin typeface="Franklin Gothic Book"/>
                <a:ea typeface="+mn-ea"/>
                <a:cs typeface="+mn-cs"/>
              </a:rPr>
              <a:pPr defTabSz="914377">
                <a:defRPr/>
              </a:pPr>
              <a:t>12</a:t>
            </a:fld>
            <a:endParaRPr lang="en-US" kern="1200">
              <a:solidFill>
                <a:prstClr val="black">
                  <a:tint val="75000"/>
                </a:prstClr>
              </a:solidFill>
              <a:latin typeface="Franklin Gothic Book"/>
              <a:ea typeface="+mn-ea"/>
              <a:cs typeface="+mn-cs"/>
            </a:endParaRPr>
          </a:p>
        </p:txBody>
      </p:sp>
      <p:pic>
        <p:nvPicPr>
          <p:cNvPr id="2" name="Picture 1"/>
          <p:cNvPicPr>
            <a:picLocks noChangeAspect="1"/>
          </p:cNvPicPr>
          <p:nvPr/>
        </p:nvPicPr>
        <p:blipFill rotWithShape="1">
          <a:blip r:embed="rId4"/>
          <a:srcRect b="29320"/>
          <a:stretch/>
        </p:blipFill>
        <p:spPr>
          <a:xfrm>
            <a:off x="1433632" y="2101429"/>
            <a:ext cx="9577331" cy="3807711"/>
          </a:xfrm>
          <a:prstGeom prst="rect">
            <a:avLst/>
          </a:prstGeom>
        </p:spPr>
      </p:pic>
    </p:spTree>
    <p:extLst>
      <p:ext uri="{BB962C8B-B14F-4D97-AF65-F5344CB8AC3E}">
        <p14:creationId xmlns:p14="http://schemas.microsoft.com/office/powerpoint/2010/main" val="1594484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85BBFD-1AAE-42F1-9678-36930C6965BB}"/>
              </a:ext>
            </a:extLst>
          </p:cNvPr>
          <p:cNvSpPr>
            <a:spLocks noGrp="1"/>
          </p:cNvSpPr>
          <p:nvPr>
            <p:ph type="title"/>
          </p:nvPr>
        </p:nvSpPr>
        <p:spPr>
          <a:xfrm>
            <a:off x="2540796" y="246619"/>
            <a:ext cx="8371003" cy="768169"/>
          </a:xfrm>
        </p:spPr>
        <p:txBody>
          <a:bodyPr>
            <a:normAutofit/>
          </a:bodyPr>
          <a:lstStyle/>
          <a:p>
            <a:pPr algn="ctr"/>
            <a:r>
              <a:rPr lang="en-US" sz="2800" b="1" kern="0" dirty="0">
                <a:solidFill>
                  <a:schemeClr val="bg1">
                    <a:lumMod val="95000"/>
                  </a:schemeClr>
                </a:solidFill>
                <a:cs typeface="Calibri" panose="020F0502020204030204" pitchFamily="34" charset="0"/>
              </a:rPr>
              <a:t>NASA Agency Report Executive Summary</a:t>
            </a:r>
            <a:endParaRPr lang="en-US" sz="4800" b="1" dirty="0">
              <a:solidFill>
                <a:schemeClr val="bg1">
                  <a:lumMod val="95000"/>
                </a:schemeClr>
              </a:solidFill>
            </a:endParaRPr>
          </a:p>
        </p:txBody>
      </p:sp>
      <p:sp>
        <p:nvSpPr>
          <p:cNvPr id="4" name="Content Placeholder 3">
            <a:extLst>
              <a:ext uri="{FF2B5EF4-FFF2-40B4-BE49-F238E27FC236}">
                <a16:creationId xmlns:a16="http://schemas.microsoft.com/office/drawing/2014/main" id="{38DDE0E4-AA23-4773-BC90-522C07C67653}"/>
              </a:ext>
            </a:extLst>
          </p:cNvPr>
          <p:cNvSpPr>
            <a:spLocks noGrp="1"/>
          </p:cNvSpPr>
          <p:nvPr>
            <p:ph idx="1"/>
          </p:nvPr>
        </p:nvSpPr>
        <p:spPr>
          <a:xfrm>
            <a:off x="2785144" y="1137356"/>
            <a:ext cx="8565160" cy="5467545"/>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lnSpcReduction="20000"/>
          </a:bodyPr>
          <a:lstStyle/>
          <a:p>
            <a:pPr marL="285750" indent="-285750">
              <a:spcAft>
                <a:spcPts val="600"/>
              </a:spcAft>
              <a:buFont typeface="Arial" panose="020B0604020202020204" pitchFamily="34" charset="0"/>
              <a:buChar char="•"/>
            </a:pPr>
            <a:r>
              <a:rPr lang="en-US" sz="1700" b="1" dirty="0">
                <a:solidFill>
                  <a:schemeClr val="tx1"/>
                </a:solidFill>
                <a:latin typeface="+mn-lt"/>
                <a:cs typeface="Calibri" panose="020F0502020204030204" pitchFamily="34" charset="0"/>
              </a:rPr>
              <a:t>Delivered 1.9 billion products to over 4 million users in FY20 </a:t>
            </a:r>
            <a:r>
              <a:rPr lang="en-US" sz="1700" b="1" dirty="0">
                <a:solidFill>
                  <a:schemeClr val="tx1"/>
                </a:solidFill>
                <a:latin typeface="+mn-lt"/>
                <a:cs typeface="Calibri" panose="020F0502020204030204" pitchFamily="34" charset="0"/>
              </a:rPr>
              <a:t>(</a:t>
            </a:r>
            <a:r>
              <a:rPr lang="en-US" sz="1700" b="1" dirty="0">
                <a:solidFill>
                  <a:schemeClr val="tx1"/>
                </a:solidFill>
                <a:latin typeface="+mn-lt"/>
              </a:rPr>
              <a:t>(Oct. 1, 2019 to Sept. 30, 2020) </a:t>
            </a:r>
            <a:r>
              <a:rPr lang="en-US" sz="1700" b="1" dirty="0">
                <a:solidFill>
                  <a:schemeClr val="tx1"/>
                </a:solidFill>
                <a:latin typeface="+mn-lt"/>
                <a:cs typeface="Calibri" panose="020F0502020204030204" pitchFamily="34" charset="0"/>
              </a:rPr>
              <a:t>to </a:t>
            </a:r>
            <a:r>
              <a:rPr lang="en-US" sz="1700" b="1" dirty="0">
                <a:solidFill>
                  <a:schemeClr val="tx1"/>
                </a:solidFill>
                <a:latin typeface="+mn-lt"/>
                <a:cs typeface="Calibri" panose="020F0502020204030204" pitchFamily="34" charset="0"/>
              </a:rPr>
              <a:t>every country in the world. NASA </a:t>
            </a:r>
            <a:r>
              <a:rPr lang="en-US" sz="1700" b="1" dirty="0">
                <a:solidFill>
                  <a:schemeClr val="tx1"/>
                </a:solidFill>
                <a:latin typeface="+mn-lt"/>
                <a:cs typeface="Calibri" panose="020F0502020204030204" pitchFamily="34" charset="0"/>
              </a:rPr>
              <a:t>Earth Observing System Data and Information System (EOSDIS) </a:t>
            </a:r>
            <a:r>
              <a:rPr lang="en-US" sz="1700" b="1" dirty="0">
                <a:solidFill>
                  <a:schemeClr val="tx1"/>
                </a:solidFill>
                <a:latin typeface="+mn-lt"/>
                <a:cs typeface="Calibri" panose="020F0502020204030204" pitchFamily="34" charset="0"/>
              </a:rPr>
              <a:t>data have been distributed to 195 independent countries </a:t>
            </a:r>
            <a:endParaRPr lang="en-US" sz="1700" b="1" dirty="0">
              <a:solidFill>
                <a:schemeClr val="tx1"/>
              </a:solidFill>
              <a:latin typeface="+mn-lt"/>
              <a:cs typeface="Calibri" panose="020F0502020204030204" pitchFamily="34" charset="0"/>
            </a:endParaRPr>
          </a:p>
          <a:p>
            <a:pPr marL="285750" indent="-285750">
              <a:spcAft>
                <a:spcPts val="600"/>
              </a:spcAft>
              <a:buFont typeface="Arial" panose="020B0604020202020204" pitchFamily="34" charset="0"/>
              <a:buChar char="•"/>
            </a:pPr>
            <a:r>
              <a:rPr lang="en-US" sz="1700" b="1" dirty="0">
                <a:solidFill>
                  <a:schemeClr val="tx1"/>
                </a:solidFill>
                <a:latin typeface="+mn-lt"/>
                <a:cs typeface="Calibri" panose="020F0502020204030204" pitchFamily="34" charset="0"/>
              </a:rPr>
              <a:t>Provided </a:t>
            </a:r>
            <a:r>
              <a:rPr lang="en-US" sz="1700" b="1" dirty="0">
                <a:solidFill>
                  <a:schemeClr val="tx1"/>
                </a:solidFill>
                <a:latin typeface="+mn-lt"/>
                <a:cs typeface="Calibri" panose="020F0502020204030204" pitchFamily="34" charset="0"/>
              </a:rPr>
              <a:t>data stewardship to almost 12,800 unique data sets for which we have minted over 9700 digital object identifiers that enable users to track data sets through publications and documentation.</a:t>
            </a:r>
          </a:p>
          <a:p>
            <a:pPr marL="285750" indent="-285750">
              <a:spcAft>
                <a:spcPts val="600"/>
              </a:spcAft>
              <a:buFont typeface="Arial" panose="020B0604020202020204" pitchFamily="34" charset="0"/>
              <a:buChar char="•"/>
            </a:pPr>
            <a:r>
              <a:rPr lang="en-US" sz="1700" b="1" dirty="0">
                <a:solidFill>
                  <a:schemeClr val="tx1"/>
                </a:solidFill>
                <a:latin typeface="+mn-lt"/>
                <a:cs typeface="Calibri" panose="020F0502020204030204" pitchFamily="34" charset="0"/>
              </a:rPr>
              <a:t>By the end of FY20, had archived over 41.5 Petabytes of Earth Science data from more than 150 instruments, available to users worldwide.</a:t>
            </a:r>
          </a:p>
          <a:p>
            <a:pPr marL="285750" indent="-285750">
              <a:spcAft>
                <a:spcPts val="600"/>
              </a:spcAft>
              <a:buFont typeface="Arial" panose="020B0604020202020204" pitchFamily="34" charset="0"/>
              <a:buChar char="•"/>
            </a:pPr>
            <a:r>
              <a:rPr lang="en-US" sz="1700" b="1" dirty="0">
                <a:solidFill>
                  <a:schemeClr val="tx1"/>
                </a:solidFill>
                <a:latin typeface="+mn-lt"/>
                <a:cs typeface="Calibri" panose="020F0502020204030204" pitchFamily="34" charset="0"/>
              </a:rPr>
              <a:t>Provided the ability to search over 34,500 data collections in the Common Metadata Repository, with 98% of queries completing in less than 1 second.  The Common Metadata Repository itself has grown to manage over 710 Million data records describing NASA Earth science data collection, a 40% increase over last year.</a:t>
            </a:r>
          </a:p>
          <a:p>
            <a:pPr marL="285750" lvl="1" indent="-285750">
              <a:spcAft>
                <a:spcPts val="600"/>
              </a:spcAft>
              <a:buFont typeface="Arial" panose="020B0604020202020204" pitchFamily="34" charset="0"/>
              <a:buChar char="•"/>
            </a:pPr>
            <a:r>
              <a:rPr lang="en-US" sz="1700" b="1" dirty="0">
                <a:solidFill>
                  <a:schemeClr val="tx1"/>
                </a:solidFill>
                <a:latin typeface="+mn-lt"/>
                <a:cs typeface="Calibri" panose="020F0502020204030204" pitchFamily="34" charset="0"/>
              </a:rPr>
              <a:t>Scored 79 on the American Customer Satisfaction Index (ACSI) survey of users (over 9000) with an increase of 3000 respondents over last year.  This continues the trend of high scores for EOSDIS performance, despite the pandemic, a shift to working from home, and changes in our NASA missions and the research community schedules and plans.</a:t>
            </a:r>
          </a:p>
          <a:p>
            <a:pPr marL="285750" lvl="1" indent="-285750">
              <a:spcAft>
                <a:spcPts val="600"/>
              </a:spcAft>
              <a:buFont typeface="Arial" panose="020B0604020202020204" pitchFamily="34" charset="0"/>
              <a:buChar char="•"/>
            </a:pPr>
            <a:r>
              <a:rPr lang="en-US" sz="1700" b="1" dirty="0">
                <a:solidFill>
                  <a:schemeClr val="tx1"/>
                </a:solidFill>
                <a:latin typeface="+mn-lt"/>
                <a:cs typeface="Calibri" panose="020F0502020204030204" pitchFamily="34" charset="0"/>
              </a:rPr>
              <a:t>The </a:t>
            </a:r>
            <a:r>
              <a:rPr lang="en-US" sz="1700" b="1" dirty="0">
                <a:solidFill>
                  <a:schemeClr val="tx1"/>
                </a:solidFill>
                <a:latin typeface="+mn-lt"/>
                <a:cs typeface="Calibri" panose="020F0502020204030204" pitchFamily="34" charset="0"/>
              </a:rPr>
              <a:t>LANCE system supports over 760 unique near real-time datasets.  In FY20, LANCE  produced 1.8  Petabytes of data within 3 hours of satellite acquisition that were distributed to over 650,000 users.  90.9 million files were distributed in FY20</a:t>
            </a:r>
            <a:r>
              <a:rPr lang="en-US" sz="1700" b="1" dirty="0">
                <a:solidFill>
                  <a:schemeClr val="tx1"/>
                </a:solidFill>
                <a:latin typeface="+mn-lt"/>
                <a:cs typeface="Calibri" panose="020F0502020204030204" pitchFamily="34" charset="0"/>
              </a:rPr>
              <a:t>.</a:t>
            </a:r>
          </a:p>
          <a:p>
            <a:pPr marL="285750" lvl="1" indent="-285750">
              <a:spcAft>
                <a:spcPts val="600"/>
              </a:spcAft>
              <a:buFont typeface="Arial" panose="020B0604020202020204" pitchFamily="34" charset="0"/>
              <a:buChar char="•"/>
            </a:pPr>
            <a:r>
              <a:rPr lang="en-US" sz="1700" b="1" dirty="0">
                <a:solidFill>
                  <a:schemeClr val="tx1"/>
                </a:solidFill>
                <a:latin typeface="+mn-lt"/>
                <a:cs typeface="Calibri" panose="020F0502020204030204" pitchFamily="34" charset="0"/>
              </a:rPr>
              <a:t>In FY20, Earthdata.nasa.gov website was visited by 436,402 people who visited/viewed over 1.7 million </a:t>
            </a:r>
            <a:r>
              <a:rPr lang="en-US" sz="1700" b="1" dirty="0" err="1">
                <a:solidFill>
                  <a:schemeClr val="tx1"/>
                </a:solidFill>
                <a:latin typeface="+mn-lt"/>
                <a:cs typeface="Calibri" panose="020F0502020204030204" pitchFamily="34" charset="0"/>
              </a:rPr>
              <a:t>Earthdata</a:t>
            </a:r>
            <a:r>
              <a:rPr lang="en-US" sz="1700" b="1" dirty="0">
                <a:solidFill>
                  <a:schemeClr val="tx1"/>
                </a:solidFill>
                <a:latin typeface="+mn-lt"/>
                <a:cs typeface="Calibri" panose="020F0502020204030204" pitchFamily="34" charset="0"/>
              </a:rPr>
              <a:t> information pages during the period.  For the EOSDIS as a whole (including DAACs), we have 1.7 million people coming to our websites, viewing over 14.5 million pages of web-based information about Earth Science data and how to use it.</a:t>
            </a:r>
          </a:p>
          <a:p>
            <a:pPr marL="285737" lvl="1" indent="-285737">
              <a:spcAft>
                <a:spcPts val="600"/>
              </a:spcAft>
              <a:buFont typeface="Arial" pitchFamily="34" charset="0"/>
              <a:buChar char="•"/>
            </a:pPr>
            <a:endParaRPr lang="en-US" sz="1400" dirty="0">
              <a:solidFill>
                <a:prstClr val="black"/>
              </a:solidFill>
              <a:latin typeface="Calibri" panose="020F0502020204030204" pitchFamily="34" charset="0"/>
              <a:cs typeface="Calibri" panose="020F0502020204030204" pitchFamily="34" charset="0"/>
            </a:endParaRPr>
          </a:p>
          <a:p>
            <a:pPr marL="285737" lvl="1" indent="-285737">
              <a:spcAft>
                <a:spcPts val="600"/>
              </a:spcAft>
              <a:buFont typeface="Arial" pitchFamily="34" charset="0"/>
              <a:buChar char="•"/>
            </a:pPr>
            <a:endParaRPr lang="en-US" sz="1400" dirty="0">
              <a:solidFill>
                <a:prstClr val="black"/>
              </a:solidFill>
              <a:latin typeface="Calibri" panose="020F0502020204030204" pitchFamily="34" charset="0"/>
              <a:cs typeface="Calibri" panose="020F0502020204030204" pitchFamily="34" charset="0"/>
            </a:endParaRPr>
          </a:p>
          <a:p>
            <a:endParaRPr lang="en-US" dirty="0"/>
          </a:p>
        </p:txBody>
      </p:sp>
      <p:sp>
        <p:nvSpPr>
          <p:cNvPr id="8" name="Slide Number Placeholder 7"/>
          <p:cNvSpPr>
            <a:spLocks noGrp="1"/>
          </p:cNvSpPr>
          <p:nvPr>
            <p:ph type="sldNum" sz="quarter" idx="12"/>
          </p:nvPr>
        </p:nvSpPr>
        <p:spPr/>
        <p:txBody>
          <a:bodyPr/>
          <a:lstStyle/>
          <a:p>
            <a:pPr defTabSz="914377"/>
            <a:r>
              <a:rPr lang="en-US" kern="1200" dirty="0">
                <a:solidFill>
                  <a:prstClr val="black">
                    <a:tint val="75000"/>
                  </a:prstClr>
                </a:solidFill>
                <a:latin typeface="Verdana"/>
                <a:ea typeface="+mn-ea"/>
                <a:cs typeface="+mn-cs"/>
              </a:rPr>
              <a:t>1</a:t>
            </a:r>
          </a:p>
        </p:txBody>
      </p:sp>
    </p:spTree>
    <p:extLst>
      <p:ext uri="{BB962C8B-B14F-4D97-AF65-F5344CB8AC3E}">
        <p14:creationId xmlns:p14="http://schemas.microsoft.com/office/powerpoint/2010/main" val="14966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67" y="509968"/>
            <a:ext cx="10888133" cy="646331"/>
          </a:xfrm>
        </p:spPr>
        <p:txBody>
          <a:bodyPr/>
          <a:lstStyle/>
          <a:p>
            <a:r>
              <a:rPr lang="en-US" dirty="0" smtClean="0"/>
              <a:t>NASA’s Earth Science Data Systems Program</a:t>
            </a:r>
            <a:endParaRPr lang="en-US" dirty="0"/>
          </a:p>
        </p:txBody>
      </p:sp>
      <p:sp>
        <p:nvSpPr>
          <p:cNvPr id="3" name="Content Placeholder 2"/>
          <p:cNvSpPr>
            <a:spLocks noGrp="1"/>
          </p:cNvSpPr>
          <p:nvPr>
            <p:ph idx="1"/>
          </p:nvPr>
        </p:nvSpPr>
        <p:spPr>
          <a:xfrm>
            <a:off x="165305" y="1756339"/>
            <a:ext cx="6287815" cy="3461613"/>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342900" indent="-342900">
              <a:buFont typeface="Wingdings" panose="05000000000000000000" pitchFamily="2" charset="2"/>
              <a:buChar char="Ø"/>
            </a:pPr>
            <a:r>
              <a:rPr lang="en-US" sz="2000" b="1" dirty="0">
                <a:solidFill>
                  <a:schemeClr val="tx1"/>
                </a:solidFill>
              </a:rPr>
              <a:t>Actively </a:t>
            </a:r>
            <a:r>
              <a:rPr lang="en-US" sz="2000" b="1" dirty="0" smtClean="0">
                <a:solidFill>
                  <a:schemeClr val="tx1"/>
                </a:solidFill>
              </a:rPr>
              <a:t>manages NASA’s </a:t>
            </a:r>
            <a:r>
              <a:rPr lang="en-US" sz="2000" b="1" dirty="0">
                <a:solidFill>
                  <a:schemeClr val="tx1"/>
                </a:solidFill>
              </a:rPr>
              <a:t>earth science data as a national </a:t>
            </a:r>
            <a:r>
              <a:rPr lang="en-US" sz="2000" b="1" dirty="0" smtClean="0">
                <a:solidFill>
                  <a:schemeClr val="tx1"/>
                </a:solidFill>
              </a:rPr>
              <a:t>asset (Satellite, Airborne and Field).</a:t>
            </a:r>
            <a:endParaRPr lang="en-US" sz="2000" b="1" dirty="0">
              <a:solidFill>
                <a:schemeClr val="tx1"/>
              </a:solidFill>
            </a:endParaRPr>
          </a:p>
          <a:p>
            <a:pPr marL="342900" indent="-342900">
              <a:buFont typeface="Wingdings" panose="05000000000000000000" pitchFamily="2" charset="2"/>
              <a:buChar char="Ø"/>
            </a:pPr>
            <a:endParaRPr lang="en-US" sz="2000" b="1" dirty="0">
              <a:solidFill>
                <a:schemeClr val="tx1"/>
              </a:solidFill>
            </a:endParaRPr>
          </a:p>
          <a:p>
            <a:pPr marL="342900" indent="-342900">
              <a:buFont typeface="Wingdings" panose="05000000000000000000" pitchFamily="2" charset="2"/>
              <a:buChar char="Ø"/>
            </a:pPr>
            <a:r>
              <a:rPr lang="en-US" sz="2000" b="1" dirty="0" smtClean="0">
                <a:solidFill>
                  <a:schemeClr val="tx1"/>
                </a:solidFill>
              </a:rPr>
              <a:t>Develops capabilities </a:t>
            </a:r>
            <a:r>
              <a:rPr lang="en-US" sz="2000" b="1" dirty="0">
                <a:solidFill>
                  <a:schemeClr val="tx1"/>
                </a:solidFill>
              </a:rPr>
              <a:t>optimized to support rigorous science </a:t>
            </a:r>
            <a:r>
              <a:rPr lang="en-US" sz="2000" b="1" dirty="0" smtClean="0">
                <a:solidFill>
                  <a:schemeClr val="tx1"/>
                </a:solidFill>
              </a:rPr>
              <a:t>investigations.</a:t>
            </a:r>
            <a:endParaRPr lang="en-US" sz="2000" b="1" dirty="0">
              <a:solidFill>
                <a:schemeClr val="tx1"/>
              </a:solidFill>
            </a:endParaRPr>
          </a:p>
          <a:p>
            <a:pPr marL="342900" indent="-342900">
              <a:buFont typeface="Wingdings" panose="05000000000000000000" pitchFamily="2" charset="2"/>
              <a:buChar char="Ø"/>
            </a:pPr>
            <a:endParaRPr lang="en-US" sz="2000" b="1" dirty="0">
              <a:solidFill>
                <a:schemeClr val="tx1"/>
              </a:solidFill>
            </a:endParaRPr>
          </a:p>
          <a:p>
            <a:pPr marL="342900" indent="-342900">
              <a:buFont typeface="Wingdings" panose="05000000000000000000" pitchFamily="2" charset="2"/>
              <a:buChar char="Ø"/>
            </a:pPr>
            <a:r>
              <a:rPr lang="en-US" sz="2000" b="1" dirty="0" smtClean="0">
                <a:solidFill>
                  <a:schemeClr val="tx1"/>
                </a:solidFill>
              </a:rPr>
              <a:t>Processes </a:t>
            </a:r>
            <a:r>
              <a:rPr lang="en-US" sz="2000" b="1" dirty="0">
                <a:solidFill>
                  <a:schemeClr val="tx1"/>
                </a:solidFill>
              </a:rPr>
              <a:t>(and </a:t>
            </a:r>
            <a:r>
              <a:rPr lang="en-US" sz="2000" b="1" dirty="0" smtClean="0">
                <a:solidFill>
                  <a:schemeClr val="tx1"/>
                </a:solidFill>
              </a:rPr>
              <a:t>reprocesses) </a:t>
            </a:r>
            <a:r>
              <a:rPr lang="en-US" sz="2000" b="1" dirty="0">
                <a:solidFill>
                  <a:schemeClr val="tx1"/>
                </a:solidFill>
              </a:rPr>
              <a:t>instrument data to create high quality </a:t>
            </a:r>
            <a:r>
              <a:rPr lang="en-US" sz="2000" b="1" dirty="0" smtClean="0">
                <a:solidFill>
                  <a:schemeClr val="tx1"/>
                </a:solidFill>
              </a:rPr>
              <a:t>long-term earth </a:t>
            </a:r>
            <a:r>
              <a:rPr lang="en-US" sz="2000" b="1" dirty="0">
                <a:solidFill>
                  <a:schemeClr val="tx1"/>
                </a:solidFill>
              </a:rPr>
              <a:t>science data records.</a:t>
            </a:r>
          </a:p>
          <a:p>
            <a:endParaRPr lang="en-US" dirty="0">
              <a:solidFill>
                <a:srgbClr val="171717"/>
              </a:solidFill>
            </a:endParaRPr>
          </a:p>
        </p:txBody>
      </p:sp>
      <p:pic>
        <p:nvPicPr>
          <p:cNvPr id="6" name="Picture 5"/>
          <p:cNvPicPr>
            <a:picLocks noChangeAspect="1"/>
          </p:cNvPicPr>
          <p:nvPr/>
        </p:nvPicPr>
        <p:blipFill>
          <a:blip r:embed="rId3"/>
          <a:stretch>
            <a:fillRect/>
          </a:stretch>
        </p:blipFill>
        <p:spPr>
          <a:xfrm>
            <a:off x="6642384" y="1129991"/>
            <a:ext cx="4711416" cy="5073471"/>
          </a:xfrm>
          <a:prstGeom prst="rect">
            <a:avLst/>
          </a:prstGeom>
          <a:effectLst>
            <a:outerShdw blurRad="50800" dist="76200" dir="2700000" algn="tl" rotWithShape="0">
              <a:prstClr val="black">
                <a:alpha val="40000"/>
              </a:prstClr>
            </a:outerShdw>
          </a:effectLst>
        </p:spPr>
      </p:pic>
      <p:sp>
        <p:nvSpPr>
          <p:cNvPr id="7" name="Rectangle 6"/>
          <p:cNvSpPr/>
          <p:nvPr/>
        </p:nvSpPr>
        <p:spPr>
          <a:xfrm>
            <a:off x="7020912" y="6203462"/>
            <a:ext cx="2956259" cy="338554"/>
          </a:xfrm>
          <a:prstGeom prst="rect">
            <a:avLst/>
          </a:prstGeom>
        </p:spPr>
        <p:txBody>
          <a:bodyPr wrap="none">
            <a:spAutoFit/>
          </a:bodyPr>
          <a:lstStyle/>
          <a:p>
            <a:pPr defTabSz="609585">
              <a:defRPr/>
            </a:pPr>
            <a:r>
              <a:rPr lang="en-US" sz="1600" b="1" dirty="0">
                <a:solidFill>
                  <a:schemeClr val="bg1">
                    <a:lumMod val="95000"/>
                  </a:schemeClr>
                </a:solidFill>
                <a:latin typeface="Arial"/>
              </a:rPr>
              <a:t>http://</a:t>
            </a:r>
            <a:r>
              <a:rPr lang="en-US" sz="1600" b="1" dirty="0" err="1">
                <a:solidFill>
                  <a:schemeClr val="bg1">
                    <a:lumMod val="95000"/>
                  </a:schemeClr>
                </a:solidFill>
                <a:latin typeface="Arial"/>
              </a:rPr>
              <a:t>go.nasa.gov</a:t>
            </a:r>
            <a:r>
              <a:rPr lang="en-US" sz="1600" b="1" dirty="0">
                <a:solidFill>
                  <a:schemeClr val="bg1">
                    <a:lumMod val="95000"/>
                  </a:schemeClr>
                </a:solidFill>
                <a:latin typeface="Arial"/>
              </a:rPr>
              <a:t>/2mMd5g1</a:t>
            </a:r>
          </a:p>
        </p:txBody>
      </p:sp>
    </p:spTree>
    <p:extLst>
      <p:ext uri="{BB962C8B-B14F-4D97-AF65-F5344CB8AC3E}">
        <p14:creationId xmlns:p14="http://schemas.microsoft.com/office/powerpoint/2010/main" val="427865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Lst>
          </a:blip>
          <a:stretch>
            <a:fillRect/>
          </a:stretch>
        </p:blipFill>
        <p:spPr>
          <a:xfrm>
            <a:off x="0" y="0"/>
            <a:ext cx="12192000" cy="6844632"/>
          </a:xfrm>
          <a:prstGeom prst="rect">
            <a:avLst/>
          </a:prstGeom>
        </p:spPr>
      </p:pic>
      <p:sp>
        <p:nvSpPr>
          <p:cNvPr id="5" name="Title 4"/>
          <p:cNvSpPr>
            <a:spLocks noGrp="1"/>
          </p:cNvSpPr>
          <p:nvPr>
            <p:ph type="title"/>
          </p:nvPr>
        </p:nvSpPr>
        <p:spPr/>
        <p:txBody>
          <a:bodyPr/>
          <a:lstStyle/>
          <a:p>
            <a:r>
              <a:rPr lang="en-US" dirty="0" smtClean="0">
                <a:solidFill>
                  <a:schemeClr val="bg1"/>
                </a:solidFill>
              </a:rPr>
              <a:t>Earth Science Open Data Policy</a:t>
            </a:r>
            <a:endParaRPr lang="en-US" dirty="0">
              <a:solidFill>
                <a:schemeClr val="bg1"/>
              </a:solidFill>
            </a:endParaRPr>
          </a:p>
        </p:txBody>
      </p:sp>
      <p:sp>
        <p:nvSpPr>
          <p:cNvPr id="6" name="Content Placeholder 5"/>
          <p:cNvSpPr>
            <a:spLocks noGrp="1"/>
          </p:cNvSpPr>
          <p:nvPr>
            <p:ph idx="1"/>
          </p:nvPr>
        </p:nvSpPr>
        <p:spPr>
          <a:xfrm>
            <a:off x="449053" y="2113455"/>
            <a:ext cx="10601335" cy="3583951"/>
          </a:xfrm>
        </p:spPr>
        <p:txBody>
          <a:bodyPr>
            <a:normAutofit/>
          </a:bodyPr>
          <a:lstStyle/>
          <a:p>
            <a:r>
              <a:rPr lang="en-US" b="1" dirty="0" smtClean="0">
                <a:solidFill>
                  <a:schemeClr val="bg1"/>
                </a:solidFill>
              </a:rPr>
              <a:t>NASA Earth Science data are free and open to all users for any purpose as quickly as practical after </a:t>
            </a:r>
            <a:r>
              <a:rPr lang="en-US" b="1" dirty="0">
                <a:solidFill>
                  <a:schemeClr val="bg1"/>
                </a:solidFill>
              </a:rPr>
              <a:t>instrument checkout </a:t>
            </a:r>
            <a:r>
              <a:rPr lang="en-US" b="1" dirty="0" smtClean="0">
                <a:solidFill>
                  <a:schemeClr val="bg1"/>
                </a:solidFill>
              </a:rPr>
              <a:t>and calibration</a:t>
            </a:r>
          </a:p>
        </p:txBody>
      </p:sp>
      <p:sp>
        <p:nvSpPr>
          <p:cNvPr id="3" name="TextBox 2"/>
          <p:cNvSpPr txBox="1"/>
          <p:nvPr/>
        </p:nvSpPr>
        <p:spPr>
          <a:xfrm rot="1053835">
            <a:off x="9245374" y="1727069"/>
            <a:ext cx="1880461" cy="379656"/>
          </a:xfrm>
          <a:prstGeom prst="rect">
            <a:avLst/>
          </a:prstGeom>
          <a:noFill/>
        </p:spPr>
        <p:txBody>
          <a:bodyPr wrap="square" rtlCol="0">
            <a:spAutoFit/>
          </a:bodyPr>
          <a:lstStyle/>
          <a:p>
            <a:pPr algn="ctr" defTabSz="609585">
              <a:defRPr/>
            </a:pPr>
            <a:r>
              <a:rPr lang="en-US" sz="1867" b="1" i="1" dirty="0">
                <a:solidFill>
                  <a:prstClr val="white"/>
                </a:solidFill>
                <a:latin typeface="Arial"/>
                <a:cs typeface="Arial"/>
                <a:sym typeface="Arial"/>
              </a:rPr>
              <a:t>Since1994</a:t>
            </a:r>
            <a:endParaRPr lang="en-US" sz="1867" b="1" i="1" dirty="0">
              <a:solidFill>
                <a:prstClr val="white"/>
              </a:solidFill>
              <a:latin typeface="Arial"/>
              <a:cs typeface="Arial"/>
              <a:sym typeface="Arial"/>
            </a:endParaRPr>
          </a:p>
        </p:txBody>
      </p:sp>
    </p:spTree>
    <p:extLst>
      <p:ext uri="{BB962C8B-B14F-4D97-AF65-F5344CB8AC3E}">
        <p14:creationId xmlns:p14="http://schemas.microsoft.com/office/powerpoint/2010/main" val="2803856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F6483-7ECE-1D49-9876-76735256A431}"/>
              </a:ext>
            </a:extLst>
          </p:cNvPr>
          <p:cNvSpPr>
            <a:spLocks noGrp="1"/>
          </p:cNvSpPr>
          <p:nvPr>
            <p:ph type="title"/>
          </p:nvPr>
        </p:nvSpPr>
        <p:spPr/>
        <p:txBody>
          <a:bodyPr>
            <a:noAutofit/>
          </a:bodyPr>
          <a:lstStyle/>
          <a:p>
            <a:r>
              <a:rPr lang="en-US" sz="3200" b="1" dirty="0"/>
              <a:t>Earth Science Data and Information </a:t>
            </a:r>
            <a:r>
              <a:rPr lang="en-US" sz="3200" b="1" dirty="0" smtClean="0"/>
              <a:t>System (ESDIS)</a:t>
            </a:r>
            <a:endParaRPr lang="en-US" sz="3200" b="1" dirty="0"/>
          </a:p>
        </p:txBody>
      </p:sp>
      <p:sp>
        <p:nvSpPr>
          <p:cNvPr id="3" name="Content Placeholder 2">
            <a:extLst>
              <a:ext uri="{FF2B5EF4-FFF2-40B4-BE49-F238E27FC236}">
                <a16:creationId xmlns:a16="http://schemas.microsoft.com/office/drawing/2014/main" id="{3FB0CD5B-B463-994B-96AC-F296AE7C8629}"/>
              </a:ext>
            </a:extLst>
          </p:cNvPr>
          <p:cNvSpPr>
            <a:spLocks noGrp="1"/>
          </p:cNvSpPr>
          <p:nvPr>
            <p:ph idx="1"/>
          </p:nvPr>
        </p:nvSpPr>
        <p:spPr>
          <a:xfrm>
            <a:off x="188394" y="1600201"/>
            <a:ext cx="5298006" cy="4525963"/>
          </a:xfrm>
        </p:spPr>
        <p:txBody>
          <a:bodyPr>
            <a:normAutofit/>
          </a:bodyPr>
          <a:lstStyle/>
          <a:p>
            <a:r>
              <a:rPr lang="en-US" sz="1600" dirty="0">
                <a:latin typeface="Arial" panose="020B0604020202020204" pitchFamily="34" charset="0"/>
                <a:cs typeface="Arial" panose="020B0604020202020204" pitchFamily="34" charset="0"/>
              </a:rPr>
              <a:t>The ESDIS Project manages the science systems of the Earth Observing System Data and Information System (EOSDIS). EOSDIS is a comprehensive distributed Earth science data and information system designed to support NASA's Earth science missions. </a:t>
            </a:r>
            <a:endParaRPr lang="en-US" sz="1600" dirty="0" smtClean="0">
              <a:latin typeface="Arial" panose="020B0604020202020204" pitchFamily="34"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EOSDIS is designed </a:t>
            </a:r>
            <a:r>
              <a:rPr lang="en-US" sz="1600" dirty="0">
                <a:latin typeface="Arial" panose="020B0604020202020204" pitchFamily="34" charset="0"/>
                <a:cs typeface="Arial" panose="020B0604020202020204" pitchFamily="34" charset="0"/>
              </a:rPr>
              <a:t>to ingest, archive, distribute, visualize, all types of Earth Science data which include field campaign measurements, airborne data, </a:t>
            </a:r>
            <a:r>
              <a:rPr lang="en-US" sz="1600" i="1" dirty="0">
                <a:latin typeface="Arial" panose="020B0604020202020204" pitchFamily="34" charset="0"/>
                <a:cs typeface="Arial" panose="020B0604020202020204" pitchFamily="34" charset="0"/>
              </a:rPr>
              <a:t>in situ</a:t>
            </a:r>
            <a:r>
              <a:rPr lang="en-US" sz="1600" dirty="0">
                <a:latin typeface="Arial" panose="020B0604020202020204" pitchFamily="34" charset="0"/>
                <a:cs typeface="Arial" panose="020B0604020202020204" pitchFamily="34" charset="0"/>
              </a:rPr>
              <a:t> data, model data, ancillary products used for processing and other related datasets.  </a:t>
            </a:r>
            <a:endParaRPr lang="en-US" sz="1600" dirty="0" smtClean="0">
              <a:latin typeface="Arial" panose="020B0604020202020204" pitchFamily="34"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ESDIS Project provides and controls all aspects of the effort including but not limited to requirements, design, acquisition, development, operations, maintenance and decommission.</a:t>
            </a:r>
          </a:p>
        </p:txBody>
      </p:sp>
      <p:sp>
        <p:nvSpPr>
          <p:cNvPr id="6" name="Slide Number Placeholder 5">
            <a:extLst>
              <a:ext uri="{FF2B5EF4-FFF2-40B4-BE49-F238E27FC236}">
                <a16:creationId xmlns:a16="http://schemas.microsoft.com/office/drawing/2014/main" id="{316C570D-60E9-3141-9C5C-2CF0948758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2565AA-8C13-EB49-B46B-E752CDCE80A8}" type="slidenum">
              <a:rPr kumimoji="0" lang="en-US" sz="1200" b="0" i="0" u="none" strike="noStrike" kern="1200" cap="none" spc="0" normalizeH="0" baseline="0" noProof="0" smtClean="0">
                <a:ln>
                  <a:noFill/>
                </a:ln>
                <a:solidFill>
                  <a:srgbClr val="171717">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171717">
                  <a:tint val="75000"/>
                </a:srgbClr>
              </a:solidFill>
              <a:effectLst/>
              <a:uLnTx/>
              <a:uFillTx/>
              <a:latin typeface="Franklin Gothic Book"/>
              <a:ea typeface="+mn-ea"/>
              <a:cs typeface="+mn-cs"/>
            </a:endParaRPr>
          </a:p>
        </p:txBody>
      </p:sp>
      <p:pic>
        <p:nvPicPr>
          <p:cNvPr id="4" name="Picture 3"/>
          <p:cNvPicPr>
            <a:picLocks noChangeAspect="1"/>
          </p:cNvPicPr>
          <p:nvPr/>
        </p:nvPicPr>
        <p:blipFill rotWithShape="1">
          <a:blip r:embed="rId2"/>
          <a:srcRect r="5177"/>
          <a:stretch/>
        </p:blipFill>
        <p:spPr>
          <a:xfrm>
            <a:off x="5712450" y="1600201"/>
            <a:ext cx="6395309" cy="38816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5862104" y="5664367"/>
            <a:ext cx="6096000" cy="25391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t>Operating since 1994, it has been evolving to keep pace with technology and users' requirements.  </a:t>
            </a:r>
          </a:p>
        </p:txBody>
      </p:sp>
    </p:spTree>
    <p:extLst>
      <p:ext uri="{BB962C8B-B14F-4D97-AF65-F5344CB8AC3E}">
        <p14:creationId xmlns:p14="http://schemas.microsoft.com/office/powerpoint/2010/main" val="18303389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1"/>
          <p:cNvSpPr txBox="1">
            <a:spLocks noGrp="1"/>
          </p:cNvSpPr>
          <p:nvPr>
            <p:ph type="title"/>
          </p:nvPr>
        </p:nvSpPr>
        <p:spPr>
          <a:xfrm>
            <a:off x="415600" y="305933"/>
            <a:ext cx="11360800" cy="763600"/>
          </a:xfrm>
          <a:prstGeom prst="rect">
            <a:avLst/>
          </a:prstGeom>
          <a:noFill/>
          <a:ln>
            <a:noFill/>
          </a:ln>
        </p:spPr>
        <p:txBody>
          <a:bodyPr spcFirstLastPara="1" vert="horz" wrap="square" lIns="121900" tIns="121900" rIns="121900" bIns="121900" rtlCol="0" anchor="t" anchorCtr="0">
            <a:noAutofit/>
          </a:bodyPr>
          <a:lstStyle/>
          <a:p>
            <a:pPr>
              <a:spcBef>
                <a:spcPts val="0"/>
              </a:spcBef>
              <a:buSzPts val="3000"/>
            </a:pPr>
            <a:r>
              <a:rPr lang="en" b="1" dirty="0"/>
              <a:t>Earth Science Data System (ESDS) </a:t>
            </a:r>
            <a:br>
              <a:rPr lang="en" b="1" dirty="0"/>
            </a:br>
            <a:r>
              <a:rPr lang="en" b="1" dirty="0"/>
              <a:t>Open Source Policy</a:t>
            </a:r>
            <a:endParaRPr b="1" dirty="0"/>
          </a:p>
          <a:p>
            <a:pPr>
              <a:spcBef>
                <a:spcPts val="0"/>
              </a:spcBef>
              <a:buSzPts val="3000"/>
            </a:pPr>
            <a:endParaRPr dirty="0"/>
          </a:p>
          <a:p>
            <a:pPr>
              <a:spcBef>
                <a:spcPts val="0"/>
              </a:spcBef>
              <a:buSzPts val="3000"/>
            </a:pPr>
            <a:endParaRPr dirty="0"/>
          </a:p>
        </p:txBody>
      </p:sp>
      <p:sp>
        <p:nvSpPr>
          <p:cNvPr id="191" name="Google Shape;191;p21"/>
          <p:cNvSpPr txBox="1"/>
          <p:nvPr/>
        </p:nvSpPr>
        <p:spPr>
          <a:xfrm>
            <a:off x="621103" y="2650035"/>
            <a:ext cx="11429453" cy="3068704"/>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defTabSz="914377">
              <a:buClr>
                <a:srgbClr val="000000"/>
              </a:buClr>
              <a:buSzPts val="1400"/>
              <a:defRPr/>
            </a:pPr>
            <a:r>
              <a:rPr lang="en" sz="1867" dirty="0">
                <a:solidFill>
                  <a:srgbClr val="000000"/>
                </a:solidFill>
                <a:latin typeface="Arial"/>
                <a:cs typeface="Arial"/>
                <a:sym typeface="Arial"/>
              </a:rPr>
              <a:t>NASA’s ESDS requires that all software developed through research and technology awards (i.e., ROSES or unsolicited proposals) or in-house government funded development is to be made available to the public as Open Source Software (OSS). This includes all software developed with ESDS funding used in the production of data products, as well as software developed to discover, access, analyze, visualize, and transform NASA data. This policy does not apply to commercial off-the-shelf (COTS) software.</a:t>
            </a:r>
            <a:endParaRPr sz="2400" dirty="0">
              <a:solidFill>
                <a:srgbClr val="171717"/>
              </a:solidFill>
              <a:latin typeface="Franklin Gothic Book"/>
              <a:cs typeface="Arial"/>
              <a:sym typeface="Arial"/>
            </a:endParaRPr>
          </a:p>
          <a:p>
            <a:pPr defTabSz="914377">
              <a:buClr>
                <a:srgbClr val="000000"/>
              </a:buClr>
              <a:buSzPts val="1400"/>
              <a:defRPr/>
            </a:pPr>
            <a:endParaRPr sz="1867" dirty="0">
              <a:solidFill>
                <a:srgbClr val="000000"/>
              </a:solidFill>
              <a:latin typeface="Arial"/>
              <a:cs typeface="Arial"/>
              <a:sym typeface="Arial"/>
            </a:endParaRPr>
          </a:p>
          <a:p>
            <a:pPr defTabSz="914377">
              <a:buClr>
                <a:srgbClr val="000000"/>
              </a:buClr>
              <a:buSzPts val="1300"/>
              <a:defRPr/>
            </a:pPr>
            <a:endParaRPr sz="1733" dirty="0">
              <a:solidFill>
                <a:srgbClr val="171717"/>
              </a:solidFill>
              <a:latin typeface="Calibri"/>
              <a:ea typeface="Calibri"/>
              <a:cs typeface="Calibri"/>
              <a:sym typeface="Calibri"/>
            </a:endParaRPr>
          </a:p>
          <a:p>
            <a:pPr defTabSz="914377">
              <a:buClr>
                <a:srgbClr val="171717"/>
              </a:buClr>
              <a:buSzPts val="1300"/>
              <a:defRPr/>
            </a:pPr>
            <a:r>
              <a:rPr lang="en" sz="1733" dirty="0">
                <a:solidFill>
                  <a:srgbClr val="171717"/>
                </a:solidFill>
                <a:latin typeface="Calibri"/>
                <a:ea typeface="Calibri"/>
                <a:cs typeface="Calibri"/>
                <a:sym typeface="Calibri"/>
              </a:rPr>
              <a:t>https://earthdata.nasa.gov/earth-science-data-systems-program/policies/esds-open-source-policy</a:t>
            </a:r>
            <a:endParaRPr sz="2000" dirty="0">
              <a:solidFill>
                <a:srgbClr val="171717"/>
              </a:solidFill>
              <a:latin typeface="Calibri"/>
              <a:ea typeface="Calibri"/>
              <a:cs typeface="Calibri"/>
              <a:sym typeface="Calibri"/>
            </a:endParaRPr>
          </a:p>
        </p:txBody>
      </p:sp>
    </p:spTree>
    <p:extLst>
      <p:ext uri="{BB962C8B-B14F-4D97-AF65-F5344CB8AC3E}">
        <p14:creationId xmlns:p14="http://schemas.microsoft.com/office/powerpoint/2010/main" val="29513179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2" descr="OSDIS Central Tools - Page 1.png"/>
          <p:cNvPicPr preferRelativeResize="0"/>
          <p:nvPr/>
        </p:nvPicPr>
        <p:blipFill rotWithShape="1">
          <a:blip r:embed="rId3">
            <a:alphaModFix/>
          </a:blip>
          <a:srcRect/>
          <a:stretch/>
        </p:blipFill>
        <p:spPr>
          <a:xfrm>
            <a:off x="1906788" y="1121123"/>
            <a:ext cx="6048880" cy="5118864"/>
          </a:xfrm>
          <a:prstGeom prst="rect">
            <a:avLst/>
          </a:prstGeom>
          <a:noFill/>
          <a:ln>
            <a:noFill/>
          </a:ln>
        </p:spPr>
      </p:pic>
      <p:sp>
        <p:nvSpPr>
          <p:cNvPr id="198" name="Google Shape;198;p22"/>
          <p:cNvSpPr/>
          <p:nvPr/>
        </p:nvSpPr>
        <p:spPr>
          <a:xfrm>
            <a:off x="99475" y="1169975"/>
            <a:ext cx="7760012" cy="1167824"/>
          </a:xfrm>
          <a:prstGeom prst="roundRect">
            <a:avLst>
              <a:gd name="adj" fmla="val 16667"/>
            </a:avLst>
          </a:prstGeom>
          <a:noFill/>
          <a:ln w="25400" cap="flat" cmpd="sng">
            <a:solidFill>
              <a:srgbClr val="A5A5A5"/>
            </a:solidFill>
            <a:prstDash val="dash"/>
            <a:round/>
            <a:headEnd type="none" w="sm" len="sm"/>
            <a:tailEnd type="none" w="sm" len="sm"/>
          </a:ln>
        </p:spPr>
        <p:txBody>
          <a:bodyPr spcFirstLastPara="1" wrap="square" lIns="121900" tIns="60933" rIns="121900" bIns="60933" anchor="ctr" anchorCtr="0">
            <a:noAutofit/>
          </a:bodyPr>
          <a:lstStyle/>
          <a:p>
            <a:pPr algn="ctr" defTabSz="914377">
              <a:buSzPts val="1013"/>
              <a:defRPr/>
            </a:pPr>
            <a:endParaRPr sz="1351">
              <a:solidFill>
                <a:srgbClr val="474746"/>
              </a:solidFill>
            </a:endParaRPr>
          </a:p>
        </p:txBody>
      </p:sp>
      <p:sp>
        <p:nvSpPr>
          <p:cNvPr id="199" name="Google Shape;199;p22"/>
          <p:cNvSpPr/>
          <p:nvPr/>
        </p:nvSpPr>
        <p:spPr>
          <a:xfrm>
            <a:off x="75880" y="2994623"/>
            <a:ext cx="7783609" cy="1152836"/>
          </a:xfrm>
          <a:prstGeom prst="roundRect">
            <a:avLst>
              <a:gd name="adj" fmla="val 16667"/>
            </a:avLst>
          </a:prstGeom>
          <a:noFill/>
          <a:ln w="25400" cap="flat" cmpd="sng">
            <a:solidFill>
              <a:srgbClr val="A5A5A5"/>
            </a:solidFill>
            <a:prstDash val="dash"/>
            <a:round/>
            <a:headEnd type="none" w="sm" len="sm"/>
            <a:tailEnd type="none" w="sm" len="sm"/>
          </a:ln>
        </p:spPr>
        <p:txBody>
          <a:bodyPr spcFirstLastPara="1" wrap="square" lIns="121900" tIns="60933" rIns="121900" bIns="60933" anchor="ctr" anchorCtr="0">
            <a:noAutofit/>
          </a:bodyPr>
          <a:lstStyle/>
          <a:p>
            <a:pPr algn="ctr" defTabSz="914377">
              <a:buSzPts val="1013"/>
              <a:defRPr/>
            </a:pPr>
            <a:endParaRPr sz="1351">
              <a:solidFill>
                <a:srgbClr val="474746"/>
              </a:solidFill>
            </a:endParaRPr>
          </a:p>
        </p:txBody>
      </p:sp>
      <p:sp>
        <p:nvSpPr>
          <p:cNvPr id="200" name="Google Shape;200;p22"/>
          <p:cNvSpPr/>
          <p:nvPr/>
        </p:nvSpPr>
        <p:spPr>
          <a:xfrm>
            <a:off x="75877" y="4724403"/>
            <a:ext cx="7783611" cy="1371599"/>
          </a:xfrm>
          <a:prstGeom prst="roundRect">
            <a:avLst>
              <a:gd name="adj" fmla="val 16667"/>
            </a:avLst>
          </a:prstGeom>
          <a:noFill/>
          <a:ln w="25400" cap="flat" cmpd="sng">
            <a:solidFill>
              <a:srgbClr val="A5A5A5"/>
            </a:solidFill>
            <a:prstDash val="dash"/>
            <a:round/>
            <a:headEnd type="none" w="sm" len="sm"/>
            <a:tailEnd type="none" w="sm" len="sm"/>
          </a:ln>
        </p:spPr>
        <p:txBody>
          <a:bodyPr spcFirstLastPara="1" wrap="square" lIns="121900" tIns="60933" rIns="121900" bIns="60933" anchor="ctr" anchorCtr="0">
            <a:noAutofit/>
          </a:bodyPr>
          <a:lstStyle/>
          <a:p>
            <a:pPr algn="ctr" defTabSz="914377">
              <a:buSzPts val="1013"/>
              <a:defRPr/>
            </a:pPr>
            <a:endParaRPr sz="1351">
              <a:solidFill>
                <a:srgbClr val="474746"/>
              </a:solidFill>
            </a:endParaRPr>
          </a:p>
        </p:txBody>
      </p:sp>
      <p:sp>
        <p:nvSpPr>
          <p:cNvPr id="201" name="Google Shape;201;p22"/>
          <p:cNvSpPr txBox="1"/>
          <p:nvPr/>
        </p:nvSpPr>
        <p:spPr>
          <a:xfrm>
            <a:off x="239164" y="1313963"/>
            <a:ext cx="2745313" cy="861775"/>
          </a:xfrm>
          <a:prstGeom prst="rect">
            <a:avLst/>
          </a:prstGeom>
          <a:noFill/>
          <a:ln>
            <a:noFill/>
          </a:ln>
        </p:spPr>
        <p:txBody>
          <a:bodyPr spcFirstLastPara="1" wrap="square" lIns="121900" tIns="60933" rIns="121900" bIns="60933" anchor="t" anchorCtr="0">
            <a:noAutofit/>
          </a:bodyPr>
          <a:lstStyle/>
          <a:p>
            <a:pPr defTabSz="914377">
              <a:buClr>
                <a:srgbClr val="474746"/>
              </a:buClr>
              <a:buSzPts val="1800"/>
              <a:defRPr/>
            </a:pPr>
            <a:r>
              <a:rPr lang="en" sz="2400" dirty="0">
                <a:solidFill>
                  <a:srgbClr val="474746"/>
                </a:solidFill>
              </a:rPr>
              <a:t>Free data </a:t>
            </a:r>
            <a:endParaRPr lang="en" sz="2400" dirty="0" smtClean="0">
              <a:solidFill>
                <a:srgbClr val="474746"/>
              </a:solidFill>
            </a:endParaRPr>
          </a:p>
          <a:p>
            <a:pPr defTabSz="914377">
              <a:buClr>
                <a:srgbClr val="474746"/>
              </a:buClr>
              <a:buSzPts val="1800"/>
              <a:defRPr/>
            </a:pPr>
            <a:r>
              <a:rPr lang="en" sz="2400" dirty="0" smtClean="0">
                <a:solidFill>
                  <a:srgbClr val="474746"/>
                </a:solidFill>
              </a:rPr>
              <a:t>download</a:t>
            </a:r>
            <a:endParaRPr sz="2400" dirty="0">
              <a:solidFill>
                <a:srgbClr val="171717"/>
              </a:solidFill>
              <a:latin typeface="Franklin Gothic Book"/>
            </a:endParaRPr>
          </a:p>
        </p:txBody>
      </p:sp>
      <p:sp>
        <p:nvSpPr>
          <p:cNvPr id="202" name="Google Shape;202;p22"/>
          <p:cNvSpPr txBox="1"/>
          <p:nvPr/>
        </p:nvSpPr>
        <p:spPr>
          <a:xfrm>
            <a:off x="239161" y="3278652"/>
            <a:ext cx="1733808" cy="492443"/>
          </a:xfrm>
          <a:prstGeom prst="rect">
            <a:avLst/>
          </a:prstGeom>
          <a:noFill/>
          <a:ln>
            <a:noFill/>
          </a:ln>
        </p:spPr>
        <p:txBody>
          <a:bodyPr spcFirstLastPara="1" wrap="square" lIns="121900" tIns="60933" rIns="121900" bIns="60933" anchor="t" anchorCtr="0">
            <a:noAutofit/>
          </a:bodyPr>
          <a:lstStyle/>
          <a:p>
            <a:pPr defTabSz="914377">
              <a:buClr>
                <a:srgbClr val="474746"/>
              </a:buClr>
              <a:buSzPts val="1800"/>
              <a:defRPr/>
            </a:pPr>
            <a:r>
              <a:rPr lang="en" sz="2400">
                <a:solidFill>
                  <a:srgbClr val="474746"/>
                </a:solidFill>
              </a:rPr>
              <a:t>Open APIs</a:t>
            </a:r>
            <a:endParaRPr sz="2400">
              <a:solidFill>
                <a:srgbClr val="171717"/>
              </a:solidFill>
              <a:latin typeface="Franklin Gothic Book"/>
            </a:endParaRPr>
          </a:p>
        </p:txBody>
      </p:sp>
      <p:sp>
        <p:nvSpPr>
          <p:cNvPr id="203" name="Google Shape;203;p22"/>
          <p:cNvSpPr txBox="1"/>
          <p:nvPr/>
        </p:nvSpPr>
        <p:spPr>
          <a:xfrm>
            <a:off x="75876" y="4871593"/>
            <a:ext cx="2569355" cy="861775"/>
          </a:xfrm>
          <a:prstGeom prst="rect">
            <a:avLst/>
          </a:prstGeom>
          <a:noFill/>
          <a:ln>
            <a:noFill/>
          </a:ln>
        </p:spPr>
        <p:txBody>
          <a:bodyPr spcFirstLastPara="1" wrap="square" lIns="121900" tIns="60933" rIns="121900" bIns="60933" anchor="t" anchorCtr="0">
            <a:noAutofit/>
          </a:bodyPr>
          <a:lstStyle/>
          <a:p>
            <a:pPr defTabSz="914377">
              <a:buClr>
                <a:srgbClr val="474746"/>
              </a:buClr>
              <a:buSzPts val="1800"/>
              <a:defRPr/>
            </a:pPr>
            <a:r>
              <a:rPr lang="en" sz="2400">
                <a:solidFill>
                  <a:srgbClr val="474746"/>
                </a:solidFill>
              </a:rPr>
              <a:t>Open Source Clients</a:t>
            </a:r>
            <a:endParaRPr sz="2400">
              <a:solidFill>
                <a:srgbClr val="474746"/>
              </a:solidFill>
            </a:endParaRPr>
          </a:p>
        </p:txBody>
      </p:sp>
      <p:pic>
        <p:nvPicPr>
          <p:cNvPr id="204" name="Google Shape;204;p22"/>
          <p:cNvPicPr preferRelativeResize="0"/>
          <p:nvPr/>
        </p:nvPicPr>
        <p:blipFill rotWithShape="1">
          <a:blip r:embed="rId4">
            <a:alphaModFix/>
          </a:blip>
          <a:srcRect/>
          <a:stretch/>
        </p:blipFill>
        <p:spPr>
          <a:xfrm>
            <a:off x="8235888" y="3812957"/>
            <a:ext cx="3283957" cy="2679875"/>
          </a:xfrm>
          <a:prstGeom prst="rect">
            <a:avLst/>
          </a:prstGeom>
          <a:noFill/>
          <a:ln>
            <a:noFill/>
          </a:ln>
          <a:effectLst>
            <a:outerShdw blurRad="190500" algn="tl" rotWithShape="0">
              <a:srgbClr val="000000">
                <a:alpha val="69803"/>
              </a:srgbClr>
            </a:outerShdw>
          </a:effectLst>
        </p:spPr>
      </p:pic>
      <p:pic>
        <p:nvPicPr>
          <p:cNvPr id="205" name="Google Shape;205;p22"/>
          <p:cNvPicPr preferRelativeResize="0"/>
          <p:nvPr/>
        </p:nvPicPr>
        <p:blipFill rotWithShape="1">
          <a:blip r:embed="rId5">
            <a:alphaModFix/>
          </a:blip>
          <a:srcRect/>
          <a:stretch/>
        </p:blipFill>
        <p:spPr>
          <a:xfrm>
            <a:off x="8235889" y="994439"/>
            <a:ext cx="3283959" cy="2682295"/>
          </a:xfrm>
          <a:prstGeom prst="rect">
            <a:avLst/>
          </a:prstGeom>
          <a:noFill/>
          <a:ln>
            <a:noFill/>
          </a:ln>
          <a:effectLst>
            <a:outerShdw blurRad="190500" algn="tl" rotWithShape="0">
              <a:srgbClr val="000000">
                <a:alpha val="69803"/>
              </a:srgbClr>
            </a:outerShdw>
          </a:effectLst>
        </p:spPr>
      </p:pic>
      <p:sp>
        <p:nvSpPr>
          <p:cNvPr id="206" name="Google Shape;206;p22"/>
          <p:cNvSpPr txBox="1">
            <a:spLocks noGrp="1"/>
          </p:cNvSpPr>
          <p:nvPr>
            <p:ph type="title"/>
          </p:nvPr>
        </p:nvSpPr>
        <p:spPr>
          <a:xfrm>
            <a:off x="-65314" y="117903"/>
            <a:ext cx="11576100" cy="763600"/>
          </a:xfrm>
          <a:prstGeom prst="rect">
            <a:avLst/>
          </a:prstGeom>
          <a:noFill/>
          <a:ln>
            <a:noFill/>
          </a:ln>
        </p:spPr>
        <p:txBody>
          <a:bodyPr spcFirstLastPara="1" vert="horz" wrap="square" lIns="121900" tIns="121900" rIns="121900" bIns="121900" rtlCol="0" anchor="t" anchorCtr="0">
            <a:noAutofit/>
          </a:bodyPr>
          <a:lstStyle/>
          <a:p>
            <a:pPr>
              <a:spcBef>
                <a:spcPts val="0"/>
              </a:spcBef>
              <a:buSzPts val="2400"/>
            </a:pPr>
            <a:r>
              <a:rPr lang="en" sz="2800" b="1" dirty="0"/>
              <a:t>Open Data, Open Source, Open Services Cloud Architecture</a:t>
            </a:r>
            <a:endParaRPr b="1" dirty="0"/>
          </a:p>
        </p:txBody>
      </p:sp>
    </p:spTree>
    <p:extLst>
      <p:ext uri="{BB962C8B-B14F-4D97-AF65-F5344CB8AC3E}">
        <p14:creationId xmlns:p14="http://schemas.microsoft.com/office/powerpoint/2010/main" val="21664378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randombar(horizontal)">
                                      <p:cBhvr>
                                        <p:cTn id="7" dur="500"/>
                                        <p:tgtEl>
                                          <p:spTgt spid="205"/>
                                        </p:tgtEl>
                                      </p:cBhvr>
                                    </p:animEffect>
                                  </p:childTnLst>
                                </p:cTn>
                              </p:par>
                              <p:par>
                                <p:cTn id="8" presetID="14" presetClass="entr" presetSubtype="10" fill="hold" nodeType="withEffect">
                                  <p:stCondLst>
                                    <p:cond delay="0"/>
                                  </p:stCondLst>
                                  <p:childTnLst>
                                    <p:set>
                                      <p:cBhvr>
                                        <p:cTn id="9" dur="1" fill="hold">
                                          <p:stCondLst>
                                            <p:cond delay="0"/>
                                          </p:stCondLst>
                                        </p:cTn>
                                        <p:tgtEl>
                                          <p:spTgt spid="204"/>
                                        </p:tgtEl>
                                        <p:attrNameLst>
                                          <p:attrName>style.visibility</p:attrName>
                                        </p:attrNameLst>
                                      </p:cBhvr>
                                      <p:to>
                                        <p:strVal val="visible"/>
                                      </p:to>
                                    </p:set>
                                    <p:animEffect transition="in" filter="randombar(horizontal)">
                                      <p:cBhvr>
                                        <p:cTn id="10"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F80C810B-E5D7-FF47-AD6E-1B48AA768D69}"/>
              </a:ext>
            </a:extLst>
          </p:cNvPr>
          <p:cNvSpPr/>
          <p:nvPr/>
        </p:nvSpPr>
        <p:spPr>
          <a:xfrm rot="11410616">
            <a:off x="351842" y="2642927"/>
            <a:ext cx="5594639" cy="3717324"/>
          </a:xfrm>
          <a:prstGeom prst="cloud">
            <a:avLst/>
          </a:prstGeom>
          <a:solidFill>
            <a:schemeClr val="accent6">
              <a:lumMod val="60000"/>
              <a:lumOff val="40000"/>
              <a:alpha val="10000"/>
            </a:schemeClr>
          </a:solidFill>
          <a:ln>
            <a:solidFill>
              <a:schemeClr val="accent6">
                <a:lumMod val="75000"/>
                <a:alpha val="2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Franklin Gothic Book"/>
              <a:sym typeface="Arial"/>
            </a:endParaRPr>
          </a:p>
        </p:txBody>
      </p:sp>
      <p:pic>
        <p:nvPicPr>
          <p:cNvPr id="3" name="Picture 2">
            <a:extLst>
              <a:ext uri="{FF2B5EF4-FFF2-40B4-BE49-F238E27FC236}">
                <a16:creationId xmlns:a16="http://schemas.microsoft.com/office/drawing/2014/main" id="{A9669E16-FEF8-B24E-A4F5-B609B52099D7}"/>
              </a:ext>
            </a:extLst>
          </p:cNvPr>
          <p:cNvPicPr>
            <a:picLocks noChangeAspect="1"/>
          </p:cNvPicPr>
          <p:nvPr/>
        </p:nvPicPr>
        <p:blipFill>
          <a:blip r:embed="rId3"/>
          <a:stretch>
            <a:fillRect/>
          </a:stretch>
        </p:blipFill>
        <p:spPr>
          <a:xfrm>
            <a:off x="6096000" y="2611985"/>
            <a:ext cx="6096000" cy="3883011"/>
          </a:xfrm>
          <a:prstGeom prst="rect">
            <a:avLst/>
          </a:prstGeom>
        </p:spPr>
      </p:pic>
      <p:pic>
        <p:nvPicPr>
          <p:cNvPr id="80" name="Picture 79" descr="eosdis-orbit.png">
            <a:extLst>
              <a:ext uri="{FF2B5EF4-FFF2-40B4-BE49-F238E27FC236}">
                <a16:creationId xmlns:a16="http://schemas.microsoft.com/office/drawing/2014/main" id="{7860043B-0341-3D4F-A19B-B5AA4566E0D5}"/>
              </a:ext>
            </a:extLst>
          </p:cNvPr>
          <p:cNvPicPr>
            <a:picLocks noChangeAspect="1"/>
          </p:cNvPicPr>
          <p:nvPr/>
        </p:nvPicPr>
        <p:blipFill rotWithShape="1">
          <a:blip r:embed="rId4">
            <a:alphaModFix amt="6000"/>
            <a:extLst>
              <a:ext uri="{28A0092B-C50C-407E-A947-70E740481C1C}">
                <a14:useLocalDpi xmlns:a14="http://schemas.microsoft.com/office/drawing/2010/main"/>
              </a:ext>
            </a:extLst>
          </a:blip>
          <a:srcRect r="5553" b="12950"/>
          <a:stretch/>
        </p:blipFill>
        <p:spPr>
          <a:xfrm>
            <a:off x="5609663" y="2232783"/>
            <a:ext cx="4390091" cy="4676399"/>
          </a:xfrm>
          <a:prstGeom prst="rect">
            <a:avLst/>
          </a:prstGeom>
        </p:spPr>
      </p:pic>
      <p:grpSp>
        <p:nvGrpSpPr>
          <p:cNvPr id="27" name="Group 26">
            <a:extLst>
              <a:ext uri="{FF2B5EF4-FFF2-40B4-BE49-F238E27FC236}">
                <a16:creationId xmlns:a16="http://schemas.microsoft.com/office/drawing/2014/main" id="{AF5CB8F9-7B4C-0A4F-9489-05E0331E8B48}"/>
              </a:ext>
            </a:extLst>
          </p:cNvPr>
          <p:cNvGrpSpPr/>
          <p:nvPr/>
        </p:nvGrpSpPr>
        <p:grpSpPr>
          <a:xfrm>
            <a:off x="112690" y="78395"/>
            <a:ext cx="2391572" cy="713333"/>
            <a:chOff x="8187087" y="-179699"/>
            <a:chExt cx="4042181" cy="1262175"/>
          </a:xfrm>
        </p:grpSpPr>
        <p:pic>
          <p:nvPicPr>
            <p:cNvPr id="28" name="Picture 27">
              <a:extLst>
                <a:ext uri="{FF2B5EF4-FFF2-40B4-BE49-F238E27FC236}">
                  <a16:creationId xmlns:a16="http://schemas.microsoft.com/office/drawing/2014/main" id="{5528996B-5157-ED4B-8EFB-A873DD75A7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6539"/>
            <a:stretch/>
          </p:blipFill>
          <p:spPr>
            <a:xfrm>
              <a:off x="9032323" y="-179699"/>
              <a:ext cx="3196945" cy="1262175"/>
            </a:xfrm>
            <a:prstGeom prst="rect">
              <a:avLst/>
            </a:prstGeom>
          </p:spPr>
        </p:pic>
        <p:pic>
          <p:nvPicPr>
            <p:cNvPr id="29" name="Picture 28">
              <a:extLst>
                <a:ext uri="{FF2B5EF4-FFF2-40B4-BE49-F238E27FC236}">
                  <a16:creationId xmlns:a16="http://schemas.microsoft.com/office/drawing/2014/main" id="{5774112A-A777-DB4C-9352-3A2617CD390B}"/>
                </a:ext>
              </a:extLst>
            </p:cNvPr>
            <p:cNvPicPr>
              <a:picLocks noChangeAspect="1"/>
            </p:cNvPicPr>
            <p:nvPr/>
          </p:nvPicPr>
          <p:blipFill>
            <a:blip r:embed="rId6"/>
            <a:stretch>
              <a:fillRect/>
            </a:stretch>
          </p:blipFill>
          <p:spPr>
            <a:xfrm>
              <a:off x="8187087" y="183085"/>
              <a:ext cx="920093" cy="762144"/>
            </a:xfrm>
            <a:prstGeom prst="rect">
              <a:avLst/>
            </a:prstGeom>
          </p:spPr>
        </p:pic>
      </p:grpSp>
      <p:sp>
        <p:nvSpPr>
          <p:cNvPr id="30" name="TextBox 29">
            <a:extLst>
              <a:ext uri="{FF2B5EF4-FFF2-40B4-BE49-F238E27FC236}">
                <a16:creationId xmlns:a16="http://schemas.microsoft.com/office/drawing/2014/main" id="{627F50B6-551F-0D4C-B7D8-CE93C9A7AD00}"/>
              </a:ext>
            </a:extLst>
          </p:cNvPr>
          <p:cNvSpPr txBox="1"/>
          <p:nvPr/>
        </p:nvSpPr>
        <p:spPr>
          <a:xfrm>
            <a:off x="8792582" y="4947132"/>
            <a:ext cx="775007" cy="307777"/>
          </a:xfrm>
          <a:prstGeom prst="rect">
            <a:avLst/>
          </a:prstGeom>
          <a:noFill/>
        </p:spPr>
        <p:txBody>
          <a:bodyPr wrap="square" rtlCol="0">
            <a:spAutoFit/>
          </a:bodyPr>
          <a:lstStyle/>
          <a:p>
            <a:pPr algn="ctr" defTabSz="914377">
              <a:defRPr/>
            </a:pPr>
            <a:r>
              <a:rPr lang="en-US" sz="1400" dirty="0">
                <a:solidFill>
                  <a:srgbClr val="38495C"/>
                </a:solidFill>
                <a:latin typeface="Helvetica Neue" panose="02000503000000020004" pitchFamily="2" charset="0"/>
                <a:ea typeface="Helvetica Neue" panose="02000503000000020004" pitchFamily="2" charset="0"/>
                <a:cs typeface="Helvetica Neue" panose="02000503000000020004" pitchFamily="2" charset="0"/>
                <a:sym typeface="Arial"/>
              </a:rPr>
              <a:t>Today</a:t>
            </a:r>
          </a:p>
        </p:txBody>
      </p:sp>
      <p:sp>
        <p:nvSpPr>
          <p:cNvPr id="31" name="TextBox 30">
            <a:extLst>
              <a:ext uri="{FF2B5EF4-FFF2-40B4-BE49-F238E27FC236}">
                <a16:creationId xmlns:a16="http://schemas.microsoft.com/office/drawing/2014/main" id="{E1F7BF5E-4FF2-1749-972B-A08B412E4B8D}"/>
              </a:ext>
            </a:extLst>
          </p:cNvPr>
          <p:cNvSpPr txBox="1"/>
          <p:nvPr/>
        </p:nvSpPr>
        <p:spPr>
          <a:xfrm>
            <a:off x="9323782" y="4214651"/>
            <a:ext cx="775007" cy="307777"/>
          </a:xfrm>
          <a:prstGeom prst="rect">
            <a:avLst/>
          </a:prstGeom>
          <a:noFill/>
        </p:spPr>
        <p:txBody>
          <a:bodyPr wrap="square" rtlCol="0">
            <a:spAutoFit/>
          </a:bodyPr>
          <a:lstStyle/>
          <a:p>
            <a:pPr algn="ctr" defTabSz="914377">
              <a:defRPr/>
            </a:pPr>
            <a:r>
              <a:rPr lang="en-US" sz="1400" dirty="0">
                <a:solidFill>
                  <a:srgbClr val="38495C"/>
                </a:solidFill>
                <a:latin typeface="Helvetica Neue" panose="02000503000000020004" pitchFamily="2" charset="0"/>
                <a:ea typeface="Helvetica Neue" panose="02000503000000020004" pitchFamily="2" charset="0"/>
                <a:cs typeface="Helvetica Neue" panose="02000503000000020004" pitchFamily="2" charset="0"/>
                <a:sym typeface="Arial"/>
              </a:rPr>
              <a:t>SWOT</a:t>
            </a:r>
          </a:p>
        </p:txBody>
      </p:sp>
      <p:sp>
        <p:nvSpPr>
          <p:cNvPr id="32" name="TextBox 31">
            <a:extLst>
              <a:ext uri="{FF2B5EF4-FFF2-40B4-BE49-F238E27FC236}">
                <a16:creationId xmlns:a16="http://schemas.microsoft.com/office/drawing/2014/main" id="{694F45F9-411A-B94D-B199-FF5A23339E04}"/>
              </a:ext>
            </a:extLst>
          </p:cNvPr>
          <p:cNvSpPr txBox="1"/>
          <p:nvPr/>
        </p:nvSpPr>
        <p:spPr>
          <a:xfrm>
            <a:off x="9797002" y="3713059"/>
            <a:ext cx="775007" cy="307777"/>
          </a:xfrm>
          <a:prstGeom prst="rect">
            <a:avLst/>
          </a:prstGeom>
          <a:noFill/>
        </p:spPr>
        <p:txBody>
          <a:bodyPr wrap="square" rtlCol="0">
            <a:spAutoFit/>
          </a:bodyPr>
          <a:lstStyle/>
          <a:p>
            <a:pPr algn="ctr" defTabSz="914377">
              <a:defRPr/>
            </a:pPr>
            <a:r>
              <a:rPr lang="en-US" sz="1400" dirty="0">
                <a:solidFill>
                  <a:srgbClr val="38495C"/>
                </a:solidFill>
                <a:latin typeface="Helvetica Neue" panose="02000503000000020004" pitchFamily="2" charset="0"/>
                <a:ea typeface="Helvetica Neue" panose="02000503000000020004" pitchFamily="2" charset="0"/>
                <a:cs typeface="Helvetica Neue" panose="02000503000000020004" pitchFamily="2" charset="0"/>
                <a:sym typeface="Arial"/>
              </a:rPr>
              <a:t>NISAR</a:t>
            </a:r>
          </a:p>
        </p:txBody>
      </p:sp>
      <p:sp>
        <p:nvSpPr>
          <p:cNvPr id="33" name="TextBox 32">
            <a:extLst>
              <a:ext uri="{FF2B5EF4-FFF2-40B4-BE49-F238E27FC236}">
                <a16:creationId xmlns:a16="http://schemas.microsoft.com/office/drawing/2014/main" id="{EA05B083-90D0-2E48-85B8-86A0336B765E}"/>
              </a:ext>
            </a:extLst>
          </p:cNvPr>
          <p:cNvSpPr txBox="1"/>
          <p:nvPr/>
        </p:nvSpPr>
        <p:spPr>
          <a:xfrm>
            <a:off x="1557737" y="3280055"/>
            <a:ext cx="4384731" cy="2339102"/>
          </a:xfrm>
          <a:prstGeom prst="rect">
            <a:avLst/>
          </a:prstGeom>
          <a:noFill/>
        </p:spPr>
        <p:txBody>
          <a:bodyPr wrap="square" rtlCol="0">
            <a:spAutoFit/>
          </a:bodyPr>
          <a:lstStyle/>
          <a:p>
            <a:pPr defTabSz="914377">
              <a:defRPr/>
            </a:pPr>
            <a:r>
              <a:rPr lang="en-US" sz="1600" b="1" dirty="0">
                <a:solidFill>
                  <a:srgbClr val="38495C"/>
                </a:solidFill>
                <a:latin typeface="Arial" panose="020B0604020202020204" pitchFamily="34" charset="0"/>
                <a:ea typeface="Helvetica Neue" panose="02000503000000020004" pitchFamily="2" charset="0"/>
                <a:cs typeface="Arial" panose="020B0604020202020204" pitchFamily="34" charset="0"/>
                <a:sym typeface="Arial"/>
              </a:rPr>
              <a:t>Cloud Evolution: Our future</a:t>
            </a:r>
          </a:p>
          <a:p>
            <a:pPr marL="285744" indent="-285744" defTabSz="914377">
              <a:buFont typeface="Arial" panose="020B0604020202020204" pitchFamily="34" charset="0"/>
              <a:buChar char="•"/>
              <a:defRPr/>
            </a:pPr>
            <a:r>
              <a:rPr lang="en-US" sz="1400" dirty="0">
                <a:solidFill>
                  <a:srgbClr val="38495C"/>
                </a:solidFill>
                <a:latin typeface="Arial" panose="020B0604020202020204" pitchFamily="34" charset="0"/>
                <a:ea typeface="Helvetica Neue" panose="02000503000000020004" pitchFamily="2" charset="0"/>
                <a:cs typeface="Arial" panose="020B0604020202020204" pitchFamily="34" charset="0"/>
                <a:sym typeface="Arial"/>
              </a:rPr>
              <a:t>Scalable growth</a:t>
            </a:r>
          </a:p>
          <a:p>
            <a:pPr marL="285744" indent="-285744" defTabSz="914377">
              <a:buFont typeface="Arial" panose="020B0604020202020204" pitchFamily="34" charset="0"/>
              <a:buChar char="•"/>
              <a:defRPr/>
            </a:pPr>
            <a:r>
              <a:rPr lang="en-US" sz="1400" dirty="0">
                <a:solidFill>
                  <a:srgbClr val="38495C"/>
                </a:solidFill>
                <a:latin typeface="Arial" panose="020B0604020202020204" pitchFamily="34" charset="0"/>
                <a:ea typeface="Helvetica Neue" panose="02000503000000020004" pitchFamily="2" charset="0"/>
                <a:cs typeface="Arial" panose="020B0604020202020204" pitchFamily="34" charset="0"/>
                <a:sym typeface="Arial"/>
              </a:rPr>
              <a:t>Operational and analytical efficiency</a:t>
            </a:r>
          </a:p>
          <a:p>
            <a:pPr marL="285744" indent="-285744" defTabSz="914377">
              <a:buFont typeface="Arial" panose="020B0604020202020204" pitchFamily="34" charset="0"/>
              <a:buChar char="•"/>
              <a:defRPr/>
            </a:pPr>
            <a:r>
              <a:rPr lang="en-US" sz="1400" dirty="0">
                <a:solidFill>
                  <a:srgbClr val="38495C"/>
                </a:solidFill>
                <a:latin typeface="Arial" panose="020B0604020202020204" pitchFamily="34" charset="0"/>
                <a:ea typeface="Helvetica Neue" panose="02000503000000020004" pitchFamily="2" charset="0"/>
                <a:cs typeface="Arial" panose="020B0604020202020204" pitchFamily="34" charset="0"/>
                <a:sym typeface="Arial"/>
              </a:rPr>
              <a:t>Open science enables collaboration</a:t>
            </a:r>
          </a:p>
          <a:p>
            <a:pPr defTabSz="914377">
              <a:defRPr/>
            </a:pPr>
            <a:endParaRPr lang="en-US" sz="1600" dirty="0">
              <a:solidFill>
                <a:srgbClr val="38495C"/>
              </a:solidFill>
              <a:latin typeface="Arial" panose="020B0604020202020204" pitchFamily="34" charset="0"/>
              <a:ea typeface="Helvetica Neue" panose="02000503000000020004" pitchFamily="2" charset="0"/>
              <a:cs typeface="Arial" panose="020B0604020202020204" pitchFamily="34" charset="0"/>
              <a:sym typeface="Arial"/>
            </a:endParaRPr>
          </a:p>
          <a:p>
            <a:pPr defTabSz="914377">
              <a:defRPr/>
            </a:pPr>
            <a:r>
              <a:rPr lang="en-US" sz="1600" b="1" dirty="0">
                <a:solidFill>
                  <a:srgbClr val="38495C"/>
                </a:solidFill>
                <a:latin typeface="Arial" panose="020B0604020202020204" pitchFamily="34" charset="0"/>
                <a:ea typeface="Helvetica Neue" panose="02000503000000020004" pitchFamily="2" charset="0"/>
                <a:cs typeface="Arial" panose="020B0604020202020204" pitchFamily="34" charset="0"/>
                <a:sym typeface="Arial"/>
              </a:rPr>
              <a:t>Commercial cloud solutions</a:t>
            </a:r>
            <a:endParaRPr lang="en-US" sz="1600" dirty="0">
              <a:solidFill>
                <a:srgbClr val="38495C"/>
              </a:solidFill>
              <a:latin typeface="Arial" panose="020B0604020202020204" pitchFamily="34" charset="0"/>
              <a:ea typeface="Helvetica Neue" panose="02000503000000020004" pitchFamily="2" charset="0"/>
              <a:cs typeface="Arial" panose="020B0604020202020204" pitchFamily="34" charset="0"/>
              <a:sym typeface="Arial"/>
            </a:endParaRPr>
          </a:p>
          <a:p>
            <a:pPr marL="285744" indent="-285744" defTabSz="914377">
              <a:buFont typeface="Arial" panose="020B0604020202020204" pitchFamily="34" charset="0"/>
              <a:buChar char="•"/>
              <a:defRPr/>
            </a:pPr>
            <a:r>
              <a:rPr lang="en-US" sz="1400" dirty="0">
                <a:solidFill>
                  <a:srgbClr val="38495C"/>
                </a:solidFill>
                <a:latin typeface="Arial" panose="020B0604020202020204" pitchFamily="34" charset="0"/>
                <a:ea typeface="Helvetica Neue" panose="02000503000000020004" pitchFamily="2" charset="0"/>
                <a:cs typeface="Arial" panose="020B0604020202020204" pitchFamily="34" charset="0"/>
                <a:sym typeface="Arial"/>
              </a:rPr>
              <a:t>Agility and speed</a:t>
            </a:r>
          </a:p>
          <a:p>
            <a:pPr marL="285744" indent="-285744" defTabSz="914377">
              <a:buFont typeface="Arial" panose="020B0604020202020204" pitchFamily="34" charset="0"/>
              <a:buChar char="•"/>
              <a:defRPr/>
            </a:pPr>
            <a:r>
              <a:rPr lang="en-US" sz="1400" dirty="0">
                <a:solidFill>
                  <a:srgbClr val="38495C"/>
                </a:solidFill>
                <a:latin typeface="Arial" panose="020B0604020202020204" pitchFamily="34" charset="0"/>
                <a:ea typeface="Helvetica Neue" panose="02000503000000020004" pitchFamily="2" charset="0"/>
                <a:cs typeface="Arial" panose="020B0604020202020204" pitchFamily="34" charset="0"/>
                <a:sym typeface="Arial"/>
              </a:rPr>
              <a:t>Constant market-driven innovation by vendors (e.g., Amazon, Google)</a:t>
            </a:r>
          </a:p>
          <a:p>
            <a:pPr marL="285744" indent="-285744" defTabSz="914377">
              <a:buFont typeface="Arial" panose="020B0604020202020204" pitchFamily="34" charset="0"/>
              <a:buChar char="•"/>
              <a:defRPr/>
            </a:pPr>
            <a:r>
              <a:rPr lang="en-US" sz="1400" dirty="0">
                <a:solidFill>
                  <a:srgbClr val="38495C"/>
                </a:solidFill>
                <a:latin typeface="Arial" panose="020B0604020202020204" pitchFamily="34" charset="0"/>
                <a:ea typeface="Helvetica Neue" panose="02000503000000020004" pitchFamily="2" charset="0"/>
                <a:cs typeface="Arial" panose="020B0604020202020204" pitchFamily="34" charset="0"/>
                <a:sym typeface="Arial"/>
              </a:rPr>
              <a:t>Represent quickest path to enabling change</a:t>
            </a:r>
          </a:p>
        </p:txBody>
      </p:sp>
      <p:sp>
        <p:nvSpPr>
          <p:cNvPr id="16" name="TextBox 15">
            <a:extLst>
              <a:ext uri="{FF2B5EF4-FFF2-40B4-BE49-F238E27FC236}">
                <a16:creationId xmlns:a16="http://schemas.microsoft.com/office/drawing/2014/main" id="{669761F7-973D-324F-991F-E5D5C8EE9D48}"/>
              </a:ext>
            </a:extLst>
          </p:cNvPr>
          <p:cNvSpPr txBox="1"/>
          <p:nvPr/>
        </p:nvSpPr>
        <p:spPr>
          <a:xfrm>
            <a:off x="391821" y="1889807"/>
            <a:ext cx="2880360" cy="646331"/>
          </a:xfrm>
          <a:prstGeom prst="rect">
            <a:avLst/>
          </a:prstGeom>
          <a:noFill/>
        </p:spPr>
        <p:txBody>
          <a:bodyPr wrap="square" rtlCol="0">
            <a:spAutoFit/>
          </a:bodyPr>
          <a:lstStyle/>
          <a:p>
            <a:pPr defTabSz="914377">
              <a:defRPr/>
            </a:pPr>
            <a:r>
              <a:rPr lang="en-US" dirty="0">
                <a:solidFill>
                  <a:srgbClr val="38495C"/>
                </a:solidFill>
                <a:latin typeface="Arial" panose="020B0604020202020204" pitchFamily="34" charset="0"/>
                <a:ea typeface="Helvetica Neue" panose="02000503000000020004" pitchFamily="2" charset="0"/>
                <a:cs typeface="Arial" panose="020B0604020202020204" pitchFamily="34" charset="0"/>
                <a:sym typeface="Arial"/>
              </a:rPr>
              <a:t>Make data available to as many people as possible</a:t>
            </a:r>
          </a:p>
        </p:txBody>
      </p:sp>
      <p:sp>
        <p:nvSpPr>
          <p:cNvPr id="2" name="Right Arrow 1">
            <a:extLst>
              <a:ext uri="{FF2B5EF4-FFF2-40B4-BE49-F238E27FC236}">
                <a16:creationId xmlns:a16="http://schemas.microsoft.com/office/drawing/2014/main" id="{438BC65C-A86B-724C-AACF-32B5F9DB9B85}"/>
              </a:ext>
            </a:extLst>
          </p:cNvPr>
          <p:cNvSpPr/>
          <p:nvPr/>
        </p:nvSpPr>
        <p:spPr>
          <a:xfrm>
            <a:off x="3295731" y="1970655"/>
            <a:ext cx="978408" cy="484632"/>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E67E22">
                  <a:lumMod val="75000"/>
                </a:srgbClr>
              </a:solidFill>
              <a:latin typeface="Franklin Gothic Book"/>
              <a:sym typeface="Arial"/>
            </a:endParaRPr>
          </a:p>
        </p:txBody>
      </p:sp>
      <p:sp>
        <p:nvSpPr>
          <p:cNvPr id="20" name="Right Arrow 19">
            <a:extLst>
              <a:ext uri="{FF2B5EF4-FFF2-40B4-BE49-F238E27FC236}">
                <a16:creationId xmlns:a16="http://schemas.microsoft.com/office/drawing/2014/main" id="{5BDDE7CF-51DC-9341-A424-D3F67F742346}"/>
              </a:ext>
            </a:extLst>
          </p:cNvPr>
          <p:cNvSpPr/>
          <p:nvPr/>
        </p:nvSpPr>
        <p:spPr>
          <a:xfrm>
            <a:off x="7253731" y="1970655"/>
            <a:ext cx="978408" cy="484632"/>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Franklin Gothic Book"/>
              <a:sym typeface="Arial"/>
            </a:endParaRPr>
          </a:p>
        </p:txBody>
      </p:sp>
      <p:sp>
        <p:nvSpPr>
          <p:cNvPr id="21" name="TextBox 20">
            <a:extLst>
              <a:ext uri="{FF2B5EF4-FFF2-40B4-BE49-F238E27FC236}">
                <a16:creationId xmlns:a16="http://schemas.microsoft.com/office/drawing/2014/main" id="{5B4769AA-4E74-6C4B-A27B-57956C053BB7}"/>
              </a:ext>
            </a:extLst>
          </p:cNvPr>
          <p:cNvSpPr txBox="1"/>
          <p:nvPr/>
        </p:nvSpPr>
        <p:spPr>
          <a:xfrm>
            <a:off x="8247898" y="1751466"/>
            <a:ext cx="3417361" cy="923330"/>
          </a:xfrm>
          <a:prstGeom prst="rect">
            <a:avLst/>
          </a:prstGeom>
          <a:noFill/>
        </p:spPr>
        <p:txBody>
          <a:bodyPr wrap="square" rtlCol="0">
            <a:spAutoFit/>
          </a:bodyPr>
          <a:lstStyle/>
          <a:p>
            <a:pPr defTabSz="914377">
              <a:defRPr/>
            </a:pPr>
            <a:r>
              <a:rPr lang="en-US" dirty="0">
                <a:solidFill>
                  <a:srgbClr val="38495C"/>
                </a:solidFill>
                <a:latin typeface="Arial" panose="020B0604020202020204" pitchFamily="34" charset="0"/>
                <a:ea typeface="Helvetica Neue" panose="02000503000000020004" pitchFamily="2" charset="0"/>
                <a:cs typeface="Arial" panose="020B0604020202020204" pitchFamily="34" charset="0"/>
                <a:sym typeface="Arial"/>
              </a:rPr>
              <a:t>Data volumes for future missions will surpass in-house capacity/capability</a:t>
            </a:r>
          </a:p>
        </p:txBody>
      </p:sp>
      <p:sp>
        <p:nvSpPr>
          <p:cNvPr id="4" name="TextBox 3">
            <a:extLst>
              <a:ext uri="{FF2B5EF4-FFF2-40B4-BE49-F238E27FC236}">
                <a16:creationId xmlns:a16="http://schemas.microsoft.com/office/drawing/2014/main" id="{623836F2-27A0-B942-B2F2-0D13D1D28306}"/>
              </a:ext>
            </a:extLst>
          </p:cNvPr>
          <p:cNvSpPr txBox="1"/>
          <p:nvPr/>
        </p:nvSpPr>
        <p:spPr>
          <a:xfrm>
            <a:off x="4274139" y="1891166"/>
            <a:ext cx="2971800" cy="646331"/>
          </a:xfrm>
          <a:prstGeom prst="rect">
            <a:avLst/>
          </a:prstGeom>
          <a:noFill/>
        </p:spPr>
        <p:txBody>
          <a:bodyPr wrap="square" rtlCol="0">
            <a:spAutoFit/>
          </a:bodyPr>
          <a:lstStyle/>
          <a:p>
            <a:pPr defTabSz="914377">
              <a:defRPr/>
            </a:pPr>
            <a:r>
              <a:rPr lang="en-US" dirty="0">
                <a:solidFill>
                  <a:srgbClr val="38495C"/>
                </a:solidFill>
                <a:latin typeface="Arial" panose="020B0604020202020204" pitchFamily="34" charset="0"/>
                <a:ea typeface="Helvetica Neue" panose="02000503000000020004" pitchFamily="2" charset="0"/>
                <a:cs typeface="Arial" panose="020B0604020202020204" pitchFamily="34" charset="0"/>
                <a:sym typeface="Arial"/>
              </a:rPr>
              <a:t>Our users’ expectations and abilities are changing</a:t>
            </a:r>
          </a:p>
        </p:txBody>
      </p:sp>
      <p:sp>
        <p:nvSpPr>
          <p:cNvPr id="22" name="TextBox 21">
            <a:extLst>
              <a:ext uri="{FF2B5EF4-FFF2-40B4-BE49-F238E27FC236}">
                <a16:creationId xmlns:a16="http://schemas.microsoft.com/office/drawing/2014/main" id="{1DE05354-1DC8-9B4B-AC98-E4D677611133}"/>
              </a:ext>
            </a:extLst>
          </p:cNvPr>
          <p:cNvSpPr txBox="1"/>
          <p:nvPr/>
        </p:nvSpPr>
        <p:spPr>
          <a:xfrm>
            <a:off x="-422739" y="721588"/>
            <a:ext cx="12192000" cy="923330"/>
          </a:xfrm>
          <a:prstGeom prst="rect">
            <a:avLst/>
          </a:prstGeom>
          <a:noFill/>
        </p:spPr>
        <p:txBody>
          <a:bodyPr wrap="square" rtlCol="0">
            <a:spAutoFit/>
          </a:bodyPr>
          <a:lstStyle/>
          <a:p>
            <a:pPr algn="ctr" defTabSz="914377">
              <a:defRPr/>
            </a:pPr>
            <a:r>
              <a:rPr lang="en-US" sz="5400" b="1" dirty="0">
                <a:solidFill>
                  <a:srgbClr val="38495C"/>
                </a:solidFill>
                <a:latin typeface="Avenir Heavy"/>
                <a:ea typeface="Helvetica Neue" panose="02000503000000020004" pitchFamily="2" charset="0"/>
                <a:cs typeface="Helvetica Neue" panose="02000503000000020004" pitchFamily="2" charset="0"/>
                <a:sym typeface="Arial"/>
              </a:rPr>
              <a:t>Earthdata Cloud</a:t>
            </a:r>
            <a:endParaRPr lang="en-US" sz="5400" dirty="0">
              <a:solidFill>
                <a:srgbClr val="38495C"/>
              </a:solidFill>
              <a:latin typeface="Avenir Heavy"/>
              <a:ea typeface="Helvetica Neue" panose="02000503000000020004" pitchFamily="2" charset="0"/>
              <a:cs typeface="Helvetica Neue" panose="02000503000000020004" pitchFamily="2" charset="0"/>
              <a:sym typeface="Arial"/>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0300" y="172617"/>
            <a:ext cx="1999320" cy="1431375"/>
          </a:xfrm>
          <a:prstGeom prst="rect">
            <a:avLst/>
          </a:prstGeom>
          <a:ln>
            <a:noFill/>
          </a:ln>
          <a:effectLst>
            <a:outerShdw blurRad="190500" algn="tl" rotWithShape="0">
              <a:srgbClr val="000000">
                <a:alpha val="70000"/>
              </a:srgbClr>
            </a:outerShdw>
          </a:effectLst>
        </p:spPr>
      </p:pic>
      <p:sp>
        <p:nvSpPr>
          <p:cNvPr id="6" name="Slide Number Placeholder 5"/>
          <p:cNvSpPr>
            <a:spLocks noGrp="1"/>
          </p:cNvSpPr>
          <p:nvPr>
            <p:ph type="sldNum" sz="quarter" idx="12"/>
          </p:nvPr>
        </p:nvSpPr>
        <p:spPr/>
        <p:txBody>
          <a:bodyPr/>
          <a:lstStyle/>
          <a:p>
            <a:pPr defTabSz="914377">
              <a:defRPr/>
            </a:pPr>
            <a:fld id="{7A0FE22E-E07B-4D4D-A66A-A36E422BA9A7}" type="slidenum">
              <a:rPr lang="en-US">
                <a:solidFill>
                  <a:srgbClr val="171717">
                    <a:tint val="75000"/>
                  </a:srgbClr>
                </a:solidFill>
                <a:latin typeface="Franklin Gothic Book"/>
                <a:cs typeface="Arial"/>
                <a:sym typeface="Arial"/>
              </a:rPr>
              <a:pPr defTabSz="914377">
                <a:defRPr/>
              </a:pPr>
              <a:t>8</a:t>
            </a:fld>
            <a:endParaRPr lang="en-US">
              <a:solidFill>
                <a:srgbClr val="171717">
                  <a:tint val="75000"/>
                </a:srgbClr>
              </a:solidFill>
              <a:latin typeface="Franklin Gothic Book"/>
              <a:cs typeface="Arial"/>
              <a:sym typeface="Arial"/>
            </a:endParaRPr>
          </a:p>
        </p:txBody>
      </p:sp>
    </p:spTree>
    <p:extLst>
      <p:ext uri="{BB962C8B-B14F-4D97-AF65-F5344CB8AC3E}">
        <p14:creationId xmlns:p14="http://schemas.microsoft.com/office/powerpoint/2010/main" val="1644360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500" fill="hold"/>
                                        <p:tgtEl>
                                          <p:spTgt spid="20"/>
                                        </p:tgtEl>
                                        <p:attrNameLst>
                                          <p:attrName>ppt_x</p:attrName>
                                        </p:attrNameLst>
                                      </p:cBhvr>
                                      <p:tavLst>
                                        <p:tav tm="0">
                                          <p:val>
                                            <p:strVal val="0-#ppt_w/2"/>
                                          </p:val>
                                        </p:tav>
                                        <p:tav tm="100000">
                                          <p:val>
                                            <p:strVal val="#ppt_x"/>
                                          </p:val>
                                        </p:tav>
                                      </p:tavLst>
                                    </p:anim>
                                    <p:anim calcmode="lin" valueType="num">
                                      <p:cBhvr additive="base">
                                        <p:cTn id="20" dur="15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50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2000" fill="hold"/>
                                        <p:tgtEl>
                                          <p:spTgt spid="21"/>
                                        </p:tgtEl>
                                        <p:attrNameLst>
                                          <p:attrName>ppt_x</p:attrName>
                                        </p:attrNameLst>
                                      </p:cBhvr>
                                      <p:tavLst>
                                        <p:tav tm="0">
                                          <p:val>
                                            <p:strVal val="0-#ppt_w/2"/>
                                          </p:val>
                                        </p:tav>
                                        <p:tav tm="100000">
                                          <p:val>
                                            <p:strVal val="#ppt_x"/>
                                          </p:val>
                                        </p:tav>
                                      </p:tavLst>
                                    </p:anim>
                                    <p:anim calcmode="lin" valueType="num">
                                      <p:cBhvr additive="base">
                                        <p:cTn id="24" dur="2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P spid="20" grpId="0" animBg="1"/>
      <p:bldP spid="21"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6"/>
          <p:cNvSpPr>
            <a:spLocks noGrp="1"/>
          </p:cNvSpPr>
          <p:nvPr>
            <p:ph type="sldNum" sz="quarter" idx="12"/>
          </p:nvPr>
        </p:nvSpPr>
        <p:spPr>
          <a:xfrm>
            <a:off x="10047799" y="6396899"/>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b="1">
                <a:solidFill>
                  <a:schemeClr val="tx1"/>
                </a:solidFill>
                <a:latin typeface="Arial" panose="020B0604020202020204" pitchFamily="34" charset="0"/>
              </a:defRPr>
            </a:lvl1pPr>
            <a:lvl2pPr marL="742932" indent="-285744">
              <a:spcBef>
                <a:spcPct val="20000"/>
              </a:spcBef>
              <a:buChar char="–"/>
              <a:defRPr b="1">
                <a:solidFill>
                  <a:schemeClr val="tx1"/>
                </a:solidFill>
                <a:latin typeface="Arial" panose="020B0604020202020204" pitchFamily="34" charset="0"/>
              </a:defRPr>
            </a:lvl2pPr>
            <a:lvl3pPr marL="1142971" indent="-228594">
              <a:spcBef>
                <a:spcPct val="20000"/>
              </a:spcBef>
              <a:buChar char="•"/>
              <a:defRPr b="1">
                <a:solidFill>
                  <a:schemeClr val="tx1"/>
                </a:solidFill>
                <a:latin typeface="Arial" panose="020B0604020202020204" pitchFamily="34" charset="0"/>
              </a:defRPr>
            </a:lvl3pPr>
            <a:lvl4pPr marL="1600160" indent="-228594">
              <a:spcBef>
                <a:spcPct val="20000"/>
              </a:spcBef>
              <a:buChar char="–"/>
              <a:defRPr b="1">
                <a:solidFill>
                  <a:schemeClr val="tx1"/>
                </a:solidFill>
                <a:latin typeface="Arial" panose="020B0604020202020204" pitchFamily="34" charset="0"/>
              </a:defRPr>
            </a:lvl4pPr>
            <a:lvl5pPr marL="2057349" indent="-228594">
              <a:spcBef>
                <a:spcPct val="20000"/>
              </a:spcBef>
              <a:buChar char="»"/>
              <a:defRPr b="1">
                <a:solidFill>
                  <a:schemeClr val="tx1"/>
                </a:solidFill>
                <a:latin typeface="Arial" panose="020B0604020202020204" pitchFamily="34" charset="0"/>
              </a:defRPr>
            </a:lvl5pPr>
            <a:lvl6pPr marL="2514537" indent="-228594" eaLnBrk="0" fontAlgn="base" hangingPunct="0">
              <a:spcBef>
                <a:spcPct val="20000"/>
              </a:spcBef>
              <a:spcAft>
                <a:spcPct val="0"/>
              </a:spcAft>
              <a:buChar char="»"/>
              <a:defRPr b="1">
                <a:solidFill>
                  <a:schemeClr val="tx1"/>
                </a:solidFill>
                <a:latin typeface="Arial" panose="020B0604020202020204" pitchFamily="34" charset="0"/>
              </a:defRPr>
            </a:lvl6pPr>
            <a:lvl7pPr marL="2971726" indent="-228594" eaLnBrk="0" fontAlgn="base" hangingPunct="0">
              <a:spcBef>
                <a:spcPct val="20000"/>
              </a:spcBef>
              <a:spcAft>
                <a:spcPct val="0"/>
              </a:spcAft>
              <a:buChar char="»"/>
              <a:defRPr b="1">
                <a:solidFill>
                  <a:schemeClr val="tx1"/>
                </a:solidFill>
                <a:latin typeface="Arial" panose="020B0604020202020204" pitchFamily="34" charset="0"/>
              </a:defRPr>
            </a:lvl7pPr>
            <a:lvl8pPr marL="3428914" indent="-228594" eaLnBrk="0" fontAlgn="base" hangingPunct="0">
              <a:spcBef>
                <a:spcPct val="20000"/>
              </a:spcBef>
              <a:spcAft>
                <a:spcPct val="0"/>
              </a:spcAft>
              <a:buChar char="»"/>
              <a:defRPr b="1">
                <a:solidFill>
                  <a:schemeClr val="tx1"/>
                </a:solidFill>
                <a:latin typeface="Arial" panose="020B0604020202020204" pitchFamily="34" charset="0"/>
              </a:defRPr>
            </a:lvl8pPr>
            <a:lvl9pPr marL="3886103" indent="-228594" eaLnBrk="0" fontAlgn="base" hangingPunct="0">
              <a:spcBef>
                <a:spcPct val="20000"/>
              </a:spcBef>
              <a:spcAft>
                <a:spcPct val="0"/>
              </a:spcAft>
              <a:buChar char="»"/>
              <a:defRPr b="1">
                <a:solidFill>
                  <a:schemeClr val="tx1"/>
                </a:solidFill>
                <a:latin typeface="Arial" panose="020B0604020202020204" pitchFamily="34" charset="0"/>
              </a:defRPr>
            </a:lvl9pPr>
          </a:lstStyle>
          <a:p>
            <a:pPr algn="l" defTabSz="914377">
              <a:spcBef>
                <a:spcPct val="0"/>
              </a:spcBef>
              <a:buNone/>
              <a:defRPr/>
            </a:pPr>
            <a:fld id="{C1C2B04E-AFD1-40FE-BF6E-5C574CA8C3D9}" type="slidenum">
              <a:rPr lang="en-US" altLang="en-US" sz="1400" b="0">
                <a:solidFill>
                  <a:prstClr val="black"/>
                </a:solidFill>
                <a:sym typeface="Arial"/>
              </a:rPr>
              <a:pPr algn="l" defTabSz="914377">
                <a:spcBef>
                  <a:spcPct val="0"/>
                </a:spcBef>
                <a:buNone/>
                <a:defRPr/>
              </a:pPr>
              <a:t>9</a:t>
            </a:fld>
            <a:endParaRPr lang="en-US" altLang="en-US" sz="1400" b="0" dirty="0">
              <a:solidFill>
                <a:prstClr val="black"/>
              </a:solidFill>
              <a:sym typeface="Arial"/>
            </a:endParaRPr>
          </a:p>
        </p:txBody>
      </p:sp>
      <p:sp>
        <p:nvSpPr>
          <p:cNvPr id="4099" name="Rectangle 2"/>
          <p:cNvSpPr>
            <a:spLocks noGrp="1" noChangeArrowheads="1"/>
          </p:cNvSpPr>
          <p:nvPr>
            <p:ph type="title"/>
          </p:nvPr>
        </p:nvSpPr>
        <p:spPr/>
        <p:txBody>
          <a:bodyPr>
            <a:normAutofit/>
          </a:bodyPr>
          <a:lstStyle/>
          <a:p>
            <a:pPr eaLnBrk="1" hangingPunct="1"/>
            <a:r>
              <a:rPr lang="en-US" altLang="en-US" sz="2800" b="1" dirty="0">
                <a:solidFill>
                  <a:srgbClr val="FF0000"/>
                </a:solidFill>
              </a:rPr>
              <a:t>EOSDIS Key Metrics for FY2020</a:t>
            </a:r>
          </a:p>
        </p:txBody>
      </p:sp>
      <p:pic>
        <p:nvPicPr>
          <p:cNvPr id="7" name="Picture 14" descr="nasa_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2453" y="95460"/>
            <a:ext cx="10668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8"/>
          <p:cNvGrpSpPr>
            <a:grpSpLocks/>
          </p:cNvGrpSpPr>
          <p:nvPr/>
        </p:nvGrpSpPr>
        <p:grpSpPr bwMode="auto">
          <a:xfrm>
            <a:off x="1638300" y="982078"/>
            <a:ext cx="8915400" cy="77788"/>
            <a:chOff x="281" y="734"/>
            <a:chExt cx="5616" cy="49"/>
          </a:xfrm>
        </p:grpSpPr>
        <p:sp>
          <p:nvSpPr>
            <p:cNvPr id="9" name="Line 9"/>
            <p:cNvSpPr>
              <a:spLocks noChangeShapeType="1"/>
            </p:cNvSpPr>
            <p:nvPr/>
          </p:nvSpPr>
          <p:spPr bwMode="auto">
            <a:xfrm>
              <a:off x="281" y="734"/>
              <a:ext cx="5616" cy="0"/>
            </a:xfrm>
            <a:prstGeom prst="line">
              <a:avLst/>
            </a:prstGeom>
            <a:noFill/>
            <a:ln w="50800">
              <a:solidFill>
                <a:srgbClr val="114FFB"/>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377">
                <a:defRPr/>
              </a:pPr>
              <a:endParaRPr lang="en-US">
                <a:solidFill>
                  <a:prstClr val="black"/>
                </a:solidFill>
                <a:latin typeface="Calibri"/>
                <a:cs typeface="Arial"/>
                <a:sym typeface="Arial"/>
              </a:endParaRPr>
            </a:p>
          </p:txBody>
        </p:sp>
        <p:sp>
          <p:nvSpPr>
            <p:cNvPr id="10" name="Line 10"/>
            <p:cNvSpPr>
              <a:spLocks noChangeShapeType="1"/>
            </p:cNvSpPr>
            <p:nvPr/>
          </p:nvSpPr>
          <p:spPr bwMode="auto">
            <a:xfrm>
              <a:off x="281" y="783"/>
              <a:ext cx="5616" cy="0"/>
            </a:xfrm>
            <a:prstGeom prst="line">
              <a:avLst/>
            </a:prstGeom>
            <a:noFill/>
            <a:ln w="50800">
              <a:solidFill>
                <a:srgbClr val="A2C1FE"/>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377">
                <a:defRPr/>
              </a:pPr>
              <a:endParaRPr lang="en-US">
                <a:solidFill>
                  <a:prstClr val="black"/>
                </a:solidFill>
                <a:latin typeface="Calibri"/>
                <a:cs typeface="Arial"/>
                <a:sym typeface="Arial"/>
              </a:endParaRPr>
            </a:p>
          </p:txBody>
        </p:sp>
      </p:grpSp>
      <p:graphicFrame>
        <p:nvGraphicFramePr>
          <p:cNvPr id="11" name="Table 10">
            <a:extLst>
              <a:ext uri="{FF2B5EF4-FFF2-40B4-BE49-F238E27FC236}">
                <a16:creationId xmlns:a16="http://schemas.microsoft.com/office/drawing/2014/main" id="{60A20E11-4F8E-694E-96F1-94EBFA12EF97}"/>
              </a:ext>
            </a:extLst>
          </p:cNvPr>
          <p:cNvGraphicFramePr>
            <a:graphicFrameLocks noGrp="1"/>
          </p:cNvGraphicFramePr>
          <p:nvPr/>
        </p:nvGraphicFramePr>
        <p:xfrm>
          <a:off x="2362200" y="1600200"/>
          <a:ext cx="7162800" cy="4114802"/>
        </p:xfrm>
        <a:graphic>
          <a:graphicData uri="http://schemas.openxmlformats.org/drawingml/2006/table">
            <a:tbl>
              <a:tblPr/>
              <a:tblGrid>
                <a:gridCol w="5577632">
                  <a:extLst>
                    <a:ext uri="{9D8B030D-6E8A-4147-A177-3AD203B41FA5}">
                      <a16:colId xmlns:a16="http://schemas.microsoft.com/office/drawing/2014/main" val="2915749878"/>
                    </a:ext>
                  </a:extLst>
                </a:gridCol>
                <a:gridCol w="1585168">
                  <a:extLst>
                    <a:ext uri="{9D8B030D-6E8A-4147-A177-3AD203B41FA5}">
                      <a16:colId xmlns:a16="http://schemas.microsoft.com/office/drawing/2014/main" val="741485534"/>
                    </a:ext>
                  </a:extLst>
                </a:gridCol>
              </a:tblGrid>
              <a:tr h="423501">
                <a:tc gridSpan="2">
                  <a:txBody>
                    <a:bodyPr/>
                    <a:lstStyle/>
                    <a:p>
                      <a:pPr algn="ctr" fontAlgn="b"/>
                      <a:r>
                        <a:rPr lang="en-US" sz="1500" b="1" i="0" u="none" strike="noStrike" dirty="0">
                          <a:effectLst/>
                          <a:latin typeface="Arial" panose="020B0604020202020204" pitchFamily="34" charset="0"/>
                        </a:rPr>
                        <a:t>EOSDIS FY2020 Metrics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CCFF"/>
                    </a:solidFill>
                  </a:tcPr>
                </a:tc>
                <a:tc hMerge="1">
                  <a:txBody>
                    <a:bodyPr/>
                    <a:lstStyle/>
                    <a:p>
                      <a:endParaRPr lang="en-US"/>
                    </a:p>
                  </a:txBody>
                  <a:tcPr/>
                </a:tc>
                <a:extLst>
                  <a:ext uri="{0D108BD9-81ED-4DB2-BD59-A6C34878D82A}">
                    <a16:rowId xmlns:a16="http://schemas.microsoft.com/office/drawing/2014/main" val="45524967"/>
                  </a:ext>
                </a:extLst>
              </a:tr>
              <a:tr h="303293">
                <a:tc gridSpan="2">
                  <a:txBody>
                    <a:bodyPr/>
                    <a:lstStyle/>
                    <a:p>
                      <a:pPr algn="ctr" fontAlgn="b"/>
                      <a:r>
                        <a:rPr lang="en-US" sz="1500" b="1" i="0" u="none" strike="noStrike" dirty="0">
                          <a:effectLst/>
                          <a:latin typeface="Arial" panose="020B0604020202020204" pitchFamily="34" charset="0"/>
                        </a:rPr>
                        <a:t> (Oct. 1, 2019 to Sept. 30, 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CCFF"/>
                    </a:solidFill>
                  </a:tcPr>
                </a:tc>
                <a:tc hMerge="1">
                  <a:txBody>
                    <a:bodyPr/>
                    <a:lstStyle/>
                    <a:p>
                      <a:endParaRPr lang="en-US"/>
                    </a:p>
                  </a:txBody>
                  <a:tcPr/>
                </a:tc>
                <a:extLst>
                  <a:ext uri="{0D108BD9-81ED-4DB2-BD59-A6C34878D82A}">
                    <a16:rowId xmlns:a16="http://schemas.microsoft.com/office/drawing/2014/main" val="1673905763"/>
                  </a:ext>
                </a:extLst>
              </a:tr>
              <a:tr h="423501">
                <a:tc>
                  <a:txBody>
                    <a:bodyPr/>
                    <a:lstStyle/>
                    <a:p>
                      <a:pPr algn="ctr" fontAlgn="b"/>
                      <a:r>
                        <a:rPr lang="en-US" sz="1300" b="1" i="0" u="none" strike="noStrike" dirty="0">
                          <a:effectLst/>
                          <a:latin typeface="Arial" panose="020B0604020202020204" pitchFamily="34" charset="0"/>
                        </a:rPr>
                        <a:t>Unique Datasets Distributed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300" b="1" i="0" u="none" strike="noStrike" dirty="0">
                          <a:effectLst/>
                          <a:latin typeface="Arial" panose="020B0604020202020204" pitchFamily="34" charset="0"/>
                        </a:rPr>
                        <a:t>12,798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971540908"/>
                  </a:ext>
                </a:extLst>
              </a:tr>
              <a:tr h="423501">
                <a:tc>
                  <a:txBody>
                    <a:bodyPr/>
                    <a:lstStyle/>
                    <a:p>
                      <a:pPr algn="ctr" fontAlgn="b"/>
                      <a:r>
                        <a:rPr lang="en-US" sz="1300" b="1" i="0" u="none" strike="noStrike" dirty="0">
                          <a:effectLst/>
                          <a:latin typeface="Arial" panose="020B0604020202020204" pitchFamily="34" charset="0"/>
                        </a:rPr>
                        <a:t>Total Archive Volume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500" b="1" i="0" u="none" strike="noStrike" dirty="0">
                          <a:solidFill>
                            <a:srgbClr val="000000"/>
                          </a:solidFill>
                          <a:effectLst/>
                          <a:latin typeface="Arial" panose="020B0604020202020204" pitchFamily="34" charset="0"/>
                        </a:rPr>
                        <a:t>41.86 PB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583052727"/>
                  </a:ext>
                </a:extLst>
              </a:tr>
              <a:tr h="423501">
                <a:tc>
                  <a:txBody>
                    <a:bodyPr/>
                    <a:lstStyle/>
                    <a:p>
                      <a:pPr algn="ctr" fontAlgn="b"/>
                      <a:r>
                        <a:rPr lang="en-US" sz="1300" b="1" i="0" u="none" strike="noStrike" dirty="0">
                          <a:effectLst/>
                          <a:latin typeface="Arial" panose="020B0604020202020204" pitchFamily="34" charset="0"/>
                        </a:rPr>
                        <a:t>Average Archive Growth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500" b="1" i="0" u="none" strike="noStrike" dirty="0">
                          <a:effectLst/>
                          <a:latin typeface="Arial" panose="020B0604020202020204" pitchFamily="34" charset="0"/>
                        </a:rPr>
                        <a:t>32.8 TB/day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587239041"/>
                  </a:ext>
                </a:extLst>
              </a:tr>
              <a:tr h="423501">
                <a:tc>
                  <a:txBody>
                    <a:bodyPr/>
                    <a:lstStyle/>
                    <a:p>
                      <a:pPr algn="ctr" fontAlgn="b"/>
                      <a:r>
                        <a:rPr lang="en-US" sz="1300" b="1" i="0" u="none" strike="noStrike" dirty="0">
                          <a:effectLst/>
                          <a:latin typeface="Arial" panose="020B0604020202020204" pitchFamily="34" charset="0"/>
                        </a:rPr>
                        <a:t>End User Distribution Products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500" b="1" i="0" u="none" strike="noStrike" dirty="0">
                          <a:effectLst/>
                          <a:latin typeface="Arial" panose="020B0604020202020204" pitchFamily="34" charset="0"/>
                        </a:rPr>
                        <a:t> 1,884.2 M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148735926"/>
                  </a:ext>
                </a:extLst>
              </a:tr>
              <a:tr h="423501">
                <a:tc>
                  <a:txBody>
                    <a:bodyPr/>
                    <a:lstStyle/>
                    <a:p>
                      <a:pPr algn="ctr" fontAlgn="b"/>
                      <a:r>
                        <a:rPr lang="en-US" sz="1300" b="1" i="0" u="none" strike="noStrike" dirty="0">
                          <a:effectLst/>
                          <a:latin typeface="Arial" panose="020B0604020202020204" pitchFamily="34" charset="0"/>
                        </a:rPr>
                        <a:t>End User Distribution Volume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300" b="1" i="0" u="none" strike="noStrike" dirty="0">
                          <a:effectLst/>
                          <a:latin typeface="Arial" panose="020B0604020202020204" pitchFamily="34" charset="0"/>
                        </a:rPr>
                        <a:t>44.04 PB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934061616"/>
                  </a:ext>
                </a:extLst>
              </a:tr>
              <a:tr h="423501">
                <a:tc>
                  <a:txBody>
                    <a:bodyPr/>
                    <a:lstStyle/>
                    <a:p>
                      <a:pPr algn="ctr" fontAlgn="b"/>
                      <a:r>
                        <a:rPr lang="en-US" sz="1300" b="1" i="0" u="none" strike="noStrike" dirty="0">
                          <a:effectLst/>
                          <a:latin typeface="Arial" panose="020B0604020202020204" pitchFamily="34" charset="0"/>
                        </a:rPr>
                        <a:t>End User Average Distribution Volume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500" b="1" i="0" u="none" strike="noStrike" dirty="0">
                          <a:effectLst/>
                          <a:latin typeface="Arial" panose="020B0604020202020204" pitchFamily="34" charset="0"/>
                        </a:rPr>
                        <a:t>123.6 TB/day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513768617"/>
                  </a:ext>
                </a:extLst>
              </a:tr>
              <a:tr h="423501">
                <a:tc>
                  <a:txBody>
                    <a:bodyPr/>
                    <a:lstStyle/>
                    <a:p>
                      <a:pPr algn="ctr" fontAlgn="b"/>
                      <a:r>
                        <a:rPr lang="en-US" sz="1300" b="1" i="0" u="none" strike="noStrike" dirty="0">
                          <a:effectLst/>
                          <a:latin typeface="Arial" panose="020B0604020202020204" pitchFamily="34" charset="0"/>
                        </a:rPr>
                        <a:t>Distinct Users of EOSDIS Data and Services (Google Analytics)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300" b="1" i="0" u="none" strike="noStrike" dirty="0">
                          <a:effectLst/>
                          <a:latin typeface="Arial" panose="020B0604020202020204" pitchFamily="34" charset="0"/>
                        </a:rPr>
                        <a:t>3.9 M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286523617"/>
                  </a:ext>
                </a:extLst>
              </a:tr>
              <a:tr h="423501">
                <a:tc>
                  <a:txBody>
                    <a:bodyPr/>
                    <a:lstStyle/>
                    <a:p>
                      <a:pPr algn="ctr" fontAlgn="b"/>
                      <a:r>
                        <a:rPr lang="en-US" sz="1300" b="1" i="0" u="none" strike="noStrike" dirty="0">
                          <a:effectLst/>
                          <a:latin typeface="Arial" panose="020B0604020202020204" pitchFamily="34" charset="0"/>
                        </a:rPr>
                        <a:t>Web Site Visits (Google Analytics)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300" b="1" i="0" u="none" strike="noStrike" dirty="0">
                          <a:effectLst/>
                          <a:latin typeface="Arial" panose="020B0604020202020204" pitchFamily="34" charset="0"/>
                        </a:rPr>
                        <a:t>2.96 M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3168367334"/>
                  </a:ext>
                </a:extLst>
              </a:tr>
            </a:tbl>
          </a:graphicData>
        </a:graphic>
      </p:graphicFrame>
      <p:sp>
        <p:nvSpPr>
          <p:cNvPr id="2" name="TextBox 1">
            <a:extLst>
              <a:ext uri="{FF2B5EF4-FFF2-40B4-BE49-F238E27FC236}">
                <a16:creationId xmlns:a16="http://schemas.microsoft.com/office/drawing/2014/main" id="{9CDADDB8-C339-2C40-92AA-1B8F853C9C64}"/>
              </a:ext>
            </a:extLst>
          </p:cNvPr>
          <p:cNvSpPr txBox="1"/>
          <p:nvPr/>
        </p:nvSpPr>
        <p:spPr>
          <a:xfrm>
            <a:off x="8839202" y="4267200"/>
            <a:ext cx="184731" cy="369332"/>
          </a:xfrm>
          <a:prstGeom prst="rect">
            <a:avLst/>
          </a:prstGeom>
          <a:noFill/>
        </p:spPr>
        <p:txBody>
          <a:bodyPr wrap="none" rtlCol="0">
            <a:spAutoFit/>
          </a:bodyPr>
          <a:lstStyle/>
          <a:p>
            <a:pPr defTabSz="914377">
              <a:defRPr/>
            </a:pPr>
            <a:endParaRPr lang="en-US" dirty="0">
              <a:solidFill>
                <a:prstClr val="black"/>
              </a:solidFill>
              <a:latin typeface="Calibri"/>
              <a:cs typeface="Arial"/>
              <a:sym typeface="Arial"/>
            </a:endParaRPr>
          </a:p>
        </p:txBody>
      </p:sp>
    </p:spTree>
    <p:extLst>
      <p:ext uri="{BB962C8B-B14F-4D97-AF65-F5344CB8AC3E}">
        <p14:creationId xmlns:p14="http://schemas.microsoft.com/office/powerpoint/2010/main" val="40915851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Earthdata">
  <a:themeElements>
    <a:clrScheme name="EOSDIS">
      <a:dk1>
        <a:srgbClr val="171717"/>
      </a:dk1>
      <a:lt1>
        <a:sysClr val="window" lastClr="FFFFFF"/>
      </a:lt1>
      <a:dk2>
        <a:srgbClr val="1F497D"/>
      </a:dk2>
      <a:lt2>
        <a:srgbClr val="ECF0F1"/>
      </a:lt2>
      <a:accent1>
        <a:srgbClr val="3498DB"/>
      </a:accent1>
      <a:accent2>
        <a:srgbClr val="C0392B"/>
      </a:accent2>
      <a:accent3>
        <a:srgbClr val="2ECC71"/>
      </a:accent3>
      <a:accent4>
        <a:srgbClr val="9B59B6"/>
      </a:accent4>
      <a:accent5>
        <a:srgbClr val="1ABC9C"/>
      </a:accent5>
      <a:accent6>
        <a:srgbClr val="E67E22"/>
      </a:accent6>
      <a:hlink>
        <a:srgbClr val="2980B9"/>
      </a:hlink>
      <a:folHlink>
        <a:srgbClr val="8E44AD"/>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ckTemplate-AWS">
  <a:themeElements>
    <a:clrScheme name="Custom 1">
      <a:dk1>
        <a:srgbClr val="474746"/>
      </a:dk1>
      <a:lt1>
        <a:sysClr val="window" lastClr="FFFFFF"/>
      </a:lt1>
      <a:dk2>
        <a:srgbClr val="6D6E6D"/>
      </a:dk2>
      <a:lt2>
        <a:srgbClr val="F8F8F8"/>
      </a:lt2>
      <a:accent1>
        <a:srgbClr val="FCB64C"/>
      </a:accent1>
      <a:accent2>
        <a:srgbClr val="F7A028"/>
      </a:accent2>
      <a:accent3>
        <a:srgbClr val="0C67AE"/>
      </a:accent3>
      <a:accent4>
        <a:srgbClr val="7BC233"/>
      </a:accent4>
      <a:accent5>
        <a:srgbClr val="FDD645"/>
      </a:accent5>
      <a:accent6>
        <a:srgbClr val="999A98"/>
      </a:accent6>
      <a:hlink>
        <a:srgbClr val="686CEA"/>
      </a:hlink>
      <a:folHlink>
        <a:srgbClr val="9F52C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50000"/>
          </a:schemeClr>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WS_Deck_Template.potx" id="{956C5B2E-0233-4212-9383-50A039694C0C}" vid="{0176EEA5-D87D-4097-B356-86DC884F4541}"/>
    </a:ext>
  </a:extLst>
</a:theme>
</file>

<file path=ppt/theme/theme4.xml><?xml version="1.0" encoding="utf-8"?>
<a:theme xmlns:a="http://schemas.openxmlformats.org/drawingml/2006/main" name="3_Earthdata">
  <a:themeElements>
    <a:clrScheme name="EOSDIS">
      <a:dk1>
        <a:srgbClr val="171717"/>
      </a:dk1>
      <a:lt1>
        <a:sysClr val="window" lastClr="FFFFFF"/>
      </a:lt1>
      <a:dk2>
        <a:srgbClr val="1F497D"/>
      </a:dk2>
      <a:lt2>
        <a:srgbClr val="ECF0F1"/>
      </a:lt2>
      <a:accent1>
        <a:srgbClr val="3498DB"/>
      </a:accent1>
      <a:accent2>
        <a:srgbClr val="C0392B"/>
      </a:accent2>
      <a:accent3>
        <a:srgbClr val="2ECC71"/>
      </a:accent3>
      <a:accent4>
        <a:srgbClr val="9B59B6"/>
      </a:accent4>
      <a:accent5>
        <a:srgbClr val="1ABC9C"/>
      </a:accent5>
      <a:accent6>
        <a:srgbClr val="E67E22"/>
      </a:accent6>
      <a:hlink>
        <a:srgbClr val="2980B9"/>
      </a:hlink>
      <a:folHlink>
        <a:srgbClr val="8E44AD"/>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81E3C07CD1D340952BFC017B33582D" ma:contentTypeVersion="7" ma:contentTypeDescription="Create a new document." ma:contentTypeScope="" ma:versionID="f0e752d60aa64b918a2e7832d5ab5b55">
  <xsd:schema xmlns:xsd="http://www.w3.org/2001/XMLSchema" xmlns:xs="http://www.w3.org/2001/XMLSchema" xmlns:p="http://schemas.microsoft.com/office/2006/metadata/properties" xmlns:ns2="54a11ef6-fb77-4ad4-af65-afd12eb58726" targetNamespace="http://schemas.microsoft.com/office/2006/metadata/properties" ma:root="true" ma:fieldsID="ee45d181b3c3d4765e10ad41fc677ab8" ns2:_="">
    <xsd:import namespace="54a11ef6-fb77-4ad4-af65-afd12eb5872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a11ef6-fb77-4ad4-af65-afd12eb587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846063-0E15-4D07-891F-4C36914FAA5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54a11ef6-fb77-4ad4-af65-afd12eb58726"/>
    <ds:schemaRef ds:uri="http://www.w3.org/XML/1998/namespace"/>
    <ds:schemaRef ds:uri="http://purl.org/dc/dcmitype/"/>
  </ds:schemaRefs>
</ds:datastoreItem>
</file>

<file path=customXml/itemProps2.xml><?xml version="1.0" encoding="utf-8"?>
<ds:datastoreItem xmlns:ds="http://schemas.openxmlformats.org/officeDocument/2006/customXml" ds:itemID="{B09F63A1-42EE-4DC2-A88E-982922C53491}">
  <ds:schemaRefs>
    <ds:schemaRef ds:uri="http://schemas.microsoft.com/sharepoint/v3/contenttype/forms"/>
  </ds:schemaRefs>
</ds:datastoreItem>
</file>

<file path=customXml/itemProps3.xml><?xml version="1.0" encoding="utf-8"?>
<ds:datastoreItem xmlns:ds="http://schemas.openxmlformats.org/officeDocument/2006/customXml" ds:itemID="{CA4D0F32-58B7-4E09-A70B-48C0FD2F9D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a11ef6-fb77-4ad4-af65-afd12eb587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1862</TotalTime>
  <Words>1580</Words>
  <Application>Microsoft Office PowerPoint</Application>
  <PresentationFormat>Widescreen</PresentationFormat>
  <Paragraphs>158</Paragraphs>
  <Slides>12</Slides>
  <Notes>11</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12</vt:i4>
      </vt:variant>
    </vt:vector>
  </HeadingPairs>
  <TitlesOfParts>
    <vt:vector size="30" baseType="lpstr">
      <vt:lpstr>ＭＳ Ｐゴシック</vt:lpstr>
      <vt:lpstr>Arial</vt:lpstr>
      <vt:lpstr>Avenir</vt:lpstr>
      <vt:lpstr>Avenir Heavy</vt:lpstr>
      <vt:lpstr>Calibri</vt:lpstr>
      <vt:lpstr>Consolas</vt:lpstr>
      <vt:lpstr>Dosis Medium</vt:lpstr>
      <vt:lpstr>Franklin Gothic Book</vt:lpstr>
      <vt:lpstr>Helvetica Neue</vt:lpstr>
      <vt:lpstr>Libre Franklin</vt:lpstr>
      <vt:lpstr>Lucida Console</vt:lpstr>
      <vt:lpstr>Times New Roman</vt:lpstr>
      <vt:lpstr>Verdana</vt:lpstr>
      <vt:lpstr>Wingdings</vt:lpstr>
      <vt:lpstr>Office Theme</vt:lpstr>
      <vt:lpstr>2_Earthdata</vt:lpstr>
      <vt:lpstr>DeckTemplate-AWS</vt:lpstr>
      <vt:lpstr>3_Earthdata</vt:lpstr>
      <vt:lpstr>PowerPoint Presentation</vt:lpstr>
      <vt:lpstr>NASA Agency Report Executive Summary</vt:lpstr>
      <vt:lpstr>NASA’s Earth Science Data Systems Program</vt:lpstr>
      <vt:lpstr>Earth Science Open Data Policy</vt:lpstr>
      <vt:lpstr>Earth Science Data and Information System (ESDIS)</vt:lpstr>
      <vt:lpstr>Earth Science Data System (ESDS)  Open Source Policy  </vt:lpstr>
      <vt:lpstr>Open Data, Open Source, Open Services Cloud Architecture</vt:lpstr>
      <vt:lpstr>PowerPoint Presentation</vt:lpstr>
      <vt:lpstr>EOSDIS Key Metrics for FY2020</vt:lpstr>
      <vt:lpstr>EOSDIS Yearly Total Data Volume (PB) and Number of Products (Billions) Distributed to End Users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Mitchell, Andrew E. (GSFC-4230)</cp:lastModifiedBy>
  <cp:revision>26</cp:revision>
  <dcterms:created xsi:type="dcterms:W3CDTF">2018-07-16T01:24:17Z</dcterms:created>
  <dcterms:modified xsi:type="dcterms:W3CDTF">2021-10-04T15:56:56Z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0x010100A181E3C07CD1D340952BFC017B33582D</vt:lpwstr>
  </property>
</Properties>
</file>