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8" r:id="rId1"/>
    <p:sldMasterId id="2147483936" r:id="rId2"/>
  </p:sldMasterIdLst>
  <p:notesMasterIdLst>
    <p:notesMasterId r:id="rId14"/>
  </p:notesMasterIdLst>
  <p:handoutMasterIdLst>
    <p:handoutMasterId r:id="rId15"/>
  </p:handoutMasterIdLst>
  <p:sldIdLst>
    <p:sldId id="256" r:id="rId3"/>
    <p:sldId id="783" r:id="rId4"/>
    <p:sldId id="320" r:id="rId5"/>
    <p:sldId id="777" r:id="rId6"/>
    <p:sldId id="778" r:id="rId7"/>
    <p:sldId id="780" r:id="rId8"/>
    <p:sldId id="779" r:id="rId9"/>
    <p:sldId id="781" r:id="rId10"/>
    <p:sldId id="259" r:id="rId11"/>
    <p:sldId id="782" r:id="rId12"/>
    <p:sldId id="268" r:id="rId13"/>
  </p:sldIdLst>
  <p:sldSz cx="9144000" cy="5143500" type="screen16x9"/>
  <p:notesSz cx="6797675" cy="9928225"/>
  <p:defaultTextStyle>
    <a:defPPr>
      <a:defRPr lang="en-GB"/>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98DB"/>
    <a:srgbClr val="00B050"/>
    <a:srgbClr val="05107D"/>
    <a:srgbClr val="008000"/>
    <a:srgbClr val="003300"/>
    <a:srgbClr val="99FFCC"/>
    <a:srgbClr val="D9D9D9"/>
    <a:srgbClr val="FDC82F"/>
    <a:srgbClr val="00549F"/>
    <a:srgbClr val="0033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FA60B6-D576-4E97-A2B4-8D0B6A7E28D5}" v="4" dt="2021-10-14T06:53:37.589"/>
    <p1510:client id="{E84575E2-2145-EB4B-BA57-2BBEE47A6D19}" v="4" dt="2021-10-14T11:28:22.7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06" autoAdjust="0"/>
    <p:restoredTop sz="93197" autoAdjust="0"/>
  </p:normalViewPr>
  <p:slideViewPr>
    <p:cSldViewPr snapToGrid="0">
      <p:cViewPr varScale="1">
        <p:scale>
          <a:sx n="159" d="100"/>
          <a:sy n="159" d="100"/>
        </p:scale>
        <p:origin x="1184" y="176"/>
      </p:cViewPr>
      <p:guideLst>
        <p:guide orient="horz" pos="2160"/>
        <p:guide pos="2880"/>
        <p:guide orient="horz" pos="1620"/>
      </p:guideLst>
    </p:cSldViewPr>
  </p:slideViewPr>
  <p:notesTextViewPr>
    <p:cViewPr>
      <p:scale>
        <a:sx n="100" d="100"/>
        <a:sy n="100" d="100"/>
      </p:scale>
      <p:origin x="0" y="0"/>
    </p:cViewPr>
  </p:notesTextViewPr>
  <p:sorterViewPr>
    <p:cViewPr varScale="1">
      <p:scale>
        <a:sx n="100" d="100"/>
        <a:sy n="100" d="100"/>
      </p:scale>
      <p:origin x="0" y="-516"/>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ko Albani" userId="22022c54-5080-449d-a075-451d1dcf4ab5" providerId="ADAL" clId="{E84575E2-2145-EB4B-BA57-2BBEE47A6D19}"/>
    <pc:docChg chg="undo custSel modSld sldOrd">
      <pc:chgData name="Mirko Albani" userId="22022c54-5080-449d-a075-451d1dcf4ab5" providerId="ADAL" clId="{E84575E2-2145-EB4B-BA57-2BBEE47A6D19}" dt="2021-10-14T11:55:45.770" v="782" actId="20577"/>
      <pc:docMkLst>
        <pc:docMk/>
      </pc:docMkLst>
      <pc:sldChg chg="modSp mod ord">
        <pc:chgData name="Mirko Albani" userId="22022c54-5080-449d-a075-451d1dcf4ab5" providerId="ADAL" clId="{E84575E2-2145-EB4B-BA57-2BBEE47A6D19}" dt="2021-10-14T11:50:31.493" v="557" actId="20578"/>
        <pc:sldMkLst>
          <pc:docMk/>
          <pc:sldMk cId="1292184086" sldId="259"/>
        </pc:sldMkLst>
        <pc:spChg chg="mod">
          <ac:chgData name="Mirko Albani" userId="22022c54-5080-449d-a075-451d1dcf4ab5" providerId="ADAL" clId="{E84575E2-2145-EB4B-BA57-2BBEE47A6D19}" dt="2021-10-14T11:21:05.272" v="96" actId="20577"/>
          <ac:spMkLst>
            <pc:docMk/>
            <pc:sldMk cId="1292184086" sldId="259"/>
            <ac:spMk id="2" creationId="{2E2D7853-2E2C-4952-81BA-B1FE0D5D6684}"/>
          </ac:spMkLst>
        </pc:spChg>
        <pc:spChg chg="mod">
          <ac:chgData name="Mirko Albani" userId="22022c54-5080-449d-a075-451d1dcf4ab5" providerId="ADAL" clId="{E84575E2-2145-EB4B-BA57-2BBEE47A6D19}" dt="2021-10-14T11:24:19.183" v="305" actId="20577"/>
          <ac:spMkLst>
            <pc:docMk/>
            <pc:sldMk cId="1292184086" sldId="259"/>
            <ac:spMk id="6" creationId="{307691EF-14BB-004F-8947-5ACD203B6656}"/>
          </ac:spMkLst>
        </pc:spChg>
      </pc:sldChg>
      <pc:sldChg chg="modSp mod">
        <pc:chgData name="Mirko Albani" userId="22022c54-5080-449d-a075-451d1dcf4ab5" providerId="ADAL" clId="{E84575E2-2145-EB4B-BA57-2BBEE47A6D19}" dt="2021-10-14T11:54:42.746" v="711" actId="20577"/>
        <pc:sldMkLst>
          <pc:docMk/>
          <pc:sldMk cId="3237980690" sldId="268"/>
        </pc:sldMkLst>
        <pc:spChg chg="mod">
          <ac:chgData name="Mirko Albani" userId="22022c54-5080-449d-a075-451d1dcf4ab5" providerId="ADAL" clId="{E84575E2-2145-EB4B-BA57-2BBEE47A6D19}" dt="2021-10-14T11:54:42.746" v="711" actId="20577"/>
          <ac:spMkLst>
            <pc:docMk/>
            <pc:sldMk cId="3237980690" sldId="268"/>
            <ac:spMk id="3" creationId="{A105790E-F361-264E-B468-D208E7963549}"/>
          </ac:spMkLst>
        </pc:spChg>
      </pc:sldChg>
      <pc:sldChg chg="modSp mod">
        <pc:chgData name="Mirko Albani" userId="22022c54-5080-449d-a075-451d1dcf4ab5" providerId="ADAL" clId="{E84575E2-2145-EB4B-BA57-2BBEE47A6D19}" dt="2021-10-14T11:20:39.082" v="71" actId="20577"/>
        <pc:sldMkLst>
          <pc:docMk/>
          <pc:sldMk cId="2008469846" sldId="781"/>
        </pc:sldMkLst>
        <pc:spChg chg="mod">
          <ac:chgData name="Mirko Albani" userId="22022c54-5080-449d-a075-451d1dcf4ab5" providerId="ADAL" clId="{E84575E2-2145-EB4B-BA57-2BBEE47A6D19}" dt="2021-10-14T11:20:39.082" v="71" actId="20577"/>
          <ac:spMkLst>
            <pc:docMk/>
            <pc:sldMk cId="2008469846" sldId="781"/>
            <ac:spMk id="3" creationId="{F14DB031-EB2E-4C48-A207-5B40E443E64C}"/>
          </ac:spMkLst>
        </pc:spChg>
      </pc:sldChg>
      <pc:sldChg chg="modSp mod ord">
        <pc:chgData name="Mirko Albani" userId="22022c54-5080-449d-a075-451d1dcf4ab5" providerId="ADAL" clId="{E84575E2-2145-EB4B-BA57-2BBEE47A6D19}" dt="2021-10-14T11:50:54.121" v="578" actId="20577"/>
        <pc:sldMkLst>
          <pc:docMk/>
          <pc:sldMk cId="3114062827" sldId="782"/>
        </pc:sldMkLst>
        <pc:spChg chg="mod">
          <ac:chgData name="Mirko Albani" userId="22022c54-5080-449d-a075-451d1dcf4ab5" providerId="ADAL" clId="{E84575E2-2145-EB4B-BA57-2BBEE47A6D19}" dt="2021-10-14T11:50:39.853" v="566" actId="20577"/>
          <ac:spMkLst>
            <pc:docMk/>
            <pc:sldMk cId="3114062827" sldId="782"/>
            <ac:spMk id="2" creationId="{1010D920-FD0C-4412-A52A-4755E9F235A2}"/>
          </ac:spMkLst>
        </pc:spChg>
        <pc:spChg chg="mod">
          <ac:chgData name="Mirko Albani" userId="22022c54-5080-449d-a075-451d1dcf4ab5" providerId="ADAL" clId="{E84575E2-2145-EB4B-BA57-2BBEE47A6D19}" dt="2021-10-14T11:50:54.121" v="578" actId="20577"/>
          <ac:spMkLst>
            <pc:docMk/>
            <pc:sldMk cId="3114062827" sldId="782"/>
            <ac:spMk id="3" creationId="{37703CB6-449F-445C-85F2-A6684C176E47}"/>
          </ac:spMkLst>
        </pc:spChg>
      </pc:sldChg>
      <pc:sldChg chg="modSp mod">
        <pc:chgData name="Mirko Albani" userId="22022c54-5080-449d-a075-451d1dcf4ab5" providerId="ADAL" clId="{E84575E2-2145-EB4B-BA57-2BBEE47A6D19}" dt="2021-10-14T11:55:45.770" v="782" actId="20577"/>
        <pc:sldMkLst>
          <pc:docMk/>
          <pc:sldMk cId="2897556521" sldId="783"/>
        </pc:sldMkLst>
        <pc:spChg chg="mod">
          <ac:chgData name="Mirko Albani" userId="22022c54-5080-449d-a075-451d1dcf4ab5" providerId="ADAL" clId="{E84575E2-2145-EB4B-BA57-2BBEE47A6D19}" dt="2021-10-14T11:55:45.770" v="782" actId="20577"/>
          <ac:spMkLst>
            <pc:docMk/>
            <pc:sldMk cId="2897556521" sldId="783"/>
            <ac:spMk id="3" creationId="{2EE4A630-55BF-4A5A-8BA7-A76B7085AC9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p:cNvSpPr>
            <a:spLocks noGrp="1" noChangeArrowheads="1"/>
          </p:cNvSpPr>
          <p:nvPr>
            <p:ph type="hdr" sz="quarter"/>
          </p:nvPr>
        </p:nvSpPr>
        <p:spPr bwMode="auto">
          <a:xfrm>
            <a:off x="0" y="0"/>
            <a:ext cx="2945557" cy="496073"/>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39" name="Rectangle 3"/>
          <p:cNvSpPr>
            <a:spLocks noGrp="1" noChangeArrowheads="1"/>
          </p:cNvSpPr>
          <p:nvPr>
            <p:ph type="dt" sz="quarter" idx="1"/>
          </p:nvPr>
        </p:nvSpPr>
        <p:spPr bwMode="auto">
          <a:xfrm>
            <a:off x="3850582" y="0"/>
            <a:ext cx="2945557" cy="496073"/>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algn="r" defTabSz="892175">
              <a:defRPr sz="1100" smtClean="0">
                <a:latin typeface="Arial" pitchFamily="34" charset="0"/>
              </a:defRPr>
            </a:lvl1pPr>
          </a:lstStyle>
          <a:p>
            <a:pPr>
              <a:defRPr/>
            </a:pPr>
            <a:endParaRPr lang="it-IT" dirty="0"/>
          </a:p>
        </p:txBody>
      </p:sp>
      <p:sp>
        <p:nvSpPr>
          <p:cNvPr id="628740" name="Rectangle 4"/>
          <p:cNvSpPr>
            <a:spLocks noGrp="1" noChangeArrowheads="1"/>
          </p:cNvSpPr>
          <p:nvPr>
            <p:ph type="ftr" sz="quarter" idx="2"/>
          </p:nvPr>
        </p:nvSpPr>
        <p:spPr bwMode="auto">
          <a:xfrm>
            <a:off x="0" y="9430459"/>
            <a:ext cx="2945557" cy="496073"/>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41" name="Rectangle 5"/>
          <p:cNvSpPr>
            <a:spLocks noGrp="1" noChangeArrowheads="1"/>
          </p:cNvSpPr>
          <p:nvPr>
            <p:ph type="sldNum" sz="quarter" idx="3"/>
          </p:nvPr>
        </p:nvSpPr>
        <p:spPr bwMode="auto">
          <a:xfrm>
            <a:off x="3850582" y="9430459"/>
            <a:ext cx="2945557" cy="496073"/>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algn="r" defTabSz="892175">
              <a:defRPr sz="1100" smtClean="0">
                <a:latin typeface="Arial" pitchFamily="34" charset="0"/>
              </a:defRPr>
            </a:lvl1pPr>
          </a:lstStyle>
          <a:p>
            <a:pPr>
              <a:defRPr/>
            </a:pPr>
            <a:fld id="{A5B780D0-5C7F-422C-931C-25201BE19360}" type="slidenum">
              <a:rPr lang="it-IT"/>
              <a:pPr>
                <a:defRPr/>
              </a:pPr>
              <a:t>‹#›</a:t>
            </a:fld>
            <a:endParaRPr lang="it-IT" dirty="0"/>
          </a:p>
        </p:txBody>
      </p:sp>
    </p:spTree>
    <p:extLst>
      <p:ext uri="{BB962C8B-B14F-4D97-AF65-F5344CB8AC3E}">
        <p14:creationId xmlns:p14="http://schemas.microsoft.com/office/powerpoint/2010/main" val="3125045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0"/>
            <a:ext cx="2917899" cy="518083"/>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defTabSz="862013">
              <a:defRPr sz="1100" smtClean="0"/>
            </a:lvl1pPr>
          </a:lstStyle>
          <a:p>
            <a:pPr>
              <a:defRPr/>
            </a:pPr>
            <a:endParaRPr lang="en-US" dirty="0"/>
          </a:p>
        </p:txBody>
      </p:sp>
      <p:sp>
        <p:nvSpPr>
          <p:cNvPr id="58371" name="Rectangle 3"/>
          <p:cNvSpPr>
            <a:spLocks noGrp="1" noChangeArrowheads="1"/>
          </p:cNvSpPr>
          <p:nvPr>
            <p:ph type="dt" idx="1"/>
          </p:nvPr>
        </p:nvSpPr>
        <p:spPr bwMode="auto">
          <a:xfrm>
            <a:off x="3867484" y="0"/>
            <a:ext cx="2917898" cy="518083"/>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algn="r" defTabSz="862013">
              <a:defRPr sz="1100" smtClean="0"/>
            </a:lvl1pPr>
          </a:lstStyle>
          <a:p>
            <a:pPr>
              <a:defRPr/>
            </a:pPr>
            <a:fld id="{A6888345-B3D3-4351-A7A9-F936F5935E41}" type="datetimeFigureOut">
              <a:rPr lang="en-US"/>
              <a:pPr>
                <a:defRPr/>
              </a:pPr>
              <a:t>10/14/21</a:t>
            </a:fld>
            <a:endParaRPr lang="en-US" dirty="0"/>
          </a:p>
        </p:txBody>
      </p:sp>
      <p:sp>
        <p:nvSpPr>
          <p:cNvPr id="11268" name="Rectangle 4"/>
          <p:cNvSpPr>
            <a:spLocks noGrp="1" noRot="1" noChangeAspect="1" noChangeArrowheads="1" noTextEdit="1"/>
          </p:cNvSpPr>
          <p:nvPr>
            <p:ph type="sldImg" idx="2"/>
          </p:nvPr>
        </p:nvSpPr>
        <p:spPr bwMode="auto">
          <a:xfrm>
            <a:off x="144463" y="739775"/>
            <a:ext cx="6569075" cy="36957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3" name="Rectangle 5"/>
          <p:cNvSpPr>
            <a:spLocks noGrp="1" noChangeArrowheads="1"/>
          </p:cNvSpPr>
          <p:nvPr>
            <p:ph type="body" sz="quarter" idx="3"/>
          </p:nvPr>
        </p:nvSpPr>
        <p:spPr bwMode="auto">
          <a:xfrm>
            <a:off x="875831" y="4730468"/>
            <a:ext cx="5033721" cy="4435871"/>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8374" name="Rectangle 6"/>
          <p:cNvSpPr>
            <a:spLocks noGrp="1" noChangeArrowheads="1"/>
          </p:cNvSpPr>
          <p:nvPr>
            <p:ph type="ftr" sz="quarter" idx="4"/>
          </p:nvPr>
        </p:nvSpPr>
        <p:spPr bwMode="auto">
          <a:xfrm>
            <a:off x="1" y="9460935"/>
            <a:ext cx="2917899" cy="443587"/>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defTabSz="862013">
              <a:defRPr sz="1100" smtClean="0"/>
            </a:lvl1pPr>
          </a:lstStyle>
          <a:p>
            <a:pPr>
              <a:defRPr/>
            </a:pPr>
            <a:endParaRPr lang="en-US" dirty="0"/>
          </a:p>
        </p:txBody>
      </p:sp>
      <p:sp>
        <p:nvSpPr>
          <p:cNvPr id="58375" name="Rectangle 7"/>
          <p:cNvSpPr>
            <a:spLocks noGrp="1" noChangeArrowheads="1"/>
          </p:cNvSpPr>
          <p:nvPr>
            <p:ph type="sldNum" sz="quarter" idx="5"/>
          </p:nvPr>
        </p:nvSpPr>
        <p:spPr bwMode="auto">
          <a:xfrm>
            <a:off x="3867484" y="9460935"/>
            <a:ext cx="2917898" cy="443587"/>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algn="r" defTabSz="862013">
              <a:defRPr sz="1100" smtClean="0"/>
            </a:lvl1pPr>
          </a:lstStyle>
          <a:p>
            <a:pPr>
              <a:defRPr/>
            </a:pPr>
            <a:fld id="{D8DF57D7-2670-4E78-96DD-D9B22805124F}" type="slidenum">
              <a:rPr lang="en-US"/>
              <a:pPr>
                <a:defRPr/>
              </a:pPr>
              <a:t>‹#›</a:t>
            </a:fld>
            <a:endParaRPr lang="en-US" dirty="0"/>
          </a:p>
        </p:txBody>
      </p:sp>
    </p:spTree>
    <p:extLst>
      <p:ext uri="{BB962C8B-B14F-4D97-AF65-F5344CB8AC3E}">
        <p14:creationId xmlns:p14="http://schemas.microsoft.com/office/powerpoint/2010/main" val="13844303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1</a:t>
            </a:fld>
            <a:endParaRPr lang="en-US" dirty="0"/>
          </a:p>
        </p:txBody>
      </p:sp>
    </p:spTree>
    <p:extLst>
      <p:ext uri="{BB962C8B-B14F-4D97-AF65-F5344CB8AC3E}">
        <p14:creationId xmlns:p14="http://schemas.microsoft.com/office/powerpoint/2010/main" val="2537406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D8DF57D7-2670-4E78-96DD-D9B22805124F}" type="slidenum">
              <a:rPr lang="en-US" smtClean="0"/>
              <a:pPr>
                <a:defRPr/>
              </a:pPr>
              <a:t>5</a:t>
            </a:fld>
            <a:endParaRPr lang="en-US" dirty="0"/>
          </a:p>
        </p:txBody>
      </p:sp>
    </p:spTree>
    <p:extLst>
      <p:ext uri="{BB962C8B-B14F-4D97-AF65-F5344CB8AC3E}">
        <p14:creationId xmlns:p14="http://schemas.microsoft.com/office/powerpoint/2010/main" val="23080858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9.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2" Type="http://schemas.openxmlformats.org/officeDocument/2006/relationships/image" Target="../media/image28.jpeg"/><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7.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30.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1.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2" name="Picture 31" descr="16950723446_e7d8e1bfb9_o.jp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rot="5400000">
            <a:off x="2000253" y="-2000251"/>
            <a:ext cx="5143501" cy="9144001"/>
          </a:xfrm>
          <a:prstGeom prst="rect">
            <a:avLst/>
          </a:prstGeom>
        </p:spPr>
      </p:pic>
      <p:pic>
        <p:nvPicPr>
          <p:cNvPr id="33" name="Picture 32"/>
          <p:cNvPicPr>
            <a:picLocks noChangeAspect="1"/>
          </p:cNvPicPr>
          <p:nvPr userDrawn="1"/>
        </p:nvPicPr>
        <p:blipFill rotWithShape="1">
          <a:blip r:embed="rId3" cstate="email">
            <a:extLst>
              <a:ext uri="{28A0092B-C50C-407E-A947-70E740481C1C}">
                <a14:useLocalDpi xmlns:a14="http://schemas.microsoft.com/office/drawing/2010/main"/>
              </a:ext>
            </a:extLst>
          </a:blip>
          <a:srcRect t="-3"/>
          <a:stretch/>
        </p:blipFill>
        <p:spPr>
          <a:xfrm>
            <a:off x="7787917" y="156199"/>
            <a:ext cx="1210456" cy="468000"/>
          </a:xfrm>
          <a:prstGeom prst="rect">
            <a:avLst/>
          </a:prstGeom>
        </p:spPr>
      </p:pic>
      <p:sp>
        <p:nvSpPr>
          <p:cNvPr id="56323" name="Rectangle 2"/>
          <p:cNvSpPr>
            <a:spLocks noGrp="1" noChangeArrowheads="1"/>
          </p:cNvSpPr>
          <p:nvPr>
            <p:ph type="subTitle" idx="1"/>
          </p:nvPr>
        </p:nvSpPr>
        <p:spPr>
          <a:xfrm>
            <a:off x="425935" y="2759989"/>
            <a:ext cx="7948800" cy="413190"/>
          </a:xfrm>
          <a:solidFill>
            <a:srgbClr val="0070C0"/>
          </a:solidFill>
        </p:spPr>
        <p:txBody>
          <a:bodyPr wrap="square">
            <a:spAutoFit/>
          </a:bodyPr>
          <a:lstStyle>
            <a:lvl1pPr marL="0" indent="0">
              <a:buFont typeface="Verdana" pitchFamily="34" charset="0"/>
              <a:buNone/>
              <a:defRPr sz="1800">
                <a:solidFill>
                  <a:schemeClr val="bg1"/>
                </a:solidFill>
              </a:defRPr>
            </a:lvl1pPr>
          </a:lstStyle>
          <a:p>
            <a:pPr lvl="0"/>
            <a:r>
              <a:rPr lang="en-US" noProof="0" dirty="0"/>
              <a:t>Click to edit Master subtitle style</a:t>
            </a:r>
            <a:endParaRPr lang="en-GB" noProof="0" dirty="0"/>
          </a:p>
        </p:txBody>
      </p:sp>
      <p:sp>
        <p:nvSpPr>
          <p:cNvPr id="56325" name="Rectangle 6"/>
          <p:cNvSpPr>
            <a:spLocks noGrp="1" noChangeArrowheads="1"/>
          </p:cNvSpPr>
          <p:nvPr>
            <p:ph type="ctrTitle"/>
          </p:nvPr>
        </p:nvSpPr>
        <p:spPr>
          <a:xfrm>
            <a:off x="306491" y="1585864"/>
            <a:ext cx="7947025" cy="584776"/>
          </a:xfrm>
        </p:spPr>
        <p:txBody>
          <a:bodyPr/>
          <a:lstStyle>
            <a:lvl1pPr>
              <a:defRPr sz="3200">
                <a:solidFill>
                  <a:schemeClr val="bg1">
                    <a:lumMod val="95000"/>
                  </a:schemeClr>
                </a:solidFill>
              </a:defRPr>
            </a:lvl1pPr>
          </a:lstStyle>
          <a:p>
            <a:pPr lvl="0"/>
            <a:r>
              <a:rPr lang="en-US" noProof="0" dirty="0"/>
              <a:t>Click to edit Master title style</a:t>
            </a:r>
            <a:endParaRPr lang="en-GB" noProof="0" dirty="0"/>
          </a:p>
        </p:txBody>
      </p:sp>
      <p:pic>
        <p:nvPicPr>
          <p:cNvPr id="56344" name="Picture 24" descr="PPT_Header02" hidden="1"/>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0" y="4"/>
            <a:ext cx="9144000" cy="903685"/>
          </a:xfrm>
          <a:prstGeom prst="rect">
            <a:avLst/>
          </a:prstGeom>
          <a:noFill/>
          <a:extLst>
            <a:ext uri="{909E8E84-426E-40dd-AFC4-6F175D3DCCD1}">
              <a14:hiddenFill xmlns:a14="http://schemas.microsoft.com/office/drawing/2010/main" xmlns="">
                <a:solidFill>
                  <a:srgbClr val="FFFFFF"/>
                </a:solidFill>
              </a14:hiddenFill>
            </a:ext>
          </a:extLst>
        </p:spPr>
      </p:pic>
      <p:sp>
        <p:nvSpPr>
          <p:cNvPr id="34" name="Text Box 38"/>
          <p:cNvSpPr txBox="1">
            <a:spLocks noChangeArrowheads="1"/>
          </p:cNvSpPr>
          <p:nvPr userDrawn="1"/>
        </p:nvSpPr>
        <p:spPr bwMode="auto">
          <a:xfrm>
            <a:off x="162824" y="4571669"/>
            <a:ext cx="50165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a:spAutoFit/>
          </a:bodyPr>
          <a:lstStyle/>
          <a:p>
            <a:pPr algn="l">
              <a:spcBef>
                <a:spcPct val="50000"/>
              </a:spcBef>
            </a:pPr>
            <a:r>
              <a:rPr lang="en-US" sz="800" noProof="0" dirty="0">
                <a:solidFill>
                  <a:schemeClr val="bg1">
                    <a:lumMod val="85000"/>
                  </a:schemeClr>
                </a:solidFill>
              </a:rPr>
              <a:t>ESA UNCLASSIFIED - For Official Use</a:t>
            </a:r>
            <a:endParaRPr lang="en-GB" sz="800" noProof="0" dirty="0">
              <a:solidFill>
                <a:schemeClr val="bg1">
                  <a:lumMod val="85000"/>
                </a:schemeClr>
              </a:solidFill>
            </a:endParaRPr>
          </a:p>
        </p:txBody>
      </p:sp>
      <p:grpSp>
        <p:nvGrpSpPr>
          <p:cNvPr id="35" name="Group 34"/>
          <p:cNvGrpSpPr/>
          <p:nvPr userDrawn="1"/>
        </p:nvGrpSpPr>
        <p:grpSpPr>
          <a:xfrm>
            <a:off x="119194" y="4916132"/>
            <a:ext cx="6802386" cy="111519"/>
            <a:chOff x="171652" y="6621093"/>
            <a:chExt cx="6802386" cy="111519"/>
          </a:xfrm>
        </p:grpSpPr>
        <p:pic>
          <p:nvPicPr>
            <p:cNvPr id="36" name="Picture 35" descr="at.png"/>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71652" y="6624268"/>
              <a:ext cx="163906" cy="108344"/>
            </a:xfrm>
            <a:prstGeom prst="rect">
              <a:avLst/>
            </a:prstGeom>
            <a:ln>
              <a:noFill/>
            </a:ln>
          </p:spPr>
        </p:pic>
        <p:pic>
          <p:nvPicPr>
            <p:cNvPr id="37" name="Picture 36" descr="be.png"/>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450180" y="6624268"/>
              <a:ext cx="163906" cy="108344"/>
            </a:xfrm>
            <a:prstGeom prst="rect">
              <a:avLst/>
            </a:prstGeom>
            <a:ln>
              <a:noFill/>
            </a:ln>
          </p:spPr>
        </p:pic>
        <p:pic>
          <p:nvPicPr>
            <p:cNvPr id="39" name="Picture 38" descr="ca.png"/>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6810132" y="6621093"/>
              <a:ext cx="163906" cy="108344"/>
            </a:xfrm>
            <a:prstGeom prst="rect">
              <a:avLst/>
            </a:prstGeom>
            <a:ln>
              <a:noFill/>
            </a:ln>
          </p:spPr>
        </p:pic>
        <p:pic>
          <p:nvPicPr>
            <p:cNvPr id="40" name="Picture 39" descr="ch.png"/>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758225" y="6624268"/>
              <a:ext cx="163906" cy="108344"/>
            </a:xfrm>
            <a:prstGeom prst="rect">
              <a:avLst/>
            </a:prstGeom>
            <a:ln>
              <a:noFill/>
            </a:ln>
          </p:spPr>
        </p:pic>
        <p:pic>
          <p:nvPicPr>
            <p:cNvPr id="41" name="Picture 40" descr="cz.png"/>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730914" y="6624268"/>
              <a:ext cx="163906" cy="108344"/>
            </a:xfrm>
            <a:prstGeom prst="rect">
              <a:avLst/>
            </a:prstGeom>
            <a:ln>
              <a:noFill/>
            </a:ln>
          </p:spPr>
        </p:pic>
        <p:pic>
          <p:nvPicPr>
            <p:cNvPr id="42" name="Picture 41" descr="de.png"/>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2129855" y="6624268"/>
              <a:ext cx="163906" cy="108344"/>
            </a:xfrm>
            <a:prstGeom prst="rect">
              <a:avLst/>
            </a:prstGeom>
            <a:ln>
              <a:noFill/>
            </a:ln>
          </p:spPr>
        </p:pic>
        <p:pic>
          <p:nvPicPr>
            <p:cNvPr id="43" name="Picture 42" descr="dk.png"/>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1009149" y="6624268"/>
              <a:ext cx="163906" cy="108344"/>
            </a:xfrm>
            <a:prstGeom prst="rect">
              <a:avLst/>
            </a:prstGeom>
            <a:ln>
              <a:noFill/>
            </a:ln>
          </p:spPr>
        </p:pic>
        <p:pic>
          <p:nvPicPr>
            <p:cNvPr id="44" name="Picture 43" descr="ee.png"/>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1287681" y="6624268"/>
              <a:ext cx="163906" cy="108344"/>
            </a:xfrm>
            <a:prstGeom prst="rect">
              <a:avLst/>
            </a:prstGeom>
            <a:ln>
              <a:noFill/>
            </a:ln>
          </p:spPr>
        </p:pic>
        <p:pic>
          <p:nvPicPr>
            <p:cNvPr id="45" name="Picture 44" descr="es.png"/>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5199705" y="6624268"/>
              <a:ext cx="163906" cy="108344"/>
            </a:xfrm>
            <a:prstGeom prst="rect">
              <a:avLst/>
            </a:prstGeom>
            <a:ln>
              <a:noFill/>
            </a:ln>
          </p:spPr>
        </p:pic>
        <p:pic>
          <p:nvPicPr>
            <p:cNvPr id="46" name="Picture 45" descr="fi.png"/>
            <p:cNvPicPr>
              <a:picLocks noChangeAspect="1"/>
            </p:cNvPicPr>
            <p:nvPr userDrawn="1"/>
          </p:nvPicPr>
          <p:blipFill>
            <a:blip r:embed="rId14" cstate="email">
              <a:extLst>
                <a:ext uri="{28A0092B-C50C-407E-A947-70E740481C1C}">
                  <a14:useLocalDpi xmlns:a14="http://schemas.microsoft.com/office/drawing/2010/main"/>
                </a:ext>
              </a:extLst>
            </a:blip>
            <a:stretch>
              <a:fillRect/>
            </a:stretch>
          </p:blipFill>
          <p:spPr>
            <a:xfrm>
              <a:off x="1571339" y="6624268"/>
              <a:ext cx="163906" cy="108344"/>
            </a:xfrm>
            <a:prstGeom prst="rect">
              <a:avLst/>
            </a:prstGeom>
            <a:ln>
              <a:noFill/>
            </a:ln>
          </p:spPr>
        </p:pic>
        <p:pic>
          <p:nvPicPr>
            <p:cNvPr id="47" name="Picture 46" descr="fr.png"/>
            <p:cNvPicPr>
              <a:picLocks noChangeAspect="1"/>
            </p:cNvPicPr>
            <p:nvPr userDrawn="1"/>
          </p:nvPicPr>
          <p:blipFill>
            <a:blip r:embed="rId15" cstate="email">
              <a:extLst>
                <a:ext uri="{28A0092B-C50C-407E-A947-70E740481C1C}">
                  <a14:useLocalDpi xmlns:a14="http://schemas.microsoft.com/office/drawing/2010/main"/>
                </a:ext>
              </a:extLst>
            </a:blip>
            <a:stretch>
              <a:fillRect/>
            </a:stretch>
          </p:blipFill>
          <p:spPr>
            <a:xfrm>
              <a:off x="1848698" y="6624268"/>
              <a:ext cx="163906" cy="108344"/>
            </a:xfrm>
            <a:prstGeom prst="rect">
              <a:avLst/>
            </a:prstGeom>
            <a:ln>
              <a:noFill/>
            </a:ln>
          </p:spPr>
        </p:pic>
        <p:pic>
          <p:nvPicPr>
            <p:cNvPr id="48" name="Picture 47" descr="gr.png"/>
            <p:cNvPicPr>
              <a:picLocks noChangeAspect="1"/>
            </p:cNvPicPr>
            <p:nvPr userDrawn="1"/>
          </p:nvPicPr>
          <p:blipFill>
            <a:blip r:embed="rId16" cstate="email">
              <a:extLst>
                <a:ext uri="{28A0092B-C50C-407E-A947-70E740481C1C}">
                  <a14:useLocalDpi xmlns:a14="http://schemas.microsoft.com/office/drawing/2010/main"/>
                </a:ext>
              </a:extLst>
            </a:blip>
            <a:stretch>
              <a:fillRect/>
            </a:stretch>
          </p:blipFill>
          <p:spPr>
            <a:xfrm>
              <a:off x="2407216" y="6624268"/>
              <a:ext cx="163906" cy="108344"/>
            </a:xfrm>
            <a:prstGeom prst="rect">
              <a:avLst/>
            </a:prstGeom>
            <a:ln>
              <a:noFill/>
            </a:ln>
          </p:spPr>
        </p:pic>
        <p:pic>
          <p:nvPicPr>
            <p:cNvPr id="49" name="Picture 48" descr="hu.png"/>
            <p:cNvPicPr>
              <a:picLocks noChangeAspect="1"/>
            </p:cNvPicPr>
            <p:nvPr userDrawn="1"/>
          </p:nvPicPr>
          <p:blipFill>
            <a:blip r:embed="rId17" cstate="email">
              <a:extLst>
                <a:ext uri="{28A0092B-C50C-407E-A947-70E740481C1C}">
                  <a14:useLocalDpi xmlns:a14="http://schemas.microsoft.com/office/drawing/2010/main"/>
                </a:ext>
              </a:extLst>
            </a:blip>
            <a:stretch>
              <a:fillRect/>
            </a:stretch>
          </p:blipFill>
          <p:spPr>
            <a:xfrm>
              <a:off x="2684578" y="6624268"/>
              <a:ext cx="163906" cy="108344"/>
            </a:xfrm>
            <a:prstGeom prst="rect">
              <a:avLst/>
            </a:prstGeom>
            <a:ln>
              <a:noFill/>
            </a:ln>
          </p:spPr>
        </p:pic>
        <p:pic>
          <p:nvPicPr>
            <p:cNvPr id="50" name="Picture 49" descr="ie.png"/>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2961938" y="6624268"/>
              <a:ext cx="163906" cy="108344"/>
            </a:xfrm>
            <a:prstGeom prst="rect">
              <a:avLst/>
            </a:prstGeom>
            <a:ln>
              <a:noFill/>
            </a:ln>
          </p:spPr>
        </p:pic>
        <p:pic>
          <p:nvPicPr>
            <p:cNvPr id="51" name="Picture 50" descr="it.png"/>
            <p:cNvPicPr>
              <a:picLocks noChangeAspect="1"/>
            </p:cNvPicPr>
            <p:nvPr userDrawn="1"/>
          </p:nvPicPr>
          <p:blipFill>
            <a:blip r:embed="rId19" cstate="email">
              <a:extLst>
                <a:ext uri="{28A0092B-C50C-407E-A947-70E740481C1C}">
                  <a14:useLocalDpi xmlns:a14="http://schemas.microsoft.com/office/drawing/2010/main"/>
                </a:ext>
              </a:extLst>
            </a:blip>
            <a:stretch>
              <a:fillRect/>
            </a:stretch>
          </p:blipFill>
          <p:spPr>
            <a:xfrm>
              <a:off x="3239296" y="6624268"/>
              <a:ext cx="163906" cy="108344"/>
            </a:xfrm>
            <a:prstGeom prst="rect">
              <a:avLst/>
            </a:prstGeom>
            <a:ln>
              <a:noFill/>
            </a:ln>
          </p:spPr>
        </p:pic>
        <p:pic>
          <p:nvPicPr>
            <p:cNvPr id="52" name="Picture 51" descr="lu.png"/>
            <p:cNvPicPr>
              <a:picLocks noChangeAspect="1"/>
            </p:cNvPicPr>
            <p:nvPr userDrawn="1"/>
          </p:nvPicPr>
          <p:blipFill>
            <a:blip r:embed="rId20" cstate="email">
              <a:extLst>
                <a:ext uri="{28A0092B-C50C-407E-A947-70E740481C1C}">
                  <a14:useLocalDpi xmlns:a14="http://schemas.microsoft.com/office/drawing/2010/main"/>
                </a:ext>
              </a:extLst>
            </a:blip>
            <a:stretch>
              <a:fillRect/>
            </a:stretch>
          </p:blipFill>
          <p:spPr>
            <a:xfrm>
              <a:off x="3517855" y="6624268"/>
              <a:ext cx="163906" cy="108344"/>
            </a:xfrm>
            <a:prstGeom prst="rect">
              <a:avLst/>
            </a:prstGeom>
            <a:ln>
              <a:noFill/>
            </a:ln>
          </p:spPr>
        </p:pic>
        <p:pic>
          <p:nvPicPr>
            <p:cNvPr id="53" name="Picture 52" descr="nl.png"/>
            <p:cNvPicPr>
              <a:picLocks noChangeAspect="1"/>
            </p:cNvPicPr>
            <p:nvPr userDrawn="1"/>
          </p:nvPicPr>
          <p:blipFill>
            <a:blip r:embed="rId21" cstate="email">
              <a:extLst>
                <a:ext uri="{28A0092B-C50C-407E-A947-70E740481C1C}">
                  <a14:useLocalDpi xmlns:a14="http://schemas.microsoft.com/office/drawing/2010/main"/>
                </a:ext>
              </a:extLst>
            </a:blip>
            <a:stretch>
              <a:fillRect/>
            </a:stretch>
          </p:blipFill>
          <p:spPr>
            <a:xfrm>
              <a:off x="3799012" y="6624268"/>
              <a:ext cx="163906" cy="108344"/>
            </a:xfrm>
            <a:prstGeom prst="rect">
              <a:avLst/>
            </a:prstGeom>
            <a:ln>
              <a:noFill/>
            </a:ln>
          </p:spPr>
        </p:pic>
        <p:pic>
          <p:nvPicPr>
            <p:cNvPr id="54" name="Picture 53" descr="no.png"/>
            <p:cNvPicPr>
              <a:picLocks noChangeAspect="1"/>
            </p:cNvPicPr>
            <p:nvPr userDrawn="1"/>
          </p:nvPicPr>
          <p:blipFill>
            <a:blip r:embed="rId22" cstate="email">
              <a:extLst>
                <a:ext uri="{28A0092B-C50C-407E-A947-70E740481C1C}">
                  <a14:useLocalDpi xmlns:a14="http://schemas.microsoft.com/office/drawing/2010/main"/>
                </a:ext>
              </a:extLst>
            </a:blip>
            <a:stretch>
              <a:fillRect/>
            </a:stretch>
          </p:blipFill>
          <p:spPr>
            <a:xfrm>
              <a:off x="4082770" y="6624268"/>
              <a:ext cx="163906" cy="108344"/>
            </a:xfrm>
            <a:prstGeom prst="rect">
              <a:avLst/>
            </a:prstGeom>
            <a:ln>
              <a:noFill/>
            </a:ln>
          </p:spPr>
        </p:pic>
        <p:pic>
          <p:nvPicPr>
            <p:cNvPr id="55" name="Picture 54" descr="pl.png"/>
            <p:cNvPicPr>
              <a:picLocks noChangeAspect="1"/>
            </p:cNvPicPr>
            <p:nvPr userDrawn="1"/>
          </p:nvPicPr>
          <p:blipFill>
            <a:blip r:embed="rId23" cstate="email">
              <a:extLst>
                <a:ext uri="{28A0092B-C50C-407E-A947-70E740481C1C}">
                  <a14:useLocalDpi xmlns:a14="http://schemas.microsoft.com/office/drawing/2010/main"/>
                </a:ext>
              </a:extLst>
            </a:blip>
            <a:stretch>
              <a:fillRect/>
            </a:stretch>
          </p:blipFill>
          <p:spPr>
            <a:xfrm>
              <a:off x="4358830" y="6624268"/>
              <a:ext cx="163906" cy="108344"/>
            </a:xfrm>
            <a:prstGeom prst="rect">
              <a:avLst/>
            </a:prstGeom>
            <a:ln>
              <a:noFill/>
            </a:ln>
          </p:spPr>
        </p:pic>
        <p:pic>
          <p:nvPicPr>
            <p:cNvPr id="56" name="Picture 55" descr="pt.png"/>
            <p:cNvPicPr>
              <a:picLocks noChangeAspect="1"/>
            </p:cNvPicPr>
            <p:nvPr userDrawn="1"/>
          </p:nvPicPr>
          <p:blipFill>
            <a:blip r:embed="rId24" cstate="email">
              <a:extLst>
                <a:ext uri="{28A0092B-C50C-407E-A947-70E740481C1C}">
                  <a14:useLocalDpi xmlns:a14="http://schemas.microsoft.com/office/drawing/2010/main"/>
                </a:ext>
              </a:extLst>
            </a:blip>
            <a:stretch>
              <a:fillRect/>
            </a:stretch>
          </p:blipFill>
          <p:spPr>
            <a:xfrm>
              <a:off x="4638686" y="6624268"/>
              <a:ext cx="163906" cy="108344"/>
            </a:xfrm>
            <a:prstGeom prst="rect">
              <a:avLst/>
            </a:prstGeom>
            <a:ln>
              <a:noFill/>
            </a:ln>
          </p:spPr>
        </p:pic>
        <p:pic>
          <p:nvPicPr>
            <p:cNvPr id="57" name="Picture 56" descr="ro.png"/>
            <p:cNvPicPr>
              <a:picLocks noChangeAspect="1"/>
            </p:cNvPicPr>
            <p:nvPr userDrawn="1"/>
          </p:nvPicPr>
          <p:blipFill>
            <a:blip r:embed="rId25" cstate="email">
              <a:extLst>
                <a:ext uri="{28A0092B-C50C-407E-A947-70E740481C1C}">
                  <a14:useLocalDpi xmlns:a14="http://schemas.microsoft.com/office/drawing/2010/main"/>
                </a:ext>
              </a:extLst>
            </a:blip>
            <a:stretch>
              <a:fillRect/>
            </a:stretch>
          </p:blipFill>
          <p:spPr>
            <a:xfrm>
              <a:off x="4919843" y="6624268"/>
              <a:ext cx="163906" cy="108344"/>
            </a:xfrm>
            <a:prstGeom prst="rect">
              <a:avLst/>
            </a:prstGeom>
            <a:ln>
              <a:noFill/>
            </a:ln>
          </p:spPr>
        </p:pic>
        <p:pic>
          <p:nvPicPr>
            <p:cNvPr id="58" name="Picture 57" descr="se.png"/>
            <p:cNvPicPr>
              <a:picLocks noChangeAspect="1"/>
            </p:cNvPicPr>
            <p:nvPr userDrawn="1"/>
          </p:nvPicPr>
          <p:blipFill>
            <a:blip r:embed="rId26" cstate="email">
              <a:extLst>
                <a:ext uri="{28A0092B-C50C-407E-A947-70E740481C1C}">
                  <a14:useLocalDpi xmlns:a14="http://schemas.microsoft.com/office/drawing/2010/main"/>
                </a:ext>
              </a:extLst>
            </a:blip>
            <a:stretch>
              <a:fillRect/>
            </a:stretch>
          </p:blipFill>
          <p:spPr>
            <a:xfrm>
              <a:off x="5478359" y="6624268"/>
              <a:ext cx="163906" cy="108344"/>
            </a:xfrm>
            <a:prstGeom prst="rect">
              <a:avLst/>
            </a:prstGeom>
            <a:ln>
              <a:noFill/>
            </a:ln>
          </p:spPr>
        </p:pic>
        <p:pic>
          <p:nvPicPr>
            <p:cNvPr id="59" name="Picture 58" descr="uk.png"/>
            <p:cNvPicPr>
              <a:picLocks noChangeAspect="1"/>
            </p:cNvPicPr>
            <p:nvPr userDrawn="1"/>
          </p:nvPicPr>
          <p:blipFill>
            <a:blip r:embed="rId27" cstate="email">
              <a:extLst>
                <a:ext uri="{28A0092B-C50C-407E-A947-70E740481C1C}">
                  <a14:useLocalDpi xmlns:a14="http://schemas.microsoft.com/office/drawing/2010/main"/>
                </a:ext>
              </a:extLst>
            </a:blip>
            <a:stretch>
              <a:fillRect/>
            </a:stretch>
          </p:blipFill>
          <p:spPr>
            <a:xfrm>
              <a:off x="6033093" y="6624268"/>
              <a:ext cx="163906" cy="108344"/>
            </a:xfrm>
            <a:prstGeom prst="rect">
              <a:avLst/>
            </a:prstGeom>
            <a:ln>
              <a:noFill/>
            </a:ln>
          </p:spPr>
        </p:pic>
      </p:grpSp>
      <p:pic>
        <p:nvPicPr>
          <p:cNvPr id="60" name="Picture 59"/>
          <p:cNvPicPr>
            <a:picLocks noChangeAspect="1"/>
          </p:cNvPicPr>
          <p:nvPr userDrawn="1"/>
        </p:nvPicPr>
        <p:blipFill rotWithShape="1">
          <a:blip r:embed="rId28" cstate="email">
            <a:extLst>
              <a:ext uri="{28A0092B-C50C-407E-A947-70E740481C1C}">
                <a14:useLocalDpi xmlns:a14="http://schemas.microsoft.com/office/drawing/2010/main"/>
              </a:ext>
            </a:extLst>
          </a:blip>
          <a:srcRect b="-31434"/>
          <a:stretch/>
        </p:blipFill>
        <p:spPr>
          <a:xfrm>
            <a:off x="7794689" y="4916130"/>
            <a:ext cx="1196912" cy="144000"/>
          </a:xfrm>
          <a:prstGeom prst="rect">
            <a:avLst/>
          </a:prstGeom>
        </p:spPr>
      </p:pic>
      <p:cxnSp>
        <p:nvCxnSpPr>
          <p:cNvPr id="61" name="Straight Connector 60"/>
          <p:cNvCxnSpPr/>
          <p:nvPr userDrawn="1"/>
        </p:nvCxnSpPr>
        <p:spPr>
          <a:xfrm>
            <a:off x="165933" y="4789188"/>
            <a:ext cx="8824779" cy="0"/>
          </a:xfrm>
          <a:prstGeom prst="line">
            <a:avLst/>
          </a:prstGeom>
          <a:ln w="6350"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pic>
        <p:nvPicPr>
          <p:cNvPr id="38" name="Picture 37" descr="si.png"/>
          <p:cNvPicPr>
            <a:picLocks noChangeAspect="1"/>
          </p:cNvPicPr>
          <p:nvPr userDrawn="1"/>
        </p:nvPicPr>
        <p:blipFill>
          <a:blip r:embed="rId29" cstate="email">
            <a:extLst>
              <a:ext uri="{28A0092B-C50C-407E-A947-70E740481C1C}">
                <a14:useLocalDpi xmlns:a14="http://schemas.microsoft.com/office/drawing/2010/main"/>
              </a:ext>
            </a:extLst>
          </a:blip>
          <a:stretch>
            <a:fillRect/>
          </a:stretch>
        </p:blipFill>
        <p:spPr>
          <a:xfrm>
            <a:off x="6427086" y="4915370"/>
            <a:ext cx="163385" cy="108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1EE52684-1769-5247-9243-57EA091673F9}" type="slidenum">
              <a:rPr lang="en-GB"/>
              <a:pPr>
                <a:defRPr/>
              </a:pPr>
              <a:t>‹#›</a:t>
            </a:fld>
            <a:endParaRPr lang="en-GB"/>
          </a:p>
        </p:txBody>
      </p:sp>
    </p:spTree>
    <p:extLst>
      <p:ext uri="{BB962C8B-B14F-4D97-AF65-F5344CB8AC3E}">
        <p14:creationId xmlns:p14="http://schemas.microsoft.com/office/powerpoint/2010/main" val="3954325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3F41095E-432F-E248-BAFF-BA82F1C6A253}" type="slidenum">
              <a:rPr lang="en-GB"/>
              <a:pPr>
                <a:defRPr/>
              </a:pPr>
              <a:t>‹#›</a:t>
            </a:fld>
            <a:endParaRPr lang="en-GB"/>
          </a:p>
        </p:txBody>
      </p:sp>
    </p:spTree>
    <p:extLst>
      <p:ext uri="{BB962C8B-B14F-4D97-AF65-F5344CB8AC3E}">
        <p14:creationId xmlns:p14="http://schemas.microsoft.com/office/powerpoint/2010/main" val="2810592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7"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91"/>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7"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D65C561-E6E8-5C45-8ADA-3834D0F73697}" type="slidenum">
              <a:rPr lang="en-GB"/>
              <a:pPr>
                <a:defRPr/>
              </a:pPr>
              <a:t>‹#›</a:t>
            </a:fld>
            <a:endParaRPr lang="en-GB"/>
          </a:p>
        </p:txBody>
      </p:sp>
    </p:spTree>
    <p:extLst>
      <p:ext uri="{BB962C8B-B14F-4D97-AF65-F5344CB8AC3E}">
        <p14:creationId xmlns:p14="http://schemas.microsoft.com/office/powerpoint/2010/main" val="239393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C242027-914C-6A45-89A0-94E52D8EC27B}" type="slidenum">
              <a:rPr lang="en-GB"/>
              <a:pPr>
                <a:defRPr/>
              </a:pPr>
              <a:t>‹#›</a:t>
            </a:fld>
            <a:endParaRPr lang="en-GB"/>
          </a:p>
        </p:txBody>
      </p:sp>
    </p:spTree>
    <p:extLst>
      <p:ext uri="{BB962C8B-B14F-4D97-AF65-F5344CB8AC3E}">
        <p14:creationId xmlns:p14="http://schemas.microsoft.com/office/powerpoint/2010/main" val="4002378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690287D-6E2B-E943-BCAC-96D4D4C5EC7C}" type="slidenum">
              <a:rPr lang="en-GB"/>
              <a:pPr>
                <a:defRPr/>
              </a:pPr>
              <a:t>‹#›</a:t>
            </a:fld>
            <a:endParaRPr lang="en-GB"/>
          </a:p>
        </p:txBody>
      </p:sp>
    </p:spTree>
    <p:extLst>
      <p:ext uri="{BB962C8B-B14F-4D97-AF65-F5344CB8AC3E}">
        <p14:creationId xmlns:p14="http://schemas.microsoft.com/office/powerpoint/2010/main" val="296849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99913760-703F-E245-9E0E-0BE7A7956CF5}" type="slidenum">
              <a:rPr lang="en-GB"/>
              <a:pPr>
                <a:defRPr/>
              </a:pPr>
              <a:t>‹#›</a:t>
            </a:fld>
            <a:endParaRPr lang="en-GB"/>
          </a:p>
        </p:txBody>
      </p:sp>
    </p:spTree>
    <p:extLst>
      <p:ext uri="{BB962C8B-B14F-4D97-AF65-F5344CB8AC3E}">
        <p14:creationId xmlns:p14="http://schemas.microsoft.com/office/powerpoint/2010/main" val="12855096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1354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29410598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27532921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93215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2118801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Tree>
    <p:extLst>
      <p:ext uri="{BB962C8B-B14F-4D97-AF65-F5344CB8AC3E}">
        <p14:creationId xmlns:p14="http://schemas.microsoft.com/office/powerpoint/2010/main" val="3391654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8299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D93F6E2-AC3B-E545-A170-280C0D4A14DD}" type="slidenum">
              <a:rPr lang="en-GB"/>
              <a:pPr>
                <a:defRPr/>
              </a:pPr>
              <a:t>‹#›</a:t>
            </a:fld>
            <a:endParaRPr lang="en-GB"/>
          </a:p>
        </p:txBody>
      </p:sp>
    </p:spTree>
    <p:extLst>
      <p:ext uri="{BB962C8B-B14F-4D97-AF65-F5344CB8AC3E}">
        <p14:creationId xmlns:p14="http://schemas.microsoft.com/office/powerpoint/2010/main" val="3604477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465516"/>
            <a:ext cx="8229600" cy="857250"/>
          </a:xfrm>
        </p:spPr>
        <p:txBody>
          <a:bodyP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1425455-ABBA-9540-9890-166093FA4183}" type="slidenum">
              <a:rPr lang="en-GB"/>
              <a:pPr>
                <a:defRPr/>
              </a:pPr>
              <a:t>‹#›</a:t>
            </a:fld>
            <a:endParaRPr lang="en-GB"/>
          </a:p>
        </p:txBody>
      </p:sp>
    </p:spTree>
    <p:extLst>
      <p:ext uri="{BB962C8B-B14F-4D97-AF65-F5344CB8AC3E}">
        <p14:creationId xmlns:p14="http://schemas.microsoft.com/office/powerpoint/2010/main" val="2089680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4CA9B89-EFE0-EE46-94F5-7172BF3043FE}" type="slidenum">
              <a:rPr lang="en-GB"/>
              <a:pPr>
                <a:defRPr/>
              </a:pPr>
              <a:t>‹#›</a:t>
            </a:fld>
            <a:endParaRPr lang="en-GB"/>
          </a:p>
        </p:txBody>
      </p:sp>
    </p:spTree>
    <p:extLst>
      <p:ext uri="{BB962C8B-B14F-4D97-AF65-F5344CB8AC3E}">
        <p14:creationId xmlns:p14="http://schemas.microsoft.com/office/powerpoint/2010/main" val="2233815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09F6F5B-E809-034B-8833-CCE13D0BA561}" type="slidenum">
              <a:rPr lang="en-GB"/>
              <a:pPr>
                <a:defRPr/>
              </a:pPr>
              <a:t>‹#›</a:t>
            </a:fld>
            <a:endParaRPr lang="en-GB"/>
          </a:p>
        </p:txBody>
      </p:sp>
    </p:spTree>
    <p:extLst>
      <p:ext uri="{BB962C8B-B14F-4D97-AF65-F5344CB8AC3E}">
        <p14:creationId xmlns:p14="http://schemas.microsoft.com/office/powerpoint/2010/main" val="1032554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32"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2"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6262C467-3639-2A4C-8430-2466CAB18018}" type="slidenum">
              <a:rPr lang="en-GB"/>
              <a:pPr>
                <a:defRPr/>
              </a:pPr>
              <a:t>‹#›</a:t>
            </a:fld>
            <a:endParaRPr lang="en-GB"/>
          </a:p>
        </p:txBody>
      </p:sp>
    </p:spTree>
    <p:extLst>
      <p:ext uri="{BB962C8B-B14F-4D97-AF65-F5344CB8AC3E}">
        <p14:creationId xmlns:p14="http://schemas.microsoft.com/office/powerpoint/2010/main" val="587645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png"/><Relationship Id="rId18" Type="http://schemas.openxmlformats.org/officeDocument/2006/relationships/image" Target="../media/image13.png"/><Relationship Id="rId26" Type="http://schemas.openxmlformats.org/officeDocument/2006/relationships/image" Target="../media/image21.png"/><Relationship Id="rId3" Type="http://schemas.openxmlformats.org/officeDocument/2006/relationships/slideLayout" Target="../slideLayouts/slideLayout3.xml"/><Relationship Id="rId21" Type="http://schemas.openxmlformats.org/officeDocument/2006/relationships/image" Target="../media/image16.png"/><Relationship Id="rId7" Type="http://schemas.openxmlformats.org/officeDocument/2006/relationships/image" Target="../media/image2.png"/><Relationship Id="rId12" Type="http://schemas.openxmlformats.org/officeDocument/2006/relationships/image" Target="../media/image7.png"/><Relationship Id="rId17" Type="http://schemas.openxmlformats.org/officeDocument/2006/relationships/image" Target="../media/image12.png"/><Relationship Id="rId25" Type="http://schemas.openxmlformats.org/officeDocument/2006/relationships/image" Target="../media/image20.png"/><Relationship Id="rId2" Type="http://schemas.openxmlformats.org/officeDocument/2006/relationships/slideLayout" Target="../slideLayouts/slideLayout2.xml"/><Relationship Id="rId16" Type="http://schemas.openxmlformats.org/officeDocument/2006/relationships/image" Target="../media/image11.png"/><Relationship Id="rId20" Type="http://schemas.openxmlformats.org/officeDocument/2006/relationships/image" Target="../media/image15.png"/><Relationship Id="rId29" Type="http://schemas.openxmlformats.org/officeDocument/2006/relationships/image" Target="../media/image24.png"/><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image" Target="../media/image6.png"/><Relationship Id="rId24" Type="http://schemas.openxmlformats.org/officeDocument/2006/relationships/image" Target="../media/image19.png"/><Relationship Id="rId32" Type="http://schemas.openxmlformats.org/officeDocument/2006/relationships/image" Target="../media/image27.png"/><Relationship Id="rId5" Type="http://schemas.openxmlformats.org/officeDocument/2006/relationships/theme" Target="../theme/theme1.xml"/><Relationship Id="rId15" Type="http://schemas.openxmlformats.org/officeDocument/2006/relationships/image" Target="../media/image10.png"/><Relationship Id="rId23" Type="http://schemas.openxmlformats.org/officeDocument/2006/relationships/image" Target="../media/image18.png"/><Relationship Id="rId28" Type="http://schemas.openxmlformats.org/officeDocument/2006/relationships/image" Target="../media/image23.png"/><Relationship Id="rId10" Type="http://schemas.openxmlformats.org/officeDocument/2006/relationships/image" Target="../media/image5.png"/><Relationship Id="rId19" Type="http://schemas.openxmlformats.org/officeDocument/2006/relationships/image" Target="../media/image14.png"/><Relationship Id="rId31" Type="http://schemas.openxmlformats.org/officeDocument/2006/relationships/image" Target="../media/image26.png"/><Relationship Id="rId4" Type="http://schemas.openxmlformats.org/officeDocument/2006/relationships/slideLayout" Target="../slideLayouts/slideLayout4.xml"/><Relationship Id="rId9" Type="http://schemas.openxmlformats.org/officeDocument/2006/relationships/image" Target="../media/image4.png"/><Relationship Id="rId14" Type="http://schemas.openxmlformats.org/officeDocument/2006/relationships/image" Target="../media/image9.png"/><Relationship Id="rId22" Type="http://schemas.openxmlformats.org/officeDocument/2006/relationships/image" Target="../media/image17.png"/><Relationship Id="rId27" Type="http://schemas.openxmlformats.org/officeDocument/2006/relationships/image" Target="../media/image22.png"/><Relationship Id="rId30" Type="http://schemas.openxmlformats.org/officeDocument/2006/relationships/image" Target="../media/image25.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image" Target="../media/image32.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image" Target="../media/image31.jpeg"/><Relationship Id="rId2" Type="http://schemas.openxmlformats.org/officeDocument/2006/relationships/slideLayout" Target="../slideLayouts/slideLayout6.xml"/><Relationship Id="rId16" Type="http://schemas.openxmlformats.org/officeDocument/2006/relationships/theme" Target="../theme/theme2.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5331" name="Picture 35" descr="PPT_Header02" hidden="1"/>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0" y="4"/>
            <a:ext cx="9144000" cy="903685"/>
          </a:xfrm>
          <a:prstGeom prst="rect">
            <a:avLst/>
          </a:prstGeom>
          <a:noFill/>
          <a:extLst>
            <a:ext uri="{909E8E84-426E-40dd-AFC4-6F175D3DCCD1}">
              <a14:hiddenFill xmlns:a14="http://schemas.microsoft.com/office/drawing/2010/main" xmlns="">
                <a:solidFill>
                  <a:srgbClr val="FFFFFF"/>
                </a:solidFill>
              </a14:hiddenFill>
            </a:ext>
          </a:extLst>
        </p:spPr>
      </p:pic>
      <p:sp>
        <p:nvSpPr>
          <p:cNvPr id="55299" name="Rectangle 2"/>
          <p:cNvSpPr>
            <a:spLocks noGrp="1" noChangeArrowheads="1"/>
          </p:cNvSpPr>
          <p:nvPr>
            <p:ph type="body" idx="1"/>
          </p:nvPr>
        </p:nvSpPr>
        <p:spPr bwMode="auto">
          <a:xfrm>
            <a:off x="171653" y="728716"/>
            <a:ext cx="8746316" cy="38240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5301" name="Rectangle 6"/>
          <p:cNvSpPr>
            <a:spLocks noGrp="1" noChangeArrowheads="1"/>
          </p:cNvSpPr>
          <p:nvPr>
            <p:ph type="title"/>
          </p:nvPr>
        </p:nvSpPr>
        <p:spPr bwMode="auto">
          <a:xfrm>
            <a:off x="143086" y="149150"/>
            <a:ext cx="7174846" cy="430887"/>
          </a:xfrm>
          <a:prstGeom prst="rect">
            <a:avLst/>
          </a:prstGeom>
          <a:noFill/>
          <a:ln>
            <a:noFill/>
          </a:ln>
        </p:spPr>
        <p:txBody>
          <a:bodyPr vert="horz" wrap="square" lIns="91440" tIns="45720" rIns="91440" bIns="45720" numCol="1" anchor="ctr" anchorCtr="0" compatLnSpc="1">
            <a:prstTxWarp prst="textNoShape">
              <a:avLst/>
            </a:prstTxWarp>
            <a:spAutoFit/>
          </a:bodyPr>
          <a:lstStyle/>
          <a:p>
            <a:pPr lvl="0"/>
            <a:r>
              <a:rPr lang="en-US" dirty="0"/>
              <a:t>Click to edit Master title style</a:t>
            </a:r>
            <a:endParaRPr lang="en-GB" dirty="0"/>
          </a:p>
        </p:txBody>
      </p:sp>
      <p:sp>
        <p:nvSpPr>
          <p:cNvPr id="40" name="Rectangle 39"/>
          <p:cNvSpPr/>
          <p:nvPr userDrawn="1"/>
        </p:nvSpPr>
        <p:spPr>
          <a:xfrm>
            <a:off x="0" y="4792750"/>
            <a:ext cx="9144000" cy="35075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8" name="Picture 87"/>
          <p:cNvPicPr>
            <a:picLocks noChangeAspect="1"/>
          </p:cNvPicPr>
          <p:nvPr userDrawn="1"/>
        </p:nvPicPr>
        <p:blipFill rotWithShape="1">
          <a:blip r:embed="rId7" cstate="email">
            <a:extLst>
              <a:ext uri="{28A0092B-C50C-407E-A947-70E740481C1C}">
                <a14:useLocalDpi xmlns:a14="http://schemas.microsoft.com/office/drawing/2010/main"/>
              </a:ext>
            </a:extLst>
          </a:blip>
          <a:srcRect t="-1"/>
          <a:stretch/>
        </p:blipFill>
        <p:spPr>
          <a:xfrm>
            <a:off x="7787917" y="155435"/>
            <a:ext cx="1210456" cy="504000"/>
          </a:xfrm>
          <a:prstGeom prst="rect">
            <a:avLst/>
          </a:prstGeom>
        </p:spPr>
      </p:pic>
      <p:pic>
        <p:nvPicPr>
          <p:cNvPr id="89" name="Picture 88"/>
          <p:cNvPicPr>
            <a:picLocks noChangeAspect="1"/>
          </p:cNvPicPr>
          <p:nvPr userDrawn="1"/>
        </p:nvPicPr>
        <p:blipFill rotWithShape="1">
          <a:blip r:embed="rId8" cstate="email">
            <a:extLst>
              <a:ext uri="{28A0092B-C50C-407E-A947-70E740481C1C}">
                <a14:useLocalDpi xmlns:a14="http://schemas.microsoft.com/office/drawing/2010/main"/>
              </a:ext>
            </a:extLst>
          </a:blip>
          <a:srcRect r="-1119" b="-37906"/>
          <a:stretch/>
        </p:blipFill>
        <p:spPr>
          <a:xfrm>
            <a:off x="7787917" y="4865813"/>
            <a:ext cx="1224000" cy="216000"/>
          </a:xfrm>
          <a:prstGeom prst="rect">
            <a:avLst/>
          </a:prstGeom>
        </p:spPr>
      </p:pic>
      <p:grpSp>
        <p:nvGrpSpPr>
          <p:cNvPr id="33" name="Group 32"/>
          <p:cNvGrpSpPr/>
          <p:nvPr userDrawn="1"/>
        </p:nvGrpSpPr>
        <p:grpSpPr>
          <a:xfrm>
            <a:off x="171652" y="4905803"/>
            <a:ext cx="6678000" cy="111519"/>
            <a:chOff x="171652" y="6621093"/>
            <a:chExt cx="6678000" cy="111519"/>
          </a:xfrm>
        </p:grpSpPr>
        <p:pic>
          <p:nvPicPr>
            <p:cNvPr id="34" name="Picture 33" descr="at.png"/>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71652" y="6624268"/>
              <a:ext cx="163906" cy="108344"/>
            </a:xfrm>
            <a:prstGeom prst="rect">
              <a:avLst/>
            </a:prstGeom>
            <a:ln>
              <a:noFill/>
            </a:ln>
          </p:spPr>
        </p:pic>
        <p:pic>
          <p:nvPicPr>
            <p:cNvPr id="35" name="Picture 34" descr="be.png"/>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450180" y="6624268"/>
              <a:ext cx="163906" cy="108344"/>
            </a:xfrm>
            <a:prstGeom prst="rect">
              <a:avLst/>
            </a:prstGeom>
            <a:ln>
              <a:noFill/>
            </a:ln>
          </p:spPr>
        </p:pic>
        <p:pic>
          <p:nvPicPr>
            <p:cNvPr id="36" name="Picture 35" descr="ca.png"/>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685746" y="6621093"/>
              <a:ext cx="163906" cy="108344"/>
            </a:xfrm>
            <a:prstGeom prst="rect">
              <a:avLst/>
            </a:prstGeom>
            <a:ln>
              <a:noFill/>
            </a:ln>
          </p:spPr>
        </p:pic>
        <p:pic>
          <p:nvPicPr>
            <p:cNvPr id="37" name="Picture 36" descr="ch.png"/>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5758225" y="6624268"/>
              <a:ext cx="163906" cy="108344"/>
            </a:xfrm>
            <a:prstGeom prst="rect">
              <a:avLst/>
            </a:prstGeom>
            <a:ln>
              <a:noFill/>
            </a:ln>
          </p:spPr>
        </p:pic>
        <p:pic>
          <p:nvPicPr>
            <p:cNvPr id="38" name="Picture 37" descr="cz.png"/>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730914" y="6624268"/>
              <a:ext cx="163906" cy="108344"/>
            </a:xfrm>
            <a:prstGeom prst="rect">
              <a:avLst/>
            </a:prstGeom>
            <a:ln>
              <a:noFill/>
            </a:ln>
          </p:spPr>
        </p:pic>
        <p:pic>
          <p:nvPicPr>
            <p:cNvPr id="39" name="Picture 38" descr="de.png"/>
            <p:cNvPicPr>
              <a:picLocks noChangeAspect="1"/>
            </p:cNvPicPr>
            <p:nvPr userDrawn="1"/>
          </p:nvPicPr>
          <p:blipFill>
            <a:blip r:embed="rId14" cstate="email">
              <a:extLst>
                <a:ext uri="{28A0092B-C50C-407E-A947-70E740481C1C}">
                  <a14:useLocalDpi xmlns:a14="http://schemas.microsoft.com/office/drawing/2010/main"/>
                </a:ext>
              </a:extLst>
            </a:blip>
            <a:stretch>
              <a:fillRect/>
            </a:stretch>
          </p:blipFill>
          <p:spPr>
            <a:xfrm>
              <a:off x="2129855" y="6624268"/>
              <a:ext cx="163906" cy="108344"/>
            </a:xfrm>
            <a:prstGeom prst="rect">
              <a:avLst/>
            </a:prstGeom>
            <a:ln>
              <a:noFill/>
            </a:ln>
          </p:spPr>
        </p:pic>
        <p:pic>
          <p:nvPicPr>
            <p:cNvPr id="60" name="Picture 59" descr="dk.png"/>
            <p:cNvPicPr>
              <a:picLocks noChangeAspect="1"/>
            </p:cNvPicPr>
            <p:nvPr userDrawn="1"/>
          </p:nvPicPr>
          <p:blipFill>
            <a:blip r:embed="rId15" cstate="email">
              <a:extLst>
                <a:ext uri="{28A0092B-C50C-407E-A947-70E740481C1C}">
                  <a14:useLocalDpi xmlns:a14="http://schemas.microsoft.com/office/drawing/2010/main"/>
                </a:ext>
              </a:extLst>
            </a:blip>
            <a:stretch>
              <a:fillRect/>
            </a:stretch>
          </p:blipFill>
          <p:spPr>
            <a:xfrm>
              <a:off x="1009149" y="6624268"/>
              <a:ext cx="163906" cy="108344"/>
            </a:xfrm>
            <a:prstGeom prst="rect">
              <a:avLst/>
            </a:prstGeom>
            <a:ln>
              <a:noFill/>
            </a:ln>
          </p:spPr>
        </p:pic>
        <p:pic>
          <p:nvPicPr>
            <p:cNvPr id="62" name="Picture 61" descr="ee.png"/>
            <p:cNvPicPr>
              <a:picLocks noChangeAspect="1"/>
            </p:cNvPicPr>
            <p:nvPr userDrawn="1"/>
          </p:nvPicPr>
          <p:blipFill>
            <a:blip r:embed="rId16" cstate="email">
              <a:extLst>
                <a:ext uri="{28A0092B-C50C-407E-A947-70E740481C1C}">
                  <a14:useLocalDpi xmlns:a14="http://schemas.microsoft.com/office/drawing/2010/main"/>
                </a:ext>
              </a:extLst>
            </a:blip>
            <a:stretch>
              <a:fillRect/>
            </a:stretch>
          </p:blipFill>
          <p:spPr>
            <a:xfrm>
              <a:off x="1287681" y="6624268"/>
              <a:ext cx="163906" cy="108344"/>
            </a:xfrm>
            <a:prstGeom prst="rect">
              <a:avLst/>
            </a:prstGeom>
            <a:ln>
              <a:noFill/>
            </a:ln>
          </p:spPr>
        </p:pic>
        <p:pic>
          <p:nvPicPr>
            <p:cNvPr id="63" name="Picture 62" descr="es.png"/>
            <p:cNvPicPr>
              <a:picLocks noChangeAspect="1"/>
            </p:cNvPicPr>
            <p:nvPr userDrawn="1"/>
          </p:nvPicPr>
          <p:blipFill>
            <a:blip r:embed="rId17" cstate="email">
              <a:extLst>
                <a:ext uri="{28A0092B-C50C-407E-A947-70E740481C1C}">
                  <a14:useLocalDpi xmlns:a14="http://schemas.microsoft.com/office/drawing/2010/main"/>
                </a:ext>
              </a:extLst>
            </a:blip>
            <a:stretch>
              <a:fillRect/>
            </a:stretch>
          </p:blipFill>
          <p:spPr>
            <a:xfrm>
              <a:off x="5199705" y="6624268"/>
              <a:ext cx="163906" cy="108344"/>
            </a:xfrm>
            <a:prstGeom prst="rect">
              <a:avLst/>
            </a:prstGeom>
            <a:ln>
              <a:noFill/>
            </a:ln>
          </p:spPr>
        </p:pic>
        <p:pic>
          <p:nvPicPr>
            <p:cNvPr id="64" name="Picture 63" descr="fi.png"/>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1571339" y="6624268"/>
              <a:ext cx="163906" cy="108344"/>
            </a:xfrm>
            <a:prstGeom prst="rect">
              <a:avLst/>
            </a:prstGeom>
            <a:ln>
              <a:noFill/>
            </a:ln>
          </p:spPr>
        </p:pic>
        <p:pic>
          <p:nvPicPr>
            <p:cNvPr id="65" name="Picture 64" descr="fr.png"/>
            <p:cNvPicPr>
              <a:picLocks noChangeAspect="1"/>
            </p:cNvPicPr>
            <p:nvPr userDrawn="1"/>
          </p:nvPicPr>
          <p:blipFill>
            <a:blip r:embed="rId19" cstate="email">
              <a:extLst>
                <a:ext uri="{28A0092B-C50C-407E-A947-70E740481C1C}">
                  <a14:useLocalDpi xmlns:a14="http://schemas.microsoft.com/office/drawing/2010/main"/>
                </a:ext>
              </a:extLst>
            </a:blip>
            <a:stretch>
              <a:fillRect/>
            </a:stretch>
          </p:blipFill>
          <p:spPr>
            <a:xfrm>
              <a:off x="1848698" y="6624268"/>
              <a:ext cx="163906" cy="108344"/>
            </a:xfrm>
            <a:prstGeom prst="rect">
              <a:avLst/>
            </a:prstGeom>
            <a:ln>
              <a:noFill/>
            </a:ln>
          </p:spPr>
        </p:pic>
        <p:pic>
          <p:nvPicPr>
            <p:cNvPr id="66" name="Picture 65" descr="gr.png"/>
            <p:cNvPicPr>
              <a:picLocks noChangeAspect="1"/>
            </p:cNvPicPr>
            <p:nvPr userDrawn="1"/>
          </p:nvPicPr>
          <p:blipFill>
            <a:blip r:embed="rId20" cstate="email">
              <a:extLst>
                <a:ext uri="{28A0092B-C50C-407E-A947-70E740481C1C}">
                  <a14:useLocalDpi xmlns:a14="http://schemas.microsoft.com/office/drawing/2010/main"/>
                </a:ext>
              </a:extLst>
            </a:blip>
            <a:stretch>
              <a:fillRect/>
            </a:stretch>
          </p:blipFill>
          <p:spPr>
            <a:xfrm>
              <a:off x="2407216" y="6624268"/>
              <a:ext cx="163906" cy="108344"/>
            </a:xfrm>
            <a:prstGeom prst="rect">
              <a:avLst/>
            </a:prstGeom>
            <a:ln>
              <a:noFill/>
            </a:ln>
          </p:spPr>
        </p:pic>
        <p:pic>
          <p:nvPicPr>
            <p:cNvPr id="67" name="Picture 66" descr="hu.png"/>
            <p:cNvPicPr>
              <a:picLocks noChangeAspect="1"/>
            </p:cNvPicPr>
            <p:nvPr userDrawn="1"/>
          </p:nvPicPr>
          <p:blipFill>
            <a:blip r:embed="rId21" cstate="email">
              <a:extLst>
                <a:ext uri="{28A0092B-C50C-407E-A947-70E740481C1C}">
                  <a14:useLocalDpi xmlns:a14="http://schemas.microsoft.com/office/drawing/2010/main"/>
                </a:ext>
              </a:extLst>
            </a:blip>
            <a:stretch>
              <a:fillRect/>
            </a:stretch>
          </p:blipFill>
          <p:spPr>
            <a:xfrm>
              <a:off x="2684578" y="6624268"/>
              <a:ext cx="163906" cy="108344"/>
            </a:xfrm>
            <a:prstGeom prst="rect">
              <a:avLst/>
            </a:prstGeom>
            <a:ln>
              <a:noFill/>
            </a:ln>
          </p:spPr>
        </p:pic>
        <p:pic>
          <p:nvPicPr>
            <p:cNvPr id="68" name="Picture 67" descr="ie.png"/>
            <p:cNvPicPr>
              <a:picLocks noChangeAspect="1"/>
            </p:cNvPicPr>
            <p:nvPr userDrawn="1"/>
          </p:nvPicPr>
          <p:blipFill>
            <a:blip r:embed="rId22" cstate="email">
              <a:extLst>
                <a:ext uri="{28A0092B-C50C-407E-A947-70E740481C1C}">
                  <a14:useLocalDpi xmlns:a14="http://schemas.microsoft.com/office/drawing/2010/main"/>
                </a:ext>
              </a:extLst>
            </a:blip>
            <a:stretch>
              <a:fillRect/>
            </a:stretch>
          </p:blipFill>
          <p:spPr>
            <a:xfrm>
              <a:off x="2961938" y="6624268"/>
              <a:ext cx="163906" cy="108344"/>
            </a:xfrm>
            <a:prstGeom prst="rect">
              <a:avLst/>
            </a:prstGeom>
            <a:ln>
              <a:noFill/>
            </a:ln>
          </p:spPr>
        </p:pic>
        <p:pic>
          <p:nvPicPr>
            <p:cNvPr id="69" name="Picture 68" descr="it.png"/>
            <p:cNvPicPr>
              <a:picLocks noChangeAspect="1"/>
            </p:cNvPicPr>
            <p:nvPr userDrawn="1"/>
          </p:nvPicPr>
          <p:blipFill>
            <a:blip r:embed="rId23" cstate="email">
              <a:extLst>
                <a:ext uri="{28A0092B-C50C-407E-A947-70E740481C1C}">
                  <a14:useLocalDpi xmlns:a14="http://schemas.microsoft.com/office/drawing/2010/main"/>
                </a:ext>
              </a:extLst>
            </a:blip>
            <a:stretch>
              <a:fillRect/>
            </a:stretch>
          </p:blipFill>
          <p:spPr>
            <a:xfrm>
              <a:off x="3239296" y="6624268"/>
              <a:ext cx="163906" cy="108344"/>
            </a:xfrm>
            <a:prstGeom prst="rect">
              <a:avLst/>
            </a:prstGeom>
            <a:ln>
              <a:noFill/>
            </a:ln>
          </p:spPr>
        </p:pic>
        <p:pic>
          <p:nvPicPr>
            <p:cNvPr id="70" name="Picture 69" descr="lu.png"/>
            <p:cNvPicPr>
              <a:picLocks noChangeAspect="1"/>
            </p:cNvPicPr>
            <p:nvPr userDrawn="1"/>
          </p:nvPicPr>
          <p:blipFill>
            <a:blip r:embed="rId24" cstate="email">
              <a:extLst>
                <a:ext uri="{28A0092B-C50C-407E-A947-70E740481C1C}">
                  <a14:useLocalDpi xmlns:a14="http://schemas.microsoft.com/office/drawing/2010/main"/>
                </a:ext>
              </a:extLst>
            </a:blip>
            <a:stretch>
              <a:fillRect/>
            </a:stretch>
          </p:blipFill>
          <p:spPr>
            <a:xfrm>
              <a:off x="3517855" y="6624268"/>
              <a:ext cx="163906" cy="108344"/>
            </a:xfrm>
            <a:prstGeom prst="rect">
              <a:avLst/>
            </a:prstGeom>
            <a:ln>
              <a:noFill/>
            </a:ln>
          </p:spPr>
        </p:pic>
        <p:pic>
          <p:nvPicPr>
            <p:cNvPr id="71" name="Picture 70" descr="nl.png"/>
            <p:cNvPicPr>
              <a:picLocks noChangeAspect="1"/>
            </p:cNvPicPr>
            <p:nvPr userDrawn="1"/>
          </p:nvPicPr>
          <p:blipFill>
            <a:blip r:embed="rId25" cstate="email">
              <a:extLst>
                <a:ext uri="{28A0092B-C50C-407E-A947-70E740481C1C}">
                  <a14:useLocalDpi xmlns:a14="http://schemas.microsoft.com/office/drawing/2010/main"/>
                </a:ext>
              </a:extLst>
            </a:blip>
            <a:stretch>
              <a:fillRect/>
            </a:stretch>
          </p:blipFill>
          <p:spPr>
            <a:xfrm>
              <a:off x="3799012" y="6624268"/>
              <a:ext cx="163906" cy="108344"/>
            </a:xfrm>
            <a:prstGeom prst="rect">
              <a:avLst/>
            </a:prstGeom>
            <a:ln>
              <a:noFill/>
            </a:ln>
          </p:spPr>
        </p:pic>
        <p:pic>
          <p:nvPicPr>
            <p:cNvPr id="72" name="Picture 71" descr="no.png"/>
            <p:cNvPicPr>
              <a:picLocks noChangeAspect="1"/>
            </p:cNvPicPr>
            <p:nvPr userDrawn="1"/>
          </p:nvPicPr>
          <p:blipFill>
            <a:blip r:embed="rId26" cstate="email">
              <a:extLst>
                <a:ext uri="{28A0092B-C50C-407E-A947-70E740481C1C}">
                  <a14:useLocalDpi xmlns:a14="http://schemas.microsoft.com/office/drawing/2010/main"/>
                </a:ext>
              </a:extLst>
            </a:blip>
            <a:stretch>
              <a:fillRect/>
            </a:stretch>
          </p:blipFill>
          <p:spPr>
            <a:xfrm>
              <a:off x="4082770" y="6624268"/>
              <a:ext cx="163906" cy="108344"/>
            </a:xfrm>
            <a:prstGeom prst="rect">
              <a:avLst/>
            </a:prstGeom>
            <a:ln>
              <a:noFill/>
            </a:ln>
          </p:spPr>
        </p:pic>
        <p:pic>
          <p:nvPicPr>
            <p:cNvPr id="73" name="Picture 72" descr="pl.png"/>
            <p:cNvPicPr>
              <a:picLocks noChangeAspect="1"/>
            </p:cNvPicPr>
            <p:nvPr userDrawn="1"/>
          </p:nvPicPr>
          <p:blipFill>
            <a:blip r:embed="rId27" cstate="email">
              <a:extLst>
                <a:ext uri="{28A0092B-C50C-407E-A947-70E740481C1C}">
                  <a14:useLocalDpi xmlns:a14="http://schemas.microsoft.com/office/drawing/2010/main"/>
                </a:ext>
              </a:extLst>
            </a:blip>
            <a:stretch>
              <a:fillRect/>
            </a:stretch>
          </p:blipFill>
          <p:spPr>
            <a:xfrm>
              <a:off x="4358830" y="6624268"/>
              <a:ext cx="163906" cy="108344"/>
            </a:xfrm>
            <a:prstGeom prst="rect">
              <a:avLst/>
            </a:prstGeom>
            <a:ln>
              <a:noFill/>
            </a:ln>
          </p:spPr>
        </p:pic>
        <p:pic>
          <p:nvPicPr>
            <p:cNvPr id="74" name="Picture 73" descr="pt.png"/>
            <p:cNvPicPr>
              <a:picLocks noChangeAspect="1"/>
            </p:cNvPicPr>
            <p:nvPr userDrawn="1"/>
          </p:nvPicPr>
          <p:blipFill>
            <a:blip r:embed="rId28" cstate="email">
              <a:extLst>
                <a:ext uri="{28A0092B-C50C-407E-A947-70E740481C1C}">
                  <a14:useLocalDpi xmlns:a14="http://schemas.microsoft.com/office/drawing/2010/main"/>
                </a:ext>
              </a:extLst>
            </a:blip>
            <a:stretch>
              <a:fillRect/>
            </a:stretch>
          </p:blipFill>
          <p:spPr>
            <a:xfrm>
              <a:off x="4638686" y="6624268"/>
              <a:ext cx="163906" cy="108344"/>
            </a:xfrm>
            <a:prstGeom prst="rect">
              <a:avLst/>
            </a:prstGeom>
            <a:ln>
              <a:noFill/>
            </a:ln>
          </p:spPr>
        </p:pic>
        <p:pic>
          <p:nvPicPr>
            <p:cNvPr id="75" name="Picture 74" descr="ro.png"/>
            <p:cNvPicPr>
              <a:picLocks noChangeAspect="1"/>
            </p:cNvPicPr>
            <p:nvPr userDrawn="1"/>
          </p:nvPicPr>
          <p:blipFill>
            <a:blip r:embed="rId29" cstate="email">
              <a:extLst>
                <a:ext uri="{28A0092B-C50C-407E-A947-70E740481C1C}">
                  <a14:useLocalDpi xmlns:a14="http://schemas.microsoft.com/office/drawing/2010/main"/>
                </a:ext>
              </a:extLst>
            </a:blip>
            <a:stretch>
              <a:fillRect/>
            </a:stretch>
          </p:blipFill>
          <p:spPr>
            <a:xfrm>
              <a:off x="4919843" y="6624268"/>
              <a:ext cx="163906" cy="108344"/>
            </a:xfrm>
            <a:prstGeom prst="rect">
              <a:avLst/>
            </a:prstGeom>
            <a:ln>
              <a:noFill/>
            </a:ln>
          </p:spPr>
        </p:pic>
        <p:pic>
          <p:nvPicPr>
            <p:cNvPr id="76" name="Picture 75" descr="se.png"/>
            <p:cNvPicPr>
              <a:picLocks noChangeAspect="1"/>
            </p:cNvPicPr>
            <p:nvPr userDrawn="1"/>
          </p:nvPicPr>
          <p:blipFill>
            <a:blip r:embed="rId30" cstate="email">
              <a:extLst>
                <a:ext uri="{28A0092B-C50C-407E-A947-70E740481C1C}">
                  <a14:useLocalDpi xmlns:a14="http://schemas.microsoft.com/office/drawing/2010/main"/>
                </a:ext>
              </a:extLst>
            </a:blip>
            <a:stretch>
              <a:fillRect/>
            </a:stretch>
          </p:blipFill>
          <p:spPr>
            <a:xfrm>
              <a:off x="5478359" y="6624268"/>
              <a:ext cx="163906" cy="108344"/>
            </a:xfrm>
            <a:prstGeom prst="rect">
              <a:avLst/>
            </a:prstGeom>
            <a:ln>
              <a:noFill/>
            </a:ln>
          </p:spPr>
        </p:pic>
        <p:pic>
          <p:nvPicPr>
            <p:cNvPr id="77" name="Picture 76" descr="uk.png"/>
            <p:cNvPicPr>
              <a:picLocks noChangeAspect="1"/>
            </p:cNvPicPr>
            <p:nvPr userDrawn="1"/>
          </p:nvPicPr>
          <p:blipFill>
            <a:blip r:embed="rId31" cstate="email">
              <a:extLst>
                <a:ext uri="{28A0092B-C50C-407E-A947-70E740481C1C}">
                  <a14:useLocalDpi xmlns:a14="http://schemas.microsoft.com/office/drawing/2010/main"/>
                </a:ext>
              </a:extLst>
            </a:blip>
            <a:stretch>
              <a:fillRect/>
            </a:stretch>
          </p:blipFill>
          <p:spPr>
            <a:xfrm>
              <a:off x="6033093" y="6624268"/>
              <a:ext cx="163906" cy="108344"/>
            </a:xfrm>
            <a:prstGeom prst="rect">
              <a:avLst/>
            </a:prstGeom>
            <a:ln>
              <a:noFill/>
            </a:ln>
          </p:spPr>
        </p:pic>
      </p:grpSp>
      <p:pic>
        <p:nvPicPr>
          <p:cNvPr id="41" name="Picture 40" descr="si.png"/>
          <p:cNvPicPr>
            <a:picLocks noChangeAspect="1"/>
          </p:cNvPicPr>
          <p:nvPr userDrawn="1"/>
        </p:nvPicPr>
        <p:blipFill>
          <a:blip r:embed="rId32" cstate="email">
            <a:extLst>
              <a:ext uri="{28A0092B-C50C-407E-A947-70E740481C1C}">
                <a14:useLocalDpi xmlns:a14="http://schemas.microsoft.com/office/drawing/2010/main"/>
              </a:ext>
            </a:extLst>
          </a:blip>
          <a:stretch>
            <a:fillRect/>
          </a:stretch>
        </p:blipFill>
        <p:spPr>
          <a:xfrm>
            <a:off x="6353356" y="4905134"/>
            <a:ext cx="163385" cy="108000"/>
          </a:xfrm>
          <a:prstGeom prst="rect">
            <a:avLst/>
          </a:prstGeom>
        </p:spPr>
      </p:pic>
    </p:spTree>
  </p:cSld>
  <p:clrMap bg1="lt1" tx1="dk1" bg2="lt2" tx2="dk2" accent1="accent1" accent2="accent2" accent3="accent3" accent4="accent4" accent5="accent5" accent6="accent6" hlink="hlink" folHlink="folHlink"/>
  <p:sldLayoutIdLst>
    <p:sldLayoutId id="2147483929" r:id="rId1"/>
    <p:sldLayoutId id="2147483930" r:id="rId2"/>
    <p:sldLayoutId id="2147483934" r:id="rId3"/>
    <p:sldLayoutId id="2147483935" r:id="rId4"/>
  </p:sldLayoutIdLst>
  <p:hf sldNum="0" hdr="0" ftr="0" dt="0"/>
  <p:txStyles>
    <p:titleStyle>
      <a:lvl1pPr algn="l" rtl="0" eaLnBrk="1" fontAlgn="base" hangingPunct="1">
        <a:spcBef>
          <a:spcPct val="0"/>
        </a:spcBef>
        <a:spcAft>
          <a:spcPct val="0"/>
        </a:spcAft>
        <a:defRPr sz="2200" b="0">
          <a:solidFill>
            <a:srgbClr val="0070C0"/>
          </a:solidFill>
          <a:latin typeface="Verdana"/>
          <a:ea typeface="+mj-ea"/>
          <a:cs typeface="Verdana"/>
        </a:defRPr>
      </a:lvl1pPr>
      <a:lvl2pPr algn="l" rtl="0" eaLnBrk="1" fontAlgn="base" hangingPunct="1">
        <a:spcBef>
          <a:spcPct val="0"/>
        </a:spcBef>
        <a:spcAft>
          <a:spcPct val="0"/>
        </a:spcAft>
        <a:defRPr sz="2200" b="1">
          <a:solidFill>
            <a:schemeClr val="bg1"/>
          </a:solidFill>
          <a:latin typeface="Verdana" pitchFamily="34" charset="0"/>
        </a:defRPr>
      </a:lvl2pPr>
      <a:lvl3pPr algn="l" rtl="0" eaLnBrk="1" fontAlgn="base" hangingPunct="1">
        <a:spcBef>
          <a:spcPct val="0"/>
        </a:spcBef>
        <a:spcAft>
          <a:spcPct val="0"/>
        </a:spcAft>
        <a:defRPr sz="2200" b="1">
          <a:solidFill>
            <a:schemeClr val="bg1"/>
          </a:solidFill>
          <a:latin typeface="Verdana" pitchFamily="34" charset="0"/>
        </a:defRPr>
      </a:lvl3pPr>
      <a:lvl4pPr algn="l" rtl="0" eaLnBrk="1" fontAlgn="base" hangingPunct="1">
        <a:spcBef>
          <a:spcPct val="0"/>
        </a:spcBef>
        <a:spcAft>
          <a:spcPct val="0"/>
        </a:spcAft>
        <a:defRPr sz="2200" b="1">
          <a:solidFill>
            <a:schemeClr val="bg1"/>
          </a:solidFill>
          <a:latin typeface="Verdana" pitchFamily="34" charset="0"/>
        </a:defRPr>
      </a:lvl4pPr>
      <a:lvl5pPr algn="l" rtl="0" eaLnBrk="1" fontAlgn="base" hangingPunct="1">
        <a:spcBef>
          <a:spcPct val="0"/>
        </a:spcBef>
        <a:spcAft>
          <a:spcPct val="0"/>
        </a:spcAft>
        <a:defRPr sz="2200" b="1">
          <a:solidFill>
            <a:schemeClr val="bg1"/>
          </a:solidFill>
          <a:latin typeface="Verdana" pitchFamily="34" charset="0"/>
        </a:defRPr>
      </a:lvl5pPr>
      <a:lvl6pPr marL="457200" algn="l" rtl="0" eaLnBrk="1" fontAlgn="base" hangingPunct="1">
        <a:spcBef>
          <a:spcPct val="0"/>
        </a:spcBef>
        <a:spcAft>
          <a:spcPct val="0"/>
        </a:spcAft>
        <a:defRPr sz="2200" b="1">
          <a:solidFill>
            <a:schemeClr val="bg1"/>
          </a:solidFill>
          <a:latin typeface="Verdana" pitchFamily="34" charset="0"/>
        </a:defRPr>
      </a:lvl6pPr>
      <a:lvl7pPr marL="914400" algn="l" rtl="0" eaLnBrk="1" fontAlgn="base" hangingPunct="1">
        <a:spcBef>
          <a:spcPct val="0"/>
        </a:spcBef>
        <a:spcAft>
          <a:spcPct val="0"/>
        </a:spcAft>
        <a:defRPr sz="2200" b="1">
          <a:solidFill>
            <a:schemeClr val="bg1"/>
          </a:solidFill>
          <a:latin typeface="Verdana" pitchFamily="34" charset="0"/>
        </a:defRPr>
      </a:lvl7pPr>
      <a:lvl8pPr marL="1371600" algn="l" rtl="0" eaLnBrk="1" fontAlgn="base" hangingPunct="1">
        <a:spcBef>
          <a:spcPct val="0"/>
        </a:spcBef>
        <a:spcAft>
          <a:spcPct val="0"/>
        </a:spcAft>
        <a:defRPr sz="2200" b="1">
          <a:solidFill>
            <a:schemeClr val="bg1"/>
          </a:solidFill>
          <a:latin typeface="Verdana" pitchFamily="34" charset="0"/>
        </a:defRPr>
      </a:lvl8pPr>
      <a:lvl9pPr marL="1828800" algn="l" rtl="0" eaLnBrk="1" fontAlgn="base" hangingPunct="1">
        <a:spcBef>
          <a:spcPct val="0"/>
        </a:spcBef>
        <a:spcAft>
          <a:spcPct val="0"/>
        </a:spcAft>
        <a:defRPr sz="2200" b="1">
          <a:solidFill>
            <a:schemeClr val="bg1"/>
          </a:solidFill>
          <a:latin typeface="Verdana" pitchFamily="34" charset="0"/>
        </a:defRPr>
      </a:lvl9pPr>
    </p:titleStyle>
    <p:bodyStyle>
      <a:lvl1pPr marL="0" indent="0" algn="l" rtl="0" eaLnBrk="1" fontAlgn="base" hangingPunct="1">
        <a:lnSpc>
          <a:spcPct val="119000"/>
        </a:lnSpc>
        <a:spcBef>
          <a:spcPct val="20000"/>
        </a:spcBef>
        <a:spcAft>
          <a:spcPct val="0"/>
        </a:spcAft>
        <a:buClr>
          <a:schemeClr val="accent1"/>
        </a:buClr>
        <a:buFont typeface="Verdana" pitchFamily="34" charset="0"/>
        <a:buNone/>
        <a:defRPr sz="1600">
          <a:solidFill>
            <a:schemeClr val="bg2"/>
          </a:solidFill>
          <a:latin typeface="Verdana"/>
          <a:ea typeface="+mn-ea"/>
          <a:cs typeface="Verdana"/>
        </a:defRPr>
      </a:lvl1pPr>
      <a:lvl2pPr marL="808038" indent="0" algn="l" rtl="0" eaLnBrk="1" fontAlgn="base" hangingPunct="1">
        <a:lnSpc>
          <a:spcPct val="119000"/>
        </a:lnSpc>
        <a:spcBef>
          <a:spcPct val="20000"/>
        </a:spcBef>
        <a:spcAft>
          <a:spcPct val="0"/>
        </a:spcAft>
        <a:buClr>
          <a:schemeClr val="accent1"/>
        </a:buClr>
        <a:buFont typeface="+mj-lt"/>
        <a:buNone/>
        <a:defRPr sz="1600">
          <a:solidFill>
            <a:schemeClr val="bg2"/>
          </a:solidFill>
          <a:latin typeface="Verdana"/>
          <a:cs typeface="Verdana"/>
        </a:defRPr>
      </a:lvl2pPr>
      <a:lvl3pPr marL="1406525" indent="0" algn="l" rtl="0" eaLnBrk="1" fontAlgn="base" hangingPunct="1">
        <a:lnSpc>
          <a:spcPct val="119000"/>
        </a:lnSpc>
        <a:spcBef>
          <a:spcPct val="20000"/>
        </a:spcBef>
        <a:spcAft>
          <a:spcPct val="0"/>
        </a:spcAft>
        <a:buClr>
          <a:schemeClr val="accent1"/>
        </a:buClr>
        <a:buFont typeface="+mj-lt"/>
        <a:buNone/>
        <a:defRPr sz="1600">
          <a:solidFill>
            <a:schemeClr val="bg2"/>
          </a:solidFill>
          <a:latin typeface="Verdana"/>
          <a:cs typeface="Verdana"/>
        </a:defRPr>
      </a:lvl3pPr>
      <a:lvl4pPr marL="2005013" indent="0" algn="l" rtl="0" eaLnBrk="1" fontAlgn="base" hangingPunct="1">
        <a:lnSpc>
          <a:spcPct val="119000"/>
        </a:lnSpc>
        <a:spcBef>
          <a:spcPct val="20000"/>
        </a:spcBef>
        <a:spcAft>
          <a:spcPct val="0"/>
        </a:spcAft>
        <a:buClr>
          <a:schemeClr val="accent1"/>
        </a:buClr>
        <a:buFont typeface="+mj-lt"/>
        <a:buNone/>
        <a:defRPr sz="1600">
          <a:solidFill>
            <a:schemeClr val="bg2"/>
          </a:solidFill>
          <a:latin typeface="Verdana"/>
          <a:cs typeface="Verdana"/>
        </a:defRPr>
      </a:lvl4pPr>
      <a:lvl5pPr marL="2603500" indent="0" algn="l" rtl="0" eaLnBrk="1" fontAlgn="base" hangingPunct="1">
        <a:lnSpc>
          <a:spcPct val="119000"/>
        </a:lnSpc>
        <a:spcBef>
          <a:spcPct val="20000"/>
        </a:spcBef>
        <a:spcAft>
          <a:spcPct val="0"/>
        </a:spcAft>
        <a:buClr>
          <a:schemeClr val="accent1"/>
        </a:buClr>
        <a:buFont typeface="+mj-lt"/>
        <a:buNone/>
        <a:defRPr sz="1600">
          <a:solidFill>
            <a:schemeClr val="bg2"/>
          </a:solidFill>
          <a:latin typeface="Verdana"/>
          <a:cs typeface="Verdana"/>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264"/>
            <a:ext cx="2133600" cy="273844"/>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cs typeface="Arial" charset="0"/>
              </a:defRPr>
            </a:lvl1pPr>
          </a:lstStyle>
          <a:p>
            <a:pPr>
              <a:defRPr/>
            </a:pPr>
            <a:endParaRPr lang="en-GB"/>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GB"/>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cs typeface="Arial" charset="0"/>
              </a:defRPr>
            </a:lvl1pPr>
          </a:lstStyle>
          <a:p>
            <a:pPr>
              <a:defRPr/>
            </a:pPr>
            <a:fld id="{2A24DE72-6918-E040-BC2D-A303034D88D3}" type="slidenum">
              <a:rPr lang="en-GB"/>
              <a:pPr>
                <a:defRPr/>
              </a:pPr>
              <a:t>‹#›</a:t>
            </a:fld>
            <a:endParaRPr lang="en-GB"/>
          </a:p>
        </p:txBody>
      </p:sp>
      <p:pic>
        <p:nvPicPr>
          <p:cNvPr id="1031" name="Picture 1"/>
          <p:cNvPicPr>
            <a:picLocks noChangeAspect="1"/>
          </p:cNvPicPr>
          <p:nvPr userDrawn="1"/>
        </p:nvPicPr>
        <p:blipFill>
          <a:blip r:embed="rId17" cstate="email">
            <a:extLst>
              <a:ext uri="{28A0092B-C50C-407E-A947-70E740481C1C}">
                <a14:useLocalDpi xmlns:a14="http://schemas.microsoft.com/office/drawing/2010/main"/>
              </a:ext>
            </a:extLst>
          </a:blip>
          <a:srcRect/>
          <a:stretch>
            <a:fillRect/>
          </a:stretch>
        </p:blipFill>
        <p:spPr bwMode="auto">
          <a:xfrm>
            <a:off x="5" y="-9524"/>
            <a:ext cx="9180513" cy="5153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403563" y="4747390"/>
            <a:ext cx="5400643" cy="393395"/>
          </a:xfrm>
          <a:prstGeom prst="rect">
            <a:avLst/>
          </a:prstGeom>
        </p:spPr>
      </p:pic>
    </p:spTree>
    <p:extLst>
      <p:ext uri="{BB962C8B-B14F-4D97-AF65-F5344CB8AC3E}">
        <p14:creationId xmlns:p14="http://schemas.microsoft.com/office/powerpoint/2010/main" val="1359900150"/>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48" r:id="rId12"/>
    <p:sldLayoutId id="2147483949" r:id="rId13"/>
    <p:sldLayoutId id="2147483950" r:id="rId14"/>
    <p:sldLayoutId id="2147483951" r:id="rId15"/>
  </p:sldLayoutIdLst>
  <p:hf sldNum="0" hdr="0" ft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63" name="Rectangle 19"/>
          <p:cNvSpPr>
            <a:spLocks noGrp="1" noChangeArrowheads="1"/>
          </p:cNvSpPr>
          <p:nvPr>
            <p:ph type="ctrTitle"/>
          </p:nvPr>
        </p:nvSpPr>
        <p:spPr>
          <a:xfrm>
            <a:off x="540831" y="1238236"/>
            <a:ext cx="7706185" cy="1200329"/>
          </a:xfrm>
        </p:spPr>
        <p:txBody>
          <a:bodyPr/>
          <a:lstStyle/>
          <a:p>
            <a:pPr algn="ctr"/>
            <a:r>
              <a:rPr lang="en-GB" sz="3600" b="1" dirty="0"/>
              <a:t>OAIS Interoperability Framework (OAIS-IF)</a:t>
            </a:r>
          </a:p>
        </p:txBody>
      </p:sp>
      <p:sp>
        <p:nvSpPr>
          <p:cNvPr id="6" name="TextBox 5">
            <a:extLst>
              <a:ext uri="{FF2B5EF4-FFF2-40B4-BE49-F238E27FC236}">
                <a16:creationId xmlns:a16="http://schemas.microsoft.com/office/drawing/2014/main" id="{F8AB2148-BCEF-1441-967E-C9EBA4961D46}"/>
              </a:ext>
            </a:extLst>
          </p:cNvPr>
          <p:cNvSpPr txBox="1"/>
          <p:nvPr/>
        </p:nvSpPr>
        <p:spPr>
          <a:xfrm>
            <a:off x="1309713" y="2992563"/>
            <a:ext cx="6168419" cy="761747"/>
          </a:xfrm>
          <a:prstGeom prst="rect">
            <a:avLst/>
          </a:prstGeom>
          <a:noFill/>
          <a:ln>
            <a:noFill/>
          </a:ln>
        </p:spPr>
        <p:txBody>
          <a:bodyPr vert="horz" wrap="square" lIns="68580" tIns="34290" rIns="68580" bIns="34290" numCol="1" anchor="ctr" anchorCtr="0" compatLnSpc="1">
            <a:prstTxWarp prst="textNoShape">
              <a:avLst/>
            </a:prstTxWarp>
            <a:spAutoFit/>
          </a:bodyPr>
          <a:lstStyle>
            <a:lvl1pPr eaLnBrk="1" hangingPunct="1">
              <a:defRPr lang="en-GB" sz="3200" b="0" noProof="0" dirty="0" smtClean="0">
                <a:solidFill>
                  <a:schemeClr val="bg1">
                    <a:lumMod val="95000"/>
                  </a:schemeClr>
                </a:solidFill>
                <a:latin typeface="Verdana"/>
                <a:ea typeface="+mj-ea"/>
                <a:cs typeface="Verdana"/>
              </a:defRPr>
            </a:lvl1pPr>
            <a:lvl2pPr eaLnBrk="1" hangingPunct="1">
              <a:defRPr sz="2200" b="1">
                <a:solidFill>
                  <a:schemeClr val="bg1"/>
                </a:solidFill>
              </a:defRPr>
            </a:lvl2pPr>
            <a:lvl3pPr eaLnBrk="1" hangingPunct="1">
              <a:defRPr sz="2200" b="1">
                <a:solidFill>
                  <a:schemeClr val="bg1"/>
                </a:solidFill>
              </a:defRPr>
            </a:lvl3pPr>
            <a:lvl4pPr eaLnBrk="1" hangingPunct="1">
              <a:defRPr sz="2200" b="1">
                <a:solidFill>
                  <a:schemeClr val="bg1"/>
                </a:solidFill>
              </a:defRPr>
            </a:lvl4pPr>
            <a:lvl5pPr eaLnBrk="1" hangingPunct="1">
              <a:defRPr sz="2200" b="1">
                <a:solidFill>
                  <a:schemeClr val="bg1"/>
                </a:solidFill>
              </a:defRPr>
            </a:lvl5pPr>
            <a:lvl6pPr marL="457200" fontAlgn="base">
              <a:spcBef>
                <a:spcPct val="0"/>
              </a:spcBef>
              <a:spcAft>
                <a:spcPct val="0"/>
              </a:spcAft>
              <a:defRPr sz="2200" b="1">
                <a:solidFill>
                  <a:schemeClr val="bg1"/>
                </a:solidFill>
              </a:defRPr>
            </a:lvl6pPr>
            <a:lvl7pPr marL="914400" fontAlgn="base">
              <a:spcBef>
                <a:spcPct val="0"/>
              </a:spcBef>
              <a:spcAft>
                <a:spcPct val="0"/>
              </a:spcAft>
              <a:defRPr sz="2200" b="1">
                <a:solidFill>
                  <a:schemeClr val="bg1"/>
                </a:solidFill>
              </a:defRPr>
            </a:lvl7pPr>
            <a:lvl8pPr marL="1371600" fontAlgn="base">
              <a:spcBef>
                <a:spcPct val="0"/>
              </a:spcBef>
              <a:spcAft>
                <a:spcPct val="0"/>
              </a:spcAft>
              <a:defRPr sz="2200" b="1">
                <a:solidFill>
                  <a:schemeClr val="bg1"/>
                </a:solidFill>
              </a:defRPr>
            </a:lvl8pPr>
            <a:lvl9pPr marL="1828800" fontAlgn="base">
              <a:spcBef>
                <a:spcPct val="0"/>
              </a:spcBef>
              <a:spcAft>
                <a:spcPct val="0"/>
              </a:spcAft>
              <a:defRPr sz="2200" b="1">
                <a:solidFill>
                  <a:schemeClr val="bg1"/>
                </a:solidFill>
              </a:defRPr>
            </a:lvl9pPr>
          </a:lstStyle>
          <a:p>
            <a:pPr algn="ctr"/>
            <a:r>
              <a:rPr lang="en-GB" altLang="it-IT" sz="1500" dirty="0"/>
              <a:t> 52</a:t>
            </a:r>
            <a:r>
              <a:rPr lang="en-GB" altLang="it-IT" sz="1500" baseline="30000" dirty="0"/>
              <a:t>nd</a:t>
            </a:r>
            <a:r>
              <a:rPr lang="en-GB" altLang="it-IT" sz="1500" dirty="0"/>
              <a:t> WGISS Meeting</a:t>
            </a:r>
          </a:p>
          <a:p>
            <a:pPr algn="ctr"/>
            <a:r>
              <a:rPr lang="en-GB" altLang="it-IT" sz="1500" dirty="0"/>
              <a:t>Virtual Meeting, </a:t>
            </a:r>
            <a:r>
              <a:rPr lang="en-US" altLang="it-IT" sz="1500" dirty="0"/>
              <a:t>21</a:t>
            </a:r>
            <a:r>
              <a:rPr lang="en-US" altLang="it-IT" sz="1500" baseline="30000" dirty="0"/>
              <a:t>st </a:t>
            </a:r>
            <a:r>
              <a:rPr lang="en-GB" altLang="it-IT" sz="1500" dirty="0"/>
              <a:t>October 2021</a:t>
            </a:r>
          </a:p>
          <a:p>
            <a:pPr algn="ctr"/>
            <a:endParaRPr lang="en-GB" sz="1500" dirty="0"/>
          </a:p>
        </p:txBody>
      </p:sp>
    </p:spTree>
    <p:extLst>
      <p:ext uri="{BB962C8B-B14F-4D97-AF65-F5344CB8AC3E}">
        <p14:creationId xmlns:p14="http://schemas.microsoft.com/office/powerpoint/2010/main" val="2785469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10D920-FD0C-4412-A52A-4755E9F235A2}"/>
              </a:ext>
            </a:extLst>
          </p:cNvPr>
          <p:cNvSpPr>
            <a:spLocks noGrp="1"/>
          </p:cNvSpPr>
          <p:nvPr>
            <p:ph type="title"/>
          </p:nvPr>
        </p:nvSpPr>
        <p:spPr>
          <a:xfrm>
            <a:off x="143086" y="-20127"/>
            <a:ext cx="7174846" cy="769441"/>
          </a:xfrm>
        </p:spPr>
        <p:txBody>
          <a:bodyPr/>
          <a:lstStyle/>
          <a:p>
            <a:r>
              <a:rPr lang="en-GB" dirty="0"/>
              <a:t>ESA Space Data Preservation Archive (ESRIN) potential scenarios</a:t>
            </a:r>
          </a:p>
        </p:txBody>
      </p:sp>
      <p:sp>
        <p:nvSpPr>
          <p:cNvPr id="3" name="Segnaposto contenuto 2">
            <a:extLst>
              <a:ext uri="{FF2B5EF4-FFF2-40B4-BE49-F238E27FC236}">
                <a16:creationId xmlns:a16="http://schemas.microsoft.com/office/drawing/2014/main" id="{37703CB6-449F-445C-85F2-A6684C176E47}"/>
              </a:ext>
            </a:extLst>
          </p:cNvPr>
          <p:cNvSpPr>
            <a:spLocks noGrp="1"/>
          </p:cNvSpPr>
          <p:nvPr>
            <p:ph idx="1"/>
          </p:nvPr>
        </p:nvSpPr>
        <p:spPr>
          <a:xfrm>
            <a:off x="143086" y="857623"/>
            <a:ext cx="8746316" cy="3561977"/>
          </a:xfrm>
        </p:spPr>
        <p:txBody>
          <a:bodyPr/>
          <a:lstStyle/>
          <a:p>
            <a:pPr marL="285750" indent="-285750">
              <a:buFont typeface="Arial" panose="020B0604020202020204" pitchFamily="34" charset="0"/>
              <a:buChar char="•"/>
            </a:pPr>
            <a:r>
              <a:rPr lang="en-US" sz="1600" dirty="0"/>
              <a:t>The ESA internal scenarios </a:t>
            </a:r>
            <a:r>
              <a:rPr lang="en-US" dirty="0"/>
              <a:t>refers to </a:t>
            </a:r>
            <a:r>
              <a:rPr lang="en-US" sz="1600" dirty="0"/>
              <a:t>interoperability between:</a:t>
            </a:r>
          </a:p>
          <a:p>
            <a:pPr marL="1093788" lvl="1" indent="-285750">
              <a:buFont typeface="Wingdings" panose="05000000000000000000" pitchFamily="2" charset="2"/>
              <a:buChar char="ü"/>
            </a:pPr>
            <a:r>
              <a:rPr lang="en-US" sz="1400" dirty="0"/>
              <a:t>Components of the EO Space Data Preservation System </a:t>
            </a:r>
            <a:r>
              <a:rPr lang="en-US" sz="1100" dirty="0"/>
              <a:t>(e.g. Space Data Preservation Archive and Space Data Technical Information Preservation Archive)</a:t>
            </a:r>
          </a:p>
          <a:p>
            <a:pPr marL="1093788" lvl="1" indent="-285750">
              <a:buFont typeface="Wingdings" panose="05000000000000000000" pitchFamily="2" charset="2"/>
              <a:buChar char="ü"/>
            </a:pPr>
            <a:r>
              <a:rPr lang="en-US" sz="1400" dirty="0"/>
              <a:t>Space Data Technical Information Preservation Archive and the ESA Data Dissemination System (</a:t>
            </a:r>
            <a:r>
              <a:rPr lang="en-US" sz="1400" dirty="0" err="1"/>
              <a:t>DISSHarm</a:t>
            </a:r>
            <a:r>
              <a:rPr lang="en-US" sz="1400" dirty="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An ESA external scenario refers to interoperability between the ESA Space Data Preservation Archive and other space Agencies Archives (e.g. for exchange of data or back-up purposes).</a:t>
            </a:r>
            <a:endParaRPr lang="en-US" sz="1800"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An a</a:t>
            </a:r>
            <a:r>
              <a:rPr lang="en-US" sz="1600" dirty="0"/>
              <a:t>dditional interoperability scenario with focus on Provenance was </a:t>
            </a:r>
            <a:r>
              <a:rPr lang="en-US" dirty="0"/>
              <a:t>analyzed.</a:t>
            </a:r>
            <a:endParaRPr lang="en-US" sz="1400" dirty="0"/>
          </a:p>
        </p:txBody>
      </p:sp>
    </p:spTree>
    <p:extLst>
      <p:ext uri="{BB962C8B-B14F-4D97-AF65-F5344CB8AC3E}">
        <p14:creationId xmlns:p14="http://schemas.microsoft.com/office/powerpoint/2010/main" val="3114062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2F5C0-C520-B041-A30A-0DF1FB67100C}"/>
              </a:ext>
            </a:extLst>
          </p:cNvPr>
          <p:cNvSpPr>
            <a:spLocks noGrp="1"/>
          </p:cNvSpPr>
          <p:nvPr>
            <p:ph type="title"/>
          </p:nvPr>
        </p:nvSpPr>
        <p:spPr/>
        <p:txBody>
          <a:bodyPr/>
          <a:lstStyle/>
          <a:p>
            <a:r>
              <a:rPr lang="en-GB" dirty="0"/>
              <a:t>Way forward</a:t>
            </a:r>
          </a:p>
        </p:txBody>
      </p:sp>
      <p:sp>
        <p:nvSpPr>
          <p:cNvPr id="3" name="Content Placeholder 2">
            <a:extLst>
              <a:ext uri="{FF2B5EF4-FFF2-40B4-BE49-F238E27FC236}">
                <a16:creationId xmlns:a16="http://schemas.microsoft.com/office/drawing/2014/main" id="{A105790E-F361-264E-B468-D208E7963549}"/>
              </a:ext>
            </a:extLst>
          </p:cNvPr>
          <p:cNvSpPr>
            <a:spLocks noGrp="1"/>
          </p:cNvSpPr>
          <p:nvPr>
            <p:ph idx="1"/>
          </p:nvPr>
        </p:nvSpPr>
        <p:spPr/>
        <p:txBody>
          <a:bodyPr/>
          <a:lstStyle/>
          <a:p>
            <a:pPr marL="285750" indent="-285750">
              <a:buFont typeface="Arial" panose="020B0604020202020204" pitchFamily="34" charset="0"/>
              <a:buChar char="•"/>
            </a:pPr>
            <a:r>
              <a:rPr lang="en-GB" dirty="0"/>
              <a:t>The use cases identified by ESA so far will contribute to OAIS-IF requirements finalization and testing. </a:t>
            </a:r>
          </a:p>
          <a:p>
            <a:pPr marL="285750" indent="-285750">
              <a:buFont typeface="Arial" panose="020B0604020202020204" pitchFamily="34" charset="0"/>
              <a:buChar char="•"/>
            </a:pPr>
            <a:r>
              <a:rPr lang="en-GB" dirty="0"/>
              <a:t>Possible use case in collaboration with WGISS agencies (e.g. archives interoperability)?</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US" dirty="0"/>
              <a:t>Other scenarios relevant for WGISS could be considered to extend the OAIS-IF domain of applicability. Key questions</a:t>
            </a:r>
            <a:r>
              <a:rPr lang="en-GB" dirty="0"/>
              <a:t>:</a:t>
            </a:r>
          </a:p>
          <a:p>
            <a:pPr marL="1093788" lvl="1" indent="-285750">
              <a:buFont typeface="Wingdings" panose="05000000000000000000" pitchFamily="2" charset="2"/>
              <a:buChar char="ü"/>
            </a:pPr>
            <a:r>
              <a:rPr lang="en-GB" dirty="0"/>
              <a:t>Is your organization already implementing some interoperability between Archives? </a:t>
            </a:r>
          </a:p>
          <a:p>
            <a:pPr marL="1093788" lvl="1" indent="-285750">
              <a:buFont typeface="Wingdings" panose="05000000000000000000" pitchFamily="2" charset="2"/>
              <a:buChar char="ü"/>
            </a:pPr>
            <a:r>
              <a:rPr lang="en-GB" dirty="0"/>
              <a:t>Do you plan to use the OAIS-IF interoperability framework?</a:t>
            </a:r>
          </a:p>
          <a:p>
            <a:pPr marL="1093788" lvl="1" indent="-285750">
              <a:buFont typeface="Wingdings" panose="05000000000000000000" pitchFamily="2" charset="2"/>
              <a:buChar char="ü"/>
            </a:pPr>
            <a:r>
              <a:rPr lang="en-GB" dirty="0"/>
              <a:t>Have you got any Archive that could benefit from interoperability and any suggestion for additional uses cases?</a:t>
            </a:r>
          </a:p>
          <a:p>
            <a:endParaRPr lang="en-GB" dirty="0"/>
          </a:p>
          <a:p>
            <a:r>
              <a:rPr lang="en-GB" dirty="0">
                <a:highlight>
                  <a:srgbClr val="FFFF00"/>
                </a:highlight>
              </a:rPr>
              <a:t> </a:t>
            </a:r>
          </a:p>
        </p:txBody>
      </p:sp>
    </p:spTree>
    <p:extLst>
      <p:ext uri="{BB962C8B-B14F-4D97-AF65-F5344CB8AC3E}">
        <p14:creationId xmlns:p14="http://schemas.microsoft.com/office/powerpoint/2010/main" val="3237980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C478FB-10DF-48DE-99DF-FA97A99686D5}"/>
              </a:ext>
            </a:extLst>
          </p:cNvPr>
          <p:cNvSpPr>
            <a:spLocks noGrp="1"/>
          </p:cNvSpPr>
          <p:nvPr>
            <p:ph type="title"/>
          </p:nvPr>
        </p:nvSpPr>
        <p:spPr/>
        <p:txBody>
          <a:bodyPr/>
          <a:lstStyle/>
          <a:p>
            <a:r>
              <a:rPr lang="it-IT" dirty="0"/>
              <a:t>Executive </a:t>
            </a:r>
            <a:r>
              <a:rPr lang="en-GB" dirty="0"/>
              <a:t>Summary</a:t>
            </a:r>
          </a:p>
        </p:txBody>
      </p:sp>
      <p:sp>
        <p:nvSpPr>
          <p:cNvPr id="3" name="Segnaposto contenuto 2">
            <a:extLst>
              <a:ext uri="{FF2B5EF4-FFF2-40B4-BE49-F238E27FC236}">
                <a16:creationId xmlns:a16="http://schemas.microsoft.com/office/drawing/2014/main" id="{2EE4A630-55BF-4A5A-8BA7-A76B7085AC9C}"/>
              </a:ext>
            </a:extLst>
          </p:cNvPr>
          <p:cNvSpPr>
            <a:spLocks noGrp="1"/>
          </p:cNvSpPr>
          <p:nvPr>
            <p:ph idx="1"/>
          </p:nvPr>
        </p:nvSpPr>
        <p:spPr>
          <a:xfrm>
            <a:off x="171653" y="728716"/>
            <a:ext cx="8784568" cy="3824009"/>
          </a:xfrm>
        </p:spPr>
        <p:txBody>
          <a:bodyPr/>
          <a:lstStyle/>
          <a:p>
            <a:pPr algn="just"/>
            <a:r>
              <a:rPr lang="en-US" sz="1300" dirty="0"/>
              <a:t>Starting from the initial concept contained in the OAIS Reference Model from the Consultative Committee for Space Data Systems (CCSDS) and the latest supplements in development by its MOIMS Data Archive Interoperability (DAI) Workgroup, interoperability between user, systems and archives has become necessary to guarantee and to improve exchange, understanding and use of the collections of information/holdings, preserved in the existing ESA archives from all disciplines, from Directorates, from external Parties. </a:t>
            </a:r>
          </a:p>
          <a:p>
            <a:pPr algn="just"/>
            <a:endParaRPr lang="en-US" sz="1300" dirty="0"/>
          </a:p>
          <a:p>
            <a:pPr algn="just"/>
            <a:r>
              <a:rPr lang="en-US" sz="1300" dirty="0"/>
              <a:t>This presentation focuses on the following key points:</a:t>
            </a:r>
          </a:p>
          <a:p>
            <a:pPr marL="171450" indent="-171450" algn="just">
              <a:buFont typeface="Arial" panose="020B0604020202020204" pitchFamily="34" charset="0"/>
              <a:buChar char="•"/>
            </a:pPr>
            <a:r>
              <a:rPr lang="en-US" sz="1200" dirty="0"/>
              <a:t>Standardization current status</a:t>
            </a:r>
            <a:endParaRPr lang="en-US" sz="1200" u="sng" dirty="0"/>
          </a:p>
          <a:p>
            <a:pPr marL="171450" indent="-171450" algn="just">
              <a:buFont typeface="Arial" panose="020B0604020202020204" pitchFamily="34" charset="0"/>
              <a:buChar char="•"/>
            </a:pPr>
            <a:r>
              <a:rPr lang="en-US" sz="1200" dirty="0"/>
              <a:t>Concept and architecture status for the interoperability framework between user, systems and Archives</a:t>
            </a:r>
          </a:p>
          <a:p>
            <a:pPr marL="171450" indent="-171450" algn="just">
              <a:buFont typeface="Arial" panose="020B0604020202020204" pitchFamily="34" charset="0"/>
              <a:buChar char="•"/>
            </a:pPr>
            <a:r>
              <a:rPr lang="en-US" sz="1200" dirty="0"/>
              <a:t>Approach and scenarios adopted by ESA for the development of contextualized use cases in which interoperability and related standards lead to real benefits for </a:t>
            </a:r>
            <a:r>
              <a:rPr lang="en-GB" sz="1200" dirty="0"/>
              <a:t>ESA on its Heritage Data Repositories and Archives</a:t>
            </a:r>
          </a:p>
          <a:p>
            <a:pPr marL="171450" indent="-171450" algn="just">
              <a:buFont typeface="Arial" panose="020B0604020202020204" pitchFamily="34" charset="0"/>
              <a:buChar char="•"/>
            </a:pPr>
            <a:r>
              <a:rPr lang="en-GB" sz="1200" dirty="0"/>
              <a:t>Planned next steps and potential cooperation in the frame of WGISS</a:t>
            </a:r>
          </a:p>
          <a:p>
            <a:pPr marL="171450" indent="-171450" algn="just">
              <a:buFont typeface="Arial" panose="020B0604020202020204" pitchFamily="34" charset="0"/>
              <a:buChar char="•"/>
            </a:pPr>
            <a:endParaRPr lang="en-GB" sz="1200" dirty="0"/>
          </a:p>
          <a:p>
            <a:pPr algn="just"/>
            <a:endParaRPr lang="en-US" sz="1300" dirty="0"/>
          </a:p>
          <a:p>
            <a:pPr algn="just"/>
            <a:endParaRPr lang="it-IT" sz="1300" dirty="0"/>
          </a:p>
          <a:p>
            <a:pPr algn="just"/>
            <a:endParaRPr lang="it-IT" sz="1300" dirty="0"/>
          </a:p>
          <a:p>
            <a:pPr algn="just"/>
            <a:r>
              <a:rPr lang="en-US" sz="1300" dirty="0"/>
              <a:t> </a:t>
            </a:r>
          </a:p>
          <a:p>
            <a:pPr algn="just"/>
            <a:endParaRPr lang="it-IT" sz="1300" dirty="0"/>
          </a:p>
          <a:p>
            <a:pPr algn="just"/>
            <a:endParaRPr lang="it-IT" dirty="0"/>
          </a:p>
        </p:txBody>
      </p:sp>
    </p:spTree>
    <p:extLst>
      <p:ext uri="{BB962C8B-B14F-4D97-AF65-F5344CB8AC3E}">
        <p14:creationId xmlns:p14="http://schemas.microsoft.com/office/powerpoint/2010/main" val="2897556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1F50FC14-D274-4164-B332-0B21EF02B513}"/>
              </a:ext>
            </a:extLst>
          </p:cNvPr>
          <p:cNvSpPr>
            <a:spLocks noGrp="1"/>
          </p:cNvSpPr>
          <p:nvPr>
            <p:ph type="title"/>
          </p:nvPr>
        </p:nvSpPr>
        <p:spPr/>
        <p:txBody>
          <a:bodyPr/>
          <a:lstStyle/>
          <a:p>
            <a:r>
              <a:rPr lang="en-GB" dirty="0"/>
              <a:t>Standardization current status</a:t>
            </a:r>
          </a:p>
        </p:txBody>
      </p:sp>
      <p:sp>
        <p:nvSpPr>
          <p:cNvPr id="6" name="Segnaposto contenuto 5">
            <a:extLst>
              <a:ext uri="{FF2B5EF4-FFF2-40B4-BE49-F238E27FC236}">
                <a16:creationId xmlns:a16="http://schemas.microsoft.com/office/drawing/2014/main" id="{6DE8486A-AEEC-46E2-BCC5-EFE9371109BE}"/>
              </a:ext>
            </a:extLst>
          </p:cNvPr>
          <p:cNvSpPr>
            <a:spLocks noGrp="1"/>
          </p:cNvSpPr>
          <p:nvPr>
            <p:ph idx="1"/>
          </p:nvPr>
        </p:nvSpPr>
        <p:spPr/>
        <p:txBody>
          <a:bodyPr>
            <a:normAutofit fontScale="77500" lnSpcReduction="20000"/>
          </a:bodyPr>
          <a:lstStyle/>
          <a:p>
            <a:pPr>
              <a:lnSpc>
                <a:spcPct val="120000"/>
              </a:lnSpc>
            </a:pPr>
            <a:r>
              <a:rPr lang="en-US" b="1" dirty="0"/>
              <a:t>Main achievements by CCSDS MOIMS DAI Workgroup and current versions:</a:t>
            </a:r>
          </a:p>
          <a:p>
            <a:pPr>
              <a:lnSpc>
                <a:spcPct val="120000"/>
              </a:lnSpc>
            </a:pPr>
            <a:endParaRPr lang="en-US" b="1" dirty="0"/>
          </a:p>
          <a:p>
            <a:pPr marL="560785" lvl="1" indent="-217885">
              <a:lnSpc>
                <a:spcPct val="120000"/>
              </a:lnSpc>
              <a:buClr>
                <a:srgbClr val="0098DB"/>
              </a:buClr>
              <a:buSzPct val="95000"/>
              <a:buFont typeface="ArialMT" charset="0"/>
              <a:buChar char="•"/>
            </a:pPr>
            <a:r>
              <a:rPr lang="en-GB" dirty="0"/>
              <a:t>Awaiting ISO review, completed Agency Review (AR) for CCSDS 650.0-P-2.1: Reference Model for an Open Archival Information System (</a:t>
            </a:r>
            <a:r>
              <a:rPr lang="en-GB" b="1" dirty="0"/>
              <a:t>OAIS</a:t>
            </a:r>
            <a:r>
              <a:rPr lang="en-GB" dirty="0"/>
              <a:t>) become ISO14721</a:t>
            </a:r>
          </a:p>
          <a:p>
            <a:pPr marL="342900" lvl="1">
              <a:lnSpc>
                <a:spcPct val="120000"/>
              </a:lnSpc>
              <a:buClr>
                <a:srgbClr val="000000"/>
              </a:buClr>
              <a:buSzPct val="95000"/>
            </a:pPr>
            <a:endParaRPr lang="en-GB" dirty="0"/>
          </a:p>
          <a:p>
            <a:pPr marL="560785" lvl="1" indent="-217885">
              <a:lnSpc>
                <a:spcPct val="120000"/>
              </a:lnSpc>
              <a:buClr>
                <a:srgbClr val="0098DB"/>
              </a:buClr>
              <a:buSzPct val="95000"/>
              <a:buFont typeface="ArialMT" charset="0"/>
              <a:buChar char="•"/>
            </a:pPr>
            <a:r>
              <a:rPr lang="en-GB" dirty="0"/>
              <a:t>Awaiting CESG approval for AR for:</a:t>
            </a:r>
          </a:p>
          <a:p>
            <a:pPr marL="971550" lvl="2" indent="-285750">
              <a:lnSpc>
                <a:spcPct val="120000"/>
              </a:lnSpc>
              <a:buClr>
                <a:srgbClr val="0098DB"/>
              </a:buClr>
              <a:buSzPct val="95000"/>
              <a:buFont typeface="Wingdings" panose="05000000000000000000" pitchFamily="2" charset="2"/>
              <a:buChar char="ü"/>
            </a:pPr>
            <a:r>
              <a:rPr lang="en-GB" sz="1500" dirty="0"/>
              <a:t>CCSDS 652.0-P-1.1: Audit and Certification of Trustworthy Digital Repositories (</a:t>
            </a:r>
            <a:r>
              <a:rPr lang="en-GB" sz="1500" b="1" dirty="0"/>
              <a:t>ISO 16363</a:t>
            </a:r>
            <a:r>
              <a:rPr lang="en-GB" sz="1500" dirty="0"/>
              <a:t>) </a:t>
            </a:r>
          </a:p>
          <a:p>
            <a:pPr marL="971550" lvl="2" indent="-285750">
              <a:lnSpc>
                <a:spcPct val="120000"/>
              </a:lnSpc>
              <a:buClr>
                <a:srgbClr val="0098DB"/>
              </a:buClr>
              <a:buSzPct val="95000"/>
              <a:buFont typeface="Wingdings" panose="05000000000000000000" pitchFamily="2" charset="2"/>
              <a:buChar char="ü"/>
            </a:pPr>
            <a:r>
              <a:rPr lang="en-GB" sz="1500" dirty="0"/>
              <a:t>CCSDS 652.1-P-2: Requirements for Bodies Providing Audit and Certification of Candidate Trustworthy Digital Repositories (</a:t>
            </a:r>
            <a:r>
              <a:rPr lang="en-GB" sz="1500" b="1" dirty="0"/>
              <a:t>ISO 16919</a:t>
            </a:r>
            <a:r>
              <a:rPr lang="en-GB" sz="1500" dirty="0"/>
              <a:t>)</a:t>
            </a:r>
          </a:p>
          <a:p>
            <a:pPr marL="971550" lvl="2" indent="-285750">
              <a:lnSpc>
                <a:spcPct val="120000"/>
              </a:lnSpc>
              <a:buClr>
                <a:srgbClr val="0098DB"/>
              </a:buClr>
              <a:buSzPct val="95000"/>
              <a:buFont typeface="Wingdings" panose="05000000000000000000" pitchFamily="2" charset="2"/>
              <a:buChar char="ü"/>
            </a:pPr>
            <a:endParaRPr lang="en-GB" sz="1500" dirty="0"/>
          </a:p>
          <a:p>
            <a:pPr marL="560785" lvl="1" indent="-217885">
              <a:lnSpc>
                <a:spcPct val="120000"/>
              </a:lnSpc>
              <a:buClr>
                <a:srgbClr val="0098DB"/>
              </a:buClr>
              <a:buSzPct val="95000"/>
              <a:buFont typeface="ArialMT" charset="0"/>
              <a:buChar char="•"/>
            </a:pPr>
            <a:r>
              <a:rPr lang="en-GB" dirty="0"/>
              <a:t>Started AR for CCSDS 653.0-R-1: Information Preparation to Enable Long Term Use (IPELTU) update</a:t>
            </a:r>
          </a:p>
          <a:p>
            <a:pPr marL="903685" lvl="2" indent="-217885">
              <a:lnSpc>
                <a:spcPct val="120000"/>
              </a:lnSpc>
              <a:buClr>
                <a:srgbClr val="000000"/>
              </a:buClr>
              <a:buSzPct val="95000"/>
              <a:buFont typeface="ArialMT" charset="0"/>
              <a:buChar char="•"/>
            </a:pPr>
            <a:endParaRPr lang="en-GB" dirty="0"/>
          </a:p>
          <a:p>
            <a:pPr marL="560785" lvl="1" indent="-217885">
              <a:lnSpc>
                <a:spcPct val="120000"/>
              </a:lnSpc>
              <a:buClr>
                <a:srgbClr val="0098DB"/>
              </a:buClr>
              <a:buSzPct val="95000"/>
              <a:buFont typeface="ArialMT" charset="0"/>
              <a:buChar char="•"/>
            </a:pPr>
            <a:r>
              <a:rPr lang="en-GB" dirty="0"/>
              <a:t>Ongoing with significant progress for CCSDS 671.0: OAIS-Interoperability Framework Draft Architecture (</a:t>
            </a:r>
            <a:r>
              <a:rPr lang="en-GB" b="1" dirty="0"/>
              <a:t>OAIS-IF</a:t>
            </a:r>
            <a:r>
              <a:rPr lang="en-GB" dirty="0"/>
              <a:t>): </a:t>
            </a:r>
          </a:p>
          <a:p>
            <a:pPr marL="971550" lvl="2" indent="-285750">
              <a:lnSpc>
                <a:spcPct val="120000"/>
              </a:lnSpc>
              <a:buClr>
                <a:srgbClr val="0098DB"/>
              </a:buClr>
              <a:buSzPct val="95000"/>
              <a:buFont typeface="Wingdings" panose="05000000000000000000" pitchFamily="2" charset="2"/>
              <a:buChar char="ü"/>
            </a:pPr>
            <a:r>
              <a:rPr lang="en-GB" sz="1500" dirty="0"/>
              <a:t>Concept with descriptive material being drafted for future Green Book</a:t>
            </a:r>
          </a:p>
          <a:p>
            <a:pPr marL="971550" lvl="2" indent="-285750">
              <a:lnSpc>
                <a:spcPct val="120000"/>
              </a:lnSpc>
              <a:buClr>
                <a:srgbClr val="0098DB"/>
              </a:buClr>
              <a:buSzPct val="95000"/>
              <a:buFont typeface="Wingdings" panose="05000000000000000000" pitchFamily="2" charset="2"/>
              <a:buChar char="ü"/>
            </a:pPr>
            <a:r>
              <a:rPr lang="en-GB" sz="1500" dirty="0"/>
              <a:t>Architecture design drafted</a:t>
            </a:r>
          </a:p>
          <a:p>
            <a:pPr marL="971550" lvl="2" indent="-285750">
              <a:lnSpc>
                <a:spcPct val="120000"/>
              </a:lnSpc>
              <a:buClr>
                <a:srgbClr val="0098DB"/>
              </a:buClr>
              <a:buSzPct val="95000"/>
              <a:buFont typeface="Wingdings" panose="05000000000000000000" pitchFamily="2" charset="2"/>
              <a:buChar char="ü"/>
            </a:pPr>
            <a:r>
              <a:rPr lang="en-GB" sz="1500" dirty="0"/>
              <a:t>In progress discussion with ESA on additional interoperability use cases and testing with NASA</a:t>
            </a:r>
          </a:p>
          <a:p>
            <a:pPr>
              <a:lnSpc>
                <a:spcPct val="120000"/>
              </a:lnSpc>
              <a:buClr>
                <a:srgbClr val="000000"/>
              </a:buClr>
              <a:buSzPct val="95000"/>
            </a:pPr>
            <a:endParaRPr lang="en-US" b="1" dirty="0"/>
          </a:p>
          <a:p>
            <a:endParaRPr lang="it-IT" dirty="0"/>
          </a:p>
        </p:txBody>
      </p:sp>
    </p:spTree>
    <p:extLst>
      <p:ext uri="{BB962C8B-B14F-4D97-AF65-F5344CB8AC3E}">
        <p14:creationId xmlns:p14="http://schemas.microsoft.com/office/powerpoint/2010/main" val="1682152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itle 1"/>
          <p:cNvSpPr>
            <a:spLocks noGrp="1"/>
          </p:cNvSpPr>
          <p:nvPr>
            <p:ph type="title"/>
          </p:nvPr>
        </p:nvSpPr>
        <p:spPr>
          <a:xfrm>
            <a:off x="180110" y="-62669"/>
            <a:ext cx="7420840" cy="807913"/>
          </a:xfrm>
          <a:noFill/>
          <a:ln>
            <a:noFill/>
          </a:ln>
        </p:spPr>
        <p:txBody>
          <a:bodyPr vert="horz" wrap="square" lIns="68580" tIns="34290" rIns="68580" bIns="34290" numCol="1" anchor="ctr" anchorCtr="0" compatLnSpc="1">
            <a:prstTxWarp prst="textNoShape">
              <a:avLst/>
            </a:prstTxWarp>
            <a:spAutoFit/>
          </a:bodyPr>
          <a:lstStyle/>
          <a:p>
            <a:r>
              <a:rPr lang="en-GB" sz="2400" dirty="0"/>
              <a:t>What is </a:t>
            </a:r>
            <a:r>
              <a:rPr lang="en-US" sz="2400" dirty="0"/>
              <a:t>OAIS Interoperability Framework (OAIS-IF) </a:t>
            </a:r>
            <a:endParaRPr lang="en-GB" sz="2400" dirty="0">
              <a:latin typeface="Calibri" charset="0"/>
              <a:ea typeface="ＭＳ Ｐゴシック" charset="0"/>
              <a:cs typeface="Calibri" charset="0"/>
            </a:endParaRPr>
          </a:p>
        </p:txBody>
      </p:sp>
      <p:sp>
        <p:nvSpPr>
          <p:cNvPr id="8" name="Segnaposto contenuto 2">
            <a:extLst>
              <a:ext uri="{FF2B5EF4-FFF2-40B4-BE49-F238E27FC236}">
                <a16:creationId xmlns:a16="http://schemas.microsoft.com/office/drawing/2014/main" id="{E68859BA-6DF9-844A-BEA1-BB48231BC540}"/>
              </a:ext>
            </a:extLst>
          </p:cNvPr>
          <p:cNvSpPr>
            <a:spLocks noGrp="1"/>
          </p:cNvSpPr>
          <p:nvPr>
            <p:ph idx="1"/>
          </p:nvPr>
        </p:nvSpPr>
        <p:spPr>
          <a:xfrm>
            <a:off x="180110" y="971034"/>
            <a:ext cx="8686304" cy="3656372"/>
          </a:xfrm>
        </p:spPr>
        <p:txBody>
          <a:bodyPr>
            <a:normAutofit fontScale="85000" lnSpcReduction="20000"/>
          </a:bodyPr>
          <a:lstStyle/>
          <a:p>
            <a:pPr marL="285750" indent="-285750" algn="just">
              <a:lnSpc>
                <a:spcPct val="100000"/>
              </a:lnSpc>
              <a:spcBef>
                <a:spcPts val="600"/>
              </a:spcBef>
              <a:spcAft>
                <a:spcPts val="600"/>
              </a:spcAft>
              <a:buFont typeface="Arial" panose="020B0604020202020204" pitchFamily="34" charset="0"/>
              <a:buChar char="•"/>
            </a:pPr>
            <a:r>
              <a:rPr lang="en-US" sz="1500" dirty="0"/>
              <a:t>Supplement to the OAIS, that adds capabilities for system interoperability between  Consumers, Producers and Archives (fully OAIS Reference Model conformant or not).</a:t>
            </a:r>
          </a:p>
          <a:p>
            <a:pPr marL="285750" indent="-285750" algn="just">
              <a:lnSpc>
                <a:spcPct val="100000"/>
              </a:lnSpc>
              <a:spcBef>
                <a:spcPts val="600"/>
              </a:spcBef>
              <a:spcAft>
                <a:spcPts val="600"/>
              </a:spcAft>
              <a:buFont typeface="Arial" panose="020B0604020202020204" pitchFamily="34" charset="0"/>
              <a:buChar char="•"/>
            </a:pPr>
            <a:endParaRPr lang="en-US" sz="1500" dirty="0"/>
          </a:p>
          <a:p>
            <a:pPr marL="285750" indent="-285750" algn="just">
              <a:lnSpc>
                <a:spcPct val="100000"/>
              </a:lnSpc>
              <a:spcBef>
                <a:spcPts val="600"/>
              </a:spcBef>
              <a:spcAft>
                <a:spcPts val="600"/>
              </a:spcAft>
              <a:buFont typeface="Arial" panose="020B0604020202020204" pitchFamily="34" charset="0"/>
              <a:buChar char="•"/>
            </a:pPr>
            <a:r>
              <a:rPr lang="en-US" sz="1500" dirty="0"/>
              <a:t>Designed for use by Archives, information Creators and users aimed to:</a:t>
            </a:r>
          </a:p>
          <a:p>
            <a:pPr marL="1093788" lvl="1" indent="-285750" algn="just">
              <a:lnSpc>
                <a:spcPct val="100000"/>
              </a:lnSpc>
              <a:spcBef>
                <a:spcPts val="600"/>
              </a:spcBef>
              <a:spcAft>
                <a:spcPts val="600"/>
              </a:spcAft>
              <a:buFont typeface="Wingdings" panose="05000000000000000000" pitchFamily="2" charset="2"/>
              <a:buChar char="ü"/>
            </a:pPr>
            <a:r>
              <a:rPr lang="en-US" sz="1300" dirty="0"/>
              <a:t>improve interoperability between users and Archives by transferring “information” instead of data </a:t>
            </a:r>
          </a:p>
          <a:p>
            <a:pPr marL="1093788" lvl="1" indent="-285750" algn="just">
              <a:lnSpc>
                <a:spcPct val="100000"/>
              </a:lnSpc>
              <a:spcBef>
                <a:spcPts val="600"/>
              </a:spcBef>
              <a:spcAft>
                <a:spcPts val="600"/>
              </a:spcAft>
              <a:buFont typeface="Wingdings" panose="05000000000000000000" pitchFamily="2" charset="2"/>
              <a:buChar char="ü"/>
            </a:pPr>
            <a:r>
              <a:rPr lang="en-US" sz="1300" dirty="0"/>
              <a:t>enable increased usability of information across all domains, making the information from different domains more easily usable for a broader range of consumers</a:t>
            </a:r>
          </a:p>
          <a:p>
            <a:pPr marL="1093788" lvl="1" indent="-285750" algn="just">
              <a:lnSpc>
                <a:spcPct val="100000"/>
              </a:lnSpc>
              <a:spcBef>
                <a:spcPts val="600"/>
              </a:spcBef>
              <a:spcAft>
                <a:spcPts val="600"/>
              </a:spcAft>
              <a:buFont typeface="Wingdings" panose="05000000000000000000" pitchFamily="2" charset="2"/>
              <a:buChar char="ü"/>
            </a:pPr>
            <a:r>
              <a:rPr lang="en-US" sz="1300" dirty="0"/>
              <a:t>define how information should be exchanged if that information is to be usable.</a:t>
            </a:r>
          </a:p>
          <a:p>
            <a:pPr marL="285750" indent="-285750" algn="just">
              <a:lnSpc>
                <a:spcPct val="100000"/>
              </a:lnSpc>
              <a:spcBef>
                <a:spcPts val="600"/>
              </a:spcBef>
              <a:spcAft>
                <a:spcPts val="600"/>
              </a:spcAft>
              <a:buFont typeface="Arial" panose="020B0604020202020204" pitchFamily="34" charset="0"/>
              <a:buChar char="•"/>
            </a:pPr>
            <a:endParaRPr lang="en-US" sz="1500" dirty="0"/>
          </a:p>
          <a:p>
            <a:pPr marL="285750" indent="-285750" algn="just">
              <a:lnSpc>
                <a:spcPct val="100000"/>
              </a:lnSpc>
              <a:spcBef>
                <a:spcPts val="600"/>
              </a:spcBef>
              <a:spcAft>
                <a:spcPts val="600"/>
              </a:spcAft>
              <a:buFont typeface="Arial" panose="020B0604020202020204" pitchFamily="34" charset="0"/>
              <a:buChar char="•"/>
            </a:pPr>
            <a:r>
              <a:rPr lang="en-US" sz="1500" dirty="0"/>
              <a:t>OAIS-IF does not seek to specify:</a:t>
            </a:r>
          </a:p>
          <a:p>
            <a:pPr marL="1093788" lvl="1" indent="-285750" algn="just">
              <a:lnSpc>
                <a:spcPct val="100000"/>
              </a:lnSpc>
              <a:spcBef>
                <a:spcPts val="600"/>
              </a:spcBef>
              <a:spcAft>
                <a:spcPts val="600"/>
              </a:spcAft>
              <a:buFont typeface="Wingdings" panose="05000000000000000000" pitchFamily="2" charset="2"/>
              <a:buChar char="ü"/>
            </a:pPr>
            <a:r>
              <a:rPr lang="en-US" sz="1300" dirty="0"/>
              <a:t>how an Archive preserves information</a:t>
            </a:r>
          </a:p>
          <a:p>
            <a:pPr marL="1093788" lvl="1" indent="-285750" algn="just">
              <a:lnSpc>
                <a:spcPct val="100000"/>
              </a:lnSpc>
              <a:spcBef>
                <a:spcPts val="600"/>
              </a:spcBef>
              <a:spcAft>
                <a:spcPts val="600"/>
              </a:spcAft>
              <a:buFont typeface="Wingdings" panose="05000000000000000000" pitchFamily="2" charset="2"/>
              <a:buChar char="ü"/>
            </a:pPr>
            <a:r>
              <a:rPr lang="en-US" sz="1300" dirty="0"/>
              <a:t>how information should be created and encoded </a:t>
            </a:r>
          </a:p>
          <a:p>
            <a:pPr marL="1093788" lvl="1" indent="-285750" algn="just">
              <a:lnSpc>
                <a:spcPct val="100000"/>
              </a:lnSpc>
              <a:spcBef>
                <a:spcPts val="600"/>
              </a:spcBef>
              <a:spcAft>
                <a:spcPts val="600"/>
              </a:spcAft>
              <a:buFont typeface="Wingdings" panose="05000000000000000000" pitchFamily="2" charset="2"/>
              <a:buChar char="ü"/>
            </a:pPr>
            <a:r>
              <a:rPr lang="en-US" sz="1300" dirty="0"/>
              <a:t>what software users must employ when using information. </a:t>
            </a:r>
          </a:p>
          <a:p>
            <a:pPr algn="just">
              <a:lnSpc>
                <a:spcPct val="100000"/>
              </a:lnSpc>
              <a:spcBef>
                <a:spcPts val="600"/>
              </a:spcBef>
              <a:spcAft>
                <a:spcPts val="600"/>
              </a:spcAft>
            </a:pPr>
            <a:endParaRPr lang="en-GB" sz="1400" dirty="0"/>
          </a:p>
        </p:txBody>
      </p:sp>
    </p:spTree>
    <p:extLst>
      <p:ext uri="{BB962C8B-B14F-4D97-AF65-F5344CB8AC3E}">
        <p14:creationId xmlns:p14="http://schemas.microsoft.com/office/powerpoint/2010/main" val="1891607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0927DB-4DC3-4F72-AE39-332942DCF3BF}"/>
              </a:ext>
            </a:extLst>
          </p:cNvPr>
          <p:cNvSpPr>
            <a:spLocks noGrp="1"/>
          </p:cNvSpPr>
          <p:nvPr>
            <p:ph type="title"/>
          </p:nvPr>
        </p:nvSpPr>
        <p:spPr>
          <a:xfrm>
            <a:off x="143085" y="149150"/>
            <a:ext cx="7588494" cy="430887"/>
          </a:xfrm>
        </p:spPr>
        <p:txBody>
          <a:bodyPr/>
          <a:lstStyle/>
          <a:p>
            <a:r>
              <a:rPr lang="en-US" dirty="0"/>
              <a:t>OAIS-IF documentation status</a:t>
            </a:r>
            <a:endParaRPr lang="it-IT" dirty="0"/>
          </a:p>
        </p:txBody>
      </p:sp>
      <p:sp>
        <p:nvSpPr>
          <p:cNvPr id="6" name="Segnaposto contenuto 2">
            <a:extLst>
              <a:ext uri="{FF2B5EF4-FFF2-40B4-BE49-F238E27FC236}">
                <a16:creationId xmlns:a16="http://schemas.microsoft.com/office/drawing/2014/main" id="{085A0938-3F8B-48C6-B15F-DA0F7DD5039F}"/>
              </a:ext>
            </a:extLst>
          </p:cNvPr>
          <p:cNvSpPr txBox="1">
            <a:spLocks/>
          </p:cNvSpPr>
          <p:nvPr/>
        </p:nvSpPr>
        <p:spPr bwMode="auto">
          <a:xfrm>
            <a:off x="1485778" y="3111764"/>
            <a:ext cx="3484801" cy="14332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119000"/>
              </a:lnSpc>
              <a:spcBef>
                <a:spcPct val="20000"/>
              </a:spcBef>
              <a:spcAft>
                <a:spcPct val="0"/>
              </a:spcAft>
              <a:buClr>
                <a:schemeClr val="accent1"/>
              </a:buClr>
              <a:buFont typeface="Verdana" pitchFamily="34" charset="0"/>
              <a:buNone/>
              <a:defRPr sz="1600">
                <a:solidFill>
                  <a:schemeClr val="bg2"/>
                </a:solidFill>
                <a:latin typeface="Verdana"/>
                <a:ea typeface="+mn-ea"/>
                <a:cs typeface="Verdana"/>
              </a:defRPr>
            </a:lvl1pPr>
            <a:lvl2pPr marL="808038" indent="0" algn="l" rtl="0" eaLnBrk="1" fontAlgn="base" hangingPunct="1">
              <a:lnSpc>
                <a:spcPct val="119000"/>
              </a:lnSpc>
              <a:spcBef>
                <a:spcPct val="20000"/>
              </a:spcBef>
              <a:spcAft>
                <a:spcPct val="0"/>
              </a:spcAft>
              <a:buClr>
                <a:schemeClr val="accent1"/>
              </a:buClr>
              <a:buFont typeface="+mj-lt"/>
              <a:buNone/>
              <a:defRPr sz="1600">
                <a:solidFill>
                  <a:schemeClr val="bg2"/>
                </a:solidFill>
                <a:latin typeface="Verdana"/>
                <a:cs typeface="Verdana"/>
              </a:defRPr>
            </a:lvl2pPr>
            <a:lvl3pPr marL="1406525" indent="0" algn="l" rtl="0" eaLnBrk="1" fontAlgn="base" hangingPunct="1">
              <a:lnSpc>
                <a:spcPct val="119000"/>
              </a:lnSpc>
              <a:spcBef>
                <a:spcPct val="20000"/>
              </a:spcBef>
              <a:spcAft>
                <a:spcPct val="0"/>
              </a:spcAft>
              <a:buClr>
                <a:schemeClr val="accent1"/>
              </a:buClr>
              <a:buFont typeface="+mj-lt"/>
              <a:buNone/>
              <a:defRPr sz="1600">
                <a:solidFill>
                  <a:schemeClr val="bg2"/>
                </a:solidFill>
                <a:latin typeface="Verdana"/>
                <a:cs typeface="Verdana"/>
              </a:defRPr>
            </a:lvl3pPr>
            <a:lvl4pPr marL="2005013" indent="0" algn="l" rtl="0" eaLnBrk="1" fontAlgn="base" hangingPunct="1">
              <a:lnSpc>
                <a:spcPct val="119000"/>
              </a:lnSpc>
              <a:spcBef>
                <a:spcPct val="20000"/>
              </a:spcBef>
              <a:spcAft>
                <a:spcPct val="0"/>
              </a:spcAft>
              <a:buClr>
                <a:schemeClr val="accent1"/>
              </a:buClr>
              <a:buFont typeface="+mj-lt"/>
              <a:buNone/>
              <a:defRPr sz="1600">
                <a:solidFill>
                  <a:schemeClr val="bg2"/>
                </a:solidFill>
                <a:latin typeface="Verdana"/>
                <a:cs typeface="Verdana"/>
              </a:defRPr>
            </a:lvl4pPr>
            <a:lvl5pPr marL="2603500" indent="0" algn="l" rtl="0" eaLnBrk="1" fontAlgn="base" hangingPunct="1">
              <a:lnSpc>
                <a:spcPct val="119000"/>
              </a:lnSpc>
              <a:spcBef>
                <a:spcPct val="20000"/>
              </a:spcBef>
              <a:spcAft>
                <a:spcPct val="0"/>
              </a:spcAft>
              <a:buClr>
                <a:schemeClr val="accent1"/>
              </a:buClr>
              <a:buFont typeface="+mj-lt"/>
              <a:buNone/>
              <a:defRPr sz="1600">
                <a:solidFill>
                  <a:schemeClr val="bg2"/>
                </a:solidFill>
                <a:latin typeface="Verdana"/>
                <a:cs typeface="Verdana"/>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a:lstStyle>
          <a:p>
            <a:r>
              <a:rPr lang="en-GB" sz="1200" b="1" kern="0" dirty="0">
                <a:solidFill>
                  <a:srgbClr val="00B050"/>
                </a:solidFill>
              </a:rPr>
              <a:t>CONCEPT (DRAFT Green Book)</a:t>
            </a:r>
          </a:p>
          <a:p>
            <a:pPr marL="285750" indent="-285750">
              <a:buFontTx/>
              <a:buChar char="-"/>
            </a:pPr>
            <a:r>
              <a:rPr lang="en-GB" sz="1100" kern="0" dirty="0"/>
              <a:t>Areas of applicability for OAIS-IF</a:t>
            </a:r>
          </a:p>
          <a:p>
            <a:pPr marL="285750" indent="-285750">
              <a:buFontTx/>
              <a:buChar char="-"/>
            </a:pPr>
            <a:r>
              <a:rPr lang="en-GB" sz="1100" kern="0" dirty="0"/>
              <a:t>Interoperability scenarios</a:t>
            </a:r>
          </a:p>
          <a:p>
            <a:pPr marL="285750" indent="-285750">
              <a:buFontTx/>
              <a:buChar char="-"/>
            </a:pPr>
            <a:r>
              <a:rPr lang="en-GB" sz="1100" kern="0" dirty="0"/>
              <a:t>Requirements</a:t>
            </a:r>
          </a:p>
          <a:p>
            <a:pPr marL="285750" indent="-285750">
              <a:buFontTx/>
              <a:buChar char="-"/>
            </a:pPr>
            <a:r>
              <a:rPr lang="en-GB" sz="1100" kern="0" dirty="0"/>
              <a:t>UML Diagrams</a:t>
            </a:r>
          </a:p>
        </p:txBody>
      </p:sp>
      <p:sp>
        <p:nvSpPr>
          <p:cNvPr id="7" name="Segnaposto contenuto 2">
            <a:extLst>
              <a:ext uri="{FF2B5EF4-FFF2-40B4-BE49-F238E27FC236}">
                <a16:creationId xmlns:a16="http://schemas.microsoft.com/office/drawing/2014/main" id="{F3775045-238E-41D6-974C-B23686EB0BF9}"/>
              </a:ext>
            </a:extLst>
          </p:cNvPr>
          <p:cNvSpPr txBox="1">
            <a:spLocks/>
          </p:cNvSpPr>
          <p:nvPr/>
        </p:nvSpPr>
        <p:spPr>
          <a:xfrm>
            <a:off x="4970579" y="3111764"/>
            <a:ext cx="3871342" cy="2078503"/>
          </a:xfrm>
          <a:prstGeom prst="rect">
            <a:avLst/>
          </a:prstGeom>
        </p:spPr>
        <p:txBody>
          <a:bodyPr vert="horz" lIns="91440" tIns="45720" rIns="91440" bIns="45720" rtlCol="0">
            <a:noAutofit/>
          </a:bodyPr>
          <a:lstStyle>
            <a:lvl1pPr marL="0" marR="0" indent="0" algn="l" defTabSz="914400" rtl="0" eaLnBrk="1" fontAlgn="base" latinLnBrk="0" hangingPunct="1">
              <a:lnSpc>
                <a:spcPct val="119000"/>
              </a:lnSpc>
              <a:spcBef>
                <a:spcPct val="20000"/>
              </a:spcBef>
              <a:spcAft>
                <a:spcPct val="0"/>
              </a:spcAft>
              <a:buClr>
                <a:srgbClr val="0098DB"/>
              </a:buClr>
              <a:buSzTx/>
              <a:buFont typeface="Verdana" pitchFamily="34" charset="0"/>
              <a:buNone/>
              <a:tabLst/>
              <a:defRPr sz="1600">
                <a:solidFill>
                  <a:schemeClr val="bg2"/>
                </a:solidFill>
                <a:latin typeface="+mn-lt"/>
                <a:ea typeface="+mn-ea"/>
                <a:cs typeface="+mn-cs"/>
              </a:defRPr>
            </a:lvl1pPr>
            <a:lvl2pPr marL="808038" marR="0" indent="0" algn="l" defTabSz="914400" rtl="0" eaLnBrk="1" fontAlgn="base" latinLnBrk="0" hangingPunct="1">
              <a:lnSpc>
                <a:spcPct val="119000"/>
              </a:lnSpc>
              <a:spcBef>
                <a:spcPct val="20000"/>
              </a:spcBef>
              <a:spcAft>
                <a:spcPct val="0"/>
              </a:spcAft>
              <a:buClr>
                <a:srgbClr val="0098DB"/>
              </a:buClr>
              <a:buSzTx/>
              <a:buFont typeface="+mj-lt"/>
              <a:buNone/>
              <a:tabLst/>
              <a:defRPr sz="1600">
                <a:solidFill>
                  <a:schemeClr val="bg2"/>
                </a:solidFill>
                <a:latin typeface="+mn-lt"/>
              </a:defRPr>
            </a:lvl2pPr>
            <a:lvl3pPr marL="1406525" marR="0" indent="0" algn="l" defTabSz="914400" rtl="0" eaLnBrk="1" fontAlgn="base" latinLnBrk="0" hangingPunct="1">
              <a:lnSpc>
                <a:spcPct val="119000"/>
              </a:lnSpc>
              <a:spcBef>
                <a:spcPct val="20000"/>
              </a:spcBef>
              <a:spcAft>
                <a:spcPct val="0"/>
              </a:spcAft>
              <a:buClr>
                <a:srgbClr val="0098DB"/>
              </a:buClr>
              <a:buSzTx/>
              <a:buFont typeface="+mj-lt"/>
              <a:buNone/>
              <a:tabLst/>
              <a:defRPr sz="1600">
                <a:solidFill>
                  <a:schemeClr val="bg2"/>
                </a:solidFill>
                <a:latin typeface="+mn-lt"/>
              </a:defRPr>
            </a:lvl3pPr>
            <a:lvl4pPr marL="2005013" marR="0" indent="0" algn="l" defTabSz="914400" rtl="0" eaLnBrk="1" fontAlgn="base" latinLnBrk="0" hangingPunct="1">
              <a:lnSpc>
                <a:spcPct val="119000"/>
              </a:lnSpc>
              <a:spcBef>
                <a:spcPct val="20000"/>
              </a:spcBef>
              <a:spcAft>
                <a:spcPct val="0"/>
              </a:spcAft>
              <a:buClr>
                <a:srgbClr val="0098DB"/>
              </a:buClr>
              <a:buSzTx/>
              <a:buFont typeface="+mj-lt"/>
              <a:buNone/>
              <a:tabLst/>
              <a:defRPr sz="1600">
                <a:solidFill>
                  <a:schemeClr val="bg2"/>
                </a:solidFill>
                <a:latin typeface="+mn-lt"/>
              </a:defRPr>
            </a:lvl4pPr>
            <a:lvl5pPr marL="2603500" marR="0" indent="0" algn="l" defTabSz="914400" rtl="0" eaLnBrk="1" fontAlgn="base" latinLnBrk="0" hangingPunct="1">
              <a:lnSpc>
                <a:spcPct val="119000"/>
              </a:lnSpc>
              <a:spcBef>
                <a:spcPct val="20000"/>
              </a:spcBef>
              <a:spcAft>
                <a:spcPct val="0"/>
              </a:spcAft>
              <a:buClr>
                <a:srgbClr val="0098DB"/>
              </a:buClr>
              <a:buSzTx/>
              <a:buFont typeface="+mj-lt"/>
              <a:buNone/>
              <a:tabLst/>
              <a:defRPr sz="1600">
                <a:solidFill>
                  <a:schemeClr val="bg2"/>
                </a:solidFill>
                <a:latin typeface="+mn-lt"/>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a:lstStyle>
          <a:p>
            <a:r>
              <a:rPr lang="en-GB" sz="1200" b="1" kern="0" dirty="0">
                <a:solidFill>
                  <a:srgbClr val="FF33CC"/>
                </a:solidFill>
              </a:rPr>
              <a:t>ARCHITECTURE (DRAFT White Book)</a:t>
            </a:r>
          </a:p>
          <a:p>
            <a:pPr marL="285750" indent="-285750">
              <a:buFontTx/>
              <a:buChar char="-"/>
            </a:pPr>
            <a:r>
              <a:rPr lang="en-GB" sz="1100" kern="0" dirty="0"/>
              <a:t>OAIS-IF Overview</a:t>
            </a:r>
          </a:p>
          <a:p>
            <a:pPr marL="285750" indent="-285750">
              <a:buFontTx/>
              <a:buChar char="-"/>
            </a:pPr>
            <a:r>
              <a:rPr lang="en-GB" sz="1100" kern="0" dirty="0"/>
              <a:t>Architectural components, Information Model</a:t>
            </a:r>
          </a:p>
          <a:p>
            <a:pPr marL="285750" indent="-285750">
              <a:buFontTx/>
              <a:buChar char="-"/>
            </a:pPr>
            <a:r>
              <a:rPr lang="en-GB" sz="1100" kern="0" dirty="0"/>
              <a:t>Adapter Layer</a:t>
            </a:r>
          </a:p>
          <a:p>
            <a:pPr marL="285750" indent="-285750">
              <a:buFontTx/>
              <a:buChar char="-"/>
            </a:pPr>
            <a:r>
              <a:rPr lang="en-GB" sz="1100" kern="0" dirty="0"/>
              <a:t>Interface, Method, Data Structure</a:t>
            </a:r>
          </a:p>
          <a:p>
            <a:pPr marL="285750" indent="-285750">
              <a:buFontTx/>
              <a:buChar char="-"/>
            </a:pPr>
            <a:r>
              <a:rPr lang="en-GB" sz="1100" kern="0" dirty="0"/>
              <a:t>Application, Services</a:t>
            </a:r>
          </a:p>
        </p:txBody>
      </p:sp>
      <p:pic>
        <p:nvPicPr>
          <p:cNvPr id="9" name="Immagine 8">
            <a:extLst>
              <a:ext uri="{FF2B5EF4-FFF2-40B4-BE49-F238E27FC236}">
                <a16:creationId xmlns:a16="http://schemas.microsoft.com/office/drawing/2014/main" id="{8F41D51E-EF0F-4133-B33A-E8AF5E53A09F}"/>
              </a:ext>
            </a:extLst>
          </p:cNvPr>
          <p:cNvPicPr>
            <a:picLocks noChangeAspect="1"/>
          </p:cNvPicPr>
          <p:nvPr/>
        </p:nvPicPr>
        <p:blipFill>
          <a:blip r:embed="rId3"/>
          <a:stretch>
            <a:fillRect/>
          </a:stretch>
        </p:blipFill>
        <p:spPr>
          <a:xfrm>
            <a:off x="1969318" y="692920"/>
            <a:ext cx="1818910" cy="2418844"/>
          </a:xfrm>
          <a:prstGeom prst="rect">
            <a:avLst/>
          </a:prstGeom>
          <a:ln w="25400">
            <a:solidFill>
              <a:srgbClr val="00B050"/>
            </a:solidFill>
          </a:ln>
        </p:spPr>
      </p:pic>
      <p:pic>
        <p:nvPicPr>
          <p:cNvPr id="11" name="Immagine 10">
            <a:extLst>
              <a:ext uri="{FF2B5EF4-FFF2-40B4-BE49-F238E27FC236}">
                <a16:creationId xmlns:a16="http://schemas.microsoft.com/office/drawing/2014/main" id="{4B80C6A2-3B9E-4DA9-BAEA-9D81FC71C743}"/>
              </a:ext>
            </a:extLst>
          </p:cNvPr>
          <p:cNvPicPr>
            <a:picLocks noChangeAspect="1"/>
          </p:cNvPicPr>
          <p:nvPr/>
        </p:nvPicPr>
        <p:blipFill>
          <a:blip r:embed="rId4"/>
          <a:stretch>
            <a:fillRect/>
          </a:stretch>
        </p:blipFill>
        <p:spPr>
          <a:xfrm>
            <a:off x="5668297" y="692921"/>
            <a:ext cx="1848800" cy="2360250"/>
          </a:xfrm>
          <a:prstGeom prst="rect">
            <a:avLst/>
          </a:prstGeom>
          <a:solidFill>
            <a:schemeClr val="bg1"/>
          </a:solidFill>
          <a:ln w="28575">
            <a:solidFill>
              <a:srgbClr val="FF33CC"/>
            </a:solidFill>
          </a:ln>
        </p:spPr>
      </p:pic>
    </p:spTree>
    <p:extLst>
      <p:ext uri="{BB962C8B-B14F-4D97-AF65-F5344CB8AC3E}">
        <p14:creationId xmlns:p14="http://schemas.microsoft.com/office/powerpoint/2010/main" val="297774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879BB7-E844-4643-A45E-204E758B2E49}"/>
              </a:ext>
            </a:extLst>
          </p:cNvPr>
          <p:cNvSpPr>
            <a:spLocks noGrp="1"/>
          </p:cNvSpPr>
          <p:nvPr>
            <p:ph type="title"/>
          </p:nvPr>
        </p:nvSpPr>
        <p:spPr>
          <a:xfrm>
            <a:off x="143085" y="-20127"/>
            <a:ext cx="7482357" cy="769441"/>
          </a:xfrm>
        </p:spPr>
        <p:txBody>
          <a:bodyPr/>
          <a:lstStyle/>
          <a:p>
            <a:r>
              <a:rPr lang="en-US" dirty="0"/>
              <a:t>Interoperability between users, systems, Archives</a:t>
            </a:r>
            <a:endParaRPr lang="it-IT" dirty="0"/>
          </a:p>
        </p:txBody>
      </p:sp>
      <p:sp>
        <p:nvSpPr>
          <p:cNvPr id="3" name="Segnaposto contenuto 2">
            <a:extLst>
              <a:ext uri="{FF2B5EF4-FFF2-40B4-BE49-F238E27FC236}">
                <a16:creationId xmlns:a16="http://schemas.microsoft.com/office/drawing/2014/main" id="{1D338B2D-AD4B-44FA-ABDF-EB70AB189F74}"/>
              </a:ext>
            </a:extLst>
          </p:cNvPr>
          <p:cNvSpPr>
            <a:spLocks noGrp="1"/>
          </p:cNvSpPr>
          <p:nvPr>
            <p:ph idx="1"/>
          </p:nvPr>
        </p:nvSpPr>
        <p:spPr>
          <a:xfrm>
            <a:off x="171653" y="728716"/>
            <a:ext cx="8829262" cy="3824009"/>
          </a:xfrm>
        </p:spPr>
        <p:txBody>
          <a:bodyPr/>
          <a:lstStyle/>
          <a:p>
            <a:r>
              <a:rPr lang="en-US" sz="1200" b="1" dirty="0"/>
              <a:t>Key questions</a:t>
            </a:r>
          </a:p>
          <a:p>
            <a:pPr marL="171450" indent="-171450">
              <a:buFont typeface="Arial" panose="020B0604020202020204" pitchFamily="34" charset="0"/>
              <a:buChar char="•"/>
            </a:pPr>
            <a:r>
              <a:rPr lang="en-US" sz="1200" kern="0" dirty="0"/>
              <a:t>How to improve interoperability between users and Archives?</a:t>
            </a:r>
          </a:p>
          <a:p>
            <a:pPr marL="1093788" lvl="1" indent="-285750">
              <a:buFont typeface="Wingdings" panose="05000000000000000000" pitchFamily="2" charset="2"/>
              <a:buChar char="ü"/>
            </a:pPr>
            <a:r>
              <a:rPr lang="en-US" sz="1100" kern="0" dirty="0"/>
              <a:t>by transferring Information rather than just Data</a:t>
            </a:r>
          </a:p>
          <a:p>
            <a:pPr marL="1093788" lvl="1" indent="-285750">
              <a:buFont typeface="Wingdings" panose="05000000000000000000" pitchFamily="2" charset="2"/>
              <a:buChar char="ü"/>
            </a:pPr>
            <a:r>
              <a:rPr lang="en-US" sz="1100" kern="0" dirty="0"/>
              <a:t>by enabling the increased usability of information of all types across all domains.</a:t>
            </a:r>
          </a:p>
          <a:p>
            <a:pPr marL="1093788" lvl="1" indent="-285750">
              <a:buFont typeface="Wingdings" panose="05000000000000000000" pitchFamily="2" charset="2"/>
              <a:buChar char="ü"/>
            </a:pPr>
            <a:endParaRPr lang="en-US" sz="1100" kern="0" dirty="0"/>
          </a:p>
          <a:p>
            <a:pPr marL="171450" indent="-171450">
              <a:buFont typeface="Arial" panose="020B0604020202020204" pitchFamily="34" charset="0"/>
              <a:buChar char="•"/>
            </a:pPr>
            <a:r>
              <a:rPr lang="en-US" sz="1200" kern="0" dirty="0"/>
              <a:t> </a:t>
            </a:r>
            <a:r>
              <a:rPr lang="en-GB" sz="1200" kern="0" dirty="0"/>
              <a:t>How to transfer information between users and Archives ?</a:t>
            </a:r>
          </a:p>
          <a:p>
            <a:pPr marL="1093788" lvl="1" indent="-285750">
              <a:buFont typeface="Wingdings" panose="05000000000000000000" pitchFamily="2" charset="2"/>
              <a:buChar char="ü"/>
            </a:pPr>
            <a:r>
              <a:rPr lang="en-GB" sz="1100" dirty="0"/>
              <a:t>by ensuring that the information is understandable, as far as possible</a:t>
            </a:r>
          </a:p>
          <a:p>
            <a:pPr marL="1093788" lvl="1" indent="-285750">
              <a:buFont typeface="Wingdings" panose="05000000000000000000" pitchFamily="2" charset="2"/>
              <a:buChar char="ü"/>
            </a:pPr>
            <a:r>
              <a:rPr lang="en-GB" sz="1100" dirty="0"/>
              <a:t>by accompanying the information with evidence about its authenticity, and with everything needed for preservation</a:t>
            </a:r>
          </a:p>
          <a:p>
            <a:endParaRPr lang="en-GB" sz="1200" dirty="0"/>
          </a:p>
          <a:p>
            <a:r>
              <a:rPr lang="en-GB" sz="1200" b="1" dirty="0"/>
              <a:t>OAIS Interoperability Framework positioning</a:t>
            </a:r>
          </a:p>
          <a:p>
            <a:pPr marL="171450" indent="-171450">
              <a:buFont typeface="Arial" panose="020B0604020202020204" pitchFamily="34" charset="0"/>
              <a:buChar char="•"/>
            </a:pPr>
            <a:r>
              <a:rPr lang="en-US" sz="1200" dirty="0">
                <a:sym typeface="Wingdings" panose="05000000000000000000" pitchFamily="2" charset="2"/>
              </a:rPr>
              <a:t>add </a:t>
            </a:r>
            <a:r>
              <a:rPr lang="en-US" sz="1200" dirty="0"/>
              <a:t>capabilities for system interoperability between more general Consumers and Producers and Archives.</a:t>
            </a:r>
          </a:p>
          <a:p>
            <a:pPr marL="171450" indent="-171450">
              <a:buFont typeface="Arial" panose="020B0604020202020204" pitchFamily="34" charset="0"/>
              <a:buChar char="•"/>
            </a:pPr>
            <a:r>
              <a:rPr lang="en-US" sz="1200" dirty="0">
                <a:sym typeface="Wingdings" panose="05000000000000000000" pitchFamily="2" charset="2"/>
              </a:rPr>
              <a:t>ensure applicability </a:t>
            </a:r>
            <a:r>
              <a:rPr lang="en-US" sz="1200" dirty="0"/>
              <a:t>to any Archive (fully OAIS Reference Model conformant or non conformant) and any user.  </a:t>
            </a:r>
          </a:p>
          <a:p>
            <a:pPr marL="171450" indent="-171450">
              <a:buFont typeface="Arial" panose="020B0604020202020204" pitchFamily="34" charset="0"/>
              <a:buChar char="•"/>
            </a:pPr>
            <a:r>
              <a:rPr lang="en-US" sz="1200" dirty="0"/>
              <a:t>does not define what should happen within an Archive or user systems except as needed for an  interoperable interface.</a:t>
            </a:r>
          </a:p>
          <a:p>
            <a:endParaRPr lang="en-US" sz="1200" dirty="0"/>
          </a:p>
          <a:p>
            <a:endParaRPr lang="en-US" sz="1200" dirty="0"/>
          </a:p>
          <a:p>
            <a:endParaRPr lang="it-IT" sz="1200" dirty="0"/>
          </a:p>
        </p:txBody>
      </p:sp>
    </p:spTree>
    <p:extLst>
      <p:ext uri="{BB962C8B-B14F-4D97-AF65-F5344CB8AC3E}">
        <p14:creationId xmlns:p14="http://schemas.microsoft.com/office/powerpoint/2010/main" val="671143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77714D-EECB-4F70-9AA8-99AEBD4E6107}"/>
              </a:ext>
            </a:extLst>
          </p:cNvPr>
          <p:cNvSpPr>
            <a:spLocks noGrp="1"/>
          </p:cNvSpPr>
          <p:nvPr>
            <p:ph type="title"/>
          </p:nvPr>
        </p:nvSpPr>
        <p:spPr>
          <a:xfrm>
            <a:off x="143086" y="149150"/>
            <a:ext cx="7174846" cy="430887"/>
          </a:xfrm>
        </p:spPr>
        <p:txBody>
          <a:bodyPr/>
          <a:lstStyle/>
          <a:p>
            <a:r>
              <a:rPr lang="it-IT" dirty="0"/>
              <a:t>OAIS-IF benefits for ESA</a:t>
            </a:r>
          </a:p>
        </p:txBody>
      </p:sp>
      <p:sp>
        <p:nvSpPr>
          <p:cNvPr id="3" name="Segnaposto contenuto 2">
            <a:extLst>
              <a:ext uri="{FF2B5EF4-FFF2-40B4-BE49-F238E27FC236}">
                <a16:creationId xmlns:a16="http://schemas.microsoft.com/office/drawing/2014/main" id="{A264E300-6E7A-4520-B092-5C722142ADEC}"/>
              </a:ext>
            </a:extLst>
          </p:cNvPr>
          <p:cNvSpPr>
            <a:spLocks noGrp="1"/>
          </p:cNvSpPr>
          <p:nvPr>
            <p:ph idx="1"/>
          </p:nvPr>
        </p:nvSpPr>
        <p:spPr/>
        <p:txBody>
          <a:bodyPr/>
          <a:lstStyle/>
          <a:p>
            <a:pPr marL="457200" lvl="1">
              <a:lnSpc>
                <a:spcPct val="120000"/>
              </a:lnSpc>
              <a:spcBef>
                <a:spcPts val="0"/>
              </a:spcBef>
              <a:buClr>
                <a:srgbClr val="0070C0"/>
              </a:buClr>
              <a:buSzPct val="95000"/>
            </a:pPr>
            <a:endParaRPr lang="en-GB" dirty="0"/>
          </a:p>
          <a:p>
            <a:pPr marL="800100" lvl="1" indent="-342900">
              <a:lnSpc>
                <a:spcPct val="120000"/>
              </a:lnSpc>
              <a:spcBef>
                <a:spcPts val="0"/>
              </a:spcBef>
              <a:buClr>
                <a:srgbClr val="0070C0"/>
              </a:buClr>
              <a:buSzPct val="95000"/>
              <a:buFont typeface="Wingdings" panose="05000000000000000000" pitchFamily="2" charset="2"/>
              <a:buChar char="ü"/>
            </a:pPr>
            <a:r>
              <a:rPr lang="en-GB" sz="1400" dirty="0"/>
              <a:t>Improvement of exchange, understanding and use of information from all domains, from Directorates, from external Parties;</a:t>
            </a:r>
          </a:p>
          <a:p>
            <a:pPr marL="800100" lvl="1" indent="-342900">
              <a:lnSpc>
                <a:spcPct val="120000"/>
              </a:lnSpc>
              <a:spcBef>
                <a:spcPts val="0"/>
              </a:spcBef>
              <a:buClr>
                <a:srgbClr val="0070C0"/>
              </a:buClr>
              <a:buSzPct val="95000"/>
              <a:buFont typeface="Wingdings" panose="05000000000000000000" pitchFamily="2" charset="2"/>
              <a:buChar char="ü"/>
            </a:pPr>
            <a:endParaRPr lang="en-GB" sz="1400" dirty="0"/>
          </a:p>
          <a:p>
            <a:pPr marL="800100" lvl="1" indent="-342900">
              <a:lnSpc>
                <a:spcPct val="120000"/>
              </a:lnSpc>
              <a:spcBef>
                <a:spcPts val="0"/>
              </a:spcBef>
              <a:buClr>
                <a:srgbClr val="0070C0"/>
              </a:buClr>
              <a:buSzPct val="95000"/>
              <a:buFont typeface="Wingdings" panose="05000000000000000000" pitchFamily="2" charset="2"/>
              <a:buChar char="ü"/>
            </a:pPr>
            <a:r>
              <a:rPr lang="en-GB" sz="1400" dirty="0"/>
              <a:t>Increase of the use of the collections of information/holdings preserved in the existing Archives;</a:t>
            </a:r>
          </a:p>
          <a:p>
            <a:pPr marL="800100" lvl="1" indent="-342900">
              <a:lnSpc>
                <a:spcPct val="120000"/>
              </a:lnSpc>
              <a:spcBef>
                <a:spcPts val="0"/>
              </a:spcBef>
              <a:buClr>
                <a:srgbClr val="0070C0"/>
              </a:buClr>
              <a:buSzPct val="95000"/>
              <a:buFont typeface="Wingdings" panose="05000000000000000000" pitchFamily="2" charset="2"/>
              <a:buChar char="ü"/>
            </a:pPr>
            <a:endParaRPr lang="en-GB" sz="1400" dirty="0"/>
          </a:p>
          <a:p>
            <a:pPr marL="800100" lvl="1" indent="-342900">
              <a:lnSpc>
                <a:spcPct val="120000"/>
              </a:lnSpc>
              <a:spcBef>
                <a:spcPts val="0"/>
              </a:spcBef>
              <a:buClr>
                <a:srgbClr val="0070C0"/>
              </a:buClr>
              <a:buSzPct val="95000"/>
              <a:buFont typeface="Wingdings" panose="05000000000000000000" pitchFamily="2" charset="2"/>
              <a:buChar char="ü"/>
            </a:pPr>
            <a:r>
              <a:rPr lang="en-GB" sz="1400" dirty="0"/>
              <a:t>Facilitated interoperability across Directorates and cross fertilization in the Agency ecosystem;</a:t>
            </a:r>
          </a:p>
          <a:p>
            <a:pPr marL="800100" lvl="1" indent="-342900">
              <a:lnSpc>
                <a:spcPct val="120000"/>
              </a:lnSpc>
              <a:spcBef>
                <a:spcPts val="0"/>
              </a:spcBef>
              <a:buClr>
                <a:srgbClr val="0070C0"/>
              </a:buClr>
              <a:buSzPct val="95000"/>
              <a:buFont typeface="Wingdings" panose="05000000000000000000" pitchFamily="2" charset="2"/>
              <a:buChar char="ü"/>
            </a:pPr>
            <a:endParaRPr lang="en-GB" sz="1400" dirty="0"/>
          </a:p>
          <a:p>
            <a:pPr marL="800100" lvl="1" indent="-342900">
              <a:lnSpc>
                <a:spcPct val="120000"/>
              </a:lnSpc>
              <a:spcBef>
                <a:spcPts val="0"/>
              </a:spcBef>
              <a:buClr>
                <a:srgbClr val="0070C0"/>
              </a:buClr>
              <a:buSzPct val="95000"/>
              <a:buFont typeface="Wingdings" panose="05000000000000000000" pitchFamily="2" charset="2"/>
              <a:buChar char="ü"/>
            </a:pPr>
            <a:r>
              <a:rPr lang="en-GB" sz="1400" dirty="0"/>
              <a:t>Creation of contextualized interoperability scenarios and use cases that are significant for ESA on its Heritage Data Repositories and Archives.</a:t>
            </a:r>
          </a:p>
          <a:p>
            <a:endParaRPr lang="it-IT" dirty="0"/>
          </a:p>
        </p:txBody>
      </p:sp>
    </p:spTree>
    <p:extLst>
      <p:ext uri="{BB962C8B-B14F-4D97-AF65-F5344CB8AC3E}">
        <p14:creationId xmlns:p14="http://schemas.microsoft.com/office/powerpoint/2010/main" val="403956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2C2622-596C-4855-B274-5002290FBE9C}"/>
              </a:ext>
            </a:extLst>
          </p:cNvPr>
          <p:cNvSpPr>
            <a:spLocks noGrp="1"/>
          </p:cNvSpPr>
          <p:nvPr>
            <p:ph type="title"/>
          </p:nvPr>
        </p:nvSpPr>
        <p:spPr/>
        <p:txBody>
          <a:bodyPr/>
          <a:lstStyle/>
          <a:p>
            <a:r>
              <a:rPr lang="it-IT" dirty="0"/>
              <a:t>ESA </a:t>
            </a:r>
            <a:r>
              <a:rPr lang="en-GB" dirty="0"/>
              <a:t>potential use cases for OAIS interoperability</a:t>
            </a:r>
          </a:p>
        </p:txBody>
      </p:sp>
      <p:sp>
        <p:nvSpPr>
          <p:cNvPr id="3" name="Segnaposto contenuto 2">
            <a:extLst>
              <a:ext uri="{FF2B5EF4-FFF2-40B4-BE49-F238E27FC236}">
                <a16:creationId xmlns:a16="http://schemas.microsoft.com/office/drawing/2014/main" id="{F14DB031-EB2E-4C48-A207-5B40E443E64C}"/>
              </a:ext>
            </a:extLst>
          </p:cNvPr>
          <p:cNvSpPr>
            <a:spLocks noGrp="1"/>
          </p:cNvSpPr>
          <p:nvPr>
            <p:ph idx="1"/>
          </p:nvPr>
        </p:nvSpPr>
        <p:spPr/>
        <p:txBody>
          <a:bodyPr/>
          <a:lstStyle/>
          <a:p>
            <a:r>
              <a:rPr lang="en-US" dirty="0"/>
              <a:t>Starting from May 2021, ESA has confirmed its participation in OAIS-IF framework prototyping, identifying applicable scenarios and information for use cases in the context of:</a:t>
            </a:r>
          </a:p>
          <a:p>
            <a:pPr marL="285750" indent="-285750">
              <a:buFont typeface="Wingdings" panose="05000000000000000000" pitchFamily="2" charset="2"/>
              <a:buChar char="ü"/>
            </a:pPr>
            <a:r>
              <a:rPr lang="en-US" dirty="0"/>
              <a:t>ESA Information and Records Archive</a:t>
            </a:r>
          </a:p>
          <a:p>
            <a:pPr marL="285750" indent="-285750">
              <a:buFont typeface="Wingdings" panose="05000000000000000000" pitchFamily="2" charset="2"/>
              <a:buChar char="ü"/>
            </a:pPr>
            <a:r>
              <a:rPr lang="en-US" dirty="0"/>
              <a:t>ESA Space Data Preservation Archive (ESRIN)</a:t>
            </a:r>
          </a:p>
          <a:p>
            <a:pPr marL="285750" indent="-285750">
              <a:buFont typeface="Wingdings" panose="05000000000000000000" pitchFamily="2" charset="2"/>
              <a:buChar char="ü"/>
            </a:pPr>
            <a:r>
              <a:rPr lang="en-US" dirty="0"/>
              <a:t>ESA Science Directorate Space Data Archive</a:t>
            </a:r>
          </a:p>
          <a:p>
            <a:pPr marL="285750" indent="-285750">
              <a:buFont typeface="Wingdings" panose="05000000000000000000" pitchFamily="2" charset="2"/>
              <a:buChar char="ü"/>
            </a:pPr>
            <a:endParaRPr lang="en-US" dirty="0"/>
          </a:p>
          <a:p>
            <a:r>
              <a:rPr lang="en-US" dirty="0"/>
              <a:t>Therefore, ESA has launched a series of activities aimed at defining potential use cases, applicable in some specific contexts of the Agency.</a:t>
            </a:r>
          </a:p>
          <a:p>
            <a:pPr marL="285750" indent="-285750">
              <a:buFont typeface="Wingdings" panose="05000000000000000000" pitchFamily="2" charset="2"/>
              <a:buChar char="ü"/>
            </a:pPr>
            <a:endParaRPr lang="en-US" dirty="0"/>
          </a:p>
          <a:p>
            <a:endParaRPr lang="it-IT" dirty="0"/>
          </a:p>
        </p:txBody>
      </p:sp>
    </p:spTree>
    <p:extLst>
      <p:ext uri="{BB962C8B-B14F-4D97-AF65-F5344CB8AC3E}">
        <p14:creationId xmlns:p14="http://schemas.microsoft.com/office/powerpoint/2010/main" val="2008469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2D7853-2E2C-4952-81BA-B1FE0D5D6684}"/>
              </a:ext>
            </a:extLst>
          </p:cNvPr>
          <p:cNvSpPr>
            <a:spLocks noGrp="1"/>
          </p:cNvSpPr>
          <p:nvPr>
            <p:ph type="title"/>
          </p:nvPr>
        </p:nvSpPr>
        <p:spPr>
          <a:xfrm>
            <a:off x="143086" y="-20127"/>
            <a:ext cx="7174846" cy="769441"/>
          </a:xfrm>
        </p:spPr>
        <p:txBody>
          <a:bodyPr/>
          <a:lstStyle/>
          <a:p>
            <a:r>
              <a:rPr lang="en-GB" dirty="0"/>
              <a:t>ESA Space Data Preservation Archive (ESRIN) potential use cases</a:t>
            </a:r>
          </a:p>
        </p:txBody>
      </p:sp>
      <p:sp>
        <p:nvSpPr>
          <p:cNvPr id="6" name="TextBox 5">
            <a:extLst>
              <a:ext uri="{FF2B5EF4-FFF2-40B4-BE49-F238E27FC236}">
                <a16:creationId xmlns:a16="http://schemas.microsoft.com/office/drawing/2014/main" id="{307691EF-14BB-004F-8947-5ACD203B6656}"/>
              </a:ext>
            </a:extLst>
          </p:cNvPr>
          <p:cNvSpPr txBox="1"/>
          <p:nvPr/>
        </p:nvSpPr>
        <p:spPr>
          <a:xfrm>
            <a:off x="143086" y="866130"/>
            <a:ext cx="8519222" cy="3508653"/>
          </a:xfrm>
          <a:prstGeom prst="rect">
            <a:avLst/>
          </a:prstGeom>
          <a:noFill/>
        </p:spPr>
        <p:txBody>
          <a:bodyPr wrap="square" rtlCol="0">
            <a:spAutoFit/>
          </a:bodyPr>
          <a:lstStyle/>
          <a:p>
            <a:pPr algn="just">
              <a:spcBef>
                <a:spcPts val="600"/>
              </a:spcBef>
              <a:spcAft>
                <a:spcPts val="600"/>
              </a:spcAft>
              <a:buClr>
                <a:schemeClr val="accent1"/>
              </a:buClr>
            </a:pPr>
            <a:r>
              <a:rPr lang="en-US" sz="1600" dirty="0">
                <a:solidFill>
                  <a:schemeClr val="bg2"/>
                </a:solidFill>
                <a:latin typeface="Verdana"/>
                <a:cs typeface="Verdana"/>
              </a:rPr>
              <a:t>The use cases applicable in the context of the ESA Space Data Preservation Archive located at ESRIN to support the OAIS Interoperability Framework (OAIS-IF) have been drafted, starting from the model proposed in the current Green Book and are under review.</a:t>
            </a:r>
          </a:p>
          <a:p>
            <a:pPr algn="just">
              <a:spcBef>
                <a:spcPts val="600"/>
              </a:spcBef>
              <a:spcAft>
                <a:spcPts val="600"/>
              </a:spcAft>
              <a:buClr>
                <a:schemeClr val="accent1"/>
              </a:buClr>
            </a:pPr>
            <a:r>
              <a:rPr lang="en-US" sz="1600" dirty="0">
                <a:solidFill>
                  <a:schemeClr val="bg2"/>
                </a:solidFill>
                <a:latin typeface="Verdana"/>
              </a:rPr>
              <a:t>The draft document includes the results of the analysis performed by ESA in terms of scenarios and use cases relevant for interoperability with other Archives, institutions or Agencies. </a:t>
            </a:r>
          </a:p>
          <a:p>
            <a:pPr algn="just">
              <a:spcBef>
                <a:spcPts val="600"/>
              </a:spcBef>
              <a:spcAft>
                <a:spcPts val="600"/>
              </a:spcAft>
              <a:buClr>
                <a:schemeClr val="accent1"/>
              </a:buClr>
            </a:pPr>
            <a:r>
              <a:rPr lang="en-US" sz="1600" dirty="0">
                <a:solidFill>
                  <a:schemeClr val="bg2"/>
                </a:solidFill>
                <a:latin typeface="Verdana"/>
              </a:rPr>
              <a:t>It applies to the Space Data Preservation Archive located at ESRIN to build a model for interoperability in accordance with the standards being developed by CCSDS MOIMS DAI Workgroup.</a:t>
            </a:r>
          </a:p>
          <a:p>
            <a:pPr algn="just">
              <a:spcBef>
                <a:spcPts val="600"/>
              </a:spcBef>
              <a:spcAft>
                <a:spcPts val="600"/>
              </a:spcAft>
              <a:buClr>
                <a:schemeClr val="accent1"/>
              </a:buClr>
            </a:pPr>
            <a:r>
              <a:rPr lang="en-GB" sz="1600" dirty="0">
                <a:solidFill>
                  <a:schemeClr val="bg2"/>
                </a:solidFill>
                <a:latin typeface="Verdana"/>
              </a:rPr>
              <a:t>The use cases consider also interoperability with other elements of the ESA EO Space Data Preservation System.</a:t>
            </a:r>
          </a:p>
        </p:txBody>
      </p:sp>
    </p:spTree>
    <p:extLst>
      <p:ext uri="{BB962C8B-B14F-4D97-AF65-F5344CB8AC3E}">
        <p14:creationId xmlns:p14="http://schemas.microsoft.com/office/powerpoint/2010/main" val="1292184086"/>
      </p:ext>
    </p:extLst>
  </p:cSld>
  <p:clrMapOvr>
    <a:masterClrMapping/>
  </p:clrMapOvr>
</p:sld>
</file>

<file path=ppt/theme/theme1.xml><?xml version="1.0" encoding="utf-8"?>
<a:theme xmlns:a="http://schemas.openxmlformats.org/drawingml/2006/main" name="ESA Presentation">
  <a:themeElements>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fontScheme name="Esa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a presentation 1">
        <a:dk1>
          <a:srgbClr val="4D4F53"/>
        </a:dk1>
        <a:lt1>
          <a:srgbClr val="FFFFFF"/>
        </a:lt1>
        <a:dk2>
          <a:srgbClr val="D0103A"/>
        </a:dk2>
        <a:lt2>
          <a:srgbClr val="000000"/>
        </a:lt2>
        <a:accent1>
          <a:srgbClr val="00338D"/>
        </a:accent1>
        <a:accent2>
          <a:srgbClr val="008542"/>
        </a:accent2>
        <a:accent3>
          <a:srgbClr val="FFFFFF"/>
        </a:accent3>
        <a:accent4>
          <a:srgbClr val="404246"/>
        </a:accent4>
        <a:accent5>
          <a:srgbClr val="AAADC5"/>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2">
        <a:dk1>
          <a:srgbClr val="4D4F53"/>
        </a:dk1>
        <a:lt1>
          <a:srgbClr val="FFFFFF"/>
        </a:lt1>
        <a:dk2>
          <a:srgbClr val="D0103A"/>
        </a:dk2>
        <a:lt2>
          <a:srgbClr val="000000"/>
        </a:lt2>
        <a:accent1>
          <a:srgbClr val="0098DB"/>
        </a:accent1>
        <a:accent2>
          <a:srgbClr val="008542"/>
        </a:accent2>
        <a:accent3>
          <a:srgbClr val="FFFFFF"/>
        </a:accent3>
        <a:accent4>
          <a:srgbClr val="404246"/>
        </a:accent4>
        <a:accent5>
          <a:srgbClr val="AACAEA"/>
        </a:accent5>
        <a:accent6>
          <a:srgbClr val="00783B"/>
        </a:accent6>
        <a:hlink>
          <a:srgbClr val="E37222"/>
        </a:hlink>
        <a:folHlink>
          <a:srgbClr val="00338D"/>
        </a:folHlink>
      </a:clrScheme>
      <a:clrMap bg1="lt1" tx1="dk1" bg2="lt2" tx2="dk2" accent1="accent1" accent2="accent2" accent3="accent3" accent4="accent4" accent5="accent5" accent6="accent6" hlink="hlink" folHlink="folHlink"/>
    </a:extraClrScheme>
    <a:extraClrScheme>
      <a:clrScheme name="Esa presentation 3">
        <a:dk1>
          <a:srgbClr val="4D4F53"/>
        </a:dk1>
        <a:lt1>
          <a:srgbClr val="FFFFFF"/>
        </a:lt1>
        <a:dk2>
          <a:srgbClr val="D0103A"/>
        </a:dk2>
        <a:lt2>
          <a:srgbClr val="000000"/>
        </a:lt2>
        <a:accent1>
          <a:srgbClr val="008542"/>
        </a:accent1>
        <a:accent2>
          <a:srgbClr val="003397"/>
        </a:accent2>
        <a:accent3>
          <a:srgbClr val="FFFFFF"/>
        </a:accent3>
        <a:accent4>
          <a:srgbClr val="404246"/>
        </a:accent4>
        <a:accent5>
          <a:srgbClr val="AAC2B0"/>
        </a:accent5>
        <a:accent6>
          <a:srgbClr val="002D88"/>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4">
        <a:dk1>
          <a:srgbClr val="4D4F53"/>
        </a:dk1>
        <a:lt1>
          <a:srgbClr val="FFFFFF"/>
        </a:lt1>
        <a:dk2>
          <a:srgbClr val="D0103A"/>
        </a:dk2>
        <a:lt2>
          <a:srgbClr val="000000"/>
        </a:lt2>
        <a:accent1>
          <a:srgbClr val="E37222"/>
        </a:accent1>
        <a:accent2>
          <a:srgbClr val="008542"/>
        </a:accent2>
        <a:accent3>
          <a:srgbClr val="FFFFFF"/>
        </a:accent3>
        <a:accent4>
          <a:srgbClr val="404246"/>
        </a:accent4>
        <a:accent5>
          <a:srgbClr val="EFBCAB"/>
        </a:accent5>
        <a:accent6>
          <a:srgbClr val="00783B"/>
        </a:accent6>
        <a:hlink>
          <a:srgbClr val="00338D"/>
        </a:hlink>
        <a:folHlink>
          <a:srgbClr val="0098DB"/>
        </a:folHlink>
      </a:clrScheme>
      <a:clrMap bg1="lt1" tx1="dk1" bg2="lt2" tx2="dk2" accent1="accent1" accent2="accent2" accent3="accent3" accent4="accent4" accent5="accent5" accent6="accent6" hlink="hlink" folHlink="folHlink"/>
    </a:extraClrScheme>
    <a:extraClrScheme>
      <a:clrScheme name="Esa presentation 5">
        <a:dk1>
          <a:srgbClr val="4D4F53"/>
        </a:dk1>
        <a:lt1>
          <a:srgbClr val="FFFFFF"/>
        </a:lt1>
        <a:dk2>
          <a:srgbClr val="00338D"/>
        </a:dk2>
        <a:lt2>
          <a:srgbClr val="000000"/>
        </a:lt2>
        <a:accent1>
          <a:srgbClr val="D0103A"/>
        </a:accent1>
        <a:accent2>
          <a:srgbClr val="008542"/>
        </a:accent2>
        <a:accent3>
          <a:srgbClr val="FFFFFF"/>
        </a:accent3>
        <a:accent4>
          <a:srgbClr val="404246"/>
        </a:accent4>
        <a:accent5>
          <a:srgbClr val="E4AAAE"/>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6">
        <a:dk1>
          <a:srgbClr val="000000"/>
        </a:dk1>
        <a:lt1>
          <a:srgbClr val="FFFFFF"/>
        </a:lt1>
        <a:dk2>
          <a:srgbClr val="747678"/>
        </a:dk2>
        <a:lt2>
          <a:srgbClr val="4D4F53"/>
        </a:lt2>
        <a:accent1>
          <a:srgbClr val="00338D"/>
        </a:accent1>
        <a:accent2>
          <a:srgbClr val="D5D6D2"/>
        </a:accent2>
        <a:accent3>
          <a:srgbClr val="FFFFFF"/>
        </a:accent3>
        <a:accent4>
          <a:srgbClr val="000000"/>
        </a:accent4>
        <a:accent5>
          <a:srgbClr val="AAADC5"/>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8">
        <a:dk1>
          <a:srgbClr val="000000"/>
        </a:dk1>
        <a:lt1>
          <a:srgbClr val="FFFFFF"/>
        </a:lt1>
        <a:dk2>
          <a:srgbClr val="747678"/>
        </a:dk2>
        <a:lt2>
          <a:srgbClr val="4D4F53"/>
        </a:lt2>
        <a:accent1>
          <a:srgbClr val="008542"/>
        </a:accent1>
        <a:accent2>
          <a:srgbClr val="D5D6D2"/>
        </a:accent2>
        <a:accent3>
          <a:srgbClr val="FFFFFF"/>
        </a:accent3>
        <a:accent4>
          <a:srgbClr val="000000"/>
        </a:accent4>
        <a:accent5>
          <a:srgbClr val="AAC2B0"/>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9">
        <a:dk1>
          <a:srgbClr val="000000"/>
        </a:dk1>
        <a:lt1>
          <a:srgbClr val="FFFFFF"/>
        </a:lt1>
        <a:dk2>
          <a:srgbClr val="747678"/>
        </a:dk2>
        <a:lt2>
          <a:srgbClr val="4D4F53"/>
        </a:lt2>
        <a:accent1>
          <a:srgbClr val="E37222"/>
        </a:accent1>
        <a:accent2>
          <a:srgbClr val="D5D6D2"/>
        </a:accent2>
        <a:accent3>
          <a:srgbClr val="FFFFFF"/>
        </a:accent3>
        <a:accent4>
          <a:srgbClr val="000000"/>
        </a:accent4>
        <a:accent5>
          <a:srgbClr val="EFBCAB"/>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0">
        <a:dk1>
          <a:srgbClr val="000000"/>
        </a:dk1>
        <a:lt1>
          <a:srgbClr val="FFFFFF"/>
        </a:lt1>
        <a:dk2>
          <a:srgbClr val="747678"/>
        </a:dk2>
        <a:lt2>
          <a:srgbClr val="4D4F53"/>
        </a:lt2>
        <a:accent1>
          <a:srgbClr val="D0103A"/>
        </a:accent1>
        <a:accent2>
          <a:srgbClr val="D5D6D2"/>
        </a:accent2>
        <a:accent3>
          <a:srgbClr val="FFFFFF"/>
        </a:accent3>
        <a:accent4>
          <a:srgbClr val="000000"/>
        </a:accent4>
        <a:accent5>
          <a:srgbClr val="E4AAAE"/>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1">
        <a:dk1>
          <a:srgbClr val="000000"/>
        </a:dk1>
        <a:lt1>
          <a:srgbClr val="FFFFFF"/>
        </a:lt1>
        <a:dk2>
          <a:srgbClr val="747678"/>
        </a:dk2>
        <a:lt2>
          <a:srgbClr val="4D4F53"/>
        </a:lt2>
        <a:accent1>
          <a:srgbClr val="8B8D8E"/>
        </a:accent1>
        <a:accent2>
          <a:srgbClr val="D5D6D2"/>
        </a:accent2>
        <a:accent3>
          <a:srgbClr val="FFFFFF"/>
        </a:accent3>
        <a:accent4>
          <a:srgbClr val="000000"/>
        </a:accent4>
        <a:accent5>
          <a:srgbClr val="C4C5C6"/>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SA Presentation.potx" id="{4035F37E-B9D1-4636-97E4-60CF27A625BA}" vid="{04ACA1D1-02E6-4B19-B828-578536E304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ESA Presentation</Template>
  <TotalTime>3994</TotalTime>
  <Words>1100</Words>
  <Application>Microsoft Macintosh PowerPoint</Application>
  <PresentationFormat>On-screen Show (16:9)</PresentationFormat>
  <Paragraphs>111</Paragraphs>
  <Slides>11</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ArialMT</vt:lpstr>
      <vt:lpstr>Calibri</vt:lpstr>
      <vt:lpstr>Verdana</vt:lpstr>
      <vt:lpstr>Wingdings</vt:lpstr>
      <vt:lpstr>ESA Presentation</vt:lpstr>
      <vt:lpstr>Office Theme</vt:lpstr>
      <vt:lpstr>OAIS Interoperability Framework (OAIS-IF)</vt:lpstr>
      <vt:lpstr>Executive Summary</vt:lpstr>
      <vt:lpstr>Standardization current status</vt:lpstr>
      <vt:lpstr>What is OAIS Interoperability Framework (OAIS-IF) </vt:lpstr>
      <vt:lpstr>OAIS-IF documentation status</vt:lpstr>
      <vt:lpstr>Interoperability between users, systems, Archives</vt:lpstr>
      <vt:lpstr>OAIS-IF benefits for ESA</vt:lpstr>
      <vt:lpstr>ESA potential use cases for OAIS interoperability</vt:lpstr>
      <vt:lpstr>ESA Space Data Preservation Archive (ESRIN) potential use cases</vt:lpstr>
      <vt:lpstr>ESA Space Data Preservation Archive (ESRIN) potential scenarios</vt:lpstr>
      <vt:lpstr>Way forward</vt:lpstr>
    </vt:vector>
  </TitlesOfParts>
  <Company>ESA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ESA/PB-EO/168/RoomDoc(2016)xx</dc:title>
  <dc:subject>TITLE  ESA/PB-EO/168/RoomDoc(2016)xx</dc:subject>
  <dc:creator>Veronique Eliet</dc:creator>
  <cp:lastModifiedBy>Mirko Albani</cp:lastModifiedBy>
  <cp:revision>437</cp:revision>
  <cp:lastPrinted>2015-11-19T14:55:01Z</cp:lastPrinted>
  <dcterms:created xsi:type="dcterms:W3CDTF">2015-07-01T15:01:13Z</dcterms:created>
  <dcterms:modified xsi:type="dcterms:W3CDTF">2021-10-14T11:55:49Z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Title">
    <vt:lpwstr>ESA Presentation</vt:lpwstr>
  </property>
  <property fmtid="{D5CDD505-2E9C-101B-9397-08002B2CF9AE}" pid="3" name="PSubtitle">
    <vt:lpwstr>ESA Presentation</vt:lpwstr>
  </property>
  <property fmtid="{D5CDD505-2E9C-101B-9397-08002B2CF9AE}" pid="4" name="PAuthor">
    <vt:lpwstr/>
  </property>
  <property fmtid="{D5CDD505-2E9C-101B-9397-08002B2CF9AE}" pid="5" name="PPlace">
    <vt:lpwstr/>
  </property>
  <property fmtid="{D5CDD505-2E9C-101B-9397-08002B2CF9AE}" pid="6" name="PDate">
    <vt:lpwstr>DD/MM/YYYY</vt:lpwstr>
  </property>
  <property fmtid="{D5CDD505-2E9C-101B-9397-08002B2CF9AE}" pid="7" name="PProgramme">
    <vt:lpwstr/>
  </property>
  <property fmtid="{D5CDD505-2E9C-101B-9397-08002B2CF9AE}" pid="8" name="PEmail">
    <vt:lpwstr/>
  </property>
  <property fmtid="{D5CDD505-2E9C-101B-9397-08002B2CF9AE}" pid="9" name="PClassification">
    <vt:lpwstr>ESA UNCLASSIFIED – For Official Use</vt:lpwstr>
  </property>
  <property fmtid="{D5CDD505-2E9C-101B-9397-08002B2CF9AE}" pid="10" name="POptionButton1">
    <vt:bool>true</vt:bool>
  </property>
  <property fmtid="{D5CDD505-2E9C-101B-9397-08002B2CF9AE}" pid="11" name="POptionButton2">
    <vt:bool>false</vt:bool>
  </property>
  <property fmtid="{D5CDD505-2E9C-101B-9397-08002B2CF9AE}" pid="12" name="ESAVersion">
    <vt:lpwstr>4GV1.0</vt:lpwstr>
  </property>
  <property fmtid="{D5CDD505-2E9C-101B-9397-08002B2CF9AE}" pid="13" name="ShowESADialog1">
    <vt:bool>true</vt:bool>
  </property>
  <property fmtid="{D5CDD505-2E9C-101B-9397-08002B2CF9AE}" pid="14" name="Issue Date">
    <vt:filetime>2015-06-30T22:00:00Z</vt:filetime>
  </property>
  <property fmtid="{D5CDD505-2E9C-101B-9397-08002B2CF9AE}" pid="15" name="Document Type">
    <vt:lpwstr>HO - Handout / Presentation</vt:lpwstr>
  </property>
  <property fmtid="{D5CDD505-2E9C-101B-9397-08002B2CF9AE}" pid="16" name="Reference">
    <vt:lpwstr/>
  </property>
  <property fmtid="{D5CDD505-2E9C-101B-9397-08002B2CF9AE}" pid="17" name="Classification">
    <vt:lpwstr>ESA UNCLASSIFIED - For Official Use</vt:lpwstr>
  </property>
  <property fmtid="{D5CDD505-2E9C-101B-9397-08002B2CF9AE}" pid="18" name="Classification Caveat">
    <vt:lpwstr/>
  </property>
  <property fmtid="{D5CDD505-2E9C-101B-9397-08002B2CF9AE}" pid="19" name="Status">
    <vt:lpwstr/>
  </property>
  <property fmtid="{D5CDD505-2E9C-101B-9397-08002B2CF9AE}" pid="20" name="bmsSiteName">
    <vt:lpwstr/>
  </property>
  <property fmtid="{D5CDD505-2E9C-101B-9397-08002B2CF9AE}" pid="21" name="Originating Organisation">
    <vt:lpwstr/>
  </property>
  <property fmtid="{D5CDD505-2E9C-101B-9397-08002B2CF9AE}" pid="22" name="Distribution">
    <vt:lpwstr/>
  </property>
  <property fmtid="{D5CDD505-2E9C-101B-9397-08002B2CF9AE}" pid="23" name="bmsSitename2">
    <vt:lpwstr/>
  </property>
  <property fmtid="{D5CDD505-2E9C-101B-9397-08002B2CF9AE}" pid="24" name="bmsAddress">
    <vt:lpwstr/>
  </property>
  <property fmtid="{D5CDD505-2E9C-101B-9397-08002B2CF9AE}" pid="25" name="bmsPlace">
    <vt:lpwstr/>
  </property>
  <property fmtid="{D5CDD505-2E9C-101B-9397-08002B2CF9AE}" pid="26" name="bmsPhoneFax">
    <vt:lpwstr/>
  </property>
  <property fmtid="{D5CDD505-2E9C-101B-9397-08002B2CF9AE}" pid="27" name="Issue">
    <vt:i4>0</vt:i4>
  </property>
  <property fmtid="{D5CDD505-2E9C-101B-9397-08002B2CF9AE}" pid="28" name="Revision">
    <vt:i4>0</vt:i4>
  </property>
  <property fmtid="{D5CDD505-2E9C-101B-9397-08002B2CF9AE}" pid="29" name="MSIP_Label_3976fa30-1907-4356-8241-62ea5e1c0256_Enabled">
    <vt:lpwstr>true</vt:lpwstr>
  </property>
  <property fmtid="{D5CDD505-2E9C-101B-9397-08002B2CF9AE}" pid="30" name="MSIP_Label_3976fa30-1907-4356-8241-62ea5e1c0256_SetDate">
    <vt:lpwstr>2021-03-19T16:22:13Z</vt:lpwstr>
  </property>
  <property fmtid="{D5CDD505-2E9C-101B-9397-08002B2CF9AE}" pid="31" name="MSIP_Label_3976fa30-1907-4356-8241-62ea5e1c0256_Method">
    <vt:lpwstr>Privileged</vt:lpwstr>
  </property>
  <property fmtid="{D5CDD505-2E9C-101B-9397-08002B2CF9AE}" pid="32" name="MSIP_Label_3976fa30-1907-4356-8241-62ea5e1c0256_Name">
    <vt:lpwstr>ESA UNCLASSIFIED – For ESA Official Use Only</vt:lpwstr>
  </property>
  <property fmtid="{D5CDD505-2E9C-101B-9397-08002B2CF9AE}" pid="33" name="MSIP_Label_3976fa30-1907-4356-8241-62ea5e1c0256_SiteId">
    <vt:lpwstr>9a5cacd0-2bef-4dd7-ac5c-7ebe1f54f495</vt:lpwstr>
  </property>
  <property fmtid="{D5CDD505-2E9C-101B-9397-08002B2CF9AE}" pid="34" name="MSIP_Label_3976fa30-1907-4356-8241-62ea5e1c0256_ActionId">
    <vt:lpwstr>730d1e91-c09a-4d53-83b3-4a61552b2ec3</vt:lpwstr>
  </property>
  <property fmtid="{D5CDD505-2E9C-101B-9397-08002B2CF9AE}" pid="35" name="MSIP_Label_3976fa30-1907-4356-8241-62ea5e1c0256_ContentBits">
    <vt:lpwstr>0</vt:lpwstr>
  </property>
</Properties>
</file>