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0A8C095-A94D-417A-ADF0-893DD936B9B4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D9CA57B-88CF-4E68-9037-6117E3AEC3D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2446375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8C095-A94D-417A-ADF0-893DD936B9B4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A57B-88CF-4E68-9037-6117E3AEC3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839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8C095-A94D-417A-ADF0-893DD936B9B4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A57B-88CF-4E68-9037-6117E3AEC3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1012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8C095-A94D-417A-ADF0-893DD936B9B4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A57B-88CF-4E68-9037-6117E3AEC3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2650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8C095-A94D-417A-ADF0-893DD936B9B4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9CA57B-88CF-4E68-9037-6117E3AEC3D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4194856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8C095-A94D-417A-ADF0-893DD936B9B4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A57B-88CF-4E68-9037-6117E3AEC3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953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8C095-A94D-417A-ADF0-893DD936B9B4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A57B-88CF-4E68-9037-6117E3AEC3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302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8C095-A94D-417A-ADF0-893DD936B9B4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A57B-88CF-4E68-9037-6117E3AEC3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910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8C095-A94D-417A-ADF0-893DD936B9B4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CA57B-88CF-4E68-9037-6117E3AEC3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3418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8C095-A94D-417A-ADF0-893DD936B9B4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9CA57B-88CF-4E68-9037-6117E3AEC3D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25654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8C095-A94D-417A-ADF0-893DD936B9B4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9CA57B-88CF-4E68-9037-6117E3AEC3D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40817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10A8C095-A94D-417A-ADF0-893DD936B9B4}" type="datetimeFigureOut">
              <a:rPr kumimoji="1" lang="ja-JP" altLang="en-US" smtClean="0"/>
              <a:t>2021/9/16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D9CA57B-88CF-4E68-9037-6117E3AEC3D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30280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kumimoji="1"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kumimoji="1"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kumimoji="1"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kumimoji="1"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kumimoji="1"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kumimoji="1"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kumimoji="1"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BA7F3F-D56F-4C06-84AC-03FC83B064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15374B5-D7C8-4AA9-BE65-DB7A0CA9B4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C73A7452-ED0F-4903-A620-8D103E556C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F6A3F6CE-D581-4C37-8822-4F4A68325E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F5B31EB8-BF56-46CA-B482-CEF02ED7D3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>
            <a:normAutofit/>
          </a:bodyPr>
          <a:lstStyle/>
          <a:p>
            <a:r>
              <a:rPr kumimoji="1" lang="en-US" altLang="ja-JP" sz="5000"/>
              <a:t>Technology Exploration</a:t>
            </a:r>
            <a:br>
              <a:rPr kumimoji="1" lang="en-US" altLang="ja-JP" sz="5000"/>
            </a:br>
            <a:r>
              <a:rPr kumimoji="1" lang="en-US" altLang="ja-JP" sz="5000"/>
              <a:t>Action Plan</a:t>
            </a:r>
            <a:endParaRPr kumimoji="1" lang="ja-JP" altLang="en-US" sz="500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A99668B-E493-4121-A51D-1D9B46E12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kumimoji="1" lang="en-US" altLang="ja-JP" dirty="0"/>
              <a:t>Yousuke Ikehata/JAXA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5068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14902AA-4E7E-4D93-A756-AC2EF9AAF9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376"/>
            <a:ext cx="12191998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E0AE5A0-0098-4DC4-82DC-CCE4071B65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671285" y="626654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</p:spPr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6D28670-6E3D-4F4B-AD22-EFA33BF3CA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6632" y="1010265"/>
            <a:ext cx="11115368" cy="584773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76E35B22-1FB4-4242-B2BC-4A8ECDEA3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281916"/>
            <a:ext cx="9601200" cy="1485900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Purpose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7324198-2D80-4366-91B4-11236F97A1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920620"/>
            <a:ext cx="9601200" cy="2946779"/>
          </a:xfrm>
        </p:spPr>
        <p:txBody>
          <a:bodyPr>
            <a:normAutofit fontScale="92500" lnSpcReduction="20000"/>
          </a:bodyPr>
          <a:lstStyle/>
          <a:p>
            <a:r>
              <a:rPr kumimoji="1" lang="en-US" altLang="ja-JP" sz="1700" dirty="0"/>
              <a:t>I’ll show </a:t>
            </a:r>
            <a:r>
              <a:rPr lang="en-US" altLang="ja-JP" sz="1700" dirty="0"/>
              <a:t>action plan about </a:t>
            </a:r>
            <a:r>
              <a:rPr kumimoji="1" lang="en-US" altLang="ja-JP" sz="1700" dirty="0"/>
              <a:t>Technology</a:t>
            </a:r>
            <a:r>
              <a:rPr kumimoji="1" lang="ja-JP" altLang="en-US" sz="1700" dirty="0"/>
              <a:t> </a:t>
            </a:r>
            <a:r>
              <a:rPr kumimoji="1" lang="en-US" altLang="ja-JP" sz="1700" dirty="0"/>
              <a:t>Exploration in next 1~2 year</a:t>
            </a:r>
          </a:p>
          <a:p>
            <a:endParaRPr kumimoji="1" lang="en-US" altLang="ja-JP" sz="1700" dirty="0"/>
          </a:p>
          <a:p>
            <a:pPr lvl="1"/>
            <a:r>
              <a:rPr lang="en-US" altLang="ja-JP" sz="1700" dirty="0"/>
              <a:t>Collaboration with WGCapD (Jupyter</a:t>
            </a:r>
            <a:r>
              <a:rPr lang="ja-JP" altLang="en-US" sz="1700" dirty="0"/>
              <a:t> </a:t>
            </a:r>
            <a:r>
              <a:rPr lang="en-US" altLang="ja-JP" sz="1700" dirty="0"/>
              <a:t>Notebook)</a:t>
            </a:r>
          </a:p>
          <a:p>
            <a:pPr lvl="1"/>
            <a:r>
              <a:rPr kumimoji="1" lang="en-US" altLang="ja-JP" sz="1700" i="0" dirty="0"/>
              <a:t>Webinar</a:t>
            </a:r>
          </a:p>
          <a:p>
            <a:pPr lvl="2"/>
            <a:r>
              <a:rPr lang="en-US" altLang="ja-JP" sz="1700" dirty="0"/>
              <a:t>AI, </a:t>
            </a:r>
            <a:r>
              <a:rPr lang="en-US" altLang="ja-JP" sz="1700" dirty="0" err="1"/>
              <a:t>Brockchain</a:t>
            </a:r>
            <a:endParaRPr lang="en-US" altLang="ja-JP" sz="1700" dirty="0"/>
          </a:p>
          <a:p>
            <a:pPr lvl="2"/>
            <a:r>
              <a:rPr kumimoji="1" lang="en-US" altLang="ja-JP" sz="1700" dirty="0"/>
              <a:t>Other interested technologies.</a:t>
            </a:r>
          </a:p>
          <a:p>
            <a:pPr lvl="1"/>
            <a:endParaRPr kumimoji="1" lang="en-US" altLang="ja-JP" sz="1700" dirty="0"/>
          </a:p>
          <a:p>
            <a:pPr lvl="1"/>
            <a:r>
              <a:rPr lang="en-US" altLang="ja-JP" sz="1700" i="0" dirty="0"/>
              <a:t>Hold regular meeting to discuss/share those activities.</a:t>
            </a:r>
          </a:p>
          <a:p>
            <a:pPr lvl="1"/>
            <a:endParaRPr kumimoji="1" lang="en-US" altLang="ja-JP" sz="1700" i="0" dirty="0"/>
          </a:p>
          <a:p>
            <a:r>
              <a:rPr kumimoji="1" lang="en-US" altLang="ja-JP" sz="1700" b="1" u="sng" dirty="0"/>
              <a:t>Could yo</a:t>
            </a:r>
            <a:r>
              <a:rPr lang="en-US" altLang="ja-JP" sz="1700" b="1" u="sng" dirty="0"/>
              <a:t>u please comment to that if you have any idea or concern.</a:t>
            </a:r>
            <a:endParaRPr kumimoji="1" lang="en-US" altLang="ja-JP" sz="1700" b="1" u="sng" dirty="0"/>
          </a:p>
        </p:txBody>
      </p:sp>
    </p:spTree>
    <p:extLst>
      <p:ext uri="{BB962C8B-B14F-4D97-AF65-F5344CB8AC3E}">
        <p14:creationId xmlns:p14="http://schemas.microsoft.com/office/powerpoint/2010/main" val="17673554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14902AA-4E7E-4D93-A756-AC2EF9AAF9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376"/>
            <a:ext cx="12191998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E0AE5A0-0098-4DC4-82DC-CCE4071B65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671285" y="626654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</p:spPr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6D28670-6E3D-4F4B-AD22-EFA33BF3CA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6632" y="1010265"/>
            <a:ext cx="11115368" cy="584773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761CA6E0-0A0B-46BE-89CC-1BD76090B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281916"/>
            <a:ext cx="9601200" cy="1485900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On going activity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E07CF3-8EF9-49C7-B109-1D9741073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920620"/>
            <a:ext cx="9601200" cy="2946779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Collaboration with WGCapD (Jupyter Notebook)</a:t>
            </a:r>
          </a:p>
          <a:p>
            <a:pPr lvl="1"/>
            <a:r>
              <a:rPr lang="en-US" altLang="ja-JP" dirty="0"/>
              <a:t>Webinar was held on Jul. 21 and 22.</a:t>
            </a:r>
          </a:p>
          <a:p>
            <a:r>
              <a:rPr lang="en-US" altLang="ja-JP" dirty="0"/>
              <a:t>Developing Best practice for Jupyter</a:t>
            </a:r>
            <a:r>
              <a:rPr lang="ja-JP" altLang="en-US" dirty="0"/>
              <a:t> </a:t>
            </a:r>
            <a:r>
              <a:rPr lang="en-US" altLang="ja-JP" dirty="0"/>
              <a:t>Notebook.</a:t>
            </a:r>
          </a:p>
          <a:p>
            <a:r>
              <a:rPr lang="en-US" altLang="ja-JP" dirty="0"/>
              <a:t>Thankfully, Esther carry forward both activities and she shares them in WGISS meetings.</a:t>
            </a:r>
          </a:p>
        </p:txBody>
      </p:sp>
    </p:spTree>
    <p:extLst>
      <p:ext uri="{BB962C8B-B14F-4D97-AF65-F5344CB8AC3E}">
        <p14:creationId xmlns:p14="http://schemas.microsoft.com/office/powerpoint/2010/main" val="23227529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14902AA-4E7E-4D93-A756-AC2EF9AAF9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376"/>
            <a:ext cx="12191998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E0AE5A0-0098-4DC4-82DC-CCE4071B65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671285" y="626654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</p:spPr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6D28670-6E3D-4F4B-AD22-EFA33BF3CA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6632" y="1010265"/>
            <a:ext cx="11115368" cy="584773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BAA8E00-20B8-4E91-AFD9-9458E1A86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281916"/>
            <a:ext cx="9601200" cy="1485900"/>
          </a:xfrm>
        </p:spPr>
        <p:txBody>
          <a:bodyPr>
            <a:normAutofit/>
          </a:bodyPr>
          <a:lstStyle/>
          <a:p>
            <a:r>
              <a:rPr lang="en-US" altLang="ja-JP" dirty="0"/>
              <a:t>Not act yet but we had better work on activity.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E12CFD-6F02-4DA0-8E14-BD43ED4CD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920620"/>
            <a:ext cx="9601200" cy="3580848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/>
              <a:t>We couldn’t hold webinars about leading-edge technologies.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ML/DL/AI…..Finished?</a:t>
            </a:r>
          </a:p>
          <a:p>
            <a:pPr lvl="2"/>
            <a:r>
              <a:rPr kumimoji="1" lang="en-US" altLang="ja-JP" dirty="0"/>
              <a:t>We have already studied ML/DL/AI in WGISS-47.</a:t>
            </a:r>
          </a:p>
          <a:p>
            <a:pPr lvl="2"/>
            <a:r>
              <a:rPr kumimoji="1" lang="en-US" altLang="ja-JP" dirty="0"/>
              <a:t>CEOS deliverable “DATA-19-01” is “CLOSED”.</a:t>
            </a:r>
          </a:p>
          <a:p>
            <a:pPr lvl="1"/>
            <a:r>
              <a:rPr kumimoji="1" lang="en-US" altLang="ja-JP" dirty="0"/>
              <a:t>Other technologie</a:t>
            </a:r>
            <a:r>
              <a:rPr lang="en-US" altLang="ja-JP" dirty="0"/>
              <a:t>s</a:t>
            </a:r>
            <a:endParaRPr kumimoji="1" lang="en-US" altLang="ja-JP" dirty="0"/>
          </a:p>
          <a:p>
            <a:pPr lvl="2"/>
            <a:r>
              <a:rPr lang="en-US" altLang="ja-JP" dirty="0"/>
              <a:t>Iolanda-san</a:t>
            </a:r>
            <a:r>
              <a:rPr lang="ja-JP" altLang="en-US" dirty="0"/>
              <a:t> </a:t>
            </a:r>
            <a:r>
              <a:rPr lang="en-US" altLang="ja-JP" dirty="0"/>
              <a:t>suggests</a:t>
            </a:r>
            <a:r>
              <a:rPr lang="ja-JP" altLang="en-US" dirty="0"/>
              <a:t> </a:t>
            </a:r>
            <a:r>
              <a:rPr lang="en-US" altLang="ja-JP" dirty="0"/>
              <a:t>blockchain.</a:t>
            </a:r>
          </a:p>
          <a:p>
            <a:pPr lvl="2"/>
            <a:r>
              <a:rPr lang="en-US" altLang="ja-JP" dirty="0"/>
              <a:t>Any other topics?</a:t>
            </a:r>
          </a:p>
          <a:p>
            <a:r>
              <a:rPr lang="en-US" altLang="ja-JP" dirty="0"/>
              <a:t>In Tech. EXPO’s purpose</a:t>
            </a:r>
          </a:p>
          <a:p>
            <a:pPr lvl="1"/>
            <a:r>
              <a:rPr lang="en-US" altLang="ja-JP" dirty="0"/>
              <a:t>Promote technologies in CEOS/WGISS that prove beneficial to the Earth observation community.</a:t>
            </a:r>
          </a:p>
          <a:p>
            <a:r>
              <a:rPr lang="en-US" altLang="ja-JP" i="0" dirty="0"/>
              <a:t>How about holding webinars in every year?</a:t>
            </a:r>
          </a:p>
        </p:txBody>
      </p:sp>
    </p:spTree>
    <p:extLst>
      <p:ext uri="{BB962C8B-B14F-4D97-AF65-F5344CB8AC3E}">
        <p14:creationId xmlns:p14="http://schemas.microsoft.com/office/powerpoint/2010/main" val="35687380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14902AA-4E7E-4D93-A756-AC2EF9AAF9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376"/>
            <a:ext cx="12191998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E0AE5A0-0098-4DC4-82DC-CCE4071B65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671285" y="626654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</p:spPr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6D28670-6E3D-4F4B-AD22-EFA33BF3CA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6632" y="1010265"/>
            <a:ext cx="11115368" cy="584773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87FC51D-B1F9-43DB-8B68-7C5384B30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281916"/>
            <a:ext cx="9601200" cy="1485900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Question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CDBA9EB-A4D6-4027-B843-F12A6613B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920620"/>
            <a:ext cx="9601200" cy="2946779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Can I ask your advice about holding monthly meeting regularly.</a:t>
            </a:r>
          </a:p>
          <a:p>
            <a:r>
              <a:rPr lang="en-US" altLang="ja-JP" dirty="0"/>
              <a:t>I suppose that we have 2 topics.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Sharing status about collaboration with WGCapD.</a:t>
            </a:r>
          </a:p>
          <a:p>
            <a:pPr lvl="2"/>
            <a:r>
              <a:rPr lang="en-US" altLang="ja-JP" dirty="0"/>
              <a:t>Including Jupyter Notebook practice.</a:t>
            </a:r>
            <a:endParaRPr kumimoji="1" lang="en-US" altLang="ja-JP" dirty="0"/>
          </a:p>
          <a:p>
            <a:pPr lvl="1"/>
            <a:r>
              <a:rPr lang="en-US" altLang="ja-JP" dirty="0"/>
              <a:t>Arrange and discussion about Tech EXPO’s webinar.</a:t>
            </a:r>
          </a:p>
          <a:p>
            <a:pPr lvl="2"/>
            <a:r>
              <a:rPr kumimoji="1" lang="en-US" altLang="ja-JP" dirty="0"/>
              <a:t>Initially, I ask volunteer, who can talk about Blockchain.</a:t>
            </a:r>
          </a:p>
          <a:p>
            <a:pPr lvl="2"/>
            <a:r>
              <a:rPr kumimoji="1" lang="en-US" altLang="ja-JP" dirty="0"/>
              <a:t>If there aren’t suitable presenter, I want to start discussion about ML/DL/AI to take over “DATA-19-01”.</a:t>
            </a:r>
          </a:p>
        </p:txBody>
      </p:sp>
    </p:spTree>
    <p:extLst>
      <p:ext uri="{BB962C8B-B14F-4D97-AF65-F5344CB8AC3E}">
        <p14:creationId xmlns:p14="http://schemas.microsoft.com/office/powerpoint/2010/main" val="3981939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トリミング">
  <a:themeElements>
    <a:clrScheme name="トリミング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トリミング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リミング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</TotalTime>
  <Words>263</Words>
  <Application>Microsoft Office PowerPoint</Application>
  <PresentationFormat>ワイド画面</PresentationFormat>
  <Paragraphs>37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7" baseType="lpstr">
      <vt:lpstr>Franklin Gothic Book</vt:lpstr>
      <vt:lpstr>トリミング</vt:lpstr>
      <vt:lpstr>Technology Exploration Action Plan</vt:lpstr>
      <vt:lpstr>Purpose</vt:lpstr>
      <vt:lpstr>On going activity</vt:lpstr>
      <vt:lpstr>Not act yet but we had better work on activity.</vt:lpstr>
      <vt:lpstr>Question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Technology Exploration Action Plan</dc:title>
  <dc:creator>池畑　陽介</dc:creator>
  <cp:lastModifiedBy>池畑　陽介</cp:lastModifiedBy>
  <cp:revision>17</cp:revision>
  <dcterms:created xsi:type="dcterms:W3CDTF">2021-09-14T06:48:25Z</dcterms:created>
  <dcterms:modified xsi:type="dcterms:W3CDTF">2021-09-16T07:35:33Z</dcterms:modified>
</cp:coreProperties>
</file>