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403" r:id="rId3"/>
    <p:sldId id="332" r:id="rId4"/>
    <p:sldId id="386" r:id="rId5"/>
    <p:sldId id="384" r:id="rId6"/>
    <p:sldId id="400" r:id="rId7"/>
    <p:sldId id="389" r:id="rId8"/>
    <p:sldId id="402" r:id="rId9"/>
    <p:sldId id="396" r:id="rId10"/>
    <p:sldId id="393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17A93-3CB1-3242-8137-27131339359F}" v="2" dt="2021-10-11T12:16:10.7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/>
    <p:restoredTop sz="90340" autoAdjust="0"/>
  </p:normalViewPr>
  <p:slideViewPr>
    <p:cSldViewPr>
      <p:cViewPr varScale="1">
        <p:scale>
          <a:sx n="115" d="100"/>
          <a:sy n="115" d="100"/>
        </p:scale>
        <p:origin x="9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Albani" userId="22022c54-5080-449d-a075-451d1dcf4ab5" providerId="ADAL" clId="{04D17A93-3CB1-3242-8137-27131339359F}"/>
    <pc:docChg chg="undo custSel mod modSld">
      <pc:chgData name="Mirko Albani" userId="22022c54-5080-449d-a075-451d1dcf4ab5" providerId="ADAL" clId="{04D17A93-3CB1-3242-8137-27131339359F}" dt="2021-10-11T12:16:24.766" v="252" actId="20577"/>
      <pc:docMkLst>
        <pc:docMk/>
      </pc:docMkLst>
      <pc:sldChg chg="modSp mod">
        <pc:chgData name="Mirko Albani" userId="22022c54-5080-449d-a075-451d1dcf4ab5" providerId="ADAL" clId="{04D17A93-3CB1-3242-8137-27131339359F}" dt="2021-10-11T12:11:36.289" v="178" actId="20577"/>
        <pc:sldMkLst>
          <pc:docMk/>
          <pc:sldMk cId="4006471425" sldId="384"/>
        </pc:sldMkLst>
        <pc:spChg chg="mod">
          <ac:chgData name="Mirko Albani" userId="22022c54-5080-449d-a075-451d1dcf4ab5" providerId="ADAL" clId="{04D17A93-3CB1-3242-8137-27131339359F}" dt="2021-10-11T12:11:36.289" v="178" actId="20577"/>
          <ac:spMkLst>
            <pc:docMk/>
            <pc:sldMk cId="4006471425" sldId="384"/>
            <ac:spMk id="10" creationId="{00000000-0000-0000-0000-000000000000}"/>
          </ac:spMkLst>
        </pc:spChg>
      </pc:sldChg>
      <pc:sldChg chg="modSp mod">
        <pc:chgData name="Mirko Albani" userId="22022c54-5080-449d-a075-451d1dcf4ab5" providerId="ADAL" clId="{04D17A93-3CB1-3242-8137-27131339359F}" dt="2021-10-11T12:13:25.898" v="221" actId="14100"/>
        <pc:sldMkLst>
          <pc:docMk/>
          <pc:sldMk cId="3870842010" sldId="389"/>
        </pc:sldMkLst>
        <pc:spChg chg="mod">
          <ac:chgData name="Mirko Albani" userId="22022c54-5080-449d-a075-451d1dcf4ab5" providerId="ADAL" clId="{04D17A93-3CB1-3242-8137-27131339359F}" dt="2021-10-11T12:13:25.898" v="221" actId="14100"/>
          <ac:spMkLst>
            <pc:docMk/>
            <pc:sldMk cId="3870842010" sldId="389"/>
            <ac:spMk id="3" creationId="{3D543243-0694-E74B-8600-CF119570E40E}"/>
          </ac:spMkLst>
        </pc:spChg>
        <pc:spChg chg="mod">
          <ac:chgData name="Mirko Albani" userId="22022c54-5080-449d-a075-451d1dcf4ab5" providerId="ADAL" clId="{04D17A93-3CB1-3242-8137-27131339359F}" dt="2021-10-11T12:12:34.522" v="201" actId="20577"/>
          <ac:spMkLst>
            <pc:docMk/>
            <pc:sldMk cId="3870842010" sldId="389"/>
            <ac:spMk id="27649" creationId="{00000000-0000-0000-0000-000000000000}"/>
          </ac:spMkLst>
        </pc:spChg>
      </pc:sldChg>
      <pc:sldChg chg="modSp mod">
        <pc:chgData name="Mirko Albani" userId="22022c54-5080-449d-a075-451d1dcf4ab5" providerId="ADAL" clId="{04D17A93-3CB1-3242-8137-27131339359F}" dt="2021-10-11T12:16:19.124" v="251" actId="20577"/>
        <pc:sldMkLst>
          <pc:docMk/>
          <pc:sldMk cId="99874649" sldId="396"/>
        </pc:sldMkLst>
        <pc:spChg chg="mod">
          <ac:chgData name="Mirko Albani" userId="22022c54-5080-449d-a075-451d1dcf4ab5" providerId="ADAL" clId="{04D17A93-3CB1-3242-8137-27131339359F}" dt="2021-10-11T12:16:19.124" v="251" actId="20577"/>
          <ac:spMkLst>
            <pc:docMk/>
            <pc:sldMk cId="99874649" sldId="396"/>
            <ac:spMk id="3" creationId="{D45FF3C7-0288-934E-A296-8F46FAB212F9}"/>
          </ac:spMkLst>
        </pc:spChg>
      </pc:sldChg>
      <pc:sldChg chg="modSp mod">
        <pc:chgData name="Mirko Albani" userId="22022c54-5080-449d-a075-451d1dcf4ab5" providerId="ADAL" clId="{04D17A93-3CB1-3242-8137-27131339359F}" dt="2021-10-11T12:13:55.792" v="225" actId="20577"/>
        <pc:sldMkLst>
          <pc:docMk/>
          <pc:sldMk cId="4017102337" sldId="402"/>
        </pc:sldMkLst>
        <pc:spChg chg="mod">
          <ac:chgData name="Mirko Albani" userId="22022c54-5080-449d-a075-451d1dcf4ab5" providerId="ADAL" clId="{04D17A93-3CB1-3242-8137-27131339359F}" dt="2021-10-11T12:13:02.717" v="217" actId="14100"/>
          <ac:spMkLst>
            <pc:docMk/>
            <pc:sldMk cId="4017102337" sldId="402"/>
            <ac:spMk id="6" creationId="{88779CC1-AB58-EC4A-8D19-200213F40E0A}"/>
          </ac:spMkLst>
        </pc:spChg>
        <pc:spChg chg="mod">
          <ac:chgData name="Mirko Albani" userId="22022c54-5080-449d-a075-451d1dcf4ab5" providerId="ADAL" clId="{04D17A93-3CB1-3242-8137-27131339359F}" dt="2021-10-11T12:13:55.792" v="225" actId="20577"/>
          <ac:spMkLst>
            <pc:docMk/>
            <pc:sldMk cId="4017102337" sldId="402"/>
            <ac:spMk id="10" creationId="{F5ECD867-ED1A-494C-BBD7-3165CAA592B0}"/>
          </ac:spMkLst>
        </pc:spChg>
      </pc:sldChg>
      <pc:sldChg chg="modSp mod">
        <pc:chgData name="Mirko Albani" userId="22022c54-5080-449d-a075-451d1dcf4ab5" providerId="ADAL" clId="{04D17A93-3CB1-3242-8137-27131339359F}" dt="2021-10-11T12:16:24.766" v="252" actId="20577"/>
        <pc:sldMkLst>
          <pc:docMk/>
          <pc:sldMk cId="3732027970" sldId="403"/>
        </pc:sldMkLst>
        <pc:spChg chg="mod">
          <ac:chgData name="Mirko Albani" userId="22022c54-5080-449d-a075-451d1dcf4ab5" providerId="ADAL" clId="{04D17A93-3CB1-3242-8137-27131339359F}" dt="2021-10-11T12:11:00.015" v="159" actId="1036"/>
          <ac:spMkLst>
            <pc:docMk/>
            <pc:sldMk cId="3732027970" sldId="403"/>
            <ac:spMk id="2" creationId="{BFF4936A-4388-3F41-AB6E-42C37643F921}"/>
          </ac:spMkLst>
        </pc:spChg>
        <pc:spChg chg="mod">
          <ac:chgData name="Mirko Albani" userId="22022c54-5080-449d-a075-451d1dcf4ab5" providerId="ADAL" clId="{04D17A93-3CB1-3242-8137-27131339359F}" dt="2021-10-11T12:16:24.766" v="252" actId="20577"/>
          <ac:spMkLst>
            <pc:docMk/>
            <pc:sldMk cId="3732027970" sldId="403"/>
            <ac:spMk id="3" creationId="{D45FF3C7-0288-934E-A296-8F46FAB212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2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filtro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ESA e </a:t>
            </a:r>
            <a:r>
              <a:rPr lang="en-GB" dirty="0" err="1"/>
              <a:t>prendere</a:t>
            </a:r>
            <a:r>
              <a:rPr lang="en-GB" dirty="0"/>
              <a:t> screenshot</a:t>
            </a:r>
          </a:p>
        </p:txBody>
      </p:sp>
    </p:spTree>
    <p:extLst>
      <p:ext uri="{BB962C8B-B14F-4D97-AF65-F5344CB8AC3E}">
        <p14:creationId xmlns:p14="http://schemas.microsoft.com/office/powerpoint/2010/main" val="55721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10/11/21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41304809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Iolanda Maggio, Rhea GROUP for ESA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WGISS#52 Virtual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Inventory of FDA and Software and Tools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sym typeface="Arial Bold"/>
              </a:rPr>
              <a:t>20</a:t>
            </a:r>
            <a:r>
              <a:rPr lang="en-AU" baseline="30000" dirty="0">
                <a:solidFill>
                  <a:srgbClr val="FFFFFF"/>
                </a:solidFill>
                <a:latin typeface="Arial Bold"/>
                <a:sym typeface="Arial Bold"/>
              </a:rPr>
              <a:t>nd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October 2021</a:t>
            </a: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13" y="2222500"/>
            <a:ext cx="643731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9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F3C7-0288-934E-A296-8F46FAB2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08237"/>
            <a:ext cx="8686800" cy="4525963"/>
          </a:xfrm>
        </p:spPr>
        <p:txBody>
          <a:bodyPr/>
          <a:lstStyle/>
          <a:p>
            <a:r>
              <a:rPr lang="en-GB" sz="2000" dirty="0"/>
              <a:t>WORK IN PROGRESS (in cooperation with SEO team): 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Administrator account to ingest new FDAs and/or OSS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Ingestion tool improvement including cross check function (to identify broken links)</a:t>
            </a:r>
          </a:p>
          <a:p>
            <a:endParaRPr lang="en-GB" sz="2000" dirty="0"/>
          </a:p>
          <a:p>
            <a:r>
              <a:rPr lang="en-GB" sz="2000" dirty="0"/>
              <a:t>NEXT STEPS: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Both inventories will be circulated (to update existing entries and/or add new ones if/when available) by end of October;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Input to be received by end of November;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FDA and OSS inventories updated online by end of December.</a:t>
            </a:r>
          </a:p>
          <a:p>
            <a:pPr marL="0" indent="0" algn="ctr">
              <a:buNone/>
            </a:pPr>
            <a:endParaRPr lang="en-GB" sz="1000" dirty="0"/>
          </a:p>
          <a:p>
            <a:pPr marL="0" indent="0" algn="ctr">
              <a:buNone/>
            </a:pPr>
            <a:r>
              <a:rPr lang="en-GB" sz="2800" dirty="0"/>
              <a:t>Inventories will be updated once </a:t>
            </a:r>
            <a:r>
              <a:rPr lang="en-GB" sz="2800"/>
              <a:t>per year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FA57-89FB-5C44-BDD9-21390688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D5F404-98AC-6E4C-A6C9-E966A367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066"/>
            <a:ext cx="82296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Executive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4936A-4388-3F41-AB6E-42C37643F921}"/>
              </a:ext>
            </a:extLst>
          </p:cNvPr>
          <p:cNvSpPr txBox="1"/>
          <p:nvPr/>
        </p:nvSpPr>
        <p:spPr>
          <a:xfrm>
            <a:off x="228600" y="1210272"/>
            <a:ext cx="880853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700" dirty="0"/>
              <a:t>FDA and OSS Inventories accessible through CEOS web site need to be kept alive and up to date</a:t>
            </a:r>
            <a:endParaRPr kumimoji="0" lang="en-GB" sz="27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202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27193-09C8-4349-AD19-123BF7A55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6" y="1989105"/>
            <a:ext cx="7238134" cy="35104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AB0322-A0D3-8548-BADC-DFE594E89BB4}"/>
              </a:ext>
            </a:extLst>
          </p:cNvPr>
          <p:cNvSpPr txBox="1">
            <a:spLocks/>
          </p:cNvSpPr>
          <p:nvPr/>
        </p:nvSpPr>
        <p:spPr>
          <a:xfrm>
            <a:off x="533400" y="1187678"/>
            <a:ext cx="7848600" cy="43088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400" dirty="0">
                <a:solidFill>
                  <a:srgbClr val="7F7F7F"/>
                </a:solidFill>
                <a:latin typeface="Verdana" charset="0"/>
              </a:rPr>
              <a:t>OSS &amp; FDA Inventory triggered by CEOS and WGISS Work Plan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BDF0B-124F-F74E-AB4B-4B537295C6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3810000"/>
            <a:ext cx="7675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31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52600" y="321977"/>
            <a:ext cx="610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400" b="1" spc="1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algn="ctr"/>
            <a:r>
              <a:rPr lang="en-US" dirty="0"/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CA504-701C-7C4A-936C-50A55D32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B6E3C5-FA13-2549-B60F-FC5945951685}"/>
              </a:ext>
            </a:extLst>
          </p:cNvPr>
          <p:cNvSpPr/>
          <p:nvPr/>
        </p:nvSpPr>
        <p:spPr>
          <a:xfrm>
            <a:off x="152400" y="5715000"/>
            <a:ext cx="8839200" cy="914400"/>
          </a:xfrm>
          <a:prstGeom prst="roundRect">
            <a:avLst/>
          </a:prstGeom>
          <a:noFill/>
          <a:ln w="508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309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9800" y="196334"/>
            <a:ext cx="5637213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Future Data Architecture Elements Inventory web 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88027-B65E-6C46-A413-22571553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43" y="4276915"/>
            <a:ext cx="3352800" cy="2453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A69F64-7BBA-4848-BCC4-3D7EA8E4C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3" y="1151505"/>
            <a:ext cx="7034213" cy="303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30D41-F73A-2242-84CC-7F83A22CB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4272153"/>
            <a:ext cx="3848100" cy="29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8CE31-865F-304F-B95B-57E1F159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6" y="3888886"/>
            <a:ext cx="3962267" cy="2969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9800" y="196334"/>
            <a:ext cx="5637213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Open Source Software Inventory web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5DCFF-58A8-7A49-8ED4-64198819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35" y="1199102"/>
            <a:ext cx="5657468" cy="263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26428-6830-9248-8BD0-7AF1F003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61211"/>
            <a:ext cx="4288182" cy="16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381000" y="1214585"/>
            <a:ext cx="8480822" cy="3492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Relevant FDA Metadata and file circulated to WGISS members for contribution</a:t>
            </a:r>
          </a:p>
          <a:p>
            <a:endParaRPr lang="en-US" sz="2000" dirty="0">
              <a:latin typeface="Verdan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96334"/>
            <a:ext cx="5410200" cy="73866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Future Data Architectures Survey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3243-0694-E74B-8600-CF119570E40E}"/>
              </a:ext>
            </a:extLst>
          </p:cNvPr>
          <p:cNvSpPr txBox="1"/>
          <p:nvPr/>
        </p:nvSpPr>
        <p:spPr>
          <a:xfrm>
            <a:off x="838200" y="5181600"/>
            <a:ext cx="79248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FDA Inventory generated starting from the file updated by all interested Agencies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9A975-DB14-D44C-91FE-D6FA74B9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604484"/>
            <a:ext cx="2362200" cy="330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FDB50-A794-F540-B61D-6800A63E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139" y="1843422"/>
            <a:ext cx="6580861" cy="28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102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Open Source Software Survey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779CC1-AB58-EC4A-8D19-200213F40E0A}"/>
              </a:ext>
            </a:extLst>
          </p:cNvPr>
          <p:cNvSpPr txBox="1">
            <a:spLocks/>
          </p:cNvSpPr>
          <p:nvPr/>
        </p:nvSpPr>
        <p:spPr>
          <a:xfrm>
            <a:off x="228600" y="1304575"/>
            <a:ext cx="8315767" cy="3492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sz="1600" dirty="0">
                <a:latin typeface="Verdana" charset="0"/>
              </a:rPr>
              <a:t>Relevant OSS Metadata and file circulated to WGISS members for contribution</a:t>
            </a:r>
          </a:p>
          <a:p>
            <a:pPr defTabSz="914400"/>
            <a:endParaRPr lang="en-US" sz="2000" dirty="0">
              <a:latin typeface="Verdan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0D91A9-35A2-644B-9119-E18E1F391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906568"/>
            <a:ext cx="7258935" cy="29513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E3614-070B-5246-B217-0C64A3D7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752600"/>
            <a:ext cx="4267200" cy="3503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CD867-ED1A-494C-BBD7-3165CAA592B0}"/>
              </a:ext>
            </a:extLst>
          </p:cNvPr>
          <p:cNvSpPr txBox="1"/>
          <p:nvPr/>
        </p:nvSpPr>
        <p:spPr>
          <a:xfrm>
            <a:off x="609600" y="5887612"/>
            <a:ext cx="78867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 Inventory generated starting from the file updated by all interested Agencies </a:t>
            </a:r>
          </a:p>
        </p:txBody>
      </p:sp>
    </p:spTree>
    <p:extLst>
      <p:ext uri="{BB962C8B-B14F-4D97-AF65-F5344CB8AC3E}">
        <p14:creationId xmlns:p14="http://schemas.microsoft.com/office/powerpoint/2010/main" val="401710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F3C7-0288-934E-A296-8F46FAB2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7510"/>
            <a:ext cx="8686800" cy="4525963"/>
          </a:xfrm>
        </p:spPr>
        <p:txBody>
          <a:bodyPr/>
          <a:lstStyle/>
          <a:p>
            <a:r>
              <a:rPr lang="en-GB" sz="2000" dirty="0"/>
              <a:t>WORK IN PROGRESS (in cooperation with SEO team): 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Administrator account to ingest new FDAs and/or OSS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Ingestion tool improvement including cross check function (to identify broken links)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NEXT STEPS: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Both inventories will be circulated (to update existing entries and/or add new ones if/when available) by end of October;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Input to be received by end of November;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/>
              <a:t>FDA and OSS inventories updated online by end of December.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3200" dirty="0"/>
              <a:t>Inventories will be updated once per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FA57-89FB-5C44-BDD9-21390688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D5F404-98AC-6E4C-A6C9-E966A367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33375"/>
            <a:ext cx="82296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Working Progress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998746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18254</TotalTime>
  <Words>329</Words>
  <Application>Microsoft Macintosh PowerPoint</Application>
  <PresentationFormat>On-screen Show (4:3)</PresentationFormat>
  <Paragraphs>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Courier New</vt:lpstr>
      <vt:lpstr>Helvetica</vt:lpstr>
      <vt:lpstr>Verdana</vt:lpstr>
      <vt:lpstr>Wingdings</vt:lpstr>
      <vt:lpstr>Default</vt:lpstr>
      <vt:lpstr>Working Group on Information Systems and Services (WGISS)</vt:lpstr>
      <vt:lpstr>Executive Summary</vt:lpstr>
      <vt:lpstr>PowerPoint Presentation</vt:lpstr>
      <vt:lpstr>PowerPoint Presentation</vt:lpstr>
      <vt:lpstr>PowerPoint Presentation</vt:lpstr>
      <vt:lpstr>PowerPoint Presentation</vt:lpstr>
      <vt:lpstr>Future Data Architectures Survey </vt:lpstr>
      <vt:lpstr>Open Source Software Survey </vt:lpstr>
      <vt:lpstr>Working Progress &amp;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667</cp:revision>
  <dcterms:modified xsi:type="dcterms:W3CDTF">2021-10-11T12:16:26Z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2021-10-11T12:07:15Z</vt:lpwstr>
  </property>
  <property fmtid="{D5CDD505-2E9C-101B-9397-08002B2CF9AE}" pid="4" name="MSIP_Label_3976fa30-1907-4356-8241-62ea5e1c0256_Method">
    <vt:lpwstr>Privileged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bfa4026e-97ec-4f00-86e6-7b9d445c57db</vt:lpwstr>
  </property>
  <property fmtid="{D5CDD505-2E9C-101B-9397-08002B2CF9AE}" pid="8" name="MSIP_Label_3976fa30-1907-4356-8241-62ea5e1c0256_ContentBits">
    <vt:lpwstr>0</vt:lpwstr>
  </property>
</Properties>
</file>