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10" r:id="rId1"/>
    <p:sldMasterId id="2147483956" r:id="rId2"/>
    <p:sldMasterId id="2147483966" r:id="rId3"/>
    <p:sldMasterId id="2147483984" r:id="rId4"/>
    <p:sldMasterId id="2147484019" r:id="rId5"/>
    <p:sldMasterId id="2147484028" r:id="rId6"/>
    <p:sldMasterId id="2147484040" r:id="rId7"/>
    <p:sldMasterId id="2147484061" r:id="rId8"/>
    <p:sldMasterId id="2147484073" r:id="rId9"/>
  </p:sldMasterIdLst>
  <p:notesMasterIdLst>
    <p:notesMasterId r:id="rId23"/>
  </p:notesMasterIdLst>
  <p:handoutMasterIdLst>
    <p:handoutMasterId r:id="rId24"/>
  </p:handoutMasterIdLst>
  <p:sldIdLst>
    <p:sldId id="1160" r:id="rId10"/>
    <p:sldId id="895" r:id="rId11"/>
    <p:sldId id="896" r:id="rId12"/>
    <p:sldId id="6216" r:id="rId13"/>
    <p:sldId id="278" r:id="rId14"/>
    <p:sldId id="5076" r:id="rId15"/>
    <p:sldId id="5029" r:id="rId16"/>
    <p:sldId id="5110" r:id="rId17"/>
    <p:sldId id="5117" r:id="rId18"/>
    <p:sldId id="5100" r:id="rId19"/>
    <p:sldId id="5075" r:id="rId20"/>
    <p:sldId id="5074" r:id="rId21"/>
    <p:sldId id="6217" r:id="rId22"/>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0" userDrawn="1">
          <p15:clr>
            <a:srgbClr val="A4A3A4"/>
          </p15:clr>
        </p15:guide>
        <p15:guide id="2" pos="480" userDrawn="1">
          <p15:clr>
            <a:srgbClr val="A4A3A4"/>
          </p15:clr>
        </p15:guide>
        <p15:guide id="3" orient="horz" pos="1584" userDrawn="1">
          <p15:clr>
            <a:srgbClr val="A4A3A4"/>
          </p15:clr>
        </p15:guide>
        <p15:guide id="4" pos="74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ard, Debra A" initials="WDA" lastIdx="1" clrIdx="0"/>
  <p:cmAuthor id="2" name="Beard, Douglas" initials="BD"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A050A0"/>
    <a:srgbClr val="008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71" autoAdjust="0"/>
    <p:restoredTop sz="90300" autoAdjust="0"/>
  </p:normalViewPr>
  <p:slideViewPr>
    <p:cSldViewPr snapToGrid="0">
      <p:cViewPr>
        <p:scale>
          <a:sx n="70" d="100"/>
          <a:sy n="70" d="100"/>
        </p:scale>
        <p:origin x="442" y="19"/>
      </p:cViewPr>
      <p:guideLst>
        <p:guide orient="horz" pos="480"/>
        <p:guide pos="480"/>
        <p:guide orient="horz" pos="1584"/>
        <p:guide pos="7456"/>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2" d="100"/>
          <a:sy n="82" d="100"/>
        </p:scale>
        <p:origin x="203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700" cy="461804"/>
          </a:xfrm>
          <a:prstGeom prst="rect">
            <a:avLst/>
          </a:prstGeom>
        </p:spPr>
        <p:txBody>
          <a:bodyPr vert="horz" lIns="92475" tIns="46238" rIns="92475" bIns="46238" rtlCol="0"/>
          <a:lstStyle>
            <a:lvl1pPr algn="l">
              <a:defRPr sz="1200"/>
            </a:lvl1pPr>
          </a:lstStyle>
          <a:p>
            <a:endParaRPr lang="en-US"/>
          </a:p>
        </p:txBody>
      </p:sp>
      <p:sp>
        <p:nvSpPr>
          <p:cNvPr id="3" name="Date Placeholder 2"/>
          <p:cNvSpPr>
            <a:spLocks noGrp="1"/>
          </p:cNvSpPr>
          <p:nvPr>
            <p:ph type="dt" sz="quarter" idx="1"/>
          </p:nvPr>
        </p:nvSpPr>
        <p:spPr>
          <a:xfrm>
            <a:off x="3936768" y="0"/>
            <a:ext cx="3011700" cy="461804"/>
          </a:xfrm>
          <a:prstGeom prst="rect">
            <a:avLst/>
          </a:prstGeom>
        </p:spPr>
        <p:txBody>
          <a:bodyPr vert="horz" lIns="92475" tIns="46238" rIns="92475" bIns="46238" rtlCol="0"/>
          <a:lstStyle>
            <a:lvl1pPr algn="r">
              <a:defRPr sz="1200"/>
            </a:lvl1pPr>
          </a:lstStyle>
          <a:p>
            <a:fld id="{36680FFE-9326-43AD-BB80-83B6E7DC1EBA}" type="datetimeFigureOut">
              <a:rPr lang="en-US" smtClean="0"/>
              <a:t>10/17/2021</a:t>
            </a:fld>
            <a:endParaRPr lang="en-US"/>
          </a:p>
        </p:txBody>
      </p:sp>
      <p:sp>
        <p:nvSpPr>
          <p:cNvPr id="4" name="Footer Placeholder 3"/>
          <p:cNvSpPr>
            <a:spLocks noGrp="1"/>
          </p:cNvSpPr>
          <p:nvPr>
            <p:ph type="ftr" sz="quarter" idx="2"/>
          </p:nvPr>
        </p:nvSpPr>
        <p:spPr>
          <a:xfrm>
            <a:off x="0" y="8772668"/>
            <a:ext cx="3011700" cy="461804"/>
          </a:xfrm>
          <a:prstGeom prst="rect">
            <a:avLst/>
          </a:prstGeom>
        </p:spPr>
        <p:txBody>
          <a:bodyPr vert="horz" lIns="92475" tIns="46238" rIns="92475" bIns="46238"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700" cy="461804"/>
          </a:xfrm>
          <a:prstGeom prst="rect">
            <a:avLst/>
          </a:prstGeom>
        </p:spPr>
        <p:txBody>
          <a:bodyPr vert="horz" lIns="92475" tIns="46238" rIns="92475" bIns="46238" rtlCol="0" anchor="b"/>
          <a:lstStyle>
            <a:lvl1pPr algn="r">
              <a:defRPr sz="1200"/>
            </a:lvl1pPr>
          </a:lstStyle>
          <a:p>
            <a:fld id="{C44BB47B-F543-4A6B-B468-E85FE7E0B70A}" type="slidenum">
              <a:rPr lang="en-US" smtClean="0"/>
              <a:t>‹#›</a:t>
            </a:fld>
            <a:endParaRPr lang="en-US"/>
          </a:p>
        </p:txBody>
      </p:sp>
    </p:spTree>
    <p:extLst>
      <p:ext uri="{BB962C8B-B14F-4D97-AF65-F5344CB8AC3E}">
        <p14:creationId xmlns:p14="http://schemas.microsoft.com/office/powerpoint/2010/main" val="13091449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700" cy="463407"/>
          </a:xfrm>
          <a:prstGeom prst="rect">
            <a:avLst/>
          </a:prstGeom>
        </p:spPr>
        <p:txBody>
          <a:bodyPr vert="horz" lIns="92475" tIns="46238" rIns="92475" bIns="46238" rtlCol="0"/>
          <a:lstStyle>
            <a:lvl1pPr algn="l">
              <a:defRPr sz="1200"/>
            </a:lvl1pPr>
          </a:lstStyle>
          <a:p>
            <a:endParaRPr lang="en-US"/>
          </a:p>
        </p:txBody>
      </p:sp>
      <p:sp>
        <p:nvSpPr>
          <p:cNvPr id="3" name="Date Placeholder 2"/>
          <p:cNvSpPr>
            <a:spLocks noGrp="1"/>
          </p:cNvSpPr>
          <p:nvPr>
            <p:ph type="dt" idx="1"/>
          </p:nvPr>
        </p:nvSpPr>
        <p:spPr>
          <a:xfrm>
            <a:off x="3936768" y="0"/>
            <a:ext cx="3011700" cy="463407"/>
          </a:xfrm>
          <a:prstGeom prst="rect">
            <a:avLst/>
          </a:prstGeom>
        </p:spPr>
        <p:txBody>
          <a:bodyPr vert="horz" lIns="92475" tIns="46238" rIns="92475" bIns="46238" rtlCol="0"/>
          <a:lstStyle>
            <a:lvl1pPr algn="r">
              <a:defRPr sz="1200"/>
            </a:lvl1pPr>
          </a:lstStyle>
          <a:p>
            <a:fld id="{09908683-3C37-4B37-A920-FC5208A87789}" type="datetimeFigureOut">
              <a:rPr lang="en-US" smtClean="0"/>
              <a:t>10/17/2021</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75" tIns="46238" rIns="92475" bIns="46238"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75" tIns="46238" rIns="92475" bIns="4623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1"/>
            <a:ext cx="3011700" cy="463406"/>
          </a:xfrm>
          <a:prstGeom prst="rect">
            <a:avLst/>
          </a:prstGeom>
        </p:spPr>
        <p:txBody>
          <a:bodyPr vert="horz" lIns="92475" tIns="46238" rIns="92475" bIns="46238"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71"/>
            <a:ext cx="3011700" cy="463406"/>
          </a:xfrm>
          <a:prstGeom prst="rect">
            <a:avLst/>
          </a:prstGeom>
        </p:spPr>
        <p:txBody>
          <a:bodyPr vert="horz" lIns="92475" tIns="46238" rIns="92475" bIns="46238" rtlCol="0" anchor="b"/>
          <a:lstStyle>
            <a:lvl1pPr algn="r">
              <a:defRPr sz="1200"/>
            </a:lvl1pPr>
          </a:lstStyle>
          <a:p>
            <a:fld id="{8A247A98-370B-48CA-9781-8B55C7D2D097}" type="slidenum">
              <a:rPr lang="en-US" smtClean="0"/>
              <a:t>‹#›</a:t>
            </a:fld>
            <a:endParaRPr lang="en-US"/>
          </a:p>
        </p:txBody>
      </p:sp>
    </p:spTree>
    <p:extLst>
      <p:ext uri="{BB962C8B-B14F-4D97-AF65-F5344CB8AC3E}">
        <p14:creationId xmlns:p14="http://schemas.microsoft.com/office/powerpoint/2010/main" val="4068085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3F1BD4-ACB4-48D0-A7D5-CA0124CB8CB5}" type="slidenum">
              <a:rPr lang="en-US" smtClean="0"/>
              <a:t>1</a:t>
            </a:fld>
            <a:endParaRPr lang="en-US" dirty="0"/>
          </a:p>
        </p:txBody>
      </p:sp>
    </p:spTree>
    <p:extLst>
      <p:ext uri="{BB962C8B-B14F-4D97-AF65-F5344CB8AC3E}">
        <p14:creationId xmlns:p14="http://schemas.microsoft.com/office/powerpoint/2010/main" val="944132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t>
            </a:r>
            <a:r>
              <a:rPr lang="en-US" dirty="0" err="1"/>
              <a:t>forbes</a:t>
            </a:r>
            <a:r>
              <a:rPr lang="en-US" dirty="0"/>
              <a:t> 2019 article that data is not necessarily the new oil.</a:t>
            </a:r>
          </a:p>
          <a:p>
            <a:endParaRPr lang="en-US" dirty="0"/>
          </a:p>
          <a:p>
            <a:r>
              <a:rPr lang="en-US" dirty="0"/>
              <a:t>Main analogy is source of POWER, which is most fully realized via the engine of data science. </a:t>
            </a:r>
          </a:p>
          <a:p>
            <a:endParaRPr lang="en-US" dirty="0"/>
          </a:p>
          <a:p>
            <a:r>
              <a:rPr lang="en-US" dirty="0"/>
              <a:t>Of course ENVI </a:t>
            </a:r>
            <a:r>
              <a:rPr lang="en-US" dirty="0" err="1"/>
              <a:t>analystics</a:t>
            </a:r>
            <a:r>
              <a:rPr lang="en-US" dirty="0"/>
              <a:t> is about Earth Observation DATA, so the question to be answered is how is/should this community putting data science to work?</a:t>
            </a:r>
          </a:p>
        </p:txBody>
      </p:sp>
      <p:sp>
        <p:nvSpPr>
          <p:cNvPr id="4" name="Slide Number Placeholder 3"/>
          <p:cNvSpPr>
            <a:spLocks noGrp="1"/>
          </p:cNvSpPr>
          <p:nvPr>
            <p:ph type="sldNum" sz="quarter" idx="5"/>
          </p:nvPr>
        </p:nvSpPr>
        <p:spPr/>
        <p:txBody>
          <a:bodyPr/>
          <a:lstStyle/>
          <a:p>
            <a:fld id="{94FBE953-2CE2-0043-A334-A060A269F2F6}" type="slidenum">
              <a:rPr lang="en-US" smtClean="0"/>
              <a:t>11</a:t>
            </a:fld>
            <a:endParaRPr lang="en-US"/>
          </a:p>
        </p:txBody>
      </p:sp>
    </p:spTree>
    <p:extLst>
      <p:ext uri="{BB962C8B-B14F-4D97-AF65-F5344CB8AC3E}">
        <p14:creationId xmlns:p14="http://schemas.microsoft.com/office/powerpoint/2010/main" val="1851466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We need to understand more than just patterns at one point in time, but over time. Often times, the temporal component of patterns provides the richest source of understanding, but can also be the most complex, especially as relationships become highly nonlinear. That’s were the power of Deep learning can provide some of the most insight, is with non-linear dynamical systems.</a:t>
            </a:r>
          </a:p>
          <a:p>
            <a:endParaRPr lang="en-US" dirty="0"/>
          </a:p>
          <a:p>
            <a:r>
              <a:rPr lang="en-US" dirty="0"/>
              <a:t>Useable versus actionable– sometimes the action to take is to not act because of unintended consequences. </a:t>
            </a:r>
          </a:p>
          <a:p>
            <a:endParaRPr lang="en-US" dirty="0"/>
          </a:p>
          <a:p>
            <a:r>
              <a:rPr lang="en-US" dirty="0"/>
              <a:t>Sounds almost trivially obvious. But the complexities that exist </a:t>
            </a:r>
          </a:p>
        </p:txBody>
      </p:sp>
      <p:sp>
        <p:nvSpPr>
          <p:cNvPr id="4" name="Slide Number Placeholder 3"/>
          <p:cNvSpPr>
            <a:spLocks noGrp="1"/>
          </p:cNvSpPr>
          <p:nvPr>
            <p:ph type="sldNum" sz="quarter" idx="5"/>
          </p:nvPr>
        </p:nvSpPr>
        <p:spPr/>
        <p:txBody>
          <a:bodyPr/>
          <a:lstStyle/>
          <a:p>
            <a:fld id="{8A247A98-370B-48CA-9781-8B55C7D2D097}" type="slidenum">
              <a:rPr lang="en-US" smtClean="0"/>
              <a:t>12</a:t>
            </a:fld>
            <a:endParaRPr lang="en-US"/>
          </a:p>
        </p:txBody>
      </p:sp>
    </p:spTree>
    <p:extLst>
      <p:ext uri="{BB962C8B-B14F-4D97-AF65-F5344CB8AC3E}">
        <p14:creationId xmlns:p14="http://schemas.microsoft.com/office/powerpoint/2010/main" val="3455884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28DD36D-5404-43CD-8B9C-CB2766DC8A9A}" type="slidenum">
              <a:rPr lang="en-US" smtClean="0"/>
              <a:pPr>
                <a:defRPr/>
              </a:pPr>
              <a:t>2</a:t>
            </a:fld>
            <a:endParaRPr lang="en-US" dirty="0"/>
          </a:p>
        </p:txBody>
      </p:sp>
    </p:spTree>
    <p:extLst>
      <p:ext uri="{BB962C8B-B14F-4D97-AF65-F5344CB8AC3E}">
        <p14:creationId xmlns:p14="http://schemas.microsoft.com/office/powerpoint/2010/main" val="1988137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93979" y="8712462"/>
            <a:ext cx="2978963" cy="458963"/>
          </a:xfrm>
          <a:prstGeom prst="rect">
            <a:avLst/>
          </a:prstGeom>
          <a:ln/>
        </p:spPr>
        <p:txBody>
          <a:bodyPr lIns="91692" tIns="45846" rIns="91692" bIns="45846"/>
          <a:lstStyle/>
          <a:p>
            <a:fld id="{E8F8B62D-3F08-4145-A400-10F6AA1092F0}" type="slidenum">
              <a:rPr lang="en-US">
                <a:solidFill>
                  <a:prstClr val="black"/>
                </a:solidFill>
              </a:rPr>
              <a:pPr/>
              <a:t>3</a:t>
            </a:fld>
            <a:endParaRPr lang="en-US" dirty="0">
              <a:solidFill>
                <a:prstClr val="black"/>
              </a:solidFill>
            </a:endParaRPr>
          </a:p>
        </p:txBody>
      </p:sp>
      <p:sp>
        <p:nvSpPr>
          <p:cNvPr id="18433" name="Rectangle 1"/>
          <p:cNvSpPr>
            <a:spLocks noGrp="1" noRot="1" noChangeAspect="1" noChangeArrowheads="1"/>
          </p:cNvSpPr>
          <p:nvPr>
            <p:ph type="sldImg"/>
          </p:nvPr>
        </p:nvSpPr>
        <p:spPr bwMode="auto">
          <a:xfrm>
            <a:off x="381000" y="688975"/>
            <a:ext cx="6113463" cy="3440113"/>
          </a:xfrm>
          <a:prstGeom prst="rect">
            <a:avLst/>
          </a:prstGeom>
          <a:solidFill>
            <a:srgbClr val="FFFFFF"/>
          </a:solidFill>
          <a:ln>
            <a:solidFill>
              <a:srgbClr val="000000"/>
            </a:solidFill>
            <a:miter lim="800000"/>
            <a:headEnd/>
            <a:tailEnd/>
          </a:ln>
        </p:spPr>
      </p:sp>
      <p:sp>
        <p:nvSpPr>
          <p:cNvPr id="18434" name="Rectangle 2"/>
          <p:cNvSpPr>
            <a:spLocks noGrp="1" noChangeArrowheads="1"/>
          </p:cNvSpPr>
          <p:nvPr>
            <p:ph type="body" idx="1"/>
          </p:nvPr>
        </p:nvSpPr>
        <p:spPr bwMode="auto">
          <a:xfrm>
            <a:off x="687773" y="4357493"/>
            <a:ext cx="5498995" cy="4126896"/>
          </a:xfrm>
          <a:prstGeom prst="rect">
            <a:avLst/>
          </a:prstGeom>
          <a:noFill/>
          <a:ln>
            <a:miter lim="800000"/>
            <a:headEnd/>
            <a:tailEnd/>
          </a:ln>
        </p:spPr>
        <p:txBody>
          <a:bodyPr lIns="92561" tIns="46280" rIns="92561" bIns="46280"/>
          <a:lstStyle/>
          <a:p>
            <a:pPr marL="79591">
              <a:spcBef>
                <a:spcPts val="264"/>
              </a:spcBef>
            </a:pPr>
            <a:endParaRPr lang="en-US" b="0" dirty="0">
              <a:solidFill>
                <a:srgbClr val="000000"/>
              </a:solidFill>
              <a:cs typeface="Times New Roman" pitchFamily="18" charset="0"/>
              <a:sym typeface="Times New Roman" pitchFamily="18" charset="0"/>
            </a:endParaRPr>
          </a:p>
        </p:txBody>
      </p:sp>
    </p:spTree>
    <p:extLst>
      <p:ext uri="{BB962C8B-B14F-4D97-AF65-F5344CB8AC3E}">
        <p14:creationId xmlns:p14="http://schemas.microsoft.com/office/powerpoint/2010/main" val="1586977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Landsat 9 continued the relationship NASA and USGS developed in the build and launch of Landsat 8.  Under Sustainable Land Imaging (SLI), NASA is responsible for developing the satellite and the launch vehicle, and USGS develops the ground system and operates the satellite once it’s been launched and checked out by NASA.  </a:t>
            </a:r>
          </a:p>
          <a:p>
            <a:r>
              <a:rPr lang="en-US" dirty="0"/>
              <a:t>The left image is the launch vehicle nose fairing with the L9 logo painted on.  The NASA images reflect the launch processing and launch of L8, which we’re hoping to repeat soon with L9’s launch set for September 16</a:t>
            </a:r>
            <a:r>
              <a:rPr lang="en-US" baseline="30000" dirty="0"/>
              <a:t>th</a:t>
            </a:r>
            <a:r>
              <a:rPr lang="en-US" dirty="0"/>
              <a:t>.  On the right side, USGS is responsible for the ground segment and the images are of the tracking sites we manage around the world to operate the mission, the mission operations center where we fly the satellite, and the Earth Resources Observation and Science Center in Sioux Falls, SD where the data is collected, archived, processed and distributed. The Earth Resources Observation and Science (EROS) Center near Sioux Falls, South Dakota performs the satellite operations and image data collection, archiving, processing, and distribution. EROS supports a large contractor force which provides subject matter expertise to meet Landsat 9 milestones, </a:t>
            </a:r>
            <a:r>
              <a:rPr lang="en-US" dirty="0" err="1"/>
              <a:t>Landsats</a:t>
            </a:r>
            <a:r>
              <a:rPr lang="en-US" dirty="0"/>
              <a:t> 7-8 flight operations, </a:t>
            </a:r>
            <a:r>
              <a:rPr lang="en-US" dirty="0" err="1"/>
              <a:t>Landsats</a:t>
            </a:r>
            <a:r>
              <a:rPr lang="en-US" dirty="0"/>
              <a:t> 7-8 ground operations, and </a:t>
            </a:r>
            <a:r>
              <a:rPr lang="en-US" dirty="0" err="1"/>
              <a:t>Landsats</a:t>
            </a:r>
            <a:r>
              <a:rPr lang="en-US" dirty="0"/>
              <a:t> 1-8 archive, processing and dissemination operations. These activities support the Administration’s priorities including  the goals of EO 13990 (Protecting Public Health and the Environment and Restoring Science to Tackle the Climate Crisis) and EO 14008 (Tackling the Climate Crisis at Home and Abroad).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B6925AA-C5E4-43C6-B0A2-4C78A84DE207}" type="slidenum">
              <a:rPr lang="en-US" smtClean="0"/>
              <a:t>4</a:t>
            </a:fld>
            <a:endParaRPr lang="en-US"/>
          </a:p>
        </p:txBody>
      </p:sp>
    </p:spTree>
    <p:extLst>
      <p:ext uri="{BB962C8B-B14F-4D97-AF65-F5344CB8AC3E}">
        <p14:creationId xmlns:p14="http://schemas.microsoft.com/office/powerpoint/2010/main" val="1684128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Slide Image Placeholder 1">
            <a:extLst>
              <a:ext uri="{FF2B5EF4-FFF2-40B4-BE49-F238E27FC236}">
                <a16:creationId xmlns:a16="http://schemas.microsoft.com/office/drawing/2014/main" id="{609C4536-A7CB-6B47-AA54-4F8E2A72A6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8" name="Notes Placeholder 2">
            <a:extLst>
              <a:ext uri="{FF2B5EF4-FFF2-40B4-BE49-F238E27FC236}">
                <a16:creationId xmlns:a16="http://schemas.microsoft.com/office/drawing/2014/main" id="{48CA04DF-65BB-AE4C-8092-F7C67D8825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This diagram shows the history of the SLI relationship between NASA and USGS.  The “First Phase of SLI” began in 2012 with the announcement by NASA of a joint program designed to ensure there would be no breaks in Landsat capability in the coming decades.  This phase followed an architecture study which determined Landsat 9 should be a clone of Landsat 8, taking advantage of the engineering work that led to that successful mission.  This phase also established continuing technology investment and user needs development activities designed to ensure future missions met the needs of the users while incorporating new technology.   </a:t>
            </a:r>
          </a:p>
          <a:p>
            <a:pPr>
              <a:spcBef>
                <a:spcPct val="0"/>
              </a:spcBef>
            </a:pPr>
            <a:r>
              <a:rPr lang="en-US" altLang="en-US" dirty="0"/>
              <a:t>The “Second Phase of SLI” was determined following a second joint agency architecture study that concluded in late 2019.  This second phase continues the technology and user needs activities while introducing four new capabilities, designed to collectively meet the user needs compiled for the architecture study and incorporating the latest technology.  This phase includes Landsat Next as the successor to Landsat 9, with the precise mission design being worked out this year in concept studies.  The new mission will be much more capable than L9, with twice as many spectral bands and spatial resolution twice as good.  The expectation is Landsat Next will be launched in the late 2020s.  Another mission, called Landsat Beyond, will follow Landsat Next’s development in the 2030s, again, continuing the technology and user needs work to ensure a system that meets user needs while providing improved technology and capability.  </a:t>
            </a:r>
          </a:p>
          <a:p>
            <a:pPr>
              <a:spcBef>
                <a:spcPct val="0"/>
              </a:spcBef>
            </a:pPr>
            <a:r>
              <a:rPr lang="en-US" dirty="0"/>
              <a:t>Although Landsat Next will take the bulk of the development resources, the other three components also contribute capability in a way designed to improve the collective performance of the entire architecture.  The Space-based cross calibration radiometer demo will show how a small satellite sensor could transfer the quality imagery of Landsat to commercial small satellites, making that data more valuable and easier to use.  </a:t>
            </a:r>
            <a:r>
              <a:rPr lang="en-US" dirty="0" err="1"/>
              <a:t>Hyperpectral</a:t>
            </a:r>
            <a:r>
              <a:rPr lang="en-US" dirty="0"/>
              <a:t> technology, which brings the ability to detect much smaller wavelengths of energy than Landsat’s multispectral imagery, is seen as the logical next step in Landsat’s evolution.  So the hyperspectral technology line here will continue to assess how and where hyperspectral data can actually satisfy today’s applications and help us scope the types of systems needed to collect, process and distribute this type of data in Landsat Beyond.  Finally, the partnerships for new capabilities element will pursue strategic engagements with commercial, international and interagency partners to bring select mission data and services to augment Landsat data and meet needs that Landsat cannot meet.  Together, the capabilities of the Second Phase of SLI will satisfy the vast bulk of the community’s user needs and do so in the most cost-effective manner possible. </a:t>
            </a:r>
            <a:endParaRPr lang="en-US" altLang="en-US" dirty="0"/>
          </a:p>
          <a:p>
            <a:pPr>
              <a:spcBef>
                <a:spcPct val="0"/>
              </a:spcBef>
            </a:pPr>
            <a:endParaRPr lang="en-US" altLang="en-US" dirty="0"/>
          </a:p>
        </p:txBody>
      </p:sp>
      <p:sp>
        <p:nvSpPr>
          <p:cNvPr id="4099" name="Slide Number Placeholder 3">
            <a:extLst>
              <a:ext uri="{FF2B5EF4-FFF2-40B4-BE49-F238E27FC236}">
                <a16:creationId xmlns:a16="http://schemas.microsoft.com/office/drawing/2014/main" id="{9760ABF9-A451-6F49-94AE-8D70170093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79A3EE-F82C-4F4E-B1E4-667CE96364B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19519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950" y="674688"/>
            <a:ext cx="5991225" cy="3370262"/>
          </a:xfrm>
        </p:spPr>
      </p:sp>
      <p:sp>
        <p:nvSpPr>
          <p:cNvPr id="3" name="Notes Placeholder 2"/>
          <p:cNvSpPr>
            <a:spLocks noGrp="1"/>
          </p:cNvSpPr>
          <p:nvPr>
            <p:ph type="body" idx="1"/>
          </p:nvPr>
        </p:nvSpPr>
        <p:spPr/>
        <p:txBody>
          <a:bodyPr/>
          <a:lstStyle/>
          <a:p>
            <a:pPr>
              <a:defRPr/>
            </a:pPr>
            <a:r>
              <a:rPr lang="en-US" dirty="0"/>
              <a:t>Free mod res created a market for land monitoring, cloud-based platforms for EO, and influenced a new mindset across the community</a:t>
            </a:r>
          </a:p>
        </p:txBody>
      </p:sp>
      <p:sp>
        <p:nvSpPr>
          <p:cNvPr id="4" name="Slide Number Placeholder 3"/>
          <p:cNvSpPr>
            <a:spLocks noGrp="1"/>
          </p:cNvSpPr>
          <p:nvPr>
            <p:ph type="sldNum" sz="quarter" idx="5"/>
          </p:nvPr>
        </p:nvSpPr>
        <p:spPr>
          <a:extLst>
            <a:ext uri="{FAA26D3D-D897-4be2-8F04-BA451C77F1D7}">
              <ma14:placeholderFlag xmlns:ma14="http://schemas.microsoft.com/office/mac/drawingml/2011/main" xmlns="" val="1"/>
            </a:ext>
          </a:extLst>
        </p:spPr>
        <p:txBody>
          <a:bodyPr/>
          <a:lstStyle>
            <a:lvl1pPr defTabSz="897114" eaLnBrk="0" hangingPunct="0">
              <a:defRPr sz="2800">
                <a:solidFill>
                  <a:schemeClr val="tx1"/>
                </a:solidFill>
                <a:latin typeface="Arial" pitchFamily="34" charset="0"/>
                <a:ea typeface="ＭＳ Ｐゴシック" pitchFamily="34" charset="-128"/>
              </a:defRPr>
            </a:lvl1pPr>
            <a:lvl2pPr marL="721390" indent="-277458" defTabSz="897114" eaLnBrk="0" hangingPunct="0">
              <a:defRPr sz="2800">
                <a:solidFill>
                  <a:schemeClr val="tx1"/>
                </a:solidFill>
                <a:latin typeface="Arial" pitchFamily="34" charset="0"/>
                <a:ea typeface="ＭＳ Ｐゴシック" pitchFamily="34" charset="-128"/>
              </a:defRPr>
            </a:lvl2pPr>
            <a:lvl3pPr marL="1109833" indent="-221967" defTabSz="897114" eaLnBrk="0" hangingPunct="0">
              <a:defRPr sz="2800">
                <a:solidFill>
                  <a:schemeClr val="tx1"/>
                </a:solidFill>
                <a:latin typeface="Arial" pitchFamily="34" charset="0"/>
                <a:ea typeface="ＭＳ Ｐゴシック" pitchFamily="34" charset="-128"/>
              </a:defRPr>
            </a:lvl3pPr>
            <a:lvl4pPr marL="1553766" indent="-221967" defTabSz="897114" eaLnBrk="0" hangingPunct="0">
              <a:defRPr sz="2800">
                <a:solidFill>
                  <a:schemeClr val="tx1"/>
                </a:solidFill>
                <a:latin typeface="Arial" pitchFamily="34" charset="0"/>
                <a:ea typeface="ＭＳ Ｐゴシック" pitchFamily="34" charset="-128"/>
              </a:defRPr>
            </a:lvl4pPr>
            <a:lvl5pPr marL="1997698" indent="-221967" defTabSz="897114" eaLnBrk="0" hangingPunct="0">
              <a:defRPr sz="2800">
                <a:solidFill>
                  <a:schemeClr val="tx1"/>
                </a:solidFill>
                <a:latin typeface="Arial" pitchFamily="34" charset="0"/>
                <a:ea typeface="ＭＳ Ｐゴシック" pitchFamily="34" charset="-128"/>
              </a:defRPr>
            </a:lvl5pPr>
            <a:lvl6pPr marL="2441631" indent="-221967" defTabSz="897114"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885565" indent="-221967" defTabSz="897114"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329497" indent="-221967" defTabSz="897114"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773430" indent="-221967" defTabSz="897114"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pPr marL="0" marR="0" lvl="0" indent="0" algn="r" defTabSz="897114" rtl="0" eaLnBrk="1" fontAlgn="auto" latinLnBrk="0" hangingPunct="1">
              <a:lnSpc>
                <a:spcPct val="100000"/>
              </a:lnSpc>
              <a:spcBef>
                <a:spcPts val="0"/>
              </a:spcBef>
              <a:spcAft>
                <a:spcPts val="0"/>
              </a:spcAft>
              <a:buClrTx/>
              <a:buSzTx/>
              <a:buFontTx/>
              <a:buNone/>
              <a:tabLst/>
              <a:defRPr/>
            </a:pPr>
            <a:fld id="{1CF53B2D-A1AF-4A90-952E-D3A9EAD6449B}" type="slidenum">
              <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pPr marL="0" marR="0" lvl="0" indent="0" algn="r" defTabSz="897114"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488316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5038" rtl="0" eaLnBrk="0" fontAlgn="base" latinLnBrk="0" hangingPunct="0">
              <a:lnSpc>
                <a:spcPct val="100000"/>
              </a:lnSpc>
              <a:spcBef>
                <a:spcPct val="0"/>
              </a:spcBef>
              <a:spcAft>
                <a:spcPct val="0"/>
              </a:spcAft>
              <a:buClrTx/>
              <a:buSzTx/>
              <a:buFontTx/>
              <a:buNone/>
              <a:tabLst/>
              <a:defRPr/>
            </a:pPr>
            <a:fld id="{017EC438-3F5F-4BF4-8F5B-35952582748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5038"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87209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5038" rtl="0" eaLnBrk="0" fontAlgn="base" latinLnBrk="0" hangingPunct="0">
              <a:lnSpc>
                <a:spcPct val="100000"/>
              </a:lnSpc>
              <a:spcBef>
                <a:spcPct val="0"/>
              </a:spcBef>
              <a:spcAft>
                <a:spcPct val="0"/>
              </a:spcAft>
              <a:buClrTx/>
              <a:buSzTx/>
              <a:buFontTx/>
              <a:buNone/>
              <a:tabLst/>
              <a:defRPr/>
            </a:pPr>
            <a:fld id="{94FBE953-2CE2-0043-A334-A060A269F2F6}" type="slidenum">
              <a:rPr kumimoji="0" 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5038"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63079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BE953-2CE2-0043-A334-A060A269F2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011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2.emf"/></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7.xml"/><Relationship Id="rId4" Type="http://schemas.openxmlformats.org/officeDocument/2006/relationships/image" Target="../media/image12.emf"/></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233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286787"/>
            <a:ext cx="10515600" cy="4351338"/>
          </a:xfrm>
          <a:prstGeom prst="rect">
            <a:avLst/>
          </a:prstGeom>
        </p:spPr>
        <p:txBody>
          <a:bodyPr lIns="72004" tIns="36003" rIns="72004" bIns="3600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7"/>
            <a:ext cx="2743200" cy="365125"/>
          </a:xfrm>
          <a:prstGeom prst="rect">
            <a:avLst/>
          </a:prstGeom>
        </p:spPr>
        <p:txBody>
          <a:bodyPr lIns="72004" tIns="36003" rIns="72004" bIns="36003"/>
          <a:lstStyle/>
          <a:p>
            <a:fld id="{DF732EA1-AA97-4E03-8B67-819DF418CA74}" type="datetime1">
              <a:rPr lang="en-US" smtClean="0">
                <a:solidFill>
                  <a:prstClr val="black"/>
                </a:solidFill>
              </a:rPr>
              <a:t>10/17/2021</a:t>
            </a:fld>
            <a:endParaRPr lang="en-US" dirty="0">
              <a:solidFill>
                <a:prstClr val="black"/>
              </a:solidFill>
            </a:endParaRPr>
          </a:p>
        </p:txBody>
      </p:sp>
      <p:sp>
        <p:nvSpPr>
          <p:cNvPr id="5" name="Footer Placeholder 4"/>
          <p:cNvSpPr>
            <a:spLocks noGrp="1"/>
          </p:cNvSpPr>
          <p:nvPr>
            <p:ph type="ftr" sz="quarter" idx="11"/>
          </p:nvPr>
        </p:nvSpPr>
        <p:spPr>
          <a:xfrm>
            <a:off x="4038600" y="6356357"/>
            <a:ext cx="4114800" cy="365125"/>
          </a:xfrm>
          <a:prstGeom prst="rect">
            <a:avLst/>
          </a:prstGeom>
        </p:spPr>
        <p:txBody>
          <a:bodyPr lIns="72004" tIns="36003" rIns="72004" bIns="36003"/>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7"/>
            <a:ext cx="2743200" cy="365125"/>
          </a:xfrm>
          <a:prstGeom prst="rect">
            <a:avLst/>
          </a:prstGeom>
        </p:spPr>
        <p:txBody>
          <a:bodyPr lIns="72004" tIns="36003" rIns="72004" bIns="36003"/>
          <a:lstStyle/>
          <a:p>
            <a:fld id="{672F75EC-F465-463A-8919-B2E5488557D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40601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286787"/>
            <a:ext cx="10515600" cy="4351338"/>
          </a:xfrm>
          <a:prstGeom prst="rect">
            <a:avLst/>
          </a:prstGeom>
        </p:spPr>
        <p:txBody>
          <a:bodyPr lIns="72004" tIns="36003" rIns="72004" bIns="3600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7"/>
            <a:ext cx="2743200" cy="365125"/>
          </a:xfrm>
          <a:prstGeom prst="rect">
            <a:avLst/>
          </a:prstGeom>
        </p:spPr>
        <p:txBody>
          <a:bodyPr lIns="72004" tIns="36003" rIns="72004" bIns="36003"/>
          <a:lstStyle/>
          <a:p>
            <a:fld id="{EAB59350-3BFD-4295-A0DB-D514D68611AD}" type="datetime1">
              <a:rPr lang="en-US" smtClean="0">
                <a:solidFill>
                  <a:prstClr val="black"/>
                </a:solidFill>
              </a:rPr>
              <a:t>10/17/2021</a:t>
            </a:fld>
            <a:endParaRPr lang="en-US" dirty="0">
              <a:solidFill>
                <a:prstClr val="black"/>
              </a:solidFill>
            </a:endParaRPr>
          </a:p>
        </p:txBody>
      </p:sp>
      <p:sp>
        <p:nvSpPr>
          <p:cNvPr id="5" name="Footer Placeholder 4"/>
          <p:cNvSpPr>
            <a:spLocks noGrp="1"/>
          </p:cNvSpPr>
          <p:nvPr>
            <p:ph type="ftr" sz="quarter" idx="11"/>
          </p:nvPr>
        </p:nvSpPr>
        <p:spPr>
          <a:xfrm>
            <a:off x="4038600" y="6356357"/>
            <a:ext cx="4114800" cy="365125"/>
          </a:xfrm>
          <a:prstGeom prst="rect">
            <a:avLst/>
          </a:prstGeom>
        </p:spPr>
        <p:txBody>
          <a:bodyPr lIns="72004" tIns="36003" rIns="72004" bIns="36003"/>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7"/>
            <a:ext cx="2743200" cy="365125"/>
          </a:xfrm>
          <a:prstGeom prst="rect">
            <a:avLst/>
          </a:prstGeom>
        </p:spPr>
        <p:txBody>
          <a:bodyPr lIns="72004" tIns="36003" rIns="72004" bIns="36003"/>
          <a:lstStyle/>
          <a:p>
            <a:fld id="{672F75EC-F465-463A-8919-B2E5488557D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60487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286787"/>
            <a:ext cx="10515600" cy="4351338"/>
          </a:xfrm>
          <a:prstGeom prst="rect">
            <a:avLst/>
          </a:prstGeom>
        </p:spPr>
        <p:txBody>
          <a:bodyPr lIns="72004" tIns="36003" rIns="72004" bIns="3600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7"/>
            <a:ext cx="2743200" cy="365125"/>
          </a:xfrm>
          <a:prstGeom prst="rect">
            <a:avLst/>
          </a:prstGeom>
        </p:spPr>
        <p:txBody>
          <a:bodyPr lIns="72004" tIns="36003" rIns="72004" bIns="36003"/>
          <a:lstStyle/>
          <a:p>
            <a:fld id="{4AD8A92E-338C-4D04-84D4-970B24175787}" type="datetime1">
              <a:rPr lang="en-US" smtClean="0">
                <a:solidFill>
                  <a:prstClr val="black"/>
                </a:solidFill>
              </a:rPr>
              <a:t>10/17/2021</a:t>
            </a:fld>
            <a:endParaRPr lang="en-US" dirty="0">
              <a:solidFill>
                <a:prstClr val="black"/>
              </a:solidFill>
            </a:endParaRPr>
          </a:p>
        </p:txBody>
      </p:sp>
      <p:sp>
        <p:nvSpPr>
          <p:cNvPr id="5" name="Footer Placeholder 4"/>
          <p:cNvSpPr>
            <a:spLocks noGrp="1"/>
          </p:cNvSpPr>
          <p:nvPr>
            <p:ph type="ftr" sz="quarter" idx="11"/>
          </p:nvPr>
        </p:nvSpPr>
        <p:spPr>
          <a:xfrm>
            <a:off x="4038600" y="6356357"/>
            <a:ext cx="4114800" cy="365125"/>
          </a:xfrm>
          <a:prstGeom prst="rect">
            <a:avLst/>
          </a:prstGeom>
        </p:spPr>
        <p:txBody>
          <a:bodyPr lIns="72004" tIns="36003" rIns="72004" bIns="36003"/>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7"/>
            <a:ext cx="2743200" cy="365125"/>
          </a:xfrm>
          <a:prstGeom prst="rect">
            <a:avLst/>
          </a:prstGeom>
        </p:spPr>
        <p:txBody>
          <a:bodyPr lIns="72004" tIns="36003" rIns="72004" bIns="36003"/>
          <a:lstStyle/>
          <a:p>
            <a:fld id="{672F75EC-F465-463A-8919-B2E5488557D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48549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286787"/>
            <a:ext cx="10515600" cy="4351338"/>
          </a:xfrm>
          <a:prstGeom prst="rect">
            <a:avLst/>
          </a:prstGeom>
        </p:spPr>
        <p:txBody>
          <a:bodyPr lIns="72004" tIns="36003" rIns="72004" bIns="3600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7"/>
            <a:ext cx="2743200" cy="365125"/>
          </a:xfrm>
          <a:prstGeom prst="rect">
            <a:avLst/>
          </a:prstGeom>
        </p:spPr>
        <p:txBody>
          <a:bodyPr lIns="72004" tIns="36003" rIns="72004" bIns="36003"/>
          <a:lstStyle/>
          <a:p>
            <a:fld id="{4431757E-AE23-4D1C-B212-D5B420CB829B}" type="datetime1">
              <a:rPr lang="en-US" smtClean="0">
                <a:solidFill>
                  <a:prstClr val="black"/>
                </a:solidFill>
              </a:rPr>
              <a:t>10/17/2021</a:t>
            </a:fld>
            <a:endParaRPr lang="en-US" dirty="0">
              <a:solidFill>
                <a:prstClr val="black"/>
              </a:solidFill>
            </a:endParaRPr>
          </a:p>
        </p:txBody>
      </p:sp>
      <p:sp>
        <p:nvSpPr>
          <p:cNvPr id="5" name="Footer Placeholder 4"/>
          <p:cNvSpPr>
            <a:spLocks noGrp="1"/>
          </p:cNvSpPr>
          <p:nvPr>
            <p:ph type="ftr" sz="quarter" idx="11"/>
          </p:nvPr>
        </p:nvSpPr>
        <p:spPr>
          <a:xfrm>
            <a:off x="4038600" y="6356357"/>
            <a:ext cx="4114800" cy="365125"/>
          </a:xfrm>
          <a:prstGeom prst="rect">
            <a:avLst/>
          </a:prstGeom>
        </p:spPr>
        <p:txBody>
          <a:bodyPr lIns="72004" tIns="36003" rIns="72004" bIns="36003"/>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7"/>
            <a:ext cx="2743200" cy="365125"/>
          </a:xfrm>
          <a:prstGeom prst="rect">
            <a:avLst/>
          </a:prstGeom>
        </p:spPr>
        <p:txBody>
          <a:bodyPr lIns="72004" tIns="36003" rIns="72004" bIns="36003"/>
          <a:lstStyle/>
          <a:p>
            <a:fld id="{672F75EC-F465-463A-8919-B2E5488557D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35111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a:prstGeom prst="rect">
            <a:avLst/>
          </a:prstGeom>
        </p:spPr>
        <p:txBody>
          <a:bodyPr lIns="72004" tIns="36003" rIns="72004" bIns="36003"/>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lIns="72004" tIns="36003" rIns="72004" bIns="36003"/>
          <a:lstStyle>
            <a:lvl1pPr marL="0" indent="0" algn="ctr">
              <a:buNone/>
              <a:defRPr>
                <a:solidFill>
                  <a:schemeClr val="tx1">
                    <a:tint val="75000"/>
                  </a:schemeClr>
                </a:solidFill>
              </a:defRPr>
            </a:lvl1pPr>
            <a:lvl2pPr marL="288026" indent="0" algn="ctr">
              <a:buNone/>
              <a:defRPr>
                <a:solidFill>
                  <a:schemeClr val="tx1">
                    <a:tint val="75000"/>
                  </a:schemeClr>
                </a:solidFill>
              </a:defRPr>
            </a:lvl2pPr>
            <a:lvl3pPr marL="576053" indent="0" algn="ctr">
              <a:buNone/>
              <a:defRPr>
                <a:solidFill>
                  <a:schemeClr val="tx1">
                    <a:tint val="75000"/>
                  </a:schemeClr>
                </a:solidFill>
              </a:defRPr>
            </a:lvl3pPr>
            <a:lvl4pPr marL="864079" indent="0" algn="ctr">
              <a:buNone/>
              <a:defRPr>
                <a:solidFill>
                  <a:schemeClr val="tx1">
                    <a:tint val="75000"/>
                  </a:schemeClr>
                </a:solidFill>
              </a:defRPr>
            </a:lvl4pPr>
            <a:lvl5pPr marL="1152105" indent="0" algn="ctr">
              <a:buNone/>
              <a:defRPr>
                <a:solidFill>
                  <a:schemeClr val="tx1">
                    <a:tint val="75000"/>
                  </a:schemeClr>
                </a:solidFill>
              </a:defRPr>
            </a:lvl5pPr>
            <a:lvl6pPr marL="1440131" indent="0" algn="ctr">
              <a:buNone/>
              <a:defRPr>
                <a:solidFill>
                  <a:schemeClr val="tx1">
                    <a:tint val="75000"/>
                  </a:schemeClr>
                </a:solidFill>
              </a:defRPr>
            </a:lvl6pPr>
            <a:lvl7pPr marL="1728158" indent="0" algn="ctr">
              <a:buNone/>
              <a:defRPr>
                <a:solidFill>
                  <a:schemeClr val="tx1">
                    <a:tint val="75000"/>
                  </a:schemeClr>
                </a:solidFill>
              </a:defRPr>
            </a:lvl7pPr>
            <a:lvl8pPr marL="2016184" indent="0" algn="ctr">
              <a:buNone/>
              <a:defRPr>
                <a:solidFill>
                  <a:schemeClr val="tx1">
                    <a:tint val="75000"/>
                  </a:schemeClr>
                </a:solidFill>
              </a:defRPr>
            </a:lvl8pPr>
            <a:lvl9pPr marL="230421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6"/>
            <a:ext cx="2844800" cy="365125"/>
          </a:xfrm>
          <a:prstGeom prst="rect">
            <a:avLst/>
          </a:prstGeom>
        </p:spPr>
        <p:txBody>
          <a:bodyPr lIns="72004" tIns="36003" rIns="72004" bIns="36003"/>
          <a:lstStyle/>
          <a:p>
            <a:fld id="{1C602CD8-9F02-475F-A58A-69E607702D2D}" type="datetime1">
              <a:rPr lang="en-US" smtClean="0">
                <a:solidFill>
                  <a:prstClr val="black"/>
                </a:solidFill>
              </a:rPr>
              <a:t>10/17/2021</a:t>
            </a:fld>
            <a:endParaRPr lang="en-US" dirty="0">
              <a:solidFill>
                <a:prstClr val="black"/>
              </a:solidFill>
            </a:endParaRPr>
          </a:p>
        </p:txBody>
      </p:sp>
      <p:sp>
        <p:nvSpPr>
          <p:cNvPr id="5" name="Footer Placeholder 4"/>
          <p:cNvSpPr>
            <a:spLocks noGrp="1"/>
          </p:cNvSpPr>
          <p:nvPr>
            <p:ph type="ftr" sz="quarter" idx="11"/>
          </p:nvPr>
        </p:nvSpPr>
        <p:spPr>
          <a:xfrm>
            <a:off x="4165601" y="6356356"/>
            <a:ext cx="3860800" cy="365125"/>
          </a:xfrm>
          <a:prstGeom prst="rect">
            <a:avLst/>
          </a:prstGeom>
        </p:spPr>
        <p:txBody>
          <a:bodyPr lIns="72004" tIns="36003" rIns="72004" bIns="36003"/>
          <a:lstStyle/>
          <a:p>
            <a:endParaRPr lang="en-US" dirty="0">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72004" tIns="36003" rIns="72004" bIns="36003"/>
          <a:lstStyle/>
          <a:p>
            <a:fld id="{E736AF05-549F-4B76-A1DB-5EFA7428F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44261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9 Title Only">
    <p:spTree>
      <p:nvGrpSpPr>
        <p:cNvPr id="1" name=""/>
        <p:cNvGrpSpPr/>
        <p:nvPr/>
      </p:nvGrpSpPr>
      <p:grpSpPr>
        <a:xfrm>
          <a:off x="0" y="0"/>
          <a:ext cx="0" cy="0"/>
          <a:chOff x="0" y="0"/>
          <a:chExt cx="0" cy="0"/>
        </a:xfrm>
      </p:grpSpPr>
      <p:sp>
        <p:nvSpPr>
          <p:cNvPr id="7" name="Title 3"/>
          <p:cNvSpPr>
            <a:spLocks noGrp="1"/>
          </p:cNvSpPr>
          <p:nvPr>
            <p:ph type="title"/>
          </p:nvPr>
        </p:nvSpPr>
        <p:spPr>
          <a:xfrm>
            <a:off x="0" y="1"/>
            <a:ext cx="12192000" cy="781235"/>
          </a:xfrm>
          <a:prstGeom prst="rect">
            <a:avLst/>
          </a:prstGeom>
        </p:spPr>
        <p:txBody>
          <a:bodyPr anchor="ctr" anchorCtr="0"/>
          <a:lstStyle>
            <a:lvl1pPr marL="0" marR="0" indent="0" algn="ctr" defTabSz="914400" rtl="0" eaLnBrk="0" fontAlgn="base" latinLnBrk="0" hangingPunct="0">
              <a:lnSpc>
                <a:spcPct val="90000"/>
              </a:lnSpc>
              <a:spcBef>
                <a:spcPct val="0"/>
              </a:spcBef>
              <a:spcAft>
                <a:spcPct val="0"/>
              </a:spcAft>
              <a:buClrTx/>
              <a:buSzPct val="90000"/>
              <a:buFont typeface="Wingdings" panose="05000000000000000000" pitchFamily="2" charset="2"/>
              <a:buNone/>
              <a:tabLst/>
              <a:defRPr kumimoji="0" lang="en-US" altLang="en-US" sz="2400" b="1" i="0" u="none" strike="noStrike" kern="0" cap="none" spc="0" normalizeH="0" baseline="0" noProof="0" dirty="0">
                <a:ln>
                  <a:solidFill>
                    <a:schemeClr val="tx1"/>
                  </a:solidFill>
                </a:ln>
                <a:solidFill>
                  <a:srgbClr val="FFFFFF"/>
                </a:solidFill>
                <a:effectLst>
                  <a:outerShdw blurRad="38100" dist="38100" dir="2700000" algn="tl">
                    <a:srgbClr val="000000">
                      <a:alpha val="43137"/>
                    </a:srgbClr>
                  </a:outerShdw>
                </a:effectLst>
                <a:uLnTx/>
                <a:uFillTx/>
                <a:latin typeface="Arial Rounded MT Bold" panose="020F0704030504030204" pitchFamily="34" charset="0"/>
                <a:ea typeface="MS PGothic" panose="020B0600070205080204" pitchFamily="34" charset="-128"/>
                <a:cs typeface="+mj-cs"/>
              </a:defRPr>
            </a:lvl1pPr>
          </a:lstStyle>
          <a:p>
            <a:r>
              <a:rPr lang="en-US" dirty="0"/>
              <a:t>Click to edit Master title style</a:t>
            </a:r>
          </a:p>
        </p:txBody>
      </p:sp>
      <p:sp>
        <p:nvSpPr>
          <p:cNvPr id="5" name="Footer Placeholder 2"/>
          <p:cNvSpPr>
            <a:spLocks noGrp="1"/>
          </p:cNvSpPr>
          <p:nvPr>
            <p:ph type="ftr" sz="quarter" idx="3"/>
          </p:nvPr>
        </p:nvSpPr>
        <p:spPr>
          <a:xfrm>
            <a:off x="307757" y="6497639"/>
            <a:ext cx="11022307" cy="223837"/>
          </a:xfrm>
          <a:prstGeom prst="rect">
            <a:avLst/>
          </a:prstGeom>
        </p:spPr>
        <p:txBody>
          <a:bodyPr vert="horz" lIns="91440" tIns="45720" rIns="91440" bIns="45720" rtlCol="0" anchor="ctr"/>
          <a:lstStyle>
            <a:lvl1pPr algn="ctr">
              <a:defRPr sz="1000">
                <a:solidFill>
                  <a:schemeClr val="tx1">
                    <a:tint val="75000"/>
                  </a:schemeClr>
                </a:solidFill>
              </a:defRPr>
            </a:lvl1pPr>
          </a:lstStyle>
          <a:p>
            <a:pPr algn="l"/>
            <a:r>
              <a:rPr lang="en-US"/>
              <a:t>L9 Post MCDR CMC Debrief 052118                   For NASA Internal Use Only</a:t>
            </a:r>
            <a:endParaRPr lang="en-US" dirty="0"/>
          </a:p>
        </p:txBody>
      </p:sp>
      <p:sp>
        <p:nvSpPr>
          <p:cNvPr id="6" name="Slide Number Placeholder 3"/>
          <p:cNvSpPr>
            <a:spLocks noGrp="1"/>
          </p:cNvSpPr>
          <p:nvPr>
            <p:ph type="sldNum" sz="quarter" idx="4"/>
          </p:nvPr>
        </p:nvSpPr>
        <p:spPr>
          <a:xfrm>
            <a:off x="11331316" y="6497637"/>
            <a:ext cx="577849" cy="223838"/>
          </a:xfrm>
          <a:prstGeom prst="rect">
            <a:avLst/>
          </a:prstGeom>
        </p:spPr>
        <p:txBody>
          <a:bodyPr vert="horz" lIns="91440" tIns="45720" rIns="91440" bIns="45720" rtlCol="0" anchor="ctr"/>
          <a:lstStyle>
            <a:lvl1pPr algn="r">
              <a:defRPr sz="1000">
                <a:solidFill>
                  <a:schemeClr val="tx1">
                    <a:tint val="75000"/>
                  </a:schemeClr>
                </a:solidFill>
              </a:defRPr>
            </a:lvl1pPr>
          </a:lstStyle>
          <a:p>
            <a:fld id="{9A4DB9E2-F09A-429B-9E50-670A92037774}" type="slidenum">
              <a:rPr lang="en-US" smtClean="0"/>
              <a:pPr/>
              <a:t>‹#›</a:t>
            </a:fld>
            <a:endParaRPr lang="en-US" dirty="0"/>
          </a:p>
        </p:txBody>
      </p:sp>
    </p:spTree>
    <p:extLst>
      <p:ext uri="{BB962C8B-B14F-4D97-AF65-F5344CB8AC3E}">
        <p14:creationId xmlns:p14="http://schemas.microsoft.com/office/powerpoint/2010/main" val="4094786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 Half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0"/>
          </p:nvPr>
        </p:nvSpPr>
        <p:spPr>
          <a:xfrm>
            <a:off x="11391026" y="6510338"/>
            <a:ext cx="478367" cy="228600"/>
          </a:xfrm>
          <a:prstGeom prst="rect">
            <a:avLst/>
          </a:prstGeom>
        </p:spPr>
        <p:txBody>
          <a:bodyPr/>
          <a:lstStyle/>
          <a:p>
            <a:pPr>
              <a:defRPr/>
            </a:pPr>
            <a:fld id="{C909AFF1-D0E4-CA45-8A27-D2C417A0151A}" type="slidenum">
              <a:rPr lang="en-US" smtClean="0">
                <a:solidFill>
                  <a:srgbClr val="000000"/>
                </a:solidFill>
              </a:rPr>
              <a:pPr>
                <a:defRPr/>
              </a:pPr>
              <a:t>‹#›</a:t>
            </a:fld>
            <a:endParaRPr lang="en-US" dirty="0">
              <a:solidFill>
                <a:srgbClr val="000000"/>
              </a:solidFill>
            </a:endParaRPr>
          </a:p>
        </p:txBody>
      </p:sp>
      <p:sp>
        <p:nvSpPr>
          <p:cNvPr id="4" name="Content Placeholder 3"/>
          <p:cNvSpPr>
            <a:spLocks noGrp="1" noChangeArrowheads="1"/>
          </p:cNvSpPr>
          <p:nvPr>
            <p:ph idx="1"/>
          </p:nvPr>
        </p:nvSpPr>
        <p:spPr bwMode="auto">
          <a:xfrm>
            <a:off x="320196" y="1143000"/>
            <a:ext cx="5825065"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9683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L9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 y="0"/>
            <a:ext cx="12192000" cy="6858000"/>
          </a:xfrm>
          <a:prstGeom prst="rect">
            <a:avLst/>
          </a:prstGeom>
        </p:spPr>
      </p:pic>
      <p:sp>
        <p:nvSpPr>
          <p:cNvPr id="2" name="Title 1"/>
          <p:cNvSpPr>
            <a:spLocks noGrp="1"/>
          </p:cNvSpPr>
          <p:nvPr>
            <p:ph type="ctrTitle"/>
          </p:nvPr>
        </p:nvSpPr>
        <p:spPr>
          <a:xfrm>
            <a:off x="0" y="1122363"/>
            <a:ext cx="12192000" cy="1478794"/>
          </a:xfrm>
          <a:prstGeom prst="rect">
            <a:avLst/>
          </a:prstGeom>
          <a:effectLst>
            <a:outerShdw blurRad="50800" dist="41275" dir="2700000" algn="ctr" rotWithShape="0">
              <a:schemeClr val="tx1"/>
            </a:outerShdw>
          </a:effectLst>
        </p:spPr>
        <p:txBody>
          <a:bodyPr anchor="t" anchorCtr="0"/>
          <a:lstStyle>
            <a:lvl1pPr algn="ctr">
              <a:defRPr lang="en-US" sz="36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MS PGothic" panose="020B0600070205080204" pitchFamily="34" charset="-128"/>
                <a:cs typeface="+mj-cs"/>
              </a:defRPr>
            </a:lvl1pPr>
          </a:lstStyle>
          <a:p>
            <a:r>
              <a:rPr lang="en-US" dirty="0"/>
              <a:t>Click to edit Master title style</a:t>
            </a:r>
          </a:p>
        </p:txBody>
      </p:sp>
      <p:sp>
        <p:nvSpPr>
          <p:cNvPr id="3" name="Subtitle 2"/>
          <p:cNvSpPr>
            <a:spLocks noGrp="1"/>
          </p:cNvSpPr>
          <p:nvPr>
            <p:ph type="subTitle" idx="1"/>
          </p:nvPr>
        </p:nvSpPr>
        <p:spPr>
          <a:xfrm>
            <a:off x="-1" y="2734322"/>
            <a:ext cx="12310369" cy="2523478"/>
          </a:xfrm>
          <a:effectLst>
            <a:outerShdw blurRad="50800" dist="25400" dir="2700000" algn="ctr" rotWithShape="0">
              <a:schemeClr val="tx1"/>
            </a:outerShdw>
          </a:effectLst>
        </p:spPr>
        <p:txBody>
          <a:bodyPr/>
          <a:lstStyle>
            <a:lvl1pPr marL="0" indent="0" algn="ctr" rtl="0" eaLnBrk="0" fontAlgn="base" hangingPunct="0">
              <a:lnSpc>
                <a:spcPct val="90000"/>
              </a:lnSpc>
              <a:spcBef>
                <a:spcPct val="0"/>
              </a:spcBef>
              <a:spcAft>
                <a:spcPct val="0"/>
              </a:spcAft>
              <a:buNone/>
              <a:defRPr lang="en-US" sz="2400" b="1" dirty="0">
                <a:ln>
                  <a:solidFill>
                    <a:schemeClr val="tx1"/>
                  </a:solidFill>
                </a:ln>
                <a:solidFill>
                  <a:srgbClr val="FFFFFF"/>
                </a:solidFill>
                <a:effectLst>
                  <a:outerShdw blurRad="38100" dist="38100" dir="2700000" algn="tl">
                    <a:srgbClr val="000000">
                      <a:alpha val="43137"/>
                    </a:srgbClr>
                  </a:outerShdw>
                </a:effectLst>
                <a:latin typeface="Arial Rounded MT Bold" panose="020F0704030504030204" pitchFamily="34" charset="0"/>
                <a:ea typeface="MS PGothic" panose="020B0600070205080204" pitchFamily="34" charset="-128"/>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a:p>
            <a:endParaRPr lang="en-US" dirty="0"/>
          </a:p>
          <a:p>
            <a:r>
              <a:rPr lang="en-US" dirty="0"/>
              <a:t>Click to edit Master subtitle style</a:t>
            </a:r>
          </a:p>
        </p:txBody>
      </p:sp>
      <p:sp>
        <p:nvSpPr>
          <p:cNvPr id="7" name="TextBox 6"/>
          <p:cNvSpPr txBox="1"/>
          <p:nvPr userDrawn="1"/>
        </p:nvSpPr>
        <p:spPr>
          <a:xfrm>
            <a:off x="-529" y="6495964"/>
            <a:ext cx="12191999" cy="276999"/>
          </a:xfrm>
          <a:prstGeom prst="rect">
            <a:avLst/>
          </a:prstGeom>
          <a:noFill/>
        </p:spPr>
        <p:txBody>
          <a:bodyPr wrap="square" rtlCol="0">
            <a:spAutoFit/>
          </a:bodyPr>
          <a:lstStyle/>
          <a:p>
            <a:pPr algn="ctr"/>
            <a:r>
              <a:rPr lang="en-US" sz="1200" b="1" dirty="0">
                <a:solidFill>
                  <a:srgbClr val="FFFFFF"/>
                </a:solidFill>
                <a:latin typeface="Arial"/>
                <a:ea typeface="ＭＳ Ｐゴシック"/>
              </a:rPr>
              <a:t>For NASA Internal Use Only</a:t>
            </a:r>
          </a:p>
        </p:txBody>
      </p:sp>
      <p:sp>
        <p:nvSpPr>
          <p:cNvPr id="6" name="Rectangle 5"/>
          <p:cNvSpPr/>
          <p:nvPr userDrawn="1"/>
        </p:nvSpPr>
        <p:spPr>
          <a:xfrm>
            <a:off x="0" y="5895364"/>
            <a:ext cx="12192000" cy="600164"/>
          </a:xfrm>
          <a:prstGeom prst="rect">
            <a:avLst/>
          </a:prstGeom>
          <a:solidFill>
            <a:schemeClr val="bg1"/>
          </a:solidFill>
          <a:effectLst>
            <a:softEdge rad="31750"/>
          </a:effectLst>
        </p:spPr>
        <p:txBody>
          <a:bodyPr wrap="square">
            <a:spAutoFit/>
          </a:bodyPr>
          <a:lstStyle/>
          <a:p>
            <a:pPr algn="ctr"/>
            <a:r>
              <a:rPr lang="en-US" sz="1100" b="1" dirty="0">
                <a:solidFill>
                  <a:srgbClr val="C00000"/>
                </a:solidFill>
                <a:latin typeface="Arial"/>
                <a:ea typeface="Calibri" panose="020F0502020204030204" pitchFamily="34" charset="0"/>
                <a:cs typeface="Times New Roman" panose="02020603050405020304" pitchFamily="18" charset="0"/>
              </a:rPr>
              <a:t>WARNING: INFORMATION SUBJECT TO U.S. EXPORT CONTROL LAWS.  </a:t>
            </a:r>
          </a:p>
          <a:p>
            <a:pPr algn="ctr"/>
            <a:r>
              <a:rPr lang="en-US" sz="1100" b="1" dirty="0">
                <a:solidFill>
                  <a:srgbClr val="C00000"/>
                </a:solidFill>
                <a:latin typeface="Arial"/>
                <a:ea typeface="Calibri" panose="020F0502020204030204" pitchFamily="34" charset="0"/>
                <a:cs typeface="Times New Roman" panose="02020603050405020304" pitchFamily="18" charset="0"/>
              </a:rPr>
              <a:t>This document contains information within the purview of the International Traffic in Arms Regulations (ITAR), 22 CFR §120-130 and the Export Administration Regulations (EAR), 15 CFR §730-774 and is subject to the export control laws of the U.S. Government</a:t>
            </a:r>
            <a:endParaRPr lang="en-US" sz="1100" dirty="0">
              <a:solidFill>
                <a:srgbClr val="000000"/>
              </a:solidFill>
              <a:latin typeface="Arial"/>
              <a:ea typeface="ＭＳ Ｐゴシック"/>
            </a:endParaRPr>
          </a:p>
        </p:txBody>
      </p:sp>
      <p:sp>
        <p:nvSpPr>
          <p:cNvPr id="11" name="TextBox 10"/>
          <p:cNvSpPr txBox="1"/>
          <p:nvPr userDrawn="1"/>
        </p:nvSpPr>
        <p:spPr>
          <a:xfrm>
            <a:off x="-529" y="5854"/>
            <a:ext cx="1401666" cy="646331"/>
          </a:xfrm>
          <a:prstGeom prst="rect">
            <a:avLst/>
          </a:prstGeom>
          <a:noFill/>
        </p:spPr>
        <p:txBody>
          <a:bodyPr wrap="none" rtlCol="0">
            <a:spAutoFit/>
          </a:bodyPr>
          <a:lstStyle/>
          <a:p>
            <a:pPr marL="12700" defTabSz="457200" eaLnBrk="0" fontAlgn="base" hangingPunct="0">
              <a:spcBef>
                <a:spcPct val="0"/>
              </a:spcBef>
              <a:spcAft>
                <a:spcPct val="0"/>
              </a:spcAft>
            </a:pPr>
            <a:r>
              <a:rPr lang="en-US" sz="1200" b="1" spc="-15" dirty="0">
                <a:solidFill>
                  <a:srgbClr val="FFFFFF"/>
                </a:solidFill>
                <a:latin typeface="Lucida Sans" panose="020B0602030504020204" pitchFamily="34" charset="0"/>
                <a:cs typeface="Times New Roman" panose="02020603050405020304" pitchFamily="18" charset="0"/>
              </a:rPr>
              <a:t>Northern</a:t>
            </a:r>
            <a:r>
              <a:rPr lang="en-US" sz="1200" b="1" spc="-15" baseline="0" dirty="0">
                <a:solidFill>
                  <a:srgbClr val="FFFFFF"/>
                </a:solidFill>
                <a:latin typeface="Lucida Sans" panose="020B0602030504020204" pitchFamily="34" charset="0"/>
                <a:cs typeface="Times New Roman" panose="02020603050405020304" pitchFamily="18" charset="0"/>
              </a:rPr>
              <a:t> Maine</a:t>
            </a:r>
            <a:endParaRPr lang="en-US" sz="1200" b="1" spc="-15" dirty="0">
              <a:solidFill>
                <a:srgbClr val="FFFFFF"/>
              </a:solidFill>
              <a:latin typeface="Lucida Sans" panose="020B0602030504020204" pitchFamily="34" charset="0"/>
              <a:cs typeface="Times New Roman" panose="02020603050405020304" pitchFamily="18" charset="0"/>
            </a:endParaRPr>
          </a:p>
          <a:p>
            <a:pPr marL="12700" defTabSz="457200" eaLnBrk="0" fontAlgn="base" hangingPunct="0">
              <a:spcBef>
                <a:spcPct val="0"/>
              </a:spcBef>
              <a:spcAft>
                <a:spcPct val="0"/>
              </a:spcAft>
            </a:pPr>
            <a:r>
              <a:rPr lang="en-US" sz="1200" b="1" spc="-15" dirty="0">
                <a:solidFill>
                  <a:srgbClr val="FFFFFF"/>
                </a:solidFill>
                <a:latin typeface="Lucida Sans" panose="020B0602030504020204" pitchFamily="34" charset="0"/>
                <a:cs typeface="Times New Roman" panose="02020603050405020304" pitchFamily="18" charset="0"/>
              </a:rPr>
              <a:t>Landsat 8 / OLI</a:t>
            </a:r>
          </a:p>
          <a:p>
            <a:pPr marL="12700" defTabSz="457200" eaLnBrk="0" fontAlgn="base" hangingPunct="0">
              <a:spcBef>
                <a:spcPct val="0"/>
              </a:spcBef>
              <a:spcAft>
                <a:spcPct val="0"/>
              </a:spcAft>
            </a:pPr>
            <a:r>
              <a:rPr lang="en-US" sz="1200" b="1" spc="-15" dirty="0">
                <a:solidFill>
                  <a:srgbClr val="FFFFFF"/>
                </a:solidFill>
                <a:latin typeface="Lucida Sans" panose="020B0602030504020204" pitchFamily="34" charset="0"/>
                <a:cs typeface="Times New Roman" panose="02020603050405020304" pitchFamily="18" charset="0"/>
              </a:rPr>
              <a:t>10/13/2017</a:t>
            </a:r>
          </a:p>
        </p:txBody>
      </p:sp>
    </p:spTree>
    <p:extLst>
      <p:ext uri="{BB962C8B-B14F-4D97-AF65-F5344CB8AC3E}">
        <p14:creationId xmlns:p14="http://schemas.microsoft.com/office/powerpoint/2010/main" val="106619089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9 Section Header">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 y="0"/>
            <a:ext cx="12192000" cy="6858000"/>
          </a:xfrm>
          <a:prstGeom prst="rect">
            <a:avLst/>
          </a:prstGeom>
        </p:spPr>
      </p:pic>
      <p:sp>
        <p:nvSpPr>
          <p:cNvPr id="9" name="Title 1"/>
          <p:cNvSpPr>
            <a:spLocks noGrp="1"/>
          </p:cNvSpPr>
          <p:nvPr>
            <p:ph type="title"/>
          </p:nvPr>
        </p:nvSpPr>
        <p:spPr>
          <a:xfrm>
            <a:off x="0" y="1384917"/>
            <a:ext cx="12192000" cy="923278"/>
          </a:xfrm>
          <a:prstGeom prst="rect">
            <a:avLst/>
          </a:prstGeom>
          <a:ln>
            <a:noFill/>
          </a:ln>
          <a:effectLst>
            <a:outerShdw blurRad="50800" dist="41910" dir="2700000" algn="ctr" rotWithShape="0">
              <a:schemeClr val="tx1"/>
            </a:outerShdw>
          </a:effectLst>
        </p:spPr>
        <p:txBody>
          <a:bodyPr anchor="b"/>
          <a:lstStyle>
            <a:lvl1pPr algn="ctr" rtl="0" eaLnBrk="0" fontAlgn="base" hangingPunct="0">
              <a:lnSpc>
                <a:spcPct val="90000"/>
              </a:lnSpc>
              <a:spcBef>
                <a:spcPct val="0"/>
              </a:spcBef>
              <a:spcAft>
                <a:spcPct val="0"/>
              </a:spcAft>
              <a:defRPr lang="en-US" sz="36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MS PGothic" panose="020B0600070205080204" pitchFamily="34" charset="-128"/>
                <a:cs typeface="+mj-cs"/>
              </a:defRPr>
            </a:lvl1pPr>
          </a:lstStyle>
          <a:p>
            <a:r>
              <a:rPr lang="en-US" dirty="0"/>
              <a:t>Click to edit Master title style</a:t>
            </a:r>
          </a:p>
        </p:txBody>
      </p:sp>
      <p:sp>
        <p:nvSpPr>
          <p:cNvPr id="10" name="Text Placeholder 2"/>
          <p:cNvSpPr>
            <a:spLocks noGrp="1"/>
          </p:cNvSpPr>
          <p:nvPr>
            <p:ph type="body" idx="1"/>
          </p:nvPr>
        </p:nvSpPr>
        <p:spPr>
          <a:xfrm>
            <a:off x="0" y="2379217"/>
            <a:ext cx="12192000" cy="3701557"/>
          </a:xfrm>
        </p:spPr>
        <p:txBody>
          <a:bodyPr/>
          <a:lstStyle>
            <a:lvl1pPr marL="0" indent="0" algn="ctr">
              <a:buFont typeface="Arial" panose="020B0604020202020204" pitchFamily="34" charset="0"/>
              <a:buNone/>
              <a:defRPr sz="240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2" name="TextBox 11"/>
          <p:cNvSpPr txBox="1"/>
          <p:nvPr userDrawn="1"/>
        </p:nvSpPr>
        <p:spPr>
          <a:xfrm>
            <a:off x="-529" y="5854"/>
            <a:ext cx="1401666" cy="646331"/>
          </a:xfrm>
          <a:prstGeom prst="rect">
            <a:avLst/>
          </a:prstGeom>
          <a:noFill/>
        </p:spPr>
        <p:txBody>
          <a:bodyPr wrap="none" rtlCol="0">
            <a:spAutoFit/>
          </a:bodyPr>
          <a:lstStyle/>
          <a:p>
            <a:pPr marL="12700" defTabSz="457200" eaLnBrk="0" fontAlgn="base" hangingPunct="0">
              <a:spcBef>
                <a:spcPct val="0"/>
              </a:spcBef>
              <a:spcAft>
                <a:spcPct val="0"/>
              </a:spcAft>
            </a:pPr>
            <a:r>
              <a:rPr lang="en-US" sz="1200" b="1" spc="-15" dirty="0">
                <a:solidFill>
                  <a:srgbClr val="FFFFFF"/>
                </a:solidFill>
                <a:latin typeface="Lucida Sans" panose="020B0602030504020204" pitchFamily="34" charset="0"/>
                <a:cs typeface="Times New Roman" panose="02020603050405020304" pitchFamily="18" charset="0"/>
              </a:rPr>
              <a:t>Northern</a:t>
            </a:r>
            <a:r>
              <a:rPr lang="en-US" sz="1200" b="1" spc="-15" baseline="0" dirty="0">
                <a:solidFill>
                  <a:srgbClr val="FFFFFF"/>
                </a:solidFill>
                <a:latin typeface="Lucida Sans" panose="020B0602030504020204" pitchFamily="34" charset="0"/>
                <a:cs typeface="Times New Roman" panose="02020603050405020304" pitchFamily="18" charset="0"/>
              </a:rPr>
              <a:t> Maine</a:t>
            </a:r>
            <a:endParaRPr lang="en-US" sz="1200" b="1" spc="-15" dirty="0">
              <a:solidFill>
                <a:srgbClr val="FFFFFF"/>
              </a:solidFill>
              <a:latin typeface="Lucida Sans" panose="020B0602030504020204" pitchFamily="34" charset="0"/>
              <a:cs typeface="Times New Roman" panose="02020603050405020304" pitchFamily="18" charset="0"/>
            </a:endParaRPr>
          </a:p>
          <a:p>
            <a:pPr marL="12700" defTabSz="457200" eaLnBrk="0" fontAlgn="base" hangingPunct="0">
              <a:spcBef>
                <a:spcPct val="0"/>
              </a:spcBef>
              <a:spcAft>
                <a:spcPct val="0"/>
              </a:spcAft>
            </a:pPr>
            <a:r>
              <a:rPr lang="en-US" sz="1200" b="1" spc="-15" dirty="0">
                <a:solidFill>
                  <a:srgbClr val="FFFFFF"/>
                </a:solidFill>
                <a:latin typeface="Lucida Sans" panose="020B0602030504020204" pitchFamily="34" charset="0"/>
                <a:cs typeface="Times New Roman" panose="02020603050405020304" pitchFamily="18" charset="0"/>
              </a:rPr>
              <a:t>Landsat 8 / OLI</a:t>
            </a:r>
          </a:p>
          <a:p>
            <a:pPr marL="12700" defTabSz="457200" eaLnBrk="0" fontAlgn="base" hangingPunct="0">
              <a:spcBef>
                <a:spcPct val="0"/>
              </a:spcBef>
              <a:spcAft>
                <a:spcPct val="0"/>
              </a:spcAft>
            </a:pPr>
            <a:r>
              <a:rPr lang="en-US" sz="1200" b="1" spc="-15" dirty="0">
                <a:solidFill>
                  <a:srgbClr val="FFFFFF"/>
                </a:solidFill>
                <a:latin typeface="Lucida Sans" panose="020B0602030504020204" pitchFamily="34" charset="0"/>
                <a:cs typeface="Times New Roman" panose="02020603050405020304" pitchFamily="18" charset="0"/>
              </a:rPr>
              <a:t>10/13/2017</a:t>
            </a:r>
          </a:p>
        </p:txBody>
      </p:sp>
    </p:spTree>
    <p:extLst>
      <p:ext uri="{BB962C8B-B14F-4D97-AF65-F5344CB8AC3E}">
        <p14:creationId xmlns:p14="http://schemas.microsoft.com/office/powerpoint/2010/main" val="1514345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9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7759" y="932156"/>
            <a:ext cx="11576483" cy="5477521"/>
          </a:xfrm>
        </p:spPr>
        <p:txBody>
          <a:bodyPr/>
          <a:lstStyle>
            <a:lvl1pPr marL="228600" marR="0" indent="-228600" algn="l" defTabSz="914400" rtl="0" eaLnBrk="0" fontAlgn="base" latinLnBrk="0" hangingPunct="0">
              <a:lnSpc>
                <a:spcPct val="100000"/>
              </a:lnSpc>
              <a:spcBef>
                <a:spcPts val="432"/>
              </a:spcBef>
              <a:spcAft>
                <a:spcPct val="0"/>
              </a:spcAft>
              <a:buClrTx/>
              <a:buSzTx/>
              <a:buFont typeface="Wingdings" panose="05000000000000000000" pitchFamily="2" charset="2"/>
              <a:buChar char="Ø"/>
              <a:tabLst/>
              <a:defRPr lang="en-US" altLang="en-US" sz="1800" b="1" noProof="0" dirty="0" smtClean="0">
                <a:solidFill>
                  <a:schemeClr val="tx1"/>
                </a:solidFill>
                <a:latin typeface="+mn-lt"/>
                <a:ea typeface="MS PGothic" panose="020B0600070205080204" pitchFamily="34" charset="-128"/>
                <a:cs typeface="+mn-cs"/>
              </a:defRPr>
            </a:lvl1pPr>
            <a:lvl2pPr marL="457200" marR="0" indent="-228600" algn="l" defTabSz="914400" rtl="0" eaLnBrk="0" fontAlgn="base" latinLnBrk="0" hangingPunct="0">
              <a:lnSpc>
                <a:spcPct val="100000"/>
              </a:lnSpc>
              <a:spcBef>
                <a:spcPct val="20000"/>
              </a:spcBef>
              <a:spcAft>
                <a:spcPct val="0"/>
              </a:spcAft>
              <a:buClrTx/>
              <a:buSzPct val="80000"/>
              <a:buFont typeface="Wingdings" panose="05000000000000000000" pitchFamily="2" charset="2"/>
              <a:buChar char="q"/>
              <a:tabLst>
                <a:tab pos="1371600" algn="l"/>
              </a:tabLst>
              <a:defRPr sz="1800">
                <a:solidFill>
                  <a:schemeClr val="tx1"/>
                </a:solidFill>
              </a:defRPr>
            </a:lvl2pPr>
            <a:lvl3pPr marL="640080" marR="0" indent="-182880" algn="l" defTabSz="914400" rtl="0" eaLnBrk="0" fontAlgn="base" latinLnBrk="0" hangingPunct="0">
              <a:lnSpc>
                <a:spcPct val="100000"/>
              </a:lnSpc>
              <a:spcBef>
                <a:spcPts val="384"/>
              </a:spcBef>
              <a:spcAft>
                <a:spcPct val="0"/>
              </a:spcAft>
              <a:buClrTx/>
              <a:buSzTx/>
              <a:buFont typeface="Arial" panose="020B0604020202020204" pitchFamily="34" charset="0"/>
              <a:buChar char="»"/>
              <a:tabLst>
                <a:tab pos="1371600" algn="l"/>
              </a:tabLst>
              <a:defRPr sz="1600">
                <a:solidFill>
                  <a:schemeClr val="tx1"/>
                </a:solidFill>
              </a:defRPr>
            </a:lvl3pPr>
            <a:lvl4pPr marL="914400" marR="0" indent="-182880" algn="l" defTabSz="914400" rtl="0" eaLnBrk="0" fontAlgn="base" latinLnBrk="0" hangingPunct="0">
              <a:lnSpc>
                <a:spcPct val="100000"/>
              </a:lnSpc>
              <a:spcBef>
                <a:spcPts val="336"/>
              </a:spcBef>
              <a:spcAft>
                <a:spcPct val="0"/>
              </a:spcAft>
              <a:buClrTx/>
              <a:buSzTx/>
              <a:buFontTx/>
              <a:buChar char="–"/>
              <a:tabLst>
                <a:tab pos="1371600" algn="l"/>
              </a:tabLst>
              <a:defRPr sz="1400">
                <a:solidFill>
                  <a:schemeClr val="tx1"/>
                </a:solidFill>
              </a:defRPr>
            </a:lvl4pPr>
            <a:lvl5pPr marL="914400" marR="0" indent="0" algn="l" defTabSz="914400" rtl="0" eaLnBrk="0" fontAlgn="base" latinLnBrk="0" hangingPunct="0">
              <a:lnSpc>
                <a:spcPct val="100000"/>
              </a:lnSpc>
              <a:spcBef>
                <a:spcPts val="336"/>
              </a:spcBef>
              <a:spcAft>
                <a:spcPct val="0"/>
              </a:spcAft>
              <a:buClrTx/>
              <a:buSzTx/>
              <a:buFont typeface="Arial" panose="020B0604020202020204" pitchFamily="34" charset="0"/>
              <a:buNone/>
              <a:tabLst>
                <a:tab pos="1371600" algn="l"/>
              </a:tabLst>
              <a:defRPr sz="1400">
                <a:solidFill>
                  <a:schemeClr val="tx1"/>
                </a:solidFill>
              </a:defRPr>
            </a:lvl5pPr>
            <a:lvl6pPr marL="1280160" marR="0" indent="-171450" algn="l" defTabSz="914400" rtl="0" eaLnBrk="1" fontAlgn="base" latinLnBrk="0" hangingPunct="1">
              <a:lnSpc>
                <a:spcPct val="100000"/>
              </a:lnSpc>
              <a:spcBef>
                <a:spcPct val="20000"/>
              </a:spcBef>
              <a:spcAft>
                <a:spcPct val="0"/>
              </a:spcAft>
              <a:buClrTx/>
              <a:buSzPct val="80000"/>
              <a:buFont typeface="Wingdings" panose="05000000000000000000" pitchFamily="2" charset="2"/>
              <a:buChar char="v"/>
              <a:tabLst/>
              <a:defRPr/>
            </a:lvl6pPr>
          </a:lstStyle>
          <a:p>
            <a:pPr marL="228600" marR="0" lvl="0" indent="-228600" algn="l" defTabSz="914400" rtl="0" eaLnBrk="0" fontAlgn="base" latinLnBrk="0" hangingPunct="0">
              <a:lnSpc>
                <a:spcPct val="100000"/>
              </a:lnSpc>
              <a:spcBef>
                <a:spcPts val="432"/>
              </a:spcBef>
              <a:spcAft>
                <a:spcPct val="0"/>
              </a:spcAft>
              <a:buClrTx/>
              <a:buSzTx/>
              <a:buFont typeface="Wingdings" panose="05000000000000000000" pitchFamily="2" charset="2"/>
              <a:buChar char="Ø"/>
              <a:tabLst/>
              <a:defRPr/>
            </a:pPr>
            <a:r>
              <a:rPr kumimoji="0" lang="en-US" altLang="en-US" sz="2000" b="1" i="0" u="none" strike="noStrike" kern="0" cap="none" spc="0" normalizeH="0" baseline="0" noProof="0" dirty="0">
                <a:ln>
                  <a:noFill/>
                </a:ln>
                <a:solidFill>
                  <a:srgbClr val="000000"/>
                </a:solidFill>
                <a:effectLst/>
                <a:uLnTx/>
                <a:uFillTx/>
                <a:latin typeface="+mn-lt"/>
                <a:ea typeface="MS PGothic" panose="020B0600070205080204" pitchFamily="34" charset="-128"/>
              </a:rPr>
              <a:t>Click to edit Master text styles</a:t>
            </a:r>
          </a:p>
          <a:p>
            <a:pPr marL="457200" marR="0" lvl="1" indent="-228600" algn="l" defTabSz="914400" rtl="0" eaLnBrk="0" fontAlgn="base" latinLnBrk="0" hangingPunct="0">
              <a:lnSpc>
                <a:spcPct val="100000"/>
              </a:lnSpc>
              <a:spcBef>
                <a:spcPct val="20000"/>
              </a:spcBef>
              <a:spcAft>
                <a:spcPct val="0"/>
              </a:spcAft>
              <a:buClrTx/>
              <a:buSzPct val="80000"/>
              <a:buFont typeface="Wingdings" panose="05000000000000000000" pitchFamily="2" charset="2"/>
              <a:buChar char="q"/>
              <a:tabLst>
                <a:tab pos="1371600" algn="l"/>
              </a:tabLst>
              <a:defRPr/>
            </a:pPr>
            <a:r>
              <a:rPr kumimoji="0" lang="en-US" altLang="en-US" sz="1800" b="0" i="0" u="none" strike="noStrike" kern="0" cap="none" spc="0" normalizeH="0" baseline="0" noProof="0" dirty="0">
                <a:ln>
                  <a:noFill/>
                </a:ln>
                <a:solidFill>
                  <a:srgbClr val="000000"/>
                </a:solidFill>
                <a:effectLst/>
                <a:uLnTx/>
                <a:uFillTx/>
                <a:latin typeface="+mn-lt"/>
                <a:ea typeface="MS PGothic" panose="020B0600070205080204" pitchFamily="34" charset="-128"/>
              </a:rPr>
              <a:t>Second level</a:t>
            </a:r>
          </a:p>
          <a:p>
            <a:pPr marL="640080" marR="0" lvl="2" indent="-182880" algn="l" defTabSz="914400" rtl="0" eaLnBrk="0" fontAlgn="base" latinLnBrk="0" hangingPunct="0">
              <a:lnSpc>
                <a:spcPct val="100000"/>
              </a:lnSpc>
              <a:spcBef>
                <a:spcPts val="384"/>
              </a:spcBef>
              <a:spcAft>
                <a:spcPct val="0"/>
              </a:spcAft>
              <a:buClrTx/>
              <a:buSzTx/>
              <a:buFont typeface="Arial" panose="020B0604020202020204" pitchFamily="34" charset="0"/>
              <a:buChar char="»"/>
              <a:tabLst>
                <a:tab pos="1371600" algn="l"/>
              </a:tabLst>
              <a:defRPr/>
            </a:pPr>
            <a:r>
              <a:rPr kumimoji="0" lang="en-US" altLang="en-US" sz="1600" b="0" i="0" u="none" strike="noStrike" kern="0" cap="none" spc="0" normalizeH="0" baseline="0" noProof="0" dirty="0">
                <a:ln>
                  <a:noFill/>
                </a:ln>
                <a:solidFill>
                  <a:srgbClr val="000000"/>
                </a:solidFill>
                <a:effectLst/>
                <a:uLnTx/>
                <a:uFillTx/>
                <a:latin typeface="+mn-lt"/>
                <a:ea typeface="MS PGothic" panose="020B0600070205080204" pitchFamily="34" charset="-128"/>
              </a:rPr>
              <a:t>Third level</a:t>
            </a:r>
          </a:p>
          <a:p>
            <a:pPr marL="914400" marR="0" lvl="3" indent="-182880" algn="l" defTabSz="914400" rtl="0" eaLnBrk="0" fontAlgn="base" latinLnBrk="0" hangingPunct="0">
              <a:lnSpc>
                <a:spcPct val="100000"/>
              </a:lnSpc>
              <a:spcBef>
                <a:spcPts val="336"/>
              </a:spcBef>
              <a:spcAft>
                <a:spcPct val="0"/>
              </a:spcAft>
              <a:buClrTx/>
              <a:buSzTx/>
              <a:buFontTx/>
              <a:buChar char="–"/>
              <a:tabLst>
                <a:tab pos="1371600" algn="l"/>
              </a:tabLst>
              <a:defRPr/>
            </a:pPr>
            <a:r>
              <a:rPr kumimoji="0" lang="en-US" altLang="en-US" sz="1600" b="0" i="0" u="none" strike="noStrike" kern="0" cap="none" spc="0" normalizeH="0" baseline="0" noProof="0" dirty="0">
                <a:ln>
                  <a:noFill/>
                </a:ln>
                <a:solidFill>
                  <a:srgbClr val="000000"/>
                </a:solidFill>
                <a:effectLst/>
                <a:uLnTx/>
                <a:uFillTx/>
                <a:latin typeface="+mn-lt"/>
                <a:ea typeface="MS PGothic" panose="020B0600070205080204" pitchFamily="34" charset="-128"/>
              </a:rPr>
              <a:t>Fourth level</a:t>
            </a:r>
          </a:p>
          <a:p>
            <a:pPr marL="1097280" marR="0" lvl="4" indent="-182880" algn="l" defTabSz="914400" rtl="0" eaLnBrk="0" fontAlgn="base" latinLnBrk="0" hangingPunct="0">
              <a:lnSpc>
                <a:spcPct val="100000"/>
              </a:lnSpc>
              <a:spcBef>
                <a:spcPts val="336"/>
              </a:spcBef>
              <a:spcAft>
                <a:spcPct val="0"/>
              </a:spcAft>
              <a:buClrTx/>
              <a:buSzTx/>
              <a:buFont typeface="Arial" panose="020B0604020202020204" pitchFamily="34" charset="0"/>
              <a:buChar char="•"/>
              <a:tabLst>
                <a:tab pos="1371600" algn="l"/>
              </a:tabLst>
              <a:defRPr/>
            </a:pPr>
            <a:r>
              <a:rPr kumimoji="0" lang="en-US" altLang="en-US" sz="1600" b="0" i="0" u="none" strike="noStrike" kern="0" cap="none" spc="0" normalizeH="0" baseline="0" noProof="0" dirty="0">
                <a:ln>
                  <a:noFill/>
                </a:ln>
                <a:solidFill>
                  <a:srgbClr val="000000"/>
                </a:solidFill>
                <a:effectLst/>
                <a:uLnTx/>
                <a:uFillTx/>
                <a:latin typeface="+mn-lt"/>
                <a:ea typeface="MS PGothic" panose="020B0600070205080204" pitchFamily="34" charset="-128"/>
              </a:rPr>
              <a:t>Fifth level</a:t>
            </a:r>
          </a:p>
          <a:p>
            <a:pPr marL="1280160" marR="0" lvl="5" indent="-171450" algn="l" defTabSz="914400" rtl="0" eaLnBrk="1" fontAlgn="base" latinLnBrk="0" hangingPunct="1">
              <a:lnSpc>
                <a:spcPct val="100000"/>
              </a:lnSpc>
              <a:spcBef>
                <a:spcPct val="20000"/>
              </a:spcBef>
              <a:spcAft>
                <a:spcPct val="0"/>
              </a:spcAft>
              <a:buClrTx/>
              <a:buSzPct val="80000"/>
              <a:buFont typeface="Wingdings" panose="05000000000000000000" pitchFamily="2" charset="2"/>
              <a:buChar char="v"/>
              <a:tabLst/>
              <a:defRPr/>
            </a:pPr>
            <a:r>
              <a:rPr kumimoji="0" lang="en-US" altLang="en-US" sz="1600" b="0" i="0" u="none" strike="noStrike" kern="0" cap="none" spc="0" normalizeH="0" baseline="0" noProof="0" dirty="0">
                <a:ln>
                  <a:noFill/>
                </a:ln>
                <a:solidFill>
                  <a:srgbClr val="000000"/>
                </a:solidFill>
                <a:effectLst/>
                <a:uLnTx/>
                <a:uFillTx/>
                <a:latin typeface="+mn-lt"/>
                <a:ea typeface="+mn-ea"/>
              </a:rPr>
              <a:t>Sixth level</a:t>
            </a:r>
          </a:p>
          <a:p>
            <a:pPr marL="1097280" marR="0" lvl="4" indent="-182880" algn="l" defTabSz="914400" rtl="0" eaLnBrk="0" fontAlgn="base" latinLnBrk="0" hangingPunct="0">
              <a:lnSpc>
                <a:spcPct val="100000"/>
              </a:lnSpc>
              <a:spcBef>
                <a:spcPts val="336"/>
              </a:spcBef>
              <a:spcAft>
                <a:spcPct val="0"/>
              </a:spcAft>
              <a:buClrTx/>
              <a:buSzTx/>
              <a:buFont typeface="Arial" panose="020B0604020202020204" pitchFamily="34" charset="0"/>
              <a:buChar char="•"/>
              <a:tabLst>
                <a:tab pos="1371600" algn="l"/>
              </a:tabLst>
              <a:defRPr/>
            </a:pPr>
            <a:endParaRPr kumimoji="0" lang="en-US" altLang="en-US" sz="1600" b="0" i="0" u="none" strike="noStrike" kern="0" cap="none" spc="0" normalizeH="0" baseline="0" noProof="0" dirty="0">
              <a:ln>
                <a:noFill/>
              </a:ln>
              <a:solidFill>
                <a:srgbClr val="000000"/>
              </a:solidFill>
              <a:effectLst/>
              <a:uLnTx/>
              <a:uFillTx/>
              <a:latin typeface="+mn-lt"/>
              <a:ea typeface="MS PGothic" panose="020B0600070205080204" pitchFamily="34" charset="-128"/>
            </a:endParaRPr>
          </a:p>
        </p:txBody>
      </p:sp>
      <p:sp>
        <p:nvSpPr>
          <p:cNvPr id="6" name="Title 3"/>
          <p:cNvSpPr>
            <a:spLocks noGrp="1"/>
          </p:cNvSpPr>
          <p:nvPr>
            <p:ph type="title"/>
          </p:nvPr>
        </p:nvSpPr>
        <p:spPr>
          <a:xfrm>
            <a:off x="0" y="1"/>
            <a:ext cx="12192000" cy="777240"/>
          </a:xfrm>
          <a:prstGeom prst="rect">
            <a:avLst/>
          </a:prstGeom>
        </p:spPr>
        <p:txBody>
          <a:bodyPr anchor="ctr" anchorCtr="0"/>
          <a:lstStyle>
            <a:lvl1pPr marL="0" marR="0" indent="0" algn="ctr" defTabSz="914400" rtl="0" eaLnBrk="0" fontAlgn="base" latinLnBrk="0" hangingPunct="0">
              <a:lnSpc>
                <a:spcPct val="90000"/>
              </a:lnSpc>
              <a:spcBef>
                <a:spcPct val="0"/>
              </a:spcBef>
              <a:spcAft>
                <a:spcPct val="0"/>
              </a:spcAft>
              <a:buClrTx/>
              <a:buSzPct val="90000"/>
              <a:buFont typeface="Wingdings" panose="05000000000000000000" pitchFamily="2" charset="2"/>
              <a:buNone/>
              <a:tabLst/>
              <a:defRPr kumimoji="0" lang="en-US" altLang="en-US" sz="2400" b="1" i="0" u="none" strike="noStrike" kern="0" cap="none" spc="0" normalizeH="0" baseline="0" noProof="0" dirty="0">
                <a:ln>
                  <a:solidFill>
                    <a:schemeClr val="tx1"/>
                  </a:solidFill>
                </a:ln>
                <a:solidFill>
                  <a:srgbClr val="FFFFFF"/>
                </a:solidFill>
                <a:effectLst>
                  <a:outerShdw blurRad="38100" dist="38100" dir="2700000" algn="tl">
                    <a:srgbClr val="000000">
                      <a:alpha val="43137"/>
                    </a:srgbClr>
                  </a:outerShdw>
                </a:effectLst>
                <a:uLnTx/>
                <a:uFillTx/>
                <a:latin typeface="Arial Rounded MT Bold" panose="020F0704030504030204" pitchFamily="34" charset="0"/>
                <a:ea typeface="MS PGothic" panose="020B0600070205080204" pitchFamily="34" charset="-128"/>
                <a:cs typeface="+mj-cs"/>
              </a:defRPr>
            </a:lvl1pPr>
          </a:lstStyle>
          <a:p>
            <a:r>
              <a:rPr lang="en-US" dirty="0"/>
              <a:t>Click to edit Master title style</a:t>
            </a:r>
          </a:p>
        </p:txBody>
      </p:sp>
      <p:sp>
        <p:nvSpPr>
          <p:cNvPr id="7" name="Footer Placeholder 2"/>
          <p:cNvSpPr>
            <a:spLocks noGrp="1"/>
          </p:cNvSpPr>
          <p:nvPr>
            <p:ph type="ftr" sz="quarter" idx="3"/>
          </p:nvPr>
        </p:nvSpPr>
        <p:spPr>
          <a:xfrm>
            <a:off x="307757" y="6497639"/>
            <a:ext cx="11022307" cy="223837"/>
          </a:xfrm>
          <a:prstGeom prst="rect">
            <a:avLst/>
          </a:prstGeom>
        </p:spPr>
        <p:txBody>
          <a:bodyPr vert="horz" lIns="91440" tIns="45720" rIns="91440" bIns="45720" rtlCol="0" anchor="ctr"/>
          <a:lstStyle>
            <a:lvl1pPr algn="ctr">
              <a:defRPr sz="1000">
                <a:solidFill>
                  <a:schemeClr val="tx1">
                    <a:tint val="75000"/>
                  </a:schemeClr>
                </a:solidFill>
              </a:defRPr>
            </a:lvl1pPr>
          </a:lstStyle>
          <a:p>
            <a:pPr algn="l"/>
            <a:r>
              <a:rPr lang="en-US"/>
              <a:t>L9 Post MCDR CMC Debrief 052118                   For NASA Internal Use Only</a:t>
            </a:r>
            <a:endParaRPr lang="en-US" dirty="0"/>
          </a:p>
        </p:txBody>
      </p:sp>
      <p:sp>
        <p:nvSpPr>
          <p:cNvPr id="8" name="Slide Number Placeholder 3"/>
          <p:cNvSpPr>
            <a:spLocks noGrp="1"/>
          </p:cNvSpPr>
          <p:nvPr>
            <p:ph type="sldNum" sz="quarter" idx="4"/>
          </p:nvPr>
        </p:nvSpPr>
        <p:spPr>
          <a:xfrm>
            <a:off x="11331316" y="6497637"/>
            <a:ext cx="577849" cy="223838"/>
          </a:xfrm>
          <a:prstGeom prst="rect">
            <a:avLst/>
          </a:prstGeom>
        </p:spPr>
        <p:txBody>
          <a:bodyPr vert="horz" lIns="91440" tIns="45720" rIns="91440" bIns="45720" rtlCol="0" anchor="ctr"/>
          <a:lstStyle>
            <a:lvl1pPr algn="r">
              <a:defRPr sz="1000">
                <a:solidFill>
                  <a:schemeClr val="tx1">
                    <a:tint val="75000"/>
                  </a:schemeClr>
                </a:solidFill>
              </a:defRPr>
            </a:lvl1pPr>
          </a:lstStyle>
          <a:p>
            <a:fld id="{9A4DB9E2-F09A-429B-9E50-670A92037774}" type="slidenum">
              <a:rPr lang="en-US" smtClean="0"/>
              <a:pPr/>
              <a:t>‹#›</a:t>
            </a:fld>
            <a:endParaRPr lang="en-US" dirty="0"/>
          </a:p>
        </p:txBody>
      </p:sp>
    </p:spTree>
    <p:extLst>
      <p:ext uri="{BB962C8B-B14F-4D97-AF65-F5344CB8AC3E}">
        <p14:creationId xmlns:p14="http://schemas.microsoft.com/office/powerpoint/2010/main" val="2933139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78813" y="352133"/>
            <a:ext cx="10972800" cy="1143000"/>
          </a:xfrm>
          <a:prstGeom prst="rect">
            <a:avLst/>
          </a:prstGeom>
        </p:spPr>
        <p:txBody>
          <a:bodyPr vert="horz" lIns="72000" tIns="36001" rIns="72000" bIns="36001"/>
          <a:lstStyle>
            <a:lvl1pPr algn="l">
              <a:defRPr sz="2175" b="1">
                <a:latin typeface="Arial"/>
                <a:cs typeface="Arial"/>
              </a:defRPr>
            </a:lvl1pPr>
          </a:lstStyle>
          <a:p>
            <a:r>
              <a:rPr lang="en-US" dirty="0"/>
              <a:t>Click to edit Master title style</a:t>
            </a:r>
          </a:p>
        </p:txBody>
      </p:sp>
      <p:sp>
        <p:nvSpPr>
          <p:cNvPr id="4" name="Content Placeholder 3"/>
          <p:cNvSpPr>
            <a:spLocks noGrp="1"/>
          </p:cNvSpPr>
          <p:nvPr>
            <p:ph sz="quarter" idx="10"/>
          </p:nvPr>
        </p:nvSpPr>
        <p:spPr>
          <a:xfrm>
            <a:off x="594214" y="1094917"/>
            <a:ext cx="10957407" cy="3772285"/>
          </a:xfrm>
          <a:prstGeom prst="rect">
            <a:avLst/>
          </a:prstGeom>
        </p:spPr>
        <p:txBody>
          <a:bodyPr vert="horz" lIns="72000" tIns="36001" rIns="72000" bIns="36001"/>
          <a:lstStyle>
            <a:lvl1pPr>
              <a:defRPr sz="1500"/>
            </a:lvl1pPr>
            <a:lvl2pPr>
              <a:defRPr sz="1275"/>
            </a:lvl2pPr>
            <a:lvl3pPr>
              <a:defRPr sz="1275"/>
            </a:lvl3pPr>
            <a:lvl4pPr>
              <a:defRPr sz="1275"/>
            </a:lvl4pPr>
            <a:lvl5pPr>
              <a:defRPr sz="12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9480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9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7759" y="929569"/>
            <a:ext cx="5631611" cy="5488989"/>
          </a:xfrm>
        </p:spPr>
        <p:txBody>
          <a:bodyPr/>
          <a:lstStyle>
            <a:lvl1pPr>
              <a:defRPr sz="1800"/>
            </a:lvl1pPr>
            <a:lvl2pPr>
              <a:buSzPct val="80000"/>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8200" y="929569"/>
            <a:ext cx="5786041" cy="5488989"/>
          </a:xfrm>
        </p:spPr>
        <p:txBody>
          <a:bodyPr/>
          <a:lstStyle>
            <a:lvl1pPr>
              <a:defRPr sz="1800"/>
            </a:lvl1pPr>
            <a:lvl2pPr marL="514350" indent="-285750">
              <a:defRPr lang="en-US" altLang="en-US" sz="1800" noProof="0" dirty="0" smtClean="0">
                <a:solidFill>
                  <a:schemeClr val="tx1"/>
                </a:solidFill>
                <a:latin typeface="+mn-lt"/>
                <a:ea typeface="MS PGothic" panose="020B0600070205080204" pitchFamily="34" charset="-128"/>
              </a:defRPr>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marL="514350" marR="0" lvl="1" indent="-285750" algn="l" defTabSz="914400" rtl="0" eaLnBrk="0" fontAlgn="base" latinLnBrk="0" hangingPunct="0">
              <a:lnSpc>
                <a:spcPct val="100000"/>
              </a:lnSpc>
              <a:spcBef>
                <a:spcPct val="20000"/>
              </a:spcBef>
              <a:spcAft>
                <a:spcPct val="0"/>
              </a:spcAft>
              <a:buClrTx/>
              <a:buSzPct val="80000"/>
              <a:buFont typeface="Wingdings" panose="05000000000000000000" pitchFamily="2" charset="2"/>
              <a:buChar char="q"/>
              <a:tabLst>
                <a:tab pos="1371600" algn="l"/>
              </a:tabLst>
            </a:pPr>
            <a:r>
              <a:rPr lang="en-US" dirty="0"/>
              <a:t>Second level</a:t>
            </a:r>
          </a:p>
          <a:p>
            <a:pPr lvl="2"/>
            <a:r>
              <a:rPr lang="en-US" dirty="0"/>
              <a:t>Third level</a:t>
            </a:r>
          </a:p>
          <a:p>
            <a:pPr lvl="3"/>
            <a:r>
              <a:rPr lang="en-US" dirty="0"/>
              <a:t>Fourth level</a:t>
            </a:r>
          </a:p>
          <a:p>
            <a:pPr lvl="4"/>
            <a:r>
              <a:rPr lang="en-US" dirty="0"/>
              <a:t>Fifth level</a:t>
            </a:r>
          </a:p>
        </p:txBody>
      </p:sp>
      <p:sp>
        <p:nvSpPr>
          <p:cNvPr id="11" name="Title 3"/>
          <p:cNvSpPr>
            <a:spLocks noGrp="1"/>
          </p:cNvSpPr>
          <p:nvPr>
            <p:ph type="title"/>
          </p:nvPr>
        </p:nvSpPr>
        <p:spPr>
          <a:xfrm>
            <a:off x="0" y="1"/>
            <a:ext cx="12192000" cy="781235"/>
          </a:xfrm>
          <a:prstGeom prst="rect">
            <a:avLst/>
          </a:prstGeom>
        </p:spPr>
        <p:txBody>
          <a:bodyPr anchor="ctr" anchorCtr="0"/>
          <a:lstStyle>
            <a:lvl1pPr marL="0" marR="0" indent="0" algn="ctr" defTabSz="914400" rtl="0" eaLnBrk="0" fontAlgn="base" latinLnBrk="0" hangingPunct="0">
              <a:lnSpc>
                <a:spcPct val="90000"/>
              </a:lnSpc>
              <a:spcBef>
                <a:spcPct val="0"/>
              </a:spcBef>
              <a:spcAft>
                <a:spcPct val="0"/>
              </a:spcAft>
              <a:buClrTx/>
              <a:buSzPct val="90000"/>
              <a:buFont typeface="Wingdings" panose="05000000000000000000" pitchFamily="2" charset="2"/>
              <a:buNone/>
              <a:tabLst/>
              <a:defRPr kumimoji="0" lang="en-US" altLang="en-US" sz="2400" b="1" i="0" u="none" strike="noStrike" kern="0" cap="none" spc="0" normalizeH="0" baseline="0" noProof="0" dirty="0">
                <a:ln>
                  <a:solidFill>
                    <a:schemeClr val="tx1"/>
                  </a:solidFill>
                </a:ln>
                <a:solidFill>
                  <a:srgbClr val="FFFFFF"/>
                </a:solidFill>
                <a:effectLst>
                  <a:outerShdw blurRad="38100" dist="38100" dir="2700000" algn="tl">
                    <a:srgbClr val="000000">
                      <a:alpha val="43137"/>
                    </a:srgbClr>
                  </a:outerShdw>
                </a:effectLst>
                <a:uLnTx/>
                <a:uFillTx/>
                <a:latin typeface="Arial Rounded MT Bold" panose="020F0704030504030204" pitchFamily="34" charset="0"/>
                <a:ea typeface="MS PGothic" panose="020B0600070205080204" pitchFamily="34" charset="-128"/>
                <a:cs typeface="+mj-cs"/>
              </a:defRPr>
            </a:lvl1pPr>
          </a:lstStyle>
          <a:p>
            <a:r>
              <a:rPr lang="en-US" dirty="0"/>
              <a:t>Click to edit Master title style</a:t>
            </a:r>
          </a:p>
        </p:txBody>
      </p:sp>
      <p:sp>
        <p:nvSpPr>
          <p:cNvPr id="7" name="Footer Placeholder 2"/>
          <p:cNvSpPr>
            <a:spLocks noGrp="1"/>
          </p:cNvSpPr>
          <p:nvPr>
            <p:ph type="ftr" sz="quarter" idx="3"/>
          </p:nvPr>
        </p:nvSpPr>
        <p:spPr>
          <a:xfrm>
            <a:off x="307757" y="6497639"/>
            <a:ext cx="11022307" cy="223837"/>
          </a:xfrm>
          <a:prstGeom prst="rect">
            <a:avLst/>
          </a:prstGeom>
        </p:spPr>
        <p:txBody>
          <a:bodyPr vert="horz" lIns="91440" tIns="45720" rIns="91440" bIns="45720" rtlCol="0" anchor="ctr"/>
          <a:lstStyle>
            <a:lvl1pPr algn="ctr">
              <a:defRPr sz="1000">
                <a:solidFill>
                  <a:schemeClr val="tx1">
                    <a:tint val="75000"/>
                  </a:schemeClr>
                </a:solidFill>
              </a:defRPr>
            </a:lvl1pPr>
          </a:lstStyle>
          <a:p>
            <a:pPr algn="l"/>
            <a:r>
              <a:rPr lang="en-US"/>
              <a:t>L9 Post MCDR CMC Debrief 052118                   For NASA Internal Use Only</a:t>
            </a:r>
            <a:endParaRPr lang="en-US" dirty="0"/>
          </a:p>
        </p:txBody>
      </p:sp>
      <p:sp>
        <p:nvSpPr>
          <p:cNvPr id="8" name="Slide Number Placeholder 3"/>
          <p:cNvSpPr>
            <a:spLocks noGrp="1"/>
          </p:cNvSpPr>
          <p:nvPr>
            <p:ph type="sldNum" sz="quarter" idx="4"/>
          </p:nvPr>
        </p:nvSpPr>
        <p:spPr>
          <a:xfrm>
            <a:off x="11331316" y="6497637"/>
            <a:ext cx="577849" cy="223838"/>
          </a:xfrm>
          <a:prstGeom prst="rect">
            <a:avLst/>
          </a:prstGeom>
        </p:spPr>
        <p:txBody>
          <a:bodyPr vert="horz" lIns="91440" tIns="45720" rIns="91440" bIns="45720" rtlCol="0" anchor="ctr"/>
          <a:lstStyle>
            <a:lvl1pPr algn="r">
              <a:defRPr sz="1000">
                <a:solidFill>
                  <a:schemeClr val="tx1">
                    <a:tint val="75000"/>
                  </a:schemeClr>
                </a:solidFill>
              </a:defRPr>
            </a:lvl1pPr>
          </a:lstStyle>
          <a:p>
            <a:fld id="{9A4DB9E2-F09A-429B-9E50-670A92037774}" type="slidenum">
              <a:rPr lang="en-US" smtClean="0"/>
              <a:pPr/>
              <a:t>‹#›</a:t>
            </a:fld>
            <a:endParaRPr lang="en-US" dirty="0"/>
          </a:p>
        </p:txBody>
      </p:sp>
    </p:spTree>
    <p:extLst>
      <p:ext uri="{BB962C8B-B14F-4D97-AF65-F5344CB8AC3E}">
        <p14:creationId xmlns:p14="http://schemas.microsoft.com/office/powerpoint/2010/main" val="2518687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9 Title Only">
    <p:spTree>
      <p:nvGrpSpPr>
        <p:cNvPr id="1" name=""/>
        <p:cNvGrpSpPr/>
        <p:nvPr/>
      </p:nvGrpSpPr>
      <p:grpSpPr>
        <a:xfrm>
          <a:off x="0" y="0"/>
          <a:ext cx="0" cy="0"/>
          <a:chOff x="0" y="0"/>
          <a:chExt cx="0" cy="0"/>
        </a:xfrm>
      </p:grpSpPr>
      <p:sp>
        <p:nvSpPr>
          <p:cNvPr id="7" name="Title 3"/>
          <p:cNvSpPr>
            <a:spLocks noGrp="1"/>
          </p:cNvSpPr>
          <p:nvPr>
            <p:ph type="title"/>
          </p:nvPr>
        </p:nvSpPr>
        <p:spPr>
          <a:xfrm>
            <a:off x="0" y="1"/>
            <a:ext cx="12192000" cy="781235"/>
          </a:xfrm>
          <a:prstGeom prst="rect">
            <a:avLst/>
          </a:prstGeom>
        </p:spPr>
        <p:txBody>
          <a:bodyPr anchor="ctr" anchorCtr="0"/>
          <a:lstStyle>
            <a:lvl1pPr marL="0" marR="0" indent="0" algn="ctr" defTabSz="914400" rtl="0" eaLnBrk="0" fontAlgn="base" latinLnBrk="0" hangingPunct="0">
              <a:lnSpc>
                <a:spcPct val="90000"/>
              </a:lnSpc>
              <a:spcBef>
                <a:spcPct val="0"/>
              </a:spcBef>
              <a:spcAft>
                <a:spcPct val="0"/>
              </a:spcAft>
              <a:buClrTx/>
              <a:buSzPct val="90000"/>
              <a:buFont typeface="Wingdings" panose="05000000000000000000" pitchFamily="2" charset="2"/>
              <a:buNone/>
              <a:tabLst/>
              <a:defRPr kumimoji="0" lang="en-US" altLang="en-US" sz="2400" b="1" i="0" u="none" strike="noStrike" kern="0" cap="none" spc="0" normalizeH="0" baseline="0" noProof="0" dirty="0">
                <a:ln>
                  <a:solidFill>
                    <a:schemeClr val="tx1"/>
                  </a:solidFill>
                </a:ln>
                <a:solidFill>
                  <a:srgbClr val="FFFFFF"/>
                </a:solidFill>
                <a:effectLst>
                  <a:outerShdw blurRad="38100" dist="38100" dir="2700000" algn="tl">
                    <a:srgbClr val="000000">
                      <a:alpha val="43137"/>
                    </a:srgbClr>
                  </a:outerShdw>
                </a:effectLst>
                <a:uLnTx/>
                <a:uFillTx/>
                <a:latin typeface="Arial Rounded MT Bold" panose="020F0704030504030204" pitchFamily="34" charset="0"/>
                <a:ea typeface="MS PGothic" panose="020B0600070205080204" pitchFamily="34" charset="-128"/>
                <a:cs typeface="+mj-cs"/>
              </a:defRPr>
            </a:lvl1pPr>
          </a:lstStyle>
          <a:p>
            <a:r>
              <a:rPr lang="en-US" dirty="0"/>
              <a:t>Click to edit Master title style</a:t>
            </a:r>
          </a:p>
        </p:txBody>
      </p:sp>
      <p:sp>
        <p:nvSpPr>
          <p:cNvPr id="5" name="Footer Placeholder 2"/>
          <p:cNvSpPr>
            <a:spLocks noGrp="1"/>
          </p:cNvSpPr>
          <p:nvPr>
            <p:ph type="ftr" sz="quarter" idx="3"/>
          </p:nvPr>
        </p:nvSpPr>
        <p:spPr>
          <a:xfrm>
            <a:off x="307757" y="6497639"/>
            <a:ext cx="11022307" cy="223837"/>
          </a:xfrm>
          <a:prstGeom prst="rect">
            <a:avLst/>
          </a:prstGeom>
        </p:spPr>
        <p:txBody>
          <a:bodyPr vert="horz" lIns="91440" tIns="45720" rIns="91440" bIns="45720" rtlCol="0" anchor="ctr"/>
          <a:lstStyle>
            <a:lvl1pPr algn="ctr">
              <a:defRPr sz="1000">
                <a:solidFill>
                  <a:schemeClr val="tx1">
                    <a:tint val="75000"/>
                  </a:schemeClr>
                </a:solidFill>
              </a:defRPr>
            </a:lvl1pPr>
          </a:lstStyle>
          <a:p>
            <a:pPr algn="l"/>
            <a:r>
              <a:rPr lang="en-US"/>
              <a:t>L9 Post MCDR CMC Debrief 052118                   For NASA Internal Use Only</a:t>
            </a:r>
            <a:endParaRPr lang="en-US" dirty="0"/>
          </a:p>
        </p:txBody>
      </p:sp>
      <p:sp>
        <p:nvSpPr>
          <p:cNvPr id="6" name="Slide Number Placeholder 3"/>
          <p:cNvSpPr>
            <a:spLocks noGrp="1"/>
          </p:cNvSpPr>
          <p:nvPr>
            <p:ph type="sldNum" sz="quarter" idx="4"/>
          </p:nvPr>
        </p:nvSpPr>
        <p:spPr>
          <a:xfrm>
            <a:off x="11331316" y="6497637"/>
            <a:ext cx="577849" cy="223838"/>
          </a:xfrm>
          <a:prstGeom prst="rect">
            <a:avLst/>
          </a:prstGeom>
        </p:spPr>
        <p:txBody>
          <a:bodyPr vert="horz" lIns="91440" tIns="45720" rIns="91440" bIns="45720" rtlCol="0" anchor="ctr"/>
          <a:lstStyle>
            <a:lvl1pPr algn="r">
              <a:defRPr sz="1000">
                <a:solidFill>
                  <a:schemeClr val="tx1">
                    <a:tint val="75000"/>
                  </a:schemeClr>
                </a:solidFill>
              </a:defRPr>
            </a:lvl1pPr>
          </a:lstStyle>
          <a:p>
            <a:fld id="{9A4DB9E2-F09A-429B-9E50-670A92037774}" type="slidenum">
              <a:rPr lang="en-US" smtClean="0"/>
              <a:pPr/>
              <a:t>‹#›</a:t>
            </a:fld>
            <a:endParaRPr lang="en-US" dirty="0"/>
          </a:p>
        </p:txBody>
      </p:sp>
    </p:spTree>
    <p:extLst>
      <p:ext uri="{BB962C8B-B14F-4D97-AF65-F5344CB8AC3E}">
        <p14:creationId xmlns:p14="http://schemas.microsoft.com/office/powerpoint/2010/main" val="1834132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9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923278"/>
            <a:ext cx="7315200" cy="45493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472642"/>
            <a:ext cx="7315200" cy="956732"/>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3" name="Title 3"/>
          <p:cNvSpPr>
            <a:spLocks noGrp="1"/>
          </p:cNvSpPr>
          <p:nvPr>
            <p:ph type="title"/>
          </p:nvPr>
        </p:nvSpPr>
        <p:spPr>
          <a:xfrm>
            <a:off x="0" y="1"/>
            <a:ext cx="12192000" cy="781235"/>
          </a:xfrm>
          <a:prstGeom prst="rect">
            <a:avLst/>
          </a:prstGeom>
        </p:spPr>
        <p:txBody>
          <a:bodyPr anchor="ctr" anchorCtr="0"/>
          <a:lstStyle>
            <a:lvl1pPr marL="0" marR="0" indent="0" algn="ctr" defTabSz="914400" rtl="0" eaLnBrk="0" fontAlgn="base" latinLnBrk="0" hangingPunct="0">
              <a:lnSpc>
                <a:spcPct val="90000"/>
              </a:lnSpc>
              <a:spcBef>
                <a:spcPct val="0"/>
              </a:spcBef>
              <a:spcAft>
                <a:spcPct val="0"/>
              </a:spcAft>
              <a:buClrTx/>
              <a:buSzPct val="90000"/>
              <a:buFont typeface="Wingdings" panose="05000000000000000000" pitchFamily="2" charset="2"/>
              <a:buNone/>
              <a:tabLst/>
              <a:defRPr kumimoji="0" lang="en-US" altLang="en-US" sz="2400" b="1" i="0" u="none" strike="noStrike" kern="0" cap="none" spc="0" normalizeH="0" baseline="0" noProof="0" dirty="0">
                <a:ln>
                  <a:solidFill>
                    <a:schemeClr val="tx1"/>
                  </a:solidFill>
                </a:ln>
                <a:solidFill>
                  <a:srgbClr val="FFFFFF"/>
                </a:solidFill>
                <a:effectLst>
                  <a:outerShdw blurRad="38100" dist="38100" dir="2700000" algn="tl">
                    <a:srgbClr val="000000">
                      <a:alpha val="43137"/>
                    </a:srgbClr>
                  </a:outerShdw>
                </a:effectLst>
                <a:uLnTx/>
                <a:uFillTx/>
                <a:latin typeface="Arial Rounded MT Bold" panose="020F0704030504030204" pitchFamily="34" charset="0"/>
                <a:ea typeface="MS PGothic" panose="020B0600070205080204" pitchFamily="34" charset="-128"/>
                <a:cs typeface="+mj-cs"/>
              </a:defRPr>
            </a:lvl1pPr>
          </a:lstStyle>
          <a:p>
            <a:r>
              <a:rPr lang="en-US" dirty="0"/>
              <a:t>Click to edit Master title style</a:t>
            </a:r>
          </a:p>
        </p:txBody>
      </p:sp>
      <p:sp>
        <p:nvSpPr>
          <p:cNvPr id="7" name="Footer Placeholder 2"/>
          <p:cNvSpPr>
            <a:spLocks noGrp="1"/>
          </p:cNvSpPr>
          <p:nvPr>
            <p:ph type="ftr" sz="quarter" idx="3"/>
          </p:nvPr>
        </p:nvSpPr>
        <p:spPr>
          <a:xfrm>
            <a:off x="307757" y="6497639"/>
            <a:ext cx="11022307" cy="223837"/>
          </a:xfrm>
          <a:prstGeom prst="rect">
            <a:avLst/>
          </a:prstGeom>
        </p:spPr>
        <p:txBody>
          <a:bodyPr vert="horz" lIns="91440" tIns="45720" rIns="91440" bIns="45720" rtlCol="0" anchor="ctr"/>
          <a:lstStyle>
            <a:lvl1pPr algn="ctr">
              <a:defRPr sz="1000">
                <a:solidFill>
                  <a:schemeClr val="tx1">
                    <a:tint val="75000"/>
                  </a:schemeClr>
                </a:solidFill>
              </a:defRPr>
            </a:lvl1pPr>
          </a:lstStyle>
          <a:p>
            <a:pPr algn="l"/>
            <a:r>
              <a:rPr lang="en-US"/>
              <a:t>L9 Post MCDR CMC Debrief 052118                   For NASA Internal Use Only</a:t>
            </a:r>
            <a:endParaRPr lang="en-US" dirty="0"/>
          </a:p>
        </p:txBody>
      </p:sp>
      <p:sp>
        <p:nvSpPr>
          <p:cNvPr id="8" name="Slide Number Placeholder 3"/>
          <p:cNvSpPr>
            <a:spLocks noGrp="1"/>
          </p:cNvSpPr>
          <p:nvPr>
            <p:ph type="sldNum" sz="quarter" idx="4"/>
          </p:nvPr>
        </p:nvSpPr>
        <p:spPr>
          <a:xfrm>
            <a:off x="11331316" y="6497637"/>
            <a:ext cx="577849" cy="223838"/>
          </a:xfrm>
          <a:prstGeom prst="rect">
            <a:avLst/>
          </a:prstGeom>
        </p:spPr>
        <p:txBody>
          <a:bodyPr vert="horz" lIns="91440" tIns="45720" rIns="91440" bIns="45720" rtlCol="0" anchor="ctr"/>
          <a:lstStyle>
            <a:lvl1pPr algn="r">
              <a:defRPr sz="1000">
                <a:solidFill>
                  <a:schemeClr val="tx1">
                    <a:tint val="75000"/>
                  </a:schemeClr>
                </a:solidFill>
              </a:defRPr>
            </a:lvl1pPr>
          </a:lstStyle>
          <a:p>
            <a:fld id="{9A4DB9E2-F09A-429B-9E50-670A92037774}" type="slidenum">
              <a:rPr lang="en-US" smtClean="0"/>
              <a:pPr/>
              <a:t>‹#›</a:t>
            </a:fld>
            <a:endParaRPr lang="en-US" dirty="0"/>
          </a:p>
        </p:txBody>
      </p:sp>
    </p:spTree>
    <p:extLst>
      <p:ext uri="{BB962C8B-B14F-4D97-AF65-F5344CB8AC3E}">
        <p14:creationId xmlns:p14="http://schemas.microsoft.com/office/powerpoint/2010/main" val="4243999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9 Blank">
    <p:spTree>
      <p:nvGrpSpPr>
        <p:cNvPr id="1" name=""/>
        <p:cNvGrpSpPr/>
        <p:nvPr/>
      </p:nvGrpSpPr>
      <p:grpSpPr>
        <a:xfrm>
          <a:off x="0" y="0"/>
          <a:ext cx="0" cy="0"/>
          <a:chOff x="0" y="0"/>
          <a:chExt cx="0" cy="0"/>
        </a:xfrm>
      </p:grpSpPr>
      <p:sp>
        <p:nvSpPr>
          <p:cNvPr id="8" name="Title 3"/>
          <p:cNvSpPr>
            <a:spLocks noGrp="1"/>
          </p:cNvSpPr>
          <p:nvPr>
            <p:ph type="title"/>
          </p:nvPr>
        </p:nvSpPr>
        <p:spPr>
          <a:xfrm>
            <a:off x="0" y="1"/>
            <a:ext cx="12192000" cy="781235"/>
          </a:xfrm>
          <a:prstGeom prst="rect">
            <a:avLst/>
          </a:prstGeom>
        </p:spPr>
        <p:txBody>
          <a:bodyPr anchor="ctr" anchorCtr="0"/>
          <a:lstStyle>
            <a:lvl1pPr marL="0" marR="0" indent="0" algn="ctr" defTabSz="914400" rtl="0" eaLnBrk="0" fontAlgn="base" latinLnBrk="0" hangingPunct="0">
              <a:lnSpc>
                <a:spcPct val="90000"/>
              </a:lnSpc>
              <a:spcBef>
                <a:spcPct val="0"/>
              </a:spcBef>
              <a:spcAft>
                <a:spcPct val="0"/>
              </a:spcAft>
              <a:buClrTx/>
              <a:buSzPct val="90000"/>
              <a:buFont typeface="Wingdings" panose="05000000000000000000" pitchFamily="2" charset="2"/>
              <a:buNone/>
              <a:tabLst/>
              <a:defRPr kumimoji="0" lang="en-US" altLang="en-US" sz="2400" b="1" i="0" u="none" strike="noStrike" kern="0" cap="none" spc="0" normalizeH="0" baseline="0" noProof="0" dirty="0">
                <a:ln>
                  <a:solidFill>
                    <a:schemeClr val="tx1"/>
                  </a:solidFill>
                </a:ln>
                <a:solidFill>
                  <a:srgbClr val="FFFFFF"/>
                </a:solidFill>
                <a:effectLst>
                  <a:outerShdw blurRad="38100" dist="38100" dir="2700000" algn="tl">
                    <a:srgbClr val="000000">
                      <a:alpha val="43137"/>
                    </a:srgbClr>
                  </a:outerShdw>
                </a:effectLst>
                <a:uLnTx/>
                <a:uFillTx/>
                <a:latin typeface="Arial Rounded MT Bold" panose="020F0704030504030204" pitchFamily="34" charset="0"/>
                <a:ea typeface="MS PGothic" panose="020B0600070205080204" pitchFamily="34" charset="-128"/>
                <a:cs typeface="+mj-cs"/>
              </a:defRPr>
            </a:lvl1pPr>
          </a:lstStyle>
          <a:p>
            <a:r>
              <a:rPr lang="en-US" dirty="0"/>
              <a:t>Click to edit Master title style</a:t>
            </a:r>
          </a:p>
        </p:txBody>
      </p:sp>
      <p:sp>
        <p:nvSpPr>
          <p:cNvPr id="7" name="Footer Placeholder 2"/>
          <p:cNvSpPr>
            <a:spLocks noGrp="1"/>
          </p:cNvSpPr>
          <p:nvPr>
            <p:ph type="ftr" sz="quarter" idx="3"/>
          </p:nvPr>
        </p:nvSpPr>
        <p:spPr>
          <a:xfrm>
            <a:off x="307757" y="6497639"/>
            <a:ext cx="11022307" cy="223837"/>
          </a:xfrm>
          <a:prstGeom prst="rect">
            <a:avLst/>
          </a:prstGeom>
        </p:spPr>
        <p:txBody>
          <a:bodyPr vert="horz" lIns="91440" tIns="45720" rIns="91440" bIns="45720" rtlCol="0" anchor="ctr"/>
          <a:lstStyle>
            <a:lvl1pPr algn="ctr">
              <a:defRPr sz="1000">
                <a:solidFill>
                  <a:schemeClr val="tx1">
                    <a:tint val="75000"/>
                  </a:schemeClr>
                </a:solidFill>
              </a:defRPr>
            </a:lvl1pPr>
          </a:lstStyle>
          <a:p>
            <a:pPr algn="l"/>
            <a:r>
              <a:rPr lang="en-US"/>
              <a:t>L9 Post MCDR CMC Debrief 052118                   For NASA Internal Use Only</a:t>
            </a:r>
            <a:endParaRPr lang="en-US" dirty="0"/>
          </a:p>
        </p:txBody>
      </p:sp>
      <p:sp>
        <p:nvSpPr>
          <p:cNvPr id="9" name="Slide Number Placeholder 3"/>
          <p:cNvSpPr>
            <a:spLocks noGrp="1"/>
          </p:cNvSpPr>
          <p:nvPr>
            <p:ph type="sldNum" sz="quarter" idx="4"/>
          </p:nvPr>
        </p:nvSpPr>
        <p:spPr>
          <a:xfrm>
            <a:off x="11331316" y="6497637"/>
            <a:ext cx="577849" cy="223838"/>
          </a:xfrm>
          <a:prstGeom prst="rect">
            <a:avLst/>
          </a:prstGeom>
        </p:spPr>
        <p:txBody>
          <a:bodyPr vert="horz" lIns="91440" tIns="45720" rIns="91440" bIns="45720" rtlCol="0" anchor="ctr"/>
          <a:lstStyle>
            <a:lvl1pPr algn="r">
              <a:defRPr sz="1000">
                <a:solidFill>
                  <a:schemeClr val="tx1">
                    <a:tint val="75000"/>
                  </a:schemeClr>
                </a:solidFill>
              </a:defRPr>
            </a:lvl1pPr>
          </a:lstStyle>
          <a:p>
            <a:fld id="{9A4DB9E2-F09A-429B-9E50-670A92037774}" type="slidenum">
              <a:rPr lang="en-US" smtClean="0"/>
              <a:pPr/>
              <a:t>‹#›</a:t>
            </a:fld>
            <a:endParaRPr lang="en-US" dirty="0"/>
          </a:p>
        </p:txBody>
      </p:sp>
    </p:spTree>
    <p:extLst>
      <p:ext uri="{BB962C8B-B14F-4D97-AF65-F5344CB8AC3E}">
        <p14:creationId xmlns:p14="http://schemas.microsoft.com/office/powerpoint/2010/main" val="459042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075663" y="400866"/>
            <a:ext cx="8279956" cy="957086"/>
          </a:xfrm>
          <a:prstGeom prst="rect">
            <a:avLst/>
          </a:prstGeom>
        </p:spPr>
        <p:txBody>
          <a:bodyPr vert="horz" lIns="91440" tIns="45720" rIns="91440" bIns="45720" rtlCol="0" anchor="t">
            <a:noAutofit/>
          </a:bodyPr>
          <a:lstStyle/>
          <a:p>
            <a:r>
              <a:rPr lang="en-US" dirty="0"/>
              <a:t>Click to edit Master title style</a:t>
            </a:r>
          </a:p>
        </p:txBody>
      </p:sp>
      <p:sp>
        <p:nvSpPr>
          <p:cNvPr id="12" name="Text Placeholder 11"/>
          <p:cNvSpPr>
            <a:spLocks noGrp="1"/>
          </p:cNvSpPr>
          <p:nvPr>
            <p:ph type="body" sz="quarter" idx="10"/>
          </p:nvPr>
        </p:nvSpPr>
        <p:spPr>
          <a:xfrm>
            <a:off x="472018" y="1357952"/>
            <a:ext cx="11245124" cy="5136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2"/>
          </p:nvPr>
        </p:nvSpPr>
        <p:spPr/>
        <p:txBody>
          <a:bodyPr/>
          <a:lstStyle/>
          <a:p>
            <a:fld id="{9A4DB9E2-F09A-429B-9E50-670A92037774}" type="slidenum">
              <a:rPr lang="en-US" smtClean="0"/>
              <a:pPr/>
              <a:t>‹#›</a:t>
            </a:fld>
            <a:endParaRPr lang="en-US" dirty="0"/>
          </a:p>
        </p:txBody>
      </p:sp>
    </p:spTree>
    <p:extLst>
      <p:ext uri="{BB962C8B-B14F-4D97-AF65-F5344CB8AC3E}">
        <p14:creationId xmlns:p14="http://schemas.microsoft.com/office/powerpoint/2010/main" val="3970343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 Placeholder 14"/>
          <p:cNvSpPr>
            <a:spLocks noGrp="1"/>
          </p:cNvSpPr>
          <p:nvPr>
            <p:ph type="body" sz="quarter" idx="10" hasCustomPrompt="1"/>
          </p:nvPr>
        </p:nvSpPr>
        <p:spPr>
          <a:xfrm>
            <a:off x="463296" y="304802"/>
            <a:ext cx="11260872" cy="730103"/>
          </a:xfrm>
        </p:spPr>
        <p:txBody>
          <a:bodyPr/>
          <a:lstStyle>
            <a:lvl1pPr marL="0" indent="0">
              <a:buFontTx/>
              <a:buNone/>
              <a:defRPr sz="2700" b="1" i="0">
                <a:solidFill>
                  <a:srgbClr val="F4CC3D"/>
                </a:solidFill>
                <a:effectLst>
                  <a:outerShdw blurRad="38100" dist="38100" dir="2700000" algn="ctr" rotWithShape="0">
                    <a:schemeClr val="tx1">
                      <a:alpha val="43000"/>
                    </a:schemeClr>
                  </a:outerShdw>
                </a:effectLst>
                <a:latin typeface="Arial" charset="0"/>
                <a:ea typeface="Arial" charset="0"/>
                <a:cs typeface="Arial" charset="0"/>
              </a:defRPr>
            </a:lvl1pPr>
            <a:lvl2pPr marL="685800" indent="-228600">
              <a:buClr>
                <a:srgbClr val="FFC000"/>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2pPr>
            <a:lvl3pPr marL="1143000" indent="-228600">
              <a:buClr>
                <a:srgbClr val="FFC000"/>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3pPr>
            <a:lvl4pPr marL="1600200" indent="-228600">
              <a:buClr>
                <a:srgbClr val="FFC000"/>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4pPr>
            <a:lvl5pPr marL="2057400" indent="-228600">
              <a:buClr>
                <a:srgbClr val="FFC000"/>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5pPr>
          </a:lstStyle>
          <a:p>
            <a:pPr lvl="0"/>
            <a:r>
              <a:rPr lang="en-US" dirty="0"/>
              <a:t>Title</a:t>
            </a:r>
          </a:p>
        </p:txBody>
      </p:sp>
      <p:sp>
        <p:nvSpPr>
          <p:cNvPr id="17" name="Text Placeholder 16"/>
          <p:cNvSpPr>
            <a:spLocks noGrp="1"/>
          </p:cNvSpPr>
          <p:nvPr>
            <p:ph type="body" sz="quarter" idx="11"/>
          </p:nvPr>
        </p:nvSpPr>
        <p:spPr>
          <a:xfrm>
            <a:off x="377952" y="1194818"/>
            <a:ext cx="11260667" cy="4409017"/>
          </a:xfrm>
        </p:spPr>
        <p:txBody>
          <a:bodyPr/>
          <a:lstStyle>
            <a:lvl1pPr marL="228600" indent="-228600">
              <a:buClr>
                <a:srgbClr val="F4CC3D"/>
              </a:buClr>
              <a:buFont typeface="Wingdings" charset="2"/>
              <a:buChar char="§"/>
              <a:defRPr sz="2100" b="1" i="0">
                <a:solidFill>
                  <a:schemeClr val="bg1"/>
                </a:solidFill>
                <a:effectLst/>
                <a:latin typeface="Arial" charset="0"/>
                <a:ea typeface="Arial" charset="0"/>
                <a:cs typeface="Arial" charset="0"/>
              </a:defRPr>
            </a:lvl1pPr>
            <a:lvl2pPr marL="685800" indent="-228600">
              <a:buClr>
                <a:srgbClr val="F4CC3D"/>
              </a:buClr>
              <a:buFont typeface="Wingdings" charset="2"/>
              <a:buChar char="§"/>
              <a:defRPr sz="1800"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2pPr>
            <a:lvl3pPr marL="1143000" indent="-228600">
              <a:buClr>
                <a:srgbClr val="F4CC3D"/>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3pPr>
            <a:lvl4pPr marL="1600200" indent="-228600">
              <a:buClr>
                <a:srgbClr val="F4CC3D"/>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4pPr>
            <a:lvl5pPr marL="2057400" indent="-228600">
              <a:buClr>
                <a:srgbClr val="F4CC3D"/>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5pPr>
          </a:lstStyle>
          <a:p>
            <a:pPr lvl="0"/>
            <a:r>
              <a:rPr lang="en-US" dirty="0"/>
              <a:t>Click to edit Master text styles</a:t>
            </a:r>
          </a:p>
          <a:p>
            <a:pPr lvl="1"/>
            <a:r>
              <a:rPr lang="en-US" dirty="0"/>
              <a:t>Second level</a:t>
            </a:r>
          </a:p>
        </p:txBody>
      </p:sp>
      <p:cxnSp>
        <p:nvCxnSpPr>
          <p:cNvPr id="3" name="Straight Connector 2">
            <a:extLst>
              <a:ext uri="{FF2B5EF4-FFF2-40B4-BE49-F238E27FC236}">
                <a16:creationId xmlns:a16="http://schemas.microsoft.com/office/drawing/2014/main" id="{0B0913A0-032E-4D80-B2D7-FE7AF5832CFD}"/>
              </a:ext>
            </a:extLst>
          </p:cNvPr>
          <p:cNvCxnSpPr/>
          <p:nvPr userDrawn="1"/>
        </p:nvCxnSpPr>
        <p:spPr>
          <a:xfrm>
            <a:off x="106018" y="716853"/>
            <a:ext cx="11979965"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9385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ondary Slid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68223" y="280416"/>
            <a:ext cx="11667744" cy="475488"/>
          </a:xfrm>
          <a:prstGeom prst="rect">
            <a:avLst/>
          </a:prstGeom>
        </p:spPr>
        <p:txBody>
          <a:bodyPr/>
          <a:lstStyle>
            <a:lvl1pPr marL="0" indent="0">
              <a:buFontTx/>
              <a:buNone/>
              <a:defRPr sz="2200" b="1" i="0" baseline="0">
                <a:solidFill>
                  <a:schemeClr val="tx1"/>
                </a:solidFill>
                <a:latin typeface="Arial" charset="0"/>
                <a:ea typeface="Arial" charset="0"/>
                <a:cs typeface="Arial" charset="0"/>
              </a:defRPr>
            </a:lvl1pPr>
          </a:lstStyle>
          <a:p>
            <a:pPr lvl="0"/>
            <a:r>
              <a:rPr lang="en-US" dirty="0"/>
              <a:t>Title</a:t>
            </a:r>
          </a:p>
          <a:p>
            <a:pPr lvl="0"/>
            <a:endParaRPr lang="en-US" dirty="0"/>
          </a:p>
        </p:txBody>
      </p:sp>
      <p:sp>
        <p:nvSpPr>
          <p:cNvPr id="11" name="Text Placeholder 10">
            <a:extLst>
              <a:ext uri="{FF2B5EF4-FFF2-40B4-BE49-F238E27FC236}">
                <a16:creationId xmlns:a16="http://schemas.microsoft.com/office/drawing/2014/main" id="{7CCB7A6C-7A17-9844-8ACD-5E973059F3D1}"/>
              </a:ext>
            </a:extLst>
          </p:cNvPr>
          <p:cNvSpPr>
            <a:spLocks noGrp="1"/>
          </p:cNvSpPr>
          <p:nvPr>
            <p:ph type="body" sz="quarter" idx="12" hasCustomPrompt="1"/>
          </p:nvPr>
        </p:nvSpPr>
        <p:spPr>
          <a:xfrm>
            <a:off x="268817" y="987552"/>
            <a:ext cx="11667149" cy="4745032"/>
          </a:xfrm>
          <a:prstGeom prst="rect">
            <a:avLst/>
          </a:prstGeom>
        </p:spPr>
        <p:txBody>
          <a:bodyPr/>
          <a:lstStyle>
            <a:lvl1pPr marL="342900" indent="-342900">
              <a:buFont typeface="Wingdings" pitchFamily="2" charset="2"/>
              <a:buChar char="§"/>
              <a:defRPr sz="2200" b="1" i="0" baseline="0">
                <a:solidFill>
                  <a:schemeClr val="tx1"/>
                </a:solidFill>
                <a:latin typeface="Arial" panose="020B0604020202020204" pitchFamily="34" charset="0"/>
                <a:cs typeface="Arial" panose="020B0604020202020204" pitchFamily="34" charset="0"/>
              </a:defRPr>
            </a:lvl1pPr>
            <a:lvl2pPr marL="742950" indent="-285750">
              <a:buFont typeface="Wingdings" pitchFamily="2" charset="2"/>
              <a:buChar char="§"/>
              <a:defRPr sz="1800" b="1" i="0" baseline="0">
                <a:solidFill>
                  <a:schemeClr val="tx1"/>
                </a:solidFill>
                <a:latin typeface="Arial" panose="020B0604020202020204" pitchFamily="34" charset="0"/>
                <a:cs typeface="Arial" panose="020B0604020202020204" pitchFamily="34" charset="0"/>
              </a:defRPr>
            </a:lvl2pPr>
            <a:lvl3pPr marL="1143000" indent="-228600">
              <a:buFont typeface="Wingdings" pitchFamily="2" charset="2"/>
              <a:buChar char="§"/>
              <a:defRPr sz="1600" b="1" i="0" baseline="0">
                <a:solidFill>
                  <a:schemeClr val="tx1"/>
                </a:solidFill>
                <a:latin typeface="Arial" panose="020B0604020202020204" pitchFamily="34" charset="0"/>
                <a:cs typeface="Arial" panose="020B0604020202020204" pitchFamily="34" charset="0"/>
              </a:defRPr>
            </a:lvl3pPr>
            <a:lvl4pPr marL="1600200" indent="-228600">
              <a:buFont typeface="Wingdings" pitchFamily="2" charset="2"/>
              <a:buChar char="§"/>
              <a:defRPr sz="1400" b="1" i="0" baseline="0">
                <a:solidFill>
                  <a:schemeClr val="tx1"/>
                </a:solidFill>
                <a:latin typeface="Arial" panose="020B0604020202020204" pitchFamily="34" charset="0"/>
                <a:cs typeface="Arial" panose="020B0604020202020204" pitchFamily="34" charset="0"/>
              </a:defRPr>
            </a:lvl4pPr>
            <a:lvl5pPr marL="2057400" indent="-228600">
              <a:buFont typeface="Wingdings" pitchFamily="2" charset="2"/>
              <a:buChar char="§"/>
              <a:defRPr b="1" i="0">
                <a:solidFill>
                  <a:schemeClr val="bg1"/>
                </a:solidFill>
                <a:latin typeface="Arial" panose="020B0604020202020204" pitchFamily="34" charset="0"/>
                <a:cs typeface="Arial" panose="020B0604020202020204" pitchFamily="34" charset="0"/>
              </a:defRPr>
            </a:lvl5pPr>
          </a:lstStyle>
          <a:p>
            <a:pPr lvl="0"/>
            <a:r>
              <a:rPr lang="en-US" dirty="0"/>
              <a:t>Bullet 1</a:t>
            </a:r>
          </a:p>
          <a:p>
            <a:pPr lvl="1"/>
            <a:r>
              <a:rPr lang="en-US" dirty="0"/>
              <a:t>Bullet 2</a:t>
            </a:r>
          </a:p>
          <a:p>
            <a:pPr lvl="2"/>
            <a:r>
              <a:rPr lang="en-US" dirty="0"/>
              <a:t>Bullet 3</a:t>
            </a:r>
          </a:p>
          <a:p>
            <a:pPr lvl="3"/>
            <a:r>
              <a:rPr lang="en-US" dirty="0"/>
              <a:t>Bullet 4</a:t>
            </a:r>
          </a:p>
        </p:txBody>
      </p:sp>
      <p:sp>
        <p:nvSpPr>
          <p:cNvPr id="4" name="TextBox 3">
            <a:extLst>
              <a:ext uri="{FF2B5EF4-FFF2-40B4-BE49-F238E27FC236}">
                <a16:creationId xmlns:a16="http://schemas.microsoft.com/office/drawing/2014/main" id="{CCE9AF15-3028-FA4E-AF01-3FFD28DE3321}"/>
              </a:ext>
            </a:extLst>
          </p:cNvPr>
          <p:cNvSpPr txBox="1"/>
          <p:nvPr userDrawn="1"/>
        </p:nvSpPr>
        <p:spPr>
          <a:xfrm>
            <a:off x="11413061" y="6232646"/>
            <a:ext cx="600851" cy="307777"/>
          </a:xfrm>
          <a:prstGeom prst="rect">
            <a:avLst/>
          </a:prstGeom>
          <a:noFill/>
          <a:ln>
            <a:noFill/>
          </a:ln>
        </p:spPr>
        <p:txBody>
          <a:bodyPr wrap="square" rtlCol="0">
            <a:spAutoFit/>
          </a:bodyPr>
          <a:lstStyle/>
          <a:p>
            <a:pPr algn="r"/>
            <a:fld id="{03610961-D6F9-084D-B4EB-1F6333E61954}" type="slidenum">
              <a:rPr lang="en-US" sz="1400" smtClean="0">
                <a:solidFill>
                  <a:schemeClr val="bg1"/>
                </a:solidFill>
                <a:latin typeface="Arial" charset="0"/>
                <a:ea typeface="Arial" charset="0"/>
                <a:cs typeface="Arial" charset="0"/>
              </a:rPr>
              <a:pPr algn="r"/>
              <a:t>‹#›</a:t>
            </a:fld>
            <a:endParaRPr lang="en-US" sz="14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267290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L9 Title Slide">
    <p:spTree>
      <p:nvGrpSpPr>
        <p:cNvPr id="1" name=""/>
        <p:cNvGrpSpPr/>
        <p:nvPr/>
      </p:nvGrpSpPr>
      <p:grpSpPr>
        <a:xfrm>
          <a:off x="0" y="0"/>
          <a:ext cx="0" cy="0"/>
          <a:chOff x="0" y="0"/>
          <a:chExt cx="0" cy="0"/>
        </a:xfrm>
      </p:grpSpPr>
      <p:pic>
        <p:nvPicPr>
          <p:cNvPr id="4" name="Picture 6" descr="Image of Landsat satellite hovering above  portion of the earth as seen from space. Also includes USGS logo (science for a changing world) and NASA logo"/>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 y="-1588"/>
            <a:ext cx="535090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9"/>
          <p:cNvCxnSpPr>
            <a:cxnSpLocks noChangeShapeType="1"/>
          </p:cNvCxnSpPr>
          <p:nvPr userDrawn="1"/>
        </p:nvCxnSpPr>
        <p:spPr bwMode="auto">
          <a:xfrm>
            <a:off x="6936317" y="0"/>
            <a:ext cx="12192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 name="Straight Connector 10"/>
          <p:cNvCxnSpPr>
            <a:cxnSpLocks noChangeShapeType="1"/>
          </p:cNvCxnSpPr>
          <p:nvPr userDrawn="1"/>
        </p:nvCxnSpPr>
        <p:spPr bwMode="auto">
          <a:xfrm rot="16200000" flipH="1">
            <a:off x="1912379" y="3417888"/>
            <a:ext cx="6858000" cy="190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12349" name="Rectangle 61"/>
          <p:cNvSpPr>
            <a:spLocks noGrp="1" noChangeArrowheads="1"/>
          </p:cNvSpPr>
          <p:nvPr>
            <p:ph type="ctrTitle" sz="quarter"/>
          </p:nvPr>
        </p:nvSpPr>
        <p:spPr>
          <a:xfrm>
            <a:off x="6096001" y="1745606"/>
            <a:ext cx="5391204" cy="1497013"/>
          </a:xfrm>
        </p:spPr>
        <p:txBody>
          <a:bodyPr/>
          <a:lstStyle>
            <a:lvl1pPr>
              <a:defRPr sz="2100">
                <a:solidFill>
                  <a:srgbClr val="FEF031"/>
                </a:solidFill>
                <a:latin typeface="Arial Rounded MT Bold" panose="020F0704030504030204" pitchFamily="34" charset="0"/>
                <a:cs typeface="Arial" panose="020B0604020202020204" pitchFamily="34" charset="0"/>
              </a:defRPr>
            </a:lvl1pPr>
          </a:lstStyle>
          <a:p>
            <a:r>
              <a:rPr lang="en-US"/>
              <a:t>Click to edit Master title style</a:t>
            </a:r>
            <a:endParaRPr lang="en-US" dirty="0"/>
          </a:p>
        </p:txBody>
      </p:sp>
      <p:sp>
        <p:nvSpPr>
          <p:cNvPr id="12350" name="Rectangle 62"/>
          <p:cNvSpPr>
            <a:spLocks noGrp="1" noChangeArrowheads="1"/>
          </p:cNvSpPr>
          <p:nvPr>
            <p:ph type="subTitle" sz="quarter" idx="1"/>
          </p:nvPr>
        </p:nvSpPr>
        <p:spPr>
          <a:xfrm>
            <a:off x="6096001" y="3568120"/>
            <a:ext cx="5409219" cy="2796105"/>
          </a:xfrm>
          <a:prstGeom prst="rect">
            <a:avLst/>
          </a:prstGeom>
        </p:spPr>
        <p:txBody>
          <a:bodyPr/>
          <a:lstStyle>
            <a:lvl1pPr marL="0" indent="0">
              <a:buFontTx/>
              <a:buNone/>
              <a:defRPr sz="1350">
                <a:solidFill>
                  <a:srgbClr val="FFFFFF"/>
                </a:solidFill>
                <a:latin typeface="Arial" panose="020B0604020202020204" pitchFamily="34" charset="0"/>
                <a:cs typeface="Arial" panose="020B0604020202020204" pitchFamily="34" charset="0"/>
              </a:defRPr>
            </a:lvl1pPr>
          </a:lstStyle>
          <a:p>
            <a:r>
              <a:rPr lang="en-US"/>
              <a:t>Click to edit Master subtitle style</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3955" y="139984"/>
            <a:ext cx="2276669" cy="838773"/>
          </a:xfrm>
          <a:prstGeom prst="rect">
            <a:avLst/>
          </a:prstGeom>
        </p:spPr>
      </p:pic>
      <p:pic>
        <p:nvPicPr>
          <p:cNvPr id="11" name="Picture 10" descr="nasa-logo-lg.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675452" y="139984"/>
            <a:ext cx="996723" cy="838773"/>
          </a:xfrm>
          <a:prstGeom prst="rect">
            <a:avLst/>
          </a:prstGeom>
        </p:spPr>
      </p:pic>
    </p:spTree>
    <p:extLst>
      <p:ext uri="{BB962C8B-B14F-4D97-AF65-F5344CB8AC3E}">
        <p14:creationId xmlns:p14="http://schemas.microsoft.com/office/powerpoint/2010/main" val="2631978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L9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48342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Alt L9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ln>
            <a:noFill/>
          </a:ln>
        </p:spPr>
        <p:txBody>
          <a:bodyPr anchor="ctr"/>
          <a:lstStyle>
            <a:lvl1pPr algn="ctr">
              <a:defRPr sz="4500">
                <a:ln>
                  <a:solidFill>
                    <a:schemeClr val="tx1"/>
                  </a:solidFill>
                </a:ln>
                <a:effectLst>
                  <a:outerShdw blurRad="38100" dist="38100" dir="2700000" algn="tl">
                    <a:srgbClr val="000000">
                      <a:alpha val="43137"/>
                    </a:srgbClr>
                  </a:outerShdw>
                </a:effectLst>
                <a:latin typeface="Arial Rounded MT Bold" panose="020F0704030504030204" pitchFamily="34" charset="0"/>
              </a:defRPr>
            </a:lvl1pPr>
          </a:lstStyle>
          <a:p>
            <a:r>
              <a:rPr lang="en-US" dirty="0"/>
              <a:t>Click to add 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63220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578813" y="352133"/>
            <a:ext cx="10972800" cy="1143000"/>
          </a:xfrm>
          <a:prstGeom prst="rect">
            <a:avLst/>
          </a:prstGeom>
        </p:spPr>
        <p:txBody>
          <a:bodyPr vert="horz" lIns="72000" tIns="36001" rIns="72000" bIns="36001"/>
          <a:lstStyle>
            <a:lvl1pPr algn="l">
              <a:defRPr sz="2175" b="1">
                <a:latin typeface="Arial"/>
                <a:cs typeface="Arial"/>
              </a:defRPr>
            </a:lvl1pPr>
          </a:lstStyle>
          <a:p>
            <a:r>
              <a:rPr lang="en-US" dirty="0"/>
              <a:t>Click to edit Master title style</a:t>
            </a:r>
          </a:p>
        </p:txBody>
      </p:sp>
      <p:sp>
        <p:nvSpPr>
          <p:cNvPr id="4" name="Content Placeholder 3"/>
          <p:cNvSpPr>
            <a:spLocks noGrp="1"/>
          </p:cNvSpPr>
          <p:nvPr>
            <p:ph sz="quarter" idx="10"/>
          </p:nvPr>
        </p:nvSpPr>
        <p:spPr>
          <a:xfrm>
            <a:off x="594214" y="1094917"/>
            <a:ext cx="10957407" cy="3772285"/>
          </a:xfrm>
          <a:prstGeom prst="rect">
            <a:avLst/>
          </a:prstGeom>
        </p:spPr>
        <p:txBody>
          <a:bodyPr vert="horz" lIns="72000" tIns="36001" rIns="72000" bIns="36001"/>
          <a:lstStyle>
            <a:lvl1pPr marL="0" indent="0">
              <a:buNone/>
              <a:defRPr sz="1500"/>
            </a:lvl1pPr>
            <a:lvl2pPr marL="359991" indent="0">
              <a:buNone/>
              <a:defRPr sz="1275"/>
            </a:lvl2pPr>
            <a:lvl3pPr marL="719981" indent="0">
              <a:buNone/>
              <a:defRPr sz="1275"/>
            </a:lvl3pPr>
            <a:lvl4pPr marL="1079971" indent="0">
              <a:buNone/>
              <a:defRPr sz="1275"/>
            </a:lvl4pPr>
            <a:lvl5pPr marL="1439960" indent="0">
              <a:buNone/>
              <a:defRPr sz="1275"/>
            </a:lvl5pPr>
          </a:lstStyle>
          <a:p>
            <a:pPr lvl="0"/>
            <a:r>
              <a:rPr lang="en-US" dirty="0"/>
              <a:t>Click to edit Master text styles</a:t>
            </a:r>
          </a:p>
        </p:txBody>
      </p:sp>
    </p:spTree>
    <p:extLst>
      <p:ext uri="{BB962C8B-B14F-4D97-AF65-F5344CB8AC3E}">
        <p14:creationId xmlns:p14="http://schemas.microsoft.com/office/powerpoint/2010/main" val="2509329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L9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ctr"/>
          <a:lstStyle>
            <a:lvl1pPr>
              <a:defRPr sz="4500">
                <a:ln>
                  <a:solidFill>
                    <a:schemeClr val="tx1"/>
                  </a:solidFill>
                </a:ln>
                <a:effectLst>
                  <a:outerShdw blurRad="38100" dist="38100" dir="2700000" algn="tl" rotWithShape="0">
                    <a:prstClr val="black">
                      <a:alpha val="43000"/>
                    </a:prst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nchor="ctr"/>
          <a:lstStyle>
            <a:lvl1pPr marL="0" indent="0" algn="ctr">
              <a:buNone/>
              <a:defRPr sz="1800" b="0">
                <a:ln>
                  <a:solidFill>
                    <a:schemeClr val="tx1"/>
                  </a:solidFill>
                </a:ln>
                <a:solidFill>
                  <a:schemeClr val="bg1"/>
                </a:solidFill>
                <a:effectLst>
                  <a:outerShdw blurRad="50800" dist="38100" dir="2700000" algn="tl" rotWithShape="0">
                    <a:prstClr val="black">
                      <a:alpha val="40000"/>
                    </a:prstClr>
                  </a:outerShdw>
                </a:effectLst>
                <a:latin typeface="Arial Rounded MT Bold" panose="020F07040305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122456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L9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847109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L9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13765" y="932330"/>
            <a:ext cx="5706035" cy="54684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932329"/>
            <a:ext cx="5715000" cy="54684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42335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L9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1502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L9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790575"/>
          </a:xfrm>
        </p:spPr>
        <p:txBody>
          <a:bodyPr anchor="ctr">
            <a:normAutofit/>
          </a:bodyPr>
          <a:lstStyle>
            <a:lvl1pPr>
              <a:defRPr sz="18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183187" y="914403"/>
            <a:ext cx="6721943" cy="548639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4800" y="914403"/>
            <a:ext cx="4724400" cy="5486399"/>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3836369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L9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88894"/>
          </a:xfrm>
        </p:spPr>
        <p:txBody>
          <a:bodyPr anchor="ctr">
            <a:normAutofit/>
          </a:bodyPr>
          <a:lstStyle>
            <a:lvl1pPr>
              <a:defRPr sz="1800">
                <a:solidFill>
                  <a:schemeClr val="bg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7" y="914403"/>
            <a:ext cx="6721941" cy="54863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304801" y="914403"/>
            <a:ext cx="4715435" cy="5486399"/>
          </a:xfrm>
        </p:spPr>
        <p:txBody>
          <a:bodyPr/>
          <a:lstStyle>
            <a:lvl1pPr marL="175022" indent="-175022" defTabSz="171450">
              <a:buFont typeface="Wingdings" panose="05000000000000000000" pitchFamily="2" charset="2"/>
              <a:buChar char="Ø"/>
              <a:defRPr sz="1200"/>
            </a:lvl1pPr>
            <a:lvl2pPr marL="342900" indent="-173831" defTabSz="171450">
              <a:buFont typeface="Wingdings" panose="05000000000000000000" pitchFamily="2" charset="2"/>
              <a:buChar char="q"/>
              <a:defRPr sz="1050"/>
            </a:lvl2pPr>
            <a:lvl3pPr marL="517922" indent="-175022" defTabSz="171450">
              <a:buFont typeface="Arial" panose="020B0604020202020204" pitchFamily="34" charset="0"/>
              <a:buChar char="»"/>
              <a:defRPr sz="900"/>
            </a:lvl3pPr>
            <a:lvl4pPr marL="685800" indent="-167879" defTabSz="171450">
              <a:buFont typeface="Arial" panose="020B0604020202020204" pitchFamily="34" charset="0"/>
              <a:buChar char="‒"/>
              <a:defRPr sz="750"/>
            </a:lvl4pPr>
            <a:lvl5pPr marL="860822" indent="-175022" defTabSz="171450">
              <a:buFont typeface="Arial" panose="020B0604020202020204" pitchFamily="34" charset="0"/>
              <a:buChar char="•"/>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11405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35668" y="1569996"/>
            <a:ext cx="10363200" cy="1470025"/>
          </a:xfrm>
        </p:spPr>
        <p:txBody>
          <a:bodyPr/>
          <a:lstStyle>
            <a:lvl1pPr>
              <a:defRPr sz="3000" b="1">
                <a:effectLst/>
              </a:defRPr>
            </a:lvl1pPr>
          </a:lstStyle>
          <a:p>
            <a:r>
              <a:rPr lang="en-US"/>
              <a:t>Click to edit Master title style</a:t>
            </a:r>
            <a:endParaRPr lang="en-US" dirty="0"/>
          </a:p>
        </p:txBody>
      </p:sp>
      <p:sp>
        <p:nvSpPr>
          <p:cNvPr id="3" name="Subtitle 2"/>
          <p:cNvSpPr>
            <a:spLocks noGrp="1"/>
          </p:cNvSpPr>
          <p:nvPr>
            <p:ph type="subTitle" idx="1"/>
          </p:nvPr>
        </p:nvSpPr>
        <p:spPr>
          <a:xfrm>
            <a:off x="235669" y="3252020"/>
            <a:ext cx="8067369" cy="1654278"/>
          </a:xfrm>
        </p:spPr>
        <p:txBody>
          <a:bodyPr anchor="ctr"/>
          <a:lstStyle>
            <a:lvl1pPr marL="0" indent="0" algn="l">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235668" y="5053778"/>
            <a:ext cx="3149600" cy="609600"/>
          </a:xfrm>
        </p:spPr>
        <p:txBody>
          <a:bodyPr>
            <a:normAutofit/>
          </a:bodyPr>
          <a:lstStyle>
            <a:lvl1pPr marL="0" indent="0">
              <a:buNone/>
              <a:defRPr sz="1350"/>
            </a:lvl1pPr>
          </a:lstStyle>
          <a:p>
            <a:pPr lvl="0"/>
            <a:r>
              <a:rPr lang="en-US"/>
              <a:t>Click to edit Master text styles</a:t>
            </a:r>
          </a:p>
        </p:txBody>
      </p:sp>
      <p:pic>
        <p:nvPicPr>
          <p:cNvPr id="17" name="Picture 2" descr="E:\Projects\L8 Ops\Data\107-71-LS8-2013512-land and water stretch-1.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 y="-38922"/>
            <a:ext cx="12192001"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2596" y="204408"/>
            <a:ext cx="2276669" cy="838773"/>
          </a:xfrm>
          <a:prstGeom prst="rect">
            <a:avLst/>
          </a:prstGeom>
        </p:spPr>
      </p:pic>
    </p:spTree>
    <p:extLst>
      <p:ext uri="{BB962C8B-B14F-4D97-AF65-F5344CB8AC3E}">
        <p14:creationId xmlns:p14="http://schemas.microsoft.com/office/powerpoint/2010/main" val="1215763352"/>
      </p:ext>
    </p:extLst>
  </p:cSld>
  <p:clrMapOvr>
    <a:masterClrMapping/>
  </p:clrMapOvr>
  <p:extLst>
    <p:ext uri="{DCECCB84-F9BA-43D5-87BE-67443E8EF086}">
      <p15:sldGuideLst xmlns:p15="http://schemas.microsoft.com/office/powerpoint/2012/main">
        <p15:guide id="1" pos="10048" userDrawn="1">
          <p15:clr>
            <a:srgbClr val="FBAE40"/>
          </p15:clr>
        </p15:guide>
        <p15:guide id="2" pos="192" userDrawn="1">
          <p15:clr>
            <a:srgbClr val="FBAE40"/>
          </p15:clr>
        </p15:guide>
        <p15:guide id="3" orient="horz" pos="3912"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alpha val="90000"/>
          </a:schemeClr>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
        <p:nvSpPr>
          <p:cNvPr id="12" name="Slide Number Placeholder 11"/>
          <p:cNvSpPr>
            <a:spLocks noGrp="1"/>
          </p:cNvSpPr>
          <p:nvPr>
            <p:ph type="sldNum" sz="quarter" idx="10"/>
          </p:nvPr>
        </p:nvSpPr>
        <p:spPr/>
        <p:txBody>
          <a:bodyPr/>
          <a:lstStyle>
            <a:lvl1pPr>
              <a:defRPr sz="1050"/>
            </a:lvl1pPr>
          </a:lstStyle>
          <a:p>
            <a:fld id="{20DCB0BB-DA56-4870-8FFD-9F6C129DE2B2}" type="slidenum">
              <a:rPr lang="en-US" smtClean="0"/>
              <a:pPr/>
              <a:t>‹#›</a:t>
            </a:fld>
            <a:endParaRPr lang="en-US" dirty="0"/>
          </a:p>
        </p:txBody>
      </p:sp>
      <p:sp>
        <p:nvSpPr>
          <p:cNvPr id="16" name="Content Placeholder 2"/>
          <p:cNvSpPr>
            <a:spLocks noGrp="1"/>
          </p:cNvSpPr>
          <p:nvPr>
            <p:ph sz="half" idx="1"/>
          </p:nvPr>
        </p:nvSpPr>
        <p:spPr>
          <a:xfrm>
            <a:off x="234053" y="1252730"/>
            <a:ext cx="11495985" cy="4482325"/>
          </a:xfrm>
        </p:spPr>
        <p:txBody>
          <a:bodyPr>
            <a:normAutofit/>
          </a:bodyPr>
          <a:lstStyle>
            <a:lvl1pPr marL="257175" indent="-257175">
              <a:buClr>
                <a:schemeClr val="tx1"/>
              </a:buClr>
              <a:buFont typeface="Arial" panose="020B0604020202020204" pitchFamily="34" charset="0"/>
              <a:buChar char="•"/>
              <a:defRPr sz="2100" b="1">
                <a:solidFill>
                  <a:schemeClr val="tx1"/>
                </a:solidFill>
              </a:defRPr>
            </a:lvl1pPr>
            <a:lvl2pPr marL="557213" indent="-214313">
              <a:buClr>
                <a:srgbClr val="00B0F0"/>
              </a:buClr>
              <a:buFont typeface="Wingdings" panose="05000000000000000000" pitchFamily="2" charset="2"/>
              <a:buChar char="§"/>
              <a:defRPr sz="1800"/>
            </a:lvl2pPr>
            <a:lvl3pPr marL="857250" indent="-171450">
              <a:buClr>
                <a:srgbClr val="00B0F0"/>
              </a:buClr>
              <a:buFont typeface="Wingdings" panose="05000000000000000000" pitchFamily="2" charset="2"/>
              <a:buChar char="§"/>
              <a:defRPr sz="1500"/>
            </a:lvl3pPr>
            <a:lvl4pPr marL="1200150" indent="-171450">
              <a:buClr>
                <a:srgbClr val="00B0F0"/>
              </a:buClr>
              <a:buFont typeface="Wingdings" panose="05000000000000000000" pitchFamily="2" charset="2"/>
              <a:buChar char="§"/>
              <a:defRPr sz="1350"/>
            </a:lvl4pPr>
            <a:lvl5pPr marL="1543050" indent="-171450">
              <a:buClr>
                <a:srgbClr val="00B0F0"/>
              </a:buClr>
              <a:buFont typeface="Wingdings" panose="05000000000000000000" pitchFamily="2" charset="2"/>
              <a:buChar cha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3F37C93D-94AC-4476-BBFC-73658C4977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890" y="6168612"/>
            <a:ext cx="1165735" cy="320506"/>
          </a:xfrm>
          <a:prstGeom prst="rect">
            <a:avLst/>
          </a:prstGeom>
        </p:spPr>
      </p:pic>
    </p:spTree>
    <p:extLst>
      <p:ext uri="{BB962C8B-B14F-4D97-AF65-F5344CB8AC3E}">
        <p14:creationId xmlns:p14="http://schemas.microsoft.com/office/powerpoint/2010/main" val="19811094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34052" y="354607"/>
            <a:ext cx="10467347" cy="64611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34053" y="1252728"/>
            <a:ext cx="5803953" cy="4473951"/>
          </a:xfrm>
        </p:spPr>
        <p:txBody>
          <a:bodyPr/>
          <a:lstStyle>
            <a:lvl1pPr marL="257175" indent="-257175">
              <a:buClr>
                <a:srgbClr val="00B0F0"/>
              </a:buClr>
              <a:buFont typeface="Wingdings" panose="05000000000000000000" pitchFamily="2" charset="2"/>
              <a:buChar char="§"/>
              <a:defRPr sz="2100"/>
            </a:lvl1pPr>
            <a:lvl2pPr marL="557213" indent="-214313">
              <a:buClr>
                <a:srgbClr val="00B0F0"/>
              </a:buClr>
              <a:buFont typeface="Wingdings" panose="05000000000000000000" pitchFamily="2" charset="2"/>
              <a:buChar char="§"/>
              <a:defRPr sz="1800"/>
            </a:lvl2pPr>
            <a:lvl3pPr marL="857250" indent="-171450">
              <a:buClr>
                <a:srgbClr val="00B0F0"/>
              </a:buClr>
              <a:buFont typeface="Wingdings" panose="05000000000000000000" pitchFamily="2" charset="2"/>
              <a:buChar char="§"/>
              <a:defRPr sz="1500"/>
            </a:lvl3pPr>
            <a:lvl4pPr marL="1200150" indent="-171450">
              <a:buClr>
                <a:srgbClr val="00B0F0"/>
              </a:buClr>
              <a:buFont typeface="Wingdings" panose="05000000000000000000" pitchFamily="2" charset="2"/>
              <a:buChar char="§"/>
              <a:defRPr sz="1350"/>
            </a:lvl4pPr>
            <a:lvl5pPr marL="1543050" indent="-171450">
              <a:buClr>
                <a:srgbClr val="00B0F0"/>
              </a:buClr>
              <a:buFont typeface="Wingdings" panose="05000000000000000000" pitchFamily="2" charset="2"/>
              <a:buChar cha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919" y="1248121"/>
            <a:ext cx="5673524" cy="4473951"/>
          </a:xfrm>
        </p:spPr>
        <p:txBody>
          <a:bodyPr/>
          <a:lstStyle>
            <a:lvl1pPr marL="257175" indent="-257175">
              <a:buClr>
                <a:srgbClr val="00B0F0"/>
              </a:buClr>
              <a:buFont typeface="Wingdings" panose="05000000000000000000" pitchFamily="2" charset="2"/>
              <a:buChar char="§"/>
              <a:defRPr sz="2100"/>
            </a:lvl1pPr>
            <a:lvl2pPr marL="557213" indent="-214313">
              <a:buClr>
                <a:srgbClr val="00B0F0"/>
              </a:buClr>
              <a:buFont typeface="Wingdings" panose="05000000000000000000" pitchFamily="2" charset="2"/>
              <a:buChar char="§"/>
              <a:defRPr sz="1800"/>
            </a:lvl2pPr>
            <a:lvl3pPr marL="857250" indent="-171450">
              <a:buClr>
                <a:srgbClr val="00B0F0"/>
              </a:buClr>
              <a:buFont typeface="Wingdings" panose="05000000000000000000" pitchFamily="2" charset="2"/>
              <a:buChar char="§"/>
              <a:defRPr sz="1500"/>
            </a:lvl3pPr>
            <a:lvl4pPr marL="1200150" indent="-171450">
              <a:buClr>
                <a:srgbClr val="00B0F0"/>
              </a:buClr>
              <a:buFont typeface="Wingdings" panose="05000000000000000000" pitchFamily="2" charset="2"/>
              <a:buChar char="§"/>
              <a:defRPr sz="1350"/>
            </a:lvl4pPr>
            <a:lvl5pPr marL="1543050" indent="-171450">
              <a:buClr>
                <a:srgbClr val="00B0F0"/>
              </a:buClr>
              <a:buFont typeface="Wingdings" panose="05000000000000000000" pitchFamily="2" charset="2"/>
              <a:buChar cha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lvl1pPr>
              <a:defRPr sz="1050"/>
            </a:lvl1pPr>
          </a:lstStyle>
          <a:p>
            <a:fld id="{20DCB0BB-DA56-4870-8FFD-9F6C129DE2B2}" type="slidenum">
              <a:rPr lang="en-US" smtClean="0"/>
              <a:pPr/>
              <a:t>‹#›</a:t>
            </a:fld>
            <a:endParaRPr lang="en-US" dirty="0"/>
          </a:p>
        </p:txBody>
      </p:sp>
      <p:pic>
        <p:nvPicPr>
          <p:cNvPr id="6" name="Picture 5">
            <a:extLst>
              <a:ext uri="{FF2B5EF4-FFF2-40B4-BE49-F238E27FC236}">
                <a16:creationId xmlns:a16="http://schemas.microsoft.com/office/drawing/2014/main" id="{0881953E-7613-45C4-8DFC-6C68FD99C3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890" y="6168612"/>
            <a:ext cx="1165735" cy="320506"/>
          </a:xfrm>
          <a:prstGeom prst="rect">
            <a:avLst/>
          </a:prstGeom>
        </p:spPr>
      </p:pic>
    </p:spTree>
    <p:extLst>
      <p:ext uri="{BB962C8B-B14F-4D97-AF65-F5344CB8AC3E}">
        <p14:creationId xmlns:p14="http://schemas.microsoft.com/office/powerpoint/2010/main" val="3248913228"/>
      </p:ext>
    </p:extLst>
  </p:cSld>
  <p:clrMapOvr>
    <a:masterClrMapping/>
  </p:clrMapOvr>
  <p:extLst>
    <p:ext uri="{DCECCB84-F9BA-43D5-87BE-67443E8EF086}">
      <p15:sldGuideLst xmlns:p15="http://schemas.microsoft.com/office/powerpoint/2012/main">
        <p15:guide id="1" pos="19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1" y="354607"/>
            <a:ext cx="10472799" cy="646113"/>
          </a:xfrm>
        </p:spPr>
        <p:txBody>
          <a:bodyPr/>
          <a:lstStyle/>
          <a:p>
            <a:r>
              <a:rPr lang="en-US"/>
              <a:t>Click to edit Master title style</a:t>
            </a:r>
          </a:p>
        </p:txBody>
      </p:sp>
      <p:sp>
        <p:nvSpPr>
          <p:cNvPr id="5" name="Slide Number Placeholder 4"/>
          <p:cNvSpPr>
            <a:spLocks noGrp="1"/>
          </p:cNvSpPr>
          <p:nvPr>
            <p:ph type="sldNum" sz="quarter" idx="10"/>
          </p:nvPr>
        </p:nvSpPr>
        <p:spPr/>
        <p:txBody>
          <a:bodyPr/>
          <a:lstStyle>
            <a:lvl1pPr>
              <a:defRPr sz="1050"/>
            </a:lvl1pPr>
          </a:lstStyle>
          <a:p>
            <a:fld id="{20DCB0BB-DA56-4870-8FFD-9F6C129DE2B2}" type="slidenum">
              <a:rPr lang="en-US" smtClean="0"/>
              <a:pPr/>
              <a:t>‹#›</a:t>
            </a:fld>
            <a:endParaRPr lang="en-US" dirty="0"/>
          </a:p>
        </p:txBody>
      </p:sp>
      <p:pic>
        <p:nvPicPr>
          <p:cNvPr id="4" name="Picture 3">
            <a:extLst>
              <a:ext uri="{FF2B5EF4-FFF2-40B4-BE49-F238E27FC236}">
                <a16:creationId xmlns:a16="http://schemas.microsoft.com/office/drawing/2014/main" id="{2B5D4EFC-66CC-4C53-A016-833DFCFA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890" y="6168612"/>
            <a:ext cx="1165735" cy="320506"/>
          </a:xfrm>
          <a:prstGeom prst="rect">
            <a:avLst/>
          </a:prstGeom>
        </p:spPr>
      </p:pic>
    </p:spTree>
    <p:extLst>
      <p:ext uri="{BB962C8B-B14F-4D97-AF65-F5344CB8AC3E}">
        <p14:creationId xmlns:p14="http://schemas.microsoft.com/office/powerpoint/2010/main" val="25760541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286787"/>
            <a:ext cx="10515600" cy="4351338"/>
          </a:xfrm>
          <a:prstGeom prst="rect">
            <a:avLst/>
          </a:prstGeom>
        </p:spPr>
        <p:txBody>
          <a:bodyPr lIns="72004" tIns="36003" rIns="72004" bIns="3600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7"/>
            <a:ext cx="2743200" cy="365125"/>
          </a:xfrm>
          <a:prstGeom prst="rect">
            <a:avLst/>
          </a:prstGeom>
        </p:spPr>
        <p:txBody>
          <a:bodyPr lIns="72004" tIns="36003" rIns="72004" bIns="36003"/>
          <a:lstStyle/>
          <a:p>
            <a:fld id="{43C326ED-EB9B-4FCA-9C8D-C96275BB534E}" type="datetime1">
              <a:rPr lang="en-US" smtClean="0">
                <a:solidFill>
                  <a:prstClr val="black"/>
                </a:solidFill>
              </a:rPr>
              <a:t>10/17/2021</a:t>
            </a:fld>
            <a:endParaRPr lang="en-US" dirty="0">
              <a:solidFill>
                <a:prstClr val="black"/>
              </a:solidFill>
            </a:endParaRPr>
          </a:p>
        </p:txBody>
      </p:sp>
      <p:sp>
        <p:nvSpPr>
          <p:cNvPr id="5" name="Footer Placeholder 4"/>
          <p:cNvSpPr>
            <a:spLocks noGrp="1"/>
          </p:cNvSpPr>
          <p:nvPr>
            <p:ph type="ftr" sz="quarter" idx="11"/>
          </p:nvPr>
        </p:nvSpPr>
        <p:spPr>
          <a:xfrm>
            <a:off x="4038600" y="6356357"/>
            <a:ext cx="4114800" cy="365125"/>
          </a:xfrm>
          <a:prstGeom prst="rect">
            <a:avLst/>
          </a:prstGeom>
        </p:spPr>
        <p:txBody>
          <a:bodyPr lIns="72004" tIns="36003" rIns="72004" bIns="36003"/>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7"/>
            <a:ext cx="2743200" cy="365125"/>
          </a:xfrm>
          <a:prstGeom prst="rect">
            <a:avLst/>
          </a:prstGeom>
        </p:spPr>
        <p:txBody>
          <a:bodyPr lIns="72004" tIns="36003" rIns="72004" bIns="36003"/>
          <a:lstStyle/>
          <a:p>
            <a:fld id="{672F75EC-F465-463A-8919-B2E5488557D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773428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3" name="Title 1"/>
          <p:cNvSpPr>
            <a:spLocks noGrp="1"/>
          </p:cNvSpPr>
          <p:nvPr>
            <p:ph type="title"/>
          </p:nvPr>
        </p:nvSpPr>
        <p:spPr>
          <a:xfrm>
            <a:off x="1727200" y="3124200"/>
            <a:ext cx="8534400" cy="533400"/>
          </a:xfrm>
        </p:spPr>
        <p:txBody>
          <a:bodyPr/>
          <a:lstStyle>
            <a:lvl1pPr algn="ctr">
              <a:defRPr sz="3000"/>
            </a:lvl1p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lvl1pPr>
              <a:defRPr sz="1050"/>
            </a:lvl1pPr>
          </a:lstStyle>
          <a:p>
            <a:fld id="{20DCB0BB-DA56-4870-8FFD-9F6C129DE2B2}" type="slidenum">
              <a:rPr lang="en-US" smtClean="0"/>
              <a:pPr/>
              <a:t>‹#›</a:t>
            </a:fld>
            <a:endParaRPr lang="en-US" dirty="0"/>
          </a:p>
        </p:txBody>
      </p:sp>
      <p:pic>
        <p:nvPicPr>
          <p:cNvPr id="4" name="Picture 3">
            <a:extLst>
              <a:ext uri="{FF2B5EF4-FFF2-40B4-BE49-F238E27FC236}">
                <a16:creationId xmlns:a16="http://schemas.microsoft.com/office/drawing/2014/main" id="{807A8DA0-0249-481A-AA26-AA483597D2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890" y="6168612"/>
            <a:ext cx="1165735" cy="320506"/>
          </a:xfrm>
          <a:prstGeom prst="rect">
            <a:avLst/>
          </a:prstGeom>
        </p:spPr>
      </p:pic>
    </p:spTree>
    <p:extLst>
      <p:ext uri="{BB962C8B-B14F-4D97-AF65-F5344CB8AC3E}">
        <p14:creationId xmlns:p14="http://schemas.microsoft.com/office/powerpoint/2010/main" val="4082140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sz="1050"/>
            </a:lvl1pPr>
          </a:lstStyle>
          <a:p>
            <a:fld id="{20DCB0BB-DA56-4870-8FFD-9F6C129DE2B2}" type="slidenum">
              <a:rPr lang="en-US" smtClean="0"/>
              <a:pPr/>
              <a:t>‹#›</a:t>
            </a:fld>
            <a:endParaRPr lang="en-US" dirty="0"/>
          </a:p>
        </p:txBody>
      </p:sp>
      <p:pic>
        <p:nvPicPr>
          <p:cNvPr id="3" name="Picture 2">
            <a:extLst>
              <a:ext uri="{FF2B5EF4-FFF2-40B4-BE49-F238E27FC236}">
                <a16:creationId xmlns:a16="http://schemas.microsoft.com/office/drawing/2014/main" id="{DADBBCAF-EFC5-48F7-BDDB-84876BC58F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890" y="6168612"/>
            <a:ext cx="1165735" cy="320506"/>
          </a:xfrm>
          <a:prstGeom prst="rect">
            <a:avLst/>
          </a:prstGeom>
        </p:spPr>
      </p:pic>
    </p:spTree>
    <p:extLst>
      <p:ext uri="{BB962C8B-B14F-4D97-AF65-F5344CB8AC3E}">
        <p14:creationId xmlns:p14="http://schemas.microsoft.com/office/powerpoint/2010/main" val="31206409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34053" y="1252728"/>
            <a:ext cx="11637391" cy="2116114"/>
          </a:xfrm>
        </p:spPr>
        <p:txBody>
          <a:bodyPr/>
          <a:lstStyle>
            <a:lvl1pPr marL="257175" indent="-257175">
              <a:buClr>
                <a:srgbClr val="00B0F0"/>
              </a:buClr>
              <a:buFont typeface="Wingdings" panose="05000000000000000000" pitchFamily="2" charset="2"/>
              <a:buChar char="§"/>
              <a:defRPr/>
            </a:lvl1pPr>
            <a:lvl2pPr marL="557213" indent="-214313">
              <a:buClr>
                <a:srgbClr val="00B0F0"/>
              </a:buClr>
              <a:buFont typeface="Wingdings" panose="05000000000000000000" pitchFamily="2" charset="2"/>
              <a:buChar char="§"/>
              <a:defRPr/>
            </a:lvl2pPr>
            <a:lvl3pPr marL="857250" indent="-171450">
              <a:buClr>
                <a:srgbClr val="00B0F0"/>
              </a:buClr>
              <a:buFont typeface="Wingdings" panose="05000000000000000000" pitchFamily="2" charset="2"/>
              <a:buChar char="§"/>
              <a:defRPr/>
            </a:lvl3pPr>
            <a:lvl4pPr marL="1200150" indent="-171450">
              <a:buClr>
                <a:srgbClr val="00B0F0"/>
              </a:buClr>
              <a:buFont typeface="Wingdings" panose="05000000000000000000" pitchFamily="2" charset="2"/>
              <a:buChar char="§"/>
              <a:defRPr/>
            </a:lvl4pPr>
            <a:lvl5pPr marL="1543050" indent="-171450">
              <a:buClr>
                <a:srgbClr val="00B0F0"/>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34053" y="3481137"/>
            <a:ext cx="11637391" cy="2269214"/>
          </a:xfrm>
        </p:spPr>
        <p:txBody>
          <a:bodyPr/>
          <a:lstStyle>
            <a:lvl1pPr marL="257175" indent="-257175">
              <a:buClr>
                <a:srgbClr val="00B0F0"/>
              </a:buClr>
              <a:buFont typeface="Wingdings" panose="05000000000000000000" pitchFamily="2" charset="2"/>
              <a:buChar char="§"/>
              <a:defRPr/>
            </a:lvl1pPr>
            <a:lvl2pPr marL="557213" indent="-214313">
              <a:buClr>
                <a:srgbClr val="00B0F0"/>
              </a:buClr>
              <a:buFont typeface="Wingdings" panose="05000000000000000000" pitchFamily="2" charset="2"/>
              <a:buChar char="§"/>
              <a:defRPr/>
            </a:lvl2pPr>
            <a:lvl3pPr marL="857250" indent="-171450">
              <a:buClr>
                <a:srgbClr val="00B0F0"/>
              </a:buClr>
              <a:buFont typeface="Wingdings" panose="05000000000000000000" pitchFamily="2" charset="2"/>
              <a:buChar char="§"/>
              <a:defRPr/>
            </a:lvl3pPr>
            <a:lvl4pPr marL="1200150" indent="-171450">
              <a:buClr>
                <a:srgbClr val="00B0F0"/>
              </a:buClr>
              <a:buFont typeface="Wingdings" panose="05000000000000000000" pitchFamily="2" charset="2"/>
              <a:buChar char="§"/>
              <a:defRPr/>
            </a:lvl4pPr>
            <a:lvl5pPr marL="1543050" indent="-171450">
              <a:buClr>
                <a:srgbClr val="00B0F0"/>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a:t>Click to edit Master title style</a:t>
            </a:r>
          </a:p>
        </p:txBody>
      </p:sp>
      <p:sp>
        <p:nvSpPr>
          <p:cNvPr id="11" name="Slide Number Placeholder 10"/>
          <p:cNvSpPr>
            <a:spLocks noGrp="1"/>
          </p:cNvSpPr>
          <p:nvPr>
            <p:ph type="sldNum" sz="quarter" idx="10"/>
          </p:nvPr>
        </p:nvSpPr>
        <p:spPr/>
        <p:txBody>
          <a:bodyPr/>
          <a:lstStyle>
            <a:lvl1pPr>
              <a:defRPr sz="1050"/>
            </a:lvl1pPr>
          </a:lstStyle>
          <a:p>
            <a:fld id="{20DCB0BB-DA56-4870-8FFD-9F6C129DE2B2}" type="slidenum">
              <a:rPr lang="en-US" smtClean="0"/>
              <a:pPr/>
              <a:t>‹#›</a:t>
            </a:fld>
            <a:endParaRPr lang="en-US" dirty="0"/>
          </a:p>
        </p:txBody>
      </p:sp>
      <p:pic>
        <p:nvPicPr>
          <p:cNvPr id="6" name="Picture 5">
            <a:extLst>
              <a:ext uri="{FF2B5EF4-FFF2-40B4-BE49-F238E27FC236}">
                <a16:creationId xmlns:a16="http://schemas.microsoft.com/office/drawing/2014/main" id="{89753831-7F0C-4989-808C-637F801B1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890" y="6168612"/>
            <a:ext cx="1165735" cy="320506"/>
          </a:xfrm>
          <a:prstGeom prst="rect">
            <a:avLst/>
          </a:prstGeom>
        </p:spPr>
      </p:pic>
    </p:spTree>
    <p:extLst>
      <p:ext uri="{BB962C8B-B14F-4D97-AF65-F5344CB8AC3E}">
        <p14:creationId xmlns:p14="http://schemas.microsoft.com/office/powerpoint/2010/main" val="41298128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630BDF-CC8A-4E50-81C8-63CC575B3021}"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EDEF5E-F6A2-417C-825B-8BF86CEC8D49}" type="slidenum">
              <a:rPr lang="en-US" smtClean="0"/>
              <a:t>‹#›</a:t>
            </a:fld>
            <a:endParaRPr lang="en-US"/>
          </a:p>
        </p:txBody>
      </p:sp>
    </p:spTree>
    <p:extLst>
      <p:ext uri="{BB962C8B-B14F-4D97-AF65-F5344CB8AC3E}">
        <p14:creationId xmlns:p14="http://schemas.microsoft.com/office/powerpoint/2010/main" val="30078758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387A94-AD23-4FAC-A1C3-30E59F555035}" type="datetime1">
              <a:rPr lang="en-US" smtClean="0"/>
              <a:t>10/17/2021</a:t>
            </a:fld>
            <a:endParaRPr lang="en-US" dirty="0"/>
          </a:p>
        </p:txBody>
      </p:sp>
      <p:sp>
        <p:nvSpPr>
          <p:cNvPr id="5" name="Footer Placeholder 4"/>
          <p:cNvSpPr>
            <a:spLocks noGrp="1"/>
          </p:cNvSpPr>
          <p:nvPr>
            <p:ph type="ftr" sz="quarter" idx="11"/>
          </p:nvPr>
        </p:nvSpPr>
        <p:spPr/>
        <p:txBody>
          <a:bodyPr/>
          <a:lstStyle/>
          <a:p>
            <a:r>
              <a:rPr lang="en-US"/>
              <a:t>Land Resources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986791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2732BD-643C-45B4-BF89-7B4CAD2BD2B3}" type="datetime1">
              <a:rPr lang="en-US" smtClean="0"/>
              <a:t>10/17/2021</a:t>
            </a:fld>
            <a:endParaRPr lang="en-US" dirty="0"/>
          </a:p>
        </p:txBody>
      </p:sp>
      <p:sp>
        <p:nvSpPr>
          <p:cNvPr id="5" name="Footer Placeholder 4"/>
          <p:cNvSpPr>
            <a:spLocks noGrp="1"/>
          </p:cNvSpPr>
          <p:nvPr>
            <p:ph type="ftr" sz="quarter" idx="11"/>
          </p:nvPr>
        </p:nvSpPr>
        <p:spPr/>
        <p:txBody>
          <a:bodyPr/>
          <a:lstStyle/>
          <a:p>
            <a:r>
              <a:rPr lang="en-US"/>
              <a:t>Land Resources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068352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AD5ECA-FEC2-419F-AC3A-D9D8378807BC}" type="datetime1">
              <a:rPr lang="en-US" smtClean="0"/>
              <a:t>10/17/2021</a:t>
            </a:fld>
            <a:endParaRPr lang="en-US" dirty="0"/>
          </a:p>
        </p:txBody>
      </p:sp>
      <p:sp>
        <p:nvSpPr>
          <p:cNvPr id="5" name="Footer Placeholder 4"/>
          <p:cNvSpPr>
            <a:spLocks noGrp="1"/>
          </p:cNvSpPr>
          <p:nvPr>
            <p:ph type="ftr" sz="quarter" idx="11"/>
          </p:nvPr>
        </p:nvSpPr>
        <p:spPr/>
        <p:txBody>
          <a:bodyPr/>
          <a:lstStyle/>
          <a:p>
            <a:r>
              <a:rPr lang="en-US"/>
              <a:t>Land Resources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77583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217846-BD5E-452E-B3BA-8276D789D3C2}" type="datetime1">
              <a:rPr lang="en-US" smtClean="0"/>
              <a:t>10/17/2021</a:t>
            </a:fld>
            <a:endParaRPr lang="en-US" dirty="0"/>
          </a:p>
        </p:txBody>
      </p:sp>
      <p:sp>
        <p:nvSpPr>
          <p:cNvPr id="6" name="Footer Placeholder 5"/>
          <p:cNvSpPr>
            <a:spLocks noGrp="1"/>
          </p:cNvSpPr>
          <p:nvPr>
            <p:ph type="ftr" sz="quarter" idx="11"/>
          </p:nvPr>
        </p:nvSpPr>
        <p:spPr/>
        <p:txBody>
          <a:bodyPr/>
          <a:lstStyle/>
          <a:p>
            <a:r>
              <a:rPr lang="en-US"/>
              <a:t>Land Resources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86081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0B1C15-F2ED-47BE-8D6A-2A84B8F00124}" type="datetime1">
              <a:rPr lang="en-US" smtClean="0"/>
              <a:t>10/17/2021</a:t>
            </a:fld>
            <a:endParaRPr lang="en-US" dirty="0"/>
          </a:p>
        </p:txBody>
      </p:sp>
      <p:sp>
        <p:nvSpPr>
          <p:cNvPr id="8" name="Footer Placeholder 7"/>
          <p:cNvSpPr>
            <a:spLocks noGrp="1"/>
          </p:cNvSpPr>
          <p:nvPr>
            <p:ph type="ftr" sz="quarter" idx="11"/>
          </p:nvPr>
        </p:nvSpPr>
        <p:spPr/>
        <p:txBody>
          <a:bodyPr/>
          <a:lstStyle/>
          <a:p>
            <a:r>
              <a:rPr lang="en-US"/>
              <a:t>Land Resources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962350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BFE7F9-1D59-4D9B-B4CC-86380615B4A6}" type="datetime1">
              <a:rPr lang="en-US" smtClean="0"/>
              <a:t>10/17/2021</a:t>
            </a:fld>
            <a:endParaRPr lang="en-US" dirty="0"/>
          </a:p>
        </p:txBody>
      </p:sp>
      <p:sp>
        <p:nvSpPr>
          <p:cNvPr id="4" name="Footer Placeholder 3"/>
          <p:cNvSpPr>
            <a:spLocks noGrp="1"/>
          </p:cNvSpPr>
          <p:nvPr>
            <p:ph type="ftr" sz="quarter" idx="11"/>
          </p:nvPr>
        </p:nvSpPr>
        <p:spPr/>
        <p:txBody>
          <a:bodyPr/>
          <a:lstStyle/>
          <a:p>
            <a:r>
              <a:rPr lang="en-US"/>
              <a:t>Land Resources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26321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286787"/>
            <a:ext cx="10515600" cy="4351338"/>
          </a:xfrm>
          <a:prstGeom prst="rect">
            <a:avLst/>
          </a:prstGeom>
        </p:spPr>
        <p:txBody>
          <a:bodyPr lIns="72004" tIns="36003" rIns="72004" bIns="3600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7"/>
            <a:ext cx="2743200" cy="365125"/>
          </a:xfrm>
          <a:prstGeom prst="rect">
            <a:avLst/>
          </a:prstGeom>
        </p:spPr>
        <p:txBody>
          <a:bodyPr lIns="72004" tIns="36003" rIns="72004" bIns="36003"/>
          <a:lstStyle/>
          <a:p>
            <a:fld id="{51F5A64E-F8A5-4225-9F27-B742F1CACC97}" type="datetime1">
              <a:rPr lang="en-US" smtClean="0">
                <a:solidFill>
                  <a:prstClr val="black"/>
                </a:solidFill>
              </a:rPr>
              <a:t>10/17/2021</a:t>
            </a:fld>
            <a:endParaRPr lang="en-US" dirty="0">
              <a:solidFill>
                <a:prstClr val="black"/>
              </a:solidFill>
            </a:endParaRPr>
          </a:p>
        </p:txBody>
      </p:sp>
      <p:sp>
        <p:nvSpPr>
          <p:cNvPr id="5" name="Footer Placeholder 4"/>
          <p:cNvSpPr>
            <a:spLocks noGrp="1"/>
          </p:cNvSpPr>
          <p:nvPr>
            <p:ph type="ftr" sz="quarter" idx="11"/>
          </p:nvPr>
        </p:nvSpPr>
        <p:spPr>
          <a:xfrm>
            <a:off x="4038600" y="6356357"/>
            <a:ext cx="4114800" cy="365125"/>
          </a:xfrm>
          <a:prstGeom prst="rect">
            <a:avLst/>
          </a:prstGeom>
        </p:spPr>
        <p:txBody>
          <a:bodyPr lIns="72004" tIns="36003" rIns="72004" bIns="36003"/>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7"/>
            <a:ext cx="2743200" cy="365125"/>
          </a:xfrm>
          <a:prstGeom prst="rect">
            <a:avLst/>
          </a:prstGeom>
        </p:spPr>
        <p:txBody>
          <a:bodyPr lIns="72004" tIns="36003" rIns="72004" bIns="36003"/>
          <a:lstStyle/>
          <a:p>
            <a:fld id="{672F75EC-F465-463A-8919-B2E5488557D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55603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8A1E96-99A6-4ACA-840B-429574DDABAB}" type="datetime1">
              <a:rPr lang="en-US" smtClean="0"/>
              <a:t>10/17/2021</a:t>
            </a:fld>
            <a:endParaRPr lang="en-US" dirty="0"/>
          </a:p>
        </p:txBody>
      </p:sp>
      <p:sp>
        <p:nvSpPr>
          <p:cNvPr id="3" name="Footer Placeholder 2"/>
          <p:cNvSpPr>
            <a:spLocks noGrp="1"/>
          </p:cNvSpPr>
          <p:nvPr>
            <p:ph type="ftr" sz="quarter" idx="11"/>
          </p:nvPr>
        </p:nvSpPr>
        <p:spPr/>
        <p:txBody>
          <a:bodyPr/>
          <a:lstStyle/>
          <a:p>
            <a:r>
              <a:rPr lang="en-US"/>
              <a:t>Land Resources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14197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F12510-2922-42DB-B7EA-62E28E5F2700}" type="datetime1">
              <a:rPr lang="en-US" smtClean="0"/>
              <a:t>10/17/2021</a:t>
            </a:fld>
            <a:endParaRPr lang="en-US" dirty="0"/>
          </a:p>
        </p:txBody>
      </p:sp>
      <p:sp>
        <p:nvSpPr>
          <p:cNvPr id="6" name="Footer Placeholder 5"/>
          <p:cNvSpPr>
            <a:spLocks noGrp="1"/>
          </p:cNvSpPr>
          <p:nvPr>
            <p:ph type="ftr" sz="quarter" idx="11"/>
          </p:nvPr>
        </p:nvSpPr>
        <p:spPr/>
        <p:txBody>
          <a:bodyPr/>
          <a:lstStyle/>
          <a:p>
            <a:r>
              <a:rPr lang="en-US"/>
              <a:t>Land Resources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08370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48101B-BE85-4801-8645-B89DE33E9A95}" type="datetime1">
              <a:rPr lang="en-US" smtClean="0"/>
              <a:t>10/17/2021</a:t>
            </a:fld>
            <a:endParaRPr lang="en-US" dirty="0"/>
          </a:p>
        </p:txBody>
      </p:sp>
      <p:sp>
        <p:nvSpPr>
          <p:cNvPr id="6" name="Footer Placeholder 5"/>
          <p:cNvSpPr>
            <a:spLocks noGrp="1"/>
          </p:cNvSpPr>
          <p:nvPr>
            <p:ph type="ftr" sz="quarter" idx="11"/>
          </p:nvPr>
        </p:nvSpPr>
        <p:spPr/>
        <p:txBody>
          <a:bodyPr/>
          <a:lstStyle/>
          <a:p>
            <a:r>
              <a:rPr lang="en-US"/>
              <a:t>Land Resources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719509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79AD91-0044-44E2-BA63-9BAAE8D16CCA}" type="datetime1">
              <a:rPr lang="en-US" smtClean="0"/>
              <a:t>10/17/2021</a:t>
            </a:fld>
            <a:endParaRPr lang="en-US" dirty="0"/>
          </a:p>
        </p:txBody>
      </p:sp>
      <p:sp>
        <p:nvSpPr>
          <p:cNvPr id="5" name="Footer Placeholder 4"/>
          <p:cNvSpPr>
            <a:spLocks noGrp="1"/>
          </p:cNvSpPr>
          <p:nvPr>
            <p:ph type="ftr" sz="quarter" idx="11"/>
          </p:nvPr>
        </p:nvSpPr>
        <p:spPr/>
        <p:txBody>
          <a:bodyPr/>
          <a:lstStyle/>
          <a:p>
            <a:r>
              <a:rPr lang="en-US"/>
              <a:t>Land Resources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2145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E3EC20-395C-4E9F-A118-9847C9F61D40}" type="datetime1">
              <a:rPr lang="en-US" smtClean="0"/>
              <a:t>10/17/2021</a:t>
            </a:fld>
            <a:endParaRPr lang="en-US" dirty="0"/>
          </a:p>
        </p:txBody>
      </p:sp>
      <p:sp>
        <p:nvSpPr>
          <p:cNvPr id="5" name="Footer Placeholder 4"/>
          <p:cNvSpPr>
            <a:spLocks noGrp="1"/>
          </p:cNvSpPr>
          <p:nvPr>
            <p:ph type="ftr" sz="quarter" idx="11"/>
          </p:nvPr>
        </p:nvSpPr>
        <p:spPr/>
        <p:txBody>
          <a:bodyPr/>
          <a:lstStyle/>
          <a:p>
            <a:r>
              <a:rPr lang="en-US"/>
              <a:t>Land Resources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053805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35668" y="1569994"/>
            <a:ext cx="10363200" cy="1470025"/>
          </a:xfrm>
        </p:spPr>
        <p:txBody>
          <a:bodyPr/>
          <a:lstStyle>
            <a:lvl1pPr>
              <a:defRPr sz="4000" b="1">
                <a:effectLst/>
              </a:defRPr>
            </a:lvl1pPr>
          </a:lstStyle>
          <a:p>
            <a:r>
              <a:rPr lang="en-US"/>
              <a:t>Click to edit Master title style</a:t>
            </a:r>
            <a:endParaRPr lang="en-US" dirty="0"/>
          </a:p>
        </p:txBody>
      </p:sp>
      <p:sp>
        <p:nvSpPr>
          <p:cNvPr id="3" name="Subtitle 2"/>
          <p:cNvSpPr>
            <a:spLocks noGrp="1"/>
          </p:cNvSpPr>
          <p:nvPr>
            <p:ph type="subTitle" idx="1"/>
          </p:nvPr>
        </p:nvSpPr>
        <p:spPr>
          <a:xfrm>
            <a:off x="235668" y="3252020"/>
            <a:ext cx="8067369" cy="1654278"/>
          </a:xfrm>
        </p:spPr>
        <p:txBody>
          <a:bodyPr anchor="ct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235668" y="5053778"/>
            <a:ext cx="3149600" cy="609600"/>
          </a:xfrm>
        </p:spPr>
        <p:txBody>
          <a:bodyPr>
            <a:normAutofit/>
          </a:bodyPr>
          <a:lstStyle>
            <a:lvl1pPr marL="0" indent="0">
              <a:buNone/>
              <a:defRPr sz="1800"/>
            </a:lvl1pPr>
          </a:lstStyle>
          <a:p>
            <a:pPr lvl="0"/>
            <a:r>
              <a:rPr lang="en-US"/>
              <a:t>Click to edit Master text styles</a:t>
            </a:r>
          </a:p>
        </p:txBody>
      </p:sp>
      <p:pic>
        <p:nvPicPr>
          <p:cNvPr id="17" name="Picture 2" descr="E:\Projects\L8 Ops\Data\107-71-LS8-2013512-land and water stretch-1.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 y="-38922"/>
            <a:ext cx="12192001"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2595" y="204406"/>
            <a:ext cx="2276669" cy="838773"/>
          </a:xfrm>
          <a:prstGeom prst="rect">
            <a:avLst/>
          </a:prstGeom>
        </p:spPr>
      </p:pic>
    </p:spTree>
    <p:extLst>
      <p:ext uri="{BB962C8B-B14F-4D97-AF65-F5344CB8AC3E}">
        <p14:creationId xmlns:p14="http://schemas.microsoft.com/office/powerpoint/2010/main" val="1792590359"/>
      </p:ext>
    </p:extLst>
  </p:cSld>
  <p:clrMapOvr>
    <a:masterClrMapping/>
  </p:clrMapOvr>
  <p:extLst>
    <p:ext uri="{DCECCB84-F9BA-43D5-87BE-67443E8EF086}">
      <p15:sldGuideLst xmlns:p15="http://schemas.microsoft.com/office/powerpoint/2012/main">
        <p15:guide id="1" pos="7536">
          <p15:clr>
            <a:srgbClr val="FBAE40"/>
          </p15:clr>
        </p15:guide>
        <p15:guide id="2" pos="144">
          <p15:clr>
            <a:srgbClr val="FBAE40"/>
          </p15:clr>
        </p15:guide>
        <p15:guide id="3" orient="horz" pos="391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alpha val="90000"/>
          </a:schemeClr>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
        <p:nvSpPr>
          <p:cNvPr id="12" name="Slide Number Placeholder 11"/>
          <p:cNvSpPr>
            <a:spLocks noGrp="1"/>
          </p:cNvSpPr>
          <p:nvPr>
            <p:ph type="sldNum" sz="quarter" idx="10"/>
          </p:nvPr>
        </p:nvSpPr>
        <p:spPr/>
        <p:txBody>
          <a:bodyPr/>
          <a:lstStyle>
            <a:lvl1pPr>
              <a:defRPr sz="1400"/>
            </a:lvl1pPr>
          </a:lstStyle>
          <a:p>
            <a:fld id="{20DCB0BB-DA56-4870-8FFD-9F6C129DE2B2}" type="slidenum">
              <a:rPr lang="en-US" smtClean="0"/>
              <a:pPr/>
              <a:t>‹#›</a:t>
            </a:fld>
            <a:endParaRPr lang="en-US" dirty="0"/>
          </a:p>
        </p:txBody>
      </p:sp>
      <p:sp>
        <p:nvSpPr>
          <p:cNvPr id="16" name="Content Placeholder 2"/>
          <p:cNvSpPr>
            <a:spLocks noGrp="1"/>
          </p:cNvSpPr>
          <p:nvPr>
            <p:ph sz="half" idx="1"/>
          </p:nvPr>
        </p:nvSpPr>
        <p:spPr>
          <a:xfrm>
            <a:off x="234052" y="1252728"/>
            <a:ext cx="11495985" cy="4482325"/>
          </a:xfrm>
        </p:spPr>
        <p:txBody>
          <a:bodyPr>
            <a:normAutofit/>
          </a:bodyPr>
          <a:lstStyle>
            <a:lvl1pPr marL="342900" indent="-342900">
              <a:buClr>
                <a:schemeClr val="tx1"/>
              </a:buClr>
              <a:buFont typeface="Arial" panose="020B0604020202020204" pitchFamily="34" charset="0"/>
              <a:buChar char="•"/>
              <a:defRPr sz="2800" b="1">
                <a:solidFill>
                  <a:schemeClr val="tx1"/>
                </a:solidFill>
              </a:defRPr>
            </a:lvl1pPr>
            <a:lvl2pPr marL="742950" indent="-285750">
              <a:buClr>
                <a:srgbClr val="00B0F0"/>
              </a:buClr>
              <a:buFont typeface="Wingdings" panose="05000000000000000000" pitchFamily="2" charset="2"/>
              <a:buChar char="§"/>
              <a:defRPr sz="2400"/>
            </a:lvl2pPr>
            <a:lvl3pPr marL="1143000" indent="-228600">
              <a:buClr>
                <a:srgbClr val="00B0F0"/>
              </a:buClr>
              <a:buFont typeface="Wingdings" panose="05000000000000000000" pitchFamily="2" charset="2"/>
              <a:buChar char="§"/>
              <a:defRPr sz="2000"/>
            </a:lvl3pPr>
            <a:lvl4pPr marL="1600200" indent="-228600">
              <a:buClr>
                <a:srgbClr val="00B0F0"/>
              </a:buClr>
              <a:buFont typeface="Wingdings" panose="05000000000000000000" pitchFamily="2" charset="2"/>
              <a:buChar char="§"/>
              <a:defRPr sz="1800"/>
            </a:lvl4pPr>
            <a:lvl5pPr marL="2057400" indent="-228600">
              <a:buClr>
                <a:srgbClr val="00B0F0"/>
              </a:buClr>
              <a:buFont typeface="Wingdings" panose="05000000000000000000" pitchFamily="2" charset="2"/>
              <a:buChar cha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3F37C93D-94AC-4476-BBFC-73658C4977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889" y="6168612"/>
            <a:ext cx="1165734" cy="320506"/>
          </a:xfrm>
          <a:prstGeom prst="rect">
            <a:avLst/>
          </a:prstGeom>
        </p:spPr>
      </p:pic>
    </p:spTree>
    <p:extLst>
      <p:ext uri="{BB962C8B-B14F-4D97-AF65-F5344CB8AC3E}">
        <p14:creationId xmlns:p14="http://schemas.microsoft.com/office/powerpoint/2010/main" val="13277037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34052" y="354605"/>
            <a:ext cx="10467346" cy="64611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34052" y="1252728"/>
            <a:ext cx="5803953" cy="4473951"/>
          </a:xfrm>
        </p:spPr>
        <p:txBody>
          <a:bodyPr/>
          <a:lstStyle>
            <a:lvl1pPr marL="342900" indent="-342900">
              <a:buClr>
                <a:srgbClr val="00B0F0"/>
              </a:buClr>
              <a:buFont typeface="Wingdings" panose="05000000000000000000" pitchFamily="2" charset="2"/>
              <a:buChar char="§"/>
              <a:defRPr sz="2800"/>
            </a:lvl1pPr>
            <a:lvl2pPr marL="742950" indent="-285750">
              <a:buClr>
                <a:srgbClr val="00B0F0"/>
              </a:buClr>
              <a:buFont typeface="Wingdings" panose="05000000000000000000" pitchFamily="2" charset="2"/>
              <a:buChar char="§"/>
              <a:defRPr sz="2400"/>
            </a:lvl2pPr>
            <a:lvl3pPr marL="1143000" indent="-228600">
              <a:buClr>
                <a:srgbClr val="00B0F0"/>
              </a:buClr>
              <a:buFont typeface="Wingdings" panose="05000000000000000000" pitchFamily="2" charset="2"/>
              <a:buChar char="§"/>
              <a:defRPr sz="2000"/>
            </a:lvl3pPr>
            <a:lvl4pPr marL="1600200" indent="-228600">
              <a:buClr>
                <a:srgbClr val="00B0F0"/>
              </a:buClr>
              <a:buFont typeface="Wingdings" panose="05000000000000000000" pitchFamily="2" charset="2"/>
              <a:buChar char="§"/>
              <a:defRPr sz="1800"/>
            </a:lvl4pPr>
            <a:lvl5pPr marL="2057400" indent="-228600">
              <a:buClr>
                <a:srgbClr val="00B0F0"/>
              </a:buClr>
              <a:buFont typeface="Wingdings" panose="05000000000000000000" pitchFamily="2" charset="2"/>
              <a:buChar cha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918" y="1248119"/>
            <a:ext cx="5673524" cy="4473951"/>
          </a:xfrm>
        </p:spPr>
        <p:txBody>
          <a:bodyPr/>
          <a:lstStyle>
            <a:lvl1pPr marL="342900" indent="-342900">
              <a:buClr>
                <a:srgbClr val="00B0F0"/>
              </a:buClr>
              <a:buFont typeface="Wingdings" panose="05000000000000000000" pitchFamily="2" charset="2"/>
              <a:buChar char="§"/>
              <a:defRPr sz="2800"/>
            </a:lvl1pPr>
            <a:lvl2pPr marL="742950" indent="-285750">
              <a:buClr>
                <a:srgbClr val="00B0F0"/>
              </a:buClr>
              <a:buFont typeface="Wingdings" panose="05000000000000000000" pitchFamily="2" charset="2"/>
              <a:buChar char="§"/>
              <a:defRPr sz="2400"/>
            </a:lvl2pPr>
            <a:lvl3pPr marL="1143000" indent="-228600">
              <a:buClr>
                <a:srgbClr val="00B0F0"/>
              </a:buClr>
              <a:buFont typeface="Wingdings" panose="05000000000000000000" pitchFamily="2" charset="2"/>
              <a:buChar char="§"/>
              <a:defRPr sz="2000"/>
            </a:lvl3pPr>
            <a:lvl4pPr marL="1600200" indent="-228600">
              <a:buClr>
                <a:srgbClr val="00B0F0"/>
              </a:buClr>
              <a:buFont typeface="Wingdings" panose="05000000000000000000" pitchFamily="2" charset="2"/>
              <a:buChar char="§"/>
              <a:defRPr sz="1800"/>
            </a:lvl4pPr>
            <a:lvl5pPr marL="2057400" indent="-228600">
              <a:buClr>
                <a:srgbClr val="00B0F0"/>
              </a:buClr>
              <a:buFont typeface="Wingdings" panose="05000000000000000000" pitchFamily="2" charset="2"/>
              <a:buChar cha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lvl1pPr>
              <a:defRPr sz="1400"/>
            </a:lvl1pPr>
          </a:lstStyle>
          <a:p>
            <a:fld id="{20DCB0BB-DA56-4870-8FFD-9F6C129DE2B2}" type="slidenum">
              <a:rPr lang="en-US" smtClean="0"/>
              <a:pPr/>
              <a:t>‹#›</a:t>
            </a:fld>
            <a:endParaRPr lang="en-US" dirty="0"/>
          </a:p>
        </p:txBody>
      </p:sp>
      <p:pic>
        <p:nvPicPr>
          <p:cNvPr id="6" name="Picture 5">
            <a:extLst>
              <a:ext uri="{FF2B5EF4-FFF2-40B4-BE49-F238E27FC236}">
                <a16:creationId xmlns:a16="http://schemas.microsoft.com/office/drawing/2014/main" id="{0881953E-7613-45C4-8DFC-6C68FD99C3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889" y="6168612"/>
            <a:ext cx="1165734" cy="320506"/>
          </a:xfrm>
          <a:prstGeom prst="rect">
            <a:avLst/>
          </a:prstGeom>
        </p:spPr>
      </p:pic>
    </p:spTree>
    <p:extLst>
      <p:ext uri="{BB962C8B-B14F-4D97-AF65-F5344CB8AC3E}">
        <p14:creationId xmlns:p14="http://schemas.microsoft.com/office/powerpoint/2010/main" val="2457532168"/>
      </p:ext>
    </p:extLst>
  </p:cSld>
  <p:clrMapOvr>
    <a:masterClrMapping/>
  </p:clrMapOvr>
  <p:extLst>
    <p:ext uri="{DCECCB84-F9BA-43D5-87BE-67443E8EF086}">
      <p15:sldGuideLst xmlns:p15="http://schemas.microsoft.com/office/powerpoint/2012/main">
        <p15:guide id="1" pos="14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354605"/>
            <a:ext cx="10472798" cy="646113"/>
          </a:xfrm>
        </p:spPr>
        <p:txBody>
          <a:bodyPr/>
          <a:lstStyle/>
          <a:p>
            <a:r>
              <a:rPr lang="en-US"/>
              <a:t>Click to edit Master title style</a:t>
            </a:r>
          </a:p>
        </p:txBody>
      </p:sp>
      <p:sp>
        <p:nvSpPr>
          <p:cNvPr id="5" name="Slide Number Placeholder 4"/>
          <p:cNvSpPr>
            <a:spLocks noGrp="1"/>
          </p:cNvSpPr>
          <p:nvPr>
            <p:ph type="sldNum" sz="quarter" idx="10"/>
          </p:nvPr>
        </p:nvSpPr>
        <p:spPr/>
        <p:txBody>
          <a:bodyPr/>
          <a:lstStyle>
            <a:lvl1pPr>
              <a:defRPr sz="1400"/>
            </a:lvl1pPr>
          </a:lstStyle>
          <a:p>
            <a:fld id="{20DCB0BB-DA56-4870-8FFD-9F6C129DE2B2}" type="slidenum">
              <a:rPr lang="en-US" smtClean="0"/>
              <a:pPr/>
              <a:t>‹#›</a:t>
            </a:fld>
            <a:endParaRPr lang="en-US" dirty="0"/>
          </a:p>
        </p:txBody>
      </p:sp>
      <p:pic>
        <p:nvPicPr>
          <p:cNvPr id="4" name="Picture 3">
            <a:extLst>
              <a:ext uri="{FF2B5EF4-FFF2-40B4-BE49-F238E27FC236}">
                <a16:creationId xmlns:a16="http://schemas.microsoft.com/office/drawing/2014/main" id="{2B5D4EFC-66CC-4C53-A016-833DFCFA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889" y="6168612"/>
            <a:ext cx="1165734" cy="320506"/>
          </a:xfrm>
          <a:prstGeom prst="rect">
            <a:avLst/>
          </a:prstGeom>
        </p:spPr>
      </p:pic>
    </p:spTree>
    <p:extLst>
      <p:ext uri="{BB962C8B-B14F-4D97-AF65-F5344CB8AC3E}">
        <p14:creationId xmlns:p14="http://schemas.microsoft.com/office/powerpoint/2010/main" val="399561129"/>
      </p:ext>
    </p:extLst>
  </p:cSld>
  <p:clrMapOvr>
    <a:masterClrMapping/>
  </p:clrMapOvr>
  <p:extLst>
    <p:ext uri="{DCECCB84-F9BA-43D5-87BE-67443E8EF086}">
      <p15:sldGuideLst xmlns:p15="http://schemas.microsoft.com/office/powerpoint/2012/main">
        <p15:guide id="1" orient="horz" pos="2160">
          <p15:clr>
            <a:srgbClr val="FBAE40"/>
          </p15:clr>
        </p15:guide>
        <p15:guide id="2" pos="14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3" name="Title 1"/>
          <p:cNvSpPr>
            <a:spLocks noGrp="1"/>
          </p:cNvSpPr>
          <p:nvPr>
            <p:ph type="title"/>
          </p:nvPr>
        </p:nvSpPr>
        <p:spPr>
          <a:xfrm>
            <a:off x="1727200" y="3124200"/>
            <a:ext cx="8534400" cy="533400"/>
          </a:xfrm>
        </p:spPr>
        <p:txBody>
          <a:bodyPr/>
          <a:lstStyle>
            <a:lvl1pPr algn="ctr">
              <a:defRPr sz="4000"/>
            </a:lvl1p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lvl1pPr>
              <a:defRPr sz="1400"/>
            </a:lvl1pPr>
          </a:lstStyle>
          <a:p>
            <a:fld id="{20DCB0BB-DA56-4870-8FFD-9F6C129DE2B2}" type="slidenum">
              <a:rPr lang="en-US" smtClean="0"/>
              <a:pPr/>
              <a:t>‹#›</a:t>
            </a:fld>
            <a:endParaRPr lang="en-US" dirty="0"/>
          </a:p>
        </p:txBody>
      </p:sp>
      <p:pic>
        <p:nvPicPr>
          <p:cNvPr id="4" name="Picture 3">
            <a:extLst>
              <a:ext uri="{FF2B5EF4-FFF2-40B4-BE49-F238E27FC236}">
                <a16:creationId xmlns:a16="http://schemas.microsoft.com/office/drawing/2014/main" id="{807A8DA0-0249-481A-AA26-AA483597D2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889" y="6168612"/>
            <a:ext cx="1165734" cy="320506"/>
          </a:xfrm>
          <a:prstGeom prst="rect">
            <a:avLst/>
          </a:prstGeom>
        </p:spPr>
      </p:pic>
    </p:spTree>
    <p:extLst>
      <p:ext uri="{BB962C8B-B14F-4D97-AF65-F5344CB8AC3E}">
        <p14:creationId xmlns:p14="http://schemas.microsoft.com/office/powerpoint/2010/main" val="1503684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286787"/>
            <a:ext cx="10515600" cy="4351338"/>
          </a:xfrm>
          <a:prstGeom prst="rect">
            <a:avLst/>
          </a:prstGeom>
        </p:spPr>
        <p:txBody>
          <a:bodyPr lIns="72004" tIns="36003" rIns="72004" bIns="3600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7"/>
            <a:ext cx="2743200" cy="365125"/>
          </a:xfrm>
          <a:prstGeom prst="rect">
            <a:avLst/>
          </a:prstGeom>
        </p:spPr>
        <p:txBody>
          <a:bodyPr lIns="72004" tIns="36003" rIns="72004" bIns="36003"/>
          <a:lstStyle/>
          <a:p>
            <a:fld id="{897FCCB4-80E7-4B34-B79E-B8EF69B9A8DA}" type="datetime1">
              <a:rPr lang="en-US" smtClean="0">
                <a:solidFill>
                  <a:prstClr val="black"/>
                </a:solidFill>
              </a:rPr>
              <a:t>10/17/2021</a:t>
            </a:fld>
            <a:endParaRPr lang="en-US" dirty="0">
              <a:solidFill>
                <a:prstClr val="black"/>
              </a:solidFill>
            </a:endParaRPr>
          </a:p>
        </p:txBody>
      </p:sp>
      <p:sp>
        <p:nvSpPr>
          <p:cNvPr id="5" name="Footer Placeholder 4"/>
          <p:cNvSpPr>
            <a:spLocks noGrp="1"/>
          </p:cNvSpPr>
          <p:nvPr>
            <p:ph type="ftr" sz="quarter" idx="11"/>
          </p:nvPr>
        </p:nvSpPr>
        <p:spPr>
          <a:xfrm>
            <a:off x="4038600" y="6356357"/>
            <a:ext cx="4114800" cy="365125"/>
          </a:xfrm>
          <a:prstGeom prst="rect">
            <a:avLst/>
          </a:prstGeom>
        </p:spPr>
        <p:txBody>
          <a:bodyPr lIns="72004" tIns="36003" rIns="72004" bIns="36003"/>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7"/>
            <a:ext cx="2743200" cy="365125"/>
          </a:xfrm>
          <a:prstGeom prst="rect">
            <a:avLst/>
          </a:prstGeom>
        </p:spPr>
        <p:txBody>
          <a:bodyPr lIns="72004" tIns="36003" rIns="72004" bIns="36003"/>
          <a:lstStyle/>
          <a:p>
            <a:fld id="{672F75EC-F465-463A-8919-B2E5488557D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37419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sz="1400"/>
            </a:lvl1pPr>
          </a:lstStyle>
          <a:p>
            <a:fld id="{20DCB0BB-DA56-4870-8FFD-9F6C129DE2B2}" type="slidenum">
              <a:rPr lang="en-US" smtClean="0"/>
              <a:pPr/>
              <a:t>‹#›</a:t>
            </a:fld>
            <a:endParaRPr lang="en-US" dirty="0"/>
          </a:p>
        </p:txBody>
      </p:sp>
      <p:pic>
        <p:nvPicPr>
          <p:cNvPr id="3" name="Picture 2">
            <a:extLst>
              <a:ext uri="{FF2B5EF4-FFF2-40B4-BE49-F238E27FC236}">
                <a16:creationId xmlns:a16="http://schemas.microsoft.com/office/drawing/2014/main" id="{DADBBCAF-EFC5-48F7-BDDB-84876BC58F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889" y="6168612"/>
            <a:ext cx="1165734" cy="320506"/>
          </a:xfrm>
          <a:prstGeom prst="rect">
            <a:avLst/>
          </a:prstGeom>
        </p:spPr>
      </p:pic>
    </p:spTree>
    <p:extLst>
      <p:ext uri="{BB962C8B-B14F-4D97-AF65-F5344CB8AC3E}">
        <p14:creationId xmlns:p14="http://schemas.microsoft.com/office/powerpoint/2010/main" val="31671846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34052" y="1252728"/>
            <a:ext cx="11637390" cy="2116114"/>
          </a:xfrm>
        </p:spPr>
        <p:txBody>
          <a:bodyPr/>
          <a:lstStyle>
            <a:lvl1pPr marL="342900" indent="-342900">
              <a:buClr>
                <a:srgbClr val="00B0F0"/>
              </a:buClr>
              <a:buFont typeface="Wingdings" panose="05000000000000000000" pitchFamily="2" charset="2"/>
              <a:buChar char="§"/>
              <a:defRPr/>
            </a:lvl1pPr>
            <a:lvl2pPr marL="742950" indent="-285750">
              <a:buClr>
                <a:srgbClr val="00B0F0"/>
              </a:buClr>
              <a:buFont typeface="Wingdings" panose="05000000000000000000" pitchFamily="2" charset="2"/>
              <a:buChar char="§"/>
              <a:defRPr/>
            </a:lvl2pPr>
            <a:lvl3pPr marL="1143000" indent="-228600">
              <a:buClr>
                <a:srgbClr val="00B0F0"/>
              </a:buClr>
              <a:buFont typeface="Wingdings" panose="05000000000000000000" pitchFamily="2" charset="2"/>
              <a:buChar char="§"/>
              <a:defRPr/>
            </a:lvl3pPr>
            <a:lvl4pPr marL="1600200" indent="-228600">
              <a:buClr>
                <a:srgbClr val="00B0F0"/>
              </a:buClr>
              <a:buFont typeface="Wingdings" panose="05000000000000000000" pitchFamily="2" charset="2"/>
              <a:buChar char="§"/>
              <a:defRPr/>
            </a:lvl4pPr>
            <a:lvl5pPr marL="2057400" indent="-228600">
              <a:buClr>
                <a:srgbClr val="00B0F0"/>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34052" y="3481137"/>
            <a:ext cx="11637390" cy="2269214"/>
          </a:xfrm>
        </p:spPr>
        <p:txBody>
          <a:bodyPr/>
          <a:lstStyle>
            <a:lvl1pPr marL="342900" indent="-342900">
              <a:buClr>
                <a:srgbClr val="00B0F0"/>
              </a:buClr>
              <a:buFont typeface="Wingdings" panose="05000000000000000000" pitchFamily="2" charset="2"/>
              <a:buChar char="§"/>
              <a:defRPr/>
            </a:lvl1pPr>
            <a:lvl2pPr marL="742950" indent="-285750">
              <a:buClr>
                <a:srgbClr val="00B0F0"/>
              </a:buClr>
              <a:buFont typeface="Wingdings" panose="05000000000000000000" pitchFamily="2" charset="2"/>
              <a:buChar char="§"/>
              <a:defRPr/>
            </a:lvl2pPr>
            <a:lvl3pPr marL="1143000" indent="-228600">
              <a:buClr>
                <a:srgbClr val="00B0F0"/>
              </a:buClr>
              <a:buFont typeface="Wingdings" panose="05000000000000000000" pitchFamily="2" charset="2"/>
              <a:buChar char="§"/>
              <a:defRPr/>
            </a:lvl3pPr>
            <a:lvl4pPr marL="1600200" indent="-228600">
              <a:buClr>
                <a:srgbClr val="00B0F0"/>
              </a:buClr>
              <a:buFont typeface="Wingdings" panose="05000000000000000000" pitchFamily="2" charset="2"/>
              <a:buChar char="§"/>
              <a:defRPr/>
            </a:lvl4pPr>
            <a:lvl5pPr marL="2057400" indent="-228600">
              <a:buClr>
                <a:srgbClr val="00B0F0"/>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a:t>Click to edit Master title style</a:t>
            </a:r>
          </a:p>
        </p:txBody>
      </p:sp>
      <p:sp>
        <p:nvSpPr>
          <p:cNvPr id="11" name="Slide Number Placeholder 10"/>
          <p:cNvSpPr>
            <a:spLocks noGrp="1"/>
          </p:cNvSpPr>
          <p:nvPr>
            <p:ph type="sldNum" sz="quarter" idx="10"/>
          </p:nvPr>
        </p:nvSpPr>
        <p:spPr/>
        <p:txBody>
          <a:bodyPr/>
          <a:lstStyle>
            <a:lvl1pPr>
              <a:defRPr sz="1400"/>
            </a:lvl1pPr>
          </a:lstStyle>
          <a:p>
            <a:fld id="{20DCB0BB-DA56-4870-8FFD-9F6C129DE2B2}" type="slidenum">
              <a:rPr lang="en-US" smtClean="0"/>
              <a:pPr/>
              <a:t>‹#›</a:t>
            </a:fld>
            <a:endParaRPr lang="en-US" dirty="0"/>
          </a:p>
        </p:txBody>
      </p:sp>
      <p:pic>
        <p:nvPicPr>
          <p:cNvPr id="6" name="Picture 5">
            <a:extLst>
              <a:ext uri="{FF2B5EF4-FFF2-40B4-BE49-F238E27FC236}">
                <a16:creationId xmlns:a16="http://schemas.microsoft.com/office/drawing/2014/main" id="{89753831-7F0C-4989-808C-637F801B1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889" y="6168612"/>
            <a:ext cx="1165734" cy="320506"/>
          </a:xfrm>
          <a:prstGeom prst="rect">
            <a:avLst/>
          </a:prstGeom>
        </p:spPr>
      </p:pic>
    </p:spTree>
    <p:extLst>
      <p:ext uri="{BB962C8B-B14F-4D97-AF65-F5344CB8AC3E}">
        <p14:creationId xmlns:p14="http://schemas.microsoft.com/office/powerpoint/2010/main" val="8152829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630BDF-CC8A-4E50-81C8-63CC575B3021}"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EDEF5E-F6A2-417C-825B-8BF86CEC8D49}" type="slidenum">
              <a:rPr lang="en-US" smtClean="0"/>
              <a:t>‹#›</a:t>
            </a:fld>
            <a:endParaRPr lang="en-US"/>
          </a:p>
        </p:txBody>
      </p:sp>
    </p:spTree>
    <p:extLst>
      <p:ext uri="{BB962C8B-B14F-4D97-AF65-F5344CB8AC3E}">
        <p14:creationId xmlns:p14="http://schemas.microsoft.com/office/powerpoint/2010/main" val="16903582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B7338C-6CF4-9A46-BA78-B655E1AC56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9129"/>
          <a:stretch/>
        </p:blipFill>
        <p:spPr>
          <a:xfrm>
            <a:off x="4192404" y="5244199"/>
            <a:ext cx="3608588" cy="1640017"/>
          </a:xfrm>
          <a:prstGeom prst="rect">
            <a:avLst/>
          </a:prstGeom>
        </p:spPr>
      </p:pic>
      <p:pic>
        <p:nvPicPr>
          <p:cNvPr id="8" name="Picture 7">
            <a:extLst>
              <a:ext uri="{FF2B5EF4-FFF2-40B4-BE49-F238E27FC236}">
                <a16:creationId xmlns:a16="http://schemas.microsoft.com/office/drawing/2014/main" id="{DA21A6EE-7F4E-3245-9B6E-D0AC840CD6D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987236" y="6119784"/>
            <a:ext cx="327406" cy="327406"/>
          </a:xfrm>
          <a:prstGeom prst="rect">
            <a:avLst/>
          </a:prstGeom>
        </p:spPr>
      </p:pic>
      <p:pic>
        <p:nvPicPr>
          <p:cNvPr id="9" name="Picture 8">
            <a:extLst>
              <a:ext uri="{FF2B5EF4-FFF2-40B4-BE49-F238E27FC236}">
                <a16:creationId xmlns:a16="http://schemas.microsoft.com/office/drawing/2014/main" id="{305788B6-CBE1-1F4D-AD36-C0C3C54979A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720343" y="6311170"/>
            <a:ext cx="327406" cy="327406"/>
          </a:xfrm>
          <a:prstGeom prst="rect">
            <a:avLst/>
          </a:prstGeom>
        </p:spPr>
      </p:pic>
      <p:pic>
        <p:nvPicPr>
          <p:cNvPr id="10" name="Picture 9">
            <a:extLst>
              <a:ext uri="{FF2B5EF4-FFF2-40B4-BE49-F238E27FC236}">
                <a16:creationId xmlns:a16="http://schemas.microsoft.com/office/drawing/2014/main" id="{D2E0611C-087E-3544-B765-385A540ABA8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853790" y="5662584"/>
            <a:ext cx="327406" cy="327406"/>
          </a:xfrm>
          <a:prstGeom prst="rect">
            <a:avLst/>
          </a:prstGeom>
        </p:spPr>
      </p:pic>
    </p:spTree>
    <p:extLst>
      <p:ext uri="{BB962C8B-B14F-4D97-AF65-F5344CB8AC3E}">
        <p14:creationId xmlns:p14="http://schemas.microsoft.com/office/powerpoint/2010/main" val="33100709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F0D0A-4156-4A98-861D-512A57113C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C18161-A5EE-489B-84EE-B183F1BF114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84D32-956C-448B-94F1-5EC958848BA5}"/>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10/17/2021</a:t>
            </a:fld>
            <a:endParaRPr lang="en-US"/>
          </a:p>
        </p:txBody>
      </p:sp>
      <p:sp>
        <p:nvSpPr>
          <p:cNvPr id="5" name="Footer Placeholder 4">
            <a:extLst>
              <a:ext uri="{FF2B5EF4-FFF2-40B4-BE49-F238E27FC236}">
                <a16:creationId xmlns:a16="http://schemas.microsoft.com/office/drawing/2014/main" id="{4AFAA6DA-9782-406B-A932-6F1073695A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29174D-377C-4A6F-97AB-546294F1CC4C}"/>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18688468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C772C-292B-4976-A395-2697157E6BE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8D466F-BD53-4CF1-97EA-4A2722CD0A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6B9599-454C-4294-8980-7C82D5F0FCB4}"/>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10/17/2021</a:t>
            </a:fld>
            <a:endParaRPr lang="en-US"/>
          </a:p>
        </p:txBody>
      </p:sp>
      <p:sp>
        <p:nvSpPr>
          <p:cNvPr id="5" name="Footer Placeholder 4">
            <a:extLst>
              <a:ext uri="{FF2B5EF4-FFF2-40B4-BE49-F238E27FC236}">
                <a16:creationId xmlns:a16="http://schemas.microsoft.com/office/drawing/2014/main" id="{C44326BB-755F-4DFA-BAE1-81E8B6B744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2A76C0-5705-47A6-9B39-F3A60CC4FE44}"/>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20611287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CF41A-2CD6-4433-AA3C-87EFA21FAC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AC6A8C-DE19-44AA-9880-13EB7852197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822E16-1FB4-4A3D-A7DA-1EAECE41E6E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FCEE1A-73C9-49AF-8C2B-914229C3F32C}"/>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10/17/2021</a:t>
            </a:fld>
            <a:endParaRPr lang="en-US"/>
          </a:p>
        </p:txBody>
      </p:sp>
      <p:sp>
        <p:nvSpPr>
          <p:cNvPr id="6" name="Footer Placeholder 5">
            <a:extLst>
              <a:ext uri="{FF2B5EF4-FFF2-40B4-BE49-F238E27FC236}">
                <a16:creationId xmlns:a16="http://schemas.microsoft.com/office/drawing/2014/main" id="{3ED74D7E-6B95-48DA-B427-421363E851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B8B67D-24E1-4A80-98E5-D87FBFC15663}"/>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6165642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9DF82-26A9-4EC0-9E4D-4ECC578D56F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02475E5-6DAC-4502-A584-4F37FD6B877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556631-BA93-40AB-A7D5-73315B75AA2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DFFED2-410D-4876-936B-54257D7D35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2B8736-E5D6-443E-B558-1676517BF1C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05C2EC-FD56-4FB2-94DB-34452A1A838A}"/>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10/17/2021</a:t>
            </a:fld>
            <a:endParaRPr lang="en-US"/>
          </a:p>
        </p:txBody>
      </p:sp>
      <p:sp>
        <p:nvSpPr>
          <p:cNvPr id="8" name="Footer Placeholder 7">
            <a:extLst>
              <a:ext uri="{FF2B5EF4-FFF2-40B4-BE49-F238E27FC236}">
                <a16:creationId xmlns:a16="http://schemas.microsoft.com/office/drawing/2014/main" id="{513EBE60-5AD1-468A-9588-4ABEE584CD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29DFD32-5287-4DC7-8FEC-F1CD887B6AFA}"/>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34188443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583D-D53C-4C94-9D81-B63512027B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9D5D01E-FA4F-4C0D-8E9B-E2A29D871048}"/>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10/17/2021</a:t>
            </a:fld>
            <a:endParaRPr lang="en-US"/>
          </a:p>
        </p:txBody>
      </p:sp>
      <p:sp>
        <p:nvSpPr>
          <p:cNvPr id="4" name="Footer Placeholder 3">
            <a:extLst>
              <a:ext uri="{FF2B5EF4-FFF2-40B4-BE49-F238E27FC236}">
                <a16:creationId xmlns:a16="http://schemas.microsoft.com/office/drawing/2014/main" id="{5F81CF6A-EA1B-44D5-8327-18A5C2A37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C552217-E9DE-4CF1-8CED-126E5DFCF571}"/>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30151252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6CC8D2-3645-4505-AAAA-2272FA7FA30A}"/>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10/17/2021</a:t>
            </a:fld>
            <a:endParaRPr lang="en-US"/>
          </a:p>
        </p:txBody>
      </p:sp>
      <p:sp>
        <p:nvSpPr>
          <p:cNvPr id="3" name="Footer Placeholder 2">
            <a:extLst>
              <a:ext uri="{FF2B5EF4-FFF2-40B4-BE49-F238E27FC236}">
                <a16:creationId xmlns:a16="http://schemas.microsoft.com/office/drawing/2014/main" id="{8B9FFAA4-B32B-40EC-BB50-9975B69893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98DBD94-E1D6-48EA-B272-26A88B3802A7}"/>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2428105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286787"/>
            <a:ext cx="10515600" cy="4351338"/>
          </a:xfrm>
          <a:prstGeom prst="rect">
            <a:avLst/>
          </a:prstGeom>
        </p:spPr>
        <p:txBody>
          <a:bodyPr lIns="72004" tIns="36003" rIns="72004" bIns="3600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7"/>
            <a:ext cx="2743200" cy="365125"/>
          </a:xfrm>
          <a:prstGeom prst="rect">
            <a:avLst/>
          </a:prstGeom>
        </p:spPr>
        <p:txBody>
          <a:bodyPr lIns="72004" tIns="36003" rIns="72004" bIns="36003"/>
          <a:lstStyle/>
          <a:p>
            <a:fld id="{377CC86A-2080-41F1-9DF0-D5F6EB607A8F}" type="datetime1">
              <a:rPr lang="en-US" smtClean="0">
                <a:solidFill>
                  <a:prstClr val="black"/>
                </a:solidFill>
              </a:rPr>
              <a:t>10/17/2021</a:t>
            </a:fld>
            <a:endParaRPr lang="en-US" dirty="0">
              <a:solidFill>
                <a:prstClr val="black"/>
              </a:solidFill>
            </a:endParaRPr>
          </a:p>
        </p:txBody>
      </p:sp>
      <p:sp>
        <p:nvSpPr>
          <p:cNvPr id="5" name="Footer Placeholder 4"/>
          <p:cNvSpPr>
            <a:spLocks noGrp="1"/>
          </p:cNvSpPr>
          <p:nvPr>
            <p:ph type="ftr" sz="quarter" idx="11"/>
          </p:nvPr>
        </p:nvSpPr>
        <p:spPr>
          <a:xfrm>
            <a:off x="4038600" y="6356357"/>
            <a:ext cx="4114800" cy="365125"/>
          </a:xfrm>
          <a:prstGeom prst="rect">
            <a:avLst/>
          </a:prstGeom>
        </p:spPr>
        <p:txBody>
          <a:bodyPr lIns="72004" tIns="36003" rIns="72004" bIns="36003"/>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7"/>
            <a:ext cx="2743200" cy="365125"/>
          </a:xfrm>
          <a:prstGeom prst="rect">
            <a:avLst/>
          </a:prstGeom>
        </p:spPr>
        <p:txBody>
          <a:bodyPr lIns="72004" tIns="36003" rIns="72004" bIns="36003"/>
          <a:lstStyle/>
          <a:p>
            <a:fld id="{672F75EC-F465-463A-8919-B2E5488557D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072713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DDBE-E7F5-48B5-A3D6-FD9198C1809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C0E35D-4CB1-4E51-B4CC-4658D3C1D47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E54226-04F1-458F-AF86-A85F1080E2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829CF-7D5C-468A-95ED-C2D86D88DCF2}"/>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10/17/2021</a:t>
            </a:fld>
            <a:endParaRPr lang="en-US"/>
          </a:p>
        </p:txBody>
      </p:sp>
      <p:sp>
        <p:nvSpPr>
          <p:cNvPr id="6" name="Footer Placeholder 5">
            <a:extLst>
              <a:ext uri="{FF2B5EF4-FFF2-40B4-BE49-F238E27FC236}">
                <a16:creationId xmlns:a16="http://schemas.microsoft.com/office/drawing/2014/main" id="{65715F59-3A0C-49A6-ABE1-F774EA4301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CF2D45-0CE3-4F3D-B0D3-00A5AD40495C}"/>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6483025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A800-A608-4A67-8B40-8E6583DE72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9336CF-CB63-42C7-890F-68AF4074FFA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D924DF-8327-4E00-9D47-BBC9C80389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BB2B29-E0B7-4D85-8E4A-734BD210AC38}"/>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10/17/2021</a:t>
            </a:fld>
            <a:endParaRPr lang="en-US"/>
          </a:p>
        </p:txBody>
      </p:sp>
      <p:sp>
        <p:nvSpPr>
          <p:cNvPr id="6" name="Footer Placeholder 5">
            <a:extLst>
              <a:ext uri="{FF2B5EF4-FFF2-40B4-BE49-F238E27FC236}">
                <a16:creationId xmlns:a16="http://schemas.microsoft.com/office/drawing/2014/main" id="{BAA0F427-F534-4E3C-8995-7DE5EE430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2BF27E-B0E7-43AE-8D4C-B8C50079A82E}"/>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31974792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26E9A-188C-46F7-B8F3-715B9BBC31B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CA3EE6-6E66-49BF-92F0-D2A61F196B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29C6F-356C-4A29-A210-FCDF74BD72D3}"/>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10/17/2021</a:t>
            </a:fld>
            <a:endParaRPr lang="en-US"/>
          </a:p>
        </p:txBody>
      </p:sp>
      <p:sp>
        <p:nvSpPr>
          <p:cNvPr id="5" name="Footer Placeholder 4">
            <a:extLst>
              <a:ext uri="{FF2B5EF4-FFF2-40B4-BE49-F238E27FC236}">
                <a16:creationId xmlns:a16="http://schemas.microsoft.com/office/drawing/2014/main" id="{28AE767B-A46A-43C0-A429-3E3C1F75CD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7A7B87-8268-472A-9BC8-6AC6863C4AD9}"/>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10072435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FF2618-47EB-48F9-A76B-3EE3AE7F395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47EBD1-A112-4887-85BD-F7150B2941D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4358C-0C61-40C4-ACA6-7D9F629C8711}"/>
              </a:ext>
            </a:extLst>
          </p:cNvPr>
          <p:cNvSpPr>
            <a:spLocks noGrp="1"/>
          </p:cNvSpPr>
          <p:nvPr>
            <p:ph type="dt" sz="half" idx="10"/>
          </p:nvPr>
        </p:nvSpPr>
        <p:spPr>
          <a:xfrm>
            <a:off x="838200" y="6356350"/>
            <a:ext cx="2743200" cy="365125"/>
          </a:xfrm>
          <a:prstGeom prst="rect">
            <a:avLst/>
          </a:prstGeom>
        </p:spPr>
        <p:txBody>
          <a:bodyPr/>
          <a:lstStyle/>
          <a:p>
            <a:fld id="{3FFE9C63-9014-44CF-96E3-D8B8C49B0913}" type="datetimeFigureOut">
              <a:rPr lang="en-US" smtClean="0"/>
              <a:t>10/17/2021</a:t>
            </a:fld>
            <a:endParaRPr lang="en-US"/>
          </a:p>
        </p:txBody>
      </p:sp>
      <p:sp>
        <p:nvSpPr>
          <p:cNvPr id="5" name="Footer Placeholder 4">
            <a:extLst>
              <a:ext uri="{FF2B5EF4-FFF2-40B4-BE49-F238E27FC236}">
                <a16:creationId xmlns:a16="http://schemas.microsoft.com/office/drawing/2014/main" id="{656B9571-FDE2-4B56-8A80-D478CCE02C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70BBEE-ADBD-4F8C-8440-938687F4C040}"/>
              </a:ext>
            </a:extLst>
          </p:cNvPr>
          <p:cNvSpPr>
            <a:spLocks noGrp="1"/>
          </p:cNvSpPr>
          <p:nvPr>
            <p:ph type="sldNum" sz="quarter" idx="12"/>
          </p:nvPr>
        </p:nvSpPr>
        <p:spPr>
          <a:xfrm>
            <a:off x="8610600" y="6356350"/>
            <a:ext cx="2743200" cy="365125"/>
          </a:xfrm>
          <a:prstGeom prst="rect">
            <a:avLst/>
          </a:prstGeom>
        </p:spPr>
        <p:txBody>
          <a:bodyPr/>
          <a:lstStyle/>
          <a:p>
            <a:fld id="{1EDD1368-6961-466D-A428-8CD5B63D5467}" type="slidenum">
              <a:rPr lang="en-US" smtClean="0"/>
              <a:t>‹#›</a:t>
            </a:fld>
            <a:endParaRPr lang="en-US"/>
          </a:p>
        </p:txBody>
      </p:sp>
    </p:spTree>
    <p:extLst>
      <p:ext uri="{BB962C8B-B14F-4D97-AF65-F5344CB8AC3E}">
        <p14:creationId xmlns:p14="http://schemas.microsoft.com/office/powerpoint/2010/main" val="26954303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387A94-AD23-4FAC-A1C3-30E59F555035}" type="datetime1">
              <a:rPr lang="en-US" smtClean="0"/>
              <a:t>10/17/2021</a:t>
            </a:fld>
            <a:endParaRPr lang="en-US" dirty="0"/>
          </a:p>
        </p:txBody>
      </p:sp>
      <p:sp>
        <p:nvSpPr>
          <p:cNvPr id="5" name="Footer Placeholder 4"/>
          <p:cNvSpPr>
            <a:spLocks noGrp="1"/>
          </p:cNvSpPr>
          <p:nvPr>
            <p:ph type="ftr" sz="quarter" idx="11"/>
          </p:nvPr>
        </p:nvSpPr>
        <p:spPr/>
        <p:txBody>
          <a:bodyPr/>
          <a:lstStyle/>
          <a:p>
            <a:r>
              <a:rPr lang="en-US"/>
              <a:t>Land Resources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074798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2732BD-643C-45B4-BF89-7B4CAD2BD2B3}" type="datetime1">
              <a:rPr lang="en-US" smtClean="0"/>
              <a:t>10/17/2021</a:t>
            </a:fld>
            <a:endParaRPr lang="en-US" dirty="0"/>
          </a:p>
        </p:txBody>
      </p:sp>
      <p:sp>
        <p:nvSpPr>
          <p:cNvPr id="5" name="Footer Placeholder 4"/>
          <p:cNvSpPr>
            <a:spLocks noGrp="1"/>
          </p:cNvSpPr>
          <p:nvPr>
            <p:ph type="ftr" sz="quarter" idx="11"/>
          </p:nvPr>
        </p:nvSpPr>
        <p:spPr/>
        <p:txBody>
          <a:bodyPr/>
          <a:lstStyle/>
          <a:p>
            <a:r>
              <a:rPr lang="en-US"/>
              <a:t>Land Resources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262798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AD5ECA-FEC2-419F-AC3A-D9D8378807BC}" type="datetime1">
              <a:rPr lang="en-US" smtClean="0"/>
              <a:t>10/17/2021</a:t>
            </a:fld>
            <a:endParaRPr lang="en-US" dirty="0"/>
          </a:p>
        </p:txBody>
      </p:sp>
      <p:sp>
        <p:nvSpPr>
          <p:cNvPr id="5" name="Footer Placeholder 4"/>
          <p:cNvSpPr>
            <a:spLocks noGrp="1"/>
          </p:cNvSpPr>
          <p:nvPr>
            <p:ph type="ftr" sz="quarter" idx="11"/>
          </p:nvPr>
        </p:nvSpPr>
        <p:spPr/>
        <p:txBody>
          <a:bodyPr/>
          <a:lstStyle/>
          <a:p>
            <a:r>
              <a:rPr lang="en-US"/>
              <a:t>Land Resources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653696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217846-BD5E-452E-B3BA-8276D789D3C2}" type="datetime1">
              <a:rPr lang="en-US" smtClean="0"/>
              <a:t>10/17/2021</a:t>
            </a:fld>
            <a:endParaRPr lang="en-US" dirty="0"/>
          </a:p>
        </p:txBody>
      </p:sp>
      <p:sp>
        <p:nvSpPr>
          <p:cNvPr id="6" name="Footer Placeholder 5"/>
          <p:cNvSpPr>
            <a:spLocks noGrp="1"/>
          </p:cNvSpPr>
          <p:nvPr>
            <p:ph type="ftr" sz="quarter" idx="11"/>
          </p:nvPr>
        </p:nvSpPr>
        <p:spPr/>
        <p:txBody>
          <a:bodyPr/>
          <a:lstStyle/>
          <a:p>
            <a:r>
              <a:rPr lang="en-US"/>
              <a:t>Land Resources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0132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0B1C15-F2ED-47BE-8D6A-2A84B8F00124}" type="datetime1">
              <a:rPr lang="en-US" smtClean="0"/>
              <a:t>10/17/2021</a:t>
            </a:fld>
            <a:endParaRPr lang="en-US" dirty="0"/>
          </a:p>
        </p:txBody>
      </p:sp>
      <p:sp>
        <p:nvSpPr>
          <p:cNvPr id="8" name="Footer Placeholder 7"/>
          <p:cNvSpPr>
            <a:spLocks noGrp="1"/>
          </p:cNvSpPr>
          <p:nvPr>
            <p:ph type="ftr" sz="quarter" idx="11"/>
          </p:nvPr>
        </p:nvSpPr>
        <p:spPr/>
        <p:txBody>
          <a:bodyPr/>
          <a:lstStyle/>
          <a:p>
            <a:r>
              <a:rPr lang="en-US"/>
              <a:t>Land Resources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930633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BFE7F9-1D59-4D9B-B4CC-86380615B4A6}" type="datetime1">
              <a:rPr lang="en-US" smtClean="0"/>
              <a:t>10/17/2021</a:t>
            </a:fld>
            <a:endParaRPr lang="en-US" dirty="0"/>
          </a:p>
        </p:txBody>
      </p:sp>
      <p:sp>
        <p:nvSpPr>
          <p:cNvPr id="4" name="Footer Placeholder 3"/>
          <p:cNvSpPr>
            <a:spLocks noGrp="1"/>
          </p:cNvSpPr>
          <p:nvPr>
            <p:ph type="ftr" sz="quarter" idx="11"/>
          </p:nvPr>
        </p:nvSpPr>
        <p:spPr/>
        <p:txBody>
          <a:bodyPr/>
          <a:lstStyle/>
          <a:p>
            <a:r>
              <a:rPr lang="en-US"/>
              <a:t>Land Resources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69868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286787"/>
            <a:ext cx="10515600" cy="4351338"/>
          </a:xfrm>
          <a:prstGeom prst="rect">
            <a:avLst/>
          </a:prstGeom>
        </p:spPr>
        <p:txBody>
          <a:bodyPr lIns="72004" tIns="36003" rIns="72004" bIns="3600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7"/>
            <a:ext cx="2743200" cy="365125"/>
          </a:xfrm>
          <a:prstGeom prst="rect">
            <a:avLst/>
          </a:prstGeom>
        </p:spPr>
        <p:txBody>
          <a:bodyPr lIns="72004" tIns="36003" rIns="72004" bIns="36003"/>
          <a:lstStyle/>
          <a:p>
            <a:fld id="{8B851855-EF15-4846-A877-C3803E336095}" type="datetime1">
              <a:rPr lang="en-US" smtClean="0">
                <a:solidFill>
                  <a:prstClr val="black"/>
                </a:solidFill>
              </a:rPr>
              <a:t>10/17/2021</a:t>
            </a:fld>
            <a:endParaRPr lang="en-US" dirty="0">
              <a:solidFill>
                <a:prstClr val="black"/>
              </a:solidFill>
            </a:endParaRPr>
          </a:p>
        </p:txBody>
      </p:sp>
      <p:sp>
        <p:nvSpPr>
          <p:cNvPr id="5" name="Footer Placeholder 4"/>
          <p:cNvSpPr>
            <a:spLocks noGrp="1"/>
          </p:cNvSpPr>
          <p:nvPr>
            <p:ph type="ftr" sz="quarter" idx="11"/>
          </p:nvPr>
        </p:nvSpPr>
        <p:spPr>
          <a:xfrm>
            <a:off x="4038600" y="6356357"/>
            <a:ext cx="4114800" cy="365125"/>
          </a:xfrm>
          <a:prstGeom prst="rect">
            <a:avLst/>
          </a:prstGeom>
        </p:spPr>
        <p:txBody>
          <a:bodyPr lIns="72004" tIns="36003" rIns="72004" bIns="36003"/>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7"/>
            <a:ext cx="2743200" cy="365125"/>
          </a:xfrm>
          <a:prstGeom prst="rect">
            <a:avLst/>
          </a:prstGeom>
        </p:spPr>
        <p:txBody>
          <a:bodyPr lIns="72004" tIns="36003" rIns="72004" bIns="36003"/>
          <a:lstStyle/>
          <a:p>
            <a:fld id="{672F75EC-F465-463A-8919-B2E5488557D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352218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8A1E96-99A6-4ACA-840B-429574DDABAB}" type="datetime1">
              <a:rPr lang="en-US" smtClean="0"/>
              <a:t>10/17/2021</a:t>
            </a:fld>
            <a:endParaRPr lang="en-US" dirty="0"/>
          </a:p>
        </p:txBody>
      </p:sp>
      <p:sp>
        <p:nvSpPr>
          <p:cNvPr id="3" name="Footer Placeholder 2"/>
          <p:cNvSpPr>
            <a:spLocks noGrp="1"/>
          </p:cNvSpPr>
          <p:nvPr>
            <p:ph type="ftr" sz="quarter" idx="11"/>
          </p:nvPr>
        </p:nvSpPr>
        <p:spPr/>
        <p:txBody>
          <a:bodyPr/>
          <a:lstStyle/>
          <a:p>
            <a:r>
              <a:rPr lang="en-US"/>
              <a:t>Land Resources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67028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0F12510-2922-42DB-B7EA-62E28E5F2700}" type="datetime1">
              <a:rPr lang="en-US" smtClean="0"/>
              <a:t>10/17/2021</a:t>
            </a:fld>
            <a:endParaRPr lang="en-US" dirty="0"/>
          </a:p>
        </p:txBody>
      </p:sp>
      <p:sp>
        <p:nvSpPr>
          <p:cNvPr id="6" name="Footer Placeholder 5"/>
          <p:cNvSpPr>
            <a:spLocks noGrp="1"/>
          </p:cNvSpPr>
          <p:nvPr>
            <p:ph type="ftr" sz="quarter" idx="11"/>
          </p:nvPr>
        </p:nvSpPr>
        <p:spPr/>
        <p:txBody>
          <a:bodyPr/>
          <a:lstStyle/>
          <a:p>
            <a:r>
              <a:rPr lang="en-US"/>
              <a:t>Land Resources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398036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48101B-BE85-4801-8645-B89DE33E9A95}" type="datetime1">
              <a:rPr lang="en-US" smtClean="0"/>
              <a:t>10/17/2021</a:t>
            </a:fld>
            <a:endParaRPr lang="en-US" dirty="0"/>
          </a:p>
        </p:txBody>
      </p:sp>
      <p:sp>
        <p:nvSpPr>
          <p:cNvPr id="6" name="Footer Placeholder 5"/>
          <p:cNvSpPr>
            <a:spLocks noGrp="1"/>
          </p:cNvSpPr>
          <p:nvPr>
            <p:ph type="ftr" sz="quarter" idx="11"/>
          </p:nvPr>
        </p:nvSpPr>
        <p:spPr/>
        <p:txBody>
          <a:bodyPr/>
          <a:lstStyle/>
          <a:p>
            <a:r>
              <a:rPr lang="en-US"/>
              <a:t>Land Resources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530370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79AD91-0044-44E2-BA63-9BAAE8D16CCA}" type="datetime1">
              <a:rPr lang="en-US" smtClean="0"/>
              <a:t>10/17/2021</a:t>
            </a:fld>
            <a:endParaRPr lang="en-US" dirty="0"/>
          </a:p>
        </p:txBody>
      </p:sp>
      <p:sp>
        <p:nvSpPr>
          <p:cNvPr id="5" name="Footer Placeholder 4"/>
          <p:cNvSpPr>
            <a:spLocks noGrp="1"/>
          </p:cNvSpPr>
          <p:nvPr>
            <p:ph type="ftr" sz="quarter" idx="11"/>
          </p:nvPr>
        </p:nvSpPr>
        <p:spPr/>
        <p:txBody>
          <a:bodyPr/>
          <a:lstStyle/>
          <a:p>
            <a:r>
              <a:rPr lang="en-US"/>
              <a:t>Land Resources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599071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E3EC20-395C-4E9F-A118-9847C9F61D40}" type="datetime1">
              <a:rPr lang="en-US" smtClean="0"/>
              <a:t>10/17/2021</a:t>
            </a:fld>
            <a:endParaRPr lang="en-US" dirty="0"/>
          </a:p>
        </p:txBody>
      </p:sp>
      <p:sp>
        <p:nvSpPr>
          <p:cNvPr id="5" name="Footer Placeholder 4"/>
          <p:cNvSpPr>
            <a:spLocks noGrp="1"/>
          </p:cNvSpPr>
          <p:nvPr>
            <p:ph type="ftr" sz="quarter" idx="11"/>
          </p:nvPr>
        </p:nvSpPr>
        <p:spPr/>
        <p:txBody>
          <a:bodyPr/>
          <a:lstStyle/>
          <a:p>
            <a:r>
              <a:rPr lang="en-US"/>
              <a:t>Land Resources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55461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286787"/>
            <a:ext cx="10515600" cy="4351338"/>
          </a:xfrm>
          <a:prstGeom prst="rect">
            <a:avLst/>
          </a:prstGeom>
        </p:spPr>
        <p:txBody>
          <a:bodyPr lIns="72004" tIns="36003" rIns="72004" bIns="3600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7"/>
            <a:ext cx="2743200" cy="365125"/>
          </a:xfrm>
          <a:prstGeom prst="rect">
            <a:avLst/>
          </a:prstGeom>
        </p:spPr>
        <p:txBody>
          <a:bodyPr lIns="72004" tIns="36003" rIns="72004" bIns="36003"/>
          <a:lstStyle/>
          <a:p>
            <a:fld id="{C2C53A78-7E0C-420E-9AD7-3A93A89252B4}" type="datetime1">
              <a:rPr lang="en-US" smtClean="0">
                <a:solidFill>
                  <a:prstClr val="black"/>
                </a:solidFill>
              </a:rPr>
              <a:t>10/17/2021</a:t>
            </a:fld>
            <a:endParaRPr lang="en-US" dirty="0">
              <a:solidFill>
                <a:prstClr val="black"/>
              </a:solidFill>
            </a:endParaRPr>
          </a:p>
        </p:txBody>
      </p:sp>
      <p:sp>
        <p:nvSpPr>
          <p:cNvPr id="5" name="Footer Placeholder 4"/>
          <p:cNvSpPr>
            <a:spLocks noGrp="1"/>
          </p:cNvSpPr>
          <p:nvPr>
            <p:ph type="ftr" sz="quarter" idx="11"/>
          </p:nvPr>
        </p:nvSpPr>
        <p:spPr>
          <a:xfrm>
            <a:off x="4038600" y="6356357"/>
            <a:ext cx="4114800" cy="365125"/>
          </a:xfrm>
          <a:prstGeom prst="rect">
            <a:avLst/>
          </a:prstGeom>
        </p:spPr>
        <p:txBody>
          <a:bodyPr lIns="72004" tIns="36003" rIns="72004" bIns="36003"/>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7"/>
            <a:ext cx="2743200" cy="365125"/>
          </a:xfrm>
          <a:prstGeom prst="rect">
            <a:avLst/>
          </a:prstGeom>
        </p:spPr>
        <p:txBody>
          <a:bodyPr lIns="72004" tIns="36003" rIns="72004" bIns="36003"/>
          <a:lstStyle/>
          <a:p>
            <a:fld id="{672F75EC-F465-463A-8919-B2E5488557D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31826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2.png"/><Relationship Id="rId5" Type="http://schemas.openxmlformats.org/officeDocument/2006/relationships/slideLayout" Target="../slideLayouts/slideLayout21.xml"/><Relationship Id="rId1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3.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9.png"/><Relationship Id="rId2" Type="http://schemas.openxmlformats.org/officeDocument/2006/relationships/slideLayout" Target="../slideLayouts/slideLayout28.xml"/><Relationship Id="rId16" Type="http://schemas.openxmlformats.org/officeDocument/2006/relationships/image" Target="../media/image5.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8.png"/><Relationship Id="rId5" Type="http://schemas.openxmlformats.org/officeDocument/2006/relationships/slideLayout" Target="../slideLayouts/slideLayout31.xml"/><Relationship Id="rId15" Type="http://schemas.openxmlformats.org/officeDocument/2006/relationships/image" Target="../media/image4.png"/><Relationship Id="rId10" Type="http://schemas.openxmlformats.org/officeDocument/2006/relationships/theme" Target="../theme/theme4.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7.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9.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1031"/>
          <p:cNvSpPr>
            <a:spLocks noChangeArrowheads="1"/>
          </p:cNvSpPr>
          <p:nvPr userDrawn="1"/>
        </p:nvSpPr>
        <p:spPr bwMode="auto">
          <a:xfrm>
            <a:off x="414330" y="6145667"/>
            <a:ext cx="1393313" cy="301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000" tIns="35000" rIns="70000" bIns="35000">
            <a:spAutoFit/>
          </a:bodyPr>
          <a:lstStyle/>
          <a:p>
            <a:pPr defTabSz="697481"/>
            <a:r>
              <a:rPr lang="en-US" sz="750" b="1" dirty="0">
                <a:solidFill>
                  <a:prstClr val="white"/>
                </a:solidFill>
              </a:rPr>
              <a:t>U.S. Department of the Interior</a:t>
            </a:r>
          </a:p>
          <a:p>
            <a:pPr defTabSz="697481"/>
            <a:r>
              <a:rPr lang="en-US" sz="750" b="1" dirty="0">
                <a:solidFill>
                  <a:prstClr val="white"/>
                </a:solidFill>
              </a:rPr>
              <a:t>U.S. Geological Survey</a:t>
            </a:r>
          </a:p>
        </p:txBody>
      </p:sp>
    </p:spTree>
    <p:extLst>
      <p:ext uri="{BB962C8B-B14F-4D97-AF65-F5344CB8AC3E}">
        <p14:creationId xmlns:p14="http://schemas.microsoft.com/office/powerpoint/2010/main" val="349492557"/>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5" r:id="rId14"/>
    <p:sldLayoutId id="2147483953" r:id="rId15"/>
    <p:sldLayoutId id="2147483954" r:id="rId16"/>
  </p:sldLayoutIdLst>
  <p:hf hdr="0" ftr="0" dt="0"/>
  <p:txStyles>
    <p:titleStyle>
      <a:lvl1pPr algn="ctr" defTabSz="359991" rtl="0" eaLnBrk="1" latinLnBrk="0" hangingPunct="1">
        <a:spcBef>
          <a:spcPct val="0"/>
        </a:spcBef>
        <a:buNone/>
        <a:defRPr sz="3450" kern="1200">
          <a:solidFill>
            <a:schemeClr val="tx1"/>
          </a:solidFill>
          <a:latin typeface="+mj-lt"/>
          <a:ea typeface="+mj-ea"/>
          <a:cs typeface="+mj-cs"/>
        </a:defRPr>
      </a:lvl1pPr>
    </p:titleStyle>
    <p:bodyStyle>
      <a:lvl1pPr marL="269993" indent="-269993" algn="l" defTabSz="359991" rtl="0" eaLnBrk="1" latinLnBrk="0" hangingPunct="1">
        <a:spcBef>
          <a:spcPct val="20000"/>
        </a:spcBef>
        <a:buFont typeface="Arial"/>
        <a:buChar char="•"/>
        <a:defRPr sz="2550" kern="1200">
          <a:solidFill>
            <a:schemeClr val="tx1"/>
          </a:solidFill>
          <a:latin typeface="+mn-lt"/>
          <a:ea typeface="+mn-ea"/>
          <a:cs typeface="+mn-cs"/>
        </a:defRPr>
      </a:lvl1pPr>
      <a:lvl2pPr marL="584984" indent="-224993" algn="l" defTabSz="359991" rtl="0" eaLnBrk="1" latinLnBrk="0" hangingPunct="1">
        <a:spcBef>
          <a:spcPct val="20000"/>
        </a:spcBef>
        <a:buFont typeface="Arial"/>
        <a:buChar char="–"/>
        <a:defRPr sz="2175" kern="1200">
          <a:solidFill>
            <a:schemeClr val="tx1"/>
          </a:solidFill>
          <a:latin typeface="+mn-lt"/>
          <a:ea typeface="+mn-ea"/>
          <a:cs typeface="+mn-cs"/>
        </a:defRPr>
      </a:lvl2pPr>
      <a:lvl3pPr marL="899975" indent="-179995" algn="l" defTabSz="359991" rtl="0" eaLnBrk="1" latinLnBrk="0" hangingPunct="1">
        <a:spcBef>
          <a:spcPct val="20000"/>
        </a:spcBef>
        <a:buFont typeface="Arial"/>
        <a:buChar char="•"/>
        <a:defRPr sz="1875" kern="1200">
          <a:solidFill>
            <a:schemeClr val="tx1"/>
          </a:solidFill>
          <a:latin typeface="+mn-lt"/>
          <a:ea typeface="+mn-ea"/>
          <a:cs typeface="+mn-cs"/>
        </a:defRPr>
      </a:lvl3pPr>
      <a:lvl4pPr marL="1259965" indent="-179995" algn="l" defTabSz="359991" rtl="0" eaLnBrk="1" latinLnBrk="0" hangingPunct="1">
        <a:spcBef>
          <a:spcPct val="20000"/>
        </a:spcBef>
        <a:buFont typeface="Arial"/>
        <a:buChar char="–"/>
        <a:defRPr sz="1575" kern="1200">
          <a:solidFill>
            <a:schemeClr val="tx1"/>
          </a:solidFill>
          <a:latin typeface="+mn-lt"/>
          <a:ea typeface="+mn-ea"/>
          <a:cs typeface="+mn-cs"/>
        </a:defRPr>
      </a:lvl4pPr>
      <a:lvl5pPr marL="1619955" indent="-179995" algn="l" defTabSz="359991" rtl="0" eaLnBrk="1" latinLnBrk="0" hangingPunct="1">
        <a:spcBef>
          <a:spcPct val="20000"/>
        </a:spcBef>
        <a:buFont typeface="Arial"/>
        <a:buChar char="»"/>
        <a:defRPr sz="1575" kern="1200">
          <a:solidFill>
            <a:schemeClr val="tx1"/>
          </a:solidFill>
          <a:latin typeface="+mn-lt"/>
          <a:ea typeface="+mn-ea"/>
          <a:cs typeface="+mn-cs"/>
        </a:defRPr>
      </a:lvl5pPr>
      <a:lvl6pPr marL="1979945" indent="-179995" algn="l" defTabSz="359991" rtl="0" eaLnBrk="1" latinLnBrk="0" hangingPunct="1">
        <a:spcBef>
          <a:spcPct val="20000"/>
        </a:spcBef>
        <a:buFont typeface="Arial"/>
        <a:buChar char="•"/>
        <a:defRPr sz="1575" kern="1200">
          <a:solidFill>
            <a:schemeClr val="tx1"/>
          </a:solidFill>
          <a:latin typeface="+mn-lt"/>
          <a:ea typeface="+mn-ea"/>
          <a:cs typeface="+mn-cs"/>
        </a:defRPr>
      </a:lvl6pPr>
      <a:lvl7pPr marL="2339936" indent="-179995" algn="l" defTabSz="359991" rtl="0" eaLnBrk="1" latinLnBrk="0" hangingPunct="1">
        <a:spcBef>
          <a:spcPct val="20000"/>
        </a:spcBef>
        <a:buFont typeface="Arial"/>
        <a:buChar char="•"/>
        <a:defRPr sz="1575" kern="1200">
          <a:solidFill>
            <a:schemeClr val="tx1"/>
          </a:solidFill>
          <a:latin typeface="+mn-lt"/>
          <a:ea typeface="+mn-ea"/>
          <a:cs typeface="+mn-cs"/>
        </a:defRPr>
      </a:lvl7pPr>
      <a:lvl8pPr marL="2699926" indent="-179995" algn="l" defTabSz="359991" rtl="0" eaLnBrk="1" latinLnBrk="0" hangingPunct="1">
        <a:spcBef>
          <a:spcPct val="20000"/>
        </a:spcBef>
        <a:buFont typeface="Arial"/>
        <a:buChar char="•"/>
        <a:defRPr sz="1575" kern="1200">
          <a:solidFill>
            <a:schemeClr val="tx1"/>
          </a:solidFill>
          <a:latin typeface="+mn-lt"/>
          <a:ea typeface="+mn-ea"/>
          <a:cs typeface="+mn-cs"/>
        </a:defRPr>
      </a:lvl8pPr>
      <a:lvl9pPr marL="3059915" indent="-179995" algn="l" defTabSz="359991" rtl="0" eaLnBrk="1" latinLnBrk="0" hangingPunct="1">
        <a:spcBef>
          <a:spcPct val="20000"/>
        </a:spcBef>
        <a:buFont typeface="Arial"/>
        <a:buChar char="•"/>
        <a:defRPr sz="1575" kern="1200">
          <a:solidFill>
            <a:schemeClr val="tx1"/>
          </a:solidFill>
          <a:latin typeface="+mn-lt"/>
          <a:ea typeface="+mn-ea"/>
          <a:cs typeface="+mn-cs"/>
        </a:defRPr>
      </a:lvl9pPr>
    </p:bodyStyle>
    <p:otherStyle>
      <a:defPPr>
        <a:defRPr lang="en-US"/>
      </a:defPPr>
      <a:lvl1pPr marL="0" algn="l" defTabSz="359991" rtl="0" eaLnBrk="1" latinLnBrk="0" hangingPunct="1">
        <a:defRPr sz="1500" kern="1200">
          <a:solidFill>
            <a:schemeClr val="tx1"/>
          </a:solidFill>
          <a:latin typeface="+mn-lt"/>
          <a:ea typeface="+mn-ea"/>
          <a:cs typeface="+mn-cs"/>
        </a:defRPr>
      </a:lvl1pPr>
      <a:lvl2pPr marL="359991" algn="l" defTabSz="359991" rtl="0" eaLnBrk="1" latinLnBrk="0" hangingPunct="1">
        <a:defRPr sz="1500" kern="1200">
          <a:solidFill>
            <a:schemeClr val="tx1"/>
          </a:solidFill>
          <a:latin typeface="+mn-lt"/>
          <a:ea typeface="+mn-ea"/>
          <a:cs typeface="+mn-cs"/>
        </a:defRPr>
      </a:lvl2pPr>
      <a:lvl3pPr marL="719981" algn="l" defTabSz="359991" rtl="0" eaLnBrk="1" latinLnBrk="0" hangingPunct="1">
        <a:defRPr sz="1500" kern="1200">
          <a:solidFill>
            <a:schemeClr val="tx1"/>
          </a:solidFill>
          <a:latin typeface="+mn-lt"/>
          <a:ea typeface="+mn-ea"/>
          <a:cs typeface="+mn-cs"/>
        </a:defRPr>
      </a:lvl3pPr>
      <a:lvl4pPr marL="1079971" algn="l" defTabSz="359991" rtl="0" eaLnBrk="1" latinLnBrk="0" hangingPunct="1">
        <a:defRPr sz="1500" kern="1200">
          <a:solidFill>
            <a:schemeClr val="tx1"/>
          </a:solidFill>
          <a:latin typeface="+mn-lt"/>
          <a:ea typeface="+mn-ea"/>
          <a:cs typeface="+mn-cs"/>
        </a:defRPr>
      </a:lvl4pPr>
      <a:lvl5pPr marL="1439960" algn="l" defTabSz="359991" rtl="0" eaLnBrk="1" latinLnBrk="0" hangingPunct="1">
        <a:defRPr sz="1500" kern="1200">
          <a:solidFill>
            <a:schemeClr val="tx1"/>
          </a:solidFill>
          <a:latin typeface="+mn-lt"/>
          <a:ea typeface="+mn-ea"/>
          <a:cs typeface="+mn-cs"/>
        </a:defRPr>
      </a:lvl5pPr>
      <a:lvl6pPr marL="1799951" algn="l" defTabSz="359991" rtl="0" eaLnBrk="1" latinLnBrk="0" hangingPunct="1">
        <a:defRPr sz="1500" kern="1200">
          <a:solidFill>
            <a:schemeClr val="tx1"/>
          </a:solidFill>
          <a:latin typeface="+mn-lt"/>
          <a:ea typeface="+mn-ea"/>
          <a:cs typeface="+mn-cs"/>
        </a:defRPr>
      </a:lvl6pPr>
      <a:lvl7pPr marL="2159941" algn="l" defTabSz="359991" rtl="0" eaLnBrk="1" latinLnBrk="0" hangingPunct="1">
        <a:defRPr sz="1500" kern="1200">
          <a:solidFill>
            <a:schemeClr val="tx1"/>
          </a:solidFill>
          <a:latin typeface="+mn-lt"/>
          <a:ea typeface="+mn-ea"/>
          <a:cs typeface="+mn-cs"/>
        </a:defRPr>
      </a:lvl7pPr>
      <a:lvl8pPr marL="2519931" algn="l" defTabSz="359991" rtl="0" eaLnBrk="1" latinLnBrk="0" hangingPunct="1">
        <a:defRPr sz="1500" kern="1200">
          <a:solidFill>
            <a:schemeClr val="tx1"/>
          </a:solidFill>
          <a:latin typeface="+mn-lt"/>
          <a:ea typeface="+mn-ea"/>
          <a:cs typeface="+mn-cs"/>
        </a:defRPr>
      </a:lvl8pPr>
      <a:lvl9pPr marL="2879921" algn="l" defTabSz="359991"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10">
            <a:extLst>
              <a:ext uri="{28A0092B-C50C-407E-A947-70E740481C1C}">
                <a14:useLocalDpi xmlns:a14="http://schemas.microsoft.com/office/drawing/2010/main" val="0"/>
              </a:ext>
            </a:extLst>
          </a:blip>
          <a:srcRect l="16871" r="3995" b="91708"/>
          <a:stretch/>
        </p:blipFill>
        <p:spPr>
          <a:xfrm>
            <a:off x="0" y="-15911"/>
            <a:ext cx="12192000" cy="809695"/>
          </a:xfrm>
          <a:prstGeom prst="rect">
            <a:avLst/>
          </a:prstGeom>
        </p:spPr>
      </p:pic>
      <p:sp>
        <p:nvSpPr>
          <p:cNvPr id="1026" name="Rectangle 3"/>
          <p:cNvSpPr>
            <a:spLocks noGrp="1" noChangeArrowheads="1"/>
          </p:cNvSpPr>
          <p:nvPr>
            <p:ph type="body" idx="1"/>
          </p:nvPr>
        </p:nvSpPr>
        <p:spPr bwMode="auto">
          <a:xfrm>
            <a:off x="323691" y="922021"/>
            <a:ext cx="11600156" cy="548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28600" marR="0" lvl="0" indent="-228600" algn="l" defTabSz="914400" rtl="0" eaLnBrk="0" fontAlgn="base" latinLnBrk="0" hangingPunct="0">
              <a:lnSpc>
                <a:spcPct val="100000"/>
              </a:lnSpc>
              <a:spcBef>
                <a:spcPts val="432"/>
              </a:spcBef>
              <a:spcAft>
                <a:spcPct val="0"/>
              </a:spcAft>
              <a:buClrTx/>
              <a:buSzTx/>
              <a:buFont typeface="Wingdings" panose="05000000000000000000" pitchFamily="2" charset="2"/>
              <a:buChar char="Ø"/>
              <a:tabLst/>
              <a:defRPr/>
            </a:pPr>
            <a:r>
              <a:rPr kumimoji="0" lang="en-US" altLang="en-US" sz="2000" b="1" i="0" u="none" strike="noStrike" kern="0" cap="none" spc="0" normalizeH="0" baseline="0" noProof="0" dirty="0">
                <a:ln>
                  <a:noFill/>
                </a:ln>
                <a:solidFill>
                  <a:srgbClr val="000000"/>
                </a:solidFill>
                <a:effectLst/>
                <a:uLnTx/>
                <a:uFillTx/>
                <a:latin typeface="+mn-lt"/>
                <a:ea typeface="MS PGothic" panose="020B0600070205080204" pitchFamily="34" charset="-128"/>
              </a:rPr>
              <a:t>Click to edit Master text styles</a:t>
            </a:r>
          </a:p>
          <a:p>
            <a:pPr marL="457200" marR="0" lvl="1" indent="-228600" algn="l" defTabSz="914400" rtl="0" eaLnBrk="0" fontAlgn="base" latinLnBrk="0" hangingPunct="0">
              <a:lnSpc>
                <a:spcPct val="100000"/>
              </a:lnSpc>
              <a:spcBef>
                <a:spcPct val="20000"/>
              </a:spcBef>
              <a:spcAft>
                <a:spcPct val="0"/>
              </a:spcAft>
              <a:buClrTx/>
              <a:buSzPct val="80000"/>
              <a:buFont typeface="Wingdings" panose="05000000000000000000" pitchFamily="2" charset="2"/>
              <a:buChar char="q"/>
              <a:tabLst>
                <a:tab pos="1371600" algn="l"/>
              </a:tabLst>
              <a:defRPr/>
            </a:pPr>
            <a:r>
              <a:rPr kumimoji="0" lang="en-US" altLang="en-US" sz="1800" b="0" i="0" u="none" strike="noStrike" kern="0" cap="none" spc="0" normalizeH="0" baseline="0" noProof="0" dirty="0">
                <a:ln>
                  <a:noFill/>
                </a:ln>
                <a:solidFill>
                  <a:srgbClr val="000000"/>
                </a:solidFill>
                <a:effectLst/>
                <a:uLnTx/>
                <a:uFillTx/>
                <a:latin typeface="+mn-lt"/>
                <a:ea typeface="MS PGothic" panose="020B0600070205080204" pitchFamily="34" charset="-128"/>
              </a:rPr>
              <a:t>Second level</a:t>
            </a:r>
          </a:p>
          <a:p>
            <a:pPr marL="640080" marR="0" lvl="2" indent="-182880" algn="l" defTabSz="914400" rtl="0" eaLnBrk="0" fontAlgn="base" latinLnBrk="0" hangingPunct="0">
              <a:lnSpc>
                <a:spcPct val="100000"/>
              </a:lnSpc>
              <a:spcBef>
                <a:spcPts val="384"/>
              </a:spcBef>
              <a:spcAft>
                <a:spcPct val="0"/>
              </a:spcAft>
              <a:buClrTx/>
              <a:buSzTx/>
              <a:buFont typeface="Arial" panose="020B0604020202020204" pitchFamily="34" charset="0"/>
              <a:buChar char="»"/>
              <a:tabLst>
                <a:tab pos="1371600" algn="l"/>
              </a:tabLst>
              <a:defRPr/>
            </a:pPr>
            <a:r>
              <a:rPr kumimoji="0" lang="en-US" altLang="en-US" sz="1600" b="0" i="0" u="none" strike="noStrike" kern="0" cap="none" spc="0" normalizeH="0" baseline="0" noProof="0" dirty="0">
                <a:ln>
                  <a:noFill/>
                </a:ln>
                <a:solidFill>
                  <a:srgbClr val="000000"/>
                </a:solidFill>
                <a:effectLst/>
                <a:uLnTx/>
                <a:uFillTx/>
                <a:latin typeface="+mn-lt"/>
                <a:ea typeface="MS PGothic" panose="020B0600070205080204" pitchFamily="34" charset="-128"/>
              </a:rPr>
              <a:t>Third level</a:t>
            </a:r>
          </a:p>
          <a:p>
            <a:pPr marL="914400" marR="0" lvl="3" indent="-182880" algn="l" defTabSz="914400" rtl="0" eaLnBrk="0" fontAlgn="base" latinLnBrk="0" hangingPunct="0">
              <a:lnSpc>
                <a:spcPct val="100000"/>
              </a:lnSpc>
              <a:spcBef>
                <a:spcPts val="336"/>
              </a:spcBef>
              <a:spcAft>
                <a:spcPct val="0"/>
              </a:spcAft>
              <a:buClrTx/>
              <a:buSzTx/>
              <a:buFontTx/>
              <a:buChar char="–"/>
              <a:tabLst>
                <a:tab pos="1371600" algn="l"/>
              </a:tabLst>
              <a:defRPr/>
            </a:pPr>
            <a:r>
              <a:rPr kumimoji="0" lang="en-US" altLang="en-US" sz="1600" b="0" i="0" u="none" strike="noStrike" kern="0" cap="none" spc="0" normalizeH="0" baseline="0" noProof="0" dirty="0">
                <a:ln>
                  <a:noFill/>
                </a:ln>
                <a:solidFill>
                  <a:srgbClr val="000000"/>
                </a:solidFill>
                <a:effectLst/>
                <a:uLnTx/>
                <a:uFillTx/>
                <a:latin typeface="+mn-lt"/>
                <a:ea typeface="MS PGothic" panose="020B0600070205080204" pitchFamily="34" charset="-128"/>
              </a:rPr>
              <a:t>Fourth level</a:t>
            </a:r>
          </a:p>
          <a:p>
            <a:pPr marL="1097280" marR="0" lvl="4" indent="-182880" algn="l" defTabSz="914400" rtl="0" eaLnBrk="0" fontAlgn="base" latinLnBrk="0" hangingPunct="0">
              <a:lnSpc>
                <a:spcPct val="100000"/>
              </a:lnSpc>
              <a:spcBef>
                <a:spcPts val="336"/>
              </a:spcBef>
              <a:spcAft>
                <a:spcPct val="0"/>
              </a:spcAft>
              <a:buClrTx/>
              <a:buSzTx/>
              <a:buFont typeface="Arial" panose="020B0604020202020204" pitchFamily="34" charset="0"/>
              <a:buChar char="•"/>
              <a:tabLst>
                <a:tab pos="1371600" algn="l"/>
              </a:tabLst>
              <a:defRPr/>
            </a:pPr>
            <a:r>
              <a:rPr kumimoji="0" lang="en-US" altLang="en-US" sz="1600" b="0" i="0" u="none" strike="noStrike" kern="0" cap="none" spc="0" normalizeH="0" baseline="0" noProof="0" dirty="0">
                <a:ln>
                  <a:noFill/>
                </a:ln>
                <a:solidFill>
                  <a:srgbClr val="000000"/>
                </a:solidFill>
                <a:effectLst/>
                <a:uLnTx/>
                <a:uFillTx/>
                <a:latin typeface="+mn-lt"/>
                <a:ea typeface="MS PGothic" panose="020B0600070205080204" pitchFamily="34" charset="-128"/>
              </a:rPr>
              <a:t>Fifth level</a:t>
            </a:r>
          </a:p>
          <a:p>
            <a:pPr marL="1280160" marR="0" lvl="5" indent="-171450" algn="l" defTabSz="914400" rtl="0" eaLnBrk="1" fontAlgn="base" latinLnBrk="0" hangingPunct="1">
              <a:lnSpc>
                <a:spcPct val="100000"/>
              </a:lnSpc>
              <a:spcBef>
                <a:spcPct val="20000"/>
              </a:spcBef>
              <a:spcAft>
                <a:spcPct val="0"/>
              </a:spcAft>
              <a:buClrTx/>
              <a:buSzPct val="80000"/>
              <a:buFont typeface="Wingdings" panose="05000000000000000000" pitchFamily="2" charset="2"/>
              <a:buChar char="v"/>
              <a:tabLst/>
              <a:defRPr/>
            </a:pPr>
            <a:r>
              <a:rPr kumimoji="0" lang="en-US" altLang="en-US" sz="1600" b="0" i="0" u="none" strike="noStrike" kern="0" cap="none" spc="0" normalizeH="0" baseline="0" noProof="0" dirty="0">
                <a:ln>
                  <a:noFill/>
                </a:ln>
                <a:solidFill>
                  <a:srgbClr val="000000"/>
                </a:solidFill>
                <a:effectLst/>
                <a:uLnTx/>
                <a:uFillTx/>
                <a:latin typeface="+mn-lt"/>
                <a:ea typeface="+mn-ea"/>
              </a:rPr>
              <a:t>Sixth level</a:t>
            </a:r>
          </a:p>
          <a:p>
            <a:pPr marL="228600" marR="0" lvl="0" indent="-228600" algn="l" defTabSz="914400" rtl="0" eaLnBrk="0" fontAlgn="base" latinLnBrk="0" hangingPunct="0">
              <a:lnSpc>
                <a:spcPct val="100000"/>
              </a:lnSpc>
              <a:spcBef>
                <a:spcPts val="432"/>
              </a:spcBef>
              <a:spcAft>
                <a:spcPct val="0"/>
              </a:spcAft>
              <a:buClrTx/>
              <a:buSzTx/>
              <a:buFont typeface="Wingdings" panose="05000000000000000000" pitchFamily="2" charset="2"/>
              <a:buChar char="Ø"/>
              <a:tabLst/>
              <a:defRPr/>
            </a:pPr>
            <a:endParaRPr kumimoji="0" lang="en-US" altLang="en-US" sz="1600" b="0" i="0" u="none" strike="noStrike" kern="0" cap="none" spc="0" normalizeH="0" baseline="0" noProof="0" dirty="0">
              <a:ln>
                <a:noFill/>
              </a:ln>
              <a:solidFill>
                <a:srgbClr val="000000"/>
              </a:solidFill>
              <a:effectLst/>
              <a:uLnTx/>
              <a:uFillTx/>
              <a:latin typeface="+mn-lt"/>
              <a:ea typeface="MS PGothic" panose="020B0600070205080204" pitchFamily="34" charset="-128"/>
            </a:endParaRPr>
          </a:p>
        </p:txBody>
      </p:sp>
      <p:cxnSp>
        <p:nvCxnSpPr>
          <p:cNvPr id="15" name="Straight Connector 15"/>
          <p:cNvCxnSpPr>
            <a:cxnSpLocks noChangeShapeType="1"/>
          </p:cNvCxnSpPr>
          <p:nvPr userDrawn="1"/>
        </p:nvCxnSpPr>
        <p:spPr bwMode="auto">
          <a:xfrm>
            <a:off x="307758" y="6497637"/>
            <a:ext cx="116001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 name="Rectangle 1"/>
          <p:cNvSpPr/>
          <p:nvPr userDrawn="1"/>
        </p:nvSpPr>
        <p:spPr bwMode="auto">
          <a:xfrm>
            <a:off x="2626490" y="-15912"/>
            <a:ext cx="9565511" cy="809695"/>
          </a:xfrm>
          <a:prstGeom prst="rect">
            <a:avLst/>
          </a:prstGeom>
          <a:gradFill flip="none" rotWithShape="1">
            <a:gsLst>
              <a:gs pos="25000">
                <a:srgbClr val="171939">
                  <a:alpha val="10000"/>
                </a:srgbClr>
              </a:gs>
              <a:gs pos="75000">
                <a:srgbClr val="9C9DAA">
                  <a:alpha val="4000"/>
                </a:srgbClr>
              </a:gs>
              <a:gs pos="50000">
                <a:srgbClr val="171939">
                  <a:alpha val="4000"/>
                </a:srgbClr>
              </a:gs>
              <a:gs pos="0">
                <a:srgbClr val="171939">
                  <a:alpha val="0"/>
                </a:srgbClr>
              </a:gs>
              <a:gs pos="93000">
                <a:schemeClr val="bg1"/>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endParaRPr>
          </a:p>
        </p:txBody>
      </p:sp>
      <p:pic>
        <p:nvPicPr>
          <p:cNvPr id="16" name="Picture 10"/>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1180589" y="-12704"/>
            <a:ext cx="1011412"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rotWithShape="1">
          <a:blip r:embed="rId12" cstate="print">
            <a:extLst>
              <a:ext uri="{28A0092B-C50C-407E-A947-70E740481C1C}">
                <a14:useLocalDpi xmlns:a14="http://schemas.microsoft.com/office/drawing/2010/main"/>
              </a:ext>
            </a:extLst>
          </a:blip>
          <a:srcRect/>
          <a:stretch/>
        </p:blipFill>
        <p:spPr>
          <a:xfrm>
            <a:off x="-1238" y="-15910"/>
            <a:ext cx="2660700" cy="809694"/>
          </a:xfrm>
          <a:prstGeom prst="rect">
            <a:avLst/>
          </a:prstGeom>
        </p:spPr>
      </p:pic>
      <p:pic>
        <p:nvPicPr>
          <p:cNvPr id="14" name="Picture 13"/>
          <p:cNvPicPr>
            <a:picLocks noChangeAspect="1"/>
          </p:cNvPicPr>
          <p:nvPr userDrawn="1"/>
        </p:nvPicPr>
        <p:blipFill>
          <a:blip r:embed="rId13"/>
          <a:stretch>
            <a:fillRect/>
          </a:stretch>
        </p:blipFill>
        <p:spPr>
          <a:xfrm>
            <a:off x="10183033" y="6511953"/>
            <a:ext cx="487680" cy="322730"/>
          </a:xfrm>
          <a:prstGeom prst="rect">
            <a:avLst/>
          </a:prstGeom>
        </p:spPr>
      </p:pic>
      <p:pic>
        <p:nvPicPr>
          <p:cNvPr id="17" name="Picture 16"/>
          <p:cNvPicPr>
            <a:picLocks noChangeAspect="1"/>
          </p:cNvPicPr>
          <p:nvPr userDrawn="1"/>
        </p:nvPicPr>
        <p:blipFill>
          <a:blip r:embed="rId14"/>
          <a:stretch>
            <a:fillRect/>
          </a:stretch>
        </p:blipFill>
        <p:spPr>
          <a:xfrm>
            <a:off x="10736652" y="6564088"/>
            <a:ext cx="731520" cy="230679"/>
          </a:xfrm>
          <a:prstGeom prst="rect">
            <a:avLst/>
          </a:prstGeom>
        </p:spPr>
      </p:pic>
      <p:pic>
        <p:nvPicPr>
          <p:cNvPr id="12" name="Picture 2" descr="mage result for landsat satellite"/>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t="4091" b="-1"/>
          <a:stretch/>
        </p:blipFill>
        <p:spPr bwMode="auto">
          <a:xfrm>
            <a:off x="1496633" y="-13335"/>
            <a:ext cx="1470216" cy="594593"/>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2"/>
          <p:cNvSpPr>
            <a:spLocks noGrp="1"/>
          </p:cNvSpPr>
          <p:nvPr>
            <p:ph type="ftr" sz="quarter" idx="3"/>
          </p:nvPr>
        </p:nvSpPr>
        <p:spPr>
          <a:xfrm>
            <a:off x="307757" y="6497639"/>
            <a:ext cx="11022307" cy="223837"/>
          </a:xfrm>
          <a:prstGeom prst="rect">
            <a:avLst/>
          </a:prstGeom>
        </p:spPr>
        <p:txBody>
          <a:bodyPr vert="horz" lIns="91440" tIns="45720" rIns="91440" bIns="45720" rtlCol="0" anchor="ctr"/>
          <a:lstStyle>
            <a:lvl1pPr algn="ctr">
              <a:defRPr sz="1000">
                <a:solidFill>
                  <a:schemeClr val="tx1">
                    <a:tint val="75000"/>
                  </a:schemeClr>
                </a:solidFill>
              </a:defRPr>
            </a:lvl1pPr>
          </a:lstStyle>
          <a:p>
            <a:pPr algn="l"/>
            <a:r>
              <a:rPr lang="en-US" dirty="0"/>
              <a:t>L9 Post MCDR CMC Debrief 052118                		 For NASA Internal Use Only</a:t>
            </a:r>
          </a:p>
        </p:txBody>
      </p:sp>
      <p:sp>
        <p:nvSpPr>
          <p:cNvPr id="20" name="Slide Number Placeholder 3"/>
          <p:cNvSpPr>
            <a:spLocks noGrp="1"/>
          </p:cNvSpPr>
          <p:nvPr>
            <p:ph type="sldNum" sz="quarter" idx="4"/>
          </p:nvPr>
        </p:nvSpPr>
        <p:spPr>
          <a:xfrm>
            <a:off x="11331316" y="6497637"/>
            <a:ext cx="577849" cy="223838"/>
          </a:xfrm>
          <a:prstGeom prst="rect">
            <a:avLst/>
          </a:prstGeom>
        </p:spPr>
        <p:txBody>
          <a:bodyPr vert="horz" lIns="91440" tIns="45720" rIns="91440" bIns="45720" rtlCol="0" anchor="ctr"/>
          <a:lstStyle>
            <a:lvl1pPr algn="r">
              <a:defRPr sz="1000">
                <a:solidFill>
                  <a:schemeClr val="tx1">
                    <a:tint val="75000"/>
                  </a:schemeClr>
                </a:solidFill>
              </a:defRPr>
            </a:lvl1pPr>
          </a:lstStyle>
          <a:p>
            <a:fld id="{9A4DB9E2-F09A-429B-9E50-670A92037774}" type="slidenum">
              <a:rPr lang="en-US" smtClean="0"/>
              <a:pPr/>
              <a:t>‹#›</a:t>
            </a:fld>
            <a:endParaRPr lang="en-US" dirty="0"/>
          </a:p>
        </p:txBody>
      </p:sp>
    </p:spTree>
    <p:extLst>
      <p:ext uri="{BB962C8B-B14F-4D97-AF65-F5344CB8AC3E}">
        <p14:creationId xmlns:p14="http://schemas.microsoft.com/office/powerpoint/2010/main" val="150506933"/>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Lst>
  <p:hf hdr="0" dt="0"/>
  <p:txStyles>
    <p:titleStyle>
      <a:lvl1pPr algn="ctr" rtl="0" eaLnBrk="0" fontAlgn="base" hangingPunct="0">
        <a:lnSpc>
          <a:spcPct val="90000"/>
        </a:lnSpc>
        <a:spcBef>
          <a:spcPct val="0"/>
        </a:spcBef>
        <a:spcAft>
          <a:spcPct val="0"/>
        </a:spcAft>
        <a:defRPr sz="2400" b="1">
          <a:ln>
            <a:solidFill>
              <a:srgbClr val="3366CC"/>
            </a:solidFill>
          </a:ln>
          <a:solidFill>
            <a:srgbClr val="3366CC"/>
          </a:solidFill>
          <a:effectLst/>
          <a:latin typeface="+mj-lt"/>
          <a:ea typeface="MS PGothic" panose="020B0600070205080204" pitchFamily="34" charset="-128"/>
          <a:cs typeface="+mj-cs"/>
        </a:defRPr>
      </a:lvl1pPr>
      <a:lvl2pPr algn="l" rtl="0" eaLnBrk="0" fontAlgn="base" hangingPunct="0">
        <a:lnSpc>
          <a:spcPct val="90000"/>
        </a:lnSpc>
        <a:spcBef>
          <a:spcPct val="0"/>
        </a:spcBef>
        <a:spcAft>
          <a:spcPct val="0"/>
        </a:spcAft>
        <a:defRPr sz="2400" b="1">
          <a:solidFill>
            <a:srgbClr val="FFFFFF"/>
          </a:solidFill>
          <a:latin typeface="Arial" pitchFamily="-108" charset="0"/>
          <a:ea typeface="MS PGothic" panose="020B0600070205080204" pitchFamily="34" charset="-128"/>
          <a:cs typeface="ＭＳ Ｐゴシック" pitchFamily="-108" charset="-128"/>
        </a:defRPr>
      </a:lvl2pPr>
      <a:lvl3pPr algn="l" rtl="0" eaLnBrk="0" fontAlgn="base" hangingPunct="0">
        <a:lnSpc>
          <a:spcPct val="90000"/>
        </a:lnSpc>
        <a:spcBef>
          <a:spcPct val="0"/>
        </a:spcBef>
        <a:spcAft>
          <a:spcPct val="0"/>
        </a:spcAft>
        <a:defRPr sz="2400" b="1">
          <a:solidFill>
            <a:srgbClr val="FFFFFF"/>
          </a:solidFill>
          <a:latin typeface="Arial" pitchFamily="-108" charset="0"/>
          <a:ea typeface="MS PGothic" panose="020B0600070205080204" pitchFamily="34" charset="-128"/>
          <a:cs typeface="ＭＳ Ｐゴシック" pitchFamily="-108" charset="-128"/>
        </a:defRPr>
      </a:lvl3pPr>
      <a:lvl4pPr algn="l" rtl="0" eaLnBrk="0" fontAlgn="base" hangingPunct="0">
        <a:lnSpc>
          <a:spcPct val="90000"/>
        </a:lnSpc>
        <a:spcBef>
          <a:spcPct val="0"/>
        </a:spcBef>
        <a:spcAft>
          <a:spcPct val="0"/>
        </a:spcAft>
        <a:defRPr sz="2400" b="1">
          <a:solidFill>
            <a:srgbClr val="FFFFFF"/>
          </a:solidFill>
          <a:latin typeface="Arial" pitchFamily="-108" charset="0"/>
          <a:ea typeface="MS PGothic" panose="020B0600070205080204" pitchFamily="34" charset="-128"/>
          <a:cs typeface="ＭＳ Ｐゴシック" pitchFamily="-108" charset="-128"/>
        </a:defRPr>
      </a:lvl4pPr>
      <a:lvl5pPr algn="l" rtl="0" eaLnBrk="0" fontAlgn="base" hangingPunct="0">
        <a:lnSpc>
          <a:spcPct val="90000"/>
        </a:lnSpc>
        <a:spcBef>
          <a:spcPct val="0"/>
        </a:spcBef>
        <a:spcAft>
          <a:spcPct val="0"/>
        </a:spcAft>
        <a:defRPr sz="2400" b="1">
          <a:solidFill>
            <a:srgbClr val="FFFFFF"/>
          </a:solidFill>
          <a:latin typeface="Arial" pitchFamily="-108" charset="0"/>
          <a:ea typeface="MS PGothic" panose="020B0600070205080204" pitchFamily="34" charset="-128"/>
          <a:cs typeface="ＭＳ Ｐゴシック" pitchFamily="-108" charset="-128"/>
        </a:defRPr>
      </a:lvl5pPr>
      <a:lvl6pPr marL="457200" algn="l" rtl="0" fontAlgn="base">
        <a:lnSpc>
          <a:spcPct val="90000"/>
        </a:lnSpc>
        <a:spcBef>
          <a:spcPct val="0"/>
        </a:spcBef>
        <a:spcAft>
          <a:spcPct val="0"/>
        </a:spcAft>
        <a:defRPr sz="2800" b="1">
          <a:solidFill>
            <a:srgbClr val="FFF10C"/>
          </a:solidFill>
          <a:latin typeface="Arial" pitchFamily="-108" charset="0"/>
          <a:ea typeface="ＭＳ Ｐゴシック" pitchFamily="-108" charset="-128"/>
          <a:cs typeface="ＭＳ Ｐゴシック" pitchFamily="-108" charset="-128"/>
        </a:defRPr>
      </a:lvl6pPr>
      <a:lvl7pPr marL="914400" algn="l" rtl="0" fontAlgn="base">
        <a:lnSpc>
          <a:spcPct val="90000"/>
        </a:lnSpc>
        <a:spcBef>
          <a:spcPct val="0"/>
        </a:spcBef>
        <a:spcAft>
          <a:spcPct val="0"/>
        </a:spcAft>
        <a:defRPr sz="2800" b="1">
          <a:solidFill>
            <a:srgbClr val="FFF10C"/>
          </a:solidFill>
          <a:latin typeface="Arial" pitchFamily="-108" charset="0"/>
          <a:ea typeface="ＭＳ Ｐゴシック" pitchFamily="-108" charset="-128"/>
          <a:cs typeface="ＭＳ Ｐゴシック" pitchFamily="-108" charset="-128"/>
        </a:defRPr>
      </a:lvl7pPr>
      <a:lvl8pPr marL="1371600" algn="l" rtl="0" fontAlgn="base">
        <a:lnSpc>
          <a:spcPct val="90000"/>
        </a:lnSpc>
        <a:spcBef>
          <a:spcPct val="0"/>
        </a:spcBef>
        <a:spcAft>
          <a:spcPct val="0"/>
        </a:spcAft>
        <a:defRPr sz="2800" b="1">
          <a:solidFill>
            <a:srgbClr val="FFF10C"/>
          </a:solidFill>
          <a:latin typeface="Arial" pitchFamily="-108" charset="0"/>
          <a:ea typeface="ＭＳ Ｐゴシック" pitchFamily="-108" charset="-128"/>
          <a:cs typeface="ＭＳ Ｐゴシック" pitchFamily="-108" charset="-128"/>
        </a:defRPr>
      </a:lvl8pPr>
      <a:lvl9pPr marL="1828800" algn="l" rtl="0" fontAlgn="base">
        <a:lnSpc>
          <a:spcPct val="90000"/>
        </a:lnSpc>
        <a:spcBef>
          <a:spcPct val="0"/>
        </a:spcBef>
        <a:spcAft>
          <a:spcPct val="0"/>
        </a:spcAft>
        <a:defRPr sz="2800" b="1">
          <a:solidFill>
            <a:srgbClr val="FFF10C"/>
          </a:solidFill>
          <a:latin typeface="Arial" pitchFamily="-108" charset="0"/>
          <a:ea typeface="ＭＳ Ｐゴシック" pitchFamily="-108" charset="-128"/>
          <a:cs typeface="ＭＳ Ｐゴシック" pitchFamily="-108" charset="-128"/>
        </a:defRPr>
      </a:lvl9pPr>
    </p:titleStyle>
    <p:bodyStyle>
      <a:lvl1pPr marL="228600" marR="0" indent="-228600" algn="l" defTabSz="914400" rtl="0" eaLnBrk="0" fontAlgn="base" latinLnBrk="0" hangingPunct="0">
        <a:lnSpc>
          <a:spcPct val="100000"/>
        </a:lnSpc>
        <a:spcBef>
          <a:spcPts val="432"/>
        </a:spcBef>
        <a:spcAft>
          <a:spcPct val="0"/>
        </a:spcAft>
        <a:buClrTx/>
        <a:buSzPct val="90000"/>
        <a:buFont typeface="Wingdings" panose="05000000000000000000" pitchFamily="2" charset="2"/>
        <a:buChar char="Ø"/>
        <a:tabLst/>
        <a:defRPr kumimoji="0" lang="en-US" altLang="en-US" sz="2000" b="1" i="0" u="none" strike="noStrike" kern="0" cap="none" spc="0" normalizeH="0" baseline="0" noProof="0" dirty="0" smtClean="0">
          <a:ln>
            <a:noFill/>
          </a:ln>
          <a:solidFill>
            <a:srgbClr val="000000"/>
          </a:solidFill>
          <a:effectLst/>
          <a:uLnTx/>
          <a:uFillTx/>
          <a:latin typeface="+mn-lt"/>
          <a:ea typeface="MS PGothic" panose="020B0600070205080204" pitchFamily="34" charset="-128"/>
          <a:cs typeface="+mn-cs"/>
        </a:defRPr>
      </a:lvl1pPr>
      <a:lvl2pPr marL="514350" marR="0"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q"/>
        <a:tabLst>
          <a:tab pos="1371600" algn="l"/>
        </a:tabLst>
        <a:defRPr lang="en-US" altLang="en-US" sz="1400" noProof="0" dirty="0" smtClean="0">
          <a:solidFill>
            <a:schemeClr val="tx1"/>
          </a:solidFill>
          <a:latin typeface="+mn-lt"/>
          <a:ea typeface="MS PGothic" panose="020B0600070205080204" pitchFamily="34" charset="-128"/>
        </a:defRPr>
      </a:lvl2pPr>
      <a:lvl3pPr marL="640080" marR="0" indent="-182880" algn="l" defTabSz="914400" rtl="0" eaLnBrk="0" fontAlgn="base" latinLnBrk="0" hangingPunct="0">
        <a:lnSpc>
          <a:spcPct val="100000"/>
        </a:lnSpc>
        <a:spcBef>
          <a:spcPts val="384"/>
        </a:spcBef>
        <a:spcAft>
          <a:spcPct val="0"/>
        </a:spcAft>
        <a:buClrTx/>
        <a:buSzTx/>
        <a:buFont typeface="Arial" panose="020B0604020202020204" pitchFamily="34" charset="0"/>
        <a:buChar char="»"/>
        <a:tabLst>
          <a:tab pos="1371600" algn="l"/>
        </a:tabLst>
        <a:defRPr sz="1600">
          <a:solidFill>
            <a:schemeClr val="tx1"/>
          </a:solidFill>
          <a:latin typeface="+mn-lt"/>
          <a:ea typeface="MS PGothic" panose="020B0600070205080204" pitchFamily="34" charset="-128"/>
        </a:defRPr>
      </a:lvl3pPr>
      <a:lvl4pPr marL="914400" marR="0" indent="-182880" algn="l" defTabSz="914400" rtl="0" eaLnBrk="0" fontAlgn="base" latinLnBrk="0" hangingPunct="0">
        <a:lnSpc>
          <a:spcPct val="100000"/>
        </a:lnSpc>
        <a:spcBef>
          <a:spcPts val="336"/>
        </a:spcBef>
        <a:spcAft>
          <a:spcPct val="0"/>
        </a:spcAft>
        <a:buClrTx/>
        <a:buSzTx/>
        <a:buFontTx/>
        <a:buChar char="–"/>
        <a:tabLst>
          <a:tab pos="1371600" algn="l"/>
        </a:tabLst>
        <a:defRPr sz="1600">
          <a:solidFill>
            <a:schemeClr val="tx1"/>
          </a:solidFill>
          <a:latin typeface="+mn-lt"/>
          <a:ea typeface="MS PGothic" panose="020B0600070205080204" pitchFamily="34" charset="-128"/>
        </a:defRPr>
      </a:lvl4pPr>
      <a:lvl5pPr marL="228600" marR="0" indent="-228600" algn="l" defTabSz="914400" rtl="0" eaLnBrk="0" fontAlgn="base" latinLnBrk="0" hangingPunct="0">
        <a:lnSpc>
          <a:spcPct val="100000"/>
        </a:lnSpc>
        <a:spcBef>
          <a:spcPts val="336"/>
        </a:spcBef>
        <a:spcAft>
          <a:spcPct val="0"/>
        </a:spcAft>
        <a:buClrTx/>
        <a:buSzTx/>
        <a:buFont typeface="Arial" panose="020B0604020202020204" pitchFamily="34" charset="0"/>
        <a:buChar char="•"/>
        <a:tabLst>
          <a:tab pos="1371600" algn="l"/>
        </a:tabLst>
        <a:defRPr sz="1600">
          <a:solidFill>
            <a:schemeClr val="tx1"/>
          </a:solidFill>
          <a:latin typeface="+mn-lt"/>
          <a:ea typeface="MS PGothic" panose="020B0600070205080204" pitchFamily="34" charset="-128"/>
        </a:defRPr>
      </a:lvl5pPr>
      <a:lvl6pPr marL="1280160" marR="0" indent="-171450" algn="l" defTabSz="914400" rtl="0" eaLnBrk="1" fontAlgn="base" latinLnBrk="0" hangingPunct="1">
        <a:lnSpc>
          <a:spcPct val="100000"/>
        </a:lnSpc>
        <a:spcBef>
          <a:spcPct val="20000"/>
        </a:spcBef>
        <a:spcAft>
          <a:spcPct val="0"/>
        </a:spcAft>
        <a:buClrTx/>
        <a:buSzPct val="80000"/>
        <a:buFont typeface="Wingdings" panose="05000000000000000000" pitchFamily="2" charset="2"/>
        <a:buChar char="v"/>
        <a:tabLst/>
        <a:defRPr sz="2000">
          <a:solidFill>
            <a:schemeClr val="tx1"/>
          </a:solidFill>
          <a:latin typeface="+mn-lt"/>
          <a:ea typeface="+mn-ea"/>
        </a:defRPr>
      </a:lvl6pPr>
      <a:lvl7pPr marL="2112963" indent="-111125" algn="l" rtl="0" fontAlgn="base">
        <a:spcBef>
          <a:spcPct val="20000"/>
        </a:spcBef>
        <a:spcAft>
          <a:spcPct val="0"/>
        </a:spcAft>
        <a:buClr>
          <a:srgbClr val="258848"/>
        </a:buClr>
        <a:buChar char="»"/>
        <a:defRPr sz="2000">
          <a:solidFill>
            <a:schemeClr val="tx1"/>
          </a:solidFill>
          <a:latin typeface="+mn-lt"/>
          <a:ea typeface="+mn-ea"/>
        </a:defRPr>
      </a:lvl7pPr>
      <a:lvl8pPr marL="2570163" indent="-111125" algn="l" rtl="0" fontAlgn="base">
        <a:spcBef>
          <a:spcPct val="20000"/>
        </a:spcBef>
        <a:spcAft>
          <a:spcPct val="0"/>
        </a:spcAft>
        <a:buClr>
          <a:srgbClr val="258848"/>
        </a:buClr>
        <a:buChar char="»"/>
        <a:defRPr sz="2000">
          <a:solidFill>
            <a:schemeClr val="tx1"/>
          </a:solidFill>
          <a:latin typeface="+mn-lt"/>
          <a:ea typeface="+mn-ea"/>
        </a:defRPr>
      </a:lvl8pPr>
      <a:lvl9pPr marL="3027363" indent="-111125" algn="l" rtl="0" fontAlgn="base">
        <a:spcBef>
          <a:spcPct val="20000"/>
        </a:spcBef>
        <a:spcAft>
          <a:spcPct val="0"/>
        </a:spcAft>
        <a:buClr>
          <a:srgbClr val="258848"/>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6186"/>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6685"/>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2"/>
            <a:ext cx="4114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F9636895-27B7-164C-99AA-EB991FBE41DC}" type="slidenum">
              <a:rPr lang="en-US" smtClean="0"/>
              <a:t>‹#›</a:t>
            </a:fld>
            <a:endParaRPr lang="en-US" dirty="0"/>
          </a:p>
        </p:txBody>
      </p:sp>
      <p:cxnSp>
        <p:nvCxnSpPr>
          <p:cNvPr id="9" name="Straight Connector 8">
            <a:extLst>
              <a:ext uri="{FF2B5EF4-FFF2-40B4-BE49-F238E27FC236}">
                <a16:creationId xmlns:a16="http://schemas.microsoft.com/office/drawing/2014/main" id="{E3A5D768-9CCB-466C-98A5-950A0F3C1524}"/>
              </a:ext>
            </a:extLst>
          </p:cNvPr>
          <p:cNvCxnSpPr/>
          <p:nvPr userDrawn="1"/>
        </p:nvCxnSpPr>
        <p:spPr>
          <a:xfrm>
            <a:off x="106018" y="716852"/>
            <a:ext cx="11979965"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662209"/>
      </p:ext>
    </p:extLst>
  </p:cSld>
  <p:clrMap bg1="lt1" tx1="dk1" bg2="lt2" tx2="dk2" accent1="accent1" accent2="accent2" accent3="accent3" accent4="accent4" accent5="accent5" accent6="accent6" hlink="hlink" folHlink="folHlink"/>
  <p:sldLayoutIdLst>
    <p:sldLayoutId id="2147483967" r:id="rId1"/>
    <p:sldLayoutId id="2147483969"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7758" y="876706"/>
            <a:ext cx="11600157" cy="555448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10" name="Picture 9"/>
          <p:cNvPicPr>
            <a:picLocks noChangeAspect="1"/>
          </p:cNvPicPr>
          <p:nvPr userDrawn="1"/>
        </p:nvPicPr>
        <p:blipFill rotWithShape="1">
          <a:blip r:embed="rId11" cstate="print">
            <a:extLst>
              <a:ext uri="{28A0092B-C50C-407E-A947-70E740481C1C}">
                <a14:useLocalDpi xmlns:a14="http://schemas.microsoft.com/office/drawing/2010/main"/>
              </a:ext>
            </a:extLst>
          </a:blip>
          <a:srcRect/>
          <a:stretch/>
        </p:blipFill>
        <p:spPr>
          <a:xfrm>
            <a:off x="0" y="-15911"/>
            <a:ext cx="12192000" cy="809695"/>
          </a:xfrm>
          <a:prstGeom prst="rect">
            <a:avLst/>
          </a:prstGeom>
        </p:spPr>
      </p:pic>
      <p:sp>
        <p:nvSpPr>
          <p:cNvPr id="11" name="Rectangle 10" descr="Ribbon of artwork depicts a portion of the earth in space, Landsat 9 image and Landsat 9 logo"/>
          <p:cNvSpPr/>
          <p:nvPr userDrawn="1"/>
        </p:nvSpPr>
        <p:spPr bwMode="auto">
          <a:xfrm>
            <a:off x="2626491" y="-15912"/>
            <a:ext cx="9565511" cy="809695"/>
          </a:xfrm>
          <a:prstGeom prst="rect">
            <a:avLst/>
          </a:prstGeom>
          <a:gradFill flip="none" rotWithShape="1">
            <a:gsLst>
              <a:gs pos="25000">
                <a:srgbClr val="171939">
                  <a:alpha val="10000"/>
                </a:srgbClr>
              </a:gs>
              <a:gs pos="75000">
                <a:srgbClr val="9C9DAA">
                  <a:alpha val="4000"/>
                </a:srgbClr>
              </a:gs>
              <a:gs pos="50000">
                <a:srgbClr val="171939">
                  <a:alpha val="4000"/>
                </a:srgbClr>
              </a:gs>
              <a:gs pos="0">
                <a:srgbClr val="171939">
                  <a:alpha val="0"/>
                </a:srgbClr>
              </a:gs>
              <a:gs pos="93000">
                <a:schemeClr val="bg1"/>
              </a:gs>
            </a:gsLst>
            <a:lin ang="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pic>
        <p:nvPicPr>
          <p:cNvPr id="12" name="Picture 10"/>
          <p:cNvPicPr>
            <a:picLocks noChangeAspect="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11330065" y="-12704"/>
            <a:ext cx="861937"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rotWithShape="1">
          <a:blip r:embed="rId13" cstate="print">
            <a:extLst>
              <a:ext uri="{28A0092B-C50C-407E-A947-70E740481C1C}">
                <a14:useLocalDpi xmlns:a14="http://schemas.microsoft.com/office/drawing/2010/main"/>
              </a:ext>
            </a:extLst>
          </a:blip>
          <a:srcRect/>
          <a:stretch/>
        </p:blipFill>
        <p:spPr>
          <a:xfrm>
            <a:off x="-1238" y="-15910"/>
            <a:ext cx="2660700" cy="809694"/>
          </a:xfrm>
          <a:prstGeom prst="rect">
            <a:avLst/>
          </a:prstGeom>
        </p:spPr>
      </p:pic>
      <p:pic>
        <p:nvPicPr>
          <p:cNvPr id="14" name="Picture 2" descr="mage result for landsat satellite"/>
          <p:cNvPicPr>
            <a:picLocks noChangeAspect="1" noChangeArrowheads="1"/>
          </p:cNvPicPr>
          <p:nvPr userDrawn="1"/>
        </p:nvPicPr>
        <p:blipFill rotWithShape="1">
          <a:blip r:embed="rId14" cstate="print">
            <a:extLst>
              <a:ext uri="{28A0092B-C50C-407E-A947-70E740481C1C}">
                <a14:useLocalDpi xmlns:a14="http://schemas.microsoft.com/office/drawing/2010/main"/>
              </a:ext>
            </a:extLst>
          </a:blip>
          <a:srcRect b="-1"/>
          <a:stretch/>
        </p:blipFill>
        <p:spPr bwMode="auto">
          <a:xfrm>
            <a:off x="1496633" y="-13335"/>
            <a:ext cx="1470216" cy="5945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1238" y="-15912"/>
            <a:ext cx="12193239" cy="809695"/>
          </a:xfrm>
          <a:prstGeom prst="rect">
            <a:avLst/>
          </a:prstGeom>
        </p:spPr>
        <p:txBody>
          <a:bodyPr vert="horz" lIns="91440" tIns="45720" rIns="91440" bIns="45720" rtlCol="0" anchor="ctr">
            <a:normAutofit/>
          </a:bodyPr>
          <a:lstStyle/>
          <a:p>
            <a:r>
              <a:rPr lang="en-US"/>
              <a:t>Click to edit Master title style</a:t>
            </a:r>
            <a:endParaRPr lang="en-US" dirty="0"/>
          </a:p>
        </p:txBody>
      </p:sp>
      <p:cxnSp>
        <p:nvCxnSpPr>
          <p:cNvPr id="15" name="Straight Connector 15"/>
          <p:cNvCxnSpPr>
            <a:cxnSpLocks noChangeShapeType="1"/>
          </p:cNvCxnSpPr>
          <p:nvPr userDrawn="1"/>
        </p:nvCxnSpPr>
        <p:spPr bwMode="auto">
          <a:xfrm>
            <a:off x="307759" y="6497637"/>
            <a:ext cx="116001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16" name="Picture 15" descr="NASA logo with blue ball in background depicting space, stars and an orbit"/>
          <p:cNvPicPr>
            <a:picLocks noChangeAspect="1"/>
          </p:cNvPicPr>
          <p:nvPr userDrawn="1"/>
        </p:nvPicPr>
        <p:blipFill>
          <a:blip r:embed="rId15"/>
          <a:stretch>
            <a:fillRect/>
          </a:stretch>
        </p:blipFill>
        <p:spPr>
          <a:xfrm>
            <a:off x="10228729" y="6511954"/>
            <a:ext cx="441984" cy="346047"/>
          </a:xfrm>
          <a:prstGeom prst="rect">
            <a:avLst/>
          </a:prstGeom>
        </p:spPr>
      </p:pic>
      <p:pic>
        <p:nvPicPr>
          <p:cNvPr id="17" name="Picture 16" descr="Green USGS logo (science for a changing world)"/>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0736652" y="6564090"/>
            <a:ext cx="731520" cy="270595"/>
          </a:xfrm>
          <a:prstGeom prst="rect">
            <a:avLst/>
          </a:prstGeom>
        </p:spPr>
      </p:pic>
      <p:sp>
        <p:nvSpPr>
          <p:cNvPr id="18" name="Footer Placeholder 2"/>
          <p:cNvSpPr txBox="1">
            <a:spLocks/>
          </p:cNvSpPr>
          <p:nvPr userDrawn="1"/>
        </p:nvSpPr>
        <p:spPr>
          <a:xfrm>
            <a:off x="307757" y="6497641"/>
            <a:ext cx="11022307" cy="223837"/>
          </a:xfrm>
          <a:prstGeom prst="rect">
            <a:avLst/>
          </a:prstGeom>
        </p:spPr>
        <p:txBody>
          <a:bodyPr vert="horz" lIns="68580" tIns="34290" rIns="68580" bIns="34290" rtlCol="0" anchor="ctr"/>
          <a:lstStyle>
            <a:defPPr>
              <a:defRPr lang="en-US"/>
            </a:defPPr>
            <a:lvl1pPr algn="ctr" rtl="0" eaLnBrk="0" fontAlgn="base" hangingPunct="0">
              <a:spcBef>
                <a:spcPct val="0"/>
              </a:spcBef>
              <a:spcAft>
                <a:spcPct val="0"/>
              </a:spcAft>
              <a:defRPr sz="1000" kern="1200">
                <a:solidFill>
                  <a:schemeClr val="tx1">
                    <a:tint val="75000"/>
                  </a:schemeClr>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750" dirty="0"/>
              <a:t>Title</a:t>
            </a:r>
          </a:p>
        </p:txBody>
      </p:sp>
      <p:sp>
        <p:nvSpPr>
          <p:cNvPr id="19" name="Slide Number Placeholder 3"/>
          <p:cNvSpPr txBox="1">
            <a:spLocks/>
          </p:cNvSpPr>
          <p:nvPr userDrawn="1"/>
        </p:nvSpPr>
        <p:spPr>
          <a:xfrm>
            <a:off x="11331317" y="6497637"/>
            <a:ext cx="577849" cy="223838"/>
          </a:xfrm>
          <a:prstGeom prst="rect">
            <a:avLst/>
          </a:prstGeom>
        </p:spPr>
        <p:txBody>
          <a:bodyPr vert="horz" lIns="68580" tIns="34290" rIns="68580" bIns="34290" rtlCol="0" anchor="ctr"/>
          <a:lstStyle>
            <a:defPPr>
              <a:defRPr lang="en-US"/>
            </a:defPPr>
            <a:lvl1pPr algn="r" rtl="0" eaLnBrk="0" fontAlgn="base" hangingPunct="0">
              <a:spcBef>
                <a:spcPct val="0"/>
              </a:spcBef>
              <a:spcAft>
                <a:spcPct val="0"/>
              </a:spcAft>
              <a:defRPr sz="1050" kern="1200">
                <a:solidFill>
                  <a:schemeClr val="tx1">
                    <a:tint val="75000"/>
                  </a:schemeClr>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fld id="{9A4DB9E2-F09A-429B-9E50-670A92037774}" type="slidenum">
              <a:rPr lang="en-US" sz="788" smtClean="0"/>
              <a:pPr/>
              <a:t>‹#›</a:t>
            </a:fld>
            <a:endParaRPr lang="en-US" sz="788" dirty="0"/>
          </a:p>
        </p:txBody>
      </p:sp>
    </p:spTree>
    <p:extLst>
      <p:ext uri="{BB962C8B-B14F-4D97-AF65-F5344CB8AC3E}">
        <p14:creationId xmlns:p14="http://schemas.microsoft.com/office/powerpoint/2010/main" val="3282088887"/>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Lst>
  <p:txStyles>
    <p:titleStyle>
      <a:lvl1pPr algn="ctr" defTabSz="685800" rtl="0" eaLnBrk="1" latinLnBrk="0" hangingPunct="1">
        <a:lnSpc>
          <a:spcPct val="90000"/>
        </a:lnSpc>
        <a:spcBef>
          <a:spcPct val="0"/>
        </a:spcBef>
        <a:buNone/>
        <a:defRPr sz="1800" kern="1200">
          <a:solidFill>
            <a:schemeClr val="bg1"/>
          </a:solidFill>
          <a:latin typeface="Arial Rounded MT Bold" panose="020F0704030504030204" pitchFamily="34" charset="0"/>
          <a:ea typeface="+mj-ea"/>
          <a:cs typeface="+mj-cs"/>
        </a:defRPr>
      </a:lvl1pPr>
    </p:titleStyle>
    <p:bodyStyle>
      <a:lvl1pPr marL="171450" indent="-171450" algn="l" defTabSz="685800" rtl="0" eaLnBrk="1" latinLnBrk="0" hangingPunct="1">
        <a:lnSpc>
          <a:spcPct val="90000"/>
        </a:lnSpc>
        <a:spcBef>
          <a:spcPts val="750"/>
        </a:spcBef>
        <a:buFont typeface="Wingdings" panose="05000000000000000000" pitchFamily="2" charset="2"/>
        <a:buChar char="Ø"/>
        <a:defRPr sz="21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SzPct val="70000"/>
        <a:buFont typeface="Wingdings" panose="05000000000000000000" pitchFamily="2" charset="2"/>
        <a:buChar char="q"/>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Wingdings" panose="05000000000000000000" pitchFamily="2" charset="2"/>
        <a:buChar char="v"/>
        <a:defRPr sz="1350" kern="1200">
          <a:solidFill>
            <a:schemeClr val="tx1"/>
          </a:solidFill>
          <a:latin typeface="Arial" panose="020B0604020202020204" pitchFamily="34" charset="0"/>
          <a:ea typeface="+mn-ea"/>
          <a:cs typeface="Arial" panose="020B0604020202020204" pitchFamily="34" charset="0"/>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0000"/>
          </a:schemeClr>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title"/>
          </p:nvPr>
        </p:nvSpPr>
        <p:spPr bwMode="auto">
          <a:xfrm>
            <a:off x="234052" y="354607"/>
            <a:ext cx="10467347" cy="6461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endParaRPr lang="en-US" dirty="0"/>
          </a:p>
        </p:txBody>
      </p:sp>
      <p:sp>
        <p:nvSpPr>
          <p:cNvPr id="1028" name="Rectangle 7"/>
          <p:cNvSpPr>
            <a:spLocks noGrp="1" noChangeArrowheads="1"/>
          </p:cNvSpPr>
          <p:nvPr>
            <p:ph type="body" idx="1"/>
          </p:nvPr>
        </p:nvSpPr>
        <p:spPr bwMode="auto">
          <a:xfrm>
            <a:off x="234052" y="1251701"/>
            <a:ext cx="11653149" cy="454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7" name="Slide Number Placeholder 6"/>
          <p:cNvSpPr>
            <a:spLocks noGrp="1"/>
          </p:cNvSpPr>
          <p:nvPr>
            <p:ph type="sldNum" sz="quarter" idx="4"/>
          </p:nvPr>
        </p:nvSpPr>
        <p:spPr>
          <a:xfrm>
            <a:off x="11338493" y="6161210"/>
            <a:ext cx="532951" cy="401638"/>
          </a:xfrm>
          <a:prstGeom prst="rect">
            <a:avLst/>
          </a:prstGeom>
        </p:spPr>
        <p:txBody>
          <a:bodyPr vert="horz" lIns="91440" tIns="45720" rIns="91440" bIns="45720" rtlCol="0" anchor="ctr"/>
          <a:lstStyle>
            <a:lvl1pPr algn="r">
              <a:defRPr sz="1050">
                <a:solidFill>
                  <a:schemeClr val="tx1">
                    <a:tint val="75000"/>
                  </a:schemeClr>
                </a:solidFill>
              </a:defRPr>
            </a:lvl1pPr>
          </a:lstStyle>
          <a:p>
            <a:fld id="{20DCB0BB-DA56-4870-8FFD-9F6C129DE2B2}" type="slidenum">
              <a:rPr lang="en-US" smtClean="0"/>
              <a:pPr/>
              <a:t>‹#›</a:t>
            </a:fld>
            <a:endParaRPr lang="en-US" dirty="0"/>
          </a:p>
        </p:txBody>
      </p:sp>
    </p:spTree>
    <p:extLst>
      <p:ext uri="{BB962C8B-B14F-4D97-AF65-F5344CB8AC3E}">
        <p14:creationId xmlns:p14="http://schemas.microsoft.com/office/powerpoint/2010/main" val="1185714717"/>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Lst>
  <p:hf hdr="0" ftr="0" dt="0"/>
  <p:txStyles>
    <p:titleStyle>
      <a:lvl1pPr algn="l" rtl="0" eaLnBrk="1" fontAlgn="base" hangingPunct="1">
        <a:spcBef>
          <a:spcPct val="0"/>
        </a:spcBef>
        <a:spcAft>
          <a:spcPct val="0"/>
        </a:spcAft>
        <a:defRPr sz="2700" b="1" i="0">
          <a:solidFill>
            <a:schemeClr val="tx1"/>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2pPr>
      <a:lvl3pPr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3pPr>
      <a:lvl4pPr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4pPr>
      <a:lvl5pPr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5pPr>
      <a:lvl6pPr marL="3429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6pPr>
      <a:lvl7pPr marL="6858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7pPr>
      <a:lvl8pPr marL="10287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8pPr>
      <a:lvl9pPr marL="13716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9pPr>
    </p:titleStyle>
    <p:bodyStyle>
      <a:lvl1pPr marL="257175" indent="-257175" algn="l" rtl="0" eaLnBrk="1" fontAlgn="base" hangingPunct="1">
        <a:spcBef>
          <a:spcPct val="20000"/>
        </a:spcBef>
        <a:spcAft>
          <a:spcPct val="0"/>
        </a:spcAft>
        <a:buClr>
          <a:srgbClr val="EA7500"/>
        </a:buClr>
        <a:buFont typeface="Wingdings" panose="05000000000000000000" pitchFamily="2" charset="2"/>
        <a:buChar char="w"/>
        <a:defRPr sz="2100" b="1">
          <a:solidFill>
            <a:schemeClr val="tx1"/>
          </a:solidFill>
          <a:latin typeface="+mn-lt"/>
          <a:ea typeface="+mn-ea"/>
          <a:cs typeface="+mn-cs"/>
        </a:defRPr>
      </a:lvl1pPr>
      <a:lvl2pPr marL="557213" indent="-214313" algn="l" rtl="0" eaLnBrk="1" fontAlgn="base" hangingPunct="1">
        <a:spcBef>
          <a:spcPct val="20000"/>
        </a:spcBef>
        <a:spcAft>
          <a:spcPct val="0"/>
        </a:spcAft>
        <a:buClr>
          <a:srgbClr val="A9A503"/>
        </a:buClr>
        <a:buFont typeface="Wingdings" panose="05000000000000000000" pitchFamily="2" charset="2"/>
        <a:buChar char="w"/>
        <a:defRPr sz="1800">
          <a:solidFill>
            <a:schemeClr val="tx1"/>
          </a:solidFill>
          <a:latin typeface="+mn-lt"/>
        </a:defRPr>
      </a:lvl2pPr>
      <a:lvl3pPr marL="857250" indent="-171450" algn="l" rtl="0" eaLnBrk="1" fontAlgn="base" hangingPunct="1">
        <a:spcBef>
          <a:spcPct val="20000"/>
        </a:spcBef>
        <a:spcAft>
          <a:spcPct val="0"/>
        </a:spcAft>
        <a:buClr>
          <a:srgbClr val="C38037"/>
        </a:buClr>
        <a:buFont typeface="Times New Roman" panose="02020603050405020304" pitchFamily="18" charset="0"/>
        <a:buChar char="•"/>
        <a:defRPr sz="1500">
          <a:solidFill>
            <a:schemeClr val="tx1"/>
          </a:solidFill>
          <a:latin typeface="+mn-lt"/>
        </a:defRPr>
      </a:lvl3pPr>
      <a:lvl4pPr marL="1200150" indent="-171450" algn="l" rtl="0" eaLnBrk="1" fontAlgn="base" hangingPunct="1">
        <a:spcBef>
          <a:spcPct val="20000"/>
        </a:spcBef>
        <a:spcAft>
          <a:spcPct val="0"/>
        </a:spcAft>
        <a:buChar char="–"/>
        <a:defRPr sz="1350">
          <a:solidFill>
            <a:schemeClr val="tx1"/>
          </a:solidFill>
          <a:latin typeface="+mn-lt"/>
        </a:defRPr>
      </a:lvl4pPr>
      <a:lvl5pPr marL="1543050" indent="-171450" algn="l" rtl="0" eaLnBrk="1" fontAlgn="base" hangingPunct="1">
        <a:spcBef>
          <a:spcPct val="20000"/>
        </a:spcBef>
        <a:spcAft>
          <a:spcPct val="0"/>
        </a:spcAft>
        <a:buClr>
          <a:schemeClr val="bg2"/>
        </a:buClr>
        <a:buChar char="•"/>
        <a:defRPr sz="1350">
          <a:solidFill>
            <a:schemeClr val="tx1"/>
          </a:solidFill>
          <a:latin typeface="+mn-lt"/>
        </a:defRPr>
      </a:lvl5pPr>
      <a:lvl6pPr marL="1885950" indent="-171450" algn="l" rtl="0" eaLnBrk="1" fontAlgn="base" hangingPunct="1">
        <a:spcBef>
          <a:spcPct val="20000"/>
        </a:spcBef>
        <a:spcAft>
          <a:spcPct val="0"/>
        </a:spcAft>
        <a:buClr>
          <a:schemeClr val="bg2"/>
        </a:buClr>
        <a:buChar char="•"/>
        <a:defRPr sz="1200">
          <a:solidFill>
            <a:schemeClr val="tx1"/>
          </a:solidFill>
          <a:latin typeface="+mn-lt"/>
        </a:defRPr>
      </a:lvl6pPr>
      <a:lvl7pPr marL="2228850" indent="-171450" algn="l" rtl="0" eaLnBrk="1" fontAlgn="base" hangingPunct="1">
        <a:spcBef>
          <a:spcPct val="20000"/>
        </a:spcBef>
        <a:spcAft>
          <a:spcPct val="0"/>
        </a:spcAft>
        <a:buClr>
          <a:schemeClr val="bg2"/>
        </a:buClr>
        <a:buChar char="•"/>
        <a:defRPr sz="1200">
          <a:solidFill>
            <a:schemeClr val="tx1"/>
          </a:solidFill>
          <a:latin typeface="+mn-lt"/>
        </a:defRPr>
      </a:lvl7pPr>
      <a:lvl8pPr marL="2571750" indent="-171450" algn="l" rtl="0" eaLnBrk="1" fontAlgn="base" hangingPunct="1">
        <a:spcBef>
          <a:spcPct val="20000"/>
        </a:spcBef>
        <a:spcAft>
          <a:spcPct val="0"/>
        </a:spcAft>
        <a:buClr>
          <a:schemeClr val="bg2"/>
        </a:buClr>
        <a:buChar char="•"/>
        <a:defRPr sz="1200">
          <a:solidFill>
            <a:schemeClr val="tx1"/>
          </a:solidFill>
          <a:latin typeface="+mn-lt"/>
        </a:defRPr>
      </a:lvl8pPr>
      <a:lvl9pPr marL="2914650" indent="-171450" algn="l" rtl="0" eaLnBrk="1" fontAlgn="base" hangingPunct="1">
        <a:spcBef>
          <a:spcPct val="20000"/>
        </a:spcBef>
        <a:spcAft>
          <a:spcPct val="0"/>
        </a:spcAft>
        <a:buClr>
          <a:schemeClr val="bg2"/>
        </a:buClr>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10/17/2021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147935834"/>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0000"/>
          </a:schemeClr>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title"/>
          </p:nvPr>
        </p:nvSpPr>
        <p:spPr bwMode="auto">
          <a:xfrm>
            <a:off x="234052" y="354605"/>
            <a:ext cx="10467346" cy="6461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endParaRPr lang="en-US" dirty="0"/>
          </a:p>
        </p:txBody>
      </p:sp>
      <p:sp>
        <p:nvSpPr>
          <p:cNvPr id="1028" name="Rectangle 7"/>
          <p:cNvSpPr>
            <a:spLocks noGrp="1" noChangeArrowheads="1"/>
          </p:cNvSpPr>
          <p:nvPr>
            <p:ph type="body" idx="1"/>
          </p:nvPr>
        </p:nvSpPr>
        <p:spPr bwMode="auto">
          <a:xfrm>
            <a:off x="234051" y="1251701"/>
            <a:ext cx="11653149" cy="454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7" name="Slide Number Placeholder 6"/>
          <p:cNvSpPr>
            <a:spLocks noGrp="1"/>
          </p:cNvSpPr>
          <p:nvPr>
            <p:ph type="sldNum" sz="quarter" idx="4"/>
          </p:nvPr>
        </p:nvSpPr>
        <p:spPr>
          <a:xfrm>
            <a:off x="11338491" y="6161210"/>
            <a:ext cx="532951" cy="401638"/>
          </a:xfrm>
          <a:prstGeom prst="rect">
            <a:avLst/>
          </a:prstGeom>
        </p:spPr>
        <p:txBody>
          <a:bodyPr vert="horz" lIns="91440" tIns="45720" rIns="91440" bIns="45720" rtlCol="0" anchor="ctr"/>
          <a:lstStyle>
            <a:lvl1pPr algn="r">
              <a:defRPr sz="1400">
                <a:solidFill>
                  <a:schemeClr val="tx1">
                    <a:tint val="75000"/>
                  </a:schemeClr>
                </a:solidFill>
              </a:defRPr>
            </a:lvl1pPr>
          </a:lstStyle>
          <a:p>
            <a:fld id="{20DCB0BB-DA56-4870-8FFD-9F6C129DE2B2}" type="slidenum">
              <a:rPr lang="en-US" smtClean="0"/>
              <a:pPr/>
              <a:t>‹#›</a:t>
            </a:fld>
            <a:endParaRPr lang="en-US" dirty="0"/>
          </a:p>
        </p:txBody>
      </p:sp>
    </p:spTree>
    <p:extLst>
      <p:ext uri="{BB962C8B-B14F-4D97-AF65-F5344CB8AC3E}">
        <p14:creationId xmlns:p14="http://schemas.microsoft.com/office/powerpoint/2010/main" val="3451327536"/>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Lst>
  <p:hf hdr="0" ftr="0" dt="0"/>
  <p:txStyles>
    <p:titleStyle>
      <a:lvl1pPr algn="l" rtl="0" eaLnBrk="1" fontAlgn="base" hangingPunct="1">
        <a:spcBef>
          <a:spcPct val="0"/>
        </a:spcBef>
        <a:spcAft>
          <a:spcPct val="0"/>
        </a:spcAft>
        <a:defRPr sz="3600" b="1" i="0">
          <a:solidFill>
            <a:schemeClr val="tx1"/>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2pPr>
      <a:lvl3pPr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3pPr>
      <a:lvl4pPr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4pPr>
      <a:lvl5pPr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5pPr>
      <a:lvl6pPr marL="457200"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6pPr>
      <a:lvl7pPr marL="914400"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7pPr>
      <a:lvl8pPr marL="1371600"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8pPr>
      <a:lvl9pPr marL="1828800"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lr>
          <a:srgbClr val="EA7500"/>
        </a:buClr>
        <a:buFont typeface="Wingdings" panose="05000000000000000000" pitchFamily="2" charset="2"/>
        <a:buChar char="w"/>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rgbClr val="A9A503"/>
        </a:buClr>
        <a:buFont typeface="Wingdings" panose="05000000000000000000" pitchFamily="2" charset="2"/>
        <a:buChar char="w"/>
        <a:defRPr sz="2400">
          <a:solidFill>
            <a:schemeClr val="tx1"/>
          </a:solidFill>
          <a:latin typeface="+mn-lt"/>
        </a:defRPr>
      </a:lvl2pPr>
      <a:lvl3pPr marL="1143000" indent="-228600" algn="l" rtl="0" eaLnBrk="1" fontAlgn="base" hangingPunct="1">
        <a:spcBef>
          <a:spcPct val="20000"/>
        </a:spcBef>
        <a:spcAft>
          <a:spcPct val="0"/>
        </a:spcAft>
        <a:buClr>
          <a:srgbClr val="C38037"/>
        </a:buClr>
        <a:buFont typeface="Times New Roman" panose="02020603050405020304" pitchFamily="18" charset="0"/>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lr>
          <a:schemeClr val="bg2"/>
        </a:buClr>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Char char="•"/>
        <a:defRPr sz="1600">
          <a:solidFill>
            <a:schemeClr val="tx1"/>
          </a:solidFill>
          <a:latin typeface="+mn-lt"/>
        </a:defRPr>
      </a:lvl6pPr>
      <a:lvl7pPr marL="2971800" indent="-228600" algn="l" rtl="0" eaLnBrk="1" fontAlgn="base" hangingPunct="1">
        <a:spcBef>
          <a:spcPct val="20000"/>
        </a:spcBef>
        <a:spcAft>
          <a:spcPct val="0"/>
        </a:spcAft>
        <a:buClr>
          <a:schemeClr val="bg2"/>
        </a:buClr>
        <a:buChar char="•"/>
        <a:defRPr sz="1600">
          <a:solidFill>
            <a:schemeClr val="tx1"/>
          </a:solidFill>
          <a:latin typeface="+mn-lt"/>
        </a:defRPr>
      </a:lvl7pPr>
      <a:lvl8pPr marL="3429000" indent="-228600" algn="l" rtl="0" eaLnBrk="1" fontAlgn="base" hangingPunct="1">
        <a:spcBef>
          <a:spcPct val="20000"/>
        </a:spcBef>
        <a:spcAft>
          <a:spcPct val="0"/>
        </a:spcAft>
        <a:buClr>
          <a:schemeClr val="bg2"/>
        </a:buClr>
        <a:buChar char="•"/>
        <a:defRPr sz="1600">
          <a:solidFill>
            <a:schemeClr val="tx1"/>
          </a:solidFill>
          <a:latin typeface="+mn-lt"/>
        </a:defRPr>
      </a:lvl8pPr>
      <a:lvl9pPr marL="3886200" indent="-228600" algn="l" rtl="0" eaLnBrk="1" fontAlgn="base" hangingPunct="1">
        <a:spcBef>
          <a:spcPct val="20000"/>
        </a:spcBef>
        <a:spcAft>
          <a:spcPct val="0"/>
        </a:spcAft>
        <a:buClr>
          <a:schemeClr val="bg2"/>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3B98EF-2E43-A642-A748-011300F598C8}"/>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33982" y="7930"/>
            <a:ext cx="12377314" cy="6876286"/>
          </a:xfrm>
          <a:prstGeom prst="rect">
            <a:avLst/>
          </a:prstGeom>
        </p:spPr>
      </p:pic>
      <p:grpSp>
        <p:nvGrpSpPr>
          <p:cNvPr id="20" name="Group 19">
            <a:extLst>
              <a:ext uri="{FF2B5EF4-FFF2-40B4-BE49-F238E27FC236}">
                <a16:creationId xmlns:a16="http://schemas.microsoft.com/office/drawing/2014/main" id="{3A15CCF3-E2D9-CF49-B21D-90524D0E676A}"/>
              </a:ext>
            </a:extLst>
          </p:cNvPr>
          <p:cNvGrpSpPr/>
          <p:nvPr userDrawn="1"/>
        </p:nvGrpSpPr>
        <p:grpSpPr>
          <a:xfrm>
            <a:off x="90273" y="5140850"/>
            <a:ext cx="3472422" cy="1608409"/>
            <a:chOff x="90273" y="5140850"/>
            <a:chExt cx="3472422" cy="1608409"/>
          </a:xfrm>
        </p:grpSpPr>
        <p:sp>
          <p:nvSpPr>
            <p:cNvPr id="9" name="TextBox 8">
              <a:extLst>
                <a:ext uri="{FF2B5EF4-FFF2-40B4-BE49-F238E27FC236}">
                  <a16:creationId xmlns:a16="http://schemas.microsoft.com/office/drawing/2014/main" id="{28674457-540E-9640-AF02-571DBADE3EB5}"/>
                </a:ext>
              </a:extLst>
            </p:cNvPr>
            <p:cNvSpPr txBox="1"/>
            <p:nvPr userDrawn="1"/>
          </p:nvSpPr>
          <p:spPr>
            <a:xfrm>
              <a:off x="335037" y="6125688"/>
              <a:ext cx="16315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AED5"/>
                  </a:solidFill>
                  <a:effectLst/>
                  <a:uLnTx/>
                  <a:uFillTx/>
                  <a:latin typeface="Calibri" panose="020F0502020204030204" pitchFamily="34" charset="0"/>
                  <a:ea typeface="+mn-ea"/>
                  <a:cs typeface="Calibri" panose="020F0502020204030204" pitchFamily="34" charset="0"/>
                </a:rPr>
                <a:t>US Government</a:t>
              </a:r>
            </a:p>
          </p:txBody>
        </p:sp>
        <p:sp>
          <p:nvSpPr>
            <p:cNvPr id="10" name="TextBox 9">
              <a:extLst>
                <a:ext uri="{FF2B5EF4-FFF2-40B4-BE49-F238E27FC236}">
                  <a16:creationId xmlns:a16="http://schemas.microsoft.com/office/drawing/2014/main" id="{0829DA7F-93D8-BC43-B38D-570BED07075D}"/>
                </a:ext>
              </a:extLst>
            </p:cNvPr>
            <p:cNvSpPr txBox="1"/>
            <p:nvPr userDrawn="1"/>
          </p:nvSpPr>
          <p:spPr>
            <a:xfrm>
              <a:off x="335036" y="5458494"/>
              <a:ext cx="20957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AF17"/>
                  </a:solidFill>
                  <a:effectLst/>
                  <a:uLnTx/>
                  <a:uFillTx/>
                  <a:latin typeface="Calibri" panose="020F0502020204030204" pitchFamily="34" charset="0"/>
                  <a:ea typeface="+mn-ea"/>
                  <a:cs typeface="Calibri" panose="020F0502020204030204" pitchFamily="34" charset="0"/>
                </a:rPr>
                <a:t>European Space Agency</a:t>
              </a:r>
            </a:p>
          </p:txBody>
        </p:sp>
        <p:sp>
          <p:nvSpPr>
            <p:cNvPr id="11" name="TextBox 10">
              <a:extLst>
                <a:ext uri="{FF2B5EF4-FFF2-40B4-BE49-F238E27FC236}">
                  <a16:creationId xmlns:a16="http://schemas.microsoft.com/office/drawing/2014/main" id="{D091A9E6-2660-A04C-8821-42B5912231BF}"/>
                </a:ext>
              </a:extLst>
            </p:cNvPr>
            <p:cNvSpPr txBox="1"/>
            <p:nvPr userDrawn="1"/>
          </p:nvSpPr>
          <p:spPr>
            <a:xfrm>
              <a:off x="335037" y="6441482"/>
              <a:ext cx="24230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0C808"/>
                  </a:solidFill>
                  <a:effectLst/>
                  <a:uLnTx/>
                  <a:uFillTx/>
                  <a:latin typeface="Calibri" panose="020F0502020204030204"/>
                  <a:ea typeface="+mn-ea"/>
                  <a:cs typeface="+mn-cs"/>
                </a:rPr>
                <a:t>Joint US/International</a:t>
              </a:r>
              <a:endParaRPr kumimoji="0" lang="en-US" sz="1100" b="0" i="0" u="none" strike="noStrike" kern="1200" cap="none" spc="0" normalizeH="0" baseline="0" noProof="0" dirty="0">
                <a:ln>
                  <a:noFill/>
                </a:ln>
                <a:solidFill>
                  <a:srgbClr val="F0C808"/>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6682629C-F642-0D45-A0AC-0F6B72235C58}"/>
                </a:ext>
              </a:extLst>
            </p:cNvPr>
            <p:cNvSpPr txBox="1"/>
            <p:nvPr userDrawn="1"/>
          </p:nvSpPr>
          <p:spPr>
            <a:xfrm>
              <a:off x="335037" y="5791053"/>
              <a:ext cx="26828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D721A"/>
                  </a:solidFill>
                  <a:effectLst/>
                  <a:uLnTx/>
                  <a:uFillTx/>
                  <a:latin typeface="Calibri" panose="020F0502020204030204" pitchFamily="34" charset="0"/>
                  <a:ea typeface="+mn-ea"/>
                  <a:cs typeface="Calibri" panose="020F0502020204030204" pitchFamily="34" charset="0"/>
                </a:rPr>
                <a:t>Commercial (</a:t>
              </a:r>
              <a:r>
                <a:rPr kumimoji="0" lang="en-US" sz="1400" b="0" i="0" u="none" strike="noStrike" kern="1200" cap="none" spc="0" normalizeH="0" baseline="0" noProof="0" dirty="0" err="1">
                  <a:ln>
                    <a:noFill/>
                  </a:ln>
                  <a:solidFill>
                    <a:srgbClr val="DD721A"/>
                  </a:solidFill>
                  <a:effectLst/>
                  <a:uLnTx/>
                  <a:uFillTx/>
                  <a:latin typeface="Calibri" panose="020F0502020204030204" pitchFamily="34" charset="0"/>
                  <a:ea typeface="+mn-ea"/>
                  <a:cs typeface="Calibri" panose="020F0502020204030204" pitchFamily="34" charset="0"/>
                </a:rPr>
                <a:t>EnhancedView</a:t>
              </a:r>
              <a:r>
                <a:rPr kumimoji="0" lang="en-US" sz="1400" b="0" i="0" u="none" strike="noStrike" kern="1200" cap="none" spc="0" normalizeH="0" baseline="0" noProof="0" dirty="0">
                  <a:ln>
                    <a:noFill/>
                  </a:ln>
                  <a:solidFill>
                    <a:srgbClr val="DD721A"/>
                  </a:solidFill>
                  <a:effectLst/>
                  <a:uLnTx/>
                  <a:uFillTx/>
                  <a:latin typeface="Calibri" panose="020F0502020204030204" pitchFamily="34" charset="0"/>
                  <a:ea typeface="+mn-ea"/>
                  <a:cs typeface="Calibri" panose="020F0502020204030204" pitchFamily="34" charset="0"/>
                </a:rPr>
                <a:t>)</a:t>
              </a:r>
            </a:p>
          </p:txBody>
        </p:sp>
        <p:sp>
          <p:nvSpPr>
            <p:cNvPr id="13" name="TextBox 12">
              <a:extLst>
                <a:ext uri="{FF2B5EF4-FFF2-40B4-BE49-F238E27FC236}">
                  <a16:creationId xmlns:a16="http://schemas.microsoft.com/office/drawing/2014/main" id="{C9B53ABE-2C0F-6148-A5F3-9E12F4B8762F}"/>
                </a:ext>
              </a:extLst>
            </p:cNvPr>
            <p:cNvSpPr txBox="1"/>
            <p:nvPr userDrawn="1"/>
          </p:nvSpPr>
          <p:spPr>
            <a:xfrm>
              <a:off x="323870" y="5140850"/>
              <a:ext cx="3238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A8CDC"/>
                  </a:solidFill>
                  <a:effectLst/>
                  <a:uLnTx/>
                  <a:uFillTx/>
                  <a:latin typeface="Calibri" panose="020F0502020204030204" pitchFamily="34" charset="0"/>
                  <a:ea typeface="+mn-ea"/>
                  <a:cs typeface="Calibri" panose="020F0502020204030204" pitchFamily="34" charset="0"/>
                </a:rPr>
                <a:t>Indian Space Research Organization (ISRO)</a:t>
              </a:r>
            </a:p>
          </p:txBody>
        </p:sp>
        <p:grpSp>
          <p:nvGrpSpPr>
            <p:cNvPr id="14" name="Group 13">
              <a:extLst>
                <a:ext uri="{FF2B5EF4-FFF2-40B4-BE49-F238E27FC236}">
                  <a16:creationId xmlns:a16="http://schemas.microsoft.com/office/drawing/2014/main" id="{9476FFB5-5921-F74D-845B-A1F6744153F4}"/>
                </a:ext>
              </a:extLst>
            </p:cNvPr>
            <p:cNvGrpSpPr/>
            <p:nvPr userDrawn="1"/>
          </p:nvGrpSpPr>
          <p:grpSpPr>
            <a:xfrm>
              <a:off x="90273" y="5175520"/>
              <a:ext cx="239181" cy="1540681"/>
              <a:chOff x="90273" y="5175520"/>
              <a:chExt cx="239181" cy="1540681"/>
            </a:xfrm>
          </p:grpSpPr>
          <p:sp>
            <p:nvSpPr>
              <p:cNvPr id="15" name="Rectangle 14">
                <a:extLst>
                  <a:ext uri="{FF2B5EF4-FFF2-40B4-BE49-F238E27FC236}">
                    <a16:creationId xmlns:a16="http://schemas.microsoft.com/office/drawing/2014/main" id="{1DA8E945-BEAE-9746-A49D-E6C76507FCF0}"/>
                  </a:ext>
                </a:extLst>
              </p:cNvPr>
              <p:cNvSpPr/>
              <p:nvPr/>
            </p:nvSpPr>
            <p:spPr>
              <a:xfrm>
                <a:off x="90273" y="6477020"/>
                <a:ext cx="239181" cy="239181"/>
              </a:xfrm>
              <a:prstGeom prst="rect">
                <a:avLst/>
              </a:prstGeom>
              <a:solidFill>
                <a:srgbClr val="F0C8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85C7206-F485-E24F-B19F-7F4FF43918B2}"/>
                  </a:ext>
                </a:extLst>
              </p:cNvPr>
              <p:cNvSpPr/>
              <p:nvPr/>
            </p:nvSpPr>
            <p:spPr>
              <a:xfrm>
                <a:off x="90273" y="6158715"/>
                <a:ext cx="239181" cy="239181"/>
              </a:xfrm>
              <a:prstGeom prst="rect">
                <a:avLst/>
              </a:prstGeom>
              <a:solidFill>
                <a:srgbClr val="06AE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A81DCE4-E25F-F944-9648-44DAD84B09FE}"/>
                  </a:ext>
                </a:extLst>
              </p:cNvPr>
              <p:cNvSpPr/>
              <p:nvPr/>
            </p:nvSpPr>
            <p:spPr>
              <a:xfrm>
                <a:off x="90273" y="5828831"/>
                <a:ext cx="239181" cy="239181"/>
              </a:xfrm>
              <a:prstGeom prst="rect">
                <a:avLst/>
              </a:prstGeom>
              <a:solidFill>
                <a:srgbClr val="DD72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5C70C9D-36B3-F546-92BC-E0F712F25FE0}"/>
                  </a:ext>
                </a:extLst>
              </p:cNvPr>
              <p:cNvSpPr/>
              <p:nvPr/>
            </p:nvSpPr>
            <p:spPr>
              <a:xfrm>
                <a:off x="90273" y="5493164"/>
                <a:ext cx="239181" cy="239181"/>
              </a:xfrm>
              <a:prstGeom prst="rect">
                <a:avLst/>
              </a:prstGeom>
              <a:solidFill>
                <a:srgbClr val="15AF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0794B68-801A-824C-A999-6E071FAD48D9}"/>
                  </a:ext>
                </a:extLst>
              </p:cNvPr>
              <p:cNvSpPr/>
              <p:nvPr/>
            </p:nvSpPr>
            <p:spPr>
              <a:xfrm>
                <a:off x="90273" y="5175520"/>
                <a:ext cx="239181" cy="239181"/>
              </a:xfrm>
              <a:prstGeom prst="rect">
                <a:avLst/>
              </a:prstGeom>
              <a:solidFill>
                <a:srgbClr val="BA8CD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1" name="TextBox 20">
            <a:extLst>
              <a:ext uri="{FF2B5EF4-FFF2-40B4-BE49-F238E27FC236}">
                <a16:creationId xmlns:a16="http://schemas.microsoft.com/office/drawing/2014/main" id="{E4790998-535D-B344-8ABD-40869DF0F308}"/>
              </a:ext>
            </a:extLst>
          </p:cNvPr>
          <p:cNvSpPr txBox="1"/>
          <p:nvPr userDrawn="1"/>
        </p:nvSpPr>
        <p:spPr>
          <a:xfrm>
            <a:off x="11444242" y="4317711"/>
            <a:ext cx="854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800km</a:t>
            </a:r>
          </a:p>
        </p:txBody>
      </p:sp>
      <p:sp>
        <p:nvSpPr>
          <p:cNvPr id="22" name="TextBox 21">
            <a:extLst>
              <a:ext uri="{FF2B5EF4-FFF2-40B4-BE49-F238E27FC236}">
                <a16:creationId xmlns:a16="http://schemas.microsoft.com/office/drawing/2014/main" id="{FF26F8DA-044D-AE4D-9BA9-E99DEAE7E18C}"/>
              </a:ext>
            </a:extLst>
          </p:cNvPr>
          <p:cNvSpPr txBox="1"/>
          <p:nvPr userDrawn="1"/>
        </p:nvSpPr>
        <p:spPr>
          <a:xfrm>
            <a:off x="10475087" y="4880539"/>
            <a:ext cx="854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700km</a:t>
            </a:r>
          </a:p>
        </p:txBody>
      </p:sp>
      <p:sp>
        <p:nvSpPr>
          <p:cNvPr id="23" name="TextBox 22">
            <a:extLst>
              <a:ext uri="{FF2B5EF4-FFF2-40B4-BE49-F238E27FC236}">
                <a16:creationId xmlns:a16="http://schemas.microsoft.com/office/drawing/2014/main" id="{562F9C60-CC79-6545-B37F-D9B814E1BFB4}"/>
              </a:ext>
            </a:extLst>
          </p:cNvPr>
          <p:cNvSpPr txBox="1"/>
          <p:nvPr userDrawn="1"/>
        </p:nvSpPr>
        <p:spPr>
          <a:xfrm>
            <a:off x="9566082" y="5371181"/>
            <a:ext cx="854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600km</a:t>
            </a:r>
          </a:p>
        </p:txBody>
      </p:sp>
      <p:sp>
        <p:nvSpPr>
          <p:cNvPr id="24" name="TextBox 23">
            <a:extLst>
              <a:ext uri="{FF2B5EF4-FFF2-40B4-BE49-F238E27FC236}">
                <a16:creationId xmlns:a16="http://schemas.microsoft.com/office/drawing/2014/main" id="{67BCF903-EF9E-304F-956B-A58E8ECE5A08}"/>
              </a:ext>
            </a:extLst>
          </p:cNvPr>
          <p:cNvSpPr txBox="1"/>
          <p:nvPr userDrawn="1"/>
        </p:nvSpPr>
        <p:spPr>
          <a:xfrm>
            <a:off x="8162199" y="6350618"/>
            <a:ext cx="854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400km</a:t>
            </a:r>
          </a:p>
        </p:txBody>
      </p:sp>
      <p:sp>
        <p:nvSpPr>
          <p:cNvPr id="25" name="TextBox 24">
            <a:extLst>
              <a:ext uri="{FF2B5EF4-FFF2-40B4-BE49-F238E27FC236}">
                <a16:creationId xmlns:a16="http://schemas.microsoft.com/office/drawing/2014/main" id="{CD0B6369-4B37-B545-9AAB-78900CEFBD5B}"/>
              </a:ext>
            </a:extLst>
          </p:cNvPr>
          <p:cNvSpPr txBox="1"/>
          <p:nvPr userDrawn="1"/>
        </p:nvSpPr>
        <p:spPr>
          <a:xfrm>
            <a:off x="8828119" y="5863600"/>
            <a:ext cx="854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500km</a:t>
            </a:r>
          </a:p>
        </p:txBody>
      </p:sp>
    </p:spTree>
    <p:extLst>
      <p:ext uri="{BB962C8B-B14F-4D97-AF65-F5344CB8AC3E}">
        <p14:creationId xmlns:p14="http://schemas.microsoft.com/office/powerpoint/2010/main" val="4088807778"/>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64D460-3A9D-430A-8654-4EA83DF868CE}" type="datetime1">
              <a:rPr lang="en-US" smtClean="0"/>
              <a:t>10/17/2021</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Land Resources </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68444603"/>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economist.com/leaders/2017/05/06/the-worlds-most-valuable-resource-is-no-longer-oil-but-data" TargetMode="External"/><Relationship Id="rId2" Type="http://schemas.openxmlformats.org/officeDocument/2006/relationships/notesSlide" Target="../notesSlides/notesSlide1.xml"/><Relationship Id="rId1" Type="http://schemas.openxmlformats.org/officeDocument/2006/relationships/slideLayout" Target="../slideLayouts/slideLayout44.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9.xml"/><Relationship Id="rId1" Type="http://schemas.openxmlformats.org/officeDocument/2006/relationships/slideLayout" Target="../slideLayouts/slideLayout56.xml"/><Relationship Id="rId5" Type="http://schemas.openxmlformats.org/officeDocument/2006/relationships/image" Target="../media/image52.png"/><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44.xml"/><Relationship Id="rId4" Type="http://schemas.openxmlformats.org/officeDocument/2006/relationships/hyperlink" Target="https://www.economist.com/leaders/2017/05/06/the-worlds-most-valuable-resource-is-no-longer-oil-but-data"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49.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0.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29.png"/><Relationship Id="rId4" Type="http://schemas.openxmlformats.org/officeDocument/2006/relationships/image" Target="../media/image24.jpe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0.tiff"/><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2.svg"/><Relationship Id="rId3" Type="http://schemas.openxmlformats.org/officeDocument/2006/relationships/image" Target="../media/image33.jpg"/><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hyperlink" Target="https://www.fosteropenscience.eu/node/1431#osri2014" TargetMode="External"/><Relationship Id="rId2" Type="http://schemas.openxmlformats.org/officeDocument/2006/relationships/image" Target="../media/image43.png"/><Relationship Id="rId1" Type="http://schemas.openxmlformats.org/officeDocument/2006/relationships/slideLayout" Target="../slideLayouts/slideLayout49.xml"/><Relationship Id="rId4" Type="http://schemas.openxmlformats.org/officeDocument/2006/relationships/image" Target="../media/image44.jpe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60.xml"/><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6340" y="487117"/>
            <a:ext cx="8743908" cy="1695745"/>
          </a:xfrm>
        </p:spPr>
        <p:txBody>
          <a:bodyPr>
            <a:noAutofit/>
          </a:bodyPr>
          <a:lstStyle/>
          <a:p>
            <a:pPr algn="l">
              <a:spcBef>
                <a:spcPts val="0"/>
              </a:spcBef>
            </a:pPr>
            <a:r>
              <a:rPr lang="en-US" sz="4000" b="1" dirty="0">
                <a:effectLst>
                  <a:outerShdw blurRad="38100" dist="38100" dir="2700000" algn="tl">
                    <a:srgbClr val="000000">
                      <a:alpha val="43137"/>
                    </a:srgbClr>
                  </a:outerShdw>
                </a:effectLst>
                <a:latin typeface="+mn-lt"/>
              </a:rPr>
              <a:t>Supporting Open Geospatial Science</a:t>
            </a:r>
            <a:br>
              <a:rPr lang="en-US" sz="4000" b="1" dirty="0">
                <a:effectLst>
                  <a:outerShdw blurRad="38100" dist="38100" dir="2700000" algn="tl">
                    <a:srgbClr val="000000">
                      <a:alpha val="43137"/>
                    </a:srgbClr>
                  </a:outerShdw>
                </a:effectLst>
                <a:latin typeface="+mn-lt"/>
              </a:rPr>
            </a:br>
            <a:br>
              <a:rPr lang="en-US" sz="2400" b="1" dirty="0">
                <a:effectLst>
                  <a:outerShdw blurRad="38100" dist="38100" dir="2700000" algn="tl">
                    <a:srgbClr val="000000">
                      <a:alpha val="43137"/>
                    </a:srgbClr>
                  </a:outerShdw>
                </a:effectLst>
                <a:latin typeface="+mn-lt"/>
              </a:rPr>
            </a:br>
            <a:r>
              <a:rPr lang="en-US" sz="2400" dirty="0">
                <a:effectLst>
                  <a:outerShdw blurRad="38100" dist="38100" dir="2700000" algn="tl">
                    <a:srgbClr val="000000">
                      <a:alpha val="43137"/>
                    </a:srgbClr>
                  </a:outerShdw>
                </a:effectLst>
                <a:latin typeface="+mn-lt"/>
              </a:rPr>
              <a:t>Pete Doucette, Director (acting)</a:t>
            </a:r>
            <a:br>
              <a:rPr lang="en-US" sz="2400" dirty="0">
                <a:effectLst>
                  <a:outerShdw blurRad="38100" dist="38100" dir="2700000" algn="tl">
                    <a:srgbClr val="000000">
                      <a:alpha val="43137"/>
                    </a:srgbClr>
                  </a:outerShdw>
                </a:effectLst>
                <a:latin typeface="+mn-lt"/>
              </a:rPr>
            </a:br>
            <a:r>
              <a:rPr lang="en-US" sz="2400" dirty="0">
                <a:effectLst>
                  <a:outerShdw blurRad="38100" dist="38100" dir="2700000" algn="tl">
                    <a:srgbClr val="000000">
                      <a:alpha val="43137"/>
                    </a:srgbClr>
                  </a:outerShdw>
                </a:effectLst>
                <a:latin typeface="+mn-lt"/>
              </a:rPr>
              <a:t>Earth Resources Observation Science (EROS)</a:t>
            </a:r>
            <a:br>
              <a:rPr lang="en-US" sz="2400" dirty="0">
                <a:effectLst>
                  <a:outerShdw blurRad="38100" dist="38100" dir="2700000" algn="tl">
                    <a:srgbClr val="000000">
                      <a:alpha val="43137"/>
                    </a:srgbClr>
                  </a:outerShdw>
                </a:effectLst>
                <a:latin typeface="+mn-lt"/>
              </a:rPr>
            </a:br>
            <a:r>
              <a:rPr lang="en-US" sz="2400" dirty="0">
                <a:effectLst>
                  <a:outerShdw blurRad="38100" dist="38100" dir="2700000" algn="tl">
                    <a:srgbClr val="000000">
                      <a:alpha val="43137"/>
                    </a:srgbClr>
                  </a:outerShdw>
                </a:effectLst>
                <a:latin typeface="+mn-lt"/>
              </a:rPr>
              <a:t>USGS, Sioux Fall, SD, U.S.A</a:t>
            </a:r>
          </a:p>
        </p:txBody>
      </p:sp>
      <p:sp>
        <p:nvSpPr>
          <p:cNvPr id="8" name="TextBox 7"/>
          <p:cNvSpPr txBox="1"/>
          <p:nvPr/>
        </p:nvSpPr>
        <p:spPr>
          <a:xfrm>
            <a:off x="176683" y="6302826"/>
            <a:ext cx="1338828" cy="338554"/>
          </a:xfrm>
          <a:prstGeom prst="rect">
            <a:avLst/>
          </a:prstGeom>
          <a:noFill/>
        </p:spPr>
        <p:txBody>
          <a:bodyPr wrap="none" rtlCol="0">
            <a:spAutoFit/>
          </a:bodyPr>
          <a:lstStyle/>
          <a:p>
            <a:r>
              <a:rPr lang="en-US" sz="800" dirty="0">
                <a:latin typeface="Univers 47 Condensed Light"/>
                <a:cs typeface="Univers 47 Condensed Light"/>
              </a:rPr>
              <a:t>U.S. Department of the Interior</a:t>
            </a:r>
          </a:p>
          <a:p>
            <a:r>
              <a:rPr lang="en-US" sz="800" dirty="0">
                <a:latin typeface="Univers 47 Condensed Light"/>
                <a:cs typeface="Univers 47 Condensed Light"/>
              </a:rPr>
              <a:t>U.S. Geological Survey</a:t>
            </a:r>
          </a:p>
        </p:txBody>
      </p:sp>
      <p:sp>
        <p:nvSpPr>
          <p:cNvPr id="9" name="TextBox 8">
            <a:extLst>
              <a:ext uri="{FF2B5EF4-FFF2-40B4-BE49-F238E27FC236}">
                <a16:creationId xmlns:a16="http://schemas.microsoft.com/office/drawing/2014/main" id="{4DD8F403-C9C7-4E59-B590-802241639378}"/>
              </a:ext>
            </a:extLst>
          </p:cNvPr>
          <p:cNvSpPr txBox="1"/>
          <p:nvPr/>
        </p:nvSpPr>
        <p:spPr>
          <a:xfrm flipH="1">
            <a:off x="4933944" y="5783521"/>
            <a:ext cx="5204462" cy="400110"/>
          </a:xfrm>
          <a:prstGeom prst="rect">
            <a:avLst/>
          </a:prstGeom>
          <a:noFill/>
        </p:spPr>
        <p:txBody>
          <a:bodyPr wrap="square" rtlCol="0">
            <a:spAutoFit/>
          </a:bodyPr>
          <a:lstStyle/>
          <a:p>
            <a:r>
              <a:rPr lang="en-US" sz="2000" b="1" dirty="0">
                <a:solidFill>
                  <a:schemeClr val="bg1"/>
                </a:solidFill>
              </a:rPr>
              <a:t>Source: The Economist, May 6, 2017</a:t>
            </a:r>
          </a:p>
        </p:txBody>
      </p:sp>
      <p:sp>
        <p:nvSpPr>
          <p:cNvPr id="10" name="TextBox 9">
            <a:extLst>
              <a:ext uri="{FF2B5EF4-FFF2-40B4-BE49-F238E27FC236}">
                <a16:creationId xmlns:a16="http://schemas.microsoft.com/office/drawing/2014/main" id="{E614EDF9-0D38-4D73-ACF9-1583C66FD844}"/>
              </a:ext>
            </a:extLst>
          </p:cNvPr>
          <p:cNvSpPr txBox="1"/>
          <p:nvPr/>
        </p:nvSpPr>
        <p:spPr>
          <a:xfrm>
            <a:off x="4933944" y="6071994"/>
            <a:ext cx="5502902" cy="461665"/>
          </a:xfrm>
          <a:prstGeom prst="rect">
            <a:avLst/>
          </a:prstGeom>
          <a:noFill/>
        </p:spPr>
        <p:txBody>
          <a:bodyPr wrap="square" rtlCol="0">
            <a:spAutoFit/>
          </a:bodyPr>
          <a:lstStyle/>
          <a:p>
            <a:r>
              <a:rPr lang="en-US" sz="1200" b="1" u="sng" dirty="0">
                <a:solidFill>
                  <a:schemeClr val="bg1"/>
                </a:solidFill>
                <a:hlinkClick r:id="rId3">
                  <a:extLst>
                    <a:ext uri="{A12FA001-AC4F-418D-AE19-62706E023703}">
                      <ahyp:hlinkClr xmlns:ahyp="http://schemas.microsoft.com/office/drawing/2018/hyperlinkcolor" val="tx"/>
                    </a:ext>
                  </a:extLst>
                </a:hlinkClick>
              </a:rPr>
              <a:t> </a:t>
            </a:r>
            <a:r>
              <a:rPr lang="en-US" sz="1200" dirty="0">
                <a:solidFill>
                  <a:schemeClr val="bg1"/>
                </a:solidFill>
                <a:hlinkClick r:id="rId3">
                  <a:extLst>
                    <a:ext uri="{A12FA001-AC4F-418D-AE19-62706E023703}">
                      <ahyp:hlinkClr xmlns:ahyp="http://schemas.microsoft.com/office/drawing/2018/hyperlinkcolor" val="tx"/>
                    </a:ext>
                  </a:extLst>
                </a:hlinkClick>
              </a:rPr>
              <a:t>https://www.economist.com/leaders/2017/05/06/the-worlds-most-valuable-resource-is-no-longer-oil-but-data</a:t>
            </a:r>
            <a:endParaRPr lang="en-US" sz="1200" dirty="0">
              <a:solidFill>
                <a:schemeClr val="bg1"/>
              </a:solidFill>
            </a:endParaRPr>
          </a:p>
        </p:txBody>
      </p:sp>
      <p:pic>
        <p:nvPicPr>
          <p:cNvPr id="7" name="Picture 2">
            <a:extLst>
              <a:ext uri="{FF2B5EF4-FFF2-40B4-BE49-F238E27FC236}">
                <a16:creationId xmlns:a16="http://schemas.microsoft.com/office/drawing/2014/main" id="{4180D4A0-02A0-4A65-822F-8AC723F16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1292" y="215839"/>
            <a:ext cx="3376247" cy="124499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563B005-E073-4805-AD73-3860C1301F2A}"/>
              </a:ext>
            </a:extLst>
          </p:cNvPr>
          <p:cNvSpPr txBox="1"/>
          <p:nvPr/>
        </p:nvSpPr>
        <p:spPr>
          <a:xfrm>
            <a:off x="125404" y="2509608"/>
            <a:ext cx="12066596" cy="4216539"/>
          </a:xfrm>
          <a:prstGeom prst="rect">
            <a:avLst/>
          </a:prstGeom>
          <a:solidFill>
            <a:schemeClr val="bg1"/>
          </a:solidFill>
        </p:spPr>
        <p:txBody>
          <a:bodyPr wrap="square" rtlCol="0">
            <a:spAutoFit/>
          </a:bodyPr>
          <a:lstStyle/>
          <a:p>
            <a:r>
              <a:rPr lang="en-US" sz="2800" b="1" u="sng" dirty="0"/>
              <a:t>Summary</a:t>
            </a:r>
          </a:p>
          <a:p>
            <a:pPr marL="457200" indent="-457200">
              <a:buFont typeface="Arial" panose="020B0604020202020204" pitchFamily="34" charset="0"/>
              <a:buChar char="•"/>
            </a:pPr>
            <a:r>
              <a:rPr lang="en-US" sz="2400" dirty="0"/>
              <a:t>Our </a:t>
            </a:r>
            <a:r>
              <a:rPr lang="en-US" sz="2400" i="1" dirty="0">
                <a:solidFill>
                  <a:srgbClr val="0000FF"/>
                </a:solidFill>
              </a:rPr>
              <a:t>definition</a:t>
            </a:r>
            <a:r>
              <a:rPr lang="en-US" sz="2400" dirty="0"/>
              <a:t> of Open Geospatial Science (OGS) is consistent with the generally community, with emphasis on maintaining science integrity and reproducibility.</a:t>
            </a:r>
          </a:p>
          <a:p>
            <a:pPr marL="457200" indent="-457200">
              <a:buFont typeface="Arial" panose="020B0604020202020204" pitchFamily="34" charset="0"/>
              <a:buChar char="•"/>
            </a:pPr>
            <a:r>
              <a:rPr lang="en-US" sz="2400" i="1" dirty="0">
                <a:solidFill>
                  <a:srgbClr val="0000FF"/>
                </a:solidFill>
              </a:rPr>
              <a:t>Impact</a:t>
            </a:r>
            <a:r>
              <a:rPr lang="en-US" sz="2400" dirty="0"/>
              <a:t> to OGS has been best demonstrated via free &amp; open data policy in 2008; includes Landsat ARD, metadata, provenance and Level 2 (surface reflectance) processing algorithms.</a:t>
            </a:r>
          </a:p>
          <a:p>
            <a:pPr marL="457200" indent="-457200">
              <a:buFont typeface="Arial" panose="020B0604020202020204" pitchFamily="34" charset="0"/>
              <a:buChar char="•"/>
            </a:pPr>
            <a:r>
              <a:rPr lang="en-US" sz="2400" dirty="0"/>
              <a:t>Potential </a:t>
            </a:r>
            <a:r>
              <a:rPr lang="en-US" sz="2400" i="1" dirty="0">
                <a:solidFill>
                  <a:srgbClr val="0000FF"/>
                </a:solidFill>
              </a:rPr>
              <a:t>investment</a:t>
            </a:r>
            <a:r>
              <a:rPr lang="en-US" sz="2400" dirty="0"/>
              <a:t> areas: </a:t>
            </a:r>
          </a:p>
          <a:p>
            <a:pPr marL="914400" lvl="1" indent="-457200">
              <a:buFont typeface="Wingdings" panose="05000000000000000000" pitchFamily="2" charset="2"/>
              <a:buChar char="Ø"/>
            </a:pPr>
            <a:r>
              <a:rPr lang="en-US" sz="2400" dirty="0"/>
              <a:t>Cloud access to Landsat data (Level 2 and Level 3); global ARD and Level 3 (e.g., LCMAP, NLCD, LANDFIRE, etc.) data and science algorithms.</a:t>
            </a:r>
          </a:p>
          <a:p>
            <a:pPr marL="914400" lvl="1" indent="-457200">
              <a:buFont typeface="Wingdings" panose="05000000000000000000" pitchFamily="2" charset="2"/>
              <a:buChar char="Ø"/>
            </a:pPr>
            <a:r>
              <a:rPr lang="en-US" sz="2400" dirty="0"/>
              <a:t>Open science algorithms for </a:t>
            </a:r>
            <a:r>
              <a:rPr lang="en-US" sz="2400" i="1" dirty="0"/>
              <a:t>harmonization</a:t>
            </a:r>
            <a:r>
              <a:rPr lang="en-US" sz="2400" dirty="0"/>
              <a:t> among multiple data sets (e.g., HLS).</a:t>
            </a:r>
          </a:p>
          <a:p>
            <a:pPr marL="914400" lvl="1" indent="-457200">
              <a:buFont typeface="Wingdings" panose="05000000000000000000" pitchFamily="2" charset="2"/>
              <a:buChar char="Ø"/>
            </a:pPr>
            <a:r>
              <a:rPr lang="en-US" sz="2400" dirty="0"/>
              <a:t>Promotion/collaboration with of </a:t>
            </a:r>
            <a:r>
              <a:rPr lang="en-US" sz="2400" i="1" dirty="0"/>
              <a:t>Open</a:t>
            </a:r>
            <a:r>
              <a:rPr lang="en-US" sz="2400" dirty="0"/>
              <a:t> </a:t>
            </a:r>
            <a:r>
              <a:rPr lang="en-US" sz="2400" i="1" dirty="0"/>
              <a:t>Data Science </a:t>
            </a:r>
            <a:r>
              <a:rPr lang="en-US" sz="2400" dirty="0"/>
              <a:t>and </a:t>
            </a:r>
            <a:r>
              <a:rPr lang="en-US" sz="2400" i="1" dirty="0" err="1"/>
              <a:t>OpenAI</a:t>
            </a:r>
            <a:r>
              <a:rPr lang="en-US" sz="2400" dirty="0"/>
              <a:t> platforms (e.g., Open Data Cube, </a:t>
            </a:r>
            <a:r>
              <a:rPr lang="en-US" sz="2400" dirty="0" err="1"/>
              <a:t>Pangeo</a:t>
            </a:r>
            <a:r>
              <a:rPr lang="en-US" sz="2400" dirty="0"/>
              <a:t>, other).</a:t>
            </a:r>
          </a:p>
        </p:txBody>
      </p:sp>
    </p:spTree>
    <p:extLst>
      <p:ext uri="{BB962C8B-B14F-4D97-AF65-F5344CB8AC3E}">
        <p14:creationId xmlns:p14="http://schemas.microsoft.com/office/powerpoint/2010/main" val="174985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9027" y="6329973"/>
            <a:ext cx="8262621"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Claverie</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 Ju, J., </a:t>
            </a: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Masek</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J., Dungan, J., </a:t>
            </a: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Vermote</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 et al. The Harmonized Landsat and Sentinel-2 surface reflectance data set. </a:t>
            </a:r>
            <a:r>
              <a:rPr kumimoji="0" lang="en-GB"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Remote Sens. Environ</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2018.</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4"/>
          <p:cNvSpPr txBox="1"/>
          <p:nvPr/>
        </p:nvSpPr>
        <p:spPr>
          <a:xfrm>
            <a:off x="433367" y="75968"/>
            <a:ext cx="1121979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dirty="0">
                <a:solidFill>
                  <a:prstClr val="black"/>
                </a:solidFill>
                <a:effectLst>
                  <a:outerShdw blurRad="38100" dist="38100" dir="2700000" algn="tl">
                    <a:srgbClr val="000000">
                      <a:alpha val="43137"/>
                    </a:srgbClr>
                  </a:outerShdw>
                </a:effectLst>
                <a:latin typeface="Calibri"/>
              </a:rPr>
              <a:t>Open c</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ross-sensor interoperability science algorithms</a:t>
            </a:r>
          </a:p>
        </p:txBody>
      </p:sp>
      <p:sp>
        <p:nvSpPr>
          <p:cNvPr id="11" name="Slide Number Placeholder 1">
            <a:extLst>
              <a:ext uri="{FF2B5EF4-FFF2-40B4-BE49-F238E27FC236}">
                <a16:creationId xmlns:a16="http://schemas.microsoft.com/office/drawing/2014/main" id="{B90C411B-00B6-4DA5-9D3C-D257F86733E7}"/>
              </a:ext>
            </a:extLst>
          </p:cNvPr>
          <p:cNvSpPr>
            <a:spLocks noGrp="1"/>
          </p:cNvSpPr>
          <p:nvPr>
            <p:ph type="sldNum" sz="quarter" idx="10"/>
          </p:nvPr>
        </p:nvSpPr>
        <p:spPr>
          <a:xfrm>
            <a:off x="11338491" y="6161210"/>
            <a:ext cx="532951" cy="401638"/>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DCB0BB-DA56-4870-8FFD-9F6C129DE2B2}" type="slidenum">
              <a:rPr kumimoji="0" lang="en-US" sz="1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CCCD7CD5-965D-4821-ABE4-28D6A5F9ADF1}"/>
              </a:ext>
            </a:extLst>
          </p:cNvPr>
          <p:cNvPicPr>
            <a:picLocks noChangeAspect="1"/>
          </p:cNvPicPr>
          <p:nvPr/>
        </p:nvPicPr>
        <p:blipFill>
          <a:blip r:embed="rId3"/>
          <a:stretch>
            <a:fillRect/>
          </a:stretch>
        </p:blipFill>
        <p:spPr>
          <a:xfrm>
            <a:off x="1829801" y="3030993"/>
            <a:ext cx="8266625" cy="3336307"/>
          </a:xfrm>
          <a:prstGeom prst="rect">
            <a:avLst/>
          </a:prstGeom>
        </p:spPr>
      </p:pic>
      <p:pic>
        <p:nvPicPr>
          <p:cNvPr id="6146" name="Picture 2" descr="Image result for images of landsat 8">
            <a:extLst>
              <a:ext uri="{FF2B5EF4-FFF2-40B4-BE49-F238E27FC236}">
                <a16:creationId xmlns:a16="http://schemas.microsoft.com/office/drawing/2014/main" id="{31A762D5-A1CE-461C-8484-7F9A50EB67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69" t="11169"/>
          <a:stretch/>
        </p:blipFill>
        <p:spPr bwMode="auto">
          <a:xfrm>
            <a:off x="181054" y="779481"/>
            <a:ext cx="3691099" cy="20216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FC77950-0C09-441E-A884-E0B8155EDBAB}"/>
              </a:ext>
            </a:extLst>
          </p:cNvPr>
          <p:cNvPicPr>
            <a:picLocks noChangeAspect="1"/>
          </p:cNvPicPr>
          <p:nvPr/>
        </p:nvPicPr>
        <p:blipFill>
          <a:blip r:embed="rId5"/>
          <a:stretch>
            <a:fillRect/>
          </a:stretch>
        </p:blipFill>
        <p:spPr>
          <a:xfrm>
            <a:off x="9406241" y="779481"/>
            <a:ext cx="2604705" cy="1986087"/>
          </a:xfrm>
          <a:prstGeom prst="rect">
            <a:avLst/>
          </a:prstGeom>
          <a:ln>
            <a:noFill/>
          </a:ln>
          <a:effectLst>
            <a:softEdge rad="112500"/>
          </a:effectLst>
        </p:spPr>
      </p:pic>
      <p:sp>
        <p:nvSpPr>
          <p:cNvPr id="21" name="TextBox 20">
            <a:extLst>
              <a:ext uri="{FF2B5EF4-FFF2-40B4-BE49-F238E27FC236}">
                <a16:creationId xmlns:a16="http://schemas.microsoft.com/office/drawing/2014/main" id="{1099D582-6F49-4152-86C9-3509686739DF}"/>
              </a:ext>
            </a:extLst>
          </p:cNvPr>
          <p:cNvSpPr txBox="1"/>
          <p:nvPr/>
        </p:nvSpPr>
        <p:spPr>
          <a:xfrm>
            <a:off x="10185156" y="2752023"/>
            <a:ext cx="1882247" cy="95410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mn-cs"/>
              </a:rPr>
              <a:t>Sentinel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mn-cs"/>
              </a:rPr>
              <a:t>(ESA)</a:t>
            </a:r>
          </a:p>
        </p:txBody>
      </p:sp>
      <p:sp>
        <p:nvSpPr>
          <p:cNvPr id="17" name="TextBox 16">
            <a:extLst>
              <a:ext uri="{FF2B5EF4-FFF2-40B4-BE49-F238E27FC236}">
                <a16:creationId xmlns:a16="http://schemas.microsoft.com/office/drawing/2014/main" id="{63800D26-263A-498F-B435-3B2412891748}"/>
              </a:ext>
            </a:extLst>
          </p:cNvPr>
          <p:cNvSpPr txBox="1"/>
          <p:nvPr/>
        </p:nvSpPr>
        <p:spPr>
          <a:xfrm>
            <a:off x="181054" y="2780212"/>
            <a:ext cx="1864613" cy="95410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mn-cs"/>
              </a:rPr>
              <a:t>Landsat 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mn-cs"/>
              </a:rPr>
              <a:t>(USGS)</a:t>
            </a:r>
          </a:p>
        </p:txBody>
      </p:sp>
      <p:sp>
        <p:nvSpPr>
          <p:cNvPr id="14" name="TextBox 13">
            <a:extLst>
              <a:ext uri="{FF2B5EF4-FFF2-40B4-BE49-F238E27FC236}">
                <a16:creationId xmlns:a16="http://schemas.microsoft.com/office/drawing/2014/main" id="{9D40FFE4-2726-453A-97C5-01601680C6B2}"/>
              </a:ext>
            </a:extLst>
          </p:cNvPr>
          <p:cNvSpPr txBox="1"/>
          <p:nvPr/>
        </p:nvSpPr>
        <p:spPr>
          <a:xfrm>
            <a:off x="3994182" y="1375147"/>
            <a:ext cx="5218096" cy="95410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mn-cs"/>
              </a:rPr>
              <a:t>Harmonized Landsat/Sentinel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mn-cs"/>
              </a:rPr>
              <a:t>(HLS)</a:t>
            </a:r>
          </a:p>
        </p:txBody>
      </p:sp>
      <p:grpSp>
        <p:nvGrpSpPr>
          <p:cNvPr id="27" name="Group 26">
            <a:extLst>
              <a:ext uri="{FF2B5EF4-FFF2-40B4-BE49-F238E27FC236}">
                <a16:creationId xmlns:a16="http://schemas.microsoft.com/office/drawing/2014/main" id="{EA79E343-ACAF-4456-90C5-2A765ECDDF3B}"/>
              </a:ext>
            </a:extLst>
          </p:cNvPr>
          <p:cNvGrpSpPr/>
          <p:nvPr/>
        </p:nvGrpSpPr>
        <p:grpSpPr>
          <a:xfrm>
            <a:off x="3126660" y="3502866"/>
            <a:ext cx="1389079" cy="727946"/>
            <a:chOff x="10096420" y="4198550"/>
            <a:chExt cx="1389079" cy="727946"/>
          </a:xfrm>
        </p:grpSpPr>
        <p:sp>
          <p:nvSpPr>
            <p:cNvPr id="15" name="Oval 14">
              <a:extLst>
                <a:ext uri="{FF2B5EF4-FFF2-40B4-BE49-F238E27FC236}">
                  <a16:creationId xmlns:a16="http://schemas.microsoft.com/office/drawing/2014/main" id="{5BCD212E-2762-4E4D-9F4B-EE798D4B87E1}"/>
                </a:ext>
              </a:extLst>
            </p:cNvPr>
            <p:cNvSpPr>
              <a:spLocks noChangeAspect="1"/>
            </p:cNvSpPr>
            <p:nvPr/>
          </p:nvSpPr>
          <p:spPr bwMode="auto">
            <a:xfrm>
              <a:off x="10096420" y="4312914"/>
              <a:ext cx="178491" cy="17973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E7E6E6"/>
                </a:solidFill>
                <a:effectLst/>
                <a:uLnTx/>
                <a:uFillTx/>
                <a:latin typeface="Arial" charset="0"/>
                <a:ea typeface="+mn-ea"/>
                <a:cs typeface="+mn-cs"/>
              </a:endParaRPr>
            </a:p>
          </p:txBody>
        </p:sp>
        <p:sp>
          <p:nvSpPr>
            <p:cNvPr id="16" name="Rectangle 15">
              <a:extLst>
                <a:ext uri="{FF2B5EF4-FFF2-40B4-BE49-F238E27FC236}">
                  <a16:creationId xmlns:a16="http://schemas.microsoft.com/office/drawing/2014/main" id="{0D51B1C3-671E-49CD-A0C0-C313BF81ED19}"/>
                </a:ext>
              </a:extLst>
            </p:cNvPr>
            <p:cNvSpPr/>
            <p:nvPr/>
          </p:nvSpPr>
          <p:spPr bwMode="auto">
            <a:xfrm>
              <a:off x="10096420" y="4643120"/>
              <a:ext cx="178491" cy="179469"/>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E7E6E6"/>
                </a:solidFill>
                <a:effectLst/>
                <a:uLnTx/>
                <a:uFillTx/>
                <a:latin typeface="Arial" charset="0"/>
                <a:ea typeface="+mn-ea"/>
                <a:cs typeface="+mn-cs"/>
              </a:endParaRPr>
            </a:p>
          </p:txBody>
        </p:sp>
        <p:sp>
          <p:nvSpPr>
            <p:cNvPr id="19" name="TextBox 18">
              <a:extLst>
                <a:ext uri="{FF2B5EF4-FFF2-40B4-BE49-F238E27FC236}">
                  <a16:creationId xmlns:a16="http://schemas.microsoft.com/office/drawing/2014/main" id="{D5B045B2-F0EF-4916-B030-3C684D0AF22B}"/>
                </a:ext>
              </a:extLst>
            </p:cNvPr>
            <p:cNvSpPr txBox="1"/>
            <p:nvPr/>
          </p:nvSpPr>
          <p:spPr>
            <a:xfrm>
              <a:off x="10274911" y="4198550"/>
              <a:ext cx="11977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Landsat 8</a:t>
              </a:r>
            </a:p>
          </p:txBody>
        </p:sp>
        <p:sp>
          <p:nvSpPr>
            <p:cNvPr id="26" name="TextBox 25">
              <a:extLst>
                <a:ext uri="{FF2B5EF4-FFF2-40B4-BE49-F238E27FC236}">
                  <a16:creationId xmlns:a16="http://schemas.microsoft.com/office/drawing/2014/main" id="{55134A2B-EF80-4256-8836-761FD06C6736}"/>
                </a:ext>
              </a:extLst>
            </p:cNvPr>
            <p:cNvSpPr txBox="1"/>
            <p:nvPr/>
          </p:nvSpPr>
          <p:spPr>
            <a:xfrm>
              <a:off x="10274911" y="4557164"/>
              <a:ext cx="121058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Sentinel 2</a:t>
              </a:r>
            </a:p>
          </p:txBody>
        </p:sp>
      </p:grpSp>
      <p:sp>
        <p:nvSpPr>
          <p:cNvPr id="3" name="TextBox 2">
            <a:extLst>
              <a:ext uri="{FF2B5EF4-FFF2-40B4-BE49-F238E27FC236}">
                <a16:creationId xmlns:a16="http://schemas.microsoft.com/office/drawing/2014/main" id="{93BA2BA5-FFC2-437F-91AF-2B778E11ED6F}"/>
              </a:ext>
            </a:extLst>
          </p:cNvPr>
          <p:cNvSpPr txBox="1"/>
          <p:nvPr/>
        </p:nvSpPr>
        <p:spPr>
          <a:xfrm>
            <a:off x="8399899" y="3295488"/>
            <a:ext cx="1492716"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rPr>
              <a:t>Red Band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Arial" panose="020B0604020202020204" pitchFamily="34" charset="0"/>
                <a:ea typeface="+mn-ea"/>
                <a:cs typeface="+mn-cs"/>
              </a:rPr>
              <a:t>Green Band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mn-cs"/>
              </a:rPr>
              <a:t>NDVI</a:t>
            </a:r>
          </a:p>
        </p:txBody>
      </p:sp>
    </p:spTree>
    <p:extLst>
      <p:ext uri="{BB962C8B-B14F-4D97-AF65-F5344CB8AC3E}">
        <p14:creationId xmlns:p14="http://schemas.microsoft.com/office/powerpoint/2010/main" val="2318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descr="Regulating the internet giants - The world's most valuable ...">
            <a:extLst>
              <a:ext uri="{FF2B5EF4-FFF2-40B4-BE49-F238E27FC236}">
                <a16:creationId xmlns:a16="http://schemas.microsoft.com/office/drawing/2014/main" id="{BE7ABCF6-E950-4DF1-89DB-730981446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8" y="11561"/>
            <a:ext cx="12179422" cy="6859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761686-9D3E-49B8-BBE2-2E26D2616F27}"/>
              </a:ext>
            </a:extLst>
          </p:cNvPr>
          <p:cNvSpPr txBox="1"/>
          <p:nvPr/>
        </p:nvSpPr>
        <p:spPr>
          <a:xfrm>
            <a:off x="292620" y="65501"/>
            <a:ext cx="4916410" cy="830997"/>
          </a:xfrm>
          <a:prstGeom prst="rect">
            <a:avLst/>
          </a:prstGeom>
          <a:noFill/>
        </p:spPr>
        <p:txBody>
          <a:bodyPr wrap="none" rtlCol="0">
            <a:spAutoFit/>
          </a:bodyPr>
          <a:lstStyle/>
          <a:p>
            <a:r>
              <a:rPr lang="en-US" sz="4800" b="1" dirty="0">
                <a:effectLst>
                  <a:outerShdw blurRad="38100" dist="38100" dir="2700000" algn="tl">
                    <a:srgbClr val="000000">
                      <a:alpha val="43137"/>
                    </a:srgbClr>
                  </a:outerShdw>
                </a:effectLst>
              </a:rPr>
              <a:t>Data is the new oil</a:t>
            </a:r>
          </a:p>
        </p:txBody>
      </p:sp>
      <p:sp>
        <p:nvSpPr>
          <p:cNvPr id="31" name="TextBox 30">
            <a:extLst>
              <a:ext uri="{FF2B5EF4-FFF2-40B4-BE49-F238E27FC236}">
                <a16:creationId xmlns:a16="http://schemas.microsoft.com/office/drawing/2014/main" id="{91A30D27-F6FA-4F0A-93FB-1F8EB25FD925}"/>
              </a:ext>
            </a:extLst>
          </p:cNvPr>
          <p:cNvSpPr txBox="1"/>
          <p:nvPr/>
        </p:nvSpPr>
        <p:spPr>
          <a:xfrm>
            <a:off x="292620" y="6250259"/>
            <a:ext cx="7173182" cy="276999"/>
          </a:xfrm>
          <a:prstGeom prst="rect">
            <a:avLst/>
          </a:prstGeom>
          <a:noFill/>
        </p:spPr>
        <p:txBody>
          <a:bodyPr wrap="none" rtlCol="0">
            <a:spAutoFit/>
          </a:bodyPr>
          <a:lstStyle/>
          <a:p>
            <a:r>
              <a:rPr lang="en-US" sz="1200" b="1" u="sng" dirty="0">
                <a:solidFill>
                  <a:schemeClr val="bg1"/>
                </a:solidFill>
                <a:hlinkClick r:id="rId4">
                  <a:extLst>
                    <a:ext uri="{A12FA001-AC4F-418D-AE19-62706E023703}">
                      <ahyp:hlinkClr xmlns:ahyp="http://schemas.microsoft.com/office/drawing/2018/hyperlinkcolor" val="tx"/>
                    </a:ext>
                  </a:extLst>
                </a:hlinkClick>
              </a:rPr>
              <a:t> </a:t>
            </a:r>
            <a:r>
              <a:rPr lang="en-US" sz="1200" dirty="0">
                <a:solidFill>
                  <a:schemeClr val="bg1"/>
                </a:solidFill>
                <a:hlinkClick r:id="rId4">
                  <a:extLst>
                    <a:ext uri="{A12FA001-AC4F-418D-AE19-62706E023703}">
                      <ahyp:hlinkClr xmlns:ahyp="http://schemas.microsoft.com/office/drawing/2018/hyperlinkcolor" val="tx"/>
                    </a:ext>
                  </a:extLst>
                </a:hlinkClick>
              </a:rPr>
              <a:t>https://www.economist.com/leaders/2017/05/06/the-worlds-most-valuable-resource-is-no-longer-oil-but-data</a:t>
            </a:r>
            <a:endParaRPr lang="en-US" sz="1200" dirty="0">
              <a:solidFill>
                <a:schemeClr val="bg1"/>
              </a:solidFill>
            </a:endParaRPr>
          </a:p>
        </p:txBody>
      </p:sp>
      <p:sp>
        <p:nvSpPr>
          <p:cNvPr id="5" name="TextBox 4">
            <a:extLst>
              <a:ext uri="{FF2B5EF4-FFF2-40B4-BE49-F238E27FC236}">
                <a16:creationId xmlns:a16="http://schemas.microsoft.com/office/drawing/2014/main" id="{30C5F711-7492-4AC2-9DD2-93F0FD242925}"/>
              </a:ext>
            </a:extLst>
          </p:cNvPr>
          <p:cNvSpPr txBox="1"/>
          <p:nvPr/>
        </p:nvSpPr>
        <p:spPr>
          <a:xfrm>
            <a:off x="10899807" y="5958991"/>
            <a:ext cx="1072912" cy="461665"/>
          </a:xfrm>
          <a:prstGeom prst="rect">
            <a:avLst/>
          </a:prstGeom>
          <a:noFill/>
        </p:spPr>
        <p:txBody>
          <a:bodyPr wrap="square" rtlCol="0">
            <a:spAutoFit/>
          </a:bodyPr>
          <a:lstStyle/>
          <a:p>
            <a:r>
              <a:rPr lang="en-US" sz="1200" dirty="0">
                <a:solidFill>
                  <a:schemeClr val="bg1"/>
                </a:solidFill>
              </a:rPr>
              <a:t>Used with permission by</a:t>
            </a:r>
          </a:p>
        </p:txBody>
      </p:sp>
      <p:sp>
        <p:nvSpPr>
          <p:cNvPr id="42" name="TextBox 41">
            <a:extLst>
              <a:ext uri="{FF2B5EF4-FFF2-40B4-BE49-F238E27FC236}">
                <a16:creationId xmlns:a16="http://schemas.microsoft.com/office/drawing/2014/main" id="{5A9A2ECE-A921-486D-8E36-AC4EC495FD19}"/>
              </a:ext>
            </a:extLst>
          </p:cNvPr>
          <p:cNvSpPr txBox="1"/>
          <p:nvPr/>
        </p:nvSpPr>
        <p:spPr>
          <a:xfrm flipH="1">
            <a:off x="292620" y="5833588"/>
            <a:ext cx="4280566" cy="400110"/>
          </a:xfrm>
          <a:prstGeom prst="rect">
            <a:avLst/>
          </a:prstGeom>
          <a:noFill/>
        </p:spPr>
        <p:txBody>
          <a:bodyPr wrap="square" rtlCol="0">
            <a:spAutoFit/>
          </a:bodyPr>
          <a:lstStyle/>
          <a:p>
            <a:r>
              <a:rPr lang="en-US" sz="2000" b="1" dirty="0">
                <a:solidFill>
                  <a:schemeClr val="bg1"/>
                </a:solidFill>
              </a:rPr>
              <a:t>Source: The Economist, May 6, 2017</a:t>
            </a:r>
          </a:p>
        </p:txBody>
      </p:sp>
      <p:sp>
        <p:nvSpPr>
          <p:cNvPr id="7" name="TextBox 6">
            <a:extLst>
              <a:ext uri="{FF2B5EF4-FFF2-40B4-BE49-F238E27FC236}">
                <a16:creationId xmlns:a16="http://schemas.microsoft.com/office/drawing/2014/main" id="{795452E0-538F-4EF8-B916-1419FEB1F69F}"/>
              </a:ext>
            </a:extLst>
          </p:cNvPr>
          <p:cNvSpPr txBox="1"/>
          <p:nvPr/>
        </p:nvSpPr>
        <p:spPr>
          <a:xfrm>
            <a:off x="5403463" y="65500"/>
            <a:ext cx="4172424" cy="830997"/>
          </a:xfrm>
          <a:prstGeom prst="rect">
            <a:avLst/>
          </a:prstGeom>
          <a:noFill/>
        </p:spPr>
        <p:txBody>
          <a:bodyPr wrap="none" rtlCol="0">
            <a:spAutoFit/>
          </a:bodyPr>
          <a:lstStyle/>
          <a:p>
            <a:r>
              <a:rPr lang="en-US" sz="4800" b="1" dirty="0">
                <a:solidFill>
                  <a:srgbClr val="0000FF"/>
                </a:solidFill>
                <a:effectLst>
                  <a:outerShdw blurRad="38100" dist="38100" dir="2700000" algn="tl">
                    <a:srgbClr val="000000">
                      <a:alpha val="43137"/>
                    </a:srgbClr>
                  </a:outerShdw>
                </a:effectLst>
                <a:sym typeface="Wingdings" panose="05000000000000000000" pitchFamily="2" charset="2"/>
              </a:rPr>
              <a:t> </a:t>
            </a:r>
            <a:r>
              <a:rPr lang="en-US" sz="4800" b="1" dirty="0">
                <a:solidFill>
                  <a:srgbClr val="0000FF"/>
                </a:solidFill>
                <a:effectLst>
                  <a:outerShdw blurRad="38100" dist="38100" dir="2700000" algn="tl">
                    <a:srgbClr val="000000">
                      <a:alpha val="43137"/>
                    </a:srgbClr>
                  </a:outerShdw>
                </a:effectLst>
              </a:rPr>
              <a:t>Data Science</a:t>
            </a:r>
          </a:p>
        </p:txBody>
      </p:sp>
    </p:spTree>
    <p:extLst>
      <p:ext uri="{BB962C8B-B14F-4D97-AF65-F5344CB8AC3E}">
        <p14:creationId xmlns:p14="http://schemas.microsoft.com/office/powerpoint/2010/main" val="173983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FB995-0C5D-441C-8C46-92E7C8E68CD9}"/>
              </a:ext>
            </a:extLst>
          </p:cNvPr>
          <p:cNvSpPr>
            <a:spLocks noGrp="1"/>
          </p:cNvSpPr>
          <p:nvPr>
            <p:ph type="title"/>
          </p:nvPr>
        </p:nvSpPr>
        <p:spPr>
          <a:xfrm>
            <a:off x="6048091" y="2557017"/>
            <a:ext cx="6143909" cy="1596036"/>
          </a:xfrm>
        </p:spPr>
        <p:txBody>
          <a:bodyPr vert="horz" lIns="91440" tIns="45720" rIns="91440" bIns="45720" rtlCol="0" anchor="b">
            <a:noAutofit/>
          </a:bodyPr>
          <a:lstStyle/>
          <a:p>
            <a:pPr defTabSz="914400"/>
            <a:r>
              <a:rPr lang="en-US" sz="3200" b="1" dirty="0">
                <a:effectLst>
                  <a:outerShdw blurRad="38100" dist="38100" dir="2700000" algn="tl">
                    <a:srgbClr val="000000">
                      <a:alpha val="43137"/>
                    </a:srgbClr>
                  </a:outerShdw>
                </a:effectLst>
              </a:rPr>
              <a:t>Transforming patterns (structure) that exist in the data, into useable knowledge to drive decision making.</a:t>
            </a:r>
          </a:p>
        </p:txBody>
      </p:sp>
      <p:sp>
        <p:nvSpPr>
          <p:cNvPr id="3" name="Slide Number Placeholder 2">
            <a:extLst>
              <a:ext uri="{FF2B5EF4-FFF2-40B4-BE49-F238E27FC236}">
                <a16:creationId xmlns:a16="http://schemas.microsoft.com/office/drawing/2014/main" id="{69889E3E-8125-4020-B133-64B89C19DAD7}"/>
              </a:ext>
            </a:extLst>
          </p:cNvPr>
          <p:cNvSpPr>
            <a:spLocks noGrp="1"/>
          </p:cNvSpPr>
          <p:nvPr>
            <p:ph type="sldNum" sz="quarter" idx="12"/>
          </p:nvPr>
        </p:nvSpPr>
        <p:spPr>
          <a:xfrm>
            <a:off x="8139112" y="6356351"/>
            <a:ext cx="1900238" cy="365125"/>
          </a:xfrm>
          <a:prstGeom prst="ellipse">
            <a:avLst/>
          </a:prstGeom>
        </p:spPr>
        <p:txBody>
          <a:bodyPr vert="horz" lIns="91440" tIns="45720" rIns="91440" bIns="45720" rtlCol="0" anchor="ctr">
            <a:normAutofit/>
          </a:bodyPr>
          <a:lstStyle/>
          <a:p>
            <a:pPr>
              <a:spcAft>
                <a:spcPts val="600"/>
              </a:spcAft>
            </a:pPr>
            <a:fld id="{6D22F896-40B5-4ADD-8801-0D06FADFA095}" type="slidenum">
              <a:rPr lang="en-US" sz="1000">
                <a:solidFill>
                  <a:srgbClr val="FFFFFF"/>
                </a:solidFill>
              </a:rPr>
              <a:pPr>
                <a:spcAft>
                  <a:spcPts val="600"/>
                </a:spcAft>
              </a:pPr>
              <a:t>12</a:t>
            </a:fld>
            <a:endParaRPr lang="en-US" sz="1000">
              <a:solidFill>
                <a:srgbClr val="FFFFFF"/>
              </a:solidFill>
            </a:endParaRPr>
          </a:p>
        </p:txBody>
      </p:sp>
      <p:pic>
        <p:nvPicPr>
          <p:cNvPr id="2062" name="Picture 14" descr="How location technology can improve traffic - Business Insider">
            <a:extLst>
              <a:ext uri="{FF2B5EF4-FFF2-40B4-BE49-F238E27FC236}">
                <a16:creationId xmlns:a16="http://schemas.microsoft.com/office/drawing/2014/main" id="{E8405BFF-F67E-49A5-9B34-5F80F5B4A1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724" r="3" b="3"/>
          <a:stretch/>
        </p:blipFill>
        <p:spPr bwMode="auto">
          <a:xfrm>
            <a:off x="4260990" y="4"/>
            <a:ext cx="3457020" cy="2130473"/>
          </a:xfrm>
          <a:custGeom>
            <a:avLst/>
            <a:gdLst/>
            <a:ahLst/>
            <a:cxnLst/>
            <a:rect l="l" t="t" r="r" b="b"/>
            <a:pathLst>
              <a:path w="4609359" h="2130473">
                <a:moveTo>
                  <a:pt x="986689" y="0"/>
                </a:moveTo>
                <a:lnTo>
                  <a:pt x="4609359" y="0"/>
                </a:lnTo>
                <a:lnTo>
                  <a:pt x="3622670" y="2130473"/>
                </a:lnTo>
                <a:lnTo>
                  <a:pt x="0" y="2130473"/>
                </a:lnTo>
                <a:close/>
              </a:path>
            </a:pathLst>
          </a:custGeom>
          <a:noFill/>
          <a:extLst>
            <a:ext uri="{909E8E84-426E-40DD-AFC4-6F175D3DCCD1}">
              <a14:hiddenFill xmlns:a14="http://schemas.microsoft.com/office/drawing/2010/main">
                <a:solidFill>
                  <a:srgbClr val="FFFFFF"/>
                </a:solidFill>
              </a14:hiddenFill>
            </a:ext>
          </a:extLst>
        </p:spPr>
      </p:pic>
      <p:pic>
        <p:nvPicPr>
          <p:cNvPr id="2060" name="Picture 12" descr="Bonnie Blodgett: All the leaves are brown, and shredding is the way – Twin  Cities">
            <a:extLst>
              <a:ext uri="{FF2B5EF4-FFF2-40B4-BE49-F238E27FC236}">
                <a16:creationId xmlns:a16="http://schemas.microsoft.com/office/drawing/2014/main" id="{B8C1F0D8-DA3F-4183-9A6D-6ACDE78C11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3393"/>
          <a:stretch/>
        </p:blipFill>
        <p:spPr bwMode="auto">
          <a:xfrm>
            <a:off x="1524021" y="-6954"/>
            <a:ext cx="3356335" cy="2130473"/>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a:noFill/>
          <a:extLst>
            <a:ext uri="{909E8E84-426E-40DD-AFC4-6F175D3DCCD1}">
              <a14:hiddenFill xmlns:a14="http://schemas.microsoft.com/office/drawing/2010/main">
                <a:solidFill>
                  <a:srgbClr val="FFFFFF"/>
                </a:solidFill>
              </a14:hiddenFill>
            </a:ext>
          </a:extLst>
        </p:spPr>
      </p:pic>
      <p:pic>
        <p:nvPicPr>
          <p:cNvPr id="18" name="Google Shape;130;p24">
            <a:extLst>
              <a:ext uri="{FF2B5EF4-FFF2-40B4-BE49-F238E27FC236}">
                <a16:creationId xmlns:a16="http://schemas.microsoft.com/office/drawing/2014/main" id="{FF2A681E-6640-4B1B-99EC-20E3B757A4FE}"/>
              </a:ext>
            </a:extLst>
          </p:cNvPr>
          <p:cNvPicPr preferRelativeResize="0">
            <a:picLocks noChangeAspect="1"/>
          </p:cNvPicPr>
          <p:nvPr/>
        </p:nvPicPr>
        <p:blipFill rotWithShape="1">
          <a:blip r:embed="rId5"/>
          <a:srcRect l="3895" r="49179"/>
          <a:stretch/>
        </p:blipFill>
        <p:spPr>
          <a:xfrm>
            <a:off x="7097506" y="2"/>
            <a:ext cx="3570495" cy="2130473"/>
          </a:xfrm>
          <a:custGeom>
            <a:avLst/>
            <a:gdLst/>
            <a:ahLst/>
            <a:cxnLst/>
            <a:rect l="l" t="t" r="r" b="b"/>
            <a:pathLst>
              <a:path w="4760659" h="2130473">
                <a:moveTo>
                  <a:pt x="986689" y="0"/>
                </a:moveTo>
                <a:lnTo>
                  <a:pt x="4760659" y="0"/>
                </a:lnTo>
                <a:lnTo>
                  <a:pt x="4760659" y="2130473"/>
                </a:lnTo>
                <a:lnTo>
                  <a:pt x="0" y="2130473"/>
                </a:lnTo>
                <a:close/>
              </a:path>
            </a:pathLst>
          </a:custGeom>
          <a:noFill/>
        </p:spPr>
      </p:pic>
      <p:pic>
        <p:nvPicPr>
          <p:cNvPr id="2056" name="Picture 8" descr="Double-Helix Structure of DNA">
            <a:extLst>
              <a:ext uri="{FF2B5EF4-FFF2-40B4-BE49-F238E27FC236}">
                <a16:creationId xmlns:a16="http://schemas.microsoft.com/office/drawing/2014/main" id="{8162209D-C24F-48E1-B9B5-08D5997DC9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304" r="-1" b="20902"/>
          <a:stretch/>
        </p:blipFill>
        <p:spPr bwMode="auto">
          <a:xfrm>
            <a:off x="7311646" y="4683319"/>
            <a:ext cx="3356355" cy="217468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Investigations launched over Hurricane Dorian weather map row – Physics  World">
            <a:extLst>
              <a:ext uri="{FF2B5EF4-FFF2-40B4-BE49-F238E27FC236}">
                <a16:creationId xmlns:a16="http://schemas.microsoft.com/office/drawing/2014/main" id="{5F859276-A447-4D1C-84E7-BAA3FCE8DD6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2260" b="-4"/>
          <a:stretch/>
        </p:blipFill>
        <p:spPr bwMode="auto">
          <a:xfrm>
            <a:off x="4553802" y="4682838"/>
            <a:ext cx="3392730" cy="2175160"/>
          </a:xfrm>
          <a:custGeom>
            <a:avLst/>
            <a:gdLst/>
            <a:ahLst/>
            <a:cxnLst/>
            <a:rect l="l" t="t" r="r" b="b"/>
            <a:pathLst>
              <a:path w="4523640" h="2175160">
                <a:moveTo>
                  <a:pt x="0" y="0"/>
                </a:moveTo>
                <a:lnTo>
                  <a:pt x="4523640" y="0"/>
                </a:lnTo>
                <a:lnTo>
                  <a:pt x="3516256" y="2175160"/>
                </a:lnTo>
                <a:lnTo>
                  <a:pt x="0" y="2175160"/>
                </a:lnTo>
                <a:lnTo>
                  <a:pt x="0" y="2174920"/>
                </a:lnTo>
                <a:lnTo>
                  <a:pt x="14159" y="2174920"/>
                </a:lnTo>
                <a:lnTo>
                  <a:pt x="1021100" y="718"/>
                </a:lnTo>
                <a:lnTo>
                  <a:pt x="0" y="718"/>
                </a:lnTo>
                <a:close/>
              </a:path>
            </a:pathLst>
          </a:cu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D30B5B7-82E3-461A-8B0F-29772D9DC54B}"/>
              </a:ext>
            </a:extLst>
          </p:cNvPr>
          <p:cNvPicPr>
            <a:picLocks noChangeAspect="1"/>
          </p:cNvPicPr>
          <p:nvPr/>
        </p:nvPicPr>
        <p:blipFill rotWithShape="1">
          <a:blip r:embed="rId8"/>
          <a:srcRect t="11216" r="2" b="2"/>
          <a:stretch/>
        </p:blipFill>
        <p:spPr>
          <a:xfrm>
            <a:off x="1524000" y="4689793"/>
            <a:ext cx="3681617" cy="2175160"/>
          </a:xfrm>
          <a:custGeom>
            <a:avLst/>
            <a:gdLst/>
            <a:ahLst/>
            <a:cxnLst/>
            <a:rect l="l" t="t" r="r" b="b"/>
            <a:pathLst>
              <a:path w="4908824" h="2175160">
                <a:moveTo>
                  <a:pt x="0" y="0"/>
                </a:moveTo>
                <a:lnTo>
                  <a:pt x="4908824" y="0"/>
                </a:lnTo>
                <a:lnTo>
                  <a:pt x="3901440" y="2175160"/>
                </a:lnTo>
                <a:lnTo>
                  <a:pt x="0" y="2175160"/>
                </a:lnTo>
                <a:close/>
              </a:path>
            </a:pathLst>
          </a:custGeom>
        </p:spPr>
      </p:pic>
      <p:sp>
        <p:nvSpPr>
          <p:cNvPr id="4" name="TextBox 3">
            <a:extLst>
              <a:ext uri="{FF2B5EF4-FFF2-40B4-BE49-F238E27FC236}">
                <a16:creationId xmlns:a16="http://schemas.microsoft.com/office/drawing/2014/main" id="{43256E93-0855-4D56-A7A1-6B0A3B973B37}"/>
              </a:ext>
            </a:extLst>
          </p:cNvPr>
          <p:cNvSpPr txBox="1"/>
          <p:nvPr/>
        </p:nvSpPr>
        <p:spPr>
          <a:xfrm>
            <a:off x="412000" y="2274838"/>
            <a:ext cx="4987254" cy="2308324"/>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rPr>
              <a:t>Coordination with Open Data Science</a:t>
            </a:r>
          </a:p>
          <a:p>
            <a:pPr algn="ctr"/>
            <a:r>
              <a:rPr lang="en-US" sz="4800" b="1" dirty="0">
                <a:effectLst>
                  <a:outerShdw blurRad="38100" dist="38100" dir="2700000" algn="tl">
                    <a:srgbClr val="000000">
                      <a:alpha val="43137"/>
                    </a:srgbClr>
                  </a:outerShdw>
                </a:effectLst>
              </a:rPr>
              <a:t>and </a:t>
            </a:r>
            <a:r>
              <a:rPr lang="en-US" sz="4800" b="1" dirty="0" err="1">
                <a:effectLst>
                  <a:outerShdw blurRad="38100" dist="38100" dir="2700000" algn="tl">
                    <a:srgbClr val="000000">
                      <a:alpha val="43137"/>
                    </a:srgbClr>
                  </a:outerShdw>
                </a:effectLst>
              </a:rPr>
              <a:t>OpenAI</a:t>
            </a: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649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500"/>
                                        <p:tgtEl>
                                          <p:spTgt spid="205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60"/>
                                        </p:tgtEl>
                                        <p:attrNameLst>
                                          <p:attrName>style.visibility</p:attrName>
                                        </p:attrNameLst>
                                      </p:cBhvr>
                                      <p:to>
                                        <p:strVal val="visible"/>
                                      </p:to>
                                    </p:set>
                                    <p:animEffect transition="in" filter="fade">
                                      <p:cBhvr>
                                        <p:cTn id="11" dur="500"/>
                                        <p:tgtEl>
                                          <p:spTgt spid="206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500"/>
                                        <p:tgtEl>
                                          <p:spTgt spid="205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62"/>
                                        </p:tgtEl>
                                        <p:attrNameLst>
                                          <p:attrName>style.visibility</p:attrName>
                                        </p:attrNameLst>
                                      </p:cBhvr>
                                      <p:to>
                                        <p:strVal val="visible"/>
                                      </p:to>
                                    </p:set>
                                    <p:animEffect transition="in" filter="fade">
                                      <p:cBhvr>
                                        <p:cTn id="23" dur="500"/>
                                        <p:tgtEl>
                                          <p:spTgt spid="206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3CDDC-FAD7-4CA3-80A8-500C8AAE346A}"/>
              </a:ext>
            </a:extLst>
          </p:cNvPr>
          <p:cNvSpPr>
            <a:spLocks noGrp="1"/>
          </p:cNvSpPr>
          <p:nvPr>
            <p:ph type="title"/>
          </p:nvPr>
        </p:nvSpPr>
        <p:spPr>
          <a:xfrm>
            <a:off x="894078" y="484538"/>
            <a:ext cx="9802368" cy="1325563"/>
          </a:xfrm>
        </p:spPr>
        <p:txBody>
          <a:bodyPr/>
          <a:lstStyle/>
          <a:p>
            <a:r>
              <a:rPr lang="en-US" b="1" dirty="0">
                <a:effectLst>
                  <a:outerShdw blurRad="38100" dist="38100" dir="2700000" algn="tl">
                    <a:srgbClr val="000000">
                      <a:alpha val="43137"/>
                    </a:srgbClr>
                  </a:outerShdw>
                </a:effectLst>
                <a:latin typeface="+mn-lt"/>
              </a:rPr>
              <a:t>Potential investment areas to support </a:t>
            </a:r>
            <a:br>
              <a:rPr lang="en-US" b="1" dirty="0">
                <a:effectLst>
                  <a:outerShdw blurRad="38100" dist="38100" dir="2700000" algn="tl">
                    <a:srgbClr val="000000">
                      <a:alpha val="43137"/>
                    </a:srgbClr>
                  </a:outerShdw>
                </a:effectLst>
                <a:latin typeface="+mn-lt"/>
              </a:rPr>
            </a:br>
            <a:r>
              <a:rPr lang="en-US" b="1" dirty="0">
                <a:effectLst>
                  <a:outerShdw blurRad="38100" dist="38100" dir="2700000" algn="tl">
                    <a:srgbClr val="000000">
                      <a:alpha val="43137"/>
                    </a:srgbClr>
                  </a:outerShdw>
                </a:effectLst>
                <a:latin typeface="+mn-lt"/>
              </a:rPr>
              <a:t>open (geospatial) science into the future</a:t>
            </a:r>
          </a:p>
        </p:txBody>
      </p:sp>
      <p:sp>
        <p:nvSpPr>
          <p:cNvPr id="3" name="Slide Number Placeholder 2">
            <a:extLst>
              <a:ext uri="{FF2B5EF4-FFF2-40B4-BE49-F238E27FC236}">
                <a16:creationId xmlns:a16="http://schemas.microsoft.com/office/drawing/2014/main" id="{319AFDBA-C615-4599-93B5-C8037D6CB64F}"/>
              </a:ext>
            </a:extLst>
          </p:cNvPr>
          <p:cNvSpPr>
            <a:spLocks noGrp="1"/>
          </p:cNvSpPr>
          <p:nvPr>
            <p:ph type="sldNum" sz="quarter" idx="12"/>
          </p:nvPr>
        </p:nvSpPr>
        <p:spPr/>
        <p:txBody>
          <a:bodyPr/>
          <a:lstStyle/>
          <a:p>
            <a:fld id="{6D22F896-40B5-4ADD-8801-0D06FADFA095}" type="slidenum">
              <a:rPr lang="en-US" smtClean="0"/>
              <a:t>13</a:t>
            </a:fld>
            <a:endParaRPr lang="en-US" dirty="0"/>
          </a:p>
        </p:txBody>
      </p:sp>
      <p:sp>
        <p:nvSpPr>
          <p:cNvPr id="5" name="TextBox 4">
            <a:extLst>
              <a:ext uri="{FF2B5EF4-FFF2-40B4-BE49-F238E27FC236}">
                <a16:creationId xmlns:a16="http://schemas.microsoft.com/office/drawing/2014/main" id="{D59A7173-B77A-4239-9435-C4EB978D5F55}"/>
              </a:ext>
            </a:extLst>
          </p:cNvPr>
          <p:cNvSpPr txBox="1"/>
          <p:nvPr/>
        </p:nvSpPr>
        <p:spPr>
          <a:xfrm>
            <a:off x="527739" y="1810101"/>
            <a:ext cx="10873522" cy="4001095"/>
          </a:xfrm>
          <a:prstGeom prst="rect">
            <a:avLst/>
          </a:prstGeom>
          <a:solidFill>
            <a:schemeClr val="bg1"/>
          </a:solidFill>
        </p:spPr>
        <p:txBody>
          <a:bodyPr wrap="square" rtlCol="0">
            <a:spAutoFit/>
          </a:bodyPr>
          <a:lstStyle/>
          <a:p>
            <a:pPr>
              <a:spcAft>
                <a:spcPts val="1200"/>
              </a:spcAft>
            </a:pPr>
            <a:endParaRPr lang="en-US" sz="2800" b="1" u="sng" dirty="0"/>
          </a:p>
          <a:p>
            <a:pPr marL="914400" lvl="1" indent="-457200">
              <a:spcAft>
                <a:spcPts val="1200"/>
              </a:spcAft>
              <a:buFont typeface="Arial" panose="020B0604020202020204" pitchFamily="34" charset="0"/>
              <a:buChar char="•"/>
            </a:pPr>
            <a:r>
              <a:rPr lang="en-US" sz="2800" dirty="0"/>
              <a:t>Cloud access to Landsat data (Level 2 and Level 3); global ARD and Level 3 (e.g., LCMAP, NLCD, LANDFIRE, etc.) data and science algorithms.</a:t>
            </a:r>
          </a:p>
          <a:p>
            <a:pPr marL="914400" lvl="1" indent="-457200">
              <a:spcAft>
                <a:spcPts val="1200"/>
              </a:spcAft>
              <a:buFont typeface="Arial" panose="020B0604020202020204" pitchFamily="34" charset="0"/>
              <a:buChar char="•"/>
            </a:pPr>
            <a:r>
              <a:rPr lang="en-US" sz="2800" dirty="0"/>
              <a:t>Open science algorithms for </a:t>
            </a:r>
            <a:r>
              <a:rPr lang="en-US" sz="2800" i="1" dirty="0"/>
              <a:t>harmonization</a:t>
            </a:r>
            <a:r>
              <a:rPr lang="en-US" sz="2800" dirty="0"/>
              <a:t> among multiple data sets (e.g., HLS)</a:t>
            </a:r>
          </a:p>
          <a:p>
            <a:pPr marL="914400" lvl="1" indent="-457200">
              <a:spcAft>
                <a:spcPts val="1200"/>
              </a:spcAft>
              <a:buFont typeface="Arial" panose="020B0604020202020204" pitchFamily="34" charset="0"/>
              <a:buChar char="•"/>
            </a:pPr>
            <a:r>
              <a:rPr lang="en-US" sz="2800" dirty="0"/>
              <a:t>Promotion/collaboration with of </a:t>
            </a:r>
            <a:r>
              <a:rPr lang="en-US" sz="2800" i="1" dirty="0"/>
              <a:t>Open</a:t>
            </a:r>
            <a:r>
              <a:rPr lang="en-US" sz="2800" dirty="0"/>
              <a:t> </a:t>
            </a:r>
            <a:r>
              <a:rPr lang="en-US" sz="2800" i="1" dirty="0"/>
              <a:t>Data Science </a:t>
            </a:r>
            <a:r>
              <a:rPr lang="en-US" sz="2800" dirty="0"/>
              <a:t>and </a:t>
            </a:r>
            <a:r>
              <a:rPr lang="en-US" sz="2800" i="1" dirty="0" err="1"/>
              <a:t>OpenAI</a:t>
            </a:r>
            <a:r>
              <a:rPr lang="en-US" sz="2800" dirty="0"/>
              <a:t> platforms (e.g., Open Data Cube, </a:t>
            </a:r>
            <a:r>
              <a:rPr lang="en-US" sz="2800" dirty="0" err="1"/>
              <a:t>Pangeo</a:t>
            </a:r>
            <a:r>
              <a:rPr lang="en-US" sz="2800" dirty="0"/>
              <a:t>, other….)</a:t>
            </a:r>
          </a:p>
        </p:txBody>
      </p:sp>
    </p:spTree>
    <p:extLst>
      <p:ext uri="{BB962C8B-B14F-4D97-AF65-F5344CB8AC3E}">
        <p14:creationId xmlns:p14="http://schemas.microsoft.com/office/powerpoint/2010/main" val="2144112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E49FD9-45CF-472C-9283-244036BE68F8}"/>
              </a:ext>
            </a:extLst>
          </p:cNvPr>
          <p:cNvPicPr>
            <a:picLocks noChangeAspect="1"/>
          </p:cNvPicPr>
          <p:nvPr/>
        </p:nvPicPr>
        <p:blipFill>
          <a:blip r:embed="rId3"/>
          <a:stretch>
            <a:fillRect/>
          </a:stretch>
        </p:blipFill>
        <p:spPr>
          <a:xfrm>
            <a:off x="3587995" y="335088"/>
            <a:ext cx="8510954" cy="6383216"/>
          </a:xfrm>
          <a:prstGeom prst="rect">
            <a:avLst/>
          </a:prstGeom>
        </p:spPr>
      </p:pic>
      <p:sp>
        <p:nvSpPr>
          <p:cNvPr id="5" name="Oval 4"/>
          <p:cNvSpPr/>
          <p:nvPr/>
        </p:nvSpPr>
        <p:spPr>
          <a:xfrm>
            <a:off x="8670379" y="4189816"/>
            <a:ext cx="1991271" cy="89018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8" descr="United States Department of the Interior - Wikipedia">
            <a:extLst>
              <a:ext uri="{FF2B5EF4-FFF2-40B4-BE49-F238E27FC236}">
                <a16:creationId xmlns:a16="http://schemas.microsoft.com/office/drawing/2014/main" id="{B11B0320-CDFE-409B-90E0-EBA07B81BC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922" y="92516"/>
            <a:ext cx="3389073" cy="33750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44B48E-6520-45DB-86DF-0242B6C361B4}"/>
              </a:ext>
            </a:extLst>
          </p:cNvPr>
          <p:cNvSpPr txBox="1"/>
          <p:nvPr/>
        </p:nvSpPr>
        <p:spPr>
          <a:xfrm>
            <a:off x="198921" y="4345609"/>
            <a:ext cx="3389073" cy="1815882"/>
          </a:xfrm>
          <a:prstGeom prst="rect">
            <a:avLst/>
          </a:prstGeom>
          <a:noFill/>
        </p:spPr>
        <p:txBody>
          <a:bodyPr wrap="square" rtlCol="0">
            <a:spAutoFit/>
          </a:bodyPr>
          <a:lstStyle/>
          <a:p>
            <a:r>
              <a:rPr lang="en-US" sz="2800" b="1" dirty="0"/>
              <a:t>Mission</a:t>
            </a:r>
            <a:r>
              <a:rPr lang="en-US" sz="2800" dirty="0"/>
              <a:t>:  </a:t>
            </a:r>
            <a:r>
              <a:rPr lang="en-US" sz="2800" i="0" dirty="0">
                <a:solidFill>
                  <a:srgbClr val="202124"/>
                </a:solidFill>
                <a:effectLst/>
              </a:rPr>
              <a:t>protect and manages the Nation's natural resources and cultural heritage</a:t>
            </a:r>
            <a:r>
              <a:rPr lang="en-US" sz="2800" dirty="0"/>
              <a:t>.</a:t>
            </a:r>
          </a:p>
        </p:txBody>
      </p:sp>
    </p:spTree>
    <p:extLst>
      <p:ext uri="{BB962C8B-B14F-4D97-AF65-F5344CB8AC3E}">
        <p14:creationId xmlns:p14="http://schemas.microsoft.com/office/powerpoint/2010/main" val="429105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113498" y="2949941"/>
            <a:ext cx="8402891" cy="2851700"/>
            <a:chOff x="-774" y="-84"/>
            <a:chExt cx="5590" cy="1864"/>
          </a:xfrm>
        </p:grpSpPr>
        <p:grpSp>
          <p:nvGrpSpPr>
            <p:cNvPr id="3" name="Group 5"/>
            <p:cNvGrpSpPr>
              <a:grpSpLocks/>
            </p:cNvGrpSpPr>
            <p:nvPr/>
          </p:nvGrpSpPr>
          <p:grpSpPr bwMode="auto">
            <a:xfrm>
              <a:off x="-774" y="-84"/>
              <a:ext cx="5452" cy="202"/>
              <a:chOff x="-774" y="-84"/>
              <a:chExt cx="5452" cy="202"/>
            </a:xfrm>
          </p:grpSpPr>
          <p:sp>
            <p:nvSpPr>
              <p:cNvPr id="17414" name="Rectangle 6"/>
              <p:cNvSpPr>
                <a:spLocks/>
              </p:cNvSpPr>
              <p:nvPr/>
            </p:nvSpPr>
            <p:spPr bwMode="auto">
              <a:xfrm>
                <a:off x="-774" y="-84"/>
                <a:ext cx="4817" cy="202"/>
              </a:xfrm>
              <a:prstGeom prst="rect">
                <a:avLst/>
              </a:prstGeom>
              <a:gradFill rotWithShape="0">
                <a:gsLst>
                  <a:gs pos="0">
                    <a:srgbClr val="000066"/>
                  </a:gs>
                  <a:gs pos="100000">
                    <a:srgbClr val="000000">
                      <a:alpha val="0"/>
                    </a:srgbClr>
                  </a:gs>
                </a:gsLst>
                <a:lin ang="0" scaled="1"/>
              </a:gradFill>
              <a:ln w="25400">
                <a:noFill/>
                <a:miter lim="800000"/>
                <a:headEnd/>
                <a:tailEnd/>
              </a:ln>
            </p:spPr>
            <p:txBody>
              <a:bodyPr lIns="0" tIns="0" rIns="0" bIns="0"/>
              <a:lstStyle/>
              <a:p>
                <a:endParaRPr lang="en-US" dirty="0">
                  <a:solidFill>
                    <a:prstClr val="black"/>
                  </a:solidFill>
                  <a:ea typeface="ＭＳ Ｐゴシック" pitchFamily="34" charset="-128"/>
                </a:endParaRPr>
              </a:p>
            </p:txBody>
          </p:sp>
          <p:sp>
            <p:nvSpPr>
              <p:cNvPr id="17415" name="Rectangle 7"/>
              <p:cNvSpPr>
                <a:spLocks/>
              </p:cNvSpPr>
              <p:nvPr/>
            </p:nvSpPr>
            <p:spPr bwMode="auto">
              <a:xfrm>
                <a:off x="-138" y="-63"/>
                <a:ext cx="4816" cy="136"/>
              </a:xfrm>
              <a:prstGeom prst="rect">
                <a:avLst/>
              </a:prstGeom>
              <a:noFill/>
              <a:ln w="12700">
                <a:noFill/>
                <a:miter lim="800000"/>
                <a:headEnd/>
                <a:tailEnd/>
              </a:ln>
            </p:spPr>
            <p:txBody>
              <a:bodyPr lIns="0" tIns="0" rIns="40639" bIns="0"/>
              <a:lstStyle/>
              <a:p>
                <a:pPr marL="39688">
                  <a:spcBef>
                    <a:spcPts val="850"/>
                  </a:spcBef>
                </a:pPr>
                <a:r>
                  <a:rPr lang="en-US" sz="1500" dirty="0">
                    <a:solidFill>
                      <a:srgbClr val="FFFF99"/>
                    </a:solidFill>
                    <a:latin typeface="Arial Bold" charset="0"/>
                    <a:ea typeface="ＭＳ Ｐゴシック" pitchFamily="34" charset="-128"/>
                    <a:cs typeface="Arial Bold" charset="0"/>
                    <a:sym typeface="Arial Bold" charset="0"/>
                  </a:rPr>
                  <a:t>Ecosystems</a:t>
                </a:r>
              </a:p>
            </p:txBody>
          </p:sp>
        </p:grpSp>
        <p:grpSp>
          <p:nvGrpSpPr>
            <p:cNvPr id="4" name="Group 8"/>
            <p:cNvGrpSpPr>
              <a:grpSpLocks/>
            </p:cNvGrpSpPr>
            <p:nvPr/>
          </p:nvGrpSpPr>
          <p:grpSpPr bwMode="auto">
            <a:xfrm>
              <a:off x="-598" y="1578"/>
              <a:ext cx="5276" cy="202"/>
              <a:chOff x="-598" y="-592"/>
              <a:chExt cx="5276" cy="202"/>
            </a:xfrm>
          </p:grpSpPr>
          <p:sp>
            <p:nvSpPr>
              <p:cNvPr id="17417" name="Rectangle 9"/>
              <p:cNvSpPr>
                <a:spLocks/>
              </p:cNvSpPr>
              <p:nvPr/>
            </p:nvSpPr>
            <p:spPr bwMode="auto">
              <a:xfrm>
                <a:off x="-598" y="-592"/>
                <a:ext cx="4817" cy="202"/>
              </a:xfrm>
              <a:prstGeom prst="rect">
                <a:avLst/>
              </a:prstGeom>
              <a:gradFill rotWithShape="0">
                <a:gsLst>
                  <a:gs pos="0">
                    <a:srgbClr val="000066"/>
                  </a:gs>
                  <a:gs pos="100000">
                    <a:srgbClr val="000000">
                      <a:alpha val="0"/>
                    </a:srgbClr>
                  </a:gs>
                </a:gsLst>
                <a:lin ang="0" scaled="1"/>
              </a:gradFill>
              <a:ln w="12700">
                <a:noFill/>
                <a:miter lim="800000"/>
                <a:headEnd/>
                <a:tailEnd/>
              </a:ln>
            </p:spPr>
            <p:txBody>
              <a:bodyPr lIns="0" tIns="0" rIns="0" bIns="0"/>
              <a:lstStyle/>
              <a:p>
                <a:endParaRPr lang="en-US" dirty="0">
                  <a:solidFill>
                    <a:prstClr val="black"/>
                  </a:solidFill>
                  <a:ea typeface="ＭＳ Ｐゴシック" pitchFamily="34" charset="-128"/>
                </a:endParaRPr>
              </a:p>
            </p:txBody>
          </p:sp>
          <p:sp>
            <p:nvSpPr>
              <p:cNvPr id="17418" name="Rectangle 10"/>
              <p:cNvSpPr>
                <a:spLocks/>
              </p:cNvSpPr>
              <p:nvPr/>
            </p:nvSpPr>
            <p:spPr bwMode="auto">
              <a:xfrm>
                <a:off x="-138" y="-571"/>
                <a:ext cx="4816" cy="136"/>
              </a:xfrm>
              <a:prstGeom prst="rect">
                <a:avLst/>
              </a:prstGeom>
              <a:noFill/>
              <a:ln w="12700">
                <a:noFill/>
                <a:miter lim="800000"/>
                <a:headEnd/>
                <a:tailEnd/>
              </a:ln>
            </p:spPr>
            <p:txBody>
              <a:bodyPr lIns="0" tIns="0" rIns="40639" bIns="0"/>
              <a:lstStyle/>
              <a:p>
                <a:pPr marL="39688">
                  <a:spcBef>
                    <a:spcPts val="850"/>
                  </a:spcBef>
                </a:pPr>
                <a:r>
                  <a:rPr lang="en-US" sz="1500" dirty="0">
                    <a:solidFill>
                      <a:srgbClr val="FFFF99"/>
                    </a:solidFill>
                    <a:latin typeface="Arial Bold" charset="0"/>
                    <a:ea typeface="ＭＳ Ｐゴシック" pitchFamily="34" charset="-128"/>
                    <a:cs typeface="Arial Bold" charset="0"/>
                    <a:sym typeface="Arial Bold" charset="0"/>
                  </a:rPr>
                  <a:t>Core Science Systems</a:t>
                </a:r>
              </a:p>
            </p:txBody>
          </p:sp>
        </p:grpSp>
        <p:grpSp>
          <p:nvGrpSpPr>
            <p:cNvPr id="5" name="Group 11"/>
            <p:cNvGrpSpPr>
              <a:grpSpLocks/>
            </p:cNvGrpSpPr>
            <p:nvPr/>
          </p:nvGrpSpPr>
          <p:grpSpPr bwMode="auto">
            <a:xfrm>
              <a:off x="-531" y="321"/>
              <a:ext cx="5209" cy="202"/>
              <a:chOff x="-531" y="-159"/>
              <a:chExt cx="5209" cy="202"/>
            </a:xfrm>
          </p:grpSpPr>
          <p:sp>
            <p:nvSpPr>
              <p:cNvPr id="17420" name="Rectangle 12"/>
              <p:cNvSpPr>
                <a:spLocks/>
              </p:cNvSpPr>
              <p:nvPr/>
            </p:nvSpPr>
            <p:spPr bwMode="auto">
              <a:xfrm>
                <a:off x="-531" y="-159"/>
                <a:ext cx="4817" cy="202"/>
              </a:xfrm>
              <a:prstGeom prst="rect">
                <a:avLst/>
              </a:prstGeom>
              <a:gradFill rotWithShape="0">
                <a:gsLst>
                  <a:gs pos="0">
                    <a:srgbClr val="000066"/>
                  </a:gs>
                  <a:gs pos="100000">
                    <a:srgbClr val="000000">
                      <a:alpha val="0"/>
                    </a:srgbClr>
                  </a:gs>
                </a:gsLst>
                <a:lin ang="0" scaled="1"/>
              </a:gradFill>
              <a:ln w="12700">
                <a:noFill/>
                <a:miter lim="800000"/>
                <a:headEnd/>
                <a:tailEnd/>
              </a:ln>
            </p:spPr>
            <p:txBody>
              <a:bodyPr lIns="0" tIns="0" rIns="0" bIns="0"/>
              <a:lstStyle/>
              <a:p>
                <a:endParaRPr lang="en-US" dirty="0">
                  <a:solidFill>
                    <a:prstClr val="black"/>
                  </a:solidFill>
                  <a:ea typeface="ＭＳ Ｐゴシック" pitchFamily="34" charset="-128"/>
                </a:endParaRPr>
              </a:p>
            </p:txBody>
          </p:sp>
          <p:sp>
            <p:nvSpPr>
              <p:cNvPr id="17421" name="Rectangle 13"/>
              <p:cNvSpPr>
                <a:spLocks/>
              </p:cNvSpPr>
              <p:nvPr/>
            </p:nvSpPr>
            <p:spPr bwMode="auto">
              <a:xfrm>
                <a:off x="-138" y="-147"/>
                <a:ext cx="4816" cy="136"/>
              </a:xfrm>
              <a:prstGeom prst="rect">
                <a:avLst/>
              </a:prstGeom>
              <a:noFill/>
              <a:ln w="12700">
                <a:noFill/>
                <a:miter lim="800000"/>
                <a:headEnd/>
                <a:tailEnd/>
              </a:ln>
            </p:spPr>
            <p:txBody>
              <a:bodyPr lIns="0" tIns="0" rIns="40639" bIns="0"/>
              <a:lstStyle/>
              <a:p>
                <a:pPr marL="39688">
                  <a:spcBef>
                    <a:spcPts val="850"/>
                  </a:spcBef>
                </a:pPr>
                <a:r>
                  <a:rPr lang="en-US" sz="1500" dirty="0">
                    <a:solidFill>
                      <a:srgbClr val="FFFF99"/>
                    </a:solidFill>
                    <a:latin typeface="Arial Bold" charset="0"/>
                    <a:ea typeface="ＭＳ Ｐゴシック" pitchFamily="34" charset="-128"/>
                    <a:cs typeface="Arial Bold" charset="0"/>
                    <a:sym typeface="Arial Bold" charset="0"/>
                  </a:rPr>
                  <a:t>Energy and Mineral Resources and Environmental Health</a:t>
                </a:r>
              </a:p>
            </p:txBody>
          </p:sp>
        </p:grpSp>
        <p:grpSp>
          <p:nvGrpSpPr>
            <p:cNvPr id="6" name="Group 14"/>
            <p:cNvGrpSpPr>
              <a:grpSpLocks/>
            </p:cNvGrpSpPr>
            <p:nvPr/>
          </p:nvGrpSpPr>
          <p:grpSpPr bwMode="auto">
            <a:xfrm>
              <a:off x="-523" y="719"/>
              <a:ext cx="5201" cy="202"/>
              <a:chOff x="-523" y="-193"/>
              <a:chExt cx="5201" cy="202"/>
            </a:xfrm>
          </p:grpSpPr>
          <p:sp>
            <p:nvSpPr>
              <p:cNvPr id="17423" name="Rectangle 15"/>
              <p:cNvSpPr>
                <a:spLocks/>
              </p:cNvSpPr>
              <p:nvPr/>
            </p:nvSpPr>
            <p:spPr bwMode="auto">
              <a:xfrm>
                <a:off x="-523" y="-193"/>
                <a:ext cx="4817" cy="202"/>
              </a:xfrm>
              <a:prstGeom prst="rect">
                <a:avLst/>
              </a:prstGeom>
              <a:gradFill rotWithShape="0">
                <a:gsLst>
                  <a:gs pos="0">
                    <a:srgbClr val="000066"/>
                  </a:gs>
                  <a:gs pos="100000">
                    <a:srgbClr val="000000">
                      <a:alpha val="0"/>
                    </a:srgbClr>
                  </a:gs>
                </a:gsLst>
                <a:lin ang="0" scaled="1"/>
              </a:gradFill>
              <a:ln w="12700">
                <a:noFill/>
                <a:miter lim="800000"/>
                <a:headEnd/>
                <a:tailEnd/>
              </a:ln>
            </p:spPr>
            <p:txBody>
              <a:bodyPr lIns="0" tIns="0" rIns="0" bIns="0"/>
              <a:lstStyle/>
              <a:p>
                <a:endParaRPr lang="en-US" dirty="0">
                  <a:solidFill>
                    <a:prstClr val="black"/>
                  </a:solidFill>
                  <a:ea typeface="ＭＳ Ｐゴシック" pitchFamily="34" charset="-128"/>
                </a:endParaRPr>
              </a:p>
            </p:txBody>
          </p:sp>
          <p:sp>
            <p:nvSpPr>
              <p:cNvPr id="17424" name="Rectangle 16"/>
              <p:cNvSpPr>
                <a:spLocks/>
              </p:cNvSpPr>
              <p:nvPr/>
            </p:nvSpPr>
            <p:spPr bwMode="auto">
              <a:xfrm>
                <a:off x="-138" y="-170"/>
                <a:ext cx="4816" cy="136"/>
              </a:xfrm>
              <a:prstGeom prst="rect">
                <a:avLst/>
              </a:prstGeom>
              <a:noFill/>
              <a:ln w="12700">
                <a:noFill/>
                <a:miter lim="800000"/>
                <a:headEnd/>
                <a:tailEnd/>
              </a:ln>
            </p:spPr>
            <p:txBody>
              <a:bodyPr lIns="0" tIns="0" rIns="40639" bIns="0"/>
              <a:lstStyle/>
              <a:p>
                <a:pPr marL="39688">
                  <a:spcBef>
                    <a:spcPts val="850"/>
                  </a:spcBef>
                </a:pPr>
                <a:r>
                  <a:rPr lang="en-US" sz="1500" dirty="0">
                    <a:solidFill>
                      <a:srgbClr val="FFFF99"/>
                    </a:solidFill>
                    <a:latin typeface="Arial Bold" charset="0"/>
                    <a:ea typeface="ＭＳ Ｐゴシック" pitchFamily="34" charset="-128"/>
                    <a:cs typeface="Arial Bold" charset="0"/>
                    <a:sym typeface="Arial Bold" charset="0"/>
                  </a:rPr>
                  <a:t>Natural Hazards</a:t>
                </a:r>
              </a:p>
            </p:txBody>
          </p:sp>
        </p:grpSp>
        <p:sp>
          <p:nvSpPr>
            <p:cNvPr id="17427" name="Rectangle 19"/>
            <p:cNvSpPr>
              <a:spLocks/>
            </p:cNvSpPr>
            <p:nvPr/>
          </p:nvSpPr>
          <p:spPr bwMode="auto">
            <a:xfrm>
              <a:off x="0" y="1344"/>
              <a:ext cx="4816" cy="136"/>
            </a:xfrm>
            <a:prstGeom prst="rect">
              <a:avLst/>
            </a:prstGeom>
            <a:noFill/>
            <a:ln w="12700">
              <a:noFill/>
              <a:miter lim="800000"/>
              <a:headEnd/>
              <a:tailEnd/>
            </a:ln>
          </p:spPr>
          <p:txBody>
            <a:bodyPr lIns="0" tIns="0" rIns="40639" bIns="0"/>
            <a:lstStyle/>
            <a:p>
              <a:pPr marL="39688">
                <a:spcBef>
                  <a:spcPts val="850"/>
                </a:spcBef>
              </a:pPr>
              <a:endParaRPr lang="en-US" sz="1500" dirty="0">
                <a:solidFill>
                  <a:srgbClr val="FFFF99"/>
                </a:solidFill>
                <a:latin typeface="Arial Bold" charset="0"/>
                <a:ea typeface="ＭＳ Ｐゴシック" pitchFamily="34" charset="-128"/>
                <a:cs typeface="Arial Bold" charset="0"/>
                <a:sym typeface="Arial Bold" charset="0"/>
              </a:endParaRPr>
            </a:p>
          </p:txBody>
        </p:sp>
        <p:grpSp>
          <p:nvGrpSpPr>
            <p:cNvPr id="8" name="Group 20"/>
            <p:cNvGrpSpPr>
              <a:grpSpLocks/>
            </p:cNvGrpSpPr>
            <p:nvPr/>
          </p:nvGrpSpPr>
          <p:grpSpPr bwMode="auto">
            <a:xfrm>
              <a:off x="-517" y="1162"/>
              <a:ext cx="5279" cy="202"/>
              <a:chOff x="-517" y="-614"/>
              <a:chExt cx="5279" cy="202"/>
            </a:xfrm>
          </p:grpSpPr>
          <p:sp>
            <p:nvSpPr>
              <p:cNvPr id="17429" name="Rectangle 21"/>
              <p:cNvSpPr>
                <a:spLocks/>
              </p:cNvSpPr>
              <p:nvPr/>
            </p:nvSpPr>
            <p:spPr bwMode="auto">
              <a:xfrm>
                <a:off x="-517" y="-614"/>
                <a:ext cx="4817" cy="202"/>
              </a:xfrm>
              <a:prstGeom prst="rect">
                <a:avLst/>
              </a:prstGeom>
              <a:gradFill rotWithShape="0">
                <a:gsLst>
                  <a:gs pos="0">
                    <a:srgbClr val="000066"/>
                  </a:gs>
                  <a:gs pos="100000">
                    <a:srgbClr val="000000">
                      <a:alpha val="0"/>
                    </a:srgbClr>
                  </a:gs>
                </a:gsLst>
                <a:lin ang="0" scaled="1"/>
              </a:gradFill>
              <a:ln w="12700">
                <a:noFill/>
                <a:miter lim="800000"/>
                <a:headEnd/>
                <a:tailEnd/>
              </a:ln>
            </p:spPr>
            <p:txBody>
              <a:bodyPr lIns="0" tIns="0" rIns="0" bIns="0"/>
              <a:lstStyle/>
              <a:p>
                <a:endParaRPr lang="en-US" dirty="0">
                  <a:solidFill>
                    <a:prstClr val="black"/>
                  </a:solidFill>
                  <a:ea typeface="ＭＳ Ｐゴシック" pitchFamily="34" charset="-128"/>
                </a:endParaRPr>
              </a:p>
            </p:txBody>
          </p:sp>
          <p:sp>
            <p:nvSpPr>
              <p:cNvPr id="17430" name="Rectangle 22"/>
              <p:cNvSpPr>
                <a:spLocks/>
              </p:cNvSpPr>
              <p:nvPr/>
            </p:nvSpPr>
            <p:spPr bwMode="auto">
              <a:xfrm>
                <a:off x="-138" y="-595"/>
                <a:ext cx="4900" cy="175"/>
              </a:xfrm>
              <a:prstGeom prst="rect">
                <a:avLst/>
              </a:prstGeom>
              <a:noFill/>
              <a:ln w="12700">
                <a:noFill/>
                <a:miter lim="800000"/>
                <a:headEnd/>
                <a:tailEnd/>
              </a:ln>
            </p:spPr>
            <p:txBody>
              <a:bodyPr lIns="0" tIns="0" rIns="40639" bIns="0"/>
              <a:lstStyle/>
              <a:p>
                <a:pPr marL="39688">
                  <a:spcBef>
                    <a:spcPts val="850"/>
                  </a:spcBef>
                </a:pPr>
                <a:r>
                  <a:rPr lang="en-US" sz="1500" dirty="0">
                    <a:solidFill>
                      <a:srgbClr val="FFFF99"/>
                    </a:solidFill>
                    <a:latin typeface="Arial Bold" charset="0"/>
                    <a:ea typeface="ＭＳ Ｐゴシック" pitchFamily="34" charset="-128"/>
                    <a:cs typeface="Arial Bold" charset="0"/>
                    <a:sym typeface="Arial Bold" charset="0"/>
                  </a:rPr>
                  <a:t>Water Resources</a:t>
                </a:r>
              </a:p>
            </p:txBody>
          </p:sp>
        </p:grpSp>
      </p:grpSp>
      <p:pic>
        <p:nvPicPr>
          <p:cNvPr id="17434" name="Picture 26"/>
          <p:cNvPicPr>
            <a:picLocks noChangeArrowheads="1"/>
          </p:cNvPicPr>
          <p:nvPr/>
        </p:nvPicPr>
        <p:blipFill>
          <a:blip r:embed="rId3" cstate="print"/>
          <a:srcRect t="37378"/>
          <a:stretch>
            <a:fillRect/>
          </a:stretch>
        </p:blipFill>
        <p:spPr bwMode="auto">
          <a:xfrm>
            <a:off x="586339" y="5453615"/>
            <a:ext cx="922686" cy="549275"/>
          </a:xfrm>
          <a:prstGeom prst="rect">
            <a:avLst/>
          </a:prstGeom>
          <a:noFill/>
          <a:ln w="12700">
            <a:solidFill>
              <a:srgbClr val="F8D03E"/>
            </a:solidFill>
            <a:miter lim="800000"/>
            <a:headEnd/>
            <a:tailEnd/>
          </a:ln>
        </p:spPr>
      </p:pic>
      <p:pic>
        <p:nvPicPr>
          <p:cNvPr id="17436" name="Picture 28"/>
          <p:cNvPicPr>
            <a:picLocks noChangeArrowheads="1"/>
          </p:cNvPicPr>
          <p:nvPr/>
        </p:nvPicPr>
        <p:blipFill>
          <a:blip r:embed="rId4" cstate="print"/>
          <a:srcRect t="19104" b="15736"/>
          <a:stretch>
            <a:fillRect/>
          </a:stretch>
        </p:blipFill>
        <p:spPr bwMode="auto">
          <a:xfrm>
            <a:off x="589862" y="3514724"/>
            <a:ext cx="919163" cy="519113"/>
          </a:xfrm>
          <a:prstGeom prst="rect">
            <a:avLst/>
          </a:prstGeom>
          <a:noFill/>
          <a:ln w="25400">
            <a:solidFill>
              <a:srgbClr val="F8D03E"/>
            </a:solidFill>
            <a:miter lim="800000"/>
            <a:headEnd/>
            <a:tailEnd/>
          </a:ln>
        </p:spPr>
      </p:pic>
      <p:pic>
        <p:nvPicPr>
          <p:cNvPr id="17438" name="Picture 30"/>
          <p:cNvPicPr>
            <a:picLocks noChangeArrowheads="1"/>
          </p:cNvPicPr>
          <p:nvPr/>
        </p:nvPicPr>
        <p:blipFill>
          <a:blip r:embed="rId5" cstate="print"/>
          <a:srcRect t="20425" b="6364"/>
          <a:stretch>
            <a:fillRect/>
          </a:stretch>
        </p:blipFill>
        <p:spPr bwMode="auto">
          <a:xfrm>
            <a:off x="577162" y="4822202"/>
            <a:ext cx="919163" cy="549275"/>
          </a:xfrm>
          <a:prstGeom prst="rect">
            <a:avLst/>
          </a:prstGeom>
          <a:noFill/>
          <a:ln w="25400">
            <a:solidFill>
              <a:srgbClr val="F8D03E"/>
            </a:solidFill>
            <a:miter lim="800000"/>
            <a:headEnd/>
            <a:tailEnd/>
          </a:ln>
        </p:spPr>
      </p:pic>
      <p:pic>
        <p:nvPicPr>
          <p:cNvPr id="17439" name="Picture 31"/>
          <p:cNvPicPr>
            <a:picLocks noChangeArrowheads="1"/>
          </p:cNvPicPr>
          <p:nvPr/>
        </p:nvPicPr>
        <p:blipFill>
          <a:blip r:embed="rId6" cstate="print"/>
          <a:srcRect t="20906"/>
          <a:stretch>
            <a:fillRect/>
          </a:stretch>
        </p:blipFill>
        <p:spPr bwMode="auto">
          <a:xfrm>
            <a:off x="577162" y="2738959"/>
            <a:ext cx="931863" cy="684213"/>
          </a:xfrm>
          <a:prstGeom prst="rect">
            <a:avLst/>
          </a:prstGeom>
          <a:noFill/>
          <a:ln w="12700">
            <a:solidFill>
              <a:srgbClr val="F8D03E"/>
            </a:solidFill>
            <a:miter lim="800000"/>
            <a:headEnd/>
            <a:tailEnd/>
          </a:ln>
        </p:spPr>
      </p:pic>
      <p:pic>
        <p:nvPicPr>
          <p:cNvPr id="17440" name="Picture 32"/>
          <p:cNvPicPr>
            <a:picLocks noChangeArrowheads="1"/>
          </p:cNvPicPr>
          <p:nvPr/>
        </p:nvPicPr>
        <p:blipFill>
          <a:blip r:embed="rId7" cstate="print"/>
          <a:srcRect t="21747" b="7930"/>
          <a:stretch>
            <a:fillRect/>
          </a:stretch>
        </p:blipFill>
        <p:spPr bwMode="auto">
          <a:xfrm>
            <a:off x="589862" y="4151846"/>
            <a:ext cx="919163" cy="542925"/>
          </a:xfrm>
          <a:prstGeom prst="rect">
            <a:avLst/>
          </a:prstGeom>
          <a:noFill/>
          <a:ln w="25400">
            <a:solidFill>
              <a:srgbClr val="F8D03E"/>
            </a:solidFill>
            <a:miter lim="800000"/>
            <a:headEnd/>
            <a:tailEnd/>
          </a:ln>
        </p:spPr>
      </p:pic>
      <p:sp>
        <p:nvSpPr>
          <p:cNvPr id="40" name="Title 1"/>
          <p:cNvSpPr txBox="1">
            <a:spLocks/>
          </p:cNvSpPr>
          <p:nvPr/>
        </p:nvSpPr>
        <p:spPr bwMode="auto">
          <a:xfrm>
            <a:off x="313731" y="152180"/>
            <a:ext cx="9595055" cy="1143000"/>
          </a:xfrm>
          <a:prstGeom prst="rect">
            <a:avLst/>
          </a:prstGeom>
          <a:noFill/>
          <a:ln w="12700">
            <a:noFill/>
            <a:miter lim="800000"/>
            <a:headEnd/>
            <a:tailEnd/>
          </a:ln>
          <a:effectLst/>
        </p:spPr>
        <p:txBody>
          <a:bodyPr vert="horz" wrap="square" lIns="50800" tIns="50800" rIns="90488" bIns="50800" numCol="1" anchor="ctr" anchorCtr="0" compatLnSpc="1">
            <a:prstTxWarp prst="textNoShape">
              <a:avLst/>
            </a:prstTxWarp>
            <a:normAutofit lnSpcReduction="10000"/>
          </a:bodyPr>
          <a:lstStyle/>
          <a:p>
            <a:pPr marL="39688" fontAlgn="base">
              <a:spcBef>
                <a:spcPct val="0"/>
              </a:spcBef>
              <a:spcAft>
                <a:spcPct val="0"/>
              </a:spcAft>
              <a:defRPr/>
            </a:pPr>
            <a:r>
              <a:rPr lang="en-US" sz="4000" b="1" kern="0"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sym typeface="Arial Bold" charset="0"/>
              </a:rPr>
              <a:t>United States Geological Survey </a:t>
            </a:r>
          </a:p>
          <a:p>
            <a:pPr marL="39688" fontAlgn="base">
              <a:spcBef>
                <a:spcPct val="0"/>
              </a:spcBef>
              <a:spcAft>
                <a:spcPct val="0"/>
              </a:spcAft>
              <a:defRPr/>
            </a:pPr>
            <a:r>
              <a:rPr lang="en-US" sz="3200" b="1" kern="0"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sym typeface="Arial Bold" charset="0"/>
              </a:rPr>
              <a:t>        </a:t>
            </a:r>
          </a:p>
        </p:txBody>
      </p:sp>
      <p:sp>
        <p:nvSpPr>
          <p:cNvPr id="12" name="TextBox 11"/>
          <p:cNvSpPr txBox="1"/>
          <p:nvPr/>
        </p:nvSpPr>
        <p:spPr>
          <a:xfrm>
            <a:off x="313731" y="865705"/>
            <a:ext cx="7845531" cy="1323439"/>
          </a:xfrm>
          <a:prstGeom prst="rect">
            <a:avLst/>
          </a:prstGeom>
          <a:noFill/>
        </p:spPr>
        <p:txBody>
          <a:bodyPr wrap="square" rtlCol="0">
            <a:spAutoFit/>
          </a:bodyPr>
          <a:lstStyle/>
          <a:p>
            <a:r>
              <a:rPr lang="en-US" sz="2000" b="1" dirty="0"/>
              <a:t>Mission:</a:t>
            </a:r>
            <a:r>
              <a:rPr lang="en-US" sz="2000" dirty="0"/>
              <a:t>  Provide reliable scientific information to describe and understand the Earth; minimize loss of life and property from natural disasters; manage water, biological, energy, and mineral resources; and enhance and protect our quality of life.</a:t>
            </a:r>
          </a:p>
        </p:txBody>
      </p:sp>
      <p:pic>
        <p:nvPicPr>
          <p:cNvPr id="9" name="Picture 2">
            <a:extLst>
              <a:ext uri="{FF2B5EF4-FFF2-40B4-BE49-F238E27FC236}">
                <a16:creationId xmlns:a16="http://schemas.microsoft.com/office/drawing/2014/main" id="{C3205568-3CEE-46F8-80F7-B53D09AE06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1292" y="215839"/>
            <a:ext cx="3376247" cy="124499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B9EAD573-4C13-46B3-A3E8-F394BF9A86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0142" y="2345872"/>
            <a:ext cx="4370152" cy="4340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a:extLst>
              <a:ext uri="{FF2B5EF4-FFF2-40B4-BE49-F238E27FC236}">
                <a16:creationId xmlns:a16="http://schemas.microsoft.com/office/drawing/2014/main" id="{CEEBFC0E-C6B1-48C0-B5BE-D64A2D0DB398}"/>
              </a:ext>
            </a:extLst>
          </p:cNvPr>
          <p:cNvGrpSpPr/>
          <p:nvPr/>
        </p:nvGrpSpPr>
        <p:grpSpPr>
          <a:xfrm>
            <a:off x="4462521" y="5326613"/>
            <a:ext cx="1900179" cy="1258093"/>
            <a:chOff x="4541943" y="4990972"/>
            <a:chExt cx="1538781" cy="1018515"/>
          </a:xfrm>
        </p:grpSpPr>
        <p:pic>
          <p:nvPicPr>
            <p:cNvPr id="7" name="Picture 6">
              <a:extLst>
                <a:ext uri="{FF2B5EF4-FFF2-40B4-BE49-F238E27FC236}">
                  <a16:creationId xmlns:a16="http://schemas.microsoft.com/office/drawing/2014/main" id="{50B6153F-D01D-4B3B-90DC-2BABFBADB60A}"/>
                </a:ext>
              </a:extLst>
            </p:cNvPr>
            <p:cNvPicPr>
              <a:picLocks noChangeAspect="1"/>
            </p:cNvPicPr>
            <p:nvPr/>
          </p:nvPicPr>
          <p:blipFill>
            <a:blip r:embed="rId10"/>
            <a:stretch>
              <a:fillRect/>
            </a:stretch>
          </p:blipFill>
          <p:spPr>
            <a:xfrm>
              <a:off x="4541943" y="4990972"/>
              <a:ext cx="1538781" cy="99059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0" name="TextBox 9">
              <a:extLst>
                <a:ext uri="{FF2B5EF4-FFF2-40B4-BE49-F238E27FC236}">
                  <a16:creationId xmlns:a16="http://schemas.microsoft.com/office/drawing/2014/main" id="{A959D40D-3F96-41CA-8E00-017EE088A4B0}"/>
                </a:ext>
              </a:extLst>
            </p:cNvPr>
            <p:cNvSpPr txBox="1"/>
            <p:nvPr/>
          </p:nvSpPr>
          <p:spPr>
            <a:xfrm>
              <a:off x="4575130" y="5486267"/>
              <a:ext cx="1341906" cy="523220"/>
            </a:xfrm>
            <a:prstGeom prst="rect">
              <a:avLst/>
            </a:prstGeom>
            <a:noFill/>
          </p:spPr>
          <p:txBody>
            <a:bodyPr wrap="none" rtlCol="0">
              <a:spAutoFit/>
            </a:bodyPr>
            <a:lstStyle/>
            <a:p>
              <a:r>
                <a:rPr lang="en-US" sz="2800" b="1" dirty="0">
                  <a:solidFill>
                    <a:srgbClr val="C00000"/>
                  </a:solidFill>
                  <a:effectLst>
                    <a:outerShdw blurRad="38100" dist="38100" dir="2700000" algn="tl">
                      <a:srgbClr val="000000">
                        <a:alpha val="43137"/>
                      </a:srgbClr>
                    </a:outerShdw>
                  </a:effectLst>
                </a:rPr>
                <a:t>Landsat</a:t>
              </a:r>
            </a:p>
          </p:txBody>
        </p:sp>
      </p:grpSp>
    </p:spTree>
    <p:extLst>
      <p:ext uri="{BB962C8B-B14F-4D97-AF65-F5344CB8AC3E}">
        <p14:creationId xmlns:p14="http://schemas.microsoft.com/office/powerpoint/2010/main" val="26148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10AE13-C428-4A3D-8BEC-5E93EEA7D7AC}"/>
              </a:ext>
            </a:extLst>
          </p:cNvPr>
          <p:cNvSpPr>
            <a:spLocks noGrp="1"/>
          </p:cNvSpPr>
          <p:nvPr>
            <p:ph type="sldNum" sz="quarter" idx="10"/>
          </p:nvPr>
        </p:nvSpPr>
        <p:spPr/>
        <p:txBody>
          <a:bodyPr/>
          <a:lstStyle/>
          <a:p>
            <a:fld id="{FC151007-562D-4151-9CE3-155869F4B0AC}" type="slidenum">
              <a:rPr lang="en-US" smtClean="0"/>
              <a:pPr/>
              <a:t>4</a:t>
            </a:fld>
            <a:endParaRPr lang="en-US" dirty="0"/>
          </a:p>
        </p:txBody>
      </p:sp>
      <p:pic>
        <p:nvPicPr>
          <p:cNvPr id="5" name="Content Placeholder 4">
            <a:extLst>
              <a:ext uri="{FF2B5EF4-FFF2-40B4-BE49-F238E27FC236}">
                <a16:creationId xmlns:a16="http://schemas.microsoft.com/office/drawing/2014/main" id="{C5792B10-F3C0-43EB-A64E-937E6DB4929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4650"/>
            <a:ext cx="10990502" cy="6862649"/>
          </a:xfrm>
          <a:prstGeom prst="rect">
            <a:avLst/>
          </a:prstGeom>
          <a:ln>
            <a:solidFill>
              <a:schemeClr val="bg2"/>
            </a:solidFill>
          </a:ln>
        </p:spPr>
      </p:pic>
      <p:pic>
        <p:nvPicPr>
          <p:cNvPr id="6" name="Picture 5">
            <a:extLst>
              <a:ext uri="{FF2B5EF4-FFF2-40B4-BE49-F238E27FC236}">
                <a16:creationId xmlns:a16="http://schemas.microsoft.com/office/drawing/2014/main" id="{A1FFCA63-BF8F-425D-8C8E-9FF1CFBBA3DC}"/>
              </a:ext>
            </a:extLst>
          </p:cNvPr>
          <p:cNvPicPr>
            <a:picLocks noChangeAspect="1"/>
          </p:cNvPicPr>
          <p:nvPr/>
        </p:nvPicPr>
        <p:blipFill>
          <a:blip r:embed="rId4"/>
          <a:stretch>
            <a:fillRect/>
          </a:stretch>
        </p:blipFill>
        <p:spPr>
          <a:xfrm>
            <a:off x="10990502" y="3384018"/>
            <a:ext cx="1246904" cy="2346206"/>
          </a:xfrm>
          <a:prstGeom prst="rect">
            <a:avLst/>
          </a:prstGeom>
        </p:spPr>
      </p:pic>
      <p:pic>
        <p:nvPicPr>
          <p:cNvPr id="7" name="Picture 2">
            <a:extLst>
              <a:ext uri="{FF2B5EF4-FFF2-40B4-BE49-F238E27FC236}">
                <a16:creationId xmlns:a16="http://schemas.microsoft.com/office/drawing/2014/main" id="{39F43EC8-849B-4ED3-B842-D17B9B40C0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0502" y="2476441"/>
            <a:ext cx="1201498" cy="4972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United States Department of the Interior - Wikipedia">
            <a:extLst>
              <a:ext uri="{FF2B5EF4-FFF2-40B4-BE49-F238E27FC236}">
                <a16:creationId xmlns:a16="http://schemas.microsoft.com/office/drawing/2014/main" id="{9B946E64-092E-4CE3-954C-B3A56B0F2E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15041" y="1189262"/>
            <a:ext cx="1085885" cy="10813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0817920-09BE-4F4B-886C-B6684DB18B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51541" y="28293"/>
            <a:ext cx="1348409" cy="112802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C12389E3-67F2-45F2-B7C8-B9C017F87573}"/>
              </a:ext>
            </a:extLst>
          </p:cNvPr>
          <p:cNvCxnSpPr>
            <a:cxnSpLocks/>
          </p:cNvCxnSpPr>
          <p:nvPr/>
        </p:nvCxnSpPr>
        <p:spPr>
          <a:xfrm>
            <a:off x="5626100" y="628650"/>
            <a:ext cx="0" cy="6229349"/>
          </a:xfrm>
          <a:prstGeom prst="line">
            <a:avLst/>
          </a:prstGeom>
          <a:ln w="57150"/>
          <a:effectLst>
            <a:outerShdw blurRad="50800" dist="38100" dir="18900000" algn="b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11" name="Rectangle 10">
            <a:extLst>
              <a:ext uri="{FF2B5EF4-FFF2-40B4-BE49-F238E27FC236}">
                <a16:creationId xmlns:a16="http://schemas.microsoft.com/office/drawing/2014/main" id="{8DCA7231-46DE-4705-8BB6-4CB42BA9447F}"/>
              </a:ext>
            </a:extLst>
          </p:cNvPr>
          <p:cNvSpPr/>
          <p:nvPr/>
        </p:nvSpPr>
        <p:spPr>
          <a:xfrm>
            <a:off x="5747660" y="576943"/>
            <a:ext cx="5083614" cy="628105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79880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1000"/>
                                        <p:tgtEl>
                                          <p:spTgt spid="11"/>
                                        </p:tgtEl>
                                      </p:cBhvr>
                                    </p:animEffect>
                                    <p:set>
                                      <p:cBhvr>
                                        <p:cTn id="11"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5">
            <a:extLst>
              <a:ext uri="{FF2B5EF4-FFF2-40B4-BE49-F238E27FC236}">
                <a16:creationId xmlns:a16="http://schemas.microsoft.com/office/drawing/2014/main" id="{CFC34B56-94CF-5544-BDDC-E3B611F14C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1999" cy="6857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rrow: Right 9">
            <a:extLst>
              <a:ext uri="{FF2B5EF4-FFF2-40B4-BE49-F238E27FC236}">
                <a16:creationId xmlns:a16="http://schemas.microsoft.com/office/drawing/2014/main" id="{BBA24F3B-B822-814E-B984-80FC75871707}"/>
              </a:ext>
            </a:extLst>
          </p:cNvPr>
          <p:cNvSpPr/>
          <p:nvPr/>
        </p:nvSpPr>
        <p:spPr>
          <a:xfrm>
            <a:off x="300039" y="5545320"/>
            <a:ext cx="12488862" cy="265480"/>
          </a:xfrm>
          <a:prstGeom prst="rightArrow">
            <a:avLst>
              <a:gd name="adj1" fmla="val 100000"/>
              <a:gd name="adj2" fmla="val 4756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3F62"/>
                </a:solidFill>
                <a:effectLst/>
                <a:uLnTx/>
                <a:uFillTx/>
                <a:latin typeface="Calibri" panose="020F0502020204030204"/>
                <a:ea typeface="+mn-ea"/>
                <a:cs typeface="+mn-cs"/>
              </a:rPr>
              <a:t>      2010                                                                            2020                                                                                    2030                                     </a:t>
            </a:r>
          </a:p>
        </p:txBody>
      </p:sp>
      <p:sp>
        <p:nvSpPr>
          <p:cNvPr id="41" name="TextBox 40">
            <a:extLst>
              <a:ext uri="{FF2B5EF4-FFF2-40B4-BE49-F238E27FC236}">
                <a16:creationId xmlns:a16="http://schemas.microsoft.com/office/drawing/2014/main" id="{C0F71053-4486-434B-AA0A-8B0B5D69DA7D}"/>
              </a:ext>
            </a:extLst>
          </p:cNvPr>
          <p:cNvSpPr txBox="1"/>
          <p:nvPr/>
        </p:nvSpPr>
        <p:spPr>
          <a:xfrm>
            <a:off x="2616823" y="31967"/>
            <a:ext cx="6902361" cy="70788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Sustainable Land Imaging</a:t>
            </a:r>
          </a:p>
        </p:txBody>
      </p:sp>
      <p:sp>
        <p:nvSpPr>
          <p:cNvPr id="3076" name="TextBox 49">
            <a:extLst>
              <a:ext uri="{FF2B5EF4-FFF2-40B4-BE49-F238E27FC236}">
                <a16:creationId xmlns:a16="http://schemas.microsoft.com/office/drawing/2014/main" id="{C84A033B-D7C7-2E41-AAA9-28D10F23692C}"/>
              </a:ext>
            </a:extLst>
          </p:cNvPr>
          <p:cNvSpPr txBox="1">
            <a:spLocks noChangeArrowheads="1"/>
          </p:cNvSpPr>
          <p:nvPr/>
        </p:nvSpPr>
        <p:spPr bwMode="auto">
          <a:xfrm>
            <a:off x="1759850" y="883069"/>
            <a:ext cx="27619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043F62"/>
                </a:solidFill>
                <a:effectLst/>
                <a:uLnTx/>
                <a:uFillTx/>
                <a:latin typeface="Calibri" panose="020F0502020204030204" pitchFamily="34" charset="0"/>
                <a:ea typeface="+mn-ea"/>
                <a:cs typeface="+mn-cs"/>
              </a:rPr>
              <a:t>First Phase of SLI </a:t>
            </a:r>
          </a:p>
        </p:txBody>
      </p:sp>
      <p:sp>
        <p:nvSpPr>
          <p:cNvPr id="53" name="Rectangle 52">
            <a:extLst>
              <a:ext uri="{FF2B5EF4-FFF2-40B4-BE49-F238E27FC236}">
                <a16:creationId xmlns:a16="http://schemas.microsoft.com/office/drawing/2014/main" id="{E621C86A-9682-624A-AD32-E26CC92FA9ED}"/>
              </a:ext>
            </a:extLst>
          </p:cNvPr>
          <p:cNvSpPr/>
          <p:nvPr/>
        </p:nvSpPr>
        <p:spPr>
          <a:xfrm>
            <a:off x="2393884" y="1459988"/>
            <a:ext cx="1570038" cy="46990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Landsat 9</a:t>
            </a:r>
          </a:p>
        </p:txBody>
      </p:sp>
      <p:sp>
        <p:nvSpPr>
          <p:cNvPr id="3078" name="TextBox 37">
            <a:extLst>
              <a:ext uri="{FF2B5EF4-FFF2-40B4-BE49-F238E27FC236}">
                <a16:creationId xmlns:a16="http://schemas.microsoft.com/office/drawing/2014/main" id="{B6D68F7F-58B4-0544-9C47-204B74D2CA1F}"/>
              </a:ext>
            </a:extLst>
          </p:cNvPr>
          <p:cNvSpPr txBox="1">
            <a:spLocks noChangeArrowheads="1"/>
          </p:cNvSpPr>
          <p:nvPr/>
        </p:nvSpPr>
        <p:spPr bwMode="auto">
          <a:xfrm>
            <a:off x="5716123" y="887159"/>
            <a:ext cx="31981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043F62"/>
                </a:solidFill>
                <a:effectLst/>
                <a:uLnTx/>
                <a:uFillTx/>
                <a:latin typeface="Calibri" panose="020F0502020204030204" pitchFamily="34" charset="0"/>
                <a:ea typeface="+mn-ea"/>
                <a:cs typeface="+mn-cs"/>
              </a:rPr>
              <a:t>Second Phase of SLI </a:t>
            </a:r>
          </a:p>
        </p:txBody>
      </p:sp>
      <p:sp>
        <p:nvSpPr>
          <p:cNvPr id="6" name="Parallelogram 5">
            <a:extLst>
              <a:ext uri="{FF2B5EF4-FFF2-40B4-BE49-F238E27FC236}">
                <a16:creationId xmlns:a16="http://schemas.microsoft.com/office/drawing/2014/main" id="{7E253D96-A264-DA40-8B63-2DF6C8028C32}"/>
              </a:ext>
            </a:extLst>
          </p:cNvPr>
          <p:cNvSpPr/>
          <p:nvPr/>
        </p:nvSpPr>
        <p:spPr>
          <a:xfrm>
            <a:off x="1561383" y="4274629"/>
            <a:ext cx="7671205" cy="371899"/>
          </a:xfrm>
          <a:prstGeom prst="parallelogram">
            <a:avLst>
              <a:gd name="adj" fmla="val 48464"/>
            </a:avLst>
          </a:prstGeom>
          <a:solidFill>
            <a:srgbClr val="043F6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D67F4DFC-59B5-4E45-96A5-8E30D3B3AB47}"/>
              </a:ext>
            </a:extLst>
          </p:cNvPr>
          <p:cNvSpPr/>
          <p:nvPr/>
        </p:nvSpPr>
        <p:spPr>
          <a:xfrm>
            <a:off x="1799053" y="4263300"/>
            <a:ext cx="4520753" cy="433388"/>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User Needs Development (USGS) </a:t>
            </a:r>
          </a:p>
        </p:txBody>
      </p:sp>
      <p:sp>
        <p:nvSpPr>
          <p:cNvPr id="63" name="Rectangle 62">
            <a:extLst>
              <a:ext uri="{FF2B5EF4-FFF2-40B4-BE49-F238E27FC236}">
                <a16:creationId xmlns:a16="http://schemas.microsoft.com/office/drawing/2014/main" id="{E949527C-3FA0-4246-B3DD-2BF90BAA5DE1}"/>
              </a:ext>
            </a:extLst>
          </p:cNvPr>
          <p:cNvSpPr/>
          <p:nvPr/>
        </p:nvSpPr>
        <p:spPr>
          <a:xfrm>
            <a:off x="7692631" y="1455841"/>
            <a:ext cx="2016067" cy="39370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Landsat Next</a:t>
            </a:r>
          </a:p>
        </p:txBody>
      </p:sp>
      <p:grpSp>
        <p:nvGrpSpPr>
          <p:cNvPr id="2" name="Group 1">
            <a:extLst>
              <a:ext uri="{FF2B5EF4-FFF2-40B4-BE49-F238E27FC236}">
                <a16:creationId xmlns:a16="http://schemas.microsoft.com/office/drawing/2014/main" id="{14920D63-1A32-154B-B9CF-CC9AFD75F323}"/>
              </a:ext>
            </a:extLst>
          </p:cNvPr>
          <p:cNvGrpSpPr/>
          <p:nvPr/>
        </p:nvGrpSpPr>
        <p:grpSpPr>
          <a:xfrm>
            <a:off x="3729150" y="1403763"/>
            <a:ext cx="1708570" cy="1684005"/>
            <a:chOff x="3779298" y="3280989"/>
            <a:chExt cx="1273175" cy="1273175"/>
          </a:xfrm>
        </p:grpSpPr>
        <p:sp>
          <p:nvSpPr>
            <p:cNvPr id="21" name="Oval 20">
              <a:extLst>
                <a:ext uri="{FF2B5EF4-FFF2-40B4-BE49-F238E27FC236}">
                  <a16:creationId xmlns:a16="http://schemas.microsoft.com/office/drawing/2014/main" id="{7B4E3B2F-4E2B-AB49-9032-B00F54D14D79}"/>
                </a:ext>
              </a:extLst>
            </p:cNvPr>
            <p:cNvSpPr/>
            <p:nvPr/>
          </p:nvSpPr>
          <p:spPr>
            <a:xfrm>
              <a:off x="3779298" y="3280989"/>
              <a:ext cx="1273175" cy="1273175"/>
            </a:xfrm>
            <a:prstGeom prst="ellipse">
              <a:avLst/>
            </a:prstGeom>
            <a:solidFill>
              <a:srgbClr val="043F6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86" name="Picture 19">
              <a:extLst>
                <a:ext uri="{FF2B5EF4-FFF2-40B4-BE49-F238E27FC236}">
                  <a16:creationId xmlns:a16="http://schemas.microsoft.com/office/drawing/2014/main" id="{E9280FE9-A683-3040-9B51-15038A6DD1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4" y="3353116"/>
              <a:ext cx="1055688"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6" name="Picture 2" descr="Landsat 9 Overview | Landsat Science">
            <a:extLst>
              <a:ext uri="{FF2B5EF4-FFF2-40B4-BE49-F238E27FC236}">
                <a16:creationId xmlns:a16="http://schemas.microsoft.com/office/drawing/2014/main" id="{8713E770-0E0C-4410-A968-FC1C95A1B4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07225">
            <a:off x="5915759" y="5292869"/>
            <a:ext cx="1791546" cy="5285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SA">
            <a:extLst>
              <a:ext uri="{FF2B5EF4-FFF2-40B4-BE49-F238E27FC236}">
                <a16:creationId xmlns:a16="http://schemas.microsoft.com/office/drawing/2014/main" id="{C80E7ABF-92AF-4DFF-8B0E-1A057DC94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54" y="154141"/>
            <a:ext cx="641886" cy="5067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074F4C5-9E9D-471D-80E5-6F1C7A72D9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443571" y="188633"/>
            <a:ext cx="1151276" cy="4535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ted States Department of the Interior - Wikipedia">
            <a:extLst>
              <a:ext uri="{FF2B5EF4-FFF2-40B4-BE49-F238E27FC236}">
                <a16:creationId xmlns:a16="http://schemas.microsoft.com/office/drawing/2014/main" id="{E330B2C5-65C4-4755-825D-FCEE89CFBD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3700" y="121815"/>
            <a:ext cx="525401" cy="52322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675A178-7608-6547-90D5-CE02FBC96AEC}"/>
              </a:ext>
            </a:extLst>
          </p:cNvPr>
          <p:cNvGrpSpPr/>
          <p:nvPr/>
        </p:nvGrpSpPr>
        <p:grpSpPr>
          <a:xfrm>
            <a:off x="6221112" y="1332072"/>
            <a:ext cx="1696346" cy="1794514"/>
            <a:chOff x="6453989" y="2885281"/>
            <a:chExt cx="1453861" cy="1537996"/>
          </a:xfrm>
        </p:grpSpPr>
        <p:sp>
          <p:nvSpPr>
            <p:cNvPr id="8" name="Oval 7">
              <a:extLst>
                <a:ext uri="{FF2B5EF4-FFF2-40B4-BE49-F238E27FC236}">
                  <a16:creationId xmlns:a16="http://schemas.microsoft.com/office/drawing/2014/main" id="{4ADCCCC6-02A2-6346-8259-F83102A37CF7}"/>
                </a:ext>
              </a:extLst>
            </p:cNvPr>
            <p:cNvSpPr/>
            <p:nvPr/>
          </p:nvSpPr>
          <p:spPr>
            <a:xfrm>
              <a:off x="6453989" y="2946724"/>
              <a:ext cx="1453861" cy="1464144"/>
            </a:xfrm>
            <a:prstGeom prst="ellipse">
              <a:avLst/>
            </a:prstGeom>
            <a:solidFill>
              <a:srgbClr val="043F6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8FBE7761-BAA4-5540-8EED-E77F30337B2C}"/>
                </a:ext>
              </a:extLst>
            </p:cNvPr>
            <p:cNvGrpSpPr/>
            <p:nvPr/>
          </p:nvGrpSpPr>
          <p:grpSpPr>
            <a:xfrm>
              <a:off x="6538575" y="2885281"/>
              <a:ext cx="1216635" cy="1537996"/>
              <a:chOff x="6538575" y="2885281"/>
              <a:chExt cx="1216635" cy="1537996"/>
            </a:xfrm>
          </p:grpSpPr>
          <p:pic>
            <p:nvPicPr>
              <p:cNvPr id="3092" name="Picture 30">
                <a:extLst>
                  <a:ext uri="{FF2B5EF4-FFF2-40B4-BE49-F238E27FC236}">
                    <a16:creationId xmlns:a16="http://schemas.microsoft.com/office/drawing/2014/main" id="{53C27564-8742-B84D-AE52-52C852544C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5763" y="2885281"/>
                <a:ext cx="823967" cy="77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0">
                <a:extLst>
                  <a:ext uri="{FF2B5EF4-FFF2-40B4-BE49-F238E27FC236}">
                    <a16:creationId xmlns:a16="http://schemas.microsoft.com/office/drawing/2014/main" id="{9E242228-341E-6941-BDE8-87D4455D3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8575" y="3313142"/>
                <a:ext cx="877680" cy="82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30">
                <a:extLst>
                  <a:ext uri="{FF2B5EF4-FFF2-40B4-BE49-F238E27FC236}">
                    <a16:creationId xmlns:a16="http://schemas.microsoft.com/office/drawing/2014/main" id="{C951E57C-FC12-C24E-AC6A-B66D8927B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1243" y="3645568"/>
                <a:ext cx="823967" cy="77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70" name="Oval 69">
            <a:extLst>
              <a:ext uri="{FF2B5EF4-FFF2-40B4-BE49-F238E27FC236}">
                <a16:creationId xmlns:a16="http://schemas.microsoft.com/office/drawing/2014/main" id="{59CE83DB-6683-A24A-8149-B01C06CC25E8}"/>
              </a:ext>
            </a:extLst>
          </p:cNvPr>
          <p:cNvSpPr/>
          <p:nvPr/>
        </p:nvSpPr>
        <p:spPr bwMode="auto">
          <a:xfrm>
            <a:off x="6151923" y="2944807"/>
            <a:ext cx="995458" cy="995458"/>
          </a:xfrm>
          <a:prstGeom prst="ellipse">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02" name="Picture 75">
            <a:extLst>
              <a:ext uri="{FF2B5EF4-FFF2-40B4-BE49-F238E27FC236}">
                <a16:creationId xmlns:a16="http://schemas.microsoft.com/office/drawing/2014/main" id="{51EA86AB-9624-AC43-9EE6-ED70798B8A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6453754" y="2982416"/>
            <a:ext cx="358549" cy="35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val 57">
            <a:extLst>
              <a:ext uri="{FF2B5EF4-FFF2-40B4-BE49-F238E27FC236}">
                <a16:creationId xmlns:a16="http://schemas.microsoft.com/office/drawing/2014/main" id="{EB21AE81-5FD5-D344-BFF8-3E6B459F96C6}"/>
              </a:ext>
            </a:extLst>
          </p:cNvPr>
          <p:cNvSpPr/>
          <p:nvPr/>
        </p:nvSpPr>
        <p:spPr bwMode="auto">
          <a:xfrm>
            <a:off x="7792202" y="2048285"/>
            <a:ext cx="959220" cy="959220"/>
          </a:xfrm>
          <a:prstGeom prst="ellipse">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514BA59E-EBE6-4ED9-8864-951D692DAAFE}"/>
              </a:ext>
            </a:extLst>
          </p:cNvPr>
          <p:cNvSpPr/>
          <p:nvPr/>
        </p:nvSpPr>
        <p:spPr>
          <a:xfrm>
            <a:off x="9962031" y="2550214"/>
            <a:ext cx="2229968" cy="358998"/>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Cross Calibration Radiometer Demo</a:t>
            </a:r>
          </a:p>
        </p:txBody>
      </p:sp>
      <p:sp>
        <p:nvSpPr>
          <p:cNvPr id="44" name="Rectangle 43">
            <a:extLst>
              <a:ext uri="{FF2B5EF4-FFF2-40B4-BE49-F238E27FC236}">
                <a16:creationId xmlns:a16="http://schemas.microsoft.com/office/drawing/2014/main" id="{F28A3F56-AA34-474E-9B00-9919581D814C}"/>
              </a:ext>
            </a:extLst>
          </p:cNvPr>
          <p:cNvSpPr/>
          <p:nvPr/>
        </p:nvSpPr>
        <p:spPr>
          <a:xfrm>
            <a:off x="9472455" y="3493574"/>
            <a:ext cx="2835027" cy="694245"/>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Partnerships to access </a:t>
            </a:r>
            <a:b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new data &amp; capabilities</a:t>
            </a:r>
          </a:p>
        </p:txBody>
      </p:sp>
      <p:sp>
        <p:nvSpPr>
          <p:cNvPr id="60" name="Oval 59">
            <a:extLst>
              <a:ext uri="{FF2B5EF4-FFF2-40B4-BE49-F238E27FC236}">
                <a16:creationId xmlns:a16="http://schemas.microsoft.com/office/drawing/2014/main" id="{7F9C3A6C-D91A-1F49-B4CD-53D2C4333C90}"/>
              </a:ext>
            </a:extLst>
          </p:cNvPr>
          <p:cNvSpPr/>
          <p:nvPr/>
        </p:nvSpPr>
        <p:spPr bwMode="auto">
          <a:xfrm>
            <a:off x="7180372" y="2813075"/>
            <a:ext cx="959220" cy="959220"/>
          </a:xfrm>
          <a:prstGeom prst="ellipse">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Picture 14">
            <a:extLst>
              <a:ext uri="{FF2B5EF4-FFF2-40B4-BE49-F238E27FC236}">
                <a16:creationId xmlns:a16="http://schemas.microsoft.com/office/drawing/2014/main" id="{D071B911-FEDF-B44B-8AC3-0BB29602DD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7944653" y="2232045"/>
            <a:ext cx="620407" cy="620407"/>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7F68F479-B1CC-A34F-A875-16149C6FFE97}"/>
              </a:ext>
            </a:extLst>
          </p:cNvPr>
          <p:cNvSpPr/>
          <p:nvPr/>
        </p:nvSpPr>
        <p:spPr>
          <a:xfrm>
            <a:off x="9708697" y="3190772"/>
            <a:ext cx="3172967" cy="252553"/>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Hyperspectral Technology Development &amp; Infusion</a:t>
            </a:r>
          </a:p>
        </p:txBody>
      </p:sp>
      <p:pic>
        <p:nvPicPr>
          <p:cNvPr id="64" name="Picture 75">
            <a:extLst>
              <a:ext uri="{FF2B5EF4-FFF2-40B4-BE49-F238E27FC236}">
                <a16:creationId xmlns:a16="http://schemas.microsoft.com/office/drawing/2014/main" id="{6C0BEB9D-3D5F-714A-93CF-1F2581EA1F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6493925" y="3263492"/>
            <a:ext cx="358549" cy="35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75">
            <a:extLst>
              <a:ext uri="{FF2B5EF4-FFF2-40B4-BE49-F238E27FC236}">
                <a16:creationId xmlns:a16="http://schemas.microsoft.com/office/drawing/2014/main" id="{AF2D3F5F-37E7-A74D-9CB9-DAC7A7E4D1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6759048" y="3107908"/>
            <a:ext cx="358549" cy="35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75">
            <a:extLst>
              <a:ext uri="{FF2B5EF4-FFF2-40B4-BE49-F238E27FC236}">
                <a16:creationId xmlns:a16="http://schemas.microsoft.com/office/drawing/2014/main" id="{A8B62D3C-6A3D-A040-8145-40D055AD00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6187366" y="3190948"/>
            <a:ext cx="358549" cy="35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75">
            <a:extLst>
              <a:ext uri="{FF2B5EF4-FFF2-40B4-BE49-F238E27FC236}">
                <a16:creationId xmlns:a16="http://schemas.microsoft.com/office/drawing/2014/main" id="{E1CF9F8E-E068-2E40-B205-4749BD83EC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6180470" y="3461936"/>
            <a:ext cx="358549" cy="35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75">
            <a:extLst>
              <a:ext uri="{FF2B5EF4-FFF2-40B4-BE49-F238E27FC236}">
                <a16:creationId xmlns:a16="http://schemas.microsoft.com/office/drawing/2014/main" id="{2E101051-136A-EE49-B17A-AE84083604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6534830" y="3559621"/>
            <a:ext cx="358549" cy="35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a:extLst>
              <a:ext uri="{FF2B5EF4-FFF2-40B4-BE49-F238E27FC236}">
                <a16:creationId xmlns:a16="http://schemas.microsoft.com/office/drawing/2014/main" id="{F75AD8F9-EE1A-F948-B9C2-8C29970DD035}"/>
              </a:ext>
            </a:extLst>
          </p:cNvPr>
          <p:cNvCxnSpPr>
            <a:cxnSpLocks/>
          </p:cNvCxnSpPr>
          <p:nvPr/>
        </p:nvCxnSpPr>
        <p:spPr>
          <a:xfrm>
            <a:off x="8684291" y="2788818"/>
            <a:ext cx="1318113" cy="0"/>
          </a:xfrm>
          <a:prstGeom prst="line">
            <a:avLst/>
          </a:prstGeom>
          <a:ln w="38100">
            <a:solidFill>
              <a:schemeClr val="bg2">
                <a:lumMod val="25000"/>
              </a:schemeClr>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2AF48B0-FD06-0442-A62B-D53E8AF4BB01}"/>
              </a:ext>
            </a:extLst>
          </p:cNvPr>
          <p:cNvCxnSpPr>
            <a:cxnSpLocks/>
          </p:cNvCxnSpPr>
          <p:nvPr/>
        </p:nvCxnSpPr>
        <p:spPr>
          <a:xfrm>
            <a:off x="8124969" y="3321701"/>
            <a:ext cx="1612913" cy="6304"/>
          </a:xfrm>
          <a:prstGeom prst="line">
            <a:avLst/>
          </a:prstGeom>
          <a:ln w="38100">
            <a:solidFill>
              <a:schemeClr val="bg2">
                <a:lumMod val="25000"/>
              </a:schemeClr>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03CBFC6-9930-6C49-B42B-C124F91157CC}"/>
              </a:ext>
            </a:extLst>
          </p:cNvPr>
          <p:cNvCxnSpPr>
            <a:cxnSpLocks/>
          </p:cNvCxnSpPr>
          <p:nvPr/>
        </p:nvCxnSpPr>
        <p:spPr>
          <a:xfrm flipV="1">
            <a:off x="6960544" y="3818012"/>
            <a:ext cx="2562835" cy="987"/>
          </a:xfrm>
          <a:prstGeom prst="line">
            <a:avLst/>
          </a:prstGeom>
          <a:ln w="38100">
            <a:solidFill>
              <a:schemeClr val="bg2">
                <a:lumMod val="25000"/>
              </a:schemeClr>
            </a:solidFill>
            <a:headEnd type="oval" w="med" len="med"/>
          </a:ln>
        </p:spPr>
        <p:style>
          <a:lnRef idx="1">
            <a:schemeClr val="accent1"/>
          </a:lnRef>
          <a:fillRef idx="0">
            <a:schemeClr val="accent1"/>
          </a:fillRef>
          <a:effectRef idx="0">
            <a:schemeClr val="accent1"/>
          </a:effectRef>
          <a:fontRef idx="minor">
            <a:schemeClr val="tx1"/>
          </a:fontRef>
        </p:style>
      </p:cxnSp>
      <p:sp>
        <p:nvSpPr>
          <p:cNvPr id="49" name="Parallelogram 48">
            <a:extLst>
              <a:ext uri="{FF2B5EF4-FFF2-40B4-BE49-F238E27FC236}">
                <a16:creationId xmlns:a16="http://schemas.microsoft.com/office/drawing/2014/main" id="{F63065A2-C53B-4332-BB92-1293B9BE7BB2}"/>
              </a:ext>
            </a:extLst>
          </p:cNvPr>
          <p:cNvSpPr/>
          <p:nvPr/>
        </p:nvSpPr>
        <p:spPr>
          <a:xfrm>
            <a:off x="1734016" y="3915853"/>
            <a:ext cx="7671205" cy="354686"/>
          </a:xfrm>
          <a:prstGeom prst="parallelogram">
            <a:avLst>
              <a:gd name="adj" fmla="val 48464"/>
            </a:avLst>
          </a:prstGeom>
          <a:solidFill>
            <a:schemeClr val="tx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SLI Technology Investments (NASA)</a:t>
            </a:r>
          </a:p>
        </p:txBody>
      </p:sp>
      <p:pic>
        <p:nvPicPr>
          <p:cNvPr id="51" name="Picture 14">
            <a:extLst>
              <a:ext uri="{FF2B5EF4-FFF2-40B4-BE49-F238E27FC236}">
                <a16:creationId xmlns:a16="http://schemas.microsoft.com/office/drawing/2014/main" id="{D9917F13-36CA-4A14-AF76-3ACD19768C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7307287" y="2987237"/>
            <a:ext cx="733698" cy="728638"/>
          </a:xfrm>
          <a:prstGeom prst="rect">
            <a:avLst/>
          </a:prstGeom>
          <a:noFill/>
          <a:extLst>
            <a:ext uri="{909E8E84-426E-40DD-AFC4-6F175D3DCCD1}">
              <a14:hiddenFill xmlns:a14="http://schemas.microsoft.com/office/drawing/2010/main">
                <a:solidFill>
                  <a:srgbClr val="FFFFFF"/>
                </a:solidFill>
              </a14:hiddenFill>
            </a:ext>
          </a:extLst>
        </p:spPr>
      </p:pic>
      <p:pic>
        <p:nvPicPr>
          <p:cNvPr id="52" name="Graphic 51" descr="Arrow Slight curve">
            <a:extLst>
              <a:ext uri="{FF2B5EF4-FFF2-40B4-BE49-F238E27FC236}">
                <a16:creationId xmlns:a16="http://schemas.microsoft.com/office/drawing/2014/main" id="{2EA68B5C-BF3A-4896-B3B2-650E65405758}"/>
              </a:ext>
              <a:ext uri="{C183D7F6-B498-43B3-948B-1728B52AA6E4}">
                <adec:decorative xmlns:adec="http://schemas.microsoft.com/office/drawing/2017/decorative" val="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0416642">
            <a:off x="7523923" y="4451328"/>
            <a:ext cx="4533526" cy="1005922"/>
          </a:xfrm>
          <a:prstGeom prst="rect">
            <a:avLst/>
          </a:prstGeom>
          <a:effectLst/>
        </p:spPr>
      </p:pic>
      <p:sp>
        <p:nvSpPr>
          <p:cNvPr id="48" name="Rectangle 47">
            <a:extLst>
              <a:ext uri="{FF2B5EF4-FFF2-40B4-BE49-F238E27FC236}">
                <a16:creationId xmlns:a16="http://schemas.microsoft.com/office/drawing/2014/main" id="{94896132-B90E-6543-AD9D-6705C5FCF551}"/>
              </a:ext>
            </a:extLst>
          </p:cNvPr>
          <p:cNvSpPr/>
          <p:nvPr/>
        </p:nvSpPr>
        <p:spPr>
          <a:xfrm rot="20344773">
            <a:off x="9270867" y="4255759"/>
            <a:ext cx="3653859" cy="433388"/>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User Satisfaction</a:t>
            </a:r>
          </a:p>
        </p:txBody>
      </p:sp>
      <p:pic>
        <p:nvPicPr>
          <p:cNvPr id="55" name="Picture 75">
            <a:extLst>
              <a:ext uri="{FF2B5EF4-FFF2-40B4-BE49-F238E27FC236}">
                <a16:creationId xmlns:a16="http://schemas.microsoft.com/office/drawing/2014/main" id="{D5537787-F6C4-49FF-A01C-F8D245CD47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6795728" y="3357753"/>
            <a:ext cx="358549" cy="35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B74D41C-D819-41B6-9459-CEFC676F31BE}"/>
              </a:ext>
            </a:extLst>
          </p:cNvPr>
          <p:cNvSpPr txBox="1"/>
          <p:nvPr/>
        </p:nvSpPr>
        <p:spPr>
          <a:xfrm>
            <a:off x="7372996" y="1846557"/>
            <a:ext cx="4751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7" name="Oval 6">
            <a:extLst>
              <a:ext uri="{FF2B5EF4-FFF2-40B4-BE49-F238E27FC236}">
                <a16:creationId xmlns:a16="http://schemas.microsoft.com/office/drawing/2014/main" id="{759F87A9-01ED-490C-AE17-EE678178BB57}"/>
              </a:ext>
            </a:extLst>
          </p:cNvPr>
          <p:cNvSpPr/>
          <p:nvPr/>
        </p:nvSpPr>
        <p:spPr>
          <a:xfrm>
            <a:off x="9884522" y="2326388"/>
            <a:ext cx="1870601" cy="753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FB3EC804-C395-4C6B-94A8-8E12C0D30C43}"/>
              </a:ext>
            </a:extLst>
          </p:cNvPr>
          <p:cNvSpPr/>
          <p:nvPr/>
        </p:nvSpPr>
        <p:spPr>
          <a:xfrm>
            <a:off x="9268636" y="3474704"/>
            <a:ext cx="2576763" cy="753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77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heel(1)">
                                      <p:cBhvr>
                                        <p:cTn id="12"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D41890-DF60-4098-B6C6-642D7EB8078A}"/>
              </a:ext>
            </a:extLst>
          </p:cNvPr>
          <p:cNvSpPr>
            <a:spLocks noGrp="1"/>
          </p:cNvSpPr>
          <p:nvPr>
            <p:ph type="sldNum" sz="quarter" idx="12"/>
          </p:nvPr>
        </p:nvSpPr>
        <p:spPr/>
        <p:txBody>
          <a:bodyPr/>
          <a:lstStyle/>
          <a:p>
            <a:fld id="{6D22F896-40B5-4ADD-8801-0D06FADFA095}" type="slidenum">
              <a:rPr lang="en-US" smtClean="0"/>
              <a:t>6</a:t>
            </a:fld>
            <a:endParaRPr lang="en-US" dirty="0"/>
          </a:p>
        </p:txBody>
      </p:sp>
      <p:pic>
        <p:nvPicPr>
          <p:cNvPr id="1026" name="Picture 2" descr="Figure 1. Promoting openness at different stages of the research process (Open Science and Research Initiative, 2014)">
            <a:extLst>
              <a:ext uri="{FF2B5EF4-FFF2-40B4-BE49-F238E27FC236}">
                <a16:creationId xmlns:a16="http://schemas.microsoft.com/office/drawing/2014/main" id="{B0E800AC-9E0B-4C6B-82CC-A56D818A2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715" y="619024"/>
            <a:ext cx="8874906" cy="60152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EB4C07B-1FDE-49CE-A9FE-55902EAC1AB5}"/>
              </a:ext>
            </a:extLst>
          </p:cNvPr>
          <p:cNvSpPr>
            <a:spLocks noGrp="1"/>
          </p:cNvSpPr>
          <p:nvPr>
            <p:ph type="title"/>
          </p:nvPr>
        </p:nvSpPr>
        <p:spPr>
          <a:xfrm>
            <a:off x="251066" y="2248827"/>
            <a:ext cx="3077350" cy="1325563"/>
          </a:xfrm>
        </p:spPr>
        <p:txBody>
          <a:bodyPr>
            <a:normAutofit fontScale="90000"/>
          </a:bodyPr>
          <a:lstStyle/>
          <a:p>
            <a:r>
              <a:rPr lang="en-US" b="1" dirty="0">
                <a:effectLst>
                  <a:outerShdw blurRad="38100" dist="38100" dir="2700000" algn="tl">
                    <a:srgbClr val="000000">
                      <a:alpha val="43137"/>
                    </a:srgbClr>
                  </a:outerShdw>
                </a:effectLst>
                <a:latin typeface="+mn-lt"/>
              </a:rPr>
              <a:t>Open Science</a:t>
            </a:r>
            <a:br>
              <a:rPr lang="en-US" b="1" dirty="0">
                <a:effectLst>
                  <a:outerShdw blurRad="38100" dist="38100" dir="2700000" algn="tl">
                    <a:srgbClr val="000000">
                      <a:alpha val="43137"/>
                    </a:srgbClr>
                  </a:outerShdw>
                </a:effectLst>
                <a:latin typeface="+mn-lt"/>
              </a:rPr>
            </a:br>
            <a:r>
              <a:rPr lang="en-US" b="1" dirty="0">
                <a:effectLst>
                  <a:outerShdw blurRad="38100" dist="38100" dir="2700000" algn="tl">
                    <a:srgbClr val="000000">
                      <a:alpha val="43137"/>
                    </a:srgbClr>
                  </a:outerShdw>
                </a:effectLst>
                <a:latin typeface="+mn-lt"/>
              </a:rPr>
              <a:t>Research </a:t>
            </a:r>
            <a:br>
              <a:rPr lang="en-US" b="1" dirty="0">
                <a:effectLst>
                  <a:outerShdw blurRad="38100" dist="38100" dir="2700000" algn="tl">
                    <a:srgbClr val="000000">
                      <a:alpha val="43137"/>
                    </a:srgbClr>
                  </a:outerShdw>
                </a:effectLst>
                <a:latin typeface="+mn-lt"/>
              </a:rPr>
            </a:br>
            <a:r>
              <a:rPr lang="en-US" b="1" dirty="0">
                <a:effectLst>
                  <a:outerShdw blurRad="38100" dist="38100" dir="2700000" algn="tl">
                    <a:srgbClr val="000000">
                      <a:alpha val="43137"/>
                    </a:srgbClr>
                  </a:outerShdw>
                </a:effectLst>
                <a:latin typeface="+mn-lt"/>
              </a:rPr>
              <a:t>Cycle</a:t>
            </a:r>
            <a:br>
              <a:rPr lang="en-US" b="1" dirty="0">
                <a:effectLst>
                  <a:outerShdw blurRad="38100" dist="38100" dir="2700000" algn="tl">
                    <a:srgbClr val="000000">
                      <a:alpha val="43137"/>
                    </a:srgbClr>
                  </a:outerShdw>
                </a:effectLst>
                <a:latin typeface="+mn-lt"/>
              </a:rPr>
            </a:br>
            <a:br>
              <a:rPr lang="en-US" b="1" dirty="0">
                <a:effectLst>
                  <a:outerShdw blurRad="38100" dist="38100" dir="2700000" algn="tl">
                    <a:srgbClr val="000000">
                      <a:alpha val="43137"/>
                    </a:srgbClr>
                  </a:outerShdw>
                </a:effectLst>
                <a:latin typeface="+mn-lt"/>
              </a:rPr>
            </a:br>
            <a:r>
              <a:rPr lang="en-US" b="1" dirty="0">
                <a:effectLst>
                  <a:outerShdw blurRad="38100" dist="38100" dir="2700000" algn="tl">
                    <a:srgbClr val="000000">
                      <a:alpha val="43137"/>
                    </a:srgbClr>
                  </a:outerShdw>
                </a:effectLst>
                <a:latin typeface="+mn-lt"/>
              </a:rPr>
              <a:t>Promoting </a:t>
            </a:r>
            <a:r>
              <a:rPr lang="en-US" b="1" i="1" dirty="0">
                <a:solidFill>
                  <a:srgbClr val="0000FF"/>
                </a:solidFill>
                <a:effectLst>
                  <a:outerShdw blurRad="38100" dist="38100" dir="2700000" algn="tl">
                    <a:srgbClr val="000000">
                      <a:alpha val="43137"/>
                    </a:srgbClr>
                  </a:outerShdw>
                </a:effectLst>
                <a:latin typeface="+mn-lt"/>
              </a:rPr>
              <a:t>reproducible</a:t>
            </a:r>
            <a:r>
              <a:rPr lang="en-US" b="1" dirty="0">
                <a:effectLst>
                  <a:outerShdw blurRad="38100" dist="38100" dir="2700000" algn="tl">
                    <a:srgbClr val="000000">
                      <a:alpha val="43137"/>
                    </a:srgbClr>
                  </a:outerShdw>
                </a:effectLst>
                <a:latin typeface="+mn-lt"/>
              </a:rPr>
              <a:t> science is the integrity goal</a:t>
            </a:r>
            <a:br>
              <a:rPr lang="en-US" b="1" dirty="0">
                <a:effectLst>
                  <a:outerShdw blurRad="38100" dist="38100" dir="2700000" algn="tl">
                    <a:srgbClr val="000000">
                      <a:alpha val="43137"/>
                    </a:srgbClr>
                  </a:outerShdw>
                </a:effectLst>
                <a:latin typeface="+mn-lt"/>
              </a:rPr>
            </a:br>
            <a:endParaRPr lang="en-US" b="1" dirty="0">
              <a:effectLst>
                <a:outerShdw blurRad="38100" dist="38100" dir="2700000" algn="tl">
                  <a:srgbClr val="000000">
                    <a:alpha val="43137"/>
                  </a:srgbClr>
                </a:outerShdw>
              </a:effectLst>
              <a:latin typeface="+mn-lt"/>
            </a:endParaRPr>
          </a:p>
        </p:txBody>
      </p:sp>
      <p:sp>
        <p:nvSpPr>
          <p:cNvPr id="6" name="TextBox 5">
            <a:extLst>
              <a:ext uri="{FF2B5EF4-FFF2-40B4-BE49-F238E27FC236}">
                <a16:creationId xmlns:a16="http://schemas.microsoft.com/office/drawing/2014/main" id="{6790009A-E2A9-42A6-A7BB-A78D25CF0FAB}"/>
              </a:ext>
            </a:extLst>
          </p:cNvPr>
          <p:cNvSpPr txBox="1"/>
          <p:nvPr/>
        </p:nvSpPr>
        <p:spPr>
          <a:xfrm>
            <a:off x="126860" y="6075869"/>
            <a:ext cx="6111910" cy="646331"/>
          </a:xfrm>
          <a:prstGeom prst="rect">
            <a:avLst/>
          </a:prstGeom>
          <a:noFill/>
        </p:spPr>
        <p:txBody>
          <a:bodyPr wrap="square">
            <a:spAutoFit/>
          </a:bodyPr>
          <a:lstStyle/>
          <a:p>
            <a:r>
              <a:rPr lang="en-US" b="0" i="0" dirty="0">
                <a:solidFill>
                  <a:srgbClr val="333333"/>
                </a:solidFill>
                <a:effectLst/>
                <a:latin typeface="Lato" panose="020F0502020204030203" pitchFamily="34" charset="0"/>
              </a:rPr>
              <a:t>Promoting openness at different stages of the research process (</a:t>
            </a:r>
            <a:r>
              <a:rPr lang="en-US" b="0" i="0" u="none" strike="noStrike" dirty="0">
                <a:solidFill>
                  <a:srgbClr val="337AB7"/>
                </a:solidFill>
                <a:effectLst/>
                <a:latin typeface="Lato" panose="020F0502020204030203" pitchFamily="34" charset="0"/>
                <a:hlinkClick r:id="rId3"/>
              </a:rPr>
              <a:t>Open Science and Research Initiative, 2014)</a:t>
            </a:r>
            <a:endParaRPr lang="en-US" dirty="0"/>
          </a:p>
        </p:txBody>
      </p:sp>
      <p:pic>
        <p:nvPicPr>
          <p:cNvPr id="1028" name="Picture 4" descr="Open Access Academy | Open Access portal for students and young researchers">
            <a:extLst>
              <a:ext uri="{FF2B5EF4-FFF2-40B4-BE49-F238E27FC236}">
                <a16:creationId xmlns:a16="http://schemas.microsoft.com/office/drawing/2014/main" id="{F739C2D5-0A01-4BDD-81BF-FC3746A4D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7770" y="0"/>
            <a:ext cx="2264229" cy="919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998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line chart&#10;&#10;Description automatically generated">
            <a:extLst>
              <a:ext uri="{FF2B5EF4-FFF2-40B4-BE49-F238E27FC236}">
                <a16:creationId xmlns:a16="http://schemas.microsoft.com/office/drawing/2014/main" id="{B993EE59-1E77-40BA-824B-3B8BA9D2B072}"/>
              </a:ext>
            </a:extLst>
          </p:cNvPr>
          <p:cNvPicPr>
            <a:picLocks noChangeAspect="1"/>
          </p:cNvPicPr>
          <p:nvPr/>
        </p:nvPicPr>
        <p:blipFill>
          <a:blip r:embed="rId3"/>
          <a:stretch>
            <a:fillRect/>
          </a:stretch>
        </p:blipFill>
        <p:spPr>
          <a:xfrm>
            <a:off x="987119" y="730354"/>
            <a:ext cx="10292443" cy="6083791"/>
          </a:xfrm>
          <a:prstGeom prst="rect">
            <a:avLst/>
          </a:prstGeom>
        </p:spPr>
      </p:pic>
      <p:sp>
        <p:nvSpPr>
          <p:cNvPr id="28" name="Title 1">
            <a:extLst>
              <a:ext uri="{FF2B5EF4-FFF2-40B4-BE49-F238E27FC236}">
                <a16:creationId xmlns:a16="http://schemas.microsoft.com/office/drawing/2014/main" id="{8B2E93D7-F0EF-43DE-AE3A-1967BBC072C2}"/>
              </a:ext>
            </a:extLst>
          </p:cNvPr>
          <p:cNvSpPr txBox="1">
            <a:spLocks/>
          </p:cNvSpPr>
          <p:nvPr/>
        </p:nvSpPr>
        <p:spPr bwMode="auto">
          <a:xfrm>
            <a:off x="209006" y="252980"/>
            <a:ext cx="119133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har char="•"/>
              <a:defRPr sz="2000">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defTabSz="457200" eaLnBrk="1" hangingPunct="1">
              <a:spcBef>
                <a:spcPct val="0"/>
              </a:spcBef>
              <a:buNone/>
              <a:defRPr/>
            </a:pPr>
            <a:r>
              <a:rPr lang="en-US" altLang="en-US" sz="4000" b="1" dirty="0">
                <a:solidFill>
                  <a:prstClr val="black"/>
                </a:solidFill>
                <a:effectLst>
                  <a:outerShdw blurRad="38100" dist="38100" dir="2700000" algn="tl">
                    <a:srgbClr val="000000">
                      <a:alpha val="43137"/>
                    </a:srgbClr>
                  </a:outerShdw>
                </a:effectLst>
                <a:latin typeface="Arial"/>
              </a:rPr>
              <a:t>Impact of free and open data policy for Landsat</a:t>
            </a:r>
          </a:p>
        </p:txBody>
      </p:sp>
      <p:grpSp>
        <p:nvGrpSpPr>
          <p:cNvPr id="30" name="Group 29">
            <a:extLst>
              <a:ext uri="{FF2B5EF4-FFF2-40B4-BE49-F238E27FC236}">
                <a16:creationId xmlns:a16="http://schemas.microsoft.com/office/drawing/2014/main" id="{3C12FA5E-8292-45A4-905E-8080859233C1}"/>
              </a:ext>
            </a:extLst>
          </p:cNvPr>
          <p:cNvGrpSpPr/>
          <p:nvPr/>
        </p:nvGrpSpPr>
        <p:grpSpPr>
          <a:xfrm>
            <a:off x="1810740" y="3690272"/>
            <a:ext cx="1928503" cy="1870075"/>
            <a:chOff x="1790083" y="4418397"/>
            <a:chExt cx="1928503" cy="1870075"/>
          </a:xfrm>
        </p:grpSpPr>
        <p:sp>
          <p:nvSpPr>
            <p:cNvPr id="31" name="TextBox 6">
              <a:extLst>
                <a:ext uri="{FF2B5EF4-FFF2-40B4-BE49-F238E27FC236}">
                  <a16:creationId xmlns:a16="http://schemas.microsoft.com/office/drawing/2014/main" id="{142C737F-0E65-43F8-81B0-2B05E6819342}"/>
                </a:ext>
              </a:extLst>
            </p:cNvPr>
            <p:cNvSpPr txBox="1">
              <a:spLocks noChangeArrowheads="1"/>
            </p:cNvSpPr>
            <p:nvPr/>
          </p:nvSpPr>
          <p:spPr bwMode="auto">
            <a:xfrm>
              <a:off x="1790083" y="4418397"/>
              <a:ext cx="1928503" cy="707886"/>
            </a:xfrm>
            <a:prstGeom prst="rect">
              <a:avLst/>
            </a:prstGeom>
            <a:solidFill>
              <a:srgbClr val="9BBB59">
                <a:lumMod val="40000"/>
                <a:lumOff val="60000"/>
              </a:srgbClr>
            </a:solidFill>
            <a:ln w="9525">
              <a:solidFill>
                <a:srgbClr val="000000"/>
              </a:solidFill>
              <a:miter lim="800000"/>
              <a:headEnd/>
              <a:tailEnd/>
            </a:ln>
          </p:spPr>
          <p:txBody>
            <a:bodyPr wrap="square">
              <a:spAutoFit/>
            </a:bodyPr>
            <a:lstStyle>
              <a:lvl1pPr eaLnBrk="0" hangingPunct="0">
                <a:defRPr sz="2000" b="1" u="sng">
                  <a:solidFill>
                    <a:schemeClr val="tx2"/>
                  </a:solidFill>
                  <a:latin typeface="Tahoma" charset="0"/>
                  <a:ea typeface="MS PGothic" charset="0"/>
                  <a:cs typeface="MS PGothic" charset="0"/>
                </a:defRPr>
              </a:lvl1pPr>
              <a:lvl2pPr marL="742950" indent="-285750" eaLnBrk="0" hangingPunct="0">
                <a:defRPr sz="2000" b="1" u="sng">
                  <a:solidFill>
                    <a:schemeClr val="tx2"/>
                  </a:solidFill>
                  <a:latin typeface="Tahoma" charset="0"/>
                  <a:ea typeface="MS PGothic" charset="0"/>
                  <a:cs typeface="MS PGothic" charset="0"/>
                </a:defRPr>
              </a:lvl2pPr>
              <a:lvl3pPr marL="1143000" indent="-228600" eaLnBrk="0" hangingPunct="0">
                <a:defRPr sz="2000" b="1" u="sng">
                  <a:solidFill>
                    <a:schemeClr val="tx2"/>
                  </a:solidFill>
                  <a:latin typeface="Tahoma" charset="0"/>
                  <a:ea typeface="MS PGothic" charset="0"/>
                  <a:cs typeface="MS PGothic" charset="0"/>
                </a:defRPr>
              </a:lvl3pPr>
              <a:lvl4pPr marL="1600200" indent="-228600" eaLnBrk="0" hangingPunct="0">
                <a:defRPr sz="2000" b="1" u="sng">
                  <a:solidFill>
                    <a:schemeClr val="tx2"/>
                  </a:solidFill>
                  <a:latin typeface="Tahoma" charset="0"/>
                  <a:ea typeface="MS PGothic" charset="0"/>
                  <a:cs typeface="MS PGothic" charset="0"/>
                </a:defRPr>
              </a:lvl4pPr>
              <a:lvl5pPr marL="2057400" indent="-228600" eaLnBrk="0" hangingPunct="0">
                <a:defRPr sz="2000" b="1" u="sng">
                  <a:solidFill>
                    <a:schemeClr val="tx2"/>
                  </a:solidFill>
                  <a:latin typeface="Tahoma" charset="0"/>
                  <a:ea typeface="MS PGothic" charset="0"/>
                  <a:cs typeface="MS PGothic" charset="0"/>
                </a:defRPr>
              </a:lvl5pPr>
              <a:lvl6pPr marL="2514600" indent="-228600" algn="ctr" eaLnBrk="0" fontAlgn="base" hangingPunct="0">
                <a:spcBef>
                  <a:spcPct val="0"/>
                </a:spcBef>
                <a:spcAft>
                  <a:spcPct val="0"/>
                </a:spcAft>
                <a:defRPr sz="2000" b="1" u="sng">
                  <a:solidFill>
                    <a:schemeClr val="tx2"/>
                  </a:solidFill>
                  <a:latin typeface="Tahoma" charset="0"/>
                  <a:ea typeface="MS PGothic" charset="0"/>
                  <a:cs typeface="MS PGothic" charset="0"/>
                </a:defRPr>
              </a:lvl6pPr>
              <a:lvl7pPr marL="2971800" indent="-228600" algn="ctr" eaLnBrk="0" fontAlgn="base" hangingPunct="0">
                <a:spcBef>
                  <a:spcPct val="0"/>
                </a:spcBef>
                <a:spcAft>
                  <a:spcPct val="0"/>
                </a:spcAft>
                <a:defRPr sz="2000" b="1" u="sng">
                  <a:solidFill>
                    <a:schemeClr val="tx2"/>
                  </a:solidFill>
                  <a:latin typeface="Tahoma" charset="0"/>
                  <a:ea typeface="MS PGothic" charset="0"/>
                  <a:cs typeface="MS PGothic" charset="0"/>
                </a:defRPr>
              </a:lvl7pPr>
              <a:lvl8pPr marL="3429000" indent="-228600" algn="ctr" eaLnBrk="0" fontAlgn="base" hangingPunct="0">
                <a:spcBef>
                  <a:spcPct val="0"/>
                </a:spcBef>
                <a:spcAft>
                  <a:spcPct val="0"/>
                </a:spcAft>
                <a:defRPr sz="2000" b="1" u="sng">
                  <a:solidFill>
                    <a:schemeClr val="tx2"/>
                  </a:solidFill>
                  <a:latin typeface="Tahoma" charset="0"/>
                  <a:ea typeface="MS PGothic" charset="0"/>
                  <a:cs typeface="MS PGothic" charset="0"/>
                </a:defRPr>
              </a:lvl8pPr>
              <a:lvl9pPr marL="3886200" indent="-228600" algn="ctr" eaLnBrk="0" fontAlgn="base" hangingPunct="0">
                <a:spcBef>
                  <a:spcPct val="0"/>
                </a:spcBef>
                <a:spcAft>
                  <a:spcPct val="0"/>
                </a:spcAft>
                <a:defRPr sz="2000" b="1" u="sng">
                  <a:solidFill>
                    <a:schemeClr val="tx2"/>
                  </a:solidFill>
                  <a:latin typeface="Tahoma" charset="0"/>
                  <a:ea typeface="MS PGothic" charset="0"/>
                  <a:cs typeface="MS PGothic" charset="0"/>
                </a:defRPr>
              </a:lvl9pPr>
            </a:lstStyle>
            <a:p>
              <a:pPr algn="ctr" defTabSz="457200" eaLnBrk="1" hangingPunct="1">
                <a:defRPr/>
              </a:pPr>
              <a:r>
                <a:rPr lang="en-US" u="none" kern="0" dirty="0">
                  <a:solidFill>
                    <a:srgbClr val="000000"/>
                  </a:solidFill>
                  <a:effectLst>
                    <a:outerShdw blurRad="38100" dist="38100" dir="2700000" algn="tl">
                      <a:srgbClr val="000000">
                        <a:alpha val="43137"/>
                      </a:srgbClr>
                    </a:outerShdw>
                  </a:effectLst>
                  <a:latin typeface="Arial"/>
                </a:rPr>
                <a:t>Free and open data policy</a:t>
              </a:r>
            </a:p>
          </p:txBody>
        </p:sp>
        <p:cxnSp>
          <p:nvCxnSpPr>
            <p:cNvPr id="32" name="Straight Arrow Connector 31">
              <a:extLst>
                <a:ext uri="{FF2B5EF4-FFF2-40B4-BE49-F238E27FC236}">
                  <a16:creationId xmlns:a16="http://schemas.microsoft.com/office/drawing/2014/main" id="{E9DD8957-4B14-4171-971E-4988116A98C6}"/>
                </a:ext>
              </a:extLst>
            </p:cNvPr>
            <p:cNvCxnSpPr>
              <a:cxnSpLocks/>
            </p:cNvCxnSpPr>
            <p:nvPr/>
          </p:nvCxnSpPr>
          <p:spPr>
            <a:xfrm>
              <a:off x="1835894" y="5126283"/>
              <a:ext cx="0" cy="1162189"/>
            </a:xfrm>
            <a:prstGeom prst="straightConnector1">
              <a:avLst/>
            </a:prstGeom>
            <a:noFill/>
            <a:ln w="57150" cap="flat" cmpd="sng" algn="ctr">
              <a:solidFill>
                <a:sysClr val="windowText" lastClr="000000"/>
              </a:solidFill>
              <a:prstDash val="solid"/>
              <a:tailEnd type="arrow"/>
            </a:ln>
            <a:effectLst/>
          </p:spPr>
        </p:cxnSp>
      </p:grpSp>
      <p:grpSp>
        <p:nvGrpSpPr>
          <p:cNvPr id="35" name="Group 34">
            <a:extLst>
              <a:ext uri="{FF2B5EF4-FFF2-40B4-BE49-F238E27FC236}">
                <a16:creationId xmlns:a16="http://schemas.microsoft.com/office/drawing/2014/main" id="{1ACFD55B-1F78-469D-B708-031ECCC4BBC9}"/>
              </a:ext>
            </a:extLst>
          </p:cNvPr>
          <p:cNvGrpSpPr/>
          <p:nvPr/>
        </p:nvGrpSpPr>
        <p:grpSpPr>
          <a:xfrm>
            <a:off x="2981812" y="2133447"/>
            <a:ext cx="2738460" cy="3426899"/>
            <a:chOff x="2830512" y="2407831"/>
            <a:chExt cx="2738460" cy="3490240"/>
          </a:xfrm>
        </p:grpSpPr>
        <p:sp>
          <p:nvSpPr>
            <p:cNvPr id="36" name="TextBox 35">
              <a:extLst>
                <a:ext uri="{FF2B5EF4-FFF2-40B4-BE49-F238E27FC236}">
                  <a16:creationId xmlns:a16="http://schemas.microsoft.com/office/drawing/2014/main" id="{E5D95F7C-4DBF-4E3C-B540-C5CC803F5D5F}"/>
                </a:ext>
              </a:extLst>
            </p:cNvPr>
            <p:cNvSpPr txBox="1"/>
            <p:nvPr/>
          </p:nvSpPr>
          <p:spPr>
            <a:xfrm>
              <a:off x="2830512" y="2407831"/>
              <a:ext cx="2738460" cy="1316555"/>
            </a:xfrm>
            <a:prstGeom prst="rect">
              <a:avLst/>
            </a:prstGeom>
            <a:solidFill>
              <a:srgbClr val="1F497D">
                <a:lumMod val="20000"/>
                <a:lumOff val="80000"/>
              </a:srgbClr>
            </a:solidFill>
            <a:ln>
              <a:solidFill>
                <a:sysClr val="windowText" lastClr="000000"/>
              </a:solidFill>
            </a:ln>
          </p:spPr>
          <p:txBody>
            <a:bodyPr wrap="square" rtlCol="0">
              <a:spAutoFit/>
            </a:bodyPr>
            <a:lstStyle/>
            <a:p>
              <a:pPr algn="ctr" defTabSz="457200">
                <a:defRPr/>
              </a:pPr>
              <a:r>
                <a:rPr lang="en-US" sz="2800" b="1" kern="0" dirty="0">
                  <a:solidFill>
                    <a:prstClr val="black"/>
                  </a:solidFill>
                  <a:effectLst>
                    <a:outerShdw blurRad="38100" dist="38100" dir="2700000" algn="tl">
                      <a:srgbClr val="000000">
                        <a:alpha val="43137"/>
                      </a:srgbClr>
                    </a:outerShdw>
                  </a:effectLst>
                  <a:latin typeface="Calibri"/>
                </a:rPr>
                <a:t>$2.2B </a:t>
              </a:r>
              <a:r>
                <a:rPr lang="en-US" sz="2000" b="1" kern="0" dirty="0">
                  <a:solidFill>
                    <a:prstClr val="black"/>
                  </a:solidFill>
                  <a:effectLst>
                    <a:outerShdw blurRad="38100" dist="38100" dir="2700000" algn="tl">
                      <a:srgbClr val="000000">
                        <a:alpha val="43137"/>
                      </a:srgbClr>
                    </a:outerShdw>
                  </a:effectLst>
                  <a:latin typeface="Calibri"/>
                </a:rPr>
                <a:t>in annual global economic benefit </a:t>
              </a:r>
            </a:p>
            <a:p>
              <a:pPr algn="ctr" defTabSz="457200">
                <a:defRPr/>
              </a:pPr>
              <a:r>
                <a:rPr lang="en-US" sz="1400" kern="0" dirty="0">
                  <a:solidFill>
                    <a:prstClr val="black"/>
                  </a:solidFill>
                  <a:latin typeface="Calibri"/>
                </a:rPr>
                <a:t>(OPR2013-269, USGS/DIO)</a:t>
              </a:r>
            </a:p>
            <a:p>
              <a:pPr algn="ctr" defTabSz="457200">
                <a:defRPr/>
              </a:pPr>
              <a:r>
                <a:rPr lang="en-US" sz="1600" b="1" kern="0" dirty="0">
                  <a:solidFill>
                    <a:prstClr val="black"/>
                  </a:solidFill>
                  <a:effectLst>
                    <a:outerShdw blurRad="38100" dist="38100" dir="2700000" algn="tl">
                      <a:srgbClr val="000000">
                        <a:alpha val="43137"/>
                      </a:srgbClr>
                    </a:outerShdw>
                  </a:effectLst>
                  <a:latin typeface="Calibri"/>
                </a:rPr>
                <a:t>Contingent Valuation Method</a:t>
              </a:r>
            </a:p>
          </p:txBody>
        </p:sp>
        <p:cxnSp>
          <p:nvCxnSpPr>
            <p:cNvPr id="37" name="Straight Arrow Connector 36">
              <a:extLst>
                <a:ext uri="{FF2B5EF4-FFF2-40B4-BE49-F238E27FC236}">
                  <a16:creationId xmlns:a16="http://schemas.microsoft.com/office/drawing/2014/main" id="{88B365A0-BBE8-46DE-A550-DCE3D79143DE}"/>
                </a:ext>
              </a:extLst>
            </p:cNvPr>
            <p:cNvCxnSpPr>
              <a:cxnSpLocks/>
            </p:cNvCxnSpPr>
            <p:nvPr/>
          </p:nvCxnSpPr>
          <p:spPr>
            <a:xfrm>
              <a:off x="3679913" y="3724386"/>
              <a:ext cx="0" cy="2173685"/>
            </a:xfrm>
            <a:prstGeom prst="straightConnector1">
              <a:avLst/>
            </a:prstGeom>
            <a:noFill/>
            <a:ln w="57150" cap="flat" cmpd="sng" algn="ctr">
              <a:solidFill>
                <a:sysClr val="windowText" lastClr="000000"/>
              </a:solidFill>
              <a:prstDash val="solid"/>
              <a:tailEnd type="arrow"/>
            </a:ln>
            <a:effectLst>
              <a:outerShdw blurRad="40000" dist="20000" dir="5400000" rotWithShape="0">
                <a:srgbClr val="000000">
                  <a:alpha val="38000"/>
                </a:srgbClr>
              </a:outerShdw>
            </a:effectLst>
          </p:spPr>
        </p:cxnSp>
      </p:grpSp>
      <p:grpSp>
        <p:nvGrpSpPr>
          <p:cNvPr id="8" name="Group 7">
            <a:extLst>
              <a:ext uri="{FF2B5EF4-FFF2-40B4-BE49-F238E27FC236}">
                <a16:creationId xmlns:a16="http://schemas.microsoft.com/office/drawing/2014/main" id="{0B225006-AF26-4A49-A998-8F64E9B6F42A}"/>
              </a:ext>
            </a:extLst>
          </p:cNvPr>
          <p:cNvGrpSpPr/>
          <p:nvPr/>
        </p:nvGrpSpPr>
        <p:grpSpPr>
          <a:xfrm>
            <a:off x="7525486" y="3671707"/>
            <a:ext cx="2738460" cy="1888639"/>
            <a:chOff x="8789095" y="3497322"/>
            <a:chExt cx="2738460" cy="1888639"/>
          </a:xfrm>
          <a:solidFill>
            <a:schemeClr val="accent2">
              <a:lumMod val="20000"/>
              <a:lumOff val="80000"/>
            </a:schemeClr>
          </a:solidFill>
        </p:grpSpPr>
        <p:cxnSp>
          <p:nvCxnSpPr>
            <p:cNvPr id="14" name="Straight Arrow Connector 13">
              <a:extLst>
                <a:ext uri="{FF2B5EF4-FFF2-40B4-BE49-F238E27FC236}">
                  <a16:creationId xmlns:a16="http://schemas.microsoft.com/office/drawing/2014/main" id="{D9C74D20-D490-411D-84A2-49D74A835F7C}"/>
                </a:ext>
              </a:extLst>
            </p:cNvPr>
            <p:cNvCxnSpPr>
              <a:cxnSpLocks/>
            </p:cNvCxnSpPr>
            <p:nvPr/>
          </p:nvCxnSpPr>
          <p:spPr>
            <a:xfrm>
              <a:off x="8826302" y="4428036"/>
              <a:ext cx="0" cy="957925"/>
            </a:xfrm>
            <a:prstGeom prst="straightConnector1">
              <a:avLst/>
            </a:prstGeom>
            <a:grpFill/>
            <a:ln w="5715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13" name="TextBox 12">
              <a:extLst>
                <a:ext uri="{FF2B5EF4-FFF2-40B4-BE49-F238E27FC236}">
                  <a16:creationId xmlns:a16="http://schemas.microsoft.com/office/drawing/2014/main" id="{DE44A77D-F3A7-4A94-9A9B-ECC22A6FC933}"/>
                </a:ext>
              </a:extLst>
            </p:cNvPr>
            <p:cNvSpPr txBox="1"/>
            <p:nvPr/>
          </p:nvSpPr>
          <p:spPr>
            <a:xfrm>
              <a:off x="8789095" y="3497322"/>
              <a:ext cx="2738460" cy="1292662"/>
            </a:xfrm>
            <a:prstGeom prst="rect">
              <a:avLst/>
            </a:prstGeom>
            <a:grpFill/>
            <a:ln>
              <a:solidFill>
                <a:sysClr val="windowText" lastClr="000000"/>
              </a:solidFill>
            </a:ln>
          </p:spPr>
          <p:txBody>
            <a:bodyPr wrap="square" rtlCol="0">
              <a:spAutoFit/>
            </a:bodyPr>
            <a:lstStyle/>
            <a:p>
              <a:pPr algn="ctr" defTabSz="457200">
                <a:defRPr/>
              </a:pPr>
              <a:r>
                <a:rPr lang="en-US" sz="2800" b="1" kern="0" dirty="0">
                  <a:solidFill>
                    <a:prstClr val="black"/>
                  </a:solidFill>
                  <a:effectLst>
                    <a:outerShdw blurRad="38100" dist="38100" dir="2700000" algn="tl">
                      <a:srgbClr val="000000">
                        <a:alpha val="43137"/>
                      </a:srgbClr>
                    </a:outerShdw>
                  </a:effectLst>
                  <a:latin typeface="Calibri"/>
                </a:rPr>
                <a:t>$3.45B </a:t>
              </a:r>
              <a:r>
                <a:rPr lang="en-US" sz="2000" b="1" kern="0" dirty="0">
                  <a:solidFill>
                    <a:prstClr val="black"/>
                  </a:solidFill>
                  <a:effectLst>
                    <a:outerShdw blurRad="38100" dist="38100" dir="2700000" algn="tl">
                      <a:srgbClr val="000000">
                        <a:alpha val="43137"/>
                      </a:srgbClr>
                    </a:outerShdw>
                  </a:effectLst>
                  <a:latin typeface="Calibri"/>
                </a:rPr>
                <a:t>in annual global economic benefit</a:t>
              </a:r>
            </a:p>
            <a:p>
              <a:pPr algn="ctr" defTabSz="457200">
                <a:defRPr/>
              </a:pPr>
              <a:r>
                <a:rPr lang="en-US" sz="1400" kern="0" dirty="0">
                  <a:solidFill>
                    <a:prstClr val="black"/>
                  </a:solidFill>
                  <a:effectLst>
                    <a:outerShdw blurRad="38100" dist="38100" dir="2700000" algn="tl">
                      <a:srgbClr val="000000">
                        <a:alpha val="43137"/>
                      </a:srgbClr>
                    </a:outerShdw>
                  </a:effectLst>
                  <a:latin typeface="Calibri"/>
                </a:rPr>
                <a:t>(</a:t>
              </a:r>
              <a:r>
                <a:rPr lang="en-US" sz="1400" b="0" i="0" dirty="0">
                  <a:solidFill>
                    <a:srgbClr val="1B1B1B"/>
                  </a:solidFill>
                  <a:effectLst/>
                  <a:latin typeface="Source Sans Pro Web"/>
                </a:rPr>
                <a:t>Open-File Report 2019-1112</a:t>
              </a:r>
              <a:r>
                <a:rPr lang="en-US" sz="1400" kern="0" dirty="0">
                  <a:solidFill>
                    <a:prstClr val="black"/>
                  </a:solidFill>
                  <a:effectLst>
                    <a:outerShdw blurRad="38100" dist="38100" dir="2700000" algn="tl">
                      <a:srgbClr val="000000">
                        <a:alpha val="43137"/>
                      </a:srgbClr>
                    </a:outerShdw>
                  </a:effectLst>
                  <a:latin typeface="Calibri"/>
                </a:rPr>
                <a:t>) </a:t>
              </a:r>
            </a:p>
            <a:p>
              <a:pPr algn="ctr" defTabSz="457200">
                <a:defRPr/>
              </a:pPr>
              <a:r>
                <a:rPr lang="en-US" sz="1600" b="1" kern="0" dirty="0">
                  <a:solidFill>
                    <a:prstClr val="black"/>
                  </a:solidFill>
                  <a:effectLst>
                    <a:outerShdw blurRad="38100" dist="38100" dir="2700000" algn="tl">
                      <a:srgbClr val="000000">
                        <a:alpha val="43137"/>
                      </a:srgbClr>
                    </a:outerShdw>
                  </a:effectLst>
                  <a:latin typeface="Calibri"/>
                </a:rPr>
                <a:t>Contingent Valuation Method</a:t>
              </a:r>
            </a:p>
          </p:txBody>
        </p:sp>
      </p:grpSp>
      <p:sp>
        <p:nvSpPr>
          <p:cNvPr id="6" name="TextBox 5">
            <a:extLst>
              <a:ext uri="{FF2B5EF4-FFF2-40B4-BE49-F238E27FC236}">
                <a16:creationId xmlns:a16="http://schemas.microsoft.com/office/drawing/2014/main" id="{4AFFB997-CA17-49E7-AD1B-AA960C293A8E}"/>
              </a:ext>
            </a:extLst>
          </p:cNvPr>
          <p:cNvSpPr txBox="1"/>
          <p:nvPr/>
        </p:nvSpPr>
        <p:spPr>
          <a:xfrm>
            <a:off x="277387" y="6268232"/>
            <a:ext cx="12022579" cy="646331"/>
          </a:xfrm>
          <a:prstGeom prst="rect">
            <a:avLst/>
          </a:prstGeom>
          <a:noFill/>
        </p:spPr>
        <p:txBody>
          <a:bodyPr wrap="square" rtlCol="0">
            <a:spAutoFit/>
          </a:bodyPr>
          <a:lstStyle/>
          <a:p>
            <a:r>
              <a:rPr lang="en-US" b="0" i="0" dirty="0">
                <a:solidFill>
                  <a:srgbClr val="333333"/>
                </a:solidFill>
                <a:effectLst/>
                <a:latin typeface="Source Sans Pro" panose="020B0503030403020204" pitchFamily="34" charset="0"/>
              </a:rPr>
              <a:t>There are no restrictions on Landsat data downloads; it can be used or redistributed as desired. We do request that you include a statement of the data source when citing, copying, or reprinting USGS Landsat data or images.</a:t>
            </a:r>
            <a:endParaRPr lang="en-US" dirty="0"/>
          </a:p>
        </p:txBody>
      </p:sp>
    </p:spTree>
    <p:extLst>
      <p:ext uri="{BB962C8B-B14F-4D97-AF65-F5344CB8AC3E}">
        <p14:creationId xmlns:p14="http://schemas.microsoft.com/office/powerpoint/2010/main" val="313817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1000"/>
                                        <p:tgtEl>
                                          <p:spTgt spid="3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966B114-4133-4AE8-87AC-189BDB87D147}"/>
              </a:ext>
            </a:extLst>
          </p:cNvPr>
          <p:cNvSpPr/>
          <p:nvPr/>
        </p:nvSpPr>
        <p:spPr>
          <a:xfrm>
            <a:off x="0" y="-11929"/>
            <a:ext cx="12192000" cy="6856936"/>
          </a:xfrm>
          <a:prstGeom prst="rect">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A7858245-2880-4A80-9771-03B4BCF0997A}"/>
              </a:ext>
            </a:extLst>
          </p:cNvPr>
          <p:cNvSpPr>
            <a:spLocks noGrp="1"/>
          </p:cNvSpPr>
          <p:nvPr>
            <p:ph type="title"/>
          </p:nvPr>
        </p:nvSpPr>
        <p:spPr>
          <a:xfrm>
            <a:off x="238509" y="12993"/>
            <a:ext cx="10472798" cy="646113"/>
          </a:xfrm>
        </p:spPr>
        <p:txBody>
          <a:bodyPr/>
          <a:lstStyle/>
          <a:p>
            <a:r>
              <a:rPr lang="en-US" dirty="0">
                <a:solidFill>
                  <a:schemeClr val="bg1"/>
                </a:solidFill>
              </a:rPr>
              <a:t>Open Analysis Ready Data (2017) over U.S.</a:t>
            </a:r>
          </a:p>
        </p:txBody>
      </p:sp>
      <p:pic>
        <p:nvPicPr>
          <p:cNvPr id="31" name="ARD_grid">
            <a:hlinkClick r:id="" action="ppaction://media"/>
            <a:extLst>
              <a:ext uri="{FF2B5EF4-FFF2-40B4-BE49-F238E27FC236}">
                <a16:creationId xmlns:a16="http://schemas.microsoft.com/office/drawing/2014/main" id="{5FF68458-6BE7-4E43-A450-7274D8ABD7E8}"/>
              </a:ext>
            </a:extLst>
          </p:cNvPr>
          <p:cNvPicPr>
            <a:picLocks noChangeAspect="1"/>
          </p:cNvPicPr>
          <p:nvPr>
            <a:videoFile r:link="rId1"/>
            <p:extLst>
              <p:ext uri="{DAA4B4D4-6D71-4841-9C94-3DE7FCFB9230}">
                <p14:media xmlns:p14="http://schemas.microsoft.com/office/powerpoint/2010/main" r:embed="rId2">
                  <p14:trim st="8385"/>
                </p14:media>
              </p:ext>
            </p:extLst>
          </p:nvPr>
        </p:nvPicPr>
        <p:blipFill rotWithShape="1">
          <a:blip r:embed="rId5"/>
          <a:srcRect l="9448" r="11452"/>
          <a:stretch/>
        </p:blipFill>
        <p:spPr>
          <a:xfrm>
            <a:off x="336170" y="692746"/>
            <a:ext cx="8441403" cy="6003137"/>
          </a:xfrm>
          <a:prstGeom prst="rect">
            <a:avLst/>
          </a:prstGeom>
          <a:effectLst>
            <a:glow rad="228600">
              <a:schemeClr val="accent6">
                <a:satMod val="175000"/>
                <a:alpha val="40000"/>
              </a:schemeClr>
            </a:glow>
          </a:effectLst>
        </p:spPr>
      </p:pic>
      <p:sp>
        <p:nvSpPr>
          <p:cNvPr id="15" name="TextBox 14">
            <a:extLst>
              <a:ext uri="{FF2B5EF4-FFF2-40B4-BE49-F238E27FC236}">
                <a16:creationId xmlns:a16="http://schemas.microsoft.com/office/drawing/2014/main" id="{83397926-70F5-4179-8CD3-C76C8847CEA0}"/>
              </a:ext>
            </a:extLst>
          </p:cNvPr>
          <p:cNvSpPr txBox="1"/>
          <p:nvPr/>
        </p:nvSpPr>
        <p:spPr>
          <a:xfrm>
            <a:off x="10572147" y="2426700"/>
            <a:ext cx="160640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alibri"/>
                <a:ea typeface="+mn-ea"/>
                <a:cs typeface="+mn-cs"/>
              </a:rPr>
              <a:t>Landsat 8</a:t>
            </a:r>
          </a:p>
        </p:txBody>
      </p:sp>
      <p:cxnSp>
        <p:nvCxnSpPr>
          <p:cNvPr id="16" name="Straight Arrow Connector 15">
            <a:extLst>
              <a:ext uri="{FF2B5EF4-FFF2-40B4-BE49-F238E27FC236}">
                <a16:creationId xmlns:a16="http://schemas.microsoft.com/office/drawing/2014/main" id="{FDD7B4AB-BA7F-4F62-9384-15E5472B9869}"/>
              </a:ext>
            </a:extLst>
          </p:cNvPr>
          <p:cNvCxnSpPr>
            <a:cxnSpLocks/>
          </p:cNvCxnSpPr>
          <p:nvPr/>
        </p:nvCxnSpPr>
        <p:spPr>
          <a:xfrm flipV="1">
            <a:off x="10481127" y="1394681"/>
            <a:ext cx="0" cy="1293629"/>
          </a:xfrm>
          <a:prstGeom prst="straightConnector1">
            <a:avLst/>
          </a:prstGeom>
          <a:noFill/>
          <a:ln w="31750" cap="flat" cmpd="sng" algn="ctr">
            <a:solidFill>
              <a:srgbClr val="FFC000"/>
            </a:solidFill>
            <a:prstDash val="solid"/>
            <a:headEnd type="oval" w="med" len="med"/>
            <a:tailEnd type="stealth" w="lg" len="lg"/>
          </a:ln>
          <a:effectLst>
            <a:outerShdw blurRad="40000" dist="20000" dir="5400000" rotWithShape="0">
              <a:srgbClr val="000000">
                <a:alpha val="38000"/>
              </a:srgbClr>
            </a:outerShdw>
          </a:effectLst>
        </p:spPr>
      </p:cxnSp>
      <p:sp>
        <p:nvSpPr>
          <p:cNvPr id="17" name="TextBox 16">
            <a:extLst>
              <a:ext uri="{FF2B5EF4-FFF2-40B4-BE49-F238E27FC236}">
                <a16:creationId xmlns:a16="http://schemas.microsoft.com/office/drawing/2014/main" id="{54870098-B5DD-4093-8A48-94BE51569340}"/>
              </a:ext>
            </a:extLst>
          </p:cNvPr>
          <p:cNvSpPr txBox="1"/>
          <p:nvPr/>
        </p:nvSpPr>
        <p:spPr>
          <a:xfrm>
            <a:off x="10333261" y="3893151"/>
            <a:ext cx="160640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alibri"/>
                <a:ea typeface="+mn-ea"/>
                <a:cs typeface="+mn-cs"/>
              </a:rPr>
              <a:t>Landsat 7</a:t>
            </a:r>
          </a:p>
        </p:txBody>
      </p:sp>
      <p:cxnSp>
        <p:nvCxnSpPr>
          <p:cNvPr id="18" name="Straight Arrow Connector 17">
            <a:extLst>
              <a:ext uri="{FF2B5EF4-FFF2-40B4-BE49-F238E27FC236}">
                <a16:creationId xmlns:a16="http://schemas.microsoft.com/office/drawing/2014/main" id="{7596C12A-01E5-4495-BE01-34506E54A270}"/>
              </a:ext>
            </a:extLst>
          </p:cNvPr>
          <p:cNvCxnSpPr>
            <a:cxnSpLocks/>
          </p:cNvCxnSpPr>
          <p:nvPr/>
        </p:nvCxnSpPr>
        <p:spPr>
          <a:xfrm flipV="1">
            <a:off x="10214244" y="1465988"/>
            <a:ext cx="0" cy="2669586"/>
          </a:xfrm>
          <a:prstGeom prst="straightConnector1">
            <a:avLst/>
          </a:prstGeom>
          <a:noFill/>
          <a:ln w="31750" cap="flat" cmpd="sng" algn="ctr">
            <a:solidFill>
              <a:srgbClr val="FFC000"/>
            </a:solidFill>
            <a:prstDash val="solid"/>
            <a:headEnd type="oval" w="med" len="med"/>
            <a:tailEnd type="oval" w="med" len="med"/>
          </a:ln>
          <a:effectLst>
            <a:outerShdw blurRad="40000" dist="20000" dir="5400000" rotWithShape="0">
              <a:srgbClr val="000000">
                <a:alpha val="38000"/>
              </a:srgbClr>
            </a:outerShdw>
          </a:effectLst>
        </p:spPr>
      </p:cxnSp>
      <p:sp>
        <p:nvSpPr>
          <p:cNvPr id="19" name="TextBox 18">
            <a:extLst>
              <a:ext uri="{FF2B5EF4-FFF2-40B4-BE49-F238E27FC236}">
                <a16:creationId xmlns:a16="http://schemas.microsoft.com/office/drawing/2014/main" id="{0B725F0C-0A87-4992-93F6-9CF19E5E9A83}"/>
              </a:ext>
            </a:extLst>
          </p:cNvPr>
          <p:cNvSpPr txBox="1"/>
          <p:nvPr/>
        </p:nvSpPr>
        <p:spPr>
          <a:xfrm>
            <a:off x="10085762" y="5510692"/>
            <a:ext cx="160640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CCFF"/>
                </a:solidFill>
                <a:effectLst/>
                <a:uLnTx/>
                <a:uFillTx/>
                <a:latin typeface="Calibri"/>
                <a:ea typeface="+mn-ea"/>
                <a:cs typeface="+mn-cs"/>
              </a:rPr>
              <a:t>Landsat 5</a:t>
            </a:r>
          </a:p>
        </p:txBody>
      </p:sp>
      <p:cxnSp>
        <p:nvCxnSpPr>
          <p:cNvPr id="20" name="Straight Arrow Connector 19">
            <a:extLst>
              <a:ext uri="{FF2B5EF4-FFF2-40B4-BE49-F238E27FC236}">
                <a16:creationId xmlns:a16="http://schemas.microsoft.com/office/drawing/2014/main" id="{9EA7DA0B-897E-4B1C-AB4A-DC76BF41AD4A}"/>
              </a:ext>
            </a:extLst>
          </p:cNvPr>
          <p:cNvCxnSpPr>
            <a:cxnSpLocks/>
          </p:cNvCxnSpPr>
          <p:nvPr/>
        </p:nvCxnSpPr>
        <p:spPr>
          <a:xfrm flipV="1">
            <a:off x="9975358" y="2688310"/>
            <a:ext cx="0" cy="3096902"/>
          </a:xfrm>
          <a:prstGeom prst="straightConnector1">
            <a:avLst/>
          </a:prstGeom>
          <a:noFill/>
          <a:ln w="31750" cap="flat" cmpd="sng" algn="ctr">
            <a:solidFill>
              <a:srgbClr val="00CCFF"/>
            </a:solidFill>
            <a:prstDash val="solid"/>
            <a:headEnd type="oval" w="med" len="med"/>
            <a:tailEnd type="oval" w="med" len="med"/>
          </a:ln>
          <a:effectLst>
            <a:outerShdw blurRad="40000" dist="20000" dir="5400000" rotWithShape="0">
              <a:srgbClr val="000000">
                <a:alpha val="38000"/>
              </a:srgbClr>
            </a:outerShdw>
          </a:effectLst>
        </p:spPr>
      </p:cxnSp>
      <p:cxnSp>
        <p:nvCxnSpPr>
          <p:cNvPr id="21" name="Straight Arrow Connector 20">
            <a:extLst>
              <a:ext uri="{FF2B5EF4-FFF2-40B4-BE49-F238E27FC236}">
                <a16:creationId xmlns:a16="http://schemas.microsoft.com/office/drawing/2014/main" id="{E5315F65-3999-4181-B3BC-0C48A50FB244}"/>
              </a:ext>
            </a:extLst>
          </p:cNvPr>
          <p:cNvCxnSpPr>
            <a:cxnSpLocks/>
          </p:cNvCxnSpPr>
          <p:nvPr/>
        </p:nvCxnSpPr>
        <p:spPr>
          <a:xfrm flipV="1">
            <a:off x="9757278" y="4797734"/>
            <a:ext cx="0" cy="1464604"/>
          </a:xfrm>
          <a:prstGeom prst="straightConnector1">
            <a:avLst/>
          </a:prstGeom>
          <a:noFill/>
          <a:ln w="31750" cap="flat" cmpd="sng" algn="ctr">
            <a:solidFill>
              <a:srgbClr val="00CCFF"/>
            </a:solidFill>
            <a:prstDash val="solid"/>
            <a:headEnd type="oval" w="med" len="med"/>
            <a:tailEnd type="oval" w="med" len="med"/>
          </a:ln>
          <a:effectLst>
            <a:outerShdw blurRad="40000" dist="20000" dir="5400000" rotWithShape="0">
              <a:srgbClr val="000000">
                <a:alpha val="38000"/>
              </a:srgbClr>
            </a:outerShdw>
          </a:effectLst>
        </p:spPr>
      </p:cxnSp>
      <p:sp>
        <p:nvSpPr>
          <p:cNvPr id="22" name="TextBox 21">
            <a:extLst>
              <a:ext uri="{FF2B5EF4-FFF2-40B4-BE49-F238E27FC236}">
                <a16:creationId xmlns:a16="http://schemas.microsoft.com/office/drawing/2014/main" id="{1CA3D3F4-7686-4E19-9674-3D760C1EDB13}"/>
              </a:ext>
            </a:extLst>
          </p:cNvPr>
          <p:cNvSpPr txBox="1"/>
          <p:nvPr/>
        </p:nvSpPr>
        <p:spPr>
          <a:xfrm>
            <a:off x="9888021" y="6006577"/>
            <a:ext cx="160640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CCFF"/>
                </a:solidFill>
                <a:effectLst/>
                <a:uLnTx/>
                <a:uFillTx/>
                <a:latin typeface="Calibri"/>
                <a:ea typeface="+mn-ea"/>
                <a:cs typeface="+mn-cs"/>
              </a:rPr>
              <a:t>Landsat 4</a:t>
            </a:r>
          </a:p>
        </p:txBody>
      </p:sp>
      <p:grpSp>
        <p:nvGrpSpPr>
          <p:cNvPr id="23" name="Group 22">
            <a:extLst>
              <a:ext uri="{FF2B5EF4-FFF2-40B4-BE49-F238E27FC236}">
                <a16:creationId xmlns:a16="http://schemas.microsoft.com/office/drawing/2014/main" id="{2F5DD7E2-08B3-4B05-8886-80E47C1236ED}"/>
              </a:ext>
            </a:extLst>
          </p:cNvPr>
          <p:cNvGrpSpPr/>
          <p:nvPr/>
        </p:nvGrpSpPr>
        <p:grpSpPr>
          <a:xfrm>
            <a:off x="8836873" y="1655100"/>
            <a:ext cx="915635" cy="4868848"/>
            <a:chOff x="3412726" y="1227608"/>
            <a:chExt cx="915635" cy="4868848"/>
          </a:xfrm>
        </p:grpSpPr>
        <p:sp>
          <p:nvSpPr>
            <p:cNvPr id="24" name="TextBox 23">
              <a:extLst>
                <a:ext uri="{FF2B5EF4-FFF2-40B4-BE49-F238E27FC236}">
                  <a16:creationId xmlns:a16="http://schemas.microsoft.com/office/drawing/2014/main" id="{8631E2E5-B886-44B1-958C-E4542119BA36}"/>
                </a:ext>
              </a:extLst>
            </p:cNvPr>
            <p:cNvSpPr txBox="1"/>
            <p:nvPr/>
          </p:nvSpPr>
          <p:spPr>
            <a:xfrm>
              <a:off x="3412726" y="1227608"/>
              <a:ext cx="91563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2020</a:t>
              </a:r>
            </a:p>
          </p:txBody>
        </p:sp>
        <p:sp>
          <p:nvSpPr>
            <p:cNvPr id="25" name="TextBox 24">
              <a:extLst>
                <a:ext uri="{FF2B5EF4-FFF2-40B4-BE49-F238E27FC236}">
                  <a16:creationId xmlns:a16="http://schemas.microsoft.com/office/drawing/2014/main" id="{FFB6994F-4C26-4FDE-BDF1-5C67F02C509E}"/>
                </a:ext>
              </a:extLst>
            </p:cNvPr>
            <p:cNvSpPr txBox="1"/>
            <p:nvPr/>
          </p:nvSpPr>
          <p:spPr>
            <a:xfrm>
              <a:off x="3412726" y="3433012"/>
              <a:ext cx="91563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1999</a:t>
              </a:r>
            </a:p>
          </p:txBody>
        </p:sp>
        <p:sp>
          <p:nvSpPr>
            <p:cNvPr id="26" name="TextBox 25">
              <a:extLst>
                <a:ext uri="{FF2B5EF4-FFF2-40B4-BE49-F238E27FC236}">
                  <a16:creationId xmlns:a16="http://schemas.microsoft.com/office/drawing/2014/main" id="{7E62461F-B582-4CE5-AF87-59C275CDD69C}"/>
                </a:ext>
              </a:extLst>
            </p:cNvPr>
            <p:cNvSpPr txBox="1"/>
            <p:nvPr/>
          </p:nvSpPr>
          <p:spPr>
            <a:xfrm>
              <a:off x="3412726" y="5573236"/>
              <a:ext cx="91563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1982</a:t>
              </a:r>
            </a:p>
          </p:txBody>
        </p:sp>
        <p:sp>
          <p:nvSpPr>
            <p:cNvPr id="27" name="TextBox 26">
              <a:extLst>
                <a:ext uri="{FF2B5EF4-FFF2-40B4-BE49-F238E27FC236}">
                  <a16:creationId xmlns:a16="http://schemas.microsoft.com/office/drawing/2014/main" id="{765132BF-D970-4D42-A8D6-BF87A168F53B}"/>
                </a:ext>
              </a:extLst>
            </p:cNvPr>
            <p:cNvSpPr txBox="1"/>
            <p:nvPr/>
          </p:nvSpPr>
          <p:spPr>
            <a:xfrm>
              <a:off x="3412726" y="2000862"/>
              <a:ext cx="91563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2013</a:t>
              </a:r>
            </a:p>
          </p:txBody>
        </p:sp>
        <p:sp>
          <p:nvSpPr>
            <p:cNvPr id="28" name="TextBox 27">
              <a:extLst>
                <a:ext uri="{FF2B5EF4-FFF2-40B4-BE49-F238E27FC236}">
                  <a16:creationId xmlns:a16="http://schemas.microsoft.com/office/drawing/2014/main" id="{CB2F4677-C667-4A13-9C66-524CD94F62B6}"/>
                </a:ext>
              </a:extLst>
            </p:cNvPr>
            <p:cNvSpPr txBox="1"/>
            <p:nvPr/>
          </p:nvSpPr>
          <p:spPr>
            <a:xfrm>
              <a:off x="3412726" y="5064279"/>
              <a:ext cx="91563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1984</a:t>
              </a:r>
            </a:p>
          </p:txBody>
        </p:sp>
        <p:sp>
          <p:nvSpPr>
            <p:cNvPr id="29" name="TextBox 28">
              <a:extLst>
                <a:ext uri="{FF2B5EF4-FFF2-40B4-BE49-F238E27FC236}">
                  <a16:creationId xmlns:a16="http://schemas.microsoft.com/office/drawing/2014/main" id="{E6C8AD12-5148-40E8-85F4-F37DBF08D66C}"/>
                </a:ext>
              </a:extLst>
            </p:cNvPr>
            <p:cNvSpPr txBox="1"/>
            <p:nvPr/>
          </p:nvSpPr>
          <p:spPr>
            <a:xfrm>
              <a:off x="3412726" y="4108632"/>
              <a:ext cx="91563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1993</a:t>
              </a:r>
            </a:p>
          </p:txBody>
        </p:sp>
      </p:grpSp>
      <p:sp>
        <p:nvSpPr>
          <p:cNvPr id="30" name="TextBox 29">
            <a:extLst>
              <a:ext uri="{FF2B5EF4-FFF2-40B4-BE49-F238E27FC236}">
                <a16:creationId xmlns:a16="http://schemas.microsoft.com/office/drawing/2014/main" id="{F3070E1A-1A28-44B6-B25D-C2F2CE0766CF}"/>
              </a:ext>
            </a:extLst>
          </p:cNvPr>
          <p:cNvSpPr txBox="1"/>
          <p:nvPr/>
        </p:nvSpPr>
        <p:spPr>
          <a:xfrm>
            <a:off x="10698565" y="1213064"/>
            <a:ext cx="160639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65000"/>
                  </a:prstClr>
                </a:solidFill>
                <a:effectLst/>
                <a:uLnTx/>
                <a:uFillTx/>
                <a:latin typeface="Calibri"/>
                <a:ea typeface="+mn-ea"/>
                <a:cs typeface="+mn-cs"/>
              </a:rPr>
              <a:t>Landsat 9</a:t>
            </a:r>
          </a:p>
        </p:txBody>
      </p:sp>
      <p:sp>
        <p:nvSpPr>
          <p:cNvPr id="32" name="TextBox 31">
            <a:extLst>
              <a:ext uri="{FF2B5EF4-FFF2-40B4-BE49-F238E27FC236}">
                <a16:creationId xmlns:a16="http://schemas.microsoft.com/office/drawing/2014/main" id="{24D37693-9751-48AE-9E95-B5D327A7E431}"/>
              </a:ext>
            </a:extLst>
          </p:cNvPr>
          <p:cNvSpPr txBox="1"/>
          <p:nvPr/>
        </p:nvSpPr>
        <p:spPr>
          <a:xfrm>
            <a:off x="929384" y="6012316"/>
            <a:ext cx="6998744"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Arial" panose="020B0604020202020204"/>
                <a:ea typeface="PMingLiU" panose="02020500000000000000" pitchFamily="18" charset="-120"/>
                <a:cs typeface="+mn-cs"/>
              </a:rPr>
              <a:t>Dwyer, J., Roy, D., Sauer, B., et al.. Analysis Ready Data: Enabling Analysis of the Landsat Archive. </a:t>
            </a:r>
            <a:r>
              <a:rPr kumimoji="0" lang="en-GB" sz="1800" b="0" i="1" u="none" strike="noStrike" kern="1200" cap="none" spc="0" normalizeH="0" baseline="0" noProof="0" dirty="0">
                <a:ln>
                  <a:noFill/>
                </a:ln>
                <a:solidFill>
                  <a:srgbClr val="FFFF00"/>
                </a:solidFill>
                <a:effectLst/>
                <a:uLnTx/>
                <a:uFillTx/>
                <a:latin typeface="Arial" panose="020B0604020202020204"/>
                <a:ea typeface="PMingLiU" panose="02020500000000000000" pitchFamily="18" charset="-120"/>
                <a:cs typeface="+mn-cs"/>
              </a:rPr>
              <a:t>Remote Sens</a:t>
            </a:r>
            <a:r>
              <a:rPr kumimoji="0" lang="en-GB" sz="1800" b="0" i="0" u="none" strike="noStrike" kern="1200" cap="none" spc="0" normalizeH="0" baseline="0" noProof="0" dirty="0">
                <a:ln>
                  <a:noFill/>
                </a:ln>
                <a:solidFill>
                  <a:srgbClr val="FFFF00"/>
                </a:solidFill>
                <a:effectLst/>
                <a:uLnTx/>
                <a:uFillTx/>
                <a:latin typeface="Arial" panose="020B0604020202020204"/>
                <a:ea typeface="PMingLiU" panose="02020500000000000000" pitchFamily="18" charset="-120"/>
                <a:cs typeface="+mn-cs"/>
              </a:rPr>
              <a:t>. 10(9), 1363, 2018.</a:t>
            </a:r>
            <a:endParaRPr kumimoji="0" lang="en-US" sz="1800" b="0" i="0" u="none" strike="noStrike" kern="1200" cap="none" spc="0" normalizeH="0" baseline="0" noProof="0" dirty="0">
              <a:ln>
                <a:noFill/>
              </a:ln>
              <a:solidFill>
                <a:srgbClr val="FFFF00"/>
              </a:solidFill>
              <a:effectLst/>
              <a:uLnTx/>
              <a:uFillTx/>
              <a:latin typeface="Arial" panose="020B0604020202020204"/>
              <a:ea typeface="PMingLiU" panose="02020500000000000000"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0A978203-DD54-46C8-80AA-8A62CEC118AA}"/>
              </a:ext>
            </a:extLst>
          </p:cNvPr>
          <p:cNvSpPr txBox="1"/>
          <p:nvPr/>
        </p:nvSpPr>
        <p:spPr>
          <a:xfrm>
            <a:off x="8836873" y="1204378"/>
            <a:ext cx="91563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2021</a:t>
            </a:r>
          </a:p>
        </p:txBody>
      </p:sp>
      <p:sp>
        <p:nvSpPr>
          <p:cNvPr id="5" name="Oval 4">
            <a:extLst>
              <a:ext uri="{FF2B5EF4-FFF2-40B4-BE49-F238E27FC236}">
                <a16:creationId xmlns:a16="http://schemas.microsoft.com/office/drawing/2014/main" id="{23BBF2DB-9817-47BA-80DA-B5B20B35B77E}"/>
              </a:ext>
            </a:extLst>
          </p:cNvPr>
          <p:cNvSpPr/>
          <p:nvPr/>
        </p:nvSpPr>
        <p:spPr bwMode="auto">
          <a:xfrm flipV="1">
            <a:off x="10663201" y="1427410"/>
            <a:ext cx="96211" cy="95394"/>
          </a:xfrm>
          <a:prstGeom prst="ellipse">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2"/>
              </a:solidFill>
              <a:effectLst/>
              <a:latin typeface="Arial" charset="0"/>
            </a:endParaRPr>
          </a:p>
        </p:txBody>
      </p:sp>
    </p:spTree>
    <p:extLst>
      <p:ext uri="{BB962C8B-B14F-4D97-AF65-F5344CB8AC3E}">
        <p14:creationId xmlns:p14="http://schemas.microsoft.com/office/powerpoint/2010/main" val="109238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5753"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1"/>
                                        </p:tgtEl>
                                      </p:cBhvr>
                                    </p:cmd>
                                  </p:childTnLst>
                                </p:cTn>
                              </p:par>
                            </p:childTnLst>
                          </p:cTn>
                        </p:par>
                      </p:childTnLst>
                    </p:cTn>
                  </p:par>
                </p:childTnLst>
              </p:cTn>
              <p:nextCondLst>
                <p:cond evt="onClick" delay="0">
                  <p:tgtEl>
                    <p:spTgt spid="31"/>
                  </p:tgtEl>
                </p:cond>
              </p:nextCondLst>
            </p:seq>
            <p:video>
              <p:cMediaNode vol="80000">
                <p:cTn id="16" fill="hold" display="0">
                  <p:stCondLst>
                    <p:cond delay="indefinite"/>
                  </p:stCondLst>
                </p:cTn>
                <p:tgtEl>
                  <p:spTgt spid="3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4801" t="21085" r="15920" b="16607"/>
          <a:stretch/>
        </p:blipFill>
        <p:spPr bwMode="auto">
          <a:xfrm>
            <a:off x="6550483" y="1734505"/>
            <a:ext cx="4804246" cy="439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7"/>
          <p:cNvSpPr>
            <a:spLocks noChangeArrowheads="1"/>
          </p:cNvSpPr>
          <p:nvPr/>
        </p:nvSpPr>
        <p:spPr bwMode="auto">
          <a:xfrm>
            <a:off x="6753161" y="1727370"/>
            <a:ext cx="292632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CC539"/>
              </a:buClr>
              <a:buSzPct val="125000"/>
              <a:buFont typeface="Wingdings" pitchFamily="2" charset="2"/>
              <a:buChar char="§"/>
              <a:defRPr sz="2800" b="1">
                <a:solidFill>
                  <a:schemeClr val="bg1"/>
                </a:solidFill>
                <a:latin typeface="Arial" pitchFamily="34" charset="0"/>
                <a:ea typeface="ＭＳ Ｐゴシック" pitchFamily="34" charset="-128"/>
              </a:defRPr>
            </a:lvl1pPr>
            <a:lvl2pPr marL="742950" indent="-285750" eaLnBrk="0" hangingPunct="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hangingPunct="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itchFamily="2" charset="2"/>
              <a:buNone/>
              <a:tabLst/>
              <a:defRPr/>
            </a:pPr>
            <a:r>
              <a:rPr kumimoji="0" lang="en-US" alt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ＭＳ Ｐゴシック" pitchFamily="34" charset="-128"/>
                <a:cs typeface="+mn-cs"/>
              </a:rPr>
              <a:t>Level 2 data</a:t>
            </a:r>
            <a:endParaRPr kumimoji="0" lang="en-US" altLang="en-US" sz="5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ＭＳ Ｐゴシック" pitchFamily="34" charset="-128"/>
              <a:cs typeface="+mn-cs"/>
            </a:endParaRPr>
          </a:p>
        </p:txBody>
      </p:sp>
      <p:pic>
        <p:nvPicPr>
          <p:cNvPr id="54274" name="Picture 1"/>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6325" t="16883" r="14704" b="17253"/>
          <a:stretch/>
        </p:blipFill>
        <p:spPr bwMode="auto">
          <a:xfrm>
            <a:off x="791076" y="1711372"/>
            <a:ext cx="4850441" cy="4401628"/>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6"/>
          <p:cNvSpPr>
            <a:spLocks noChangeArrowheads="1"/>
          </p:cNvSpPr>
          <p:nvPr/>
        </p:nvSpPr>
        <p:spPr bwMode="auto">
          <a:xfrm>
            <a:off x="923461" y="1691482"/>
            <a:ext cx="26377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CC539"/>
              </a:buClr>
              <a:buSzPct val="125000"/>
              <a:buFont typeface="Wingdings" pitchFamily="2" charset="2"/>
              <a:buChar char="§"/>
              <a:defRPr sz="2800" b="1">
                <a:solidFill>
                  <a:schemeClr val="bg1"/>
                </a:solidFill>
                <a:latin typeface="Arial" pitchFamily="34" charset="0"/>
                <a:ea typeface="ＭＳ Ｐゴシック" pitchFamily="34" charset="-128"/>
              </a:defRPr>
            </a:lvl1pPr>
            <a:lvl2pPr marL="742950" indent="-285750" eaLnBrk="0" hangingPunct="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hangingPunct="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Wingdings" pitchFamily="2" charset="2"/>
              <a:buNone/>
              <a:tabLst/>
              <a:defRPr/>
            </a:pPr>
            <a:r>
              <a:rPr kumimoji="0" lang="en-US" alt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ＭＳ Ｐゴシック" pitchFamily="34" charset="-128"/>
                <a:cs typeface="+mn-cs"/>
              </a:rPr>
              <a:t>Level 1 data</a:t>
            </a:r>
            <a:endParaRPr kumimoji="0" lang="en-US" altLang="en-US" sz="5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ＭＳ Ｐゴシック" pitchFamily="34" charset="-128"/>
              <a:cs typeface="+mn-cs"/>
            </a:endParaRPr>
          </a:p>
        </p:txBody>
      </p:sp>
      <p:sp>
        <p:nvSpPr>
          <p:cNvPr id="54275" name="TextBox 3"/>
          <p:cNvSpPr txBox="1">
            <a:spLocks noChangeArrowheads="1"/>
          </p:cNvSpPr>
          <p:nvPr/>
        </p:nvSpPr>
        <p:spPr bwMode="auto">
          <a:xfrm>
            <a:off x="728280" y="151157"/>
            <a:ext cx="1062644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CC539"/>
              </a:buClr>
              <a:buSzPct val="125000"/>
              <a:buFont typeface="Wingdings" pitchFamily="2" charset="2"/>
              <a:buChar char="§"/>
              <a:defRPr sz="2800" b="1">
                <a:solidFill>
                  <a:schemeClr val="bg1"/>
                </a:solidFill>
                <a:latin typeface="Arial" pitchFamily="34" charset="0"/>
                <a:ea typeface="ＭＳ Ｐゴシック" pitchFamily="34" charset="-128"/>
              </a:defRPr>
            </a:lvl1pPr>
            <a:lvl2pPr marL="742950" indent="-285750" eaLnBrk="0" hangingPunct="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hangingPunct="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a:ea typeface="ヒラギノ角ゴ Pro W3" charset="-128"/>
                <a:cs typeface="+mn-cs"/>
              </a:rPr>
              <a:t>Open data calibration and science algorithms over spatial, spectral, and temporal dimensions</a:t>
            </a:r>
          </a:p>
        </p:txBody>
      </p:sp>
      <p:sp>
        <p:nvSpPr>
          <p:cNvPr id="20" name="Slide Number Placeholder 1">
            <a:extLst>
              <a:ext uri="{FF2B5EF4-FFF2-40B4-BE49-F238E27FC236}">
                <a16:creationId xmlns:a16="http://schemas.microsoft.com/office/drawing/2014/main" id="{E40553EF-3D14-4AB7-AE77-6C4ADAF5F712}"/>
              </a:ext>
            </a:extLst>
          </p:cNvPr>
          <p:cNvSpPr>
            <a:spLocks noGrp="1"/>
          </p:cNvSpPr>
          <p:nvPr>
            <p:ph type="sldNum" sz="quarter" idx="10"/>
          </p:nvPr>
        </p:nvSpPr>
        <p:spPr>
          <a:xfrm>
            <a:off x="11364685" y="6300539"/>
            <a:ext cx="532951" cy="401638"/>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DCB0BB-DA56-4870-8FFD-9F6C129DE2B2}" type="slidenum">
              <a:rPr kumimoji="0" lang="en-US" sz="1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31C32572-B6FB-438B-8A9B-0274E33BF0C2}"/>
              </a:ext>
            </a:extLst>
          </p:cNvPr>
          <p:cNvSpPr txBox="1"/>
          <p:nvPr/>
        </p:nvSpPr>
        <p:spPr>
          <a:xfrm>
            <a:off x="1413752" y="5469948"/>
            <a:ext cx="3841116"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rPr>
              <a:t>Top of atmosphere</a:t>
            </a:r>
          </a:p>
        </p:txBody>
      </p:sp>
      <p:sp>
        <p:nvSpPr>
          <p:cNvPr id="21" name="TextBox 20">
            <a:extLst>
              <a:ext uri="{FF2B5EF4-FFF2-40B4-BE49-F238E27FC236}">
                <a16:creationId xmlns:a16="http://schemas.microsoft.com/office/drawing/2014/main" id="{974651C4-70AF-47D1-BF7C-3C0025C292F8}"/>
              </a:ext>
            </a:extLst>
          </p:cNvPr>
          <p:cNvSpPr txBox="1"/>
          <p:nvPr/>
        </p:nvSpPr>
        <p:spPr>
          <a:xfrm>
            <a:off x="7025110" y="5488497"/>
            <a:ext cx="4100803"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rPr>
              <a:t>Surface Reflectance</a:t>
            </a:r>
          </a:p>
        </p:txBody>
      </p:sp>
      <p:sp>
        <p:nvSpPr>
          <p:cNvPr id="26" name="Star: 5 Points 25">
            <a:extLst>
              <a:ext uri="{FF2B5EF4-FFF2-40B4-BE49-F238E27FC236}">
                <a16:creationId xmlns:a16="http://schemas.microsoft.com/office/drawing/2014/main" id="{B6A8D9A9-CC60-4CB3-BD04-79410836DCF7}"/>
              </a:ext>
            </a:extLst>
          </p:cNvPr>
          <p:cNvSpPr/>
          <p:nvPr/>
        </p:nvSpPr>
        <p:spPr bwMode="auto">
          <a:xfrm>
            <a:off x="3722914" y="2552700"/>
            <a:ext cx="212713" cy="176412"/>
          </a:xfrm>
          <a:prstGeom prst="star5">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E7E6E6"/>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80C70569-A149-4F55-B21A-974D41B5D184}"/>
              </a:ext>
            </a:extLst>
          </p:cNvPr>
          <p:cNvSpPr txBox="1"/>
          <p:nvPr/>
        </p:nvSpPr>
        <p:spPr>
          <a:xfrm>
            <a:off x="2839346" y="3685205"/>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n-ea"/>
                <a:cs typeface="+mn-cs"/>
              </a:rPr>
              <a:t>D.C.</a:t>
            </a:r>
          </a:p>
        </p:txBody>
      </p:sp>
      <p:sp>
        <p:nvSpPr>
          <p:cNvPr id="27" name="TextBox 26">
            <a:extLst>
              <a:ext uri="{FF2B5EF4-FFF2-40B4-BE49-F238E27FC236}">
                <a16:creationId xmlns:a16="http://schemas.microsoft.com/office/drawing/2014/main" id="{203E63F5-D889-4A7B-9041-63086BA83AB0}"/>
              </a:ext>
            </a:extLst>
          </p:cNvPr>
          <p:cNvSpPr txBox="1"/>
          <p:nvPr/>
        </p:nvSpPr>
        <p:spPr>
          <a:xfrm>
            <a:off x="3846063" y="2263858"/>
            <a:ext cx="115929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mn-cs"/>
              </a:rPr>
              <a:t>Baltimore</a:t>
            </a:r>
          </a:p>
        </p:txBody>
      </p:sp>
      <p:sp>
        <p:nvSpPr>
          <p:cNvPr id="28" name="Star: 5 Points 27">
            <a:extLst>
              <a:ext uri="{FF2B5EF4-FFF2-40B4-BE49-F238E27FC236}">
                <a16:creationId xmlns:a16="http://schemas.microsoft.com/office/drawing/2014/main" id="{4EEEB6AE-CA28-4355-B457-606A480B4D42}"/>
              </a:ext>
            </a:extLst>
          </p:cNvPr>
          <p:cNvSpPr/>
          <p:nvPr/>
        </p:nvSpPr>
        <p:spPr bwMode="auto">
          <a:xfrm>
            <a:off x="2673894" y="3753211"/>
            <a:ext cx="212713" cy="176412"/>
          </a:xfrm>
          <a:prstGeom prst="star5">
            <a:avLst/>
          </a:prstGeom>
          <a:solidFill>
            <a:srgbClr val="0000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E7E6E6"/>
              </a:solidFill>
              <a:effectLst/>
              <a:uLnTx/>
              <a:uFillTx/>
              <a:latin typeface="Arial" charset="0"/>
              <a:ea typeface="+mn-ea"/>
              <a:cs typeface="+mn-cs"/>
            </a:endParaRPr>
          </a:p>
        </p:txBody>
      </p:sp>
      <p:grpSp>
        <p:nvGrpSpPr>
          <p:cNvPr id="8" name="Group 7">
            <a:extLst>
              <a:ext uri="{FF2B5EF4-FFF2-40B4-BE49-F238E27FC236}">
                <a16:creationId xmlns:a16="http://schemas.microsoft.com/office/drawing/2014/main" id="{4C24AE47-D74A-4D8F-9C82-5EDFF8F126D1}"/>
              </a:ext>
            </a:extLst>
          </p:cNvPr>
          <p:cNvGrpSpPr/>
          <p:nvPr/>
        </p:nvGrpSpPr>
        <p:grpSpPr>
          <a:xfrm>
            <a:off x="8507316" y="2101866"/>
            <a:ext cx="2331461" cy="1790679"/>
            <a:chOff x="2826294" y="2416258"/>
            <a:chExt cx="2331461" cy="1790679"/>
          </a:xfrm>
        </p:grpSpPr>
        <p:sp>
          <p:nvSpPr>
            <p:cNvPr id="33" name="Star: 5 Points 32">
              <a:extLst>
                <a:ext uri="{FF2B5EF4-FFF2-40B4-BE49-F238E27FC236}">
                  <a16:creationId xmlns:a16="http://schemas.microsoft.com/office/drawing/2014/main" id="{B77D6E13-0D79-4AAF-ADB7-71A64BAC3E5E}"/>
                </a:ext>
              </a:extLst>
            </p:cNvPr>
            <p:cNvSpPr/>
            <p:nvPr/>
          </p:nvSpPr>
          <p:spPr bwMode="auto">
            <a:xfrm>
              <a:off x="3875314" y="2705100"/>
              <a:ext cx="212713" cy="176412"/>
            </a:xfrm>
            <a:prstGeom prst="star5">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E7E6E6"/>
                </a:solidFill>
                <a:effectLst/>
                <a:uLnTx/>
                <a:uFillTx/>
                <a:latin typeface="Arial" charset="0"/>
                <a:ea typeface="+mn-ea"/>
                <a:cs typeface="+mn-cs"/>
              </a:endParaRPr>
            </a:p>
          </p:txBody>
        </p:sp>
        <p:sp>
          <p:nvSpPr>
            <p:cNvPr id="34" name="TextBox 33">
              <a:extLst>
                <a:ext uri="{FF2B5EF4-FFF2-40B4-BE49-F238E27FC236}">
                  <a16:creationId xmlns:a16="http://schemas.microsoft.com/office/drawing/2014/main" id="{649DF8D1-C363-4C0F-8CF7-EA48E81A7891}"/>
                </a:ext>
              </a:extLst>
            </p:cNvPr>
            <p:cNvSpPr txBox="1"/>
            <p:nvPr/>
          </p:nvSpPr>
          <p:spPr>
            <a:xfrm>
              <a:off x="2991746" y="3837605"/>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n-ea"/>
                  <a:cs typeface="+mn-cs"/>
                </a:rPr>
                <a:t>D.C.</a:t>
              </a:r>
            </a:p>
          </p:txBody>
        </p:sp>
        <p:sp>
          <p:nvSpPr>
            <p:cNvPr id="35" name="TextBox 34">
              <a:extLst>
                <a:ext uri="{FF2B5EF4-FFF2-40B4-BE49-F238E27FC236}">
                  <a16:creationId xmlns:a16="http://schemas.microsoft.com/office/drawing/2014/main" id="{FC7E524F-3578-4B88-9F04-F90F68FCF811}"/>
                </a:ext>
              </a:extLst>
            </p:cNvPr>
            <p:cNvSpPr txBox="1"/>
            <p:nvPr/>
          </p:nvSpPr>
          <p:spPr>
            <a:xfrm>
              <a:off x="3998463" y="2416258"/>
              <a:ext cx="115929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mn-cs"/>
                </a:rPr>
                <a:t>Baltimore</a:t>
              </a:r>
            </a:p>
          </p:txBody>
        </p:sp>
        <p:sp>
          <p:nvSpPr>
            <p:cNvPr id="36" name="Star: 5 Points 35">
              <a:extLst>
                <a:ext uri="{FF2B5EF4-FFF2-40B4-BE49-F238E27FC236}">
                  <a16:creationId xmlns:a16="http://schemas.microsoft.com/office/drawing/2014/main" id="{F21E3BDF-F714-4E30-A5D7-E853C117962D}"/>
                </a:ext>
              </a:extLst>
            </p:cNvPr>
            <p:cNvSpPr/>
            <p:nvPr/>
          </p:nvSpPr>
          <p:spPr bwMode="auto">
            <a:xfrm>
              <a:off x="2826294" y="3905611"/>
              <a:ext cx="212713" cy="176412"/>
            </a:xfrm>
            <a:prstGeom prst="star5">
              <a:avLst/>
            </a:prstGeom>
            <a:solidFill>
              <a:srgbClr val="0000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E7E6E6"/>
                </a:solidFill>
                <a:effectLst/>
                <a:uLnTx/>
                <a:uFillTx/>
                <a:latin typeface="Arial" charset="0"/>
                <a:ea typeface="+mn-ea"/>
                <a:cs typeface="+mn-cs"/>
              </a:endParaRPr>
            </a:p>
          </p:txBody>
        </p:sp>
      </p:grpSp>
      <p:pic>
        <p:nvPicPr>
          <p:cNvPr id="25" name="Picture 1">
            <a:extLst>
              <a:ext uri="{FF2B5EF4-FFF2-40B4-BE49-F238E27FC236}">
                <a16:creationId xmlns:a16="http://schemas.microsoft.com/office/drawing/2014/main" id="{4916B4A7-00C6-4CC0-B56F-568DE2F6B9E5}"/>
              </a:ext>
            </a:extLst>
          </p:cNvPr>
          <p:cNvPicPr>
            <a:picLocks noChangeAspect="1" noChangeArrowheads="1"/>
          </p:cNvPicPr>
          <p:nvPr/>
        </p:nvPicPr>
        <p:blipFill rotWithShape="1">
          <a:blip r:embed="rId5" cstate="email">
            <a:alphaModFix/>
            <a:extLst>
              <a:ext uri="{28A0092B-C50C-407E-A947-70E740481C1C}">
                <a14:useLocalDpi xmlns:a14="http://schemas.microsoft.com/office/drawing/2010/main" val="0"/>
              </a:ext>
            </a:extLst>
          </a:blip>
          <a:srcRect l="14475" t="20395" r="15399" b="16187"/>
          <a:stretch/>
        </p:blipFill>
        <p:spPr bwMode="auto">
          <a:xfrm>
            <a:off x="6549774" y="1728648"/>
            <a:ext cx="4790031" cy="4390238"/>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1">
            <a:extLst>
              <a:ext uri="{FF2B5EF4-FFF2-40B4-BE49-F238E27FC236}">
                <a16:creationId xmlns:a16="http://schemas.microsoft.com/office/drawing/2014/main" id="{C7241088-B825-4DB7-A333-9416910AAD78}"/>
              </a:ext>
            </a:extLst>
          </p:cNvPr>
          <p:cNvSpPr txBox="1">
            <a:spLocks noChangeArrowheads="1"/>
          </p:cNvSpPr>
          <p:nvPr/>
        </p:nvSpPr>
        <p:spPr bwMode="auto">
          <a:xfrm>
            <a:off x="6797838" y="2004368"/>
            <a:ext cx="22776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CC539"/>
              </a:buClr>
              <a:buSzPct val="125000"/>
              <a:buFont typeface="Wingdings" pitchFamily="2" charset="2"/>
              <a:buChar char="§"/>
              <a:defRPr sz="2800" b="1">
                <a:solidFill>
                  <a:schemeClr val="bg1"/>
                </a:solidFill>
                <a:latin typeface="Arial" pitchFamily="34" charset="0"/>
                <a:ea typeface="ＭＳ Ｐゴシック" pitchFamily="34" charset="-128"/>
              </a:defRPr>
            </a:lvl1pPr>
            <a:lvl2pPr marL="742950" indent="-285750" eaLnBrk="0" hangingPunct="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hangingPunct="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ヒラギノ角ゴ Pro W3" charset="-128"/>
                <a:cs typeface="+mn-cs"/>
              </a:rPr>
              <a:t>Identify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ヒラギノ角ゴ Pro W3" charset="-128"/>
                <a:cs typeface="+mn-cs"/>
              </a:rPr>
              <a:t>artifacts</a:t>
            </a:r>
          </a:p>
        </p:txBody>
      </p:sp>
    </p:spTree>
    <p:extLst>
      <p:ext uri="{BB962C8B-B14F-4D97-AF65-F5344CB8AC3E}">
        <p14:creationId xmlns:p14="http://schemas.microsoft.com/office/powerpoint/2010/main" val="332039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3_4. Communica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9 MCDR Slide Master 201801">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9 Slide Master 201805">
  <a:themeElements>
    <a:clrScheme name="Landsat 9">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DS-1657 Landsat 9 PowerPoint Template" id="{B2A453B7-381B-4D37-BE75-5DE365A92FD0}" vid="{8A03FC17-FB6B-449C-834A-E73A6029204D}"/>
    </a:ext>
  </a:extLst>
</a:theme>
</file>

<file path=ppt/theme/theme5.xml><?xml version="1.0" encoding="utf-8"?>
<a:theme xmlns:a="http://schemas.openxmlformats.org/drawingml/2006/main" name="Landsat 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bg2"/>
            </a:solidFill>
            <a:effectLst/>
            <a:latin typeface="Arial" charset="0"/>
          </a:defRPr>
        </a:defPPr>
      </a:lstStyle>
    </a:lnDef>
  </a:objectDefaults>
  <a:extraClrSchemeLst>
    <a:extraClrScheme>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104F617C-BF66-4993-83A0-39FC9367A302}" vid="{D4930898-7820-4079-B6EA-D2C7EB832586}"/>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Landsat 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bg2"/>
            </a:solidFill>
            <a:effectLst/>
            <a:latin typeface="Arial" charset="0"/>
          </a:defRPr>
        </a:defPPr>
      </a:lstStyle>
    </a:lnDef>
  </a:objectDefaults>
  <a:extraClrSchemeLst>
    <a:extraClrScheme>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104F617C-BF66-4993-83A0-39FC9367A302}" vid="{D4930898-7820-4079-B6EA-D2C7EB832586}"/>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23051</TotalTime>
  <Words>1730</Words>
  <Application>Microsoft Office PowerPoint</Application>
  <PresentationFormat>Widescreen</PresentationFormat>
  <Paragraphs>130</Paragraphs>
  <Slides>13</Slides>
  <Notes>11</Notes>
  <HiddenSlides>0</HiddenSlides>
  <MMClips>1</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13</vt:i4>
      </vt:variant>
    </vt:vector>
  </HeadingPairs>
  <TitlesOfParts>
    <vt:vector size="34" baseType="lpstr">
      <vt:lpstr>Arial</vt:lpstr>
      <vt:lpstr>Arial Bold</vt:lpstr>
      <vt:lpstr>Arial Rounded MT Bold</vt:lpstr>
      <vt:lpstr>Calibri</vt:lpstr>
      <vt:lpstr>Calibri Light</vt:lpstr>
      <vt:lpstr>Lato</vt:lpstr>
      <vt:lpstr>Lucida Sans</vt:lpstr>
      <vt:lpstr>Source Sans Pro</vt:lpstr>
      <vt:lpstr>Source Sans Pro Web</vt:lpstr>
      <vt:lpstr>Times New Roman</vt:lpstr>
      <vt:lpstr>Univers 47 Condensed Light</vt:lpstr>
      <vt:lpstr>Wingdings</vt:lpstr>
      <vt:lpstr>3_4. Communications</vt:lpstr>
      <vt:lpstr>L9 MCDR Slide Master 201801</vt:lpstr>
      <vt:lpstr>Custom Design</vt:lpstr>
      <vt:lpstr>L9 Slide Master 201805</vt:lpstr>
      <vt:lpstr>Landsat 9</vt:lpstr>
      <vt:lpstr>Office Theme</vt:lpstr>
      <vt:lpstr>1_Landsat 9</vt:lpstr>
      <vt:lpstr>2_Office Theme</vt:lpstr>
      <vt:lpstr>3_Office Theme</vt:lpstr>
      <vt:lpstr>Supporting Open Geospatial Science  Pete Doucette, Director (acting) Earth Resources Observation Science (EROS) USGS, Sioux Fall, SD, U.S.A</vt:lpstr>
      <vt:lpstr>PowerPoint Presentation</vt:lpstr>
      <vt:lpstr>PowerPoint Presentation</vt:lpstr>
      <vt:lpstr>PowerPoint Presentation</vt:lpstr>
      <vt:lpstr>PowerPoint Presentation</vt:lpstr>
      <vt:lpstr>Open Science Research  Cycle  Promoting reproducible science is the integrity goal </vt:lpstr>
      <vt:lpstr>PowerPoint Presentation</vt:lpstr>
      <vt:lpstr>Open Analysis Ready Data (2017) over U.S.</vt:lpstr>
      <vt:lpstr>PowerPoint Presentation</vt:lpstr>
      <vt:lpstr>PowerPoint Presentation</vt:lpstr>
      <vt:lpstr>PowerPoint Presentation</vt:lpstr>
      <vt:lpstr>Transforming patterns (structure) that exist in the data, into useable knowledge to drive decision making.</vt:lpstr>
      <vt:lpstr>Potential investment areas to support  open (geospatial) science into the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Holland, Alessandra C</dc:creator>
  <cp:lastModifiedBy>Doucette, Peter J</cp:lastModifiedBy>
  <cp:revision>620</cp:revision>
  <cp:lastPrinted>2019-08-02T15:44:32Z</cp:lastPrinted>
  <dcterms:created xsi:type="dcterms:W3CDTF">2017-09-13T17:22:36Z</dcterms:created>
  <dcterms:modified xsi:type="dcterms:W3CDTF">2021-10-18T20:48:47Z</dcterms:modified>
</cp:coreProperties>
</file>