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theme/theme17.xml" ContentType="application/vnd.openxmlformats-officedocument.theme+xml"/>
  <Override PartName="/ppt/slideLayouts/slideLayout10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 id="2147483978" r:id="rId9"/>
    <p:sldMasterId id="2147483991" r:id="rId10"/>
    <p:sldMasterId id="2147483993" r:id="rId11"/>
    <p:sldMasterId id="2147484004" r:id="rId12"/>
    <p:sldMasterId id="2147484007" r:id="rId13"/>
    <p:sldMasterId id="2147484021" r:id="rId14"/>
    <p:sldMasterId id="2147484036" r:id="rId15"/>
    <p:sldMasterId id="2147484040" r:id="rId16"/>
    <p:sldMasterId id="2147484042" r:id="rId17"/>
    <p:sldMasterId id="2147484045" r:id="rId18"/>
    <p:sldMasterId id="2147484053" r:id="rId19"/>
    <p:sldMasterId id="2147484071" r:id="rId20"/>
    <p:sldMasterId id="2147484073" r:id="rId21"/>
    <p:sldMasterId id="2147484075" r:id="rId22"/>
  </p:sldMasterIdLst>
  <p:notesMasterIdLst>
    <p:notesMasterId r:id="rId38"/>
  </p:notesMasterIdLst>
  <p:handoutMasterIdLst>
    <p:handoutMasterId r:id="rId39"/>
  </p:handoutMasterIdLst>
  <p:sldIdLst>
    <p:sldId id="287" r:id="rId23"/>
    <p:sldId id="256" r:id="rId24"/>
    <p:sldId id="276" r:id="rId25"/>
    <p:sldId id="268" r:id="rId26"/>
    <p:sldId id="269" r:id="rId27"/>
    <p:sldId id="265" r:id="rId28"/>
    <p:sldId id="266" r:id="rId29"/>
    <p:sldId id="281" r:id="rId30"/>
    <p:sldId id="282" r:id="rId31"/>
    <p:sldId id="286" r:id="rId32"/>
    <p:sldId id="284" r:id="rId33"/>
    <p:sldId id="283" r:id="rId34"/>
    <p:sldId id="288" r:id="rId35"/>
    <p:sldId id="264" r:id="rId36"/>
    <p:sldId id="280" r:id="rId37"/>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FCC00"/>
    <a:srgbClr val="76C8AE"/>
    <a:srgbClr val="D9D9D9"/>
    <a:srgbClr val="F1666A"/>
    <a:srgbClr val="8197A6"/>
    <a:srgbClr val="053249"/>
    <a:srgbClr val="003249"/>
    <a:srgbClr val="335E6F"/>
    <a:srgbClr val="006196"/>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035" autoAdjust="0"/>
  </p:normalViewPr>
  <p:slideViewPr>
    <p:cSldViewPr snapToGrid="0">
      <p:cViewPr varScale="1">
        <p:scale>
          <a:sx n="113" d="100"/>
          <a:sy n="113" d="100"/>
        </p:scale>
        <p:origin x="360" y="114"/>
      </p:cViewPr>
      <p:guideLst>
        <p:guide orient="horz" pos="2160"/>
        <p:guide pos="385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handoutMaster" Target="handoutMasters/handoutMaster1.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tableStyles" Target="tableStyle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10/18/2021</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General message</a:t>
            </a:r>
            <a:r>
              <a:rPr lang="en-GB" dirty="0"/>
              <a:t>: operating the Sentinel satellites is very complex</a:t>
            </a:r>
            <a:r>
              <a:rPr lang="en-GB" baseline="0" dirty="0"/>
              <a:t> because of the many parameters that have to be taken into account and reconciled. This is extra challenging by the fact that Copernicus is an operational constellation and, the fact the Sentinel satellites are state-of-the-art technology (big data challenge &amp; innovation challenge).</a:t>
            </a:r>
          </a:p>
          <a:p>
            <a:endParaRPr lang="en-GB" baseline="0" dirty="0"/>
          </a:p>
          <a:p>
            <a:r>
              <a:rPr lang="en-GB" b="1" baseline="0" dirty="0"/>
              <a:t>Examples per challenge:</a:t>
            </a:r>
          </a:p>
          <a:p>
            <a:pPr marL="171450" indent="-171450">
              <a:buFont typeface="Arial" panose="020B0604020202020204" pitchFamily="34" charset="0"/>
              <a:buChar char="•"/>
            </a:pPr>
            <a:r>
              <a:rPr lang="en-GB" b="1" baseline="0" dirty="0"/>
              <a:t>Data volume:</a:t>
            </a:r>
            <a:r>
              <a:rPr lang="en-GB" b="0" baseline="0" dirty="0"/>
              <a:t> Copernicus is generating vast volumes of data (now  14 TB / day), which will lead to an exponential increase of ESA’s Data Archive. Acquiring this data and managing it requires technical and scientific expertise regarding data storage and processing.</a:t>
            </a:r>
            <a:endParaRPr lang="en-GB" b="1" baseline="0" dirty="0"/>
          </a:p>
          <a:p>
            <a:pPr marL="171450" indent="-171450">
              <a:buFont typeface="Arial" panose="020B0604020202020204" pitchFamily="34" charset="0"/>
              <a:buChar char="•"/>
            </a:pPr>
            <a:r>
              <a:rPr lang="en-GB" b="1" baseline="0" dirty="0"/>
              <a:t>Data Continuity:</a:t>
            </a:r>
            <a:r>
              <a:rPr lang="en-GB" b="0" baseline="0" dirty="0"/>
              <a:t> Copernicus is an operational system, meaning that data continuity should be ensured between different generations of a Sentinel mission, but also when Copernicus takes over an operational service, as S-6 will do for ocean altimetry, for instance.</a:t>
            </a:r>
            <a:endParaRPr lang="en-GB" b="1" baseline="0" dirty="0"/>
          </a:p>
          <a:p>
            <a:pPr marL="171450" indent="-171450">
              <a:buFont typeface="Arial" panose="020B0604020202020204" pitchFamily="34" charset="0"/>
              <a:buChar char="•"/>
            </a:pPr>
            <a:r>
              <a:rPr lang="en-GB" b="1" baseline="0" dirty="0"/>
              <a:t>Data sharing: </a:t>
            </a:r>
            <a:r>
              <a:rPr lang="en-GB" b="0" baseline="0" dirty="0"/>
              <a:t>the full and open free data policy means that data should be shared with various stakeholders, to this effect ESA is implementing the </a:t>
            </a:r>
            <a:r>
              <a:rPr lang="en-GB" b="0" baseline="0" dirty="0" err="1"/>
              <a:t>CollGS</a:t>
            </a:r>
            <a:r>
              <a:rPr lang="en-GB" b="0" baseline="0" dirty="0"/>
              <a:t> with MS</a:t>
            </a:r>
            <a:endParaRPr lang="en-GB" b="1" baseline="0" dirty="0"/>
          </a:p>
          <a:p>
            <a:pPr marL="171450" indent="-171450">
              <a:buFont typeface="Arial" panose="020B0604020202020204" pitchFamily="34" charset="0"/>
              <a:buChar char="•"/>
            </a:pPr>
            <a:r>
              <a:rPr lang="en-GB" b="1" baseline="0" dirty="0"/>
              <a:t>Data quality: </a:t>
            </a:r>
            <a:r>
              <a:rPr lang="en-GB" b="0" baseline="0" dirty="0"/>
              <a:t>Copernicus is a system on which policy-makers rely to get accurate information, such as for instance info on agricultural data in support of the EU Common Agricultural Policy. This means data quality must be guaranteed.</a:t>
            </a:r>
            <a:endParaRPr lang="en-GB" b="1" baseline="0" dirty="0"/>
          </a:p>
          <a:p>
            <a:pPr marL="171450" indent="-171450">
              <a:buFont typeface="Arial" panose="020B0604020202020204" pitchFamily="34" charset="0"/>
              <a:buChar char="•"/>
            </a:pPr>
            <a:r>
              <a:rPr lang="en-GB" b="1" baseline="0" dirty="0"/>
              <a:t>Innovation: </a:t>
            </a:r>
            <a:r>
              <a:rPr lang="en-GB" b="0" baseline="0" dirty="0"/>
              <a:t>Sentinel satellites are enabling innovation thanks to their scope and operational character, allowing us e.g. to monitor the effects of earthquakes, landslides and other natural phenomena in a way that was not feasible before (in terms of revisiting time &amp; accuracy). </a:t>
            </a:r>
            <a:endParaRPr lang="en-GB" b="1" baseline="0" dirty="0"/>
          </a:p>
          <a:p>
            <a:pPr marL="171450" indent="-171450">
              <a:buFont typeface="Arial" panose="020B0604020202020204" pitchFamily="34" charset="0"/>
              <a:buChar char="•"/>
            </a:pPr>
            <a:r>
              <a:rPr lang="en-GB" b="1" baseline="0" dirty="0"/>
              <a:t>Timeliness:</a:t>
            </a:r>
            <a:r>
              <a:rPr lang="en-GB" b="0" baseline="0" dirty="0"/>
              <a:t> is always critical but since the Sentinels provide data for things like the Emergency Management Service (e.g. forest fires, floods </a:t>
            </a:r>
            <a:r>
              <a:rPr lang="en-GB" b="0" baseline="0" dirty="0" err="1"/>
              <a:t>etc</a:t>
            </a:r>
            <a:r>
              <a:rPr lang="en-GB" b="0" baseline="0" dirty="0"/>
              <a:t>), timeliness is a matter of saving lives.</a:t>
            </a:r>
            <a:endParaRPr lang="en-GB" b="1" baseline="0" dirty="0"/>
          </a:p>
          <a:p>
            <a:pPr marL="171450" lvl="0" indent="-171450">
              <a:buFont typeface="Arial" panose="020B0604020202020204" pitchFamily="34" charset="0"/>
              <a:buChar char="•"/>
            </a:pPr>
            <a:r>
              <a:rPr lang="en-GB" b="1" baseline="0" dirty="0"/>
              <a:t>Synergy between EO missions: </a:t>
            </a:r>
            <a:r>
              <a:rPr lang="en-GB" b="0" baseline="0" dirty="0"/>
              <a:t>e.g. </a:t>
            </a:r>
            <a:r>
              <a:rPr lang="en-US" sz="1200" b="0" dirty="0">
                <a:latin typeface="Calibri" panose="020F0502020204030204" pitchFamily="34" charset="0"/>
              </a:rPr>
              <a:t>Copernicus Marine Environment Monitoring Service (CMEMS) uses SMOS data for increased accuracy. In general Copernicus has a great value and potential also for</a:t>
            </a:r>
            <a:r>
              <a:rPr lang="en-US" sz="1200" b="0" baseline="0" dirty="0">
                <a:latin typeface="Calibri" panose="020F0502020204030204" pitchFamily="34" charset="0"/>
              </a:rPr>
              <a:t> scientific purposes.</a:t>
            </a:r>
            <a:endParaRPr lang="en-US" sz="1200" b="0" dirty="0">
              <a:latin typeface="Calibri" panose="020F0502020204030204" pitchFamily="34" charset="0"/>
            </a:endParaRPr>
          </a:p>
          <a:p>
            <a:pPr marL="171450" indent="-171450">
              <a:buFont typeface="Arial" panose="020B0604020202020204" pitchFamily="34" charset="0"/>
              <a:buChar char="•"/>
            </a:pPr>
            <a:r>
              <a:rPr lang="en-GB" b="1" baseline="0" dirty="0"/>
              <a:t>Uniqueness: </a:t>
            </a:r>
            <a:r>
              <a:rPr lang="en-GB" b="0" baseline="0" dirty="0"/>
              <a:t>some Sentinels, such as S-5P, offer capabilities that are very unique, giving Europe a strategic advantage. Also in the expansion of the CSC, there will be unique capabilities, such as anthropogenic CO2 monitoring.</a:t>
            </a:r>
            <a:endParaRPr lang="en-GB" b="1"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7354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Stakeholder involvement to be highlighted</a:t>
            </a:r>
          </a:p>
          <a:p>
            <a:endParaRPr lang="en-GB" altLang="en-US"/>
          </a:p>
          <a:p>
            <a:r>
              <a:rPr lang="en-GB" altLang="en-US"/>
              <a:t>Cop col GS, national cloud infrastructures</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C0D39E1B-4917-4EDC-8747-D15DEB8A9BC9}" type="slidenum">
              <a:rPr kumimoji="0" lang="en-US" altLang="en-US" sz="11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8</a:t>
            </a:fld>
            <a:endParaRPr kumimoji="0" lang="en-US" altLang="en-US" sz="11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4754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SOTA sci interface for users today</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1093AAD8-04A8-4966-9065-C2336BC47812}" type="slidenum">
              <a:rPr kumimoji="0" lang="en-US" altLang="en-US" sz="11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9</a:t>
            </a:fld>
            <a:endParaRPr kumimoji="0" lang="en-US" altLang="en-US" sz="11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45651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Connect between S and G (ARD)</a:t>
            </a:r>
          </a:p>
          <a:p>
            <a:endParaRPr lang="en-GB" altLang="en-US"/>
          </a:p>
          <a:p>
            <a:r>
              <a:rPr lang="en-GB" altLang="en-US"/>
              <a:t>Comparison to PhD effort 10 years ago, simplification and paradigm shift</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09C29AC7-F6DF-4728-B632-FCC9D1253E5B}" type="slidenum">
              <a:rPr kumimoji="0" lang="en-US" altLang="en-US" sz="11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12</a:t>
            </a:fld>
            <a:endParaRPr kumimoji="0" lang="en-US" altLang="en-US" sz="11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91754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Connect between S and G (ARD)</a:t>
            </a:r>
          </a:p>
          <a:p>
            <a:endParaRPr lang="en-GB" altLang="en-US"/>
          </a:p>
          <a:p>
            <a:r>
              <a:rPr lang="en-GB" altLang="en-US"/>
              <a:t>Comparison to PhD effort 10 years ago, simplification and paradigm shift</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09C29AC7-F6DF-4728-B632-FCC9D1253E5B}" type="slidenum">
              <a:rPr kumimoji="0" lang="en-US" altLang="en-US" sz="11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13</a:t>
            </a:fld>
            <a:endParaRPr kumimoji="0" lang="en-US" altLang="en-US" sz="11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6623121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9.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2.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3.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png"/><Relationship Id="rId18" Type="http://schemas.openxmlformats.org/officeDocument/2006/relationships/image" Target="../media/image51.png"/><Relationship Id="rId26" Type="http://schemas.openxmlformats.org/officeDocument/2006/relationships/image" Target="../media/image57.png"/><Relationship Id="rId3" Type="http://schemas.openxmlformats.org/officeDocument/2006/relationships/image" Target="../media/image62.png"/><Relationship Id="rId21"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47.png"/><Relationship Id="rId17" Type="http://schemas.openxmlformats.org/officeDocument/2006/relationships/image" Target="../media/image50.png"/><Relationship Id="rId25" Type="http://schemas.openxmlformats.org/officeDocument/2006/relationships/image" Target="../media/image22.png"/><Relationship Id="rId2" Type="http://schemas.openxmlformats.org/officeDocument/2006/relationships/image" Target="../media/image61.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0.png"/><Relationship Id="rId1" Type="http://schemas.openxmlformats.org/officeDocument/2006/relationships/slideMaster" Target="../slideMasters/slideMaster5.xml"/><Relationship Id="rId6" Type="http://schemas.openxmlformats.org/officeDocument/2006/relationships/image" Target="../media/image44.png"/><Relationship Id="rId11" Type="http://schemas.openxmlformats.org/officeDocument/2006/relationships/image" Target="../media/image46.png"/><Relationship Id="rId24" Type="http://schemas.openxmlformats.org/officeDocument/2006/relationships/image" Target="../media/image56.png"/><Relationship Id="rId5" Type="http://schemas.openxmlformats.org/officeDocument/2006/relationships/image" Target="../media/image43.png"/><Relationship Id="rId15" Type="http://schemas.openxmlformats.org/officeDocument/2006/relationships/image" Target="../media/image11.png"/><Relationship Id="rId23" Type="http://schemas.openxmlformats.org/officeDocument/2006/relationships/image" Target="../media/image55.png"/><Relationship Id="rId28" Type="http://schemas.openxmlformats.org/officeDocument/2006/relationships/image" Target="../media/image59.png"/><Relationship Id="rId10" Type="http://schemas.openxmlformats.org/officeDocument/2006/relationships/image" Target="../media/image6.png"/><Relationship Id="rId19" Type="http://schemas.openxmlformats.org/officeDocument/2006/relationships/image" Target="../media/image52.png"/><Relationship Id="rId4" Type="http://schemas.openxmlformats.org/officeDocument/2006/relationships/image" Target="../media/image63.png"/><Relationship Id="rId9" Type="http://schemas.openxmlformats.org/officeDocument/2006/relationships/image" Target="../media/image45.png"/><Relationship Id="rId14" Type="http://schemas.openxmlformats.org/officeDocument/2006/relationships/image" Target="../media/image48.png"/><Relationship Id="rId22" Type="http://schemas.openxmlformats.org/officeDocument/2006/relationships/image" Target="../media/image54.png"/><Relationship Id="rId27" Type="http://schemas.openxmlformats.org/officeDocument/2006/relationships/image" Target="../media/image5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png"/><Relationship Id="rId26" Type="http://schemas.openxmlformats.org/officeDocument/2006/relationships/image" Target="../media/image58.png"/><Relationship Id="rId3" Type="http://schemas.openxmlformats.org/officeDocument/2006/relationships/image" Target="../media/image42.png"/><Relationship Id="rId21" Type="http://schemas.openxmlformats.org/officeDocument/2006/relationships/image" Target="../media/image54.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3.png"/><Relationship Id="rId11" Type="http://schemas.openxmlformats.org/officeDocument/2006/relationships/image" Target="../media/image47.png"/><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55.png"/><Relationship Id="rId27" Type="http://schemas.openxmlformats.org/officeDocument/2006/relationships/image" Target="../media/image5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png"/><Relationship Id="rId26" Type="http://schemas.openxmlformats.org/officeDocument/2006/relationships/image" Target="../media/image58.png"/><Relationship Id="rId3" Type="http://schemas.openxmlformats.org/officeDocument/2006/relationships/image" Target="../media/image42.png"/><Relationship Id="rId21" Type="http://schemas.openxmlformats.org/officeDocument/2006/relationships/image" Target="../media/image54.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3.png"/><Relationship Id="rId11" Type="http://schemas.openxmlformats.org/officeDocument/2006/relationships/image" Target="../media/image47.png"/><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55.png"/><Relationship Id="rId27" Type="http://schemas.openxmlformats.org/officeDocument/2006/relationships/image" Target="../media/image5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png"/><Relationship Id="rId26" Type="http://schemas.openxmlformats.org/officeDocument/2006/relationships/image" Target="../media/image58.png"/><Relationship Id="rId3" Type="http://schemas.openxmlformats.org/officeDocument/2006/relationships/image" Target="../media/image42.png"/><Relationship Id="rId21" Type="http://schemas.openxmlformats.org/officeDocument/2006/relationships/image" Target="../media/image54.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3.png"/><Relationship Id="rId11" Type="http://schemas.openxmlformats.org/officeDocument/2006/relationships/image" Target="../media/image47.png"/><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55.png"/><Relationship Id="rId27" Type="http://schemas.openxmlformats.org/officeDocument/2006/relationships/image" Target="../media/image5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png"/><Relationship Id="rId26" Type="http://schemas.openxmlformats.org/officeDocument/2006/relationships/image" Target="../media/image58.png"/><Relationship Id="rId3" Type="http://schemas.openxmlformats.org/officeDocument/2006/relationships/image" Target="../media/image42.png"/><Relationship Id="rId21" Type="http://schemas.openxmlformats.org/officeDocument/2006/relationships/image" Target="../media/image54.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3.png"/><Relationship Id="rId11" Type="http://schemas.openxmlformats.org/officeDocument/2006/relationships/image" Target="../media/image47.png"/><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55.png"/><Relationship Id="rId27" Type="http://schemas.openxmlformats.org/officeDocument/2006/relationships/image" Target="../media/image59.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2.png"/><Relationship Id="rId26" Type="http://schemas.openxmlformats.org/officeDocument/2006/relationships/image" Target="../media/image58.png"/><Relationship Id="rId3" Type="http://schemas.openxmlformats.org/officeDocument/2006/relationships/image" Target="../media/image42.png"/><Relationship Id="rId21" Type="http://schemas.openxmlformats.org/officeDocument/2006/relationships/image" Target="../media/image54.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3.png"/><Relationship Id="rId11" Type="http://schemas.openxmlformats.org/officeDocument/2006/relationships/image" Target="../media/image47.png"/><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55.png"/><Relationship Id="rId27" Type="http://schemas.openxmlformats.org/officeDocument/2006/relationships/image" Target="../media/image5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4.png"/><Relationship Id="rId18" Type="http://schemas.openxmlformats.org/officeDocument/2006/relationships/image" Target="../media/image88.png"/><Relationship Id="rId26" Type="http://schemas.openxmlformats.org/officeDocument/2006/relationships/image" Target="../media/image27.png"/><Relationship Id="rId3" Type="http://schemas.openxmlformats.org/officeDocument/2006/relationships/image" Target="../media/image95.png"/><Relationship Id="rId21" Type="http://schemas.openxmlformats.org/officeDocument/2006/relationships/image" Target="../media/image89.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87.png"/><Relationship Id="rId25"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86.png"/><Relationship Id="rId20"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23.png"/><Relationship Id="rId11" Type="http://schemas.openxmlformats.org/officeDocument/2006/relationships/image" Target="../media/image83.png"/><Relationship Id="rId24" Type="http://schemas.openxmlformats.org/officeDocument/2006/relationships/image" Target="../media/image22.png"/><Relationship Id="rId5" Type="http://schemas.openxmlformats.org/officeDocument/2006/relationships/image" Target="../media/image82.png"/><Relationship Id="rId15" Type="http://schemas.openxmlformats.org/officeDocument/2006/relationships/image" Target="../media/image85.png"/><Relationship Id="rId23" Type="http://schemas.openxmlformats.org/officeDocument/2006/relationships/image" Target="../media/image91.png"/><Relationship Id="rId28" Type="http://schemas.openxmlformats.org/officeDocument/2006/relationships/image" Target="../media/image28.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8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5.png"/><Relationship Id="rId3" Type="http://schemas.openxmlformats.org/officeDocument/2006/relationships/image" Target="../media/image79.png"/><Relationship Id="rId21" Type="http://schemas.openxmlformats.org/officeDocument/2006/relationships/image" Target="../media/image111.png"/><Relationship Id="rId7" Type="http://schemas.openxmlformats.org/officeDocument/2006/relationships/image" Target="../media/image98.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4.png"/><Relationship Id="rId2" Type="http://schemas.openxmlformats.org/officeDocument/2006/relationships/image" Target="../media/image116.jpeg"/><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Master" Target="../slideMasters/slideMaster9.xml"/><Relationship Id="rId6" Type="http://schemas.openxmlformats.org/officeDocument/2006/relationships/image" Target="../media/image82.png"/><Relationship Id="rId11" Type="http://schemas.openxmlformats.org/officeDocument/2006/relationships/image" Target="../media/image101.png"/><Relationship Id="rId24" Type="http://schemas.openxmlformats.org/officeDocument/2006/relationships/image" Target="../media/image90.png"/><Relationship Id="rId5" Type="http://schemas.openxmlformats.org/officeDocument/2006/relationships/image" Target="../media/image97.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93.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117.png"/><Relationship Id="rId9" Type="http://schemas.openxmlformats.org/officeDocument/2006/relationships/image" Target="../media/image20.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9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7.png"/><Relationship Id="rId26" Type="http://schemas.openxmlformats.org/officeDocument/2006/relationships/image" Target="../media/image130.png"/><Relationship Id="rId3" Type="http://schemas.openxmlformats.org/officeDocument/2006/relationships/image" Target="../media/image119.png"/><Relationship Id="rId21" Type="http://schemas.openxmlformats.org/officeDocument/2006/relationships/image" Target="../media/image128.png"/><Relationship Id="rId7" Type="http://schemas.openxmlformats.org/officeDocument/2006/relationships/image" Target="../media/image3.png"/><Relationship Id="rId12" Type="http://schemas.openxmlformats.org/officeDocument/2006/relationships/image" Target="../media/image122.png"/><Relationship Id="rId17" Type="http://schemas.openxmlformats.org/officeDocument/2006/relationships/image" Target="../media/image126.png"/><Relationship Id="rId25" Type="http://schemas.openxmlformats.org/officeDocument/2006/relationships/image" Target="../media/image27.png"/><Relationship Id="rId2" Type="http://schemas.openxmlformats.org/officeDocument/2006/relationships/image" Target="../media/image116.jpeg"/><Relationship Id="rId16" Type="http://schemas.openxmlformats.org/officeDocument/2006/relationships/image" Target="../media/image125.png"/><Relationship Id="rId20" Type="http://schemas.openxmlformats.org/officeDocument/2006/relationships/image" Target="../media/image127.png"/><Relationship Id="rId29" Type="http://schemas.openxmlformats.org/officeDocument/2006/relationships/image" Target="../media/image132.png"/><Relationship Id="rId1" Type="http://schemas.openxmlformats.org/officeDocument/2006/relationships/slideMaster" Target="../slideMasters/slideMaster10.xml"/><Relationship Id="rId6" Type="http://schemas.openxmlformats.org/officeDocument/2006/relationships/image" Target="../media/image20.png"/><Relationship Id="rId11" Type="http://schemas.openxmlformats.org/officeDocument/2006/relationships/image" Target="../media/image9.png"/><Relationship Id="rId24" Type="http://schemas.openxmlformats.org/officeDocument/2006/relationships/image" Target="../media/image24.png"/><Relationship Id="rId5" Type="http://schemas.openxmlformats.org/officeDocument/2006/relationships/image" Target="../media/image23.png"/><Relationship Id="rId15" Type="http://schemas.openxmlformats.org/officeDocument/2006/relationships/image" Target="../media/image124.png"/><Relationship Id="rId23" Type="http://schemas.openxmlformats.org/officeDocument/2006/relationships/image" Target="../media/image22.png"/><Relationship Id="rId28" Type="http://schemas.openxmlformats.org/officeDocument/2006/relationships/image" Target="../media/image133.png"/><Relationship Id="rId10" Type="http://schemas.openxmlformats.org/officeDocument/2006/relationships/image" Target="../media/image121.png"/><Relationship Id="rId19" Type="http://schemas.openxmlformats.org/officeDocument/2006/relationships/image" Target="../media/image16.png"/><Relationship Id="rId4" Type="http://schemas.openxmlformats.org/officeDocument/2006/relationships/image" Target="../media/image120.png"/><Relationship Id="rId9" Type="http://schemas.openxmlformats.org/officeDocument/2006/relationships/image" Target="../media/image8.png"/><Relationship Id="rId14" Type="http://schemas.openxmlformats.org/officeDocument/2006/relationships/image" Target="../media/image123.png"/><Relationship Id="rId22" Type="http://schemas.openxmlformats.org/officeDocument/2006/relationships/image" Target="../media/image129.png"/><Relationship Id="rId27" Type="http://schemas.openxmlformats.org/officeDocument/2006/relationships/image" Target="../media/image28.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7.png"/><Relationship Id="rId26" Type="http://schemas.openxmlformats.org/officeDocument/2006/relationships/image" Target="../media/image130.png"/><Relationship Id="rId3" Type="http://schemas.openxmlformats.org/officeDocument/2006/relationships/image" Target="../media/image119.png"/><Relationship Id="rId21" Type="http://schemas.openxmlformats.org/officeDocument/2006/relationships/image" Target="../media/image128.png"/><Relationship Id="rId7" Type="http://schemas.openxmlformats.org/officeDocument/2006/relationships/image" Target="../media/image3.png"/><Relationship Id="rId12" Type="http://schemas.openxmlformats.org/officeDocument/2006/relationships/image" Target="../media/image122.png"/><Relationship Id="rId17" Type="http://schemas.openxmlformats.org/officeDocument/2006/relationships/image" Target="../media/image126.png"/><Relationship Id="rId25" Type="http://schemas.openxmlformats.org/officeDocument/2006/relationships/image" Target="../media/image27.png"/><Relationship Id="rId2" Type="http://schemas.openxmlformats.org/officeDocument/2006/relationships/image" Target="../media/image116.jpeg"/><Relationship Id="rId16" Type="http://schemas.openxmlformats.org/officeDocument/2006/relationships/image" Target="../media/image125.png"/><Relationship Id="rId20" Type="http://schemas.openxmlformats.org/officeDocument/2006/relationships/image" Target="../media/image127.png"/><Relationship Id="rId29" Type="http://schemas.openxmlformats.org/officeDocument/2006/relationships/image" Target="../media/image132.png"/><Relationship Id="rId1" Type="http://schemas.openxmlformats.org/officeDocument/2006/relationships/slideMaster" Target="../slideMasters/slideMaster10.xml"/><Relationship Id="rId6" Type="http://schemas.openxmlformats.org/officeDocument/2006/relationships/image" Target="../media/image20.png"/><Relationship Id="rId11" Type="http://schemas.openxmlformats.org/officeDocument/2006/relationships/image" Target="../media/image9.png"/><Relationship Id="rId24" Type="http://schemas.openxmlformats.org/officeDocument/2006/relationships/image" Target="../media/image24.png"/><Relationship Id="rId5" Type="http://schemas.openxmlformats.org/officeDocument/2006/relationships/image" Target="../media/image23.png"/><Relationship Id="rId15" Type="http://schemas.openxmlformats.org/officeDocument/2006/relationships/image" Target="../media/image124.png"/><Relationship Id="rId23" Type="http://schemas.openxmlformats.org/officeDocument/2006/relationships/image" Target="../media/image22.png"/><Relationship Id="rId28" Type="http://schemas.openxmlformats.org/officeDocument/2006/relationships/image" Target="../media/image133.png"/><Relationship Id="rId10" Type="http://schemas.openxmlformats.org/officeDocument/2006/relationships/image" Target="../media/image121.png"/><Relationship Id="rId19" Type="http://schemas.openxmlformats.org/officeDocument/2006/relationships/image" Target="../media/image16.png"/><Relationship Id="rId4" Type="http://schemas.openxmlformats.org/officeDocument/2006/relationships/image" Target="../media/image120.png"/><Relationship Id="rId9" Type="http://schemas.openxmlformats.org/officeDocument/2006/relationships/image" Target="../media/image8.png"/><Relationship Id="rId14" Type="http://schemas.openxmlformats.org/officeDocument/2006/relationships/image" Target="../media/image123.png"/><Relationship Id="rId22" Type="http://schemas.openxmlformats.org/officeDocument/2006/relationships/image" Target="../media/image129.png"/><Relationship Id="rId27"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png"/><Relationship Id="rId18" Type="http://schemas.openxmlformats.org/officeDocument/2006/relationships/image" Target="../media/image87.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83.png"/><Relationship Id="rId17" Type="http://schemas.openxmlformats.org/officeDocument/2006/relationships/image" Target="../media/image86.png"/><Relationship Id="rId25" Type="http://schemas.openxmlformats.org/officeDocument/2006/relationships/image" Target="../media/image22.png"/><Relationship Id="rId2" Type="http://schemas.openxmlformats.org/officeDocument/2006/relationships/image" Target="../media/image116.jpeg"/><Relationship Id="rId16" Type="http://schemas.openxmlformats.org/officeDocument/2006/relationships/image" Target="../media/image85.png"/><Relationship Id="rId20" Type="http://schemas.openxmlformats.org/officeDocument/2006/relationships/image" Target="../media/image17.png"/><Relationship Id="rId29"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82.png"/><Relationship Id="rId11" Type="http://schemas.openxmlformats.org/officeDocument/2006/relationships/image" Target="../media/image8.png"/><Relationship Id="rId24" Type="http://schemas.openxmlformats.org/officeDocument/2006/relationships/image" Target="../media/image91.png"/><Relationship Id="rId5" Type="http://schemas.openxmlformats.org/officeDocument/2006/relationships/image" Target="../media/image8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5.png"/><Relationship Id="rId10" Type="http://schemas.openxmlformats.org/officeDocument/2006/relationships/image" Target="../media/image6.png"/><Relationship Id="rId19" Type="http://schemas.openxmlformats.org/officeDocument/2006/relationships/image" Target="../media/image88.png"/><Relationship Id="rId4" Type="http://schemas.openxmlformats.org/officeDocument/2006/relationships/image" Target="../media/image95.png"/><Relationship Id="rId9" Type="http://schemas.openxmlformats.org/officeDocument/2006/relationships/image" Target="../media/image3.png"/><Relationship Id="rId14" Type="http://schemas.openxmlformats.org/officeDocument/2006/relationships/image" Target="../media/image84.png"/><Relationship Id="rId22" Type="http://schemas.openxmlformats.org/officeDocument/2006/relationships/image" Target="../media/image89.png"/><Relationship Id="rId27" Type="http://schemas.openxmlformats.org/officeDocument/2006/relationships/image" Target="../media/image27.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4.png"/><Relationship Id="rId18" Type="http://schemas.openxmlformats.org/officeDocument/2006/relationships/image" Target="../media/image88.png"/><Relationship Id="rId26" Type="http://schemas.openxmlformats.org/officeDocument/2006/relationships/image" Target="../media/image27.png"/><Relationship Id="rId3" Type="http://schemas.openxmlformats.org/officeDocument/2006/relationships/image" Target="../media/image95.png"/><Relationship Id="rId21" Type="http://schemas.openxmlformats.org/officeDocument/2006/relationships/image" Target="../media/image89.png"/><Relationship Id="rId7" Type="http://schemas.openxmlformats.org/officeDocument/2006/relationships/image" Target="../media/image20.png"/><Relationship Id="rId12" Type="http://schemas.openxmlformats.org/officeDocument/2006/relationships/image" Target="../media/image9.png"/><Relationship Id="rId17" Type="http://schemas.openxmlformats.org/officeDocument/2006/relationships/image" Target="../media/image87.png"/><Relationship Id="rId25"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86.png"/><Relationship Id="rId20"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23.png"/><Relationship Id="rId11" Type="http://schemas.openxmlformats.org/officeDocument/2006/relationships/image" Target="../media/image83.png"/><Relationship Id="rId24" Type="http://schemas.openxmlformats.org/officeDocument/2006/relationships/image" Target="../media/image22.png"/><Relationship Id="rId5" Type="http://schemas.openxmlformats.org/officeDocument/2006/relationships/image" Target="../media/image82.png"/><Relationship Id="rId15" Type="http://schemas.openxmlformats.org/officeDocument/2006/relationships/image" Target="../media/image85.png"/><Relationship Id="rId23" Type="http://schemas.openxmlformats.org/officeDocument/2006/relationships/image" Target="../media/image91.png"/><Relationship Id="rId28" Type="http://schemas.openxmlformats.org/officeDocument/2006/relationships/image" Target="../media/image28.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8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18" Type="http://schemas.openxmlformats.org/officeDocument/2006/relationships/image" Target="../media/image148.png"/><Relationship Id="rId26" Type="http://schemas.openxmlformats.org/officeDocument/2006/relationships/image" Target="../media/image155.png"/><Relationship Id="rId3" Type="http://schemas.openxmlformats.org/officeDocument/2006/relationships/image" Target="../media/image137.png"/><Relationship Id="rId21" Type="http://schemas.openxmlformats.org/officeDocument/2006/relationships/image" Target="../media/image151.png"/><Relationship Id="rId7" Type="http://schemas.openxmlformats.org/officeDocument/2006/relationships/image" Target="../media/image3.png"/><Relationship Id="rId12" Type="http://schemas.openxmlformats.org/officeDocument/2006/relationships/image" Target="../media/image142.png"/><Relationship Id="rId17" Type="http://schemas.openxmlformats.org/officeDocument/2006/relationships/image" Target="../media/image147.png"/><Relationship Id="rId25" Type="http://schemas.openxmlformats.org/officeDocument/2006/relationships/image" Target="../media/image154.png"/><Relationship Id="rId2" Type="http://schemas.openxmlformats.org/officeDocument/2006/relationships/image" Target="../media/image30.jpeg"/><Relationship Id="rId16" Type="http://schemas.openxmlformats.org/officeDocument/2006/relationships/image" Target="../media/image146.png"/><Relationship Id="rId20" Type="http://schemas.openxmlformats.org/officeDocument/2006/relationships/image" Target="../media/image150.png"/><Relationship Id="rId29"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68.png"/><Relationship Id="rId11" Type="http://schemas.openxmlformats.org/officeDocument/2006/relationships/image" Target="../media/image141.png"/><Relationship Id="rId24" Type="http://schemas.openxmlformats.org/officeDocument/2006/relationships/image" Target="../media/image153.png"/><Relationship Id="rId5" Type="http://schemas.openxmlformats.org/officeDocument/2006/relationships/image" Target="../media/image67.png"/><Relationship Id="rId15" Type="http://schemas.openxmlformats.org/officeDocument/2006/relationships/image" Target="../media/image145.png"/><Relationship Id="rId23" Type="http://schemas.openxmlformats.org/officeDocument/2006/relationships/image" Target="../media/image73.png"/><Relationship Id="rId28" Type="http://schemas.openxmlformats.org/officeDocument/2006/relationships/image" Target="../media/image36.png"/><Relationship Id="rId10" Type="http://schemas.openxmlformats.org/officeDocument/2006/relationships/image" Target="../media/image140.png"/><Relationship Id="rId19" Type="http://schemas.openxmlformats.org/officeDocument/2006/relationships/image" Target="../media/image149.png"/><Relationship Id="rId4" Type="http://schemas.openxmlformats.org/officeDocument/2006/relationships/image" Target="../media/image138.png"/><Relationship Id="rId9" Type="http://schemas.openxmlformats.org/officeDocument/2006/relationships/image" Target="../media/image8.png"/><Relationship Id="rId14" Type="http://schemas.openxmlformats.org/officeDocument/2006/relationships/image" Target="../media/image144.png"/><Relationship Id="rId22" Type="http://schemas.openxmlformats.org/officeDocument/2006/relationships/image" Target="../media/image152.png"/><Relationship Id="rId27" Type="http://schemas.openxmlformats.org/officeDocument/2006/relationships/image" Target="../media/image15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4.png"/><Relationship Id="rId3" Type="http://schemas.openxmlformats.org/officeDocument/2006/relationships/image" Target="../media/image2.png"/><Relationship Id="rId21" Type="http://schemas.openxmlformats.org/officeDocument/2006/relationships/image" Target="../media/image150.png"/><Relationship Id="rId7" Type="http://schemas.openxmlformats.org/officeDocument/2006/relationships/image" Target="../media/image68.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3.png"/><Relationship Id="rId2" Type="http://schemas.openxmlformats.org/officeDocument/2006/relationships/image" Target="../media/image31.jpeg"/><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36.png"/><Relationship Id="rId1" Type="http://schemas.openxmlformats.org/officeDocument/2006/relationships/slideMaster" Target="../slideMasters/slideMaster15.xml"/><Relationship Id="rId6" Type="http://schemas.openxmlformats.org/officeDocument/2006/relationships/image" Target="../media/image67.png"/><Relationship Id="rId11" Type="http://schemas.openxmlformats.org/officeDocument/2006/relationships/image" Target="../media/image140.png"/><Relationship Id="rId24" Type="http://schemas.openxmlformats.org/officeDocument/2006/relationships/image" Target="../media/image73.png"/><Relationship Id="rId5" Type="http://schemas.openxmlformats.org/officeDocument/2006/relationships/image" Target="../media/image138.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6.png"/><Relationship Id="rId10" Type="http://schemas.openxmlformats.org/officeDocument/2006/relationships/image" Target="../media/image8.png"/><Relationship Id="rId19" Type="http://schemas.openxmlformats.org/officeDocument/2006/relationships/image" Target="../media/image148.png"/><Relationship Id="rId4" Type="http://schemas.openxmlformats.org/officeDocument/2006/relationships/image" Target="../media/image137.png"/><Relationship Id="rId9" Type="http://schemas.openxmlformats.org/officeDocument/2006/relationships/image" Target="../media/image139.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5.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4.png"/><Relationship Id="rId3" Type="http://schemas.openxmlformats.org/officeDocument/2006/relationships/image" Target="../media/image2.png"/><Relationship Id="rId21" Type="http://schemas.openxmlformats.org/officeDocument/2006/relationships/image" Target="../media/image150.png"/><Relationship Id="rId7" Type="http://schemas.openxmlformats.org/officeDocument/2006/relationships/image" Target="../media/image68.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3.png"/><Relationship Id="rId2" Type="http://schemas.openxmlformats.org/officeDocument/2006/relationships/image" Target="../media/image33.jpg"/><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36.png"/><Relationship Id="rId1" Type="http://schemas.openxmlformats.org/officeDocument/2006/relationships/slideMaster" Target="../slideMasters/slideMaster15.xml"/><Relationship Id="rId6" Type="http://schemas.openxmlformats.org/officeDocument/2006/relationships/image" Target="../media/image67.png"/><Relationship Id="rId11" Type="http://schemas.openxmlformats.org/officeDocument/2006/relationships/image" Target="../media/image140.png"/><Relationship Id="rId24" Type="http://schemas.openxmlformats.org/officeDocument/2006/relationships/image" Target="../media/image73.png"/><Relationship Id="rId5" Type="http://schemas.openxmlformats.org/officeDocument/2006/relationships/image" Target="../media/image138.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6.png"/><Relationship Id="rId10" Type="http://schemas.openxmlformats.org/officeDocument/2006/relationships/image" Target="../media/image8.png"/><Relationship Id="rId19" Type="http://schemas.openxmlformats.org/officeDocument/2006/relationships/image" Target="../media/image148.png"/><Relationship Id="rId4" Type="http://schemas.openxmlformats.org/officeDocument/2006/relationships/image" Target="../media/image137.png"/><Relationship Id="rId9" Type="http://schemas.openxmlformats.org/officeDocument/2006/relationships/image" Target="../media/image139.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5.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4.png"/><Relationship Id="rId3" Type="http://schemas.openxmlformats.org/officeDocument/2006/relationships/image" Target="../media/image2.png"/><Relationship Id="rId21" Type="http://schemas.openxmlformats.org/officeDocument/2006/relationships/image" Target="../media/image150.png"/><Relationship Id="rId7" Type="http://schemas.openxmlformats.org/officeDocument/2006/relationships/image" Target="../media/image68.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3.png"/><Relationship Id="rId2" Type="http://schemas.openxmlformats.org/officeDocument/2006/relationships/image" Target="../media/image34.jpeg"/><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36.png"/><Relationship Id="rId1" Type="http://schemas.openxmlformats.org/officeDocument/2006/relationships/slideMaster" Target="../slideMasters/slideMaster15.xml"/><Relationship Id="rId6" Type="http://schemas.openxmlformats.org/officeDocument/2006/relationships/image" Target="../media/image67.png"/><Relationship Id="rId11" Type="http://schemas.openxmlformats.org/officeDocument/2006/relationships/image" Target="../media/image140.png"/><Relationship Id="rId24" Type="http://schemas.openxmlformats.org/officeDocument/2006/relationships/image" Target="../media/image73.png"/><Relationship Id="rId5" Type="http://schemas.openxmlformats.org/officeDocument/2006/relationships/image" Target="../media/image138.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6.png"/><Relationship Id="rId10" Type="http://schemas.openxmlformats.org/officeDocument/2006/relationships/image" Target="../media/image8.png"/><Relationship Id="rId19" Type="http://schemas.openxmlformats.org/officeDocument/2006/relationships/image" Target="../media/image148.png"/><Relationship Id="rId4" Type="http://schemas.openxmlformats.org/officeDocument/2006/relationships/image" Target="../media/image137.png"/><Relationship Id="rId9" Type="http://schemas.openxmlformats.org/officeDocument/2006/relationships/image" Target="../media/image139.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41" name="Group 40">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strips(upRight)">
                                      <p:cBhvr>
                                        <p:cTn id="16" dur="500"/>
                                        <p:tgtEl>
                                          <p:spTgt spid="9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500" fill="hold"/>
                                        <p:tgtEl>
                                          <p:spTgt spid="41"/>
                                        </p:tgtEl>
                                        <p:attrNameLst>
                                          <p:attrName>ppt_x</p:attrName>
                                        </p:attrNameLst>
                                      </p:cBhvr>
                                      <p:tavLst>
                                        <p:tav tm="0">
                                          <p:val>
                                            <p:strVal val="0-#ppt_w/2"/>
                                          </p:val>
                                        </p:tav>
                                        <p:tav tm="100000">
                                          <p:val>
                                            <p:strVal val="#ppt_x"/>
                                          </p:val>
                                        </p:tav>
                                      </p:tavLst>
                                    </p:anim>
                                    <p:anim calcmode="lin" valueType="num">
                                      <p:cBhvr additive="base">
                                        <p:cTn id="25" dur="1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812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743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51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676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840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6252166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1AD377-1350-4EFA-894B-5CEA5EA7AA40}"/>
              </a:ext>
            </a:extLst>
          </p:cNvPr>
          <p:cNvCxnSpPr>
            <a:cxnSpLocks/>
          </p:cNvCxnSpPr>
          <p:nvPr userDrawn="1"/>
        </p:nvCxnSpPr>
        <p:spPr>
          <a:xfrm>
            <a:off x="220736" y="6421967"/>
            <a:ext cx="11737173"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DF73144F-B6DA-43DE-8986-0AB5D2CDA49C}"/>
              </a:ext>
            </a:extLst>
          </p:cNvPr>
          <p:cNvSpPr>
            <a:spLocks noGrp="1"/>
          </p:cNvSpPr>
          <p:nvPr>
            <p:ph type="title"/>
          </p:nvPr>
        </p:nvSpPr>
        <p:spPr>
          <a:xfrm>
            <a:off x="216000" y="161010"/>
            <a:ext cx="10108800" cy="552780"/>
          </a:xfrm>
        </p:spPr>
        <p:txBody>
          <a:bodyPr/>
          <a:lstStyle>
            <a:lvl1pPr algn="l">
              <a:defRPr sz="2992"/>
            </a:lvl1pPr>
          </a:lstStyle>
          <a:p>
            <a:r>
              <a:rPr lang="en-US" noProof="0"/>
              <a:t>Click to edit Master title style</a:t>
            </a:r>
            <a:endParaRPr lang="en-GB" noProof="0" dirty="0"/>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799"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defRPr sz="1795"/>
            </a:lvl1pPr>
            <a:lvl2pPr>
              <a:defRPr sz="1795"/>
            </a:lvl2pPr>
            <a:lvl3pPr>
              <a:defRPr sz="1795"/>
            </a:lvl3pPr>
            <a:lvl4pPr>
              <a:defRPr sz="1795"/>
            </a:lvl4pPr>
            <a:lvl5pPr>
              <a:defRPr sz="1795"/>
            </a:lvl5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Tree>
    <p:extLst>
      <p:ext uri="{BB962C8B-B14F-4D97-AF65-F5344CB8AC3E}">
        <p14:creationId xmlns:p14="http://schemas.microsoft.com/office/powerpoint/2010/main" val="1701644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1AD377-1350-4EFA-894B-5CEA5EA7AA40}"/>
              </a:ext>
            </a:extLst>
          </p:cNvPr>
          <p:cNvCxnSpPr>
            <a:cxnSpLocks/>
          </p:cNvCxnSpPr>
          <p:nvPr userDrawn="1"/>
        </p:nvCxnSpPr>
        <p:spPr>
          <a:xfrm>
            <a:off x="220736" y="6421967"/>
            <a:ext cx="11737173"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DF73144F-B6DA-43DE-8986-0AB5D2CDA49C}"/>
              </a:ext>
            </a:extLst>
          </p:cNvPr>
          <p:cNvSpPr>
            <a:spLocks noGrp="1"/>
          </p:cNvSpPr>
          <p:nvPr>
            <p:ph type="title"/>
          </p:nvPr>
        </p:nvSpPr>
        <p:spPr>
          <a:xfrm>
            <a:off x="216000" y="161010"/>
            <a:ext cx="10108800" cy="552780"/>
          </a:xfrm>
        </p:spPr>
        <p:txBody>
          <a:bodyPr/>
          <a:lstStyle>
            <a:lvl1pPr algn="l">
              <a:defRPr sz="2992"/>
            </a:lvl1pPr>
          </a:lstStyle>
          <a:p>
            <a:r>
              <a:rPr lang="en-US" noProof="0"/>
              <a:t>Click to edit Master title style</a:t>
            </a:r>
            <a:endParaRPr lang="en-GB" noProof="0" dirty="0"/>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799"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defRPr sz="1795"/>
            </a:lvl1pPr>
            <a:lvl2pPr>
              <a:defRPr sz="1795"/>
            </a:lvl2pPr>
            <a:lvl3pPr>
              <a:defRPr sz="1795"/>
            </a:lvl3pPr>
            <a:lvl4pPr>
              <a:defRPr sz="1795"/>
            </a:lvl4pPr>
            <a:lvl5pPr>
              <a:defRPr sz="1795"/>
            </a:lvl5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Tree>
    <p:extLst>
      <p:ext uri="{BB962C8B-B14F-4D97-AF65-F5344CB8AC3E}">
        <p14:creationId xmlns:p14="http://schemas.microsoft.com/office/powerpoint/2010/main" val="31631597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hasCustomPrompt="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84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29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4" name="Picture 63">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5" name="Group 64">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8" name="Picture 97">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9" name="Picture 98"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0" name="Picture 99"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1500" fill="hold"/>
                                        <p:tgtEl>
                                          <p:spTgt spid="65"/>
                                        </p:tgtEl>
                                        <p:attrNameLst>
                                          <p:attrName>ppt_x</p:attrName>
                                        </p:attrNameLst>
                                      </p:cBhvr>
                                      <p:tavLst>
                                        <p:tav tm="0">
                                          <p:val>
                                            <p:strVal val="0-#ppt_w/2"/>
                                          </p:val>
                                        </p:tav>
                                        <p:tav tm="100000">
                                          <p:val>
                                            <p:strVal val="#ppt_x"/>
                                          </p:val>
                                        </p:tav>
                                      </p:tavLst>
                                    </p:anim>
                                    <p:anim calcmode="lin" valueType="num">
                                      <p:cBhvr additive="base">
                                        <p:cTn id="49" dur="1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7695" b="7948"/>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118" name="Picture 117">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0CCE86EE-FAF5-8242-9AAA-84B411A46D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5" name="Picture 64"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5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227" y="863602"/>
            <a:ext cx="11695255"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81116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86" y="-2"/>
            <a:ext cx="12243524"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9739" y="-216085"/>
            <a:ext cx="2099618"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20288" y="4078969"/>
            <a:ext cx="1176984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7017" y="3509440"/>
            <a:ext cx="11773115"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90613" y="5091758"/>
            <a:ext cx="2601898"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7308" y="6572055"/>
            <a:ext cx="9306299"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7" name="TextBox 36"/>
          <p:cNvSpPr txBox="1"/>
          <p:nvPr userDrawn="1"/>
        </p:nvSpPr>
        <p:spPr>
          <a:xfrm>
            <a:off x="122718" y="6202583"/>
            <a:ext cx="2509451"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46517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9739" y="-216085"/>
            <a:ext cx="2099618" cy="1314000"/>
          </a:xfrm>
          <a:prstGeom prst="rect">
            <a:avLst/>
          </a:prstGeom>
        </p:spPr>
      </p:pic>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680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859" y="882193"/>
            <a:ext cx="11795829"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1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285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858" y="1673225"/>
            <a:ext cx="5804672"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27278" y="1673225"/>
            <a:ext cx="5792160"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745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1"/>
            <a:ext cx="12231921"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359740" y="-215904"/>
            <a:ext cx="2100929"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859" y="882192"/>
            <a:ext cx="11795829"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7308" y="6572055"/>
            <a:ext cx="9306299"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23448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359740" y="-215904"/>
            <a:ext cx="2100929"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859" y="882193"/>
            <a:ext cx="11795829"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7308" y="6572055"/>
            <a:ext cx="9306299"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60119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5613"/>
          <a:stretch/>
        </p:blipFill>
        <p:spPr>
          <a:xfrm>
            <a:off x="0"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5" name="Picture 64"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359740" y="-215904"/>
            <a:ext cx="2100929"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7308" y="6572055"/>
            <a:ext cx="9306299"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1515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359740" y="-215904"/>
            <a:ext cx="2100929"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7308" y="6572055"/>
            <a:ext cx="9306299"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11908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359740" y="-215904"/>
            <a:ext cx="2100929"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7308" y="6572055"/>
            <a:ext cx="9306299"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35367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225338"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99115" y="2011304"/>
            <a:ext cx="2827109"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99113" y="4524206"/>
            <a:ext cx="2820472"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99112" y="2041526"/>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99112" y="1740023"/>
            <a:ext cx="2827111"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99112"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1962747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438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1AD377-1350-4EFA-894B-5CEA5EA7AA40}"/>
              </a:ext>
            </a:extLst>
          </p:cNvPr>
          <p:cNvCxnSpPr>
            <a:cxnSpLocks/>
          </p:cNvCxnSpPr>
          <p:nvPr userDrawn="1"/>
        </p:nvCxnSpPr>
        <p:spPr>
          <a:xfrm>
            <a:off x="220736" y="6421967"/>
            <a:ext cx="11737173"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DF73144F-B6DA-43DE-8986-0AB5D2CDA49C}"/>
              </a:ext>
            </a:extLst>
          </p:cNvPr>
          <p:cNvSpPr>
            <a:spLocks noGrp="1"/>
          </p:cNvSpPr>
          <p:nvPr>
            <p:ph type="title"/>
          </p:nvPr>
        </p:nvSpPr>
        <p:spPr>
          <a:xfrm>
            <a:off x="216000" y="161010"/>
            <a:ext cx="10108800" cy="552780"/>
          </a:xfrm>
        </p:spPr>
        <p:txBody>
          <a:bodyPr/>
          <a:lstStyle>
            <a:lvl1pPr algn="l">
              <a:defRPr sz="2992"/>
            </a:lvl1pPr>
          </a:lstStyle>
          <a:p>
            <a:r>
              <a:rPr lang="en-US" noProof="0"/>
              <a:t>Click to edit Master title style</a:t>
            </a:r>
            <a:endParaRPr lang="en-GB" noProof="0" dirty="0"/>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799"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defRPr sz="1795"/>
            </a:lvl1pPr>
            <a:lvl2pPr>
              <a:defRPr sz="1795"/>
            </a:lvl2pPr>
            <a:lvl3pPr>
              <a:defRPr sz="1795"/>
            </a:lvl3pPr>
            <a:lvl4pPr>
              <a:defRPr sz="1795"/>
            </a:lvl4pPr>
            <a:lvl5pPr>
              <a:defRPr sz="1795"/>
            </a:lvl5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Tree>
    <p:extLst>
      <p:ext uri="{BB962C8B-B14F-4D97-AF65-F5344CB8AC3E}">
        <p14:creationId xmlns:p14="http://schemas.microsoft.com/office/powerpoint/2010/main" val="1121125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912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63881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677224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4894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914924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346261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08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859" y="882192"/>
            <a:ext cx="11795829"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7308" y="6572055"/>
            <a:ext cx="9306299"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57495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94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1067" noProof="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30320" y="6544010"/>
            <a:ext cx="9127111"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988965554"/>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738433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029770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Edit Master text styles</a:t>
            </a:r>
          </a:p>
        </p:txBody>
      </p:sp>
    </p:spTree>
    <p:extLst>
      <p:ext uri="{BB962C8B-B14F-4D97-AF65-F5344CB8AC3E}">
        <p14:creationId xmlns:p14="http://schemas.microsoft.com/office/powerpoint/2010/main" val="3564932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078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37974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961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72" y="1666877"/>
            <a:ext cx="6643283"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02"/>
            <a:ext cx="3805562"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
        <p:nvSpPr>
          <p:cNvPr id="5"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53015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841" y="4997210"/>
            <a:ext cx="793203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41556" y="1666875"/>
            <a:ext cx="7931613"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dirty="0"/>
          </a:p>
        </p:txBody>
      </p:sp>
      <p:sp>
        <p:nvSpPr>
          <p:cNvPr id="4" name="Text Placeholder 3"/>
          <p:cNvSpPr>
            <a:spLocks noGrp="1"/>
          </p:cNvSpPr>
          <p:nvPr>
            <p:ph type="body" sz="half" idx="2"/>
          </p:nvPr>
        </p:nvSpPr>
        <p:spPr>
          <a:xfrm>
            <a:off x="2141841" y="5372102"/>
            <a:ext cx="793203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Tree>
    <p:extLst>
      <p:ext uri="{BB962C8B-B14F-4D97-AF65-F5344CB8AC3E}">
        <p14:creationId xmlns:p14="http://schemas.microsoft.com/office/powerpoint/2010/main" val="190867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4258260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2"/>
          <a:stretch>
            <a:fillRect/>
          </a:stretch>
        </p:blipFill>
        <p:spPr>
          <a:xfrm>
            <a:off x="10977731" y="80065"/>
            <a:ext cx="1154344" cy="455681"/>
          </a:xfrm>
          <a:prstGeom prst="rect">
            <a:avLst/>
          </a:prstGeom>
          <a:ln w="12700">
            <a:miter lim="400000"/>
          </a:ln>
        </p:spPr>
      </p:pic>
    </p:spTree>
    <p:extLst>
      <p:ext uri="{BB962C8B-B14F-4D97-AF65-F5344CB8AC3E}">
        <p14:creationId xmlns:p14="http://schemas.microsoft.com/office/powerpoint/2010/main" val="20070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71" y="-2683670"/>
            <a:ext cx="6858001" cy="12225339"/>
          </a:xfrm>
          <a:prstGeom prst="rect">
            <a:avLst/>
          </a:prstGeom>
        </p:spPr>
      </p:pic>
      <p:sp>
        <p:nvSpPr>
          <p:cNvPr id="37" name="TextBox 36">
            <a:extLst>
              <a:ext uri="{FF2B5EF4-FFF2-40B4-BE49-F238E27FC236}">
                <a16:creationId xmlns:a16="http://schemas.microsoft.com/office/drawing/2014/main" id="{5D065585-D214-E34D-9C40-2D63B348206A}"/>
              </a:ext>
            </a:extLst>
          </p:cNvPr>
          <p:cNvSpPr txBox="1"/>
          <p:nvPr userDrawn="1"/>
        </p:nvSpPr>
        <p:spPr>
          <a:xfrm>
            <a:off x="51548" y="6231799"/>
            <a:ext cx="4625804"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ESA UNCLASSIFIED – For Official Use </a:t>
            </a:r>
          </a:p>
        </p:txBody>
      </p:sp>
      <p:grpSp>
        <p:nvGrpSpPr>
          <p:cNvPr id="64" name="Group 63">
            <a:extLst>
              <a:ext uri="{FF2B5EF4-FFF2-40B4-BE49-F238E27FC236}">
                <a16:creationId xmlns:a16="http://schemas.microsoft.com/office/drawing/2014/main" id="{9EF1033F-0F00-394E-862C-2549A1144146}"/>
              </a:ext>
            </a:extLst>
          </p:cNvPr>
          <p:cNvGrpSpPr>
            <a:grpSpLocks noChangeAspect="1"/>
          </p:cNvGrpSpPr>
          <p:nvPr userDrawn="1"/>
        </p:nvGrpSpPr>
        <p:grpSpPr>
          <a:xfrm>
            <a:off x="222026" y="6553160"/>
            <a:ext cx="8461869" cy="131037"/>
            <a:chOff x="226688" y="6572055"/>
            <a:chExt cx="9280921" cy="144114"/>
          </a:xfrm>
        </p:grpSpPr>
        <p:pic>
          <p:nvPicPr>
            <p:cNvPr id="65" name="Picture 64" descr="at.png">
              <a:extLst>
                <a:ext uri="{FF2B5EF4-FFF2-40B4-BE49-F238E27FC236}">
                  <a16:creationId xmlns:a16="http://schemas.microsoft.com/office/drawing/2014/main" id="{A68BE224-23C9-8D41-9835-246F960F4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6" name="Picture 65" descr="be.png">
              <a:extLst>
                <a:ext uri="{FF2B5EF4-FFF2-40B4-BE49-F238E27FC236}">
                  <a16:creationId xmlns:a16="http://schemas.microsoft.com/office/drawing/2014/main" id="{3CBAB5CE-3D0F-DC42-BE09-007BEF7EAB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7" name="Picture 66" descr="ch.png">
              <a:extLst>
                <a:ext uri="{FF2B5EF4-FFF2-40B4-BE49-F238E27FC236}">
                  <a16:creationId xmlns:a16="http://schemas.microsoft.com/office/drawing/2014/main" id="{83C26CC5-99F6-D14E-A885-5A8286C054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8" name="Picture 67" descr="cz.png">
              <a:extLst>
                <a:ext uri="{FF2B5EF4-FFF2-40B4-BE49-F238E27FC236}">
                  <a16:creationId xmlns:a16="http://schemas.microsoft.com/office/drawing/2014/main" id="{59A4A8E2-1C97-B14F-8A5D-70906429B5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9" name="Picture 68" descr="de.png">
              <a:extLst>
                <a:ext uri="{FF2B5EF4-FFF2-40B4-BE49-F238E27FC236}">
                  <a16:creationId xmlns:a16="http://schemas.microsoft.com/office/drawing/2014/main" id="{B403BC99-85AA-A541-9434-2E596CEB771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70" name="Picture 69" descr="dk.png">
              <a:extLst>
                <a:ext uri="{FF2B5EF4-FFF2-40B4-BE49-F238E27FC236}">
                  <a16:creationId xmlns:a16="http://schemas.microsoft.com/office/drawing/2014/main" id="{3493204B-36EF-4445-B720-C8951EC35A1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1" name="Picture 70" descr="ee.png">
              <a:extLst>
                <a:ext uri="{FF2B5EF4-FFF2-40B4-BE49-F238E27FC236}">
                  <a16:creationId xmlns:a16="http://schemas.microsoft.com/office/drawing/2014/main" id="{9DC9C958-B865-1941-9A8F-A85C99BA7D2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2" name="Picture 71" descr="es.png">
              <a:extLst>
                <a:ext uri="{FF2B5EF4-FFF2-40B4-BE49-F238E27FC236}">
                  <a16:creationId xmlns:a16="http://schemas.microsoft.com/office/drawing/2014/main" id="{1A33BCE8-2BC5-A441-8394-D63AF40E11D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3" name="Picture 72" descr="fi.png">
              <a:extLst>
                <a:ext uri="{FF2B5EF4-FFF2-40B4-BE49-F238E27FC236}">
                  <a16:creationId xmlns:a16="http://schemas.microsoft.com/office/drawing/2014/main" id="{D3CD10F0-8322-354D-84FC-174DBA3EF95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4" name="Picture 73" descr="fr.png">
              <a:extLst>
                <a:ext uri="{FF2B5EF4-FFF2-40B4-BE49-F238E27FC236}">
                  <a16:creationId xmlns:a16="http://schemas.microsoft.com/office/drawing/2014/main" id="{C0B90268-9DA5-3945-8F5C-DD6576C908A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5" name="Picture 74" descr="gr.png">
              <a:extLst>
                <a:ext uri="{FF2B5EF4-FFF2-40B4-BE49-F238E27FC236}">
                  <a16:creationId xmlns:a16="http://schemas.microsoft.com/office/drawing/2014/main" id="{7D18CD13-BCD5-8647-B864-028E028D73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6" name="Picture 75" descr="hu.png">
              <a:extLst>
                <a:ext uri="{FF2B5EF4-FFF2-40B4-BE49-F238E27FC236}">
                  <a16:creationId xmlns:a16="http://schemas.microsoft.com/office/drawing/2014/main" id="{BBA20DEC-95E6-9044-A697-E6371206CAE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7" name="Picture 76" descr="ie.png">
              <a:extLst>
                <a:ext uri="{FF2B5EF4-FFF2-40B4-BE49-F238E27FC236}">
                  <a16:creationId xmlns:a16="http://schemas.microsoft.com/office/drawing/2014/main" id="{C6899AA8-44AB-D44C-AE06-AFB863E8524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8" name="Picture 77" descr="it.png">
              <a:extLst>
                <a:ext uri="{FF2B5EF4-FFF2-40B4-BE49-F238E27FC236}">
                  <a16:creationId xmlns:a16="http://schemas.microsoft.com/office/drawing/2014/main" id="{29045E72-BF30-D946-9B76-F3EB7265F9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9" name="Picture 78" descr="lu.png">
              <a:extLst>
                <a:ext uri="{FF2B5EF4-FFF2-40B4-BE49-F238E27FC236}">
                  <a16:creationId xmlns:a16="http://schemas.microsoft.com/office/drawing/2014/main" id="{FB1C1A34-95DE-6747-91A0-99DED0A0C2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80" name="Picture 79" descr="nl.png">
              <a:extLst>
                <a:ext uri="{FF2B5EF4-FFF2-40B4-BE49-F238E27FC236}">
                  <a16:creationId xmlns:a16="http://schemas.microsoft.com/office/drawing/2014/main" id="{CF7CE6C3-5528-164A-BD41-F490D422B33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1" name="Picture 80" descr="no.png">
              <a:extLst>
                <a:ext uri="{FF2B5EF4-FFF2-40B4-BE49-F238E27FC236}">
                  <a16:creationId xmlns:a16="http://schemas.microsoft.com/office/drawing/2014/main" id="{79597B75-E2FD-E04F-A98B-31C9FA79B88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2" name="Picture 81" descr="pl.png">
              <a:extLst>
                <a:ext uri="{FF2B5EF4-FFF2-40B4-BE49-F238E27FC236}">
                  <a16:creationId xmlns:a16="http://schemas.microsoft.com/office/drawing/2014/main" id="{9AC33129-73DC-B444-985D-132E7F557D0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3" name="Picture 82" descr="pt.png">
              <a:extLst>
                <a:ext uri="{FF2B5EF4-FFF2-40B4-BE49-F238E27FC236}">
                  <a16:creationId xmlns:a16="http://schemas.microsoft.com/office/drawing/2014/main" id="{C51F8071-D45F-364B-B7B0-CD2C3118A02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4" name="Picture 83" descr="ro.png">
              <a:extLst>
                <a:ext uri="{FF2B5EF4-FFF2-40B4-BE49-F238E27FC236}">
                  <a16:creationId xmlns:a16="http://schemas.microsoft.com/office/drawing/2014/main" id="{E0C7760E-AF31-C84B-B73F-FAFD5289FFF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5" name="Picture 84" descr="se.png">
              <a:extLst>
                <a:ext uri="{FF2B5EF4-FFF2-40B4-BE49-F238E27FC236}">
                  <a16:creationId xmlns:a16="http://schemas.microsoft.com/office/drawing/2014/main" id="{755B5B9F-04C7-3F4A-B00C-EC23EE60D7B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6" name="Picture 85" descr="uk.png">
              <a:extLst>
                <a:ext uri="{FF2B5EF4-FFF2-40B4-BE49-F238E27FC236}">
                  <a16:creationId xmlns:a16="http://schemas.microsoft.com/office/drawing/2014/main" id="{55B23E50-1047-F547-8EBB-E9D4B8479D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7" name="Picture 86" descr="ca.png">
              <a:extLst>
                <a:ext uri="{FF2B5EF4-FFF2-40B4-BE49-F238E27FC236}">
                  <a16:creationId xmlns:a16="http://schemas.microsoft.com/office/drawing/2014/main" id="{FE91D3C2-1E7A-D045-97E3-667B79A846D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8" name="Picture 87">
              <a:extLst>
                <a:ext uri="{FF2B5EF4-FFF2-40B4-BE49-F238E27FC236}">
                  <a16:creationId xmlns:a16="http://schemas.microsoft.com/office/drawing/2014/main" id="{1D807EE9-4A05-3D42-8637-FC1020C81BA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9" name="Picture 88" descr="si.png">
              <a:extLst>
                <a:ext uri="{FF2B5EF4-FFF2-40B4-BE49-F238E27FC236}">
                  <a16:creationId xmlns:a16="http://schemas.microsoft.com/office/drawing/2014/main" id="{B2111856-50A6-844F-BD05-7B391905D3E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90" name="Picture 89">
            <a:extLst>
              <a:ext uri="{FF2B5EF4-FFF2-40B4-BE49-F238E27FC236}">
                <a16:creationId xmlns:a16="http://schemas.microsoft.com/office/drawing/2014/main" id="{1CCBFAEE-10E0-784B-9894-DEBB5F8C1CA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663155" y="6556081"/>
            <a:ext cx="2188528" cy="141224"/>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29">
            <a:lum bright="70000" contrast="-70000"/>
            <a:extLst>
              <a:ext uri="{BEBA8EAE-BF5A-486C-A8C5-ECC9F3942E4B}">
                <a14:imgProps xmlns:a14="http://schemas.microsoft.com/office/drawing/2010/main">
                  <a14:imgLayer>
                    <a14:imgEffect>
                      <a14:artisticPhotocopy/>
                    </a14:imgEffect>
                  </a14:imgLayer>
                </a14:imgProps>
              </a:ext>
            </a:extLst>
          </a:blip>
          <a:srcRect l="16733" t="28956" r="16294" b="28994"/>
          <a:stretch/>
        </p:blipFill>
        <p:spPr>
          <a:xfrm>
            <a:off x="10731131" y="121921"/>
            <a:ext cx="1413568" cy="555415"/>
          </a:xfrm>
          <a:prstGeom prst="rect">
            <a:avLst/>
          </a:prstGeom>
        </p:spPr>
      </p:pic>
    </p:spTree>
    <p:extLst>
      <p:ext uri="{BB962C8B-B14F-4D97-AF65-F5344CB8AC3E}">
        <p14:creationId xmlns:p14="http://schemas.microsoft.com/office/powerpoint/2010/main" val="2298739600"/>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2"/>
            <a:ext cx="10627380" cy="531812"/>
          </a:xfrm>
          <a:prstGeom prst="rect">
            <a:avLst/>
          </a:prstGeo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10" y="2474795"/>
            <a:ext cx="10625007" cy="779700"/>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5680793"/>
            <a:ext cx="6706956"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Issue/Revision: 0.0</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Reference: </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Status: </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ESA UNCLASSIFIED - For Official Use</a:t>
            </a:r>
            <a:endParaRPr kumimoji="0" lang="en-GB" sz="1067"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70" y="-2683670"/>
            <a:ext cx="6858001" cy="12225339"/>
          </a:xfrm>
          <a:prstGeom prst="rect">
            <a:avLst/>
          </a:prstGeom>
        </p:spPr>
      </p:pic>
      <p:sp>
        <p:nvSpPr>
          <p:cNvPr id="121" name="TextBox 120">
            <a:extLst>
              <a:ext uri="{FF2B5EF4-FFF2-40B4-BE49-F238E27FC236}">
                <a16:creationId xmlns:a16="http://schemas.microsoft.com/office/drawing/2014/main" id="{DF3CB6A4-D412-604B-A8E4-6ECEDA4A48D0}"/>
              </a:ext>
            </a:extLst>
          </p:cNvPr>
          <p:cNvSpPr txBox="1"/>
          <p:nvPr userDrawn="1"/>
        </p:nvSpPr>
        <p:spPr>
          <a:xfrm>
            <a:off x="51548" y="6231799"/>
            <a:ext cx="4625804"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ESA UNCLASSIFIED – For Official Use </a:t>
            </a:r>
          </a:p>
        </p:txBody>
      </p:sp>
      <p:grpSp>
        <p:nvGrpSpPr>
          <p:cNvPr id="122" name="Group 121">
            <a:extLst>
              <a:ext uri="{FF2B5EF4-FFF2-40B4-BE49-F238E27FC236}">
                <a16:creationId xmlns:a16="http://schemas.microsoft.com/office/drawing/2014/main" id="{46D920CE-8519-074A-AF8D-3D0E1D2DD661}"/>
              </a:ext>
            </a:extLst>
          </p:cNvPr>
          <p:cNvGrpSpPr>
            <a:grpSpLocks noChangeAspect="1"/>
          </p:cNvGrpSpPr>
          <p:nvPr userDrawn="1"/>
        </p:nvGrpSpPr>
        <p:grpSpPr>
          <a:xfrm>
            <a:off x="222026" y="6553160"/>
            <a:ext cx="8461869" cy="131037"/>
            <a:chOff x="226688" y="6572055"/>
            <a:chExt cx="9280921" cy="144114"/>
          </a:xfrm>
        </p:grpSpPr>
        <p:pic>
          <p:nvPicPr>
            <p:cNvPr id="123" name="Picture 122" descr="at.png">
              <a:extLst>
                <a:ext uri="{FF2B5EF4-FFF2-40B4-BE49-F238E27FC236}">
                  <a16:creationId xmlns:a16="http://schemas.microsoft.com/office/drawing/2014/main" id="{8FFABFA2-1297-284E-AF4D-B104BE15D4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4" name="Picture 123" descr="be.png">
              <a:extLst>
                <a:ext uri="{FF2B5EF4-FFF2-40B4-BE49-F238E27FC236}">
                  <a16:creationId xmlns:a16="http://schemas.microsoft.com/office/drawing/2014/main" id="{D17AA567-8E9B-7E44-9E3E-122C7395CF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5" name="Picture 124" descr="ch.png">
              <a:extLst>
                <a:ext uri="{FF2B5EF4-FFF2-40B4-BE49-F238E27FC236}">
                  <a16:creationId xmlns:a16="http://schemas.microsoft.com/office/drawing/2014/main" id="{5FC124CE-3BD0-8740-BFBF-6326D7C5A3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6" name="Picture 125" descr="cz.png">
              <a:extLst>
                <a:ext uri="{FF2B5EF4-FFF2-40B4-BE49-F238E27FC236}">
                  <a16:creationId xmlns:a16="http://schemas.microsoft.com/office/drawing/2014/main" id="{1552B70D-6144-E244-9533-7E2AC44A8E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7" name="Picture 126" descr="de.png">
              <a:extLst>
                <a:ext uri="{FF2B5EF4-FFF2-40B4-BE49-F238E27FC236}">
                  <a16:creationId xmlns:a16="http://schemas.microsoft.com/office/drawing/2014/main" id="{B33EE0E2-9BA4-444D-A42E-CD06811A8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8" name="Picture 127" descr="dk.png">
              <a:extLst>
                <a:ext uri="{FF2B5EF4-FFF2-40B4-BE49-F238E27FC236}">
                  <a16:creationId xmlns:a16="http://schemas.microsoft.com/office/drawing/2014/main" id="{E2011910-6C55-A347-ABA8-ADACA3C8A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29" name="Picture 128" descr="ee.png">
              <a:extLst>
                <a:ext uri="{FF2B5EF4-FFF2-40B4-BE49-F238E27FC236}">
                  <a16:creationId xmlns:a16="http://schemas.microsoft.com/office/drawing/2014/main" id="{D2DDC355-86A7-2740-93ED-122D0148DB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0" name="Picture 129" descr="es.png">
              <a:extLst>
                <a:ext uri="{FF2B5EF4-FFF2-40B4-BE49-F238E27FC236}">
                  <a16:creationId xmlns:a16="http://schemas.microsoft.com/office/drawing/2014/main" id="{DACC5273-3678-2447-8CD4-8789DD413A8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1" name="Picture 130" descr="fi.png">
              <a:extLst>
                <a:ext uri="{FF2B5EF4-FFF2-40B4-BE49-F238E27FC236}">
                  <a16:creationId xmlns:a16="http://schemas.microsoft.com/office/drawing/2014/main" id="{FCFC3754-0D02-CD43-8540-F2F848CC305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2" name="Picture 131" descr="fr.png">
              <a:extLst>
                <a:ext uri="{FF2B5EF4-FFF2-40B4-BE49-F238E27FC236}">
                  <a16:creationId xmlns:a16="http://schemas.microsoft.com/office/drawing/2014/main" id="{2D511682-C3D0-5B4A-9315-B18E2B7A6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3" name="Picture 132" descr="gr.png">
              <a:extLst>
                <a:ext uri="{FF2B5EF4-FFF2-40B4-BE49-F238E27FC236}">
                  <a16:creationId xmlns:a16="http://schemas.microsoft.com/office/drawing/2014/main" id="{41EF964F-1D98-B644-BB93-41BF3B971A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4" name="Picture 133" descr="hu.png">
              <a:extLst>
                <a:ext uri="{FF2B5EF4-FFF2-40B4-BE49-F238E27FC236}">
                  <a16:creationId xmlns:a16="http://schemas.microsoft.com/office/drawing/2014/main" id="{6965B2DD-101F-4045-87B1-70878B48C50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5" name="Picture 134" descr="ie.png">
              <a:extLst>
                <a:ext uri="{FF2B5EF4-FFF2-40B4-BE49-F238E27FC236}">
                  <a16:creationId xmlns:a16="http://schemas.microsoft.com/office/drawing/2014/main" id="{CACB0B5B-1D0F-F94C-BD67-B3C588D187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6" name="Picture 135" descr="it.png">
              <a:extLst>
                <a:ext uri="{FF2B5EF4-FFF2-40B4-BE49-F238E27FC236}">
                  <a16:creationId xmlns:a16="http://schemas.microsoft.com/office/drawing/2014/main" id="{87D69F48-575D-A44D-B1AF-9CA6DD9A7B6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7" name="Picture 136" descr="lu.png">
              <a:extLst>
                <a:ext uri="{FF2B5EF4-FFF2-40B4-BE49-F238E27FC236}">
                  <a16:creationId xmlns:a16="http://schemas.microsoft.com/office/drawing/2014/main" id="{E5EBD6B4-A997-744F-82C6-D7F0A9961CE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8" name="Picture 137" descr="nl.png">
              <a:extLst>
                <a:ext uri="{FF2B5EF4-FFF2-40B4-BE49-F238E27FC236}">
                  <a16:creationId xmlns:a16="http://schemas.microsoft.com/office/drawing/2014/main" id="{DCC0FEDF-1D75-5B47-BF82-6D3167DD069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39" name="Picture 138" descr="no.png">
              <a:extLst>
                <a:ext uri="{FF2B5EF4-FFF2-40B4-BE49-F238E27FC236}">
                  <a16:creationId xmlns:a16="http://schemas.microsoft.com/office/drawing/2014/main" id="{B025C940-5611-1F49-ABFF-59EAC23D125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0" name="Picture 139" descr="pl.png">
              <a:extLst>
                <a:ext uri="{FF2B5EF4-FFF2-40B4-BE49-F238E27FC236}">
                  <a16:creationId xmlns:a16="http://schemas.microsoft.com/office/drawing/2014/main" id="{A9280308-07CF-9D4C-822E-16504056702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1" name="Picture 140" descr="pt.png">
              <a:extLst>
                <a:ext uri="{FF2B5EF4-FFF2-40B4-BE49-F238E27FC236}">
                  <a16:creationId xmlns:a16="http://schemas.microsoft.com/office/drawing/2014/main" id="{5E54C5C7-832D-424A-968C-18720C52D59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2" name="Picture 141" descr="ro.png">
              <a:extLst>
                <a:ext uri="{FF2B5EF4-FFF2-40B4-BE49-F238E27FC236}">
                  <a16:creationId xmlns:a16="http://schemas.microsoft.com/office/drawing/2014/main" id="{5ABC7C65-8A76-9C4A-9166-441CD661BA5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3" name="Picture 142" descr="se.png">
              <a:extLst>
                <a:ext uri="{FF2B5EF4-FFF2-40B4-BE49-F238E27FC236}">
                  <a16:creationId xmlns:a16="http://schemas.microsoft.com/office/drawing/2014/main" id="{FC85AE1F-4EFF-1145-B943-25AD29EB487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4" name="Picture 143" descr="uk.png">
              <a:extLst>
                <a:ext uri="{FF2B5EF4-FFF2-40B4-BE49-F238E27FC236}">
                  <a16:creationId xmlns:a16="http://schemas.microsoft.com/office/drawing/2014/main" id="{756010D0-7B85-604D-B0E6-00B649E4909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5" name="Picture 144" descr="ca.png">
              <a:extLst>
                <a:ext uri="{FF2B5EF4-FFF2-40B4-BE49-F238E27FC236}">
                  <a16:creationId xmlns:a16="http://schemas.microsoft.com/office/drawing/2014/main" id="{FE337BEB-4DD8-9640-B729-849697058E5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6" name="Picture 145">
              <a:extLst>
                <a:ext uri="{FF2B5EF4-FFF2-40B4-BE49-F238E27FC236}">
                  <a16:creationId xmlns:a16="http://schemas.microsoft.com/office/drawing/2014/main" id="{59FE98AD-E983-BD41-BD3D-F3961BB3518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7" name="Picture 146" descr="si.png">
              <a:extLst>
                <a:ext uri="{FF2B5EF4-FFF2-40B4-BE49-F238E27FC236}">
                  <a16:creationId xmlns:a16="http://schemas.microsoft.com/office/drawing/2014/main" id="{79AE1035-657D-CC49-8789-6B6565B266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148" name="Picture 147">
            <a:extLst>
              <a:ext uri="{FF2B5EF4-FFF2-40B4-BE49-F238E27FC236}">
                <a16:creationId xmlns:a16="http://schemas.microsoft.com/office/drawing/2014/main" id="{246C8B3E-7EA5-254A-96D0-BDBF3EABC720}"/>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663155" y="6556081"/>
            <a:ext cx="2188528" cy="141224"/>
          </a:xfrm>
          <a:prstGeom prst="rect">
            <a:avLst/>
          </a:prstGeom>
        </p:spPr>
      </p:pic>
      <p:pic>
        <p:nvPicPr>
          <p:cNvPr id="149" name="Picture 148">
            <a:extLst>
              <a:ext uri="{FF2B5EF4-FFF2-40B4-BE49-F238E27FC236}">
                <a16:creationId xmlns:a16="http://schemas.microsoft.com/office/drawing/2014/main" id="{1283DAB2-4DFC-CF49-A082-F4810D8C5F7E}"/>
              </a:ext>
            </a:extLst>
          </p:cNvPr>
          <p:cNvPicPr>
            <a:picLocks noChangeAspect="1"/>
          </p:cNvPicPr>
          <p:nvPr userDrawn="1"/>
        </p:nvPicPr>
        <p:blipFill rotWithShape="1">
          <a:blip r:embed="rId29">
            <a:lum bright="70000" contrast="-70000"/>
            <a:extLst>
              <a:ext uri="{BEBA8EAE-BF5A-486C-A8C5-ECC9F3942E4B}">
                <a14:imgProps xmlns:a14="http://schemas.microsoft.com/office/drawing/2010/main">
                  <a14:imgLayer>
                    <a14:imgEffect>
                      <a14:artisticPhotocopy/>
                    </a14:imgEffect>
                  </a14:imgLayer>
                </a14:imgProps>
              </a:ext>
            </a:extLst>
          </a:blip>
          <a:srcRect l="16733" t="28956" r="16294" b="28994"/>
          <a:stretch/>
        </p:blipFill>
        <p:spPr>
          <a:xfrm>
            <a:off x="10731131" y="121921"/>
            <a:ext cx="1413568" cy="555415"/>
          </a:xfrm>
          <a:prstGeom prst="rect">
            <a:avLst/>
          </a:prstGeom>
        </p:spPr>
      </p:pic>
    </p:spTree>
    <p:extLst>
      <p:ext uri="{BB962C8B-B14F-4D97-AF65-F5344CB8AC3E}">
        <p14:creationId xmlns:p14="http://schemas.microsoft.com/office/powerpoint/2010/main" val="2026043721"/>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023" y="144613"/>
            <a:ext cx="9594025" cy="46166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2764848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75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99" y="1666880"/>
            <a:ext cx="6643283" cy="4324351"/>
          </a:xfrm>
          <a:prstGeom prst="rect">
            <a:avLst/>
          </a:prstGeom>
        </p:spPr>
        <p:txBody>
          <a:bodyPr/>
          <a:lstStyle>
            <a:lvl1pPr>
              <a:defRPr sz="1467"/>
            </a:lvl1pPr>
            <a:lvl2pPr>
              <a:defRPr sz="1467"/>
            </a:lvl2pPr>
            <a:lvl3pPr>
              <a:defRPr sz="1467"/>
            </a:lvl3pPr>
            <a:lvl4pPr>
              <a:defRPr sz="1467"/>
            </a:lvl4pPr>
            <a:lvl5pPr>
              <a:defRPr sz="1467"/>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20"/>
            <a:ext cx="3805562" cy="4324351"/>
          </a:xfrm>
          <a:prstGeom prst="rect">
            <a:avLst/>
          </a:prstGeom>
        </p:spPr>
        <p:txBody>
          <a:bodyPr/>
          <a:lstStyle>
            <a:lvl1pPr marL="0" indent="0">
              <a:buNone/>
              <a:defRPr sz="1467"/>
            </a:lvl1pPr>
            <a:lvl2pPr marL="457083" indent="0">
              <a:buNone/>
              <a:defRPr sz="1200"/>
            </a:lvl2pPr>
            <a:lvl3pPr marL="914173" indent="0">
              <a:buNone/>
              <a:defRPr sz="1067"/>
            </a:lvl3pPr>
            <a:lvl4pPr marL="1371260" indent="0">
              <a:buNone/>
              <a:defRPr sz="933"/>
            </a:lvl4pPr>
            <a:lvl5pPr marL="1828346" indent="0">
              <a:buNone/>
              <a:defRPr sz="933"/>
            </a:lvl5pPr>
            <a:lvl6pPr marL="2285438" indent="0">
              <a:buNone/>
              <a:defRPr sz="933"/>
            </a:lvl6pPr>
            <a:lvl7pPr marL="2742518" indent="0">
              <a:buNone/>
              <a:defRPr sz="933"/>
            </a:lvl7pPr>
            <a:lvl8pPr marL="3199600" indent="0">
              <a:buNone/>
              <a:defRPr sz="933"/>
            </a:lvl8pPr>
            <a:lvl9pPr marL="3656683" indent="0">
              <a:buNone/>
              <a:defRPr sz="933"/>
            </a:lvl9pPr>
          </a:lstStyle>
          <a:p>
            <a:pPr lvl="0"/>
            <a:r>
              <a:rPr lang="en-US" noProof="0"/>
              <a:t>Click to edit Master text styles</a:t>
            </a:r>
          </a:p>
        </p:txBody>
      </p:sp>
      <p:sp>
        <p:nvSpPr>
          <p:cNvPr id="5" name="Title 1"/>
          <p:cNvSpPr>
            <a:spLocks noGrp="1"/>
          </p:cNvSpPr>
          <p:nvPr>
            <p:ph type="title"/>
          </p:nvPr>
        </p:nvSpPr>
        <p:spPr>
          <a:xfrm>
            <a:off x="191306" y="151957"/>
            <a:ext cx="9592620" cy="44627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34342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227" y="863602"/>
            <a:ext cx="11695255"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24608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82" name="Shape 82"/>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10" name="Shape 110"/>
          <p:cNvSpPr>
            <a:spLocks noGrp="1"/>
          </p:cNvSpPr>
          <p:nvPr>
            <p:ph type="title"/>
          </p:nvPr>
        </p:nvSpPr>
        <p:spPr>
          <a:xfrm>
            <a:off x="865962" y="224267"/>
            <a:ext cx="9567431" cy="574519"/>
          </a:xfrm>
          <a:prstGeom prst="rect">
            <a:avLst/>
          </a:prstGeom>
        </p:spPr>
        <p:txBody>
          <a:bodyPr>
            <a:normAutofit/>
          </a:bodyPr>
          <a:lstStyle/>
          <a:p>
            <a:r>
              <a:t>Title Text</a:t>
            </a:r>
          </a:p>
        </p:txBody>
      </p:sp>
      <p:sp>
        <p:nvSpPr>
          <p:cNvPr id="111" name="Shape 111"/>
          <p:cNvSpPr>
            <a:spLocks noGrp="1"/>
          </p:cNvSpPr>
          <p:nvPr>
            <p:ph type="body" idx="1"/>
          </p:nvPr>
        </p:nvSpPr>
        <p:spPr>
          <a:xfrm>
            <a:off x="231030" y="969600"/>
            <a:ext cx="11695896" cy="5097601"/>
          </a:xfrm>
          <a:prstGeom prst="rect">
            <a:avLst/>
          </a:prstGeom>
        </p:spPr>
        <p:txBody>
          <a:bodyPr>
            <a:normAutofit/>
          </a:bodyPr>
          <a:lstStyle>
            <a:lvl1pPr marL="364010" indent="-249727"/>
            <a:lvl2pPr marL="364010" indent="715827"/>
            <a:lvl3pPr marL="364010" indent="1512509"/>
            <a:lvl4pPr marL="364010" indent="2309188"/>
            <a:lvl5pPr marL="364010" indent="3105869"/>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7449027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023" y="144613"/>
            <a:ext cx="9594025" cy="461665"/>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229227" y="863602"/>
            <a:ext cx="11695255" cy="5337175"/>
          </a:xfrm>
          <a:prstGeom prst="rect">
            <a:avLst/>
          </a:prstGeom>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8611322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6467" y="996104"/>
            <a:ext cx="11695894"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dirty="0"/>
              <a:t>Click to edit Master text styles</a:t>
            </a:r>
          </a:p>
          <a:p>
            <a:pPr marL="285750" indent="-285750">
              <a:spcBef>
                <a:spcPts val="432"/>
              </a:spcBef>
              <a:buClr>
                <a:srgbClr val="0070C0"/>
              </a:buClr>
              <a:buFont typeface="Arial" panose="020B0604020202020204" pitchFamily="34" charset="0"/>
              <a:buChar char="•"/>
            </a:pPr>
            <a:r>
              <a:rPr lang="en-GB" sz="2400" dirty="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dirty="0"/>
              <a:t> </a:t>
            </a:r>
            <a:r>
              <a:rPr lang="en-US" sz="2400" dirty="0"/>
              <a:t>Second level</a:t>
            </a:r>
          </a:p>
          <a:p>
            <a:pPr lvl="2"/>
            <a:r>
              <a:rPr lang="en-US" dirty="0"/>
              <a:t>Third level</a:t>
            </a:r>
          </a:p>
          <a:p>
            <a:pPr lvl="3"/>
            <a:r>
              <a:rPr lang="en-US" dirty="0"/>
              <a:t>Fourth level</a:t>
            </a:r>
          </a:p>
          <a:p>
            <a:pPr lvl="4"/>
            <a:r>
              <a:rPr lang="en-US" dirty="0"/>
              <a:t>Fifth level</a:t>
            </a:r>
            <a:endParaRPr lang="en-US" noProof="0" dirty="0"/>
          </a:p>
        </p:txBody>
      </p:sp>
      <p:sp>
        <p:nvSpPr>
          <p:cNvPr id="4" name="Title 3"/>
          <p:cNvSpPr>
            <a:spLocks noGrp="1"/>
          </p:cNvSpPr>
          <p:nvPr>
            <p:ph type="title"/>
          </p:nvPr>
        </p:nvSpPr>
        <p:spPr>
          <a:xfrm>
            <a:off x="191023" y="144613"/>
            <a:ext cx="9594025"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787201306"/>
      </p:ext>
    </p:extLst>
  </p:cSld>
  <p:clrMapOvr>
    <a:masterClrMapping/>
  </p:clrMapOvr>
  <p:hf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6467" y="996104"/>
            <a:ext cx="11695894"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dirty="0"/>
              <a:t>Click to edit Master text styles</a:t>
            </a:r>
          </a:p>
          <a:p>
            <a:pPr marL="285750" indent="-285750">
              <a:spcBef>
                <a:spcPts val="432"/>
              </a:spcBef>
              <a:buClr>
                <a:srgbClr val="0070C0"/>
              </a:buClr>
              <a:buFont typeface="Arial" panose="020B0604020202020204" pitchFamily="34" charset="0"/>
              <a:buChar char="•"/>
            </a:pPr>
            <a:r>
              <a:rPr lang="en-GB" sz="2400" dirty="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dirty="0"/>
              <a:t> </a:t>
            </a:r>
            <a:r>
              <a:rPr lang="en-US" sz="2400" dirty="0"/>
              <a:t>Second level</a:t>
            </a:r>
          </a:p>
          <a:p>
            <a:pPr lvl="2"/>
            <a:r>
              <a:rPr lang="en-US" dirty="0"/>
              <a:t>Third level</a:t>
            </a:r>
          </a:p>
          <a:p>
            <a:pPr lvl="3"/>
            <a:r>
              <a:rPr lang="en-US" dirty="0"/>
              <a:t>Fourth level</a:t>
            </a:r>
          </a:p>
          <a:p>
            <a:pPr lvl="4"/>
            <a:r>
              <a:rPr lang="en-US" dirty="0"/>
              <a:t>Fifth level</a:t>
            </a:r>
            <a:endParaRPr lang="en-US" noProof="0" dirty="0"/>
          </a:p>
        </p:txBody>
      </p:sp>
      <p:sp>
        <p:nvSpPr>
          <p:cNvPr id="4" name="Title 3"/>
          <p:cNvSpPr>
            <a:spLocks noGrp="1"/>
          </p:cNvSpPr>
          <p:nvPr>
            <p:ph type="title"/>
          </p:nvPr>
        </p:nvSpPr>
        <p:spPr>
          <a:xfrm>
            <a:off x="191023" y="144613"/>
            <a:ext cx="9594025"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8782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3405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7" name="Picture 36"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67" y="-2683670"/>
            <a:ext cx="6858001" cy="12225339"/>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20288" y="4078969"/>
            <a:ext cx="1176984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7017" y="3509440"/>
            <a:ext cx="11773115"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90613" y="5091758"/>
            <a:ext cx="2601898"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7308" y="6572055"/>
            <a:ext cx="9306299"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718" y="6202584"/>
            <a:ext cx="3629349" cy="276999"/>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4460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225338"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859" y="882192"/>
            <a:ext cx="11795829"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7308" y="6572055"/>
            <a:ext cx="9306299"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5101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hasCustomPrompt="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98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896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hasCustomPrompt="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308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64788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2933850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1602625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426221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837169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655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cxnSp>
        <p:nvCxnSpPr>
          <p:cNvPr id="4" name="Straight Connector 3"/>
          <p:cNvCxnSpPr/>
          <p:nvPr userDrawn="1"/>
        </p:nvCxnSpPr>
        <p:spPr>
          <a:xfrm>
            <a:off x="218614" y="882651"/>
            <a:ext cx="11800847"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userDrawn="1"/>
        </p:nvCxnSpPr>
        <p:spPr>
          <a:xfrm>
            <a:off x="222858" y="6421967"/>
            <a:ext cx="11766888"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859" y="162486"/>
            <a:ext cx="10140882" cy="543675"/>
          </a:xfrm>
          <a:prstGeom prst="rect">
            <a:avLst/>
          </a:prstGeom>
          <a:noFill/>
          <a:ln>
            <a:noFill/>
          </a:ln>
        </p:spPr>
        <p:txBody>
          <a:bodyPr lIns="0" rIns="0"/>
          <a:lstStyle>
            <a:lvl1pPr>
              <a:defRPr>
                <a:solidFill>
                  <a:srgbClr val="335E6F"/>
                </a:solidFill>
              </a:defRPr>
            </a:lvl1pPr>
          </a:lstStyle>
          <a:p>
            <a:pPr lvl="0"/>
            <a:r>
              <a:rPr lang="en-US" altLang="en-US" noProof="0"/>
              <a:t>Click to edit Master title style</a:t>
            </a:r>
            <a:endParaRPr lang="en-GB" altLang="en-US" noProof="0"/>
          </a:p>
        </p:txBody>
      </p:sp>
    </p:spTree>
    <p:extLst>
      <p:ext uri="{BB962C8B-B14F-4D97-AF65-F5344CB8AC3E}">
        <p14:creationId xmlns:p14="http://schemas.microsoft.com/office/powerpoint/2010/main" val="378517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grpSp>
        <p:nvGrpSpPr>
          <p:cNvPr id="63" name="Group 122">
            <a:extLst>
              <a:ext uri="{FF2B5EF4-FFF2-40B4-BE49-F238E27FC236}">
                <a16:creationId xmlns:a16="http://schemas.microsoft.com/office/drawing/2014/main" id="{440BF7BC-B34F-4433-92C7-6C44753A6C69}"/>
              </a:ext>
            </a:extLst>
          </p:cNvPr>
          <p:cNvGrpSpPr/>
          <p:nvPr userDrawn="1"/>
        </p:nvGrpSpPr>
        <p:grpSpPr>
          <a:xfrm>
            <a:off x="226800" y="6573600"/>
            <a:ext cx="9280800"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28" cstate="email">
            <a:extLst>
              <a:ext uri="{28A0092B-C50C-407E-A947-70E740481C1C}">
                <a14:useLocalDpi xmlns:a14="http://schemas.microsoft.com/office/drawing/2010/main" val="0"/>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8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63" name="Group 122">
            <a:extLst>
              <a:ext uri="{FF2B5EF4-FFF2-40B4-BE49-F238E27FC236}">
                <a16:creationId xmlns:a16="http://schemas.microsoft.com/office/drawing/2014/main" id="{E59789FD-0EA2-4C0F-A892-2BD716E05C8D}"/>
              </a:ext>
            </a:extLst>
          </p:cNvPr>
          <p:cNvGrpSpPr/>
          <p:nvPr userDrawn="1"/>
        </p:nvGrpSpPr>
        <p:grpSpPr>
          <a:xfrm>
            <a:off x="226800" y="6573600"/>
            <a:ext cx="9280800" cy="144000"/>
            <a:chOff x="226688" y="6572055"/>
            <a:chExt cx="9280921" cy="144114"/>
          </a:xfrm>
        </p:grpSpPr>
        <p:pic>
          <p:nvPicPr>
            <p:cNvPr id="92" name="Picture 123" descr="at.png">
              <a:extLst>
                <a:ext uri="{FF2B5EF4-FFF2-40B4-BE49-F238E27FC236}">
                  <a16:creationId xmlns:a16="http://schemas.microsoft.com/office/drawing/2014/main" id="{E0204FF9-5EFA-4CD2-8E80-05FEA2DA4FC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94" name="Picture 124" descr="be.png">
              <a:extLst>
                <a:ext uri="{FF2B5EF4-FFF2-40B4-BE49-F238E27FC236}">
                  <a16:creationId xmlns:a16="http://schemas.microsoft.com/office/drawing/2014/main" id="{AD0FBA18-1F11-4311-8CBB-B541FEF62A4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95" name="Picture 125" descr="ch.png">
              <a:extLst>
                <a:ext uri="{FF2B5EF4-FFF2-40B4-BE49-F238E27FC236}">
                  <a16:creationId xmlns:a16="http://schemas.microsoft.com/office/drawing/2014/main" id="{C8BADCDB-CFF6-4A9A-96EF-0A98035877D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96" name="Picture 126" descr="cz.png">
              <a:extLst>
                <a:ext uri="{FF2B5EF4-FFF2-40B4-BE49-F238E27FC236}">
                  <a16:creationId xmlns:a16="http://schemas.microsoft.com/office/drawing/2014/main" id="{93D9E1DC-B125-4ADB-9C4C-F81018E26E1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97" name="Picture 127" descr="de.png">
              <a:extLst>
                <a:ext uri="{FF2B5EF4-FFF2-40B4-BE49-F238E27FC236}">
                  <a16:creationId xmlns:a16="http://schemas.microsoft.com/office/drawing/2014/main" id="{8A830C3F-B2B6-4DD9-9410-D6D37F1F548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98" name="Picture 128" descr="dk.png">
              <a:extLst>
                <a:ext uri="{FF2B5EF4-FFF2-40B4-BE49-F238E27FC236}">
                  <a16:creationId xmlns:a16="http://schemas.microsoft.com/office/drawing/2014/main" id="{2101810F-B79F-4218-9079-467E033D6224}"/>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99" name="Picture 129" descr="ee.png">
              <a:extLst>
                <a:ext uri="{FF2B5EF4-FFF2-40B4-BE49-F238E27FC236}">
                  <a16:creationId xmlns:a16="http://schemas.microsoft.com/office/drawing/2014/main" id="{9E6C0BB8-FC17-4A30-B2A2-86641B275B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00" name="Picture 130" descr="es.png">
              <a:extLst>
                <a:ext uri="{FF2B5EF4-FFF2-40B4-BE49-F238E27FC236}">
                  <a16:creationId xmlns:a16="http://schemas.microsoft.com/office/drawing/2014/main" id="{7B2C6903-C6B7-4024-9762-4E90682498C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01" name="Picture 131" descr="fi.png">
              <a:extLst>
                <a:ext uri="{FF2B5EF4-FFF2-40B4-BE49-F238E27FC236}">
                  <a16:creationId xmlns:a16="http://schemas.microsoft.com/office/drawing/2014/main" id="{96EBEFBC-5962-42AE-87E1-59680768F9D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02" name="Picture 132" descr="fr.png">
              <a:extLst>
                <a:ext uri="{FF2B5EF4-FFF2-40B4-BE49-F238E27FC236}">
                  <a16:creationId xmlns:a16="http://schemas.microsoft.com/office/drawing/2014/main" id="{216EEBCA-6382-4431-9DCB-EDBD004812A6}"/>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03" name="Picture 133" descr="gr.png">
              <a:extLst>
                <a:ext uri="{FF2B5EF4-FFF2-40B4-BE49-F238E27FC236}">
                  <a16:creationId xmlns:a16="http://schemas.microsoft.com/office/drawing/2014/main" id="{EF075456-921F-4F24-8D6C-BDBED624DE94}"/>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04" name="Picture 134" descr="hu.png">
              <a:extLst>
                <a:ext uri="{FF2B5EF4-FFF2-40B4-BE49-F238E27FC236}">
                  <a16:creationId xmlns:a16="http://schemas.microsoft.com/office/drawing/2014/main" id="{DF06615A-1C78-4FA9-B193-8782BD38482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05" name="Picture 135" descr="ie.png">
              <a:extLst>
                <a:ext uri="{FF2B5EF4-FFF2-40B4-BE49-F238E27FC236}">
                  <a16:creationId xmlns:a16="http://schemas.microsoft.com/office/drawing/2014/main" id="{8BABB360-2D81-4E2C-8FBF-2BE2EE986C0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06" name="Picture 136" descr="it.png">
              <a:extLst>
                <a:ext uri="{FF2B5EF4-FFF2-40B4-BE49-F238E27FC236}">
                  <a16:creationId xmlns:a16="http://schemas.microsoft.com/office/drawing/2014/main" id="{D8241C33-42E8-47C2-B51A-D826A3179CFC}"/>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07" name="Picture 137" descr="lu.png">
              <a:extLst>
                <a:ext uri="{FF2B5EF4-FFF2-40B4-BE49-F238E27FC236}">
                  <a16:creationId xmlns:a16="http://schemas.microsoft.com/office/drawing/2014/main" id="{1271C06B-B89A-4EEB-AE76-F10694645F12}"/>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08" name="Picture 138" descr="nl.png">
              <a:extLst>
                <a:ext uri="{FF2B5EF4-FFF2-40B4-BE49-F238E27FC236}">
                  <a16:creationId xmlns:a16="http://schemas.microsoft.com/office/drawing/2014/main" id="{3095DA32-D902-4C89-93C7-48A327350A3F}"/>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09" name="Picture 139" descr="no.png">
              <a:extLst>
                <a:ext uri="{FF2B5EF4-FFF2-40B4-BE49-F238E27FC236}">
                  <a16:creationId xmlns:a16="http://schemas.microsoft.com/office/drawing/2014/main" id="{81D53F8D-AC71-48F5-B043-106884B496E0}"/>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10" name="Picture 140" descr="pl.png">
              <a:extLst>
                <a:ext uri="{FF2B5EF4-FFF2-40B4-BE49-F238E27FC236}">
                  <a16:creationId xmlns:a16="http://schemas.microsoft.com/office/drawing/2014/main" id="{3F32C7B2-83C6-4236-996B-74400A8C355A}"/>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11" name="Picture 141" descr="pt.png">
              <a:extLst>
                <a:ext uri="{FF2B5EF4-FFF2-40B4-BE49-F238E27FC236}">
                  <a16:creationId xmlns:a16="http://schemas.microsoft.com/office/drawing/2014/main" id="{2A42C3A9-2AE1-4193-848B-5443CBAB665E}"/>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12" name="Picture 142" descr="ro.png">
              <a:extLst>
                <a:ext uri="{FF2B5EF4-FFF2-40B4-BE49-F238E27FC236}">
                  <a16:creationId xmlns:a16="http://schemas.microsoft.com/office/drawing/2014/main" id="{0E37C70D-744A-42F6-A5E1-58E75BA7C45F}"/>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13" name="Picture 143" descr="se.png">
              <a:extLst>
                <a:ext uri="{FF2B5EF4-FFF2-40B4-BE49-F238E27FC236}">
                  <a16:creationId xmlns:a16="http://schemas.microsoft.com/office/drawing/2014/main" id="{DFE8F438-F990-42B8-9D68-79FE03EBF6D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14" name="Picture 144" descr="uk.png">
              <a:extLst>
                <a:ext uri="{FF2B5EF4-FFF2-40B4-BE49-F238E27FC236}">
                  <a16:creationId xmlns:a16="http://schemas.microsoft.com/office/drawing/2014/main" id="{3CF1FB40-262C-4153-B744-E7233DFF5ACA}"/>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15" name="Picture 145" descr="ca.png">
              <a:extLst>
                <a:ext uri="{FF2B5EF4-FFF2-40B4-BE49-F238E27FC236}">
                  <a16:creationId xmlns:a16="http://schemas.microsoft.com/office/drawing/2014/main" id="{66056919-7533-4849-ABF9-C7A10E9BBD5E}"/>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16" name="Picture 146">
              <a:extLst>
                <a:ext uri="{FF2B5EF4-FFF2-40B4-BE49-F238E27FC236}">
                  <a16:creationId xmlns:a16="http://schemas.microsoft.com/office/drawing/2014/main" id="{E69B511B-8C38-4657-A38E-8F6796AB1963}"/>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17" name="Picture 147" descr="si.png">
              <a:extLst>
                <a:ext uri="{FF2B5EF4-FFF2-40B4-BE49-F238E27FC236}">
                  <a16:creationId xmlns:a16="http://schemas.microsoft.com/office/drawing/2014/main" id="{3BEB1A9B-8E64-4E11-BBF4-BB71FE6E475B}"/>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235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7" name="Group 122">
            <a:extLst>
              <a:ext uri="{FF2B5EF4-FFF2-40B4-BE49-F238E27FC236}">
                <a16:creationId xmlns:a16="http://schemas.microsoft.com/office/drawing/2014/main" id="{7A760FB0-B64B-43FB-AC0E-A475EE584F38}"/>
              </a:ext>
            </a:extLst>
          </p:cNvPr>
          <p:cNvGrpSpPr/>
          <p:nvPr userDrawn="1"/>
        </p:nvGrpSpPr>
        <p:grpSpPr>
          <a:xfrm>
            <a:off x="226800" y="6573600"/>
            <a:ext cx="9280800" cy="144000"/>
            <a:chOff x="226688" y="6572055"/>
            <a:chExt cx="9280921" cy="144114"/>
          </a:xfrm>
        </p:grpSpPr>
        <p:pic>
          <p:nvPicPr>
            <p:cNvPr id="38" name="Picture 123" descr="at.png">
              <a:extLst>
                <a:ext uri="{FF2B5EF4-FFF2-40B4-BE49-F238E27FC236}">
                  <a16:creationId xmlns:a16="http://schemas.microsoft.com/office/drawing/2014/main" id="{F2EBB9A4-D19D-4DF8-911D-A2770B803FB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39" name="Picture 124" descr="be.png">
              <a:extLst>
                <a:ext uri="{FF2B5EF4-FFF2-40B4-BE49-F238E27FC236}">
                  <a16:creationId xmlns:a16="http://schemas.microsoft.com/office/drawing/2014/main" id="{8A2C120C-7AB4-48D6-AF4B-3D38A6C9987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0" name="Picture 125" descr="ch.png">
              <a:extLst>
                <a:ext uri="{FF2B5EF4-FFF2-40B4-BE49-F238E27FC236}">
                  <a16:creationId xmlns:a16="http://schemas.microsoft.com/office/drawing/2014/main" id="{6BE12465-731D-43F6-A86F-04AFC9D5D64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1" name="Picture 126" descr="cz.png">
              <a:extLst>
                <a:ext uri="{FF2B5EF4-FFF2-40B4-BE49-F238E27FC236}">
                  <a16:creationId xmlns:a16="http://schemas.microsoft.com/office/drawing/2014/main" id="{F8546346-D4FB-4C19-B325-3D8410ACD49C}"/>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2" name="Picture 127" descr="de.png">
              <a:extLst>
                <a:ext uri="{FF2B5EF4-FFF2-40B4-BE49-F238E27FC236}">
                  <a16:creationId xmlns:a16="http://schemas.microsoft.com/office/drawing/2014/main" id="{C0A8A0DC-63BD-40F1-91F6-DC2AB9F26B6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3" name="Picture 128" descr="dk.png">
              <a:extLst>
                <a:ext uri="{FF2B5EF4-FFF2-40B4-BE49-F238E27FC236}">
                  <a16:creationId xmlns:a16="http://schemas.microsoft.com/office/drawing/2014/main" id="{BA419F4D-E157-4BC9-972F-F4CD1E1AC51B}"/>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4" name="Picture 129" descr="ee.png">
              <a:extLst>
                <a:ext uri="{FF2B5EF4-FFF2-40B4-BE49-F238E27FC236}">
                  <a16:creationId xmlns:a16="http://schemas.microsoft.com/office/drawing/2014/main" id="{3A00AED9-AE60-4A6A-8D55-4A556CDB5F6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5" name="Picture 130" descr="es.png">
              <a:extLst>
                <a:ext uri="{FF2B5EF4-FFF2-40B4-BE49-F238E27FC236}">
                  <a16:creationId xmlns:a16="http://schemas.microsoft.com/office/drawing/2014/main" id="{37116DDA-3254-4E20-BA5F-59D5910B34C3}"/>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6" name="Picture 131" descr="fi.png">
              <a:extLst>
                <a:ext uri="{FF2B5EF4-FFF2-40B4-BE49-F238E27FC236}">
                  <a16:creationId xmlns:a16="http://schemas.microsoft.com/office/drawing/2014/main" id="{00A03EF6-401F-4BE1-A197-D4E6612EC4A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7" name="Picture 132" descr="fr.png">
              <a:extLst>
                <a:ext uri="{FF2B5EF4-FFF2-40B4-BE49-F238E27FC236}">
                  <a16:creationId xmlns:a16="http://schemas.microsoft.com/office/drawing/2014/main" id="{6DB4FEEC-CC9A-4881-858F-F8477E74D30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8" name="Picture 133" descr="gr.png">
              <a:extLst>
                <a:ext uri="{FF2B5EF4-FFF2-40B4-BE49-F238E27FC236}">
                  <a16:creationId xmlns:a16="http://schemas.microsoft.com/office/drawing/2014/main" id="{C84FFDB6-B1C4-409B-A516-F419ACD02F9D}"/>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49" name="Picture 134" descr="hu.png">
              <a:extLst>
                <a:ext uri="{FF2B5EF4-FFF2-40B4-BE49-F238E27FC236}">
                  <a16:creationId xmlns:a16="http://schemas.microsoft.com/office/drawing/2014/main" id="{7D5B0C2E-7DFF-4CB9-A205-EFFB5A94F03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0" name="Picture 135" descr="ie.png">
              <a:extLst>
                <a:ext uri="{FF2B5EF4-FFF2-40B4-BE49-F238E27FC236}">
                  <a16:creationId xmlns:a16="http://schemas.microsoft.com/office/drawing/2014/main" id="{C3A5162F-7D06-437D-8552-E6D2CBF2DDB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1" name="Picture 136" descr="it.png">
              <a:extLst>
                <a:ext uri="{FF2B5EF4-FFF2-40B4-BE49-F238E27FC236}">
                  <a16:creationId xmlns:a16="http://schemas.microsoft.com/office/drawing/2014/main" id="{275CCD43-9C15-47C8-BA34-B437C3C1C277}"/>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2" name="Picture 137" descr="lu.png">
              <a:extLst>
                <a:ext uri="{FF2B5EF4-FFF2-40B4-BE49-F238E27FC236}">
                  <a16:creationId xmlns:a16="http://schemas.microsoft.com/office/drawing/2014/main" id="{F359393F-28CA-4EDA-992A-E804CE8FACF4}"/>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3" name="Picture 138" descr="nl.png">
              <a:extLst>
                <a:ext uri="{FF2B5EF4-FFF2-40B4-BE49-F238E27FC236}">
                  <a16:creationId xmlns:a16="http://schemas.microsoft.com/office/drawing/2014/main" id="{5D92B26F-3154-4C98-ACF1-1687EEE5A715}"/>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4" name="Picture 139" descr="no.png">
              <a:extLst>
                <a:ext uri="{FF2B5EF4-FFF2-40B4-BE49-F238E27FC236}">
                  <a16:creationId xmlns:a16="http://schemas.microsoft.com/office/drawing/2014/main" id="{74CA5676-0718-4806-9A0A-2C471266C47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5" name="Picture 140" descr="pl.png">
              <a:extLst>
                <a:ext uri="{FF2B5EF4-FFF2-40B4-BE49-F238E27FC236}">
                  <a16:creationId xmlns:a16="http://schemas.microsoft.com/office/drawing/2014/main" id="{5F4BC0A9-00A3-4BE6-A9AE-B6C35F8A20A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6" name="Picture 141" descr="pt.png">
              <a:extLst>
                <a:ext uri="{FF2B5EF4-FFF2-40B4-BE49-F238E27FC236}">
                  <a16:creationId xmlns:a16="http://schemas.microsoft.com/office/drawing/2014/main" id="{5C9D937F-5231-4D7D-B953-FC671B284CB2}"/>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7" name="Picture 142" descr="ro.png">
              <a:extLst>
                <a:ext uri="{FF2B5EF4-FFF2-40B4-BE49-F238E27FC236}">
                  <a16:creationId xmlns:a16="http://schemas.microsoft.com/office/drawing/2014/main" id="{707A379F-20CF-4F7A-9F7C-1ACBE1736C1D}"/>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8" name="Picture 143" descr="se.png">
              <a:extLst>
                <a:ext uri="{FF2B5EF4-FFF2-40B4-BE49-F238E27FC236}">
                  <a16:creationId xmlns:a16="http://schemas.microsoft.com/office/drawing/2014/main" id="{19867D3C-CEC8-45F1-A2BE-DE1077BFA4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59" name="Picture 144" descr="uk.png">
              <a:extLst>
                <a:ext uri="{FF2B5EF4-FFF2-40B4-BE49-F238E27FC236}">
                  <a16:creationId xmlns:a16="http://schemas.microsoft.com/office/drawing/2014/main" id="{7C39E0E9-76D4-4599-83CA-822A1DDEF79E}"/>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0" name="Picture 145" descr="ca.png">
              <a:extLst>
                <a:ext uri="{FF2B5EF4-FFF2-40B4-BE49-F238E27FC236}">
                  <a16:creationId xmlns:a16="http://schemas.microsoft.com/office/drawing/2014/main" id="{3DA3058B-D133-4E5A-8EA4-C490ED329188}"/>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1" name="Picture 146">
              <a:extLst>
                <a:ext uri="{FF2B5EF4-FFF2-40B4-BE49-F238E27FC236}">
                  <a16:creationId xmlns:a16="http://schemas.microsoft.com/office/drawing/2014/main" id="{AD882A97-4EF6-4033-9400-0F3C09AA83FD}"/>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2" name="Picture 147" descr="si.png">
              <a:extLst>
                <a:ext uri="{FF2B5EF4-FFF2-40B4-BE49-F238E27FC236}">
                  <a16:creationId xmlns:a16="http://schemas.microsoft.com/office/drawing/2014/main" id="{DB7B042E-E3F4-4D5C-8F73-1E671126694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598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8" name="Group 122">
            <a:extLst>
              <a:ext uri="{FF2B5EF4-FFF2-40B4-BE49-F238E27FC236}">
                <a16:creationId xmlns:a16="http://schemas.microsoft.com/office/drawing/2014/main" id="{AFAB0CCD-2616-4252-95B0-E25C4F20B12D}"/>
              </a:ext>
            </a:extLst>
          </p:cNvPr>
          <p:cNvGrpSpPr/>
          <p:nvPr userDrawn="1"/>
        </p:nvGrpSpPr>
        <p:grpSpPr>
          <a:xfrm>
            <a:off x="226800" y="6573600"/>
            <a:ext cx="9280800" cy="144000"/>
            <a:chOff x="226688" y="6572055"/>
            <a:chExt cx="9280921" cy="144114"/>
          </a:xfrm>
        </p:grpSpPr>
        <p:pic>
          <p:nvPicPr>
            <p:cNvPr id="39" name="Picture 123" descr="at.png">
              <a:extLst>
                <a:ext uri="{FF2B5EF4-FFF2-40B4-BE49-F238E27FC236}">
                  <a16:creationId xmlns:a16="http://schemas.microsoft.com/office/drawing/2014/main" id="{89CB5FC5-E07E-4870-BF08-798AB53CBBE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B43F865A-E935-4465-8282-78974BFB49E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9A5E6969-B651-4638-BB72-0383E5BFF8D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0125FC12-7151-41F7-9C33-9481618BA875}"/>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808343FF-7A13-4CA0-A464-DDFF4A35E6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CB32897A-FA16-4F45-90EB-432A645F6B9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E5564762-E688-4CA7-88D6-3763EDEC7F5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ACE91B17-6834-4A8C-8E4D-6313DF69B3EB}"/>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3A24353-090A-4BC1-AE09-DEFA7B64DA5B}"/>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14FF6451-E2D5-4B3D-ABF7-E6F45678D6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D6B0C089-0181-4E4A-AB36-90A14AE90DA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AD6623B6-F074-4EB1-B9C7-564677F08255}"/>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A0DB9FAA-84DC-45B3-8B17-A26D6A9B2CD0}"/>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35DC710C-8BE4-4C36-8696-927D3EF030A3}"/>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FA841B02-333F-49C0-BC3B-5006204C187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5820EE99-1050-489A-9687-08077046EEA1}"/>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4F8EEB3E-8654-44BB-8756-B54287FE86B5}"/>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66F346BE-8144-499E-8F81-6BE7B7057026}"/>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60390774-B085-44C0-8128-3B2100909268}"/>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970A111D-4938-427C-8A71-0F422B845BE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A0BC0473-0AE0-49CD-9D08-058098161B59}"/>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9126FF38-3070-4767-B585-617DA2A18558}"/>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B91F32F2-636E-48AE-9367-1D1CB9064BAF}"/>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E261003-4D2D-402D-A16E-5B480E579EE8}"/>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3" name="Picture 147" descr="si.png">
              <a:extLst>
                <a:ext uri="{FF2B5EF4-FFF2-40B4-BE49-F238E27FC236}">
                  <a16:creationId xmlns:a16="http://schemas.microsoft.com/office/drawing/2014/main" id="{703203ED-D2AC-4617-8D2A-E6A00CAAE72E}"/>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29"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923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256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0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45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0763108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809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816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1985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47" Type="http://schemas.openxmlformats.org/officeDocument/2006/relationships/image" Target="../media/image29.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0.xml"/><Relationship Id="rId19" Type="http://schemas.openxmlformats.org/officeDocument/2006/relationships/image" Target="../media/image1.jpeg"/><Relationship Id="rId31" Type="http://schemas.openxmlformats.org/officeDocument/2006/relationships/image" Target="../media/image13.png"/><Relationship Id="rId44" Type="http://schemas.openxmlformats.org/officeDocument/2006/relationships/image" Target="../media/image26.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10.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3.png"/><Relationship Id="rId26" Type="http://schemas.openxmlformats.org/officeDocument/2006/relationships/image" Target="../media/image124.png"/><Relationship Id="rId39" Type="http://schemas.openxmlformats.org/officeDocument/2006/relationships/image" Target="../media/image131.png"/><Relationship Id="rId21" Type="http://schemas.openxmlformats.org/officeDocument/2006/relationships/image" Target="../media/image121.png"/><Relationship Id="rId34" Type="http://schemas.openxmlformats.org/officeDocument/2006/relationships/image" Target="../media/image22.png"/><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image" Target="../media/image23.png"/><Relationship Id="rId20" Type="http://schemas.openxmlformats.org/officeDocument/2006/relationships/image" Target="../media/image8.png"/><Relationship Id="rId29" Type="http://schemas.openxmlformats.org/officeDocument/2006/relationships/image" Target="../media/image17.png"/><Relationship Id="rId41" Type="http://schemas.openxmlformats.org/officeDocument/2006/relationships/image" Target="../media/image132.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image" Target="../media/image11.png"/><Relationship Id="rId32" Type="http://schemas.openxmlformats.org/officeDocument/2006/relationships/image" Target="../media/image128.png"/><Relationship Id="rId37" Type="http://schemas.openxmlformats.org/officeDocument/2006/relationships/image" Target="../media/image130.png"/><Relationship Id="rId40" Type="http://schemas.microsoft.com/office/2007/relationships/hdphoto" Target="../media/hdphoto1.wdp"/><Relationship Id="rId5" Type="http://schemas.openxmlformats.org/officeDocument/2006/relationships/slideLayout" Target="../slideLayouts/slideLayout70.xml"/><Relationship Id="rId15" Type="http://schemas.openxmlformats.org/officeDocument/2006/relationships/image" Target="../media/image120.png"/><Relationship Id="rId23" Type="http://schemas.openxmlformats.org/officeDocument/2006/relationships/image" Target="../media/image122.png"/><Relationship Id="rId28" Type="http://schemas.openxmlformats.org/officeDocument/2006/relationships/image" Target="../media/image126.png"/><Relationship Id="rId36" Type="http://schemas.openxmlformats.org/officeDocument/2006/relationships/image" Target="../media/image27.png"/><Relationship Id="rId10" Type="http://schemas.openxmlformats.org/officeDocument/2006/relationships/slideLayout" Target="../slideLayouts/slideLayout75.xml"/><Relationship Id="rId19" Type="http://schemas.openxmlformats.org/officeDocument/2006/relationships/image" Target="../media/image6.png"/><Relationship Id="rId31" Type="http://schemas.openxmlformats.org/officeDocument/2006/relationships/image" Target="../media/image127.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9.png"/><Relationship Id="rId22" Type="http://schemas.openxmlformats.org/officeDocument/2006/relationships/image" Target="../media/image9.png"/><Relationship Id="rId27" Type="http://schemas.openxmlformats.org/officeDocument/2006/relationships/image" Target="../media/image125.png"/><Relationship Id="rId30" Type="http://schemas.openxmlformats.org/officeDocument/2006/relationships/image" Target="../media/image16.png"/><Relationship Id="rId35" Type="http://schemas.openxmlformats.org/officeDocument/2006/relationships/image" Target="../media/image24.png"/><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theme" Target="../theme/theme10.xml"/><Relationship Id="rId17" Type="http://schemas.openxmlformats.org/officeDocument/2006/relationships/image" Target="../media/image20.png"/><Relationship Id="rId25" Type="http://schemas.openxmlformats.org/officeDocument/2006/relationships/image" Target="../media/image123.png"/><Relationship Id="rId33" Type="http://schemas.openxmlformats.org/officeDocument/2006/relationships/image" Target="../media/image129.png"/><Relationship Id="rId38" Type="http://schemas.openxmlformats.org/officeDocument/2006/relationships/image" Target="../media/image28.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png"/><Relationship Id="rId18" Type="http://schemas.openxmlformats.org/officeDocument/2006/relationships/image" Target="../media/image85.png"/><Relationship Id="rId26" Type="http://schemas.openxmlformats.org/officeDocument/2006/relationships/image" Target="../media/image91.png"/><Relationship Id="rId3" Type="http://schemas.openxmlformats.org/officeDocument/2006/relationships/theme" Target="../theme/theme11.xml"/><Relationship Id="rId21" Type="http://schemas.openxmlformats.org/officeDocument/2006/relationships/image" Target="../media/image88.png"/><Relationship Id="rId7" Type="http://schemas.openxmlformats.org/officeDocument/2006/relationships/image" Target="../media/image81.png"/><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slideLayout" Target="../slideLayouts/slideLayout78.xml"/><Relationship Id="rId16" Type="http://schemas.openxmlformats.org/officeDocument/2006/relationships/image" Target="../media/image84.png"/><Relationship Id="rId20" Type="http://schemas.openxmlformats.org/officeDocument/2006/relationships/image" Target="../media/image87.png"/><Relationship Id="rId29" Type="http://schemas.openxmlformats.org/officeDocument/2006/relationships/image" Target="../media/image27.png"/><Relationship Id="rId1" Type="http://schemas.openxmlformats.org/officeDocument/2006/relationships/slideLayout" Target="../slideLayouts/slideLayout77.xml"/><Relationship Id="rId6" Type="http://schemas.openxmlformats.org/officeDocument/2006/relationships/image" Target="../media/image2.png"/><Relationship Id="rId11" Type="http://schemas.openxmlformats.org/officeDocument/2006/relationships/image" Target="../media/image3.png"/><Relationship Id="rId24" Type="http://schemas.openxmlformats.org/officeDocument/2006/relationships/image" Target="../media/image89.png"/><Relationship Id="rId5" Type="http://schemas.openxmlformats.org/officeDocument/2006/relationships/image" Target="../media/image40.png"/><Relationship Id="rId15" Type="http://schemas.openxmlformats.org/officeDocument/2006/relationships/image" Target="../media/image9.png"/><Relationship Id="rId23" Type="http://schemas.openxmlformats.org/officeDocument/2006/relationships/image" Target="../media/image16.png"/><Relationship Id="rId28"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image" Target="../media/image86.png"/><Relationship Id="rId31" Type="http://schemas.openxmlformats.org/officeDocument/2006/relationships/image" Target="../media/image28.png"/><Relationship Id="rId4" Type="http://schemas.openxmlformats.org/officeDocument/2006/relationships/image" Target="../media/image95.png"/><Relationship Id="rId9" Type="http://schemas.openxmlformats.org/officeDocument/2006/relationships/image" Target="../media/image23.png"/><Relationship Id="rId14" Type="http://schemas.openxmlformats.org/officeDocument/2006/relationships/image" Target="../media/image83.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74.png"/><Relationship Id="rId3" Type="http://schemas.openxmlformats.org/officeDocument/2006/relationships/theme" Target="../theme/theme12.xml"/><Relationship Id="rId21" Type="http://schemas.openxmlformats.org/officeDocument/2006/relationships/image" Target="../media/image71.png"/><Relationship Id="rId7" Type="http://schemas.openxmlformats.org/officeDocument/2006/relationships/image" Target="../media/image67.png"/><Relationship Id="rId12" Type="http://schemas.openxmlformats.org/officeDocument/2006/relationships/image" Target="../media/image7.png"/><Relationship Id="rId17" Type="http://schemas.openxmlformats.org/officeDocument/2006/relationships/image" Target="../media/image13.png"/><Relationship Id="rId25" Type="http://schemas.openxmlformats.org/officeDocument/2006/relationships/image" Target="../media/image73.png"/><Relationship Id="rId2" Type="http://schemas.openxmlformats.org/officeDocument/2006/relationships/slideLayout" Target="../slideLayouts/slideLayout80.xml"/><Relationship Id="rId16" Type="http://schemas.openxmlformats.org/officeDocument/2006/relationships/image" Target="../media/image12.png"/><Relationship Id="rId20" Type="http://schemas.openxmlformats.org/officeDocument/2006/relationships/image" Target="../media/image17.png"/><Relationship Id="rId29" Type="http://schemas.openxmlformats.org/officeDocument/2006/relationships/image" Target="../media/image77.png"/><Relationship Id="rId1" Type="http://schemas.openxmlformats.org/officeDocument/2006/relationships/slideLayout" Target="../slideLayouts/slideLayout79.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0.png"/><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69.png"/><Relationship Id="rId19" Type="http://schemas.openxmlformats.org/officeDocument/2006/relationships/image" Target="../media/image15.png"/><Relationship Id="rId31" Type="http://schemas.openxmlformats.org/officeDocument/2006/relationships/image" Target="../media/image66.png"/><Relationship Id="rId4" Type="http://schemas.openxmlformats.org/officeDocument/2006/relationships/image" Target="../media/image134.jpg"/><Relationship Id="rId9" Type="http://schemas.openxmlformats.org/officeDocument/2006/relationships/image" Target="../media/image3.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75.png"/><Relationship Id="rId30" Type="http://schemas.openxmlformats.org/officeDocument/2006/relationships/image" Target="../media/image78.emf"/></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png"/><Relationship Id="rId18" Type="http://schemas.openxmlformats.org/officeDocument/2006/relationships/image" Target="../media/image13.png"/><Relationship Id="rId26" Type="http://schemas.openxmlformats.org/officeDocument/2006/relationships/image" Target="../media/image73.png"/><Relationship Id="rId3" Type="http://schemas.openxmlformats.org/officeDocument/2006/relationships/image" Target="../media/image135.jpg"/><Relationship Id="rId21" Type="http://schemas.openxmlformats.org/officeDocument/2006/relationships/image" Target="../media/image17.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21.png"/><Relationship Id="rId2" Type="http://schemas.openxmlformats.org/officeDocument/2006/relationships/theme" Target="../theme/theme13.xml"/><Relationship Id="rId16" Type="http://schemas.openxmlformats.org/officeDocument/2006/relationships/image" Target="../media/image70.png"/><Relationship Id="rId20" Type="http://schemas.openxmlformats.org/officeDocument/2006/relationships/image" Target="../media/image15.png"/><Relationship Id="rId29" Type="http://schemas.openxmlformats.org/officeDocument/2006/relationships/image" Target="../media/image76.png"/><Relationship Id="rId1" Type="http://schemas.openxmlformats.org/officeDocument/2006/relationships/slideLayout" Target="../slideLayouts/slideLayout81.xml"/><Relationship Id="rId6" Type="http://schemas.openxmlformats.org/officeDocument/2006/relationships/image" Target="../media/image4.png"/><Relationship Id="rId11" Type="http://schemas.openxmlformats.org/officeDocument/2006/relationships/image" Target="../media/image69.png"/><Relationship Id="rId24"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75.png"/><Relationship Id="rId10" Type="http://schemas.openxmlformats.org/officeDocument/2006/relationships/image" Target="../media/image3.png"/><Relationship Id="rId19" Type="http://schemas.openxmlformats.org/officeDocument/2006/relationships/image" Target="../media/image14.png"/><Relationship Id="rId31" Type="http://schemas.openxmlformats.org/officeDocument/2006/relationships/image" Target="../media/image78.emf"/><Relationship Id="rId4" Type="http://schemas.openxmlformats.org/officeDocument/2006/relationships/image" Target="../media/image36.png"/><Relationship Id="rId9" Type="http://schemas.openxmlformats.org/officeDocument/2006/relationships/image" Target="../media/image68.png"/><Relationship Id="rId14" Type="http://schemas.openxmlformats.org/officeDocument/2006/relationships/image" Target="../media/image9.png"/><Relationship Id="rId22" Type="http://schemas.openxmlformats.org/officeDocument/2006/relationships/image" Target="../media/image71.png"/><Relationship Id="rId27" Type="http://schemas.openxmlformats.org/officeDocument/2006/relationships/image" Target="../media/image74.png"/><Relationship Id="rId30" Type="http://schemas.openxmlformats.org/officeDocument/2006/relationships/image" Target="../media/image77.png"/></Relationships>
</file>

<file path=ppt/slideMasters/_rels/slideMaster14.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png"/><Relationship Id="rId26" Type="http://schemas.openxmlformats.org/officeDocument/2006/relationships/image" Target="../media/image88.png"/><Relationship Id="rId21" Type="http://schemas.openxmlformats.org/officeDocument/2006/relationships/image" Target="../media/image84.png"/><Relationship Id="rId34" Type="http://schemas.openxmlformats.org/officeDocument/2006/relationships/image" Target="../media/image27.png"/><Relationship Id="rId7" Type="http://schemas.openxmlformats.org/officeDocument/2006/relationships/slideLayout" Target="../slideLayouts/slideLayout88.xml"/><Relationship Id="rId12" Type="http://schemas.openxmlformats.org/officeDocument/2006/relationships/image" Target="../media/image81.png"/><Relationship Id="rId17" Type="http://schemas.openxmlformats.org/officeDocument/2006/relationships/image" Target="../media/image6.png"/><Relationship Id="rId25" Type="http://schemas.openxmlformats.org/officeDocument/2006/relationships/image" Target="../media/image87.png"/><Relationship Id="rId33" Type="http://schemas.openxmlformats.org/officeDocument/2006/relationships/image" Target="../media/image24.png"/><Relationship Id="rId2" Type="http://schemas.openxmlformats.org/officeDocument/2006/relationships/slideLayout" Target="../slideLayouts/slideLayout83.xml"/><Relationship Id="rId16" Type="http://schemas.openxmlformats.org/officeDocument/2006/relationships/image" Target="../media/image3.png"/><Relationship Id="rId20" Type="http://schemas.openxmlformats.org/officeDocument/2006/relationships/image" Target="../media/image9.png"/><Relationship Id="rId29" Type="http://schemas.openxmlformats.org/officeDocument/2006/relationships/image" Target="../media/image89.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80.png"/><Relationship Id="rId24" Type="http://schemas.openxmlformats.org/officeDocument/2006/relationships/image" Target="../media/image86.png"/><Relationship Id="rId32" Type="http://schemas.openxmlformats.org/officeDocument/2006/relationships/image" Target="../media/image22.png"/><Relationship Id="rId37" Type="http://schemas.openxmlformats.org/officeDocument/2006/relationships/image" Target="../media/image136.png"/><Relationship Id="rId5" Type="http://schemas.openxmlformats.org/officeDocument/2006/relationships/slideLayout" Target="../slideLayouts/slideLayout86.xml"/><Relationship Id="rId15" Type="http://schemas.openxmlformats.org/officeDocument/2006/relationships/image" Target="../media/image20.png"/><Relationship Id="rId23" Type="http://schemas.openxmlformats.org/officeDocument/2006/relationships/image" Target="../media/image85.png"/><Relationship Id="rId28" Type="http://schemas.openxmlformats.org/officeDocument/2006/relationships/image" Target="../media/image16.png"/><Relationship Id="rId36" Type="http://schemas.openxmlformats.org/officeDocument/2006/relationships/image" Target="../media/image28.png"/><Relationship Id="rId10" Type="http://schemas.openxmlformats.org/officeDocument/2006/relationships/image" Target="../media/image79.png"/><Relationship Id="rId19" Type="http://schemas.openxmlformats.org/officeDocument/2006/relationships/image" Target="../media/image83.png"/><Relationship Id="rId31" Type="http://schemas.openxmlformats.org/officeDocument/2006/relationships/image" Target="../media/image91.png"/><Relationship Id="rId4" Type="http://schemas.openxmlformats.org/officeDocument/2006/relationships/slideLayout" Target="../slideLayouts/slideLayout85.xml"/><Relationship Id="rId9" Type="http://schemas.openxmlformats.org/officeDocument/2006/relationships/image" Target="../media/image40.png"/><Relationship Id="rId14" Type="http://schemas.openxmlformats.org/officeDocument/2006/relationships/image" Target="../media/image23.png"/><Relationship Id="rId22" Type="http://schemas.openxmlformats.org/officeDocument/2006/relationships/image" Target="../media/image11.png"/><Relationship Id="rId27" Type="http://schemas.openxmlformats.org/officeDocument/2006/relationships/image" Target="../media/image17.png"/><Relationship Id="rId30" Type="http://schemas.openxmlformats.org/officeDocument/2006/relationships/image" Target="../media/image19.png"/><Relationship Id="rId35" Type="http://schemas.openxmlformats.org/officeDocument/2006/relationships/image" Target="../media/image25.png"/><Relationship Id="rId8" Type="http://schemas.openxmlformats.org/officeDocument/2006/relationships/theme" Target="../theme/theme14.xml"/><Relationship Id="rId3"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theme" Target="../theme/theme15.xml"/><Relationship Id="rId26" Type="http://schemas.openxmlformats.org/officeDocument/2006/relationships/image" Target="../media/image69.png"/><Relationship Id="rId39" Type="http://schemas.openxmlformats.org/officeDocument/2006/relationships/image" Target="../media/image72.png"/><Relationship Id="rId21" Type="http://schemas.openxmlformats.org/officeDocument/2006/relationships/image" Target="../media/image4.png"/><Relationship Id="rId34" Type="http://schemas.openxmlformats.org/officeDocument/2006/relationships/image" Target="../media/image14.png"/><Relationship Id="rId42" Type="http://schemas.openxmlformats.org/officeDocument/2006/relationships/image" Target="../media/image74.png"/><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image" Target="../media/image9.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68.png"/><Relationship Id="rId32" Type="http://schemas.openxmlformats.org/officeDocument/2006/relationships/image" Target="../media/image12.png"/><Relationship Id="rId37" Type="http://schemas.openxmlformats.org/officeDocument/2006/relationships/image" Target="../media/image71.png"/><Relationship Id="rId40" Type="http://schemas.openxmlformats.org/officeDocument/2006/relationships/image" Target="../media/image21.png"/><Relationship Id="rId45" Type="http://schemas.openxmlformats.org/officeDocument/2006/relationships/image" Target="../media/image77.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67.png"/><Relationship Id="rId28" Type="http://schemas.openxmlformats.org/officeDocument/2006/relationships/image" Target="../media/image7.png"/><Relationship Id="rId36" Type="http://schemas.openxmlformats.org/officeDocument/2006/relationships/image" Target="../media/image17.png"/><Relationship Id="rId10" Type="http://schemas.openxmlformats.org/officeDocument/2006/relationships/slideLayout" Target="../slideLayouts/slideLayout98.xml"/><Relationship Id="rId19" Type="http://schemas.openxmlformats.org/officeDocument/2006/relationships/image" Target="../media/image1.jpeg"/><Relationship Id="rId31" Type="http://schemas.openxmlformats.org/officeDocument/2006/relationships/image" Target="../media/image70.png"/><Relationship Id="rId44" Type="http://schemas.openxmlformats.org/officeDocument/2006/relationships/image" Target="../media/image76.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5.png"/><Relationship Id="rId27" Type="http://schemas.openxmlformats.org/officeDocument/2006/relationships/image" Target="../media/image8.png"/><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75.png"/><Relationship Id="rId8" Type="http://schemas.openxmlformats.org/officeDocument/2006/relationships/slideLayout" Target="../slideLayouts/slideLayout96.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image" Target="../media/image3.png"/><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png"/><Relationship Id="rId20" Type="http://schemas.openxmlformats.org/officeDocument/2006/relationships/image" Target="../media/image36.png"/><Relationship Id="rId41" Type="http://schemas.openxmlformats.org/officeDocument/2006/relationships/image" Target="../media/image73.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75.png"/><Relationship Id="rId3" Type="http://schemas.openxmlformats.org/officeDocument/2006/relationships/image" Target="../media/image157.jpeg"/><Relationship Id="rId21" Type="http://schemas.openxmlformats.org/officeDocument/2006/relationships/image" Target="../media/image18.png"/><Relationship Id="rId7" Type="http://schemas.openxmlformats.org/officeDocument/2006/relationships/image" Target="../media/image68.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74.png"/><Relationship Id="rId2" Type="http://schemas.openxmlformats.org/officeDocument/2006/relationships/theme" Target="../theme/theme16.xml"/><Relationship Id="rId16" Type="http://schemas.openxmlformats.org/officeDocument/2006/relationships/image" Target="../media/image13.png"/><Relationship Id="rId20" Type="http://schemas.openxmlformats.org/officeDocument/2006/relationships/image" Target="../media/image71.png"/><Relationship Id="rId29" Type="http://schemas.openxmlformats.org/officeDocument/2006/relationships/image" Target="../media/image78.emf"/><Relationship Id="rId1" Type="http://schemas.openxmlformats.org/officeDocument/2006/relationships/slideLayout" Target="../slideLayouts/slideLayout106.xml"/><Relationship Id="rId6" Type="http://schemas.openxmlformats.org/officeDocument/2006/relationships/image" Target="../media/image67.png"/><Relationship Id="rId11" Type="http://schemas.openxmlformats.org/officeDocument/2006/relationships/image" Target="../media/image7.png"/><Relationship Id="rId24" Type="http://schemas.openxmlformats.org/officeDocument/2006/relationships/image" Target="../media/image73.png"/><Relationship Id="rId5" Type="http://schemas.openxmlformats.org/officeDocument/2006/relationships/image" Target="../media/image5.png"/><Relationship Id="rId15" Type="http://schemas.openxmlformats.org/officeDocument/2006/relationships/image" Target="../media/image12.png"/><Relationship Id="rId23" Type="http://schemas.openxmlformats.org/officeDocument/2006/relationships/image" Target="../media/image21.png"/><Relationship Id="rId28" Type="http://schemas.openxmlformats.org/officeDocument/2006/relationships/image" Target="../media/image77.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69.png"/><Relationship Id="rId14" Type="http://schemas.openxmlformats.org/officeDocument/2006/relationships/image" Target="../media/image70.png"/><Relationship Id="rId22" Type="http://schemas.openxmlformats.org/officeDocument/2006/relationships/image" Target="../media/image72.png"/><Relationship Id="rId27" Type="http://schemas.openxmlformats.org/officeDocument/2006/relationships/image" Target="../media/image76.png"/><Relationship Id="rId30" Type="http://schemas.openxmlformats.org/officeDocument/2006/relationships/image" Target="../media/image66.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74.png"/><Relationship Id="rId3" Type="http://schemas.openxmlformats.org/officeDocument/2006/relationships/image" Target="../media/image158.jpeg"/><Relationship Id="rId21" Type="http://schemas.openxmlformats.org/officeDocument/2006/relationships/image" Target="../media/image71.png"/><Relationship Id="rId7" Type="http://schemas.openxmlformats.org/officeDocument/2006/relationships/image" Target="../media/image67.png"/><Relationship Id="rId12" Type="http://schemas.openxmlformats.org/officeDocument/2006/relationships/image" Target="../media/image7.png"/><Relationship Id="rId17" Type="http://schemas.openxmlformats.org/officeDocument/2006/relationships/image" Target="../media/image13.png"/><Relationship Id="rId25" Type="http://schemas.openxmlformats.org/officeDocument/2006/relationships/image" Target="../media/image73.png"/><Relationship Id="rId2" Type="http://schemas.openxmlformats.org/officeDocument/2006/relationships/theme" Target="../theme/theme17.xml"/><Relationship Id="rId16" Type="http://schemas.openxmlformats.org/officeDocument/2006/relationships/image" Target="../media/image12.png"/><Relationship Id="rId20" Type="http://schemas.openxmlformats.org/officeDocument/2006/relationships/image" Target="../media/image17.png"/><Relationship Id="rId29" Type="http://schemas.openxmlformats.org/officeDocument/2006/relationships/image" Target="../media/image77.png"/><Relationship Id="rId1" Type="http://schemas.openxmlformats.org/officeDocument/2006/relationships/slideLayout" Target="../slideLayouts/slideLayout10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0.png"/><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69.png"/><Relationship Id="rId19"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3.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75.png"/><Relationship Id="rId30" Type="http://schemas.openxmlformats.org/officeDocument/2006/relationships/image" Target="../media/image78.emf"/></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74.png"/><Relationship Id="rId3" Type="http://schemas.openxmlformats.org/officeDocument/2006/relationships/image" Target="../media/image159.jpg"/><Relationship Id="rId21" Type="http://schemas.openxmlformats.org/officeDocument/2006/relationships/image" Target="../media/image71.png"/><Relationship Id="rId7" Type="http://schemas.openxmlformats.org/officeDocument/2006/relationships/image" Target="../media/image67.png"/><Relationship Id="rId12" Type="http://schemas.openxmlformats.org/officeDocument/2006/relationships/image" Target="../media/image7.png"/><Relationship Id="rId17" Type="http://schemas.openxmlformats.org/officeDocument/2006/relationships/image" Target="../media/image13.png"/><Relationship Id="rId25" Type="http://schemas.openxmlformats.org/officeDocument/2006/relationships/image" Target="../media/image73.png"/><Relationship Id="rId2" Type="http://schemas.openxmlformats.org/officeDocument/2006/relationships/theme" Target="../theme/theme18.xml"/><Relationship Id="rId16" Type="http://schemas.openxmlformats.org/officeDocument/2006/relationships/image" Target="../media/image12.png"/><Relationship Id="rId20" Type="http://schemas.openxmlformats.org/officeDocument/2006/relationships/image" Target="../media/image17.png"/><Relationship Id="rId29" Type="http://schemas.openxmlformats.org/officeDocument/2006/relationships/image" Target="../media/image77.png"/><Relationship Id="rId1" Type="http://schemas.openxmlformats.org/officeDocument/2006/relationships/slideLayout" Target="../slideLayouts/slideLayout108.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0.png"/><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69.png"/><Relationship Id="rId19"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3.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75.png"/><Relationship Id="rId30" Type="http://schemas.openxmlformats.org/officeDocument/2006/relationships/image" Target="../media/image78.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6.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25.png"/><Relationship Id="rId21" Type="http://schemas.openxmlformats.org/officeDocument/2006/relationships/image" Target="../media/image7.png"/><Relationship Id="rId34" Type="http://schemas.openxmlformats.org/officeDocument/2006/relationships/image" Target="../media/image20.png"/><Relationship Id="rId42" Type="http://schemas.openxmlformats.org/officeDocument/2006/relationships/image" Target="../media/image28.pn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image" Target="../media/image38.png"/><Relationship Id="rId20" Type="http://schemas.openxmlformats.org/officeDocument/2006/relationships/image" Target="../media/image6.png"/><Relationship Id="rId29" Type="http://schemas.openxmlformats.org/officeDocument/2006/relationships/image" Target="../media/image15.png"/><Relationship Id="rId41"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23.png"/><Relationship Id="rId40" Type="http://schemas.openxmlformats.org/officeDocument/2006/relationships/image" Target="../media/image26.emf"/><Relationship Id="rId5" Type="http://schemas.openxmlformats.org/officeDocument/2006/relationships/slideLayout" Target="../slideLayouts/slideLayout23.xml"/><Relationship Id="rId15" Type="http://schemas.openxmlformats.org/officeDocument/2006/relationships/image" Target="../media/image37.png"/><Relationship Id="rId23" Type="http://schemas.openxmlformats.org/officeDocument/2006/relationships/image" Target="../media/image9.png"/><Relationship Id="rId28" Type="http://schemas.openxmlformats.org/officeDocument/2006/relationships/image" Target="../media/image14.png"/><Relationship Id="rId36" Type="http://schemas.openxmlformats.org/officeDocument/2006/relationships/image" Target="../media/image22.png"/><Relationship Id="rId10" Type="http://schemas.openxmlformats.org/officeDocument/2006/relationships/slideLayout" Target="../slideLayouts/slideLayout28.xml"/><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21.png"/><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image" Target="../media/image3.png"/><Relationship Id="rId25" Type="http://schemas.openxmlformats.org/officeDocument/2006/relationships/image" Target="../media/image11.png"/><Relationship Id="rId33" Type="http://schemas.openxmlformats.org/officeDocument/2006/relationships/image" Target="../media/image19.png"/><Relationship Id="rId38"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6.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emf"/><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13" Type="http://schemas.openxmlformats.org/officeDocument/2006/relationships/theme" Target="../theme/theme5.xml"/><Relationship Id="rId18" Type="http://schemas.openxmlformats.org/officeDocument/2006/relationships/image" Target="../media/image44.png"/><Relationship Id="rId26" Type="http://schemas.openxmlformats.org/officeDocument/2006/relationships/image" Target="../media/image48.png"/><Relationship Id="rId39" Type="http://schemas.openxmlformats.org/officeDocument/2006/relationships/image" Target="../media/image58.png"/><Relationship Id="rId21" Type="http://schemas.openxmlformats.org/officeDocument/2006/relationships/image" Target="../media/image45.png"/><Relationship Id="rId34" Type="http://schemas.openxmlformats.org/officeDocument/2006/relationships/image" Target="../media/image54.png"/><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image" Target="../media/image42.png"/><Relationship Id="rId20" Type="http://schemas.openxmlformats.org/officeDocument/2006/relationships/image" Target="../media/image20.png"/><Relationship Id="rId29" Type="http://schemas.openxmlformats.org/officeDocument/2006/relationships/image" Target="../media/image50.png"/><Relationship Id="rId41" Type="http://schemas.openxmlformats.org/officeDocument/2006/relationships/image" Target="../media/image60.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7.png"/><Relationship Id="rId32" Type="http://schemas.openxmlformats.org/officeDocument/2006/relationships/image" Target="../media/image53.png"/><Relationship Id="rId37" Type="http://schemas.openxmlformats.org/officeDocument/2006/relationships/image" Target="../media/image22.png"/><Relationship Id="rId40" Type="http://schemas.openxmlformats.org/officeDocument/2006/relationships/image" Target="../media/image59.png"/><Relationship Id="rId5" Type="http://schemas.openxmlformats.org/officeDocument/2006/relationships/slideLayout" Target="../slideLayouts/slideLayout37.xml"/><Relationship Id="rId15" Type="http://schemas.openxmlformats.org/officeDocument/2006/relationships/image" Target="../media/image41.png"/><Relationship Id="rId23" Type="http://schemas.openxmlformats.org/officeDocument/2006/relationships/image" Target="../media/image46.png"/><Relationship Id="rId28" Type="http://schemas.openxmlformats.org/officeDocument/2006/relationships/image" Target="../media/image49.png"/><Relationship Id="rId36" Type="http://schemas.openxmlformats.org/officeDocument/2006/relationships/image" Target="../media/image56.png"/><Relationship Id="rId10" Type="http://schemas.openxmlformats.org/officeDocument/2006/relationships/slideLayout" Target="../slideLayouts/slideLayout42.xml"/><Relationship Id="rId19" Type="http://schemas.openxmlformats.org/officeDocument/2006/relationships/image" Target="../media/image23.png"/><Relationship Id="rId31" Type="http://schemas.openxmlformats.org/officeDocument/2006/relationships/image" Target="../media/image52.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0.png"/><Relationship Id="rId22" Type="http://schemas.openxmlformats.org/officeDocument/2006/relationships/image" Target="../media/image6.png"/><Relationship Id="rId27" Type="http://schemas.openxmlformats.org/officeDocument/2006/relationships/image" Target="../media/image11.png"/><Relationship Id="rId30" Type="http://schemas.openxmlformats.org/officeDocument/2006/relationships/image" Target="../media/image51.png"/><Relationship Id="rId35" Type="http://schemas.openxmlformats.org/officeDocument/2006/relationships/image" Target="../media/image55.png"/><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image" Target="../media/image43.png"/><Relationship Id="rId25" Type="http://schemas.openxmlformats.org/officeDocument/2006/relationships/image" Target="../media/image9.png"/><Relationship Id="rId33" Type="http://schemas.openxmlformats.org/officeDocument/2006/relationships/image" Target="../media/image16.png"/><Relationship Id="rId38" Type="http://schemas.openxmlformats.org/officeDocument/2006/relationships/image" Target="../media/image57.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2.png"/><Relationship Id="rId26" Type="http://schemas.openxmlformats.org/officeDocument/2006/relationships/image" Target="../media/image21.png"/><Relationship Id="rId3" Type="http://schemas.openxmlformats.org/officeDocument/2006/relationships/theme" Target="../theme/theme6.xml"/><Relationship Id="rId21" Type="http://schemas.openxmlformats.org/officeDocument/2006/relationships/image" Target="../media/image15.png"/><Relationship Id="rId7" Type="http://schemas.openxmlformats.org/officeDocument/2006/relationships/image" Target="../media/image4.png"/><Relationship Id="rId12" Type="http://schemas.openxmlformats.org/officeDocument/2006/relationships/image" Target="../media/image69.png"/><Relationship Id="rId17" Type="http://schemas.openxmlformats.org/officeDocument/2006/relationships/image" Target="../media/image70.png"/><Relationship Id="rId25" Type="http://schemas.openxmlformats.org/officeDocument/2006/relationships/image" Target="../media/image72.png"/><Relationship Id="rId2" Type="http://schemas.openxmlformats.org/officeDocument/2006/relationships/slideLayout" Target="../slideLayouts/slideLayout46.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75.png"/><Relationship Id="rId1" Type="http://schemas.openxmlformats.org/officeDocument/2006/relationships/slideLayout" Target="../slideLayouts/slideLayout45.xml"/><Relationship Id="rId6" Type="http://schemas.openxmlformats.org/officeDocument/2006/relationships/image" Target="../media/image66.png"/><Relationship Id="rId11" Type="http://schemas.openxmlformats.org/officeDocument/2006/relationships/image" Target="../media/image3.png"/><Relationship Id="rId24" Type="http://schemas.openxmlformats.org/officeDocument/2006/relationships/image" Target="../media/image18.png"/><Relationship Id="rId32" Type="http://schemas.openxmlformats.org/officeDocument/2006/relationships/image" Target="../media/image78.emf"/><Relationship Id="rId5" Type="http://schemas.openxmlformats.org/officeDocument/2006/relationships/image" Target="../media/image36.png"/><Relationship Id="rId15" Type="http://schemas.openxmlformats.org/officeDocument/2006/relationships/image" Target="../media/image9.png"/><Relationship Id="rId23" Type="http://schemas.openxmlformats.org/officeDocument/2006/relationships/image" Target="../media/image71.png"/><Relationship Id="rId28" Type="http://schemas.openxmlformats.org/officeDocument/2006/relationships/image" Target="../media/image74.png"/><Relationship Id="rId10" Type="http://schemas.openxmlformats.org/officeDocument/2006/relationships/image" Target="../media/image68.png"/><Relationship Id="rId19" Type="http://schemas.openxmlformats.org/officeDocument/2006/relationships/image" Target="../media/image13.png"/><Relationship Id="rId31" Type="http://schemas.openxmlformats.org/officeDocument/2006/relationships/image" Target="../media/image77.png"/><Relationship Id="rId4" Type="http://schemas.openxmlformats.org/officeDocument/2006/relationships/image" Target="../media/image65.jpeg"/><Relationship Id="rId9" Type="http://schemas.openxmlformats.org/officeDocument/2006/relationships/image" Target="../media/image67.png"/><Relationship Id="rId14" Type="http://schemas.openxmlformats.org/officeDocument/2006/relationships/image" Target="../media/image7.png"/><Relationship Id="rId22" Type="http://schemas.openxmlformats.org/officeDocument/2006/relationships/image" Target="../media/image17.png"/><Relationship Id="rId27" Type="http://schemas.openxmlformats.org/officeDocument/2006/relationships/image" Target="../media/image73.png"/><Relationship Id="rId30" Type="http://schemas.openxmlformats.org/officeDocument/2006/relationships/image" Target="../media/image76.png"/></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83.png"/><Relationship Id="rId26" Type="http://schemas.openxmlformats.org/officeDocument/2006/relationships/image" Target="../media/image17.png"/><Relationship Id="rId3" Type="http://schemas.openxmlformats.org/officeDocument/2006/relationships/slideLayout" Target="../slideLayouts/slideLayout49.xml"/><Relationship Id="rId21" Type="http://schemas.openxmlformats.org/officeDocument/2006/relationships/image" Target="../media/image11.png"/><Relationship Id="rId34" Type="http://schemas.openxmlformats.org/officeDocument/2006/relationships/image" Target="../media/image25.png"/><Relationship Id="rId7" Type="http://schemas.openxmlformats.org/officeDocument/2006/relationships/theme" Target="../theme/theme7.xml"/><Relationship Id="rId12" Type="http://schemas.openxmlformats.org/officeDocument/2006/relationships/image" Target="../media/image82.png"/><Relationship Id="rId17" Type="http://schemas.openxmlformats.org/officeDocument/2006/relationships/image" Target="../media/image8.png"/><Relationship Id="rId25" Type="http://schemas.openxmlformats.org/officeDocument/2006/relationships/image" Target="../media/image88.png"/><Relationship Id="rId33" Type="http://schemas.openxmlformats.org/officeDocument/2006/relationships/image" Target="../media/image27.png"/><Relationship Id="rId2" Type="http://schemas.openxmlformats.org/officeDocument/2006/relationships/slideLayout" Target="../slideLayouts/slideLayout48.xml"/><Relationship Id="rId16" Type="http://schemas.openxmlformats.org/officeDocument/2006/relationships/image" Target="../media/image6.png"/><Relationship Id="rId20" Type="http://schemas.openxmlformats.org/officeDocument/2006/relationships/image" Target="../media/image84.png"/><Relationship Id="rId29" Type="http://schemas.openxmlformats.org/officeDocument/2006/relationships/image" Target="../media/image90.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81.png"/><Relationship Id="rId24" Type="http://schemas.openxmlformats.org/officeDocument/2006/relationships/image" Target="../media/image87.png"/><Relationship Id="rId32" Type="http://schemas.openxmlformats.org/officeDocument/2006/relationships/image" Target="../media/image92.png"/><Relationship Id="rId5" Type="http://schemas.openxmlformats.org/officeDocument/2006/relationships/slideLayout" Target="../slideLayouts/slideLayout51.xml"/><Relationship Id="rId15" Type="http://schemas.openxmlformats.org/officeDocument/2006/relationships/image" Target="../media/image3.png"/><Relationship Id="rId23" Type="http://schemas.openxmlformats.org/officeDocument/2006/relationships/image" Target="../media/image86.png"/><Relationship Id="rId28" Type="http://schemas.openxmlformats.org/officeDocument/2006/relationships/image" Target="../media/image89.png"/><Relationship Id="rId36" Type="http://schemas.openxmlformats.org/officeDocument/2006/relationships/image" Target="../media/image94.png"/><Relationship Id="rId10" Type="http://schemas.openxmlformats.org/officeDocument/2006/relationships/image" Target="../media/image80.png"/><Relationship Id="rId19" Type="http://schemas.openxmlformats.org/officeDocument/2006/relationships/image" Target="../media/image9.png"/><Relationship Id="rId31" Type="http://schemas.openxmlformats.org/officeDocument/2006/relationships/image" Target="../media/image22.png"/><Relationship Id="rId4" Type="http://schemas.openxmlformats.org/officeDocument/2006/relationships/slideLayout" Target="../slideLayouts/slideLayout50.xml"/><Relationship Id="rId9" Type="http://schemas.openxmlformats.org/officeDocument/2006/relationships/image" Target="../media/image79.png"/><Relationship Id="rId14" Type="http://schemas.openxmlformats.org/officeDocument/2006/relationships/image" Target="../media/image20.png"/><Relationship Id="rId22" Type="http://schemas.openxmlformats.org/officeDocument/2006/relationships/image" Target="../media/image85.png"/><Relationship Id="rId27" Type="http://schemas.openxmlformats.org/officeDocument/2006/relationships/image" Target="../media/image16.png"/><Relationship Id="rId30" Type="http://schemas.openxmlformats.org/officeDocument/2006/relationships/image" Target="../media/image91.png"/><Relationship Id="rId35" Type="http://schemas.openxmlformats.org/officeDocument/2006/relationships/image" Target="../media/image93.png"/><Relationship Id="rId8" Type="http://schemas.openxmlformats.org/officeDocument/2006/relationships/image" Target="../media/image40.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png"/><Relationship Id="rId18" Type="http://schemas.openxmlformats.org/officeDocument/2006/relationships/image" Target="../media/image85.png"/><Relationship Id="rId26" Type="http://schemas.openxmlformats.org/officeDocument/2006/relationships/image" Target="../media/image91.png"/><Relationship Id="rId3" Type="http://schemas.openxmlformats.org/officeDocument/2006/relationships/theme" Target="../theme/theme8.xml"/><Relationship Id="rId21" Type="http://schemas.openxmlformats.org/officeDocument/2006/relationships/image" Target="../media/image88.png"/><Relationship Id="rId7" Type="http://schemas.openxmlformats.org/officeDocument/2006/relationships/image" Target="../media/image81.png"/><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slideLayout" Target="../slideLayouts/slideLayout54.xml"/><Relationship Id="rId16" Type="http://schemas.openxmlformats.org/officeDocument/2006/relationships/image" Target="../media/image84.png"/><Relationship Id="rId20" Type="http://schemas.openxmlformats.org/officeDocument/2006/relationships/image" Target="../media/image87.png"/><Relationship Id="rId29" Type="http://schemas.openxmlformats.org/officeDocument/2006/relationships/image" Target="../media/image27.png"/><Relationship Id="rId1" Type="http://schemas.openxmlformats.org/officeDocument/2006/relationships/slideLayout" Target="../slideLayouts/slideLayout53.xml"/><Relationship Id="rId6" Type="http://schemas.openxmlformats.org/officeDocument/2006/relationships/image" Target="../media/image2.png"/><Relationship Id="rId11" Type="http://schemas.openxmlformats.org/officeDocument/2006/relationships/image" Target="../media/image3.png"/><Relationship Id="rId24" Type="http://schemas.openxmlformats.org/officeDocument/2006/relationships/image" Target="../media/image89.png"/><Relationship Id="rId5" Type="http://schemas.openxmlformats.org/officeDocument/2006/relationships/image" Target="../media/image40.png"/><Relationship Id="rId15" Type="http://schemas.openxmlformats.org/officeDocument/2006/relationships/image" Target="../media/image9.png"/><Relationship Id="rId23" Type="http://schemas.openxmlformats.org/officeDocument/2006/relationships/image" Target="../media/image16.png"/><Relationship Id="rId28"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image" Target="../media/image86.png"/><Relationship Id="rId31" Type="http://schemas.openxmlformats.org/officeDocument/2006/relationships/image" Target="../media/image28.png"/><Relationship Id="rId4" Type="http://schemas.openxmlformats.org/officeDocument/2006/relationships/image" Target="../media/image95.png"/><Relationship Id="rId9" Type="http://schemas.openxmlformats.org/officeDocument/2006/relationships/image" Target="../media/image23.png"/><Relationship Id="rId14" Type="http://schemas.openxmlformats.org/officeDocument/2006/relationships/image" Target="../media/image83.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Masters/_rels/slideMaster9.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99.png"/><Relationship Id="rId26" Type="http://schemas.openxmlformats.org/officeDocument/2006/relationships/image" Target="../media/image106.png"/><Relationship Id="rId21" Type="http://schemas.openxmlformats.org/officeDocument/2006/relationships/image" Target="../media/image101.png"/><Relationship Id="rId34" Type="http://schemas.openxmlformats.org/officeDocument/2006/relationships/image" Target="../media/image90.png"/><Relationship Id="rId7" Type="http://schemas.openxmlformats.org/officeDocument/2006/relationships/slideLayout" Target="../slideLayouts/slideLayout61.xml"/><Relationship Id="rId12" Type="http://schemas.openxmlformats.org/officeDocument/2006/relationships/theme" Target="../theme/theme9.xml"/><Relationship Id="rId17" Type="http://schemas.openxmlformats.org/officeDocument/2006/relationships/image" Target="../media/image98.png"/><Relationship Id="rId25" Type="http://schemas.openxmlformats.org/officeDocument/2006/relationships/image" Target="../media/image105.png"/><Relationship Id="rId33" Type="http://schemas.openxmlformats.org/officeDocument/2006/relationships/image" Target="../media/image113.png"/><Relationship Id="rId38" Type="http://schemas.openxmlformats.org/officeDocument/2006/relationships/image" Target="../media/image93.png"/><Relationship Id="rId2" Type="http://schemas.openxmlformats.org/officeDocument/2006/relationships/slideLayout" Target="../slideLayouts/slideLayout56.xml"/><Relationship Id="rId16" Type="http://schemas.openxmlformats.org/officeDocument/2006/relationships/image" Target="../media/image82.png"/><Relationship Id="rId20" Type="http://schemas.openxmlformats.org/officeDocument/2006/relationships/image" Target="../media/image100.png"/><Relationship Id="rId29" Type="http://schemas.openxmlformats.org/officeDocument/2006/relationships/image" Target="../media/image109.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92.png"/><Relationship Id="rId5" Type="http://schemas.openxmlformats.org/officeDocument/2006/relationships/slideLayout" Target="../slideLayouts/slideLayout59.xml"/><Relationship Id="rId15" Type="http://schemas.openxmlformats.org/officeDocument/2006/relationships/image" Target="../media/image97.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115.png"/><Relationship Id="rId10" Type="http://schemas.openxmlformats.org/officeDocument/2006/relationships/slideLayout" Target="../slideLayouts/slideLayout64.xml"/><Relationship Id="rId19" Type="http://schemas.openxmlformats.org/officeDocument/2006/relationships/image" Target="../media/image20.png"/><Relationship Id="rId31" Type="http://schemas.openxmlformats.org/officeDocument/2006/relationships/image" Target="../media/image111.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96.jpe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4.png"/><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9" name="Picture 58"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1" name="Picture 60"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2" name="Picture 61"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20AB05E4-2BE8-DE46-B436-FE570335B0F5}"/>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D163D4C-EE71-9744-BE99-D166BF8ADE72}"/>
                </a:ext>
              </a:extLst>
            </p:cNvPr>
            <p:cNvPicPr>
              <a:picLocks noChangeAspect="1"/>
            </p:cNvPicPr>
            <p:nvPr userDrawn="1"/>
          </p:nvPicPr>
          <p:blipFill>
            <a:blip r:embed="rId44"/>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AD8FAFFC-0223-1740-BEBD-B739458582D9}"/>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
            <a:ext cx="122253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a:extLst>
              <a:ext uri="{FF2B5EF4-FFF2-40B4-BE49-F238E27FC236}">
                <a16:creationId xmlns:a16="http://schemas.microsoft.com/office/drawing/2014/main" id="{D986180F-56B3-FA4F-BB20-01306146F151}"/>
              </a:ext>
            </a:extLst>
          </p:cNvPr>
          <p:cNvGrpSpPr>
            <a:grpSpLocks noChangeAspect="1"/>
          </p:cNvGrpSpPr>
          <p:nvPr userDrawn="1"/>
        </p:nvGrpSpPr>
        <p:grpSpPr>
          <a:xfrm>
            <a:off x="222026" y="6553160"/>
            <a:ext cx="8461869" cy="131037"/>
            <a:chOff x="226688" y="6572055"/>
            <a:chExt cx="9280921" cy="144114"/>
          </a:xfrm>
        </p:grpSpPr>
        <p:pic>
          <p:nvPicPr>
            <p:cNvPr id="63" name="Picture 62" descr="at.png">
              <a:extLst>
                <a:ext uri="{FF2B5EF4-FFF2-40B4-BE49-F238E27FC236}">
                  <a16:creationId xmlns:a16="http://schemas.microsoft.com/office/drawing/2014/main" id="{1F98010E-3A3A-9044-BA43-400CB1FF41E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4" name="Picture 63" descr="be.png">
              <a:extLst>
                <a:ext uri="{FF2B5EF4-FFF2-40B4-BE49-F238E27FC236}">
                  <a16:creationId xmlns:a16="http://schemas.microsoft.com/office/drawing/2014/main" id="{D926E93F-7072-3E4A-BEEA-514131DECA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5" name="Picture 64" descr="ch.png">
              <a:extLst>
                <a:ext uri="{FF2B5EF4-FFF2-40B4-BE49-F238E27FC236}">
                  <a16:creationId xmlns:a16="http://schemas.microsoft.com/office/drawing/2014/main" id="{CF580108-4BC7-774B-871E-04B698B2DF7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6" name="Picture 65" descr="cz.png">
              <a:extLst>
                <a:ext uri="{FF2B5EF4-FFF2-40B4-BE49-F238E27FC236}">
                  <a16:creationId xmlns:a16="http://schemas.microsoft.com/office/drawing/2014/main" id="{A5B1F6EA-A04D-D144-96AD-B391D5DCF48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7" name="Picture 66" descr="de.png">
              <a:extLst>
                <a:ext uri="{FF2B5EF4-FFF2-40B4-BE49-F238E27FC236}">
                  <a16:creationId xmlns:a16="http://schemas.microsoft.com/office/drawing/2014/main" id="{A7B3EEA1-D5C7-814B-8764-FCA24C7BE13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8" name="Picture 67" descr="dk.png">
              <a:extLst>
                <a:ext uri="{FF2B5EF4-FFF2-40B4-BE49-F238E27FC236}">
                  <a16:creationId xmlns:a16="http://schemas.microsoft.com/office/drawing/2014/main" id="{D12CA3DC-B8EE-7246-B2AE-43CB6E5E144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69" name="Picture 68" descr="ee.png">
              <a:extLst>
                <a:ext uri="{FF2B5EF4-FFF2-40B4-BE49-F238E27FC236}">
                  <a16:creationId xmlns:a16="http://schemas.microsoft.com/office/drawing/2014/main" id="{3B1F98DB-341B-544B-81A5-62C9BDD0EC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0" name="Picture 69" descr="es.png">
              <a:extLst>
                <a:ext uri="{FF2B5EF4-FFF2-40B4-BE49-F238E27FC236}">
                  <a16:creationId xmlns:a16="http://schemas.microsoft.com/office/drawing/2014/main" id="{73D9F430-DB03-AA4C-8B1C-A05BA037FC2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1" name="Picture 70" descr="fi.png">
              <a:extLst>
                <a:ext uri="{FF2B5EF4-FFF2-40B4-BE49-F238E27FC236}">
                  <a16:creationId xmlns:a16="http://schemas.microsoft.com/office/drawing/2014/main" id="{2F6B232E-F7A6-364F-A33A-236B8E0017A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2" name="Picture 71" descr="fr.png">
              <a:extLst>
                <a:ext uri="{FF2B5EF4-FFF2-40B4-BE49-F238E27FC236}">
                  <a16:creationId xmlns:a16="http://schemas.microsoft.com/office/drawing/2014/main" id="{BD5EC662-084A-D146-AF37-EBFB9EF5D74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3" name="Picture 72" descr="gr.png">
              <a:extLst>
                <a:ext uri="{FF2B5EF4-FFF2-40B4-BE49-F238E27FC236}">
                  <a16:creationId xmlns:a16="http://schemas.microsoft.com/office/drawing/2014/main" id="{D24FD06E-8C80-1147-AE1B-6D2D71D830E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4" name="Picture 73" descr="hu.png">
              <a:extLst>
                <a:ext uri="{FF2B5EF4-FFF2-40B4-BE49-F238E27FC236}">
                  <a16:creationId xmlns:a16="http://schemas.microsoft.com/office/drawing/2014/main" id="{C7DA09B3-6BBC-A743-8826-E6725386D1B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5" name="Picture 74" descr="ie.png">
              <a:extLst>
                <a:ext uri="{FF2B5EF4-FFF2-40B4-BE49-F238E27FC236}">
                  <a16:creationId xmlns:a16="http://schemas.microsoft.com/office/drawing/2014/main" id="{08BF826A-F084-024F-9A2C-F7D348E82D5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6" name="Picture 75" descr="it.png">
              <a:extLst>
                <a:ext uri="{FF2B5EF4-FFF2-40B4-BE49-F238E27FC236}">
                  <a16:creationId xmlns:a16="http://schemas.microsoft.com/office/drawing/2014/main" id="{BAF611C8-7D00-AC42-88F2-1D09FFDC0F1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7" name="Picture 76" descr="lu.png">
              <a:extLst>
                <a:ext uri="{FF2B5EF4-FFF2-40B4-BE49-F238E27FC236}">
                  <a16:creationId xmlns:a16="http://schemas.microsoft.com/office/drawing/2014/main" id="{1F11BD9B-866F-DB49-9D47-0B82EC68B4D4}"/>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78" name="Picture 77" descr="nl.png">
              <a:extLst>
                <a:ext uri="{FF2B5EF4-FFF2-40B4-BE49-F238E27FC236}">
                  <a16:creationId xmlns:a16="http://schemas.microsoft.com/office/drawing/2014/main" id="{DFA3CDE3-025E-6D4F-85EE-8B1F6068994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79" name="Picture 78" descr="no.png">
              <a:extLst>
                <a:ext uri="{FF2B5EF4-FFF2-40B4-BE49-F238E27FC236}">
                  <a16:creationId xmlns:a16="http://schemas.microsoft.com/office/drawing/2014/main" id="{9498F74D-5FF9-2444-A8E8-FB1FFD1CB20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0" name="Picture 79" descr="pl.png">
              <a:extLst>
                <a:ext uri="{FF2B5EF4-FFF2-40B4-BE49-F238E27FC236}">
                  <a16:creationId xmlns:a16="http://schemas.microsoft.com/office/drawing/2014/main" id="{B3FC32DD-E2A8-D641-8DE7-631B593AEE97}"/>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1" name="Picture 80" descr="pt.png">
              <a:extLst>
                <a:ext uri="{FF2B5EF4-FFF2-40B4-BE49-F238E27FC236}">
                  <a16:creationId xmlns:a16="http://schemas.microsoft.com/office/drawing/2014/main" id="{157D9BA4-8465-8649-A084-B0E5AB91873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2" name="Picture 81" descr="ro.png">
              <a:extLst>
                <a:ext uri="{FF2B5EF4-FFF2-40B4-BE49-F238E27FC236}">
                  <a16:creationId xmlns:a16="http://schemas.microsoft.com/office/drawing/2014/main" id="{561B44E1-3436-B548-A46A-508D66796DFB}"/>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3" name="Picture 82" descr="se.png">
              <a:extLst>
                <a:ext uri="{FF2B5EF4-FFF2-40B4-BE49-F238E27FC236}">
                  <a16:creationId xmlns:a16="http://schemas.microsoft.com/office/drawing/2014/main" id="{4B68C628-B91B-7746-91E6-C407C8DC10E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4" name="Picture 83" descr="uk.png">
              <a:extLst>
                <a:ext uri="{FF2B5EF4-FFF2-40B4-BE49-F238E27FC236}">
                  <a16:creationId xmlns:a16="http://schemas.microsoft.com/office/drawing/2014/main" id="{20B65DCB-3FE8-794E-A78E-9A0C950BE95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5" name="Picture 84" descr="ca.png">
              <a:extLst>
                <a:ext uri="{FF2B5EF4-FFF2-40B4-BE49-F238E27FC236}">
                  <a16:creationId xmlns:a16="http://schemas.microsoft.com/office/drawing/2014/main" id="{770CF4F0-0470-B44C-8139-8ACBD12C56C9}"/>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6" name="Picture 85">
              <a:extLst>
                <a:ext uri="{FF2B5EF4-FFF2-40B4-BE49-F238E27FC236}">
                  <a16:creationId xmlns:a16="http://schemas.microsoft.com/office/drawing/2014/main" id="{35E73AC1-5B97-C645-BA6C-B8E34D84902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87" name="Picture 86" descr="si.png">
              <a:extLst>
                <a:ext uri="{FF2B5EF4-FFF2-40B4-BE49-F238E27FC236}">
                  <a16:creationId xmlns:a16="http://schemas.microsoft.com/office/drawing/2014/main" id="{6C2CA5CE-A3D6-0C4C-ABFF-87A015EA1B6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88" name="Picture 87">
            <a:extLst>
              <a:ext uri="{FF2B5EF4-FFF2-40B4-BE49-F238E27FC236}">
                <a16:creationId xmlns:a16="http://schemas.microsoft.com/office/drawing/2014/main" id="{9B2601E2-D315-D645-8FE2-2D9EF13C1F3D}"/>
              </a:ext>
            </a:extLst>
          </p:cNvPr>
          <p:cNvPicPr>
            <a:picLocks noChangeAspect="1"/>
          </p:cNvPicPr>
          <p:nvPr userDrawn="1"/>
        </p:nvPicPr>
        <p:blipFill>
          <a:blip r:embed="rId39" cstate="print">
            <a:duotone>
              <a:prstClr val="black"/>
              <a:schemeClr val="accent4">
                <a:tint val="45000"/>
                <a:satMod val="400000"/>
              </a:schemeClr>
            </a:duotone>
            <a:extLst>
              <a:ext uri="{BEBA8EAE-BF5A-486C-A8C5-ECC9F3942E4B}">
                <a14:imgProps xmlns:a14="http://schemas.microsoft.com/office/drawing/2010/main">
                  <a14:imgLayer r:embed="rId4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63155" y="6556081"/>
            <a:ext cx="2188528" cy="141224"/>
          </a:xfrm>
          <a:prstGeom prst="rect">
            <a:avLst/>
          </a:prstGeom>
        </p:spPr>
      </p:pic>
      <p:pic>
        <p:nvPicPr>
          <p:cNvPr id="89" name="Picture 88">
            <a:extLst>
              <a:ext uri="{FF2B5EF4-FFF2-40B4-BE49-F238E27FC236}">
                <a16:creationId xmlns:a16="http://schemas.microsoft.com/office/drawing/2014/main" id="{2D3379EB-1FE5-C944-8FCA-96E0362A2FBA}"/>
              </a:ext>
            </a:extLst>
          </p:cNvPr>
          <p:cNvPicPr>
            <a:picLocks noChangeAspect="1"/>
          </p:cNvPicPr>
          <p:nvPr userDrawn="1"/>
        </p:nvPicPr>
        <p:blipFill rotWithShape="1">
          <a:blip r:embed="rId41">
            <a:duotone>
              <a:prstClr val="black"/>
              <a:schemeClr val="accent4">
                <a:tint val="45000"/>
                <a:satMod val="400000"/>
              </a:schemeClr>
            </a:duotone>
            <a:extLst>
              <a:ext uri="{BEBA8EAE-BF5A-486C-A8C5-ECC9F3942E4B}">
                <a14:imgProps xmlns:a14="http://schemas.microsoft.com/office/drawing/2010/main">
                  <a14:imgLayer>
                    <a14:imgEffect>
                      <a14:artisticPhotocopy/>
                    </a14:imgEffect>
                  </a14:imgLayer>
                </a14:imgProps>
              </a:ext>
            </a:extLst>
          </a:blip>
          <a:srcRect l="16733" t="28956" r="16294" b="28994"/>
          <a:stretch/>
        </p:blipFill>
        <p:spPr>
          <a:xfrm>
            <a:off x="10731131" y="121921"/>
            <a:ext cx="1413568" cy="555415"/>
          </a:xfrm>
          <a:prstGeom prst="rect">
            <a:avLst/>
          </a:prstGeom>
        </p:spPr>
      </p:pic>
    </p:spTree>
    <p:extLst>
      <p:ext uri="{BB962C8B-B14F-4D97-AF65-F5344CB8AC3E}">
        <p14:creationId xmlns:p14="http://schemas.microsoft.com/office/powerpoint/2010/main" val="2335972727"/>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5" r:id="rId11"/>
  </p:sldLayoutIdLst>
  <p:hf sldNum="0" hdr="0" dt="0"/>
  <p:txStyles>
    <p:titleStyle>
      <a:lvl1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7"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342891" indent="-342891"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Arial" charset="0"/>
          <a:ea typeface="MS PGothic" pitchFamily="34" charset="-128"/>
          <a:cs typeface="Arial" charset="0"/>
        </a:defRPr>
      </a:lvl1pPr>
      <a:lvl2pPr marL="808018" indent="-350830"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2pPr>
      <a:lvl3pPr marL="1406490" indent="-4921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3pPr>
      <a:lvl4pPr marL="2004963" indent="-633397"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4pPr>
      <a:lvl5pPr marL="2603435" indent="-774681"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84" y="-2"/>
            <a:ext cx="12231922"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pic>
        <p:nvPicPr>
          <p:cNvPr id="1028" name="Picture 35" descr="PPT_Header0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2253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7017" y="156383"/>
            <a:ext cx="10136492"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7308" y="6572055"/>
            <a:ext cx="9306299"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0344201"/>
      </p:ext>
    </p:extLst>
  </p:cSld>
  <p:clrMap bg1="lt1" tx1="dk1" bg2="lt2" tx2="dk2" accent1="accent1" accent2="accent2" accent3="accent3" accent4="accent4" accent5="accent5" accent6="accent6" hlink="hlink" folHlink="folHlink"/>
  <p:sldLayoutIdLst>
    <p:sldLayoutId id="2147484037" r:id="rId1"/>
    <p:sldLayoutId id="2147484038" r:id="rId2"/>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776F35B-FBFA-D845-8E7D-100AD543CA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873" y="-47786"/>
            <a:ext cx="12386467" cy="6967388"/>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1071224"/>
            <a:ext cx="11764800" cy="51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8" name="Group 122">
            <a:extLst>
              <a:ext uri="{FF2B5EF4-FFF2-40B4-BE49-F238E27FC236}">
                <a16:creationId xmlns:a16="http://schemas.microsoft.com/office/drawing/2014/main" id="{8609F970-88C7-476D-82E1-1036AC8CAE2B}"/>
              </a:ext>
            </a:extLst>
          </p:cNvPr>
          <p:cNvGrpSpPr/>
          <p:nvPr userDrawn="1"/>
        </p:nvGrpSpPr>
        <p:grpSpPr>
          <a:xfrm>
            <a:off x="226688" y="6572055"/>
            <a:ext cx="9280921" cy="144114"/>
            <a:chOff x="226688" y="6572055"/>
            <a:chExt cx="9280921" cy="144114"/>
          </a:xfrm>
        </p:grpSpPr>
        <p:pic>
          <p:nvPicPr>
            <p:cNvPr id="39" name="Picture 123" descr="at.png">
              <a:extLst>
                <a:ext uri="{FF2B5EF4-FFF2-40B4-BE49-F238E27FC236}">
                  <a16:creationId xmlns:a16="http://schemas.microsoft.com/office/drawing/2014/main" id="{66E65784-FD04-4350-AD92-F0B82AB5AFC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4B6CFEA0-14E9-4275-A19B-8D9F82B9C10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A8B479D1-BBCE-429F-A237-97B9A748AAD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5E12F77F-2532-4874-8B46-1F62FFD7E3B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67EB12BF-3708-4D0D-BF5B-32CA4FEDE49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5CDBC77C-839C-409C-9C01-3DB1A561219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6FDB66D3-AA86-405A-A1B2-BD2580AE006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658FB52F-7A6E-4ACD-830E-E0AB0142DD1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12C4D64-EB07-4748-9725-405FD70F16B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DA053B2C-CBE7-4EDF-BFE7-0C6D1DE5250C}"/>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C9DEA4D5-EBCB-4DDF-B09A-3BA43214D25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C22F2D0C-B5FD-47F8-B81F-01ADFB9C029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80AE0363-7A39-466E-963D-165D710EE48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4DE6A983-379C-4973-A3CB-5B0B953D09F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323C98A7-0B95-4D26-982A-86ECF7B0CF83}"/>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6A33FE1C-0C58-4822-B7C2-1EDD4C30EA9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6E455369-2330-4F76-BC8C-BA1967B362A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2516A663-F5C1-4404-BBC7-723047CC31F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5C524023-EA9A-4833-A715-9DD2B9E3B2D1}"/>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027592AF-15EA-4DAE-B030-B44A15E4B64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B63F0418-729E-4990-B012-BF1485AC794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26091826-9100-48EE-8263-5F039468630E}"/>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4D0CCBE1-06D4-4135-834C-80AE23940880}"/>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48A9CEE-3BC8-4751-B260-87185639B01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9" name="Picture 147" descr="si.png">
              <a:extLst>
                <a:ext uri="{FF2B5EF4-FFF2-40B4-BE49-F238E27FC236}">
                  <a16:creationId xmlns:a16="http://schemas.microsoft.com/office/drawing/2014/main" id="{C70705EB-C62C-46C3-AA8F-F39363E49CB0}"/>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p:cNvPicPr>
            <a:picLocks/>
          </p:cNvPicPr>
          <p:nvPr userDrawn="1"/>
        </p:nvPicPr>
        <p:blipFill>
          <a:blip r:embed="rId30" cstate="print">
            <a:extLst>
              <a:ext uri="{28A0092B-C50C-407E-A947-70E740481C1C}">
                <a14:useLocalDpi xmlns:a14="http://schemas.microsoft.com/office/drawing/2010/main" val="0"/>
              </a:ext>
            </a:extLst>
          </a:blip>
          <a:srcRect/>
          <a:stretch/>
        </p:blipFill>
        <p:spPr>
          <a:xfrm>
            <a:off x="10333803" y="-215904"/>
            <a:ext cx="2090571" cy="1314000"/>
          </a:xfrm>
          <a:prstGeom prst="rect">
            <a:avLst/>
          </a:prstGeom>
        </p:spPr>
      </p:pic>
      <p:pic>
        <p:nvPicPr>
          <p:cNvPr id="64" name="Picture 37">
            <a:extLst>
              <a:ext uri="{FF2B5EF4-FFF2-40B4-BE49-F238E27FC236}">
                <a16:creationId xmlns:a16="http://schemas.microsoft.com/office/drawing/2014/main" id="{48C194AD-4C36-FF47-B02C-42E4F8E7810F}"/>
              </a:ext>
            </a:extLst>
          </p:cNvPr>
          <p:cNvPicPr preferRelativeResize="0">
            <a:picLocks/>
          </p:cNvPicPr>
          <p:nvPr userDrawn="1"/>
        </p:nvPicPr>
        <p:blipFill>
          <a:blip r:embed="rId31" cstate="email">
            <a:extLst>
              <a:ext uri="{28A0092B-C50C-407E-A947-70E740481C1C}">
                <a14:useLocalDpi xmlns:a14="http://schemas.microsoft.com/office/drawing/2010/main"/>
              </a:ext>
            </a:extLst>
          </a:blip>
          <a:stretch>
            <a:fillRect/>
          </a:stretch>
        </p:blipFill>
        <p:spPr>
          <a:xfrm>
            <a:off x="10342800" y="6585919"/>
            <a:ext cx="1620000" cy="105919"/>
          </a:xfrm>
          <a:prstGeom prst="rect">
            <a:avLst/>
          </a:prstGeom>
        </p:spPr>
      </p:pic>
    </p:spTree>
    <p:extLst>
      <p:ext uri="{BB962C8B-B14F-4D97-AF65-F5344CB8AC3E}">
        <p14:creationId xmlns:p14="http://schemas.microsoft.com/office/powerpoint/2010/main" val="1335498915"/>
      </p:ext>
    </p:extLst>
  </p:cSld>
  <p:clrMap bg1="lt1" tx1="dk1" bg2="lt2" tx2="dk2" accent1="accent1" accent2="accent2" accent3="accent3" accent4="accent4" accent5="accent5" accent6="accent6" hlink="hlink" folHlink="folHlink"/>
  <p:sldLayoutIdLst>
    <p:sldLayoutId id="2147484041" r:id="rId1"/>
    <p:sldLayoutId id="2147484044" r:id="rId2"/>
  </p:sldLayoutIdLst>
  <p:hf sldNum="0" hdr="0" dt="0"/>
  <p:txStyles>
    <p:titleStyle>
      <a:lvl1pPr algn="just" rtl="0" fontAlgn="base">
        <a:spcBef>
          <a:spcPct val="0"/>
        </a:spcBef>
        <a:spcAft>
          <a:spcPct val="0"/>
        </a:spcAft>
        <a:defRPr lang="en-GB" sz="3000" b="1" baseline="0"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776F35B-FBFA-D845-8E7D-100AD543CA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873" y="-47786"/>
            <a:ext cx="12386467" cy="6967388"/>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1071224"/>
            <a:ext cx="11764800" cy="51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pic>
        <p:nvPicPr>
          <p:cNvPr id="2" name="Picture 37">
            <a:extLst>
              <a:ext uri="{FF2B5EF4-FFF2-40B4-BE49-F238E27FC236}">
                <a16:creationId xmlns:a16="http://schemas.microsoft.com/office/drawing/2014/main" id="{8F688038-E69C-45A1-B9E8-668298D9477C}"/>
              </a:ext>
            </a:extLst>
          </p:cNvPr>
          <p:cNvPicPr preferRelativeResize="0">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5919"/>
            <a:ext cx="1620000" cy="105919"/>
          </a:xfrm>
          <a:prstGeom prst="rect">
            <a:avLst/>
          </a:prstGeom>
        </p:spPr>
      </p:pic>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8" name="Group 122">
            <a:extLst>
              <a:ext uri="{FF2B5EF4-FFF2-40B4-BE49-F238E27FC236}">
                <a16:creationId xmlns:a16="http://schemas.microsoft.com/office/drawing/2014/main" id="{8609F970-88C7-476D-82E1-1036AC8CAE2B}"/>
              </a:ext>
            </a:extLst>
          </p:cNvPr>
          <p:cNvGrpSpPr/>
          <p:nvPr userDrawn="1"/>
        </p:nvGrpSpPr>
        <p:grpSpPr>
          <a:xfrm>
            <a:off x="226688" y="6572055"/>
            <a:ext cx="9280921" cy="144114"/>
            <a:chOff x="226688" y="6572055"/>
            <a:chExt cx="9280921" cy="144114"/>
          </a:xfrm>
        </p:grpSpPr>
        <p:pic>
          <p:nvPicPr>
            <p:cNvPr id="39" name="Picture 123" descr="at.png">
              <a:extLst>
                <a:ext uri="{FF2B5EF4-FFF2-40B4-BE49-F238E27FC236}">
                  <a16:creationId xmlns:a16="http://schemas.microsoft.com/office/drawing/2014/main" id="{66E65784-FD04-4350-AD92-F0B82AB5AF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4B6CFEA0-14E9-4275-A19B-8D9F82B9C10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A8B479D1-BBCE-429F-A237-97B9A748AAD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5E12F77F-2532-4874-8B46-1F62FFD7E3B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67EB12BF-3708-4D0D-BF5B-32CA4FEDE49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5CDBC77C-839C-409C-9C01-3DB1A561219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6FDB66D3-AA86-405A-A1B2-BD2580AE006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658FB52F-7A6E-4ACD-830E-E0AB0142DD1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12C4D64-EB07-4748-9725-405FD70F16B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DA053B2C-CBE7-4EDF-BFE7-0C6D1DE5250C}"/>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C9DEA4D5-EBCB-4DDF-B09A-3BA43214D25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C22F2D0C-B5FD-47F8-B81F-01ADFB9C0293}"/>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80AE0363-7A39-466E-963D-165D710EE48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4DE6A983-379C-4973-A3CB-5B0B953D09F4}"/>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323C98A7-0B95-4D26-982A-86ECF7B0CF83}"/>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6A33FE1C-0C58-4822-B7C2-1EDD4C30EA9C}"/>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6E455369-2330-4F76-BC8C-BA1967B362A5}"/>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2516A663-F5C1-4404-BBC7-723047CC31F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5C524023-EA9A-4833-A715-9DD2B9E3B2D1}"/>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027592AF-15EA-4DAE-B030-B44A15E4B64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B63F0418-729E-4990-B012-BF1485AC794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26091826-9100-48EE-8263-5F039468630E}"/>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4D0CCBE1-06D4-4135-834C-80AE23940880}"/>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48A9CEE-3BC8-4751-B260-87185639B013}"/>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9" name="Picture 147" descr="si.png">
              <a:extLst>
                <a:ext uri="{FF2B5EF4-FFF2-40B4-BE49-F238E27FC236}">
                  <a16:creationId xmlns:a16="http://schemas.microsoft.com/office/drawing/2014/main" id="{C70705EB-C62C-46C3-AA8F-F39363E49CB0}"/>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p:cNvPicPr>
            <a:picLocks/>
          </p:cNvPicPr>
          <p:nvPr userDrawn="1"/>
        </p:nvPicPr>
        <p:blipFill>
          <a:blip r:embed="rId31" cstate="print">
            <a:extLst>
              <a:ext uri="{28A0092B-C50C-407E-A947-70E740481C1C}">
                <a14:useLocalDpi xmlns:a14="http://schemas.microsoft.com/office/drawing/2010/main" val="0"/>
              </a:ext>
            </a:extLst>
          </a:blip>
          <a:srcRect/>
          <a:stretch/>
        </p:blipFill>
        <p:spPr>
          <a:xfrm>
            <a:off x="10333803" y="-215904"/>
            <a:ext cx="2090571" cy="1314000"/>
          </a:xfrm>
          <a:prstGeom prst="rect">
            <a:avLst/>
          </a:prstGeom>
        </p:spPr>
      </p:pic>
    </p:spTree>
    <p:extLst>
      <p:ext uri="{BB962C8B-B14F-4D97-AF65-F5344CB8AC3E}">
        <p14:creationId xmlns:p14="http://schemas.microsoft.com/office/powerpoint/2010/main" val="1876585377"/>
      </p:ext>
    </p:extLst>
  </p:cSld>
  <p:clrMap bg1="lt1" tx1="dk1" bg2="lt2" tx2="dk2" accent1="accent1" accent2="accent2" accent3="accent3" accent4="accent4" accent5="accent5" accent6="accent6" hlink="hlink" folHlink="folHlink"/>
  <p:sldLayoutIdLst>
    <p:sldLayoutId id="2147484043" r:id="rId1"/>
  </p:sldLayoutIdLst>
  <p:hf sldNum="0" hdr="0" dt="0"/>
  <p:txStyles>
    <p:titleStyle>
      <a:lvl1pPr algn="just" rtl="0" fontAlgn="base">
        <a:spcBef>
          <a:spcPct val="0"/>
        </a:spcBef>
        <a:spcAft>
          <a:spcPct val="0"/>
        </a:spcAft>
        <a:defRPr lang="en-GB" sz="3000" b="1" baseline="0"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5" descr="PPT_Header02"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225338"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body" idx="1"/>
          </p:nvPr>
        </p:nvSpPr>
        <p:spPr bwMode="auto">
          <a:xfrm>
            <a:off x="229226" y="1045634"/>
            <a:ext cx="11694724" cy="50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6"/>
          <p:cNvSpPr>
            <a:spLocks noGrp="1" noChangeArrowheads="1"/>
          </p:cNvSpPr>
          <p:nvPr>
            <p:ph type="title"/>
          </p:nvPr>
        </p:nvSpPr>
        <p:spPr bwMode="auto">
          <a:xfrm>
            <a:off x="1167351" y="213939"/>
            <a:ext cx="9215697"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sp>
        <p:nvSpPr>
          <p:cNvPr id="1032" name="Text Box 34"/>
          <p:cNvSpPr txBox="1">
            <a:spLocks noChangeAspect="1" noChangeArrowheads="1"/>
          </p:cNvSpPr>
          <p:nvPr/>
        </p:nvSpPr>
        <p:spPr bwMode="auto">
          <a:xfrm>
            <a:off x="5989567" y="6106585"/>
            <a:ext cx="6044750" cy="196849"/>
          </a:xfrm>
          <a:prstGeom prst="rect">
            <a:avLst/>
          </a:prstGeom>
          <a:noFill/>
          <a:ln w="9525">
            <a:noFill/>
            <a:miter lim="800000"/>
            <a:headEnd/>
            <a:tailEnd/>
          </a:ln>
          <a:effec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eaLnBrk="1" hangingPunct="1">
              <a:spcBef>
                <a:spcPct val="50000"/>
              </a:spcBef>
            </a:pPr>
            <a:r>
              <a:rPr lang="en-GB" altLang="en-US" sz="1067" noProof="1">
                <a:solidFill>
                  <a:srgbClr val="7F7F7F"/>
                </a:solidFill>
              </a:rPr>
              <a:t>Slide  </a:t>
            </a:r>
            <a:fld id="{1947AEE9-61F3-4FE7-9901-C6A929EBA474}" type="slidenum">
              <a:rPr altLang="en-US" sz="1067" noProof="1">
                <a:solidFill>
                  <a:srgbClr val="7F7F7F"/>
                </a:solidFill>
              </a:rPr>
              <a:pPr algn="r" eaLnBrk="1" hangingPunct="1">
                <a:spcBef>
                  <a:spcPct val="50000"/>
                </a:spcBef>
              </a:pPr>
              <a:t>‹#›</a:t>
            </a:fld>
            <a:endParaRPr lang="en-GB" altLang="en-US" sz="1067" noProof="1">
              <a:solidFill>
                <a:srgbClr val="7F7F7F"/>
              </a:solidFill>
            </a:endParaRPr>
          </a:p>
        </p:txBody>
      </p:sp>
      <p:pic>
        <p:nvPicPr>
          <p:cNvPr id="1030" name="Picture 39"/>
          <p:cNvPicPr>
            <a:picLocks noChangeAspect="1"/>
          </p:cNvPicPr>
          <p:nvPr/>
        </p:nvPicPr>
        <p:blipFill>
          <a:blip r:embed="rId10">
            <a:extLst>
              <a:ext uri="{28A0092B-C50C-407E-A947-70E740481C1C}">
                <a14:useLocalDpi xmlns:a14="http://schemas.microsoft.com/office/drawing/2010/main" val="0"/>
              </a:ext>
            </a:extLst>
          </a:blip>
          <a:srcRect t="-2" b="28613"/>
          <a:stretch>
            <a:fillRect/>
          </a:stretch>
        </p:blipFill>
        <p:spPr bwMode="auto">
          <a:xfrm>
            <a:off x="10412763" y="207434"/>
            <a:ext cx="1617310" cy="6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4"/>
          <p:cNvPicPr>
            <a:picLocks noChangeAspect="1"/>
          </p:cNvPicPr>
          <p:nvPr userDrawn="1"/>
        </p:nvPicPr>
        <p:blipFill>
          <a:blip r:embed="rId11">
            <a:extLst>
              <a:ext uri="{28A0092B-C50C-407E-A947-70E740481C1C}">
                <a14:useLocalDpi xmlns:a14="http://schemas.microsoft.com/office/drawing/2010/main" val="0"/>
              </a:ext>
            </a:extLst>
          </a:blip>
          <a:srcRect t="-2" b="23122"/>
          <a:stretch>
            <a:fillRect/>
          </a:stretch>
        </p:blipFill>
        <p:spPr bwMode="auto">
          <a:xfrm>
            <a:off x="10412763" y="207433"/>
            <a:ext cx="1617310" cy="67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6426200"/>
            <a:ext cx="122253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33" name="Group 88"/>
          <p:cNvGrpSpPr>
            <a:grpSpLocks/>
          </p:cNvGrpSpPr>
          <p:nvPr userDrawn="1"/>
        </p:nvGrpSpPr>
        <p:grpSpPr bwMode="auto">
          <a:xfrm>
            <a:off x="227104" y="6572251"/>
            <a:ext cx="9306962" cy="143933"/>
            <a:chOff x="226688" y="6572055"/>
            <a:chExt cx="9280921" cy="144114"/>
          </a:xfrm>
        </p:grpSpPr>
        <p:pic>
          <p:nvPicPr>
            <p:cNvPr id="1035" name="Picture 89"/>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9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9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9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93"/>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95"/>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96"/>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97"/>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98"/>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9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00"/>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01"/>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02"/>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03"/>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04"/>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05"/>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06"/>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07"/>
            <p:cNvPicPr>
              <a:picLocks noChangeAspect="1" noChangeArrowheads="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08"/>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09"/>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10"/>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11"/>
            <p:cNvPicPr>
              <a:picLocks noChangeAspect="1" noChangeArrowheads="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12"/>
            <p:cNvPicPr>
              <a:picLocks noChangeAspect="1" noChangeArrowheads="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13"/>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4" name="Picture 114"/>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0372436" y="6584952"/>
            <a:ext cx="164065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931880"/>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Lst>
  <p:hf sldNum="0" hdr="0" dt="0"/>
  <p:txStyles>
    <p:titleStyle>
      <a:lvl1pPr algn="ctr" rtl="0" eaLnBrk="0" fontAlgn="base" hangingPunct="0">
        <a:spcBef>
          <a:spcPct val="0"/>
        </a:spcBef>
        <a:spcAft>
          <a:spcPct val="0"/>
        </a:spcAft>
        <a:defRPr sz="2933">
          <a:solidFill>
            <a:schemeClr val="bg1"/>
          </a:solidFill>
          <a:latin typeface="Verdana"/>
          <a:ea typeface="MS PGothic" pitchFamily="34" charset="-128"/>
          <a:cs typeface="Verdana"/>
        </a:defRPr>
      </a:lvl1pPr>
      <a:lvl2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2pPr>
      <a:lvl3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3pPr>
      <a:lvl4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4pPr>
      <a:lvl5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457189" indent="-457189" algn="l" rtl="0" eaLnBrk="0" fontAlgn="base" hangingPunct="0">
        <a:lnSpc>
          <a:spcPct val="119000"/>
        </a:lnSpc>
        <a:spcBef>
          <a:spcPct val="20000"/>
        </a:spcBef>
        <a:spcAft>
          <a:spcPct val="0"/>
        </a:spcAft>
        <a:buClr>
          <a:schemeClr val="accent1"/>
        </a:buClr>
        <a:buFont typeface="Verdana" panose="020B0604030504040204" pitchFamily="34" charset="0"/>
        <a:defRPr sz="2133">
          <a:solidFill>
            <a:schemeClr val="bg2"/>
          </a:solidFill>
          <a:latin typeface="Verdana"/>
          <a:ea typeface="MS PGothic" pitchFamily="34" charset="-128"/>
          <a:cs typeface="Verdana"/>
        </a:defRPr>
      </a:lvl1pPr>
      <a:lvl2pPr marL="1077357" indent="-467772"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2pPr>
      <a:lvl3pPr marL="1875320" indent="-656150"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3pPr>
      <a:lvl4pPr marL="2673284" indent="-844530"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4pPr>
      <a:lvl5pPr marL="3471247" indent="-1032908"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val="0"/>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0" cstate="email">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63" name="Group 122">
            <a:extLst>
              <a:ext uri="{FF2B5EF4-FFF2-40B4-BE49-F238E27FC236}">
                <a16:creationId xmlns:a16="http://schemas.microsoft.com/office/drawing/2014/main" id="{0B575FE6-5C9C-47C0-909A-56151DBB141C}"/>
              </a:ext>
            </a:extLst>
          </p:cNvPr>
          <p:cNvGrpSpPr/>
          <p:nvPr userDrawn="1"/>
        </p:nvGrpSpPr>
        <p:grpSpPr>
          <a:xfrm>
            <a:off x="226688" y="6572055"/>
            <a:ext cx="9280921" cy="144114"/>
            <a:chOff x="226688" y="6572055"/>
            <a:chExt cx="9280921" cy="144114"/>
          </a:xfrm>
        </p:grpSpPr>
        <p:pic>
          <p:nvPicPr>
            <p:cNvPr id="64" name="Picture 123" descr="at.png">
              <a:extLst>
                <a:ext uri="{FF2B5EF4-FFF2-40B4-BE49-F238E27FC236}">
                  <a16:creationId xmlns:a16="http://schemas.microsoft.com/office/drawing/2014/main" id="{774A539F-11A0-4AE3-B227-B8FE90B34702}"/>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2689A539-DA9C-4FA7-ACEE-3F433D78E447}"/>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6F2307E7-4492-452E-93E0-6C5D05E304DC}"/>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ADB9CCAD-4BAB-4B86-A8A5-E2142741D9B3}"/>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B1129E2-9137-4118-8EA9-F146E6F9A4A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CC459D84-236C-4518-9877-9D0A8DFA2306}"/>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F4AA8672-C327-488A-B899-8637EBF9990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963AC03D-D8DF-4089-8207-0709C45B32B9}"/>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73" name="Picture 131" descr="fi.png">
              <a:extLst>
                <a:ext uri="{FF2B5EF4-FFF2-40B4-BE49-F238E27FC236}">
                  <a16:creationId xmlns:a16="http://schemas.microsoft.com/office/drawing/2014/main" id="{34C5873E-6246-4AFE-B650-269558C02568}"/>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74" name="Picture 132" descr="fr.png">
              <a:extLst>
                <a:ext uri="{FF2B5EF4-FFF2-40B4-BE49-F238E27FC236}">
                  <a16:creationId xmlns:a16="http://schemas.microsoft.com/office/drawing/2014/main" id="{7B1600A7-D8EB-44EF-96FB-B488A1908402}"/>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75" name="Picture 133" descr="gr.png">
              <a:extLst>
                <a:ext uri="{FF2B5EF4-FFF2-40B4-BE49-F238E27FC236}">
                  <a16:creationId xmlns:a16="http://schemas.microsoft.com/office/drawing/2014/main" id="{36E0F767-FC31-440F-9453-F493AE91B28C}"/>
                </a:ext>
              </a:extLst>
            </p:cNvPr>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76" name="Picture 134" descr="hu.png">
              <a:extLst>
                <a:ext uri="{FF2B5EF4-FFF2-40B4-BE49-F238E27FC236}">
                  <a16:creationId xmlns:a16="http://schemas.microsoft.com/office/drawing/2014/main" id="{843085AA-5147-4651-BC0C-CB984AEE2AF4}"/>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77" name="Picture 135" descr="ie.png">
              <a:extLst>
                <a:ext uri="{FF2B5EF4-FFF2-40B4-BE49-F238E27FC236}">
                  <a16:creationId xmlns:a16="http://schemas.microsoft.com/office/drawing/2014/main" id="{8F6602DC-448D-4385-8AC3-D4019FF82DEB}"/>
                </a:ext>
              </a:extLst>
            </p:cNvPr>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78" name="Picture 136" descr="it.png">
              <a:extLst>
                <a:ext uri="{FF2B5EF4-FFF2-40B4-BE49-F238E27FC236}">
                  <a16:creationId xmlns:a16="http://schemas.microsoft.com/office/drawing/2014/main" id="{7EE7D02F-366B-4941-9392-9F0213E65E74}"/>
                </a:ext>
              </a:extLst>
            </p:cNvPr>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79" name="Picture 137" descr="lu.png">
              <a:extLst>
                <a:ext uri="{FF2B5EF4-FFF2-40B4-BE49-F238E27FC236}">
                  <a16:creationId xmlns:a16="http://schemas.microsoft.com/office/drawing/2014/main" id="{4025A972-01AC-463C-9F40-DF10B9F0E488}"/>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80" name="Picture 138" descr="nl.png">
              <a:extLst>
                <a:ext uri="{FF2B5EF4-FFF2-40B4-BE49-F238E27FC236}">
                  <a16:creationId xmlns:a16="http://schemas.microsoft.com/office/drawing/2014/main" id="{E94700FF-77E0-44A2-A14E-4ED9F0F7CFED}"/>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81" name="Picture 139" descr="no.png">
              <a:extLst>
                <a:ext uri="{FF2B5EF4-FFF2-40B4-BE49-F238E27FC236}">
                  <a16:creationId xmlns:a16="http://schemas.microsoft.com/office/drawing/2014/main" id="{6F17D9C5-D52E-4062-9383-4BE800B6265E}"/>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82" name="Picture 140" descr="pl.png">
              <a:extLst>
                <a:ext uri="{FF2B5EF4-FFF2-40B4-BE49-F238E27FC236}">
                  <a16:creationId xmlns:a16="http://schemas.microsoft.com/office/drawing/2014/main" id="{2528BF07-519D-4AAE-8850-1EAC51C4829C}"/>
                </a:ext>
              </a:extLst>
            </p:cNvPr>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3" name="Picture 141" descr="pt.png">
              <a:extLst>
                <a:ext uri="{FF2B5EF4-FFF2-40B4-BE49-F238E27FC236}">
                  <a16:creationId xmlns:a16="http://schemas.microsoft.com/office/drawing/2014/main" id="{5DC3BB44-A3E2-49DF-88D1-F655B82DDAED}"/>
                </a:ext>
              </a:extLst>
            </p:cNvPr>
            <p:cNvPicPr>
              <a:picLocks noChangeAspect="1"/>
            </p:cNvPicPr>
            <p:nvPr userDrawn="1"/>
          </p:nvPicPr>
          <p:blipFill>
            <a:blip r:embed="rId39" cstate="email">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84" name="Picture 142" descr="ro.png">
              <a:extLst>
                <a:ext uri="{FF2B5EF4-FFF2-40B4-BE49-F238E27FC236}">
                  <a16:creationId xmlns:a16="http://schemas.microsoft.com/office/drawing/2014/main" id="{A3EB7CFC-AE20-49A0-8810-EF1D8D8436D6}"/>
                </a:ext>
              </a:extLst>
            </p:cNvPr>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85" name="Picture 143" descr="se.png">
              <a:extLst>
                <a:ext uri="{FF2B5EF4-FFF2-40B4-BE49-F238E27FC236}">
                  <a16:creationId xmlns:a16="http://schemas.microsoft.com/office/drawing/2014/main" id="{F0CCED82-5908-445D-858E-7CB37C21F534}"/>
                </a:ext>
              </a:extLst>
            </p:cNvPr>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86" name="Picture 144" descr="uk.png">
              <a:extLst>
                <a:ext uri="{FF2B5EF4-FFF2-40B4-BE49-F238E27FC236}">
                  <a16:creationId xmlns:a16="http://schemas.microsoft.com/office/drawing/2014/main" id="{0F5B4FE6-D48C-4048-9A9A-18D1FF8D50F7}"/>
                </a:ext>
              </a:extLst>
            </p:cNvPr>
            <p:cNvPicPr>
              <a:picLocks noChangeAspect="1"/>
            </p:cNvPicPr>
            <p:nvPr userDrawn="1"/>
          </p:nvPicPr>
          <p:blipFill>
            <a:blip r:embed="rId42" cstate="email">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87" name="Picture 145" descr="ca.png">
              <a:extLst>
                <a:ext uri="{FF2B5EF4-FFF2-40B4-BE49-F238E27FC236}">
                  <a16:creationId xmlns:a16="http://schemas.microsoft.com/office/drawing/2014/main" id="{598A7997-9B51-4628-947C-D2B2D37123BE}"/>
                </a:ext>
              </a:extLst>
            </p:cNvPr>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88" name="Picture 146">
              <a:extLst>
                <a:ext uri="{FF2B5EF4-FFF2-40B4-BE49-F238E27FC236}">
                  <a16:creationId xmlns:a16="http://schemas.microsoft.com/office/drawing/2014/main" id="{EB873E34-D8D1-4D3C-A2D1-8394AF100B2A}"/>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90" name="Picture 147" descr="si.png">
              <a:extLst>
                <a:ext uri="{FF2B5EF4-FFF2-40B4-BE49-F238E27FC236}">
                  <a16:creationId xmlns:a16="http://schemas.microsoft.com/office/drawing/2014/main" id="{872CAB85-8374-403E-B359-5F3B2F22C7B8}"/>
                </a:ext>
              </a:extLst>
            </p:cNvPr>
            <p:cNvPicPr>
              <a:picLocks noChangeAspect="1"/>
            </p:cNvPicPr>
            <p:nvPr userDrawn="1"/>
          </p:nvPicPr>
          <p:blipFill>
            <a:blip r:embed="rId45" cstate="email">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09811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Immagin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877" y="-48683"/>
            <a:ext cx="12384523" cy="696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DG"/>
          <p:cNvSpPr txBox="1">
            <a:spLocks noChangeArrowheads="1"/>
          </p:cNvSpPr>
          <p:nvPr userDrawn="1"/>
        </p:nvSpPr>
        <p:spPr bwMode="auto">
          <a:xfrm>
            <a:off x="772574" y="446618"/>
            <a:ext cx="6706956" cy="21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GB" sz="769" dirty="0"/>
          </a:p>
        </p:txBody>
      </p:sp>
      <p:sp>
        <p:nvSpPr>
          <p:cNvPr id="4100" name="Rectangle 6"/>
          <p:cNvSpPr>
            <a:spLocks noGrp="1" noChangeArrowheads="1"/>
          </p:cNvSpPr>
          <p:nvPr>
            <p:ph type="title"/>
          </p:nvPr>
        </p:nvSpPr>
        <p:spPr bwMode="auto">
          <a:xfrm>
            <a:off x="216490" y="165255"/>
            <a:ext cx="9748434"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GB" altLang="en-US"/>
              <a:t>CLICK TO EDIT MASTER TITLE STYLE</a:t>
            </a:r>
          </a:p>
        </p:txBody>
      </p:sp>
      <p:sp>
        <p:nvSpPr>
          <p:cNvPr id="14" name="Text Box 38"/>
          <p:cNvSpPr txBox="1">
            <a:spLocks noChangeArrowheads="1"/>
          </p:cNvSpPr>
          <p:nvPr userDrawn="1"/>
        </p:nvSpPr>
        <p:spPr bwMode="auto">
          <a:xfrm>
            <a:off x="220736" y="6201834"/>
            <a:ext cx="121187" cy="21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spcBef>
                <a:spcPct val="50000"/>
              </a:spcBef>
              <a:defRPr/>
            </a:pPr>
            <a:r>
              <a:rPr lang="en-GB" sz="797"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858" y="6411384"/>
            <a:ext cx="1176688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03" name="Rectangle 2"/>
          <p:cNvSpPr>
            <a:spLocks noGrp="1" noChangeArrowheads="1"/>
          </p:cNvSpPr>
          <p:nvPr>
            <p:ph type="body" idx="1"/>
          </p:nvPr>
        </p:nvSpPr>
        <p:spPr bwMode="auto">
          <a:xfrm>
            <a:off x="218613" y="1071033"/>
            <a:ext cx="11764765" cy="513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11682316" y="6201834"/>
            <a:ext cx="273472" cy="21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defRPr/>
            </a:pPr>
            <a:r>
              <a:rPr lang="it-IT" sz="797" noProof="1">
                <a:solidFill>
                  <a:schemeClr val="bg1"/>
                </a:solidFill>
                <a:latin typeface="Arial" panose="020B0604020202020204" pitchFamily="34" charset="0"/>
                <a:cs typeface="Arial" panose="020B0604020202020204" pitchFamily="34" charset="0"/>
              </a:rPr>
              <a:t>  </a:t>
            </a:r>
            <a:fld id="{FDDF4894-66D2-4516-BD54-7554368CF328}" type="slidenum">
              <a:rPr lang="it-IT" sz="797" noProof="1">
                <a:solidFill>
                  <a:srgbClr val="8197A6"/>
                </a:solidFill>
                <a:latin typeface="Arial" panose="020B0604020202020204" pitchFamily="34" charset="0"/>
                <a:cs typeface="Arial" panose="020B0604020202020204" pitchFamily="34" charset="0"/>
              </a:rPr>
              <a:pPr algn="r">
                <a:spcBef>
                  <a:spcPct val="50000"/>
                </a:spcBef>
                <a:defRPr/>
              </a:pPr>
              <a:t>‹#›</a:t>
            </a:fld>
            <a:endParaRPr lang="en-GB" sz="797" noProof="1">
              <a:solidFill>
                <a:srgbClr val="8197A6"/>
              </a:solidFill>
              <a:latin typeface="Arial" panose="020B0604020202020204" pitchFamily="34" charset="0"/>
              <a:cs typeface="Arial" panose="020B0604020202020204" pitchFamily="34" charset="0"/>
            </a:endParaRPr>
          </a:p>
        </p:txBody>
      </p:sp>
      <p:grpSp>
        <p:nvGrpSpPr>
          <p:cNvPr id="4105" name="Group 122"/>
          <p:cNvGrpSpPr>
            <a:grpSpLocks/>
          </p:cNvGrpSpPr>
          <p:nvPr userDrawn="1"/>
        </p:nvGrpSpPr>
        <p:grpSpPr bwMode="auto">
          <a:xfrm>
            <a:off x="227104" y="6572251"/>
            <a:ext cx="9281493" cy="143933"/>
            <a:chOff x="226688" y="6572055"/>
            <a:chExt cx="9280921" cy="144114"/>
          </a:xfrm>
        </p:grpSpPr>
        <p:pic>
          <p:nvPicPr>
            <p:cNvPr id="4108" name="Picture 12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2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25" descr="ch.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26" descr="cz.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7" descr="de.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8" descr="dk.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29" descr="e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30" descr="es.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1" descr="fi.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32" descr="fr.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33" descr="g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34" descr="hu.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35" descr="ie.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36" descr="it.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37" descr="l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138" descr="nl.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139" descr="no.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140" descr="pl.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141" descr="pt.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142" descr="r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143" descr="se.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Picture 144" descr="uk.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145" descr="ca.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Picture 146"/>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147" descr="si.png"/>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6" name="Picture 36"/>
          <p:cNvPicPr>
            <a:picLocks/>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334232" y="-215900"/>
            <a:ext cx="2090617"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37"/>
          <p:cNvPicPr preferRelativeResize="0">
            <a:picLocks/>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0342722" y="6584952"/>
            <a:ext cx="1619432"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086991"/>
      </p:ext>
    </p:extLst>
  </p:cSld>
  <p:clrMap bg1="lt1" tx1="dk1" bg2="lt2" tx2="dk2" accent1="accent1" accent2="accent2" accent3="accent3" accent4="accent4" accent5="accent5" accent6="accent6" hlink="hlink" folHlink="folHlink"/>
  <p:sldLayoutIdLst>
    <p:sldLayoutId id="2147484072" r:id="rId1"/>
  </p:sldLayoutIdLst>
  <p:hf sldNum="0" hdr="0" dt="0"/>
  <p:txStyles>
    <p:titleStyle>
      <a:lvl1pPr algn="just" rtl="0" eaLnBrk="0" fontAlgn="base" hangingPunct="0">
        <a:spcBef>
          <a:spcPct val="0"/>
        </a:spcBef>
        <a:spcAft>
          <a:spcPct val="0"/>
        </a:spcAft>
        <a:defRPr lang="en-GB" sz="2933" b="1" dirty="0">
          <a:solidFill>
            <a:schemeClr val="bg1"/>
          </a:solidFill>
          <a:latin typeface="Arial" panose="020B0604020202020204" pitchFamily="34" charset="0"/>
          <a:ea typeface="+mj-ea"/>
          <a:cs typeface="Arial" panose="020B0604020202020204" pitchFamily="34" charset="0"/>
        </a:defRPr>
      </a:lvl1pPr>
      <a:lvl2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5pPr>
      <a:lvl6pPr marL="439828" algn="l" rtl="0" fontAlgn="base">
        <a:spcBef>
          <a:spcPct val="0"/>
        </a:spcBef>
        <a:spcAft>
          <a:spcPct val="0"/>
        </a:spcAft>
        <a:defRPr sz="2116" b="1">
          <a:solidFill>
            <a:schemeClr val="bg1"/>
          </a:solidFill>
          <a:latin typeface="Verdana" pitchFamily="34" charset="0"/>
        </a:defRPr>
      </a:lvl6pPr>
      <a:lvl7pPr marL="879655" algn="l" rtl="0" fontAlgn="base">
        <a:spcBef>
          <a:spcPct val="0"/>
        </a:spcBef>
        <a:spcAft>
          <a:spcPct val="0"/>
        </a:spcAft>
        <a:defRPr sz="2116" b="1">
          <a:solidFill>
            <a:schemeClr val="bg1"/>
          </a:solidFill>
          <a:latin typeface="Verdana" pitchFamily="34" charset="0"/>
        </a:defRPr>
      </a:lvl7pPr>
      <a:lvl8pPr marL="1319484" algn="l" rtl="0" fontAlgn="base">
        <a:spcBef>
          <a:spcPct val="0"/>
        </a:spcBef>
        <a:spcAft>
          <a:spcPct val="0"/>
        </a:spcAft>
        <a:defRPr sz="2116" b="1">
          <a:solidFill>
            <a:schemeClr val="bg1"/>
          </a:solidFill>
          <a:latin typeface="Verdana" pitchFamily="34" charset="0"/>
        </a:defRPr>
      </a:lvl8pPr>
      <a:lvl9pPr marL="1759312" algn="l" rtl="0" fontAlgn="base">
        <a:spcBef>
          <a:spcPct val="0"/>
        </a:spcBef>
        <a:spcAft>
          <a:spcPct val="0"/>
        </a:spcAft>
        <a:defRPr sz="2116" b="1">
          <a:solidFill>
            <a:schemeClr val="bg1"/>
          </a:solidFill>
          <a:latin typeface="Verdana" pitchFamily="34" charset="0"/>
        </a:defRPr>
      </a:lvl9pPr>
    </p:titleStyle>
    <p:body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1pPr>
      <a:lvl2pPr marL="77891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2pPr>
      <a:lvl3pPr marL="1352517"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3pPr>
      <a:lvl4pPr marL="1928236"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charset="0"/>
          <a:ea typeface="MS PGothic" pitchFamily="34" charset="-128"/>
          <a:cs typeface="Arial" charset="0"/>
        </a:defRPr>
      </a:lvl4pPr>
      <a:lvl5pPr marL="2501837"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733" dirty="0">
          <a:solidFill>
            <a:srgbClr val="8197A6"/>
          </a:solidFill>
          <a:latin typeface="Arial" charset="0"/>
          <a:ea typeface="MS PGothic" pitchFamily="34" charset="-128"/>
          <a:cs typeface="Arial" charset="0"/>
        </a:defRPr>
      </a:lvl5pPr>
      <a:lvl6pPr marL="3347580"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408"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36"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65"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55" rtl="0" eaLnBrk="1" latinLnBrk="0" hangingPunct="1">
        <a:defRPr sz="1732" kern="1200">
          <a:solidFill>
            <a:schemeClr val="tx1"/>
          </a:solidFill>
          <a:latin typeface="+mn-lt"/>
          <a:ea typeface="+mn-ea"/>
          <a:cs typeface="+mn-cs"/>
        </a:defRPr>
      </a:lvl1pPr>
      <a:lvl2pPr marL="439828" algn="l" defTabSz="879655" rtl="0" eaLnBrk="1" latinLnBrk="0" hangingPunct="1">
        <a:defRPr sz="1732" kern="1200">
          <a:solidFill>
            <a:schemeClr val="tx1"/>
          </a:solidFill>
          <a:latin typeface="+mn-lt"/>
          <a:ea typeface="+mn-ea"/>
          <a:cs typeface="+mn-cs"/>
        </a:defRPr>
      </a:lvl2pPr>
      <a:lvl3pPr marL="879655" algn="l" defTabSz="879655" rtl="0" eaLnBrk="1" latinLnBrk="0" hangingPunct="1">
        <a:defRPr sz="1732" kern="1200">
          <a:solidFill>
            <a:schemeClr val="tx1"/>
          </a:solidFill>
          <a:latin typeface="+mn-lt"/>
          <a:ea typeface="+mn-ea"/>
          <a:cs typeface="+mn-cs"/>
        </a:defRPr>
      </a:lvl3pPr>
      <a:lvl4pPr marL="1319484" algn="l" defTabSz="879655" rtl="0" eaLnBrk="1" latinLnBrk="0" hangingPunct="1">
        <a:defRPr sz="1732" kern="1200">
          <a:solidFill>
            <a:schemeClr val="tx1"/>
          </a:solidFill>
          <a:latin typeface="+mn-lt"/>
          <a:ea typeface="+mn-ea"/>
          <a:cs typeface="+mn-cs"/>
        </a:defRPr>
      </a:lvl4pPr>
      <a:lvl5pPr marL="1759312" algn="l" defTabSz="879655" rtl="0" eaLnBrk="1" latinLnBrk="0" hangingPunct="1">
        <a:defRPr sz="1732" kern="1200">
          <a:solidFill>
            <a:schemeClr val="tx1"/>
          </a:solidFill>
          <a:latin typeface="+mn-lt"/>
          <a:ea typeface="+mn-ea"/>
          <a:cs typeface="+mn-cs"/>
        </a:defRPr>
      </a:lvl5pPr>
      <a:lvl6pPr marL="2199141" algn="l" defTabSz="879655" rtl="0" eaLnBrk="1" latinLnBrk="0" hangingPunct="1">
        <a:defRPr sz="1732" kern="1200">
          <a:solidFill>
            <a:schemeClr val="tx1"/>
          </a:solidFill>
          <a:latin typeface="+mn-lt"/>
          <a:ea typeface="+mn-ea"/>
          <a:cs typeface="+mn-cs"/>
        </a:defRPr>
      </a:lvl6pPr>
      <a:lvl7pPr marL="2638969" algn="l" defTabSz="879655" rtl="0" eaLnBrk="1" latinLnBrk="0" hangingPunct="1">
        <a:defRPr sz="1732" kern="1200">
          <a:solidFill>
            <a:schemeClr val="tx1"/>
          </a:solidFill>
          <a:latin typeface="+mn-lt"/>
          <a:ea typeface="+mn-ea"/>
          <a:cs typeface="+mn-cs"/>
        </a:defRPr>
      </a:lvl7pPr>
      <a:lvl8pPr marL="3078796" algn="l" defTabSz="879655" rtl="0" eaLnBrk="1" latinLnBrk="0" hangingPunct="1">
        <a:defRPr sz="1732" kern="1200">
          <a:solidFill>
            <a:schemeClr val="tx1"/>
          </a:solidFill>
          <a:latin typeface="+mn-lt"/>
          <a:ea typeface="+mn-ea"/>
          <a:cs typeface="+mn-cs"/>
        </a:defRPr>
      </a:lvl8pPr>
      <a:lvl9pPr marL="3518625" algn="l" defTabSz="879655" rtl="0" eaLnBrk="1" latinLnBrk="0" hangingPunct="1">
        <a:defRPr sz="1732"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Immagin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877" y="-48683"/>
            <a:ext cx="12384523" cy="696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DG"/>
          <p:cNvSpPr txBox="1">
            <a:spLocks noChangeArrowheads="1"/>
          </p:cNvSpPr>
          <p:nvPr userDrawn="1"/>
        </p:nvSpPr>
        <p:spPr bwMode="auto">
          <a:xfrm>
            <a:off x="772574" y="446618"/>
            <a:ext cx="6706956" cy="21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GB" sz="769" dirty="0"/>
          </a:p>
        </p:txBody>
      </p:sp>
      <p:sp>
        <p:nvSpPr>
          <p:cNvPr id="6148" name="Rectangle 6"/>
          <p:cNvSpPr>
            <a:spLocks noGrp="1" noChangeArrowheads="1"/>
          </p:cNvSpPr>
          <p:nvPr>
            <p:ph type="title"/>
          </p:nvPr>
        </p:nvSpPr>
        <p:spPr bwMode="auto">
          <a:xfrm>
            <a:off x="216490" y="165255"/>
            <a:ext cx="9748434"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GB" altLang="en-US"/>
              <a:t>CLICK TO EDIT MASTER TITLE STYLE</a:t>
            </a:r>
          </a:p>
        </p:txBody>
      </p:sp>
      <p:sp>
        <p:nvSpPr>
          <p:cNvPr id="14" name="Text Box 38"/>
          <p:cNvSpPr txBox="1">
            <a:spLocks noChangeArrowheads="1"/>
          </p:cNvSpPr>
          <p:nvPr userDrawn="1"/>
        </p:nvSpPr>
        <p:spPr bwMode="auto">
          <a:xfrm>
            <a:off x="220736" y="6201834"/>
            <a:ext cx="121187" cy="21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spcBef>
                <a:spcPct val="50000"/>
              </a:spcBef>
              <a:defRPr/>
            </a:pPr>
            <a:r>
              <a:rPr lang="en-GB" sz="797"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858" y="6411384"/>
            <a:ext cx="1176688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151"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72436" y="6578600"/>
            <a:ext cx="1640657" cy="11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2"/>
          <p:cNvSpPr>
            <a:spLocks noGrp="1" noChangeArrowheads="1"/>
          </p:cNvSpPr>
          <p:nvPr>
            <p:ph type="body" idx="1"/>
          </p:nvPr>
        </p:nvSpPr>
        <p:spPr bwMode="auto">
          <a:xfrm>
            <a:off x="218613" y="1071033"/>
            <a:ext cx="11764765" cy="513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11682316" y="6201834"/>
            <a:ext cx="273472" cy="21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defRPr/>
            </a:pPr>
            <a:r>
              <a:rPr lang="it-IT" sz="797" noProof="1">
                <a:solidFill>
                  <a:schemeClr val="bg1"/>
                </a:solidFill>
                <a:latin typeface="Arial" panose="020B0604020202020204" pitchFamily="34" charset="0"/>
                <a:cs typeface="Arial" panose="020B0604020202020204" pitchFamily="34" charset="0"/>
              </a:rPr>
              <a:t>  </a:t>
            </a:r>
            <a:fld id="{E6F27798-74E8-40A5-A046-B3613AE63CC4}" type="slidenum">
              <a:rPr lang="it-IT" sz="797" noProof="1">
                <a:solidFill>
                  <a:srgbClr val="8197A6"/>
                </a:solidFill>
                <a:latin typeface="Arial" panose="020B0604020202020204" pitchFamily="34" charset="0"/>
                <a:cs typeface="Arial" panose="020B0604020202020204" pitchFamily="34" charset="0"/>
              </a:rPr>
              <a:pPr algn="r">
                <a:spcBef>
                  <a:spcPct val="50000"/>
                </a:spcBef>
                <a:defRPr/>
              </a:pPr>
              <a:t>‹#›</a:t>
            </a:fld>
            <a:endParaRPr lang="en-GB" sz="797" noProof="1">
              <a:solidFill>
                <a:srgbClr val="8197A6"/>
              </a:solidFill>
              <a:latin typeface="Arial" panose="020B0604020202020204" pitchFamily="34" charset="0"/>
              <a:cs typeface="Arial" panose="020B0604020202020204" pitchFamily="34" charset="0"/>
            </a:endParaRPr>
          </a:p>
        </p:txBody>
      </p:sp>
      <p:grpSp>
        <p:nvGrpSpPr>
          <p:cNvPr id="6154" name="Group 122"/>
          <p:cNvGrpSpPr>
            <a:grpSpLocks/>
          </p:cNvGrpSpPr>
          <p:nvPr userDrawn="1"/>
        </p:nvGrpSpPr>
        <p:grpSpPr bwMode="auto">
          <a:xfrm>
            <a:off x="227104" y="6572251"/>
            <a:ext cx="9281493" cy="143933"/>
            <a:chOff x="226688" y="6572055"/>
            <a:chExt cx="9280921" cy="144114"/>
          </a:xfrm>
        </p:grpSpPr>
        <p:pic>
          <p:nvPicPr>
            <p:cNvPr id="6156" name="Picture 123" descr="at.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24" descr="be.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25"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26" descr="cz.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27"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128"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29"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30"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131"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132"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33"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34"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135"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136"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137"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38"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39"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140"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141"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142"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143"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144"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145" descr="ca.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146"/>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147" descr="si.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5" name="Picture 36"/>
          <p:cNvPicPr>
            <a:picLocks/>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10334232" y="-215900"/>
            <a:ext cx="2090617"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56250"/>
      </p:ext>
    </p:extLst>
  </p:cSld>
  <p:clrMap bg1="lt1" tx1="dk1" bg2="lt2" tx2="dk2" accent1="accent1" accent2="accent2" accent3="accent3" accent4="accent4" accent5="accent5" accent6="accent6" hlink="hlink" folHlink="folHlink"/>
  <p:sldLayoutIdLst>
    <p:sldLayoutId id="2147484074" r:id="rId1"/>
  </p:sldLayoutIdLst>
  <p:hf sldNum="0" hdr="0" dt="0"/>
  <p:txStyles>
    <p:titleStyle>
      <a:lvl1pPr algn="just" rtl="0" eaLnBrk="0" fontAlgn="base" hangingPunct="0">
        <a:spcBef>
          <a:spcPct val="0"/>
        </a:spcBef>
        <a:spcAft>
          <a:spcPct val="0"/>
        </a:spcAft>
        <a:defRPr lang="en-GB" sz="2933" b="1" dirty="0">
          <a:solidFill>
            <a:schemeClr val="bg1"/>
          </a:solidFill>
          <a:latin typeface="Arial" panose="020B0604020202020204" pitchFamily="34" charset="0"/>
          <a:ea typeface="+mj-ea"/>
          <a:cs typeface="Arial" panose="020B0604020202020204" pitchFamily="34" charset="0"/>
        </a:defRPr>
      </a:lvl1pPr>
      <a:lvl2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5pPr>
      <a:lvl6pPr marL="439828" algn="l" rtl="0" fontAlgn="base">
        <a:spcBef>
          <a:spcPct val="0"/>
        </a:spcBef>
        <a:spcAft>
          <a:spcPct val="0"/>
        </a:spcAft>
        <a:defRPr sz="2116" b="1">
          <a:solidFill>
            <a:schemeClr val="bg1"/>
          </a:solidFill>
          <a:latin typeface="Verdana" pitchFamily="34" charset="0"/>
        </a:defRPr>
      </a:lvl6pPr>
      <a:lvl7pPr marL="879655" algn="l" rtl="0" fontAlgn="base">
        <a:spcBef>
          <a:spcPct val="0"/>
        </a:spcBef>
        <a:spcAft>
          <a:spcPct val="0"/>
        </a:spcAft>
        <a:defRPr sz="2116" b="1">
          <a:solidFill>
            <a:schemeClr val="bg1"/>
          </a:solidFill>
          <a:latin typeface="Verdana" pitchFamily="34" charset="0"/>
        </a:defRPr>
      </a:lvl7pPr>
      <a:lvl8pPr marL="1319484" algn="l" rtl="0" fontAlgn="base">
        <a:spcBef>
          <a:spcPct val="0"/>
        </a:spcBef>
        <a:spcAft>
          <a:spcPct val="0"/>
        </a:spcAft>
        <a:defRPr sz="2116" b="1">
          <a:solidFill>
            <a:schemeClr val="bg1"/>
          </a:solidFill>
          <a:latin typeface="Verdana" pitchFamily="34" charset="0"/>
        </a:defRPr>
      </a:lvl8pPr>
      <a:lvl9pPr marL="1759312" algn="l" rtl="0" fontAlgn="base">
        <a:spcBef>
          <a:spcPct val="0"/>
        </a:spcBef>
        <a:spcAft>
          <a:spcPct val="0"/>
        </a:spcAft>
        <a:defRPr sz="2116" b="1">
          <a:solidFill>
            <a:schemeClr val="bg1"/>
          </a:solidFill>
          <a:latin typeface="Verdana" pitchFamily="34" charset="0"/>
        </a:defRPr>
      </a:lvl9pPr>
    </p:titleStyle>
    <p:body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1pPr>
      <a:lvl2pPr marL="77891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2pPr>
      <a:lvl3pPr marL="1352517"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3pPr>
      <a:lvl4pPr marL="1928236"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charset="0"/>
          <a:ea typeface="MS PGothic" pitchFamily="34" charset="-128"/>
          <a:cs typeface="Arial" charset="0"/>
        </a:defRPr>
      </a:lvl4pPr>
      <a:lvl5pPr marL="2501837"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733" dirty="0">
          <a:solidFill>
            <a:srgbClr val="8197A6"/>
          </a:solidFill>
          <a:latin typeface="Arial" charset="0"/>
          <a:ea typeface="MS PGothic" pitchFamily="34" charset="-128"/>
          <a:cs typeface="Arial" charset="0"/>
        </a:defRPr>
      </a:lvl5pPr>
      <a:lvl6pPr marL="3347580"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408"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36"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65"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55" rtl="0" eaLnBrk="1" latinLnBrk="0" hangingPunct="1">
        <a:defRPr sz="1732" kern="1200">
          <a:solidFill>
            <a:schemeClr val="tx1"/>
          </a:solidFill>
          <a:latin typeface="+mn-lt"/>
          <a:ea typeface="+mn-ea"/>
          <a:cs typeface="+mn-cs"/>
        </a:defRPr>
      </a:lvl1pPr>
      <a:lvl2pPr marL="439828" algn="l" defTabSz="879655" rtl="0" eaLnBrk="1" latinLnBrk="0" hangingPunct="1">
        <a:defRPr sz="1732" kern="1200">
          <a:solidFill>
            <a:schemeClr val="tx1"/>
          </a:solidFill>
          <a:latin typeface="+mn-lt"/>
          <a:ea typeface="+mn-ea"/>
          <a:cs typeface="+mn-cs"/>
        </a:defRPr>
      </a:lvl2pPr>
      <a:lvl3pPr marL="879655" algn="l" defTabSz="879655" rtl="0" eaLnBrk="1" latinLnBrk="0" hangingPunct="1">
        <a:defRPr sz="1732" kern="1200">
          <a:solidFill>
            <a:schemeClr val="tx1"/>
          </a:solidFill>
          <a:latin typeface="+mn-lt"/>
          <a:ea typeface="+mn-ea"/>
          <a:cs typeface="+mn-cs"/>
        </a:defRPr>
      </a:lvl3pPr>
      <a:lvl4pPr marL="1319484" algn="l" defTabSz="879655" rtl="0" eaLnBrk="1" latinLnBrk="0" hangingPunct="1">
        <a:defRPr sz="1732" kern="1200">
          <a:solidFill>
            <a:schemeClr val="tx1"/>
          </a:solidFill>
          <a:latin typeface="+mn-lt"/>
          <a:ea typeface="+mn-ea"/>
          <a:cs typeface="+mn-cs"/>
        </a:defRPr>
      </a:lvl4pPr>
      <a:lvl5pPr marL="1759312" algn="l" defTabSz="879655" rtl="0" eaLnBrk="1" latinLnBrk="0" hangingPunct="1">
        <a:defRPr sz="1732" kern="1200">
          <a:solidFill>
            <a:schemeClr val="tx1"/>
          </a:solidFill>
          <a:latin typeface="+mn-lt"/>
          <a:ea typeface="+mn-ea"/>
          <a:cs typeface="+mn-cs"/>
        </a:defRPr>
      </a:lvl5pPr>
      <a:lvl6pPr marL="2199141" algn="l" defTabSz="879655" rtl="0" eaLnBrk="1" latinLnBrk="0" hangingPunct="1">
        <a:defRPr sz="1732" kern="1200">
          <a:solidFill>
            <a:schemeClr val="tx1"/>
          </a:solidFill>
          <a:latin typeface="+mn-lt"/>
          <a:ea typeface="+mn-ea"/>
          <a:cs typeface="+mn-cs"/>
        </a:defRPr>
      </a:lvl6pPr>
      <a:lvl7pPr marL="2638969" algn="l" defTabSz="879655" rtl="0" eaLnBrk="1" latinLnBrk="0" hangingPunct="1">
        <a:defRPr sz="1732" kern="1200">
          <a:solidFill>
            <a:schemeClr val="tx1"/>
          </a:solidFill>
          <a:latin typeface="+mn-lt"/>
          <a:ea typeface="+mn-ea"/>
          <a:cs typeface="+mn-cs"/>
        </a:defRPr>
      </a:lvl7pPr>
      <a:lvl8pPr marL="3078796" algn="l" defTabSz="879655" rtl="0" eaLnBrk="1" latinLnBrk="0" hangingPunct="1">
        <a:defRPr sz="1732" kern="1200">
          <a:solidFill>
            <a:schemeClr val="tx1"/>
          </a:solidFill>
          <a:latin typeface="+mn-lt"/>
          <a:ea typeface="+mn-ea"/>
          <a:cs typeface="+mn-cs"/>
        </a:defRPr>
      </a:lvl8pPr>
      <a:lvl9pPr marL="3518625" algn="l" defTabSz="879655" rtl="0" eaLnBrk="1" latinLnBrk="0" hangingPunct="1">
        <a:defRPr sz="1732"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776F35B-FBFA-D845-8E7D-100AD543CA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873" y="-47786"/>
            <a:ext cx="12386467" cy="6967388"/>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1071224"/>
            <a:ext cx="11764800" cy="51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8" name="Group 122">
            <a:extLst>
              <a:ext uri="{FF2B5EF4-FFF2-40B4-BE49-F238E27FC236}">
                <a16:creationId xmlns:a16="http://schemas.microsoft.com/office/drawing/2014/main" id="{8609F970-88C7-476D-82E1-1036AC8CAE2B}"/>
              </a:ext>
            </a:extLst>
          </p:cNvPr>
          <p:cNvGrpSpPr/>
          <p:nvPr userDrawn="1"/>
        </p:nvGrpSpPr>
        <p:grpSpPr>
          <a:xfrm>
            <a:off x="226688" y="6572055"/>
            <a:ext cx="9280921" cy="144114"/>
            <a:chOff x="226688" y="6572055"/>
            <a:chExt cx="9280921" cy="144114"/>
          </a:xfrm>
        </p:grpSpPr>
        <p:pic>
          <p:nvPicPr>
            <p:cNvPr id="39" name="Picture 123" descr="at.png">
              <a:extLst>
                <a:ext uri="{FF2B5EF4-FFF2-40B4-BE49-F238E27FC236}">
                  <a16:creationId xmlns:a16="http://schemas.microsoft.com/office/drawing/2014/main" id="{66E65784-FD04-4350-AD92-F0B82AB5AFC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4B6CFEA0-14E9-4275-A19B-8D9F82B9C10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A8B479D1-BBCE-429F-A237-97B9A748AAD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5E12F77F-2532-4874-8B46-1F62FFD7E3B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67EB12BF-3708-4D0D-BF5B-32CA4FEDE49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5CDBC77C-839C-409C-9C01-3DB1A561219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6FDB66D3-AA86-405A-A1B2-BD2580AE006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658FB52F-7A6E-4ACD-830E-E0AB0142DD1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12C4D64-EB07-4748-9725-405FD70F16B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DA053B2C-CBE7-4EDF-BFE7-0C6D1DE5250C}"/>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C9DEA4D5-EBCB-4DDF-B09A-3BA43214D25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C22F2D0C-B5FD-47F8-B81F-01ADFB9C029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80AE0363-7A39-466E-963D-165D710EE48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4DE6A983-379C-4973-A3CB-5B0B953D09F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323C98A7-0B95-4D26-982A-86ECF7B0CF83}"/>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6A33FE1C-0C58-4822-B7C2-1EDD4C30EA9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6E455369-2330-4F76-BC8C-BA1967B362A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2516A663-F5C1-4404-BBC7-723047CC31F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5C524023-EA9A-4833-A715-9DD2B9E3B2D1}"/>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027592AF-15EA-4DAE-B030-B44A15E4B64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B63F0418-729E-4990-B012-BF1485AC794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26091826-9100-48EE-8263-5F039468630E}"/>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4D0CCBE1-06D4-4135-834C-80AE23940880}"/>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48A9CEE-3BC8-4751-B260-87185639B01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9" name="Picture 147" descr="si.png">
              <a:extLst>
                <a:ext uri="{FF2B5EF4-FFF2-40B4-BE49-F238E27FC236}">
                  <a16:creationId xmlns:a16="http://schemas.microsoft.com/office/drawing/2014/main" id="{C70705EB-C62C-46C3-AA8F-F39363E49CB0}"/>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p:cNvPicPr>
            <a:picLocks/>
          </p:cNvPicPr>
          <p:nvPr userDrawn="1"/>
        </p:nvPicPr>
        <p:blipFill>
          <a:blip r:embed="rId30" cstate="print">
            <a:extLst>
              <a:ext uri="{28A0092B-C50C-407E-A947-70E740481C1C}">
                <a14:useLocalDpi xmlns:a14="http://schemas.microsoft.com/office/drawing/2010/main" val="0"/>
              </a:ext>
            </a:extLst>
          </a:blip>
          <a:srcRect/>
          <a:stretch/>
        </p:blipFill>
        <p:spPr>
          <a:xfrm>
            <a:off x="10333803" y="-215904"/>
            <a:ext cx="2090571" cy="1314000"/>
          </a:xfrm>
          <a:prstGeom prst="rect">
            <a:avLst/>
          </a:prstGeom>
        </p:spPr>
      </p:pic>
    </p:spTree>
    <p:extLst>
      <p:ext uri="{BB962C8B-B14F-4D97-AF65-F5344CB8AC3E}">
        <p14:creationId xmlns:p14="http://schemas.microsoft.com/office/powerpoint/2010/main" val="2215735761"/>
      </p:ext>
    </p:extLst>
  </p:cSld>
  <p:clrMap bg1="lt1" tx1="dk1" bg2="lt2" tx2="dk2" accent1="accent1" accent2="accent2" accent3="accent3" accent4="accent4" accent5="accent5" accent6="accent6" hlink="hlink" folHlink="folHlink"/>
  <p:sldLayoutIdLst>
    <p:sldLayoutId id="2147484076" r:id="rId1"/>
  </p:sldLayoutIdLst>
  <p:hf sldNum="0" hdr="0" dt="0"/>
  <p:txStyles>
    <p:titleStyle>
      <a:lvl1pPr algn="just" rtl="0" fontAlgn="base">
        <a:spcBef>
          <a:spcPct val="0"/>
        </a:spcBef>
        <a:spcAft>
          <a:spcPct val="0"/>
        </a:spcAft>
        <a:defRPr lang="en-GB" sz="3000" b="1" baseline="0"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6" name="Picture 65"/>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68" name="Picture 67">
            <a:extLst>
              <a:ext uri="{FF2B5EF4-FFF2-40B4-BE49-F238E27FC236}">
                <a16:creationId xmlns:a16="http://schemas.microsoft.com/office/drawing/2014/main" id="{4A98235A-908E-9E4D-97CE-A7BE035FCD9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E72F4FA-AA84-3845-A45E-1DF449D7C0F2}"/>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E044A2EC-38AD-874D-8B46-906925A6705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C56C0BB1-C835-034A-8033-0886C0CAD1C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0C76739E-E31E-2641-8E97-919E0DEBA26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9CA97FFC-CDBE-244D-A003-136FE165072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B17730C2-E184-364B-A859-505111F77C2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BEEBDC9-F82C-C542-968E-0699D48E991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656AADB3-0160-E246-91E9-6F14C35E375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95815962-FBFF-4E43-90AF-A5552120649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21E1ADE8-7FBD-0646-A61B-CB9767EF32D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D8155EAB-1225-4049-8904-31D87A6B30F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EF04B81C-2531-C14D-A87E-D44A15F4738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95328A20-A885-4C43-A058-B369E1ADDA1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D3E97139-4C26-4E4D-A683-341E6639829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324D22DC-D816-1243-B082-8865DB1962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D07C25D-2917-F84E-A8AC-12F4CD46685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B33D011E-EDFE-6C47-90B7-8E838D0A597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E26A8BCE-FE5B-0B4B-97B7-B953C77F0FB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EA3C71A0-92F6-5449-B7A5-EE98B2C610F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4B9F4E5B-7A64-F841-A279-D97A9EDF1F0F}"/>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DDB1648C-F873-6749-A640-4082AF751D87}"/>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CDF58799-0634-5441-BED0-EA59E1AB37D8}"/>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98203A33-83F3-EF48-9824-219DF5D6937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5AF3F362-335A-2842-8023-E7A6D384C6AB}"/>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4C4F2EF4-11EA-364F-BAF7-246B7CF1C816}"/>
                </a:ext>
              </a:extLst>
            </p:cNvPr>
            <p:cNvPicPr>
              <a:picLocks noChangeAspect="1"/>
            </p:cNvPicPr>
            <p:nvPr userDrawn="1"/>
          </p:nvPicPr>
          <p:blipFill>
            <a:blip r:embed="rId40"/>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DED3E4FD-F737-FA46-85D9-21C9604F0B66}"/>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3F56142-1525-C14D-B747-95D034DF083C}"/>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4000" r:id="rId12"/>
    <p:sldLayoutId id="2147484001" r:id="rId13"/>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4A98235A-908E-9E4D-97CE-A7BE035FCD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9E72F4FA-AA84-3845-A45E-1DF449D7C0F2}"/>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E044A2EC-38AD-874D-8B46-906925A670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C56C0BB1-C835-034A-8033-0886C0CAD1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0C76739E-E31E-2641-8E97-919E0DEBA26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9CA97FFC-CDBE-244D-A003-136FE165072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B17730C2-E184-364B-A859-505111F77C2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CBEEBDC9-F82C-C542-968E-0699D48E99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656AADB3-0160-E246-91E9-6F14C35E375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95815962-FBFF-4E43-90AF-A5552120649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21E1ADE8-7FBD-0646-A61B-CB9767EF32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D8155EAB-1225-4049-8904-31D87A6B30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EF04B81C-2531-C14D-A87E-D44A15F473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95328A20-A885-4C43-A058-B369E1ADDA1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D3E97139-4C26-4E4D-A683-341E6639829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324D22DC-D816-1243-B082-8865DB19620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3D07C25D-2917-F84E-A8AC-12F4CD46685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B33D011E-EDFE-6C47-90B7-8E838D0A597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E26A8BCE-FE5B-0B4B-97B7-B953C77F0FB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EA3C71A0-92F6-5449-B7A5-EE98B2C610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4B9F4E5B-7A64-F841-A279-D97A9EDF1F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DDB1648C-F873-6749-A640-4082AF751D8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CDF58799-0634-5441-BED0-EA59E1AB37D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98203A33-83F3-EF48-9824-219DF5D6937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5AF3F362-335A-2842-8023-E7A6D384C6A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4C4F2EF4-11EA-364F-BAF7-246B7CF1C816}"/>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DED3E4FD-F737-FA46-85D9-21C9604F0B6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23F56142-1525-C14D-B747-95D034DF083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p:cNvPicPr>
            <a:picLocks/>
          </p:cNvPicPr>
          <p:nvPr userDrawn="1"/>
        </p:nvPicPr>
        <p:blipFill>
          <a:blip r:embed="rId31"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1"/>
            <a:ext cx="122253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859" y="883107"/>
            <a:ext cx="11795829"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5" cstate="email">
            <a:extLst>
              <a:ext uri="{28A0092B-C50C-407E-A947-70E740481C1C}">
                <a14:useLocalDpi xmlns:a14="http://schemas.microsoft.com/office/drawing/2010/main"/>
              </a:ext>
            </a:extLst>
          </a:blip>
          <a:stretch>
            <a:fillRect/>
          </a:stretch>
        </p:blipFill>
        <p:spPr>
          <a:xfrm>
            <a:off x="10359740" y="-215904"/>
            <a:ext cx="2100929"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7017" y="156383"/>
            <a:ext cx="10136492"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371528" y="6585917"/>
            <a:ext cx="1641396"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7308" y="6572055"/>
            <a:ext cx="9306299"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6638878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Immagin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877" y="-48683"/>
            <a:ext cx="12384523" cy="696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DG"/>
          <p:cNvSpPr txBox="1">
            <a:spLocks noChangeArrowheads="1"/>
          </p:cNvSpPr>
          <p:nvPr userDrawn="1"/>
        </p:nvSpPr>
        <p:spPr bwMode="auto">
          <a:xfrm>
            <a:off x="772574" y="446618"/>
            <a:ext cx="6706956" cy="21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GB" sz="769" dirty="0"/>
          </a:p>
        </p:txBody>
      </p:sp>
      <p:sp>
        <p:nvSpPr>
          <p:cNvPr id="5124" name="Rectangle 6"/>
          <p:cNvSpPr>
            <a:spLocks noGrp="1" noChangeArrowheads="1"/>
          </p:cNvSpPr>
          <p:nvPr>
            <p:ph type="title"/>
          </p:nvPr>
        </p:nvSpPr>
        <p:spPr bwMode="auto">
          <a:xfrm>
            <a:off x="216490" y="165255"/>
            <a:ext cx="9748434"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GB" altLang="en-US"/>
              <a:t>CLICK TO EDIT MASTER TITLE STYLE</a:t>
            </a:r>
          </a:p>
        </p:txBody>
      </p:sp>
      <p:sp>
        <p:nvSpPr>
          <p:cNvPr id="14" name="Text Box 38"/>
          <p:cNvSpPr txBox="1">
            <a:spLocks noChangeArrowheads="1"/>
          </p:cNvSpPr>
          <p:nvPr userDrawn="1"/>
        </p:nvSpPr>
        <p:spPr bwMode="auto">
          <a:xfrm>
            <a:off x="220736" y="6201834"/>
            <a:ext cx="121187" cy="21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spcBef>
                <a:spcPct val="50000"/>
              </a:spcBef>
              <a:defRPr/>
            </a:pPr>
            <a:r>
              <a:rPr lang="en-GB" sz="797"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858" y="6411384"/>
            <a:ext cx="1176688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127"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372436" y="6578600"/>
            <a:ext cx="1640657" cy="11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2"/>
          <p:cNvSpPr>
            <a:spLocks noGrp="1" noChangeArrowheads="1"/>
          </p:cNvSpPr>
          <p:nvPr>
            <p:ph type="body" idx="1"/>
          </p:nvPr>
        </p:nvSpPr>
        <p:spPr bwMode="auto">
          <a:xfrm>
            <a:off x="218613" y="1071033"/>
            <a:ext cx="11764765" cy="513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5129" name="Picture 37"/>
          <p:cNvPicPr preferRelativeResize="0">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42722" y="6584952"/>
            <a:ext cx="1619432"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11682316" y="6201834"/>
            <a:ext cx="273472" cy="21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defRPr/>
            </a:pPr>
            <a:r>
              <a:rPr lang="it-IT" sz="797" noProof="1">
                <a:solidFill>
                  <a:schemeClr val="bg1"/>
                </a:solidFill>
                <a:latin typeface="Arial" panose="020B0604020202020204" pitchFamily="34" charset="0"/>
                <a:cs typeface="Arial" panose="020B0604020202020204" pitchFamily="34" charset="0"/>
              </a:rPr>
              <a:t>  </a:t>
            </a:r>
            <a:fld id="{677E8144-99CF-4E63-91B5-79572C71B14B}" type="slidenum">
              <a:rPr lang="it-IT" sz="797" noProof="1">
                <a:solidFill>
                  <a:srgbClr val="8197A6"/>
                </a:solidFill>
                <a:latin typeface="Arial" panose="020B0604020202020204" pitchFamily="34" charset="0"/>
                <a:cs typeface="Arial" panose="020B0604020202020204" pitchFamily="34" charset="0"/>
              </a:rPr>
              <a:pPr algn="r">
                <a:spcBef>
                  <a:spcPct val="50000"/>
                </a:spcBef>
                <a:defRPr/>
              </a:pPr>
              <a:t>‹#›</a:t>
            </a:fld>
            <a:endParaRPr lang="en-GB" sz="797" noProof="1">
              <a:solidFill>
                <a:srgbClr val="8197A6"/>
              </a:solidFill>
              <a:latin typeface="Arial" panose="020B0604020202020204" pitchFamily="34" charset="0"/>
              <a:cs typeface="Arial" panose="020B0604020202020204" pitchFamily="34" charset="0"/>
            </a:endParaRPr>
          </a:p>
        </p:txBody>
      </p:sp>
      <p:grpSp>
        <p:nvGrpSpPr>
          <p:cNvPr id="5131" name="Group 122"/>
          <p:cNvGrpSpPr>
            <a:grpSpLocks/>
          </p:cNvGrpSpPr>
          <p:nvPr userDrawn="1"/>
        </p:nvGrpSpPr>
        <p:grpSpPr bwMode="auto">
          <a:xfrm>
            <a:off x="227104" y="6572251"/>
            <a:ext cx="9281493" cy="143933"/>
            <a:chOff x="226688" y="6572055"/>
            <a:chExt cx="9280921" cy="144114"/>
          </a:xfrm>
        </p:grpSpPr>
        <p:pic>
          <p:nvPicPr>
            <p:cNvPr id="5133" name="Picture 123" descr="at.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4" descr="be.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25" descr="ch.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26" descr="cz.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27"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28" descr="dk.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29"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130"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131"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132"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133" descr="gr.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134"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135"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136"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137"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138"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139" descr="no.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140"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1" name="Picture 141" descr="pt.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2" name="Picture 142"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143" descr="se.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144" descr="uk.png"/>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145" descr="ca.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146"/>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147" descr="si.png"/>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2" name="Picture 36"/>
          <p:cNvPicPr>
            <a:picLocks/>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334232" y="-215900"/>
            <a:ext cx="2090617"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191508"/>
      </p:ext>
    </p:extLst>
  </p:cSld>
  <p:clrMap bg1="lt1" tx1="dk1" bg2="lt2" tx2="dk2" accent1="accent1" accent2="accent2" accent3="accent3" accent4="accent4" accent5="accent5" accent6="accent6" hlink="hlink" folHlink="folHlink"/>
  <p:sldLayoutIdLst>
    <p:sldLayoutId id="2147483992" r:id="rId1"/>
    <p:sldLayoutId id="2147484003" r:id="rId2"/>
  </p:sldLayoutIdLst>
  <p:hf sldNum="0" hdr="0" dt="0"/>
  <p:txStyles>
    <p:titleStyle>
      <a:lvl1pPr algn="just" rtl="0" eaLnBrk="0" fontAlgn="base" hangingPunct="0">
        <a:spcBef>
          <a:spcPct val="0"/>
        </a:spcBef>
        <a:spcAft>
          <a:spcPct val="0"/>
        </a:spcAft>
        <a:defRPr lang="en-GB" sz="2933" b="1" dirty="0">
          <a:solidFill>
            <a:schemeClr val="bg1"/>
          </a:solidFill>
          <a:latin typeface="Arial" panose="020B0604020202020204" pitchFamily="34" charset="0"/>
          <a:ea typeface="+mj-ea"/>
          <a:cs typeface="Arial" panose="020B0604020202020204" pitchFamily="34" charset="0"/>
        </a:defRPr>
      </a:lvl1pPr>
      <a:lvl2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2933" b="1">
          <a:solidFill>
            <a:schemeClr val="bg1"/>
          </a:solidFill>
          <a:latin typeface="Arial" panose="020B0604020202020204" pitchFamily="34" charset="0"/>
          <a:cs typeface="Arial" panose="020B0604020202020204" pitchFamily="34" charset="0"/>
        </a:defRPr>
      </a:lvl5pPr>
      <a:lvl6pPr marL="439828" algn="l" rtl="0" fontAlgn="base">
        <a:spcBef>
          <a:spcPct val="0"/>
        </a:spcBef>
        <a:spcAft>
          <a:spcPct val="0"/>
        </a:spcAft>
        <a:defRPr sz="2116" b="1">
          <a:solidFill>
            <a:schemeClr val="bg1"/>
          </a:solidFill>
          <a:latin typeface="Verdana" pitchFamily="34" charset="0"/>
        </a:defRPr>
      </a:lvl6pPr>
      <a:lvl7pPr marL="879655" algn="l" rtl="0" fontAlgn="base">
        <a:spcBef>
          <a:spcPct val="0"/>
        </a:spcBef>
        <a:spcAft>
          <a:spcPct val="0"/>
        </a:spcAft>
        <a:defRPr sz="2116" b="1">
          <a:solidFill>
            <a:schemeClr val="bg1"/>
          </a:solidFill>
          <a:latin typeface="Verdana" pitchFamily="34" charset="0"/>
        </a:defRPr>
      </a:lvl7pPr>
      <a:lvl8pPr marL="1319484" algn="l" rtl="0" fontAlgn="base">
        <a:spcBef>
          <a:spcPct val="0"/>
        </a:spcBef>
        <a:spcAft>
          <a:spcPct val="0"/>
        </a:spcAft>
        <a:defRPr sz="2116" b="1">
          <a:solidFill>
            <a:schemeClr val="bg1"/>
          </a:solidFill>
          <a:latin typeface="Verdana" pitchFamily="34" charset="0"/>
        </a:defRPr>
      </a:lvl8pPr>
      <a:lvl9pPr marL="1759312" algn="l" rtl="0" fontAlgn="base">
        <a:spcBef>
          <a:spcPct val="0"/>
        </a:spcBef>
        <a:spcAft>
          <a:spcPct val="0"/>
        </a:spcAft>
        <a:defRPr sz="2116" b="1">
          <a:solidFill>
            <a:schemeClr val="bg1"/>
          </a:solidFill>
          <a:latin typeface="Verdana" pitchFamily="34" charset="0"/>
        </a:defRPr>
      </a:lvl9pPr>
    </p:titleStyle>
    <p:body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1pPr>
      <a:lvl2pPr marL="77891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2pPr>
      <a:lvl3pPr marL="1352517"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panose="020B0604020202020204" pitchFamily="34" charset="0"/>
          <a:ea typeface="MS PGothic" pitchFamily="34" charset="-128"/>
          <a:cs typeface="Arial" panose="020B0604020202020204" pitchFamily="34" charset="0"/>
        </a:defRPr>
      </a:lvl3pPr>
      <a:lvl4pPr marL="1928236"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33" dirty="0">
          <a:solidFill>
            <a:srgbClr val="8197A6"/>
          </a:solidFill>
          <a:latin typeface="Arial" charset="0"/>
          <a:ea typeface="MS PGothic" pitchFamily="34" charset="-128"/>
          <a:cs typeface="Arial" charset="0"/>
        </a:defRPr>
      </a:lvl4pPr>
      <a:lvl5pPr marL="2501837"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733" dirty="0">
          <a:solidFill>
            <a:srgbClr val="8197A6"/>
          </a:solidFill>
          <a:latin typeface="Arial" charset="0"/>
          <a:ea typeface="MS PGothic" pitchFamily="34" charset="-128"/>
          <a:cs typeface="Arial" charset="0"/>
        </a:defRPr>
      </a:lvl5pPr>
      <a:lvl6pPr marL="3347580"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408"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36"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65"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55" rtl="0" eaLnBrk="1" latinLnBrk="0" hangingPunct="1">
        <a:defRPr sz="1732" kern="1200">
          <a:solidFill>
            <a:schemeClr val="tx1"/>
          </a:solidFill>
          <a:latin typeface="+mn-lt"/>
          <a:ea typeface="+mn-ea"/>
          <a:cs typeface="+mn-cs"/>
        </a:defRPr>
      </a:lvl1pPr>
      <a:lvl2pPr marL="439828" algn="l" defTabSz="879655" rtl="0" eaLnBrk="1" latinLnBrk="0" hangingPunct="1">
        <a:defRPr sz="1732" kern="1200">
          <a:solidFill>
            <a:schemeClr val="tx1"/>
          </a:solidFill>
          <a:latin typeface="+mn-lt"/>
          <a:ea typeface="+mn-ea"/>
          <a:cs typeface="+mn-cs"/>
        </a:defRPr>
      </a:lvl2pPr>
      <a:lvl3pPr marL="879655" algn="l" defTabSz="879655" rtl="0" eaLnBrk="1" latinLnBrk="0" hangingPunct="1">
        <a:defRPr sz="1732" kern="1200">
          <a:solidFill>
            <a:schemeClr val="tx1"/>
          </a:solidFill>
          <a:latin typeface="+mn-lt"/>
          <a:ea typeface="+mn-ea"/>
          <a:cs typeface="+mn-cs"/>
        </a:defRPr>
      </a:lvl3pPr>
      <a:lvl4pPr marL="1319484" algn="l" defTabSz="879655" rtl="0" eaLnBrk="1" latinLnBrk="0" hangingPunct="1">
        <a:defRPr sz="1732" kern="1200">
          <a:solidFill>
            <a:schemeClr val="tx1"/>
          </a:solidFill>
          <a:latin typeface="+mn-lt"/>
          <a:ea typeface="+mn-ea"/>
          <a:cs typeface="+mn-cs"/>
        </a:defRPr>
      </a:lvl4pPr>
      <a:lvl5pPr marL="1759312" algn="l" defTabSz="879655" rtl="0" eaLnBrk="1" latinLnBrk="0" hangingPunct="1">
        <a:defRPr sz="1732" kern="1200">
          <a:solidFill>
            <a:schemeClr val="tx1"/>
          </a:solidFill>
          <a:latin typeface="+mn-lt"/>
          <a:ea typeface="+mn-ea"/>
          <a:cs typeface="+mn-cs"/>
        </a:defRPr>
      </a:lvl5pPr>
      <a:lvl6pPr marL="2199141" algn="l" defTabSz="879655" rtl="0" eaLnBrk="1" latinLnBrk="0" hangingPunct="1">
        <a:defRPr sz="1732" kern="1200">
          <a:solidFill>
            <a:schemeClr val="tx1"/>
          </a:solidFill>
          <a:latin typeface="+mn-lt"/>
          <a:ea typeface="+mn-ea"/>
          <a:cs typeface="+mn-cs"/>
        </a:defRPr>
      </a:lvl6pPr>
      <a:lvl7pPr marL="2638969" algn="l" defTabSz="879655" rtl="0" eaLnBrk="1" latinLnBrk="0" hangingPunct="1">
        <a:defRPr sz="1732" kern="1200">
          <a:solidFill>
            <a:schemeClr val="tx1"/>
          </a:solidFill>
          <a:latin typeface="+mn-lt"/>
          <a:ea typeface="+mn-ea"/>
          <a:cs typeface="+mn-cs"/>
        </a:defRPr>
      </a:lvl7pPr>
      <a:lvl8pPr marL="3078796" algn="l" defTabSz="879655" rtl="0" eaLnBrk="1" latinLnBrk="0" hangingPunct="1">
        <a:defRPr sz="1732" kern="1200">
          <a:solidFill>
            <a:schemeClr val="tx1"/>
          </a:solidFill>
          <a:latin typeface="+mn-lt"/>
          <a:ea typeface="+mn-ea"/>
          <a:cs typeface="+mn-cs"/>
        </a:defRPr>
      </a:lvl8pPr>
      <a:lvl9pPr marL="3518625" algn="l" defTabSz="879655" rtl="0" eaLnBrk="1" latinLnBrk="0" hangingPunct="1">
        <a:defRPr sz="173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5" descr="PPT_Header0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225338"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body" idx="1"/>
          </p:nvPr>
        </p:nvSpPr>
        <p:spPr bwMode="auto">
          <a:xfrm>
            <a:off x="229226" y="1045634"/>
            <a:ext cx="11694724" cy="50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6"/>
          <p:cNvSpPr>
            <a:spLocks noGrp="1" noChangeArrowheads="1"/>
          </p:cNvSpPr>
          <p:nvPr>
            <p:ph type="title"/>
          </p:nvPr>
        </p:nvSpPr>
        <p:spPr bwMode="auto">
          <a:xfrm>
            <a:off x="1167351" y="213939"/>
            <a:ext cx="9215697"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sp>
        <p:nvSpPr>
          <p:cNvPr id="1032" name="Text Box 34">
            <a:extLst>
              <a:ext uri="{FF2B5EF4-FFF2-40B4-BE49-F238E27FC236}">
                <a16:creationId xmlns:a16="http://schemas.microsoft.com/office/drawing/2014/main" id="{EB719D01-353B-46CA-BC00-E5992D759239}"/>
              </a:ext>
            </a:extLst>
          </p:cNvPr>
          <p:cNvSpPr txBox="1">
            <a:spLocks noChangeAspect="1" noChangeArrowheads="1"/>
          </p:cNvSpPr>
          <p:nvPr/>
        </p:nvSpPr>
        <p:spPr bwMode="auto">
          <a:xfrm>
            <a:off x="5989567" y="6106585"/>
            <a:ext cx="6044750" cy="196849"/>
          </a:xfrm>
          <a:prstGeom prst="rect">
            <a:avLst/>
          </a:prstGeom>
          <a:noFill/>
          <a:ln w="9525">
            <a:noFill/>
            <a:miter lim="800000"/>
            <a:headEnd/>
            <a:tailEnd/>
          </a:ln>
          <a:effectLst/>
        </p:spPr>
        <p:txBody>
          <a:bodyPr wrap="none" rIns="0"/>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eaLnBrk="1" hangingPunct="1">
              <a:spcBef>
                <a:spcPct val="50000"/>
              </a:spcBef>
              <a:defRPr/>
            </a:pPr>
            <a:r>
              <a:rPr lang="en-GB" altLang="en-US" sz="1067" noProof="1">
                <a:solidFill>
                  <a:srgbClr val="7F7F7F"/>
                </a:solidFill>
              </a:rPr>
              <a:t>Slide  </a:t>
            </a:r>
            <a:fld id="{1014DC2D-9193-4F25-969B-9F7448000E03}" type="slidenum">
              <a:rPr altLang="en-US" sz="1067" noProof="1" smtClean="0">
                <a:solidFill>
                  <a:srgbClr val="7F7F7F"/>
                </a:solidFill>
              </a:rPr>
              <a:pPr algn="r" eaLnBrk="1" hangingPunct="1">
                <a:spcBef>
                  <a:spcPct val="50000"/>
                </a:spcBef>
                <a:defRPr/>
              </a:pPr>
              <a:t>‹#›</a:t>
            </a:fld>
            <a:endParaRPr lang="en-GB" altLang="en-US" sz="1067" noProof="1">
              <a:solidFill>
                <a:srgbClr val="7F7F7F"/>
              </a:solidFill>
            </a:endParaRPr>
          </a:p>
        </p:txBody>
      </p:sp>
      <p:pic>
        <p:nvPicPr>
          <p:cNvPr id="1030" name="Picture 39"/>
          <p:cNvPicPr>
            <a:picLocks noChangeAspect="1"/>
          </p:cNvPicPr>
          <p:nvPr/>
        </p:nvPicPr>
        <p:blipFill>
          <a:blip r:embed="rId9" cstate="print">
            <a:extLst>
              <a:ext uri="{28A0092B-C50C-407E-A947-70E740481C1C}">
                <a14:useLocalDpi xmlns:a14="http://schemas.microsoft.com/office/drawing/2010/main" val="0"/>
              </a:ext>
            </a:extLst>
          </a:blip>
          <a:srcRect t="-2" b="28613"/>
          <a:stretch>
            <a:fillRect/>
          </a:stretch>
        </p:blipFill>
        <p:spPr bwMode="auto">
          <a:xfrm>
            <a:off x="10412763" y="207434"/>
            <a:ext cx="1617310" cy="6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4"/>
          <p:cNvPicPr>
            <a:picLocks noChangeAspect="1"/>
          </p:cNvPicPr>
          <p:nvPr userDrawn="1"/>
        </p:nvPicPr>
        <p:blipFill>
          <a:blip r:embed="rId10">
            <a:extLst>
              <a:ext uri="{28A0092B-C50C-407E-A947-70E740481C1C}">
                <a14:useLocalDpi xmlns:a14="http://schemas.microsoft.com/office/drawing/2010/main" val="0"/>
              </a:ext>
            </a:extLst>
          </a:blip>
          <a:srcRect t="-2" b="23122"/>
          <a:stretch>
            <a:fillRect/>
          </a:stretch>
        </p:blipFill>
        <p:spPr bwMode="auto">
          <a:xfrm>
            <a:off x="10412763" y="207433"/>
            <a:ext cx="1617310" cy="67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2787AB-B43C-4755-966C-344276FF9B20}"/>
              </a:ext>
            </a:extLst>
          </p:cNvPr>
          <p:cNvSpPr/>
          <p:nvPr userDrawn="1"/>
        </p:nvSpPr>
        <p:spPr>
          <a:xfrm>
            <a:off x="0" y="6426200"/>
            <a:ext cx="122253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33" name="Group 88"/>
          <p:cNvGrpSpPr>
            <a:grpSpLocks/>
          </p:cNvGrpSpPr>
          <p:nvPr userDrawn="1"/>
        </p:nvGrpSpPr>
        <p:grpSpPr bwMode="auto">
          <a:xfrm>
            <a:off x="227104" y="6572251"/>
            <a:ext cx="9306962" cy="143933"/>
            <a:chOff x="226688" y="6572055"/>
            <a:chExt cx="9280921" cy="144114"/>
          </a:xfrm>
        </p:grpSpPr>
        <p:pic>
          <p:nvPicPr>
            <p:cNvPr id="1035" name="Picture 89"/>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90"/>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9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9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9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9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9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97"/>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98"/>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99"/>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0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01"/>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02"/>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03"/>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04"/>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05"/>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06"/>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07"/>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08"/>
            <p:cNvPicPr>
              <a:picLocks noChangeAspect="1" noChangeArrowheads="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09"/>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10"/>
            <p:cNvPicPr>
              <a:picLocks noChangeAspect="1" noChangeArrowheads="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1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12"/>
            <p:cNvPicPr>
              <a:picLocks noChangeAspect="1" noChangeArrowheads="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13"/>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4" name="Picture 114"/>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10372436" y="6584952"/>
            <a:ext cx="164065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7587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Lst>
  <p:hf sldNum="0" hdr="0" dt="0"/>
  <p:txStyles>
    <p:titleStyle>
      <a:lvl1pPr algn="ctr" rtl="0" eaLnBrk="0" fontAlgn="base" hangingPunct="0">
        <a:spcBef>
          <a:spcPct val="0"/>
        </a:spcBef>
        <a:spcAft>
          <a:spcPct val="0"/>
        </a:spcAft>
        <a:defRPr sz="2933">
          <a:solidFill>
            <a:schemeClr val="bg1"/>
          </a:solidFill>
          <a:latin typeface="Verdana"/>
          <a:ea typeface="MS PGothic" pitchFamily="34" charset="-128"/>
          <a:cs typeface="Verdana"/>
        </a:defRPr>
      </a:lvl1pPr>
      <a:lvl2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2pPr>
      <a:lvl3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3pPr>
      <a:lvl4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4pPr>
      <a:lvl5pPr algn="ctr" rtl="0" eaLnBrk="0" fontAlgn="base" hangingPunct="0">
        <a:spcBef>
          <a:spcPct val="0"/>
        </a:spcBef>
        <a:spcAft>
          <a:spcPct val="0"/>
        </a:spcAft>
        <a:defRPr sz="2933">
          <a:solidFill>
            <a:schemeClr val="bg1"/>
          </a:solidFill>
          <a:latin typeface="Verdana" pitchFamily="34" charset="0"/>
          <a:ea typeface="MS PGothic" pitchFamily="34" charset="-128"/>
          <a:cs typeface="Verdana"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457189" indent="-457189" algn="l" rtl="0" eaLnBrk="0" fontAlgn="base" hangingPunct="0">
        <a:lnSpc>
          <a:spcPct val="119000"/>
        </a:lnSpc>
        <a:spcBef>
          <a:spcPct val="20000"/>
        </a:spcBef>
        <a:spcAft>
          <a:spcPct val="0"/>
        </a:spcAft>
        <a:buClr>
          <a:schemeClr val="accent1"/>
        </a:buClr>
        <a:buFont typeface="Verdana" panose="020B0604030504040204" pitchFamily="34" charset="0"/>
        <a:defRPr sz="2133">
          <a:solidFill>
            <a:schemeClr val="bg2"/>
          </a:solidFill>
          <a:latin typeface="Verdana"/>
          <a:ea typeface="MS PGothic" pitchFamily="34" charset="-128"/>
          <a:cs typeface="Verdana"/>
        </a:defRPr>
      </a:lvl1pPr>
      <a:lvl2pPr marL="1077357" indent="-467772"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2pPr>
      <a:lvl3pPr marL="1875320" indent="-656150"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3pPr>
      <a:lvl4pPr marL="2673284" indent="-844530"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4pPr>
      <a:lvl5pPr marL="3471247" indent="-1032908" algn="l" rtl="0" eaLnBrk="0" fontAlgn="base" hangingPunct="0">
        <a:lnSpc>
          <a:spcPct val="119000"/>
        </a:lnSpc>
        <a:spcBef>
          <a:spcPct val="20000"/>
        </a:spcBef>
        <a:spcAft>
          <a:spcPct val="0"/>
        </a:spcAft>
        <a:buClr>
          <a:schemeClr val="accent1"/>
        </a:buClr>
        <a:buFont typeface="+mj-lt" charset="0"/>
        <a:defRPr sz="2133">
          <a:solidFill>
            <a:schemeClr val="bg2"/>
          </a:solidFill>
          <a:latin typeface="Verdana"/>
          <a:ea typeface="MS PGothic" pitchFamily="34" charset="-128"/>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84" y="-2"/>
            <a:ext cx="12231922"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pic>
        <p:nvPicPr>
          <p:cNvPr id="1028" name="Picture 35" descr="PPT_Header0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2253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859" y="882192"/>
            <a:ext cx="11795829"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7017" y="156383"/>
            <a:ext cx="10136492"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7308" y="6572055"/>
            <a:ext cx="9306299"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39106474"/>
      </p:ext>
    </p:extLst>
  </p:cSld>
  <p:clrMap bg1="lt1" tx1="dk1" bg2="lt2" tx2="dk2" accent1="accent1" accent2="accent2" accent3="accent3" accent4="accent4" accent5="accent5" accent6="accent6" hlink="hlink" folHlink="folHlink"/>
  <p:sldLayoutIdLst>
    <p:sldLayoutId id="2147484005" r:id="rId1"/>
    <p:sldLayoutId id="2147484006" r:id="rId2"/>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1030" y="969600"/>
            <a:ext cx="11695894"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userDrawn="1"/>
        </p:nvSpPr>
        <p:spPr bwMode="auto">
          <a:xfrm>
            <a:off x="772993" y="447363"/>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10412283" y="207247"/>
            <a:ext cx="1618355" cy="672000"/>
          </a:xfrm>
          <a:prstGeom prst="rect">
            <a:avLst/>
          </a:prstGeom>
        </p:spPr>
      </p:pic>
      <p:pic>
        <p:nvPicPr>
          <p:cNvPr id="12" name="Picture 11" descr="PPT_Foote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369050"/>
            <a:ext cx="12225338" cy="488951"/>
          </a:xfrm>
          <a:prstGeom prst="rect">
            <a:avLst/>
          </a:prstGeom>
        </p:spPr>
      </p:pic>
      <p:sp>
        <p:nvSpPr>
          <p:cNvPr id="14" name="Text Box 38"/>
          <p:cNvSpPr txBox="1">
            <a:spLocks noChangeArrowheads="1"/>
          </p:cNvSpPr>
          <p:nvPr userDrawn="1"/>
        </p:nvSpPr>
        <p:spPr bwMode="auto">
          <a:xfrm>
            <a:off x="221404" y="6107603"/>
            <a:ext cx="264591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1067" noProof="0">
                <a:solidFill>
                  <a:schemeClr val="tx1">
                    <a:lumMod val="75000"/>
                    <a:lumOff val="25000"/>
                  </a:schemeClr>
                </a:solidFill>
              </a:rPr>
              <a:t>ESA UNCLASSIFIED - For Official Use</a:t>
            </a:r>
            <a:endParaRPr lang="en-GB" sz="1067" noProof="0" dirty="0">
              <a:solidFill>
                <a:schemeClr val="tx1">
                  <a:lumMod val="75000"/>
                  <a:lumOff val="25000"/>
                </a:schemeClr>
              </a:solidFill>
            </a:endParaRPr>
          </a:p>
        </p:txBody>
      </p:sp>
      <p:sp>
        <p:nvSpPr>
          <p:cNvPr id="39" name="Text Box 34"/>
          <p:cNvSpPr txBox="1">
            <a:spLocks noChangeAspect="1" noChangeArrowheads="1"/>
          </p:cNvSpPr>
          <p:nvPr userDrawn="1"/>
        </p:nvSpPr>
        <p:spPr bwMode="auto">
          <a:xfrm>
            <a:off x="9081810" y="6107603"/>
            <a:ext cx="2952090" cy="256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1067" noProof="1">
                <a:solidFill>
                  <a:schemeClr val="bg2"/>
                </a:solidFill>
              </a:rPr>
              <a:t>Patrick Griffiths | 13/11/2019 | Slide  </a:t>
            </a:r>
            <a:fld id="{813FCD4C-FD5E-4EC1-8CD1-737296F01555}" type="slidenum">
              <a:rPr lang="en-GB" sz="1067" noProof="1" smtClean="0">
                <a:solidFill>
                  <a:schemeClr val="bg2"/>
                </a:solidFill>
              </a:rPr>
              <a:t>‹#›</a:t>
            </a:fld>
            <a:endParaRPr lang="en-GB" sz="1067" noProof="1">
              <a:solidFill>
                <a:schemeClr val="bg2"/>
              </a:solidFill>
            </a:endParaRPr>
          </a:p>
        </p:txBody>
      </p:sp>
      <p:grpSp>
        <p:nvGrpSpPr>
          <p:cNvPr id="65" name="Group 64"/>
          <p:cNvGrpSpPr/>
          <p:nvPr userDrawn="1"/>
        </p:nvGrpSpPr>
        <p:grpSpPr>
          <a:xfrm>
            <a:off x="230320" y="6544010"/>
            <a:ext cx="9127111" cy="148692"/>
            <a:chOff x="172269" y="6621494"/>
            <a:chExt cx="6826666" cy="111519"/>
          </a:xfrm>
        </p:grpSpPr>
        <p:pic>
          <p:nvPicPr>
            <p:cNvPr id="66" name="Picture 65" descr="at.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84443947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9" r:id="rId11"/>
  </p:sldLayoutIdLst>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07.xml"/><Relationship Id="rId5" Type="http://schemas.openxmlformats.org/officeDocument/2006/relationships/hyperlink" Target="https://nor-discover.cloudeo.group/" TargetMode="External"/><Relationship Id="rId4" Type="http://schemas.openxmlformats.org/officeDocument/2006/relationships/hyperlink" Target="https://phiweek.esa.i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1.xml.rels><?xml version="1.0" encoding="UTF-8" standalone="yes"?>
<Relationships xmlns="http://schemas.openxmlformats.org/package/2006/relationships"><Relationship Id="rId13" Type="http://schemas.openxmlformats.org/officeDocument/2006/relationships/image" Target="../media/image198.jpeg"/><Relationship Id="rId18" Type="http://schemas.microsoft.com/office/2007/relationships/hdphoto" Target="../media/hdphoto3.wdp"/><Relationship Id="rId26" Type="http://schemas.openxmlformats.org/officeDocument/2006/relationships/hyperlink" Target="https://www.google.com/imgres?imgurl=https%3A%2F%2Fvisualpharm.com%2Fassets%2F418%2FGrid-595b40b85ba036ed117dc169.svg&amp;imgrefurl=https%3A%2F%2Fwww.visualpharm.com%2Ffree-icons%2Fgrid-595b40b85ba036ed117dc169&amp;tbnid=Spa0WQRrStqxfM&amp;vet=12ahUKEwiwtpersdXkAhUSn7QKHQIoDrAQMygEegUIARCHAQ..i&amp;docid=BTN7ZynEgLXWJM&amp;w=800&amp;h=800&amp;q=grid%20image%20icon&amp;hl=en-US&amp;client=firefox-b-d&amp;ved=2ahUKEwiwtpersdXkAhUSn7QKHQIoDrAQMygEegUIARCHAQ" TargetMode="External"/><Relationship Id="rId3" Type="http://schemas.openxmlformats.org/officeDocument/2006/relationships/image" Target="../media/image188.png"/><Relationship Id="rId21" Type="http://schemas.openxmlformats.org/officeDocument/2006/relationships/image" Target="../media/image204.png"/><Relationship Id="rId34" Type="http://schemas.openxmlformats.org/officeDocument/2006/relationships/image" Target="../media/image213.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1.png"/><Relationship Id="rId25" Type="http://schemas.openxmlformats.org/officeDocument/2006/relationships/image" Target="../media/image206.png"/><Relationship Id="rId33" Type="http://schemas.openxmlformats.org/officeDocument/2006/relationships/image" Target="../media/image212.png"/><Relationship Id="rId2" Type="http://schemas.openxmlformats.org/officeDocument/2006/relationships/image" Target="../media/image187.png"/><Relationship Id="rId16" Type="http://schemas.microsoft.com/office/2007/relationships/hdphoto" Target="../media/hdphoto2.wdp"/><Relationship Id="rId20" Type="http://schemas.openxmlformats.org/officeDocument/2006/relationships/image" Target="../media/image203.png"/><Relationship Id="rId29" Type="http://schemas.openxmlformats.org/officeDocument/2006/relationships/image" Target="../media/image208.png"/><Relationship Id="rId1" Type="http://schemas.openxmlformats.org/officeDocument/2006/relationships/slideLayout" Target="../slideLayouts/slideLayout108.xml"/><Relationship Id="rId6" Type="http://schemas.openxmlformats.org/officeDocument/2006/relationships/image" Target="../media/image191.png"/><Relationship Id="rId11" Type="http://schemas.openxmlformats.org/officeDocument/2006/relationships/image" Target="../media/image196.png"/><Relationship Id="rId24" Type="http://schemas.openxmlformats.org/officeDocument/2006/relationships/hyperlink" Target="https://www.google.com/imgres?imgurl=https%3A%2F%2Fimage.flaticon.com%2Ficons%2Fpng%2F512%2F23%2F23765.png&amp;imgrefurl=https%3A%2F%2Fwww.freepik.com%2Ffree-icon%2Fpicture-frame-with-mountain-image_748687.htm&amp;tbnid=uF0RU4CfB6svOM&amp;vet=12ahUKEwj41byUsdXkAhUaB1AKHb1oBDYQMygAegUIARCDAQ..i&amp;docid=TgdQqQ143PHOJM&amp;w=512&amp;h=512&amp;q=image%20icon&amp;hl=en-US&amp;client=firefox-b-d&amp;ved=2ahUKEwj41byUsdXkAhUaB1AKHb1oBDYQMygAegUIARCDAQ" TargetMode="External"/><Relationship Id="rId32" Type="http://schemas.openxmlformats.org/officeDocument/2006/relationships/image" Target="../media/image211.png"/><Relationship Id="rId5" Type="http://schemas.openxmlformats.org/officeDocument/2006/relationships/image" Target="../media/image190.png"/><Relationship Id="rId15" Type="http://schemas.openxmlformats.org/officeDocument/2006/relationships/image" Target="../media/image200.png"/><Relationship Id="rId23" Type="http://schemas.microsoft.com/office/2007/relationships/hdphoto" Target="../media/hdphoto4.wdp"/><Relationship Id="rId28" Type="http://schemas.openxmlformats.org/officeDocument/2006/relationships/hyperlink" Target="https://www.google.com/imgres?imgurl=https%3A%2F%2Fstatic.thenounproject.com%2Fpng%2F23746-200.png&amp;imgrefurl=https%3A%2F%2Fthenounproject.com%2Fterm%2Fcloud%2F67209%2F&amp;tbnid=shW2tUX83lCeDM&amp;vet=12ahUKEwjV_5eLt9XkAhWRh7QKHZAFCK4QMygFegUIARCIAQ..i&amp;docid=IWKus2XQNVzeXM&amp;w=200&amp;h=200&amp;q=cloud%20icon&amp;hl=en-US&amp;client=firefox-b-d&amp;ved=2ahUKEwjV_5eLt9XkAhWRh7QKHZAFCK4QMygFegUIARCIAQ" TargetMode="External"/><Relationship Id="rId10" Type="http://schemas.openxmlformats.org/officeDocument/2006/relationships/image" Target="../media/image195.png"/><Relationship Id="rId19" Type="http://schemas.openxmlformats.org/officeDocument/2006/relationships/image" Target="../media/image202.png"/><Relationship Id="rId31" Type="http://schemas.openxmlformats.org/officeDocument/2006/relationships/image" Target="../media/image210.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 Id="rId22" Type="http://schemas.openxmlformats.org/officeDocument/2006/relationships/image" Target="../media/image205.png"/><Relationship Id="rId27" Type="http://schemas.openxmlformats.org/officeDocument/2006/relationships/image" Target="../media/image207.png"/><Relationship Id="rId30" Type="http://schemas.openxmlformats.org/officeDocument/2006/relationships/image" Target="../media/image209.png"/><Relationship Id="rId35" Type="http://schemas.openxmlformats.org/officeDocument/2006/relationships/image" Target="../media/image214.png"/><Relationship Id="rId8" Type="http://schemas.openxmlformats.org/officeDocument/2006/relationships/image" Target="../media/image193.png"/></Relationships>
</file>

<file path=ppt/slides/_rels/slide1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217.png"/></Relationships>
</file>

<file path=ppt/slides/_rels/slide1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34.jpg"/><Relationship Id="rId7" Type="http://schemas.openxmlformats.org/officeDocument/2006/relationships/image" Target="../media/image219.png"/><Relationship Id="rId2" Type="http://schemas.openxmlformats.org/officeDocument/2006/relationships/slideLayout" Target="../slideLayouts/slideLayout80.xml"/><Relationship Id="rId1" Type="http://schemas.openxmlformats.org/officeDocument/2006/relationships/themeOverride" Target="../theme/themeOverride1.xml"/><Relationship Id="rId6" Type="http://schemas.openxmlformats.org/officeDocument/2006/relationships/image" Target="../media/image218.png"/><Relationship Id="rId5" Type="http://schemas.openxmlformats.org/officeDocument/2006/relationships/hyperlink" Target="https://nor-discover.cloudeo.group/" TargetMode="External"/><Relationship Id="rId4" Type="http://schemas.openxmlformats.org/officeDocument/2006/relationships/hyperlink" Target="https://openeo.cloud/early-adopter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0.tiff"/><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34.jpg"/><Relationship Id="rId1" Type="http://schemas.openxmlformats.org/officeDocument/2006/relationships/slideLayout" Target="../slideLayouts/slideLayout7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70.jpeg"/><Relationship Id="rId5" Type="http://schemas.openxmlformats.org/officeDocument/2006/relationships/image" Target="../media/image169.png"/><Relationship Id="rId10" Type="http://schemas.openxmlformats.org/officeDocument/2006/relationships/image" Target="../media/image174.jpeg"/><Relationship Id="rId4" Type="http://schemas.openxmlformats.org/officeDocument/2006/relationships/image" Target="../media/image168.png"/><Relationship Id="rId9" Type="http://schemas.openxmlformats.org/officeDocument/2006/relationships/image" Target="../media/image173.jpeg"/></Relationships>
</file>

<file path=ppt/slides/_rels/slide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7.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6000" y="145011"/>
            <a:ext cx="10108800" cy="584775"/>
          </a:xfrm>
        </p:spPr>
        <p:txBody>
          <a:bodyPr/>
          <a:lstStyle/>
          <a:p>
            <a:pPr defTabSz="882030">
              <a:defRPr/>
            </a:pPr>
            <a:r>
              <a:rPr lang="en-GB" sz="3200" dirty="0"/>
              <a:t>OpenEO Platform - Current Status and Evolution</a:t>
            </a:r>
            <a:endParaRPr lang="en-GB" dirty="0"/>
          </a:p>
        </p:txBody>
      </p:sp>
      <p:grpSp>
        <p:nvGrpSpPr>
          <p:cNvPr id="12" name="Group 11"/>
          <p:cNvGrpSpPr/>
          <p:nvPr/>
        </p:nvGrpSpPr>
        <p:grpSpPr>
          <a:xfrm>
            <a:off x="-87086" y="2787408"/>
            <a:ext cx="12335937" cy="1376275"/>
            <a:chOff x="-101600" y="1626264"/>
            <a:chExt cx="12335937" cy="1376275"/>
          </a:xfrm>
        </p:grpSpPr>
        <p:pic>
          <p:nvPicPr>
            <p:cNvPr id="8" name="Picture 7"/>
            <p:cNvPicPr>
              <a:picLocks noChangeAspect="1"/>
            </p:cNvPicPr>
            <p:nvPr/>
          </p:nvPicPr>
          <p:blipFill rotWithShape="1">
            <a:blip r:embed="rId2"/>
            <a:srcRect r="58864" b="64254"/>
            <a:stretch/>
          </p:blipFill>
          <p:spPr>
            <a:xfrm>
              <a:off x="-101600" y="1627003"/>
              <a:ext cx="3067428" cy="1374797"/>
            </a:xfrm>
            <a:prstGeom prst="rect">
              <a:avLst/>
            </a:prstGeom>
          </p:spPr>
        </p:pic>
        <p:pic>
          <p:nvPicPr>
            <p:cNvPr id="9" name="Picture 8"/>
            <p:cNvPicPr>
              <a:picLocks noChangeAspect="1"/>
            </p:cNvPicPr>
            <p:nvPr/>
          </p:nvPicPr>
          <p:blipFill rotWithShape="1">
            <a:blip r:embed="rId2"/>
            <a:srcRect l="49821" r="3011" b="64304"/>
            <a:stretch/>
          </p:blipFill>
          <p:spPr>
            <a:xfrm>
              <a:off x="8717137" y="1629677"/>
              <a:ext cx="3517200" cy="1372862"/>
            </a:xfrm>
            <a:prstGeom prst="rect">
              <a:avLst/>
            </a:prstGeom>
          </p:spPr>
        </p:pic>
        <p:pic>
          <p:nvPicPr>
            <p:cNvPr id="10" name="Picture 9"/>
            <p:cNvPicPr>
              <a:picLocks noChangeAspect="1"/>
            </p:cNvPicPr>
            <p:nvPr/>
          </p:nvPicPr>
          <p:blipFill rotWithShape="1">
            <a:blip r:embed="rId2"/>
            <a:srcRect l="609" t="58418" r="57099"/>
            <a:stretch/>
          </p:blipFill>
          <p:spPr>
            <a:xfrm>
              <a:off x="2965828" y="1626264"/>
              <a:ext cx="2683881" cy="1361022"/>
            </a:xfrm>
            <a:prstGeom prst="rect">
              <a:avLst/>
            </a:prstGeom>
          </p:spPr>
        </p:pic>
        <p:pic>
          <p:nvPicPr>
            <p:cNvPr id="11" name="Picture 10"/>
            <p:cNvPicPr>
              <a:picLocks noChangeAspect="1"/>
            </p:cNvPicPr>
            <p:nvPr/>
          </p:nvPicPr>
          <p:blipFill rotWithShape="1">
            <a:blip r:embed="rId2"/>
            <a:srcRect l="49822" t="58668"/>
            <a:stretch/>
          </p:blipFill>
          <p:spPr>
            <a:xfrm>
              <a:off x="5649709" y="1627003"/>
              <a:ext cx="3203578" cy="1361022"/>
            </a:xfrm>
            <a:prstGeom prst="rect">
              <a:avLst/>
            </a:prstGeom>
          </p:spPr>
        </p:pic>
      </p:grpSp>
      <p:sp>
        <p:nvSpPr>
          <p:cNvPr id="13" name="Segnaposto contenuto 6">
            <a:extLst>
              <a:ext uri="{FF2B5EF4-FFF2-40B4-BE49-F238E27FC236}">
                <a16:creationId xmlns:a16="http://schemas.microsoft.com/office/drawing/2014/main" id="{92F0A708-B14A-48C3-93B3-F6A8302B3471}"/>
              </a:ext>
            </a:extLst>
          </p:cNvPr>
          <p:cNvSpPr>
            <a:spLocks noGrp="1"/>
          </p:cNvSpPr>
          <p:nvPr>
            <p:ph idx="1"/>
          </p:nvPr>
        </p:nvSpPr>
        <p:spPr>
          <a:xfrm>
            <a:off x="16670" y="1051380"/>
            <a:ext cx="5789044" cy="1619248"/>
          </a:xfrm>
          <a:solidFill>
            <a:schemeClr val="bg1">
              <a:alpha val="65000"/>
            </a:schemeClr>
          </a:solidFill>
        </p:spPr>
        <p:txBody>
          <a:bodyPr/>
          <a:lstStyle/>
          <a:p>
            <a:pPr marL="180000" indent="-180000">
              <a:lnSpc>
                <a:spcPct val="100000"/>
              </a:lnSpc>
              <a:buFont typeface="Arial" panose="020B0604020202020204" pitchFamily="34" charset="0"/>
              <a:buChar char="•"/>
              <a:defRPr/>
            </a:pPr>
            <a:r>
              <a:rPr lang="en-GB" sz="2393" b="1" dirty="0">
                <a:solidFill>
                  <a:srgbClr val="76C8AE"/>
                </a:solidFill>
                <a:cs typeface="Calibri"/>
              </a:rPr>
              <a:t>openEO platform </a:t>
            </a:r>
            <a:r>
              <a:rPr lang="en-GB" sz="2393" dirty="0">
                <a:solidFill>
                  <a:schemeClr val="bg2">
                    <a:lumMod val="10000"/>
                  </a:schemeClr>
                </a:solidFill>
                <a:cs typeface="Calibri"/>
              </a:rPr>
              <a:t>is a new ESA funded activity developing an operational service based on openEO API and a federation of cloud providers.</a:t>
            </a:r>
            <a:endParaRPr lang="en-GB" dirty="0"/>
          </a:p>
        </p:txBody>
      </p:sp>
      <p:pic>
        <p:nvPicPr>
          <p:cNvPr id="14" name="Picture 13"/>
          <p:cNvPicPr>
            <a:picLocks noChangeAspect="1"/>
          </p:cNvPicPr>
          <p:nvPr/>
        </p:nvPicPr>
        <p:blipFill>
          <a:blip r:embed="rId3">
            <a:clrChange>
              <a:clrFrom>
                <a:srgbClr val="000000"/>
              </a:clrFrom>
              <a:clrTo>
                <a:srgbClr val="000000">
                  <a:alpha val="0"/>
                </a:srgbClr>
              </a:clrTo>
            </a:clrChange>
          </a:blip>
          <a:stretch>
            <a:fillRect/>
          </a:stretch>
        </p:blipFill>
        <p:spPr>
          <a:xfrm>
            <a:off x="5417646" y="4441372"/>
            <a:ext cx="1391633" cy="1965044"/>
          </a:xfrm>
          <a:prstGeom prst="rect">
            <a:avLst/>
          </a:prstGeom>
        </p:spPr>
      </p:pic>
      <p:sp>
        <p:nvSpPr>
          <p:cNvPr id="15" name="Segnaposto contenuto 6">
            <a:extLst>
              <a:ext uri="{FF2B5EF4-FFF2-40B4-BE49-F238E27FC236}">
                <a16:creationId xmlns:a16="http://schemas.microsoft.com/office/drawing/2014/main" id="{92F0A708-B14A-48C3-93B3-F6A8302B3471}"/>
              </a:ext>
            </a:extLst>
          </p:cNvPr>
          <p:cNvSpPr txBox="1">
            <a:spLocks/>
          </p:cNvSpPr>
          <p:nvPr/>
        </p:nvSpPr>
        <p:spPr bwMode="auto">
          <a:xfrm>
            <a:off x="6113462" y="1051380"/>
            <a:ext cx="6111876" cy="1619248"/>
          </a:xfrm>
          <a:prstGeom prst="rect">
            <a:avLst/>
          </a:prstGeom>
          <a:solidFill>
            <a:schemeClr val="bg1">
              <a:alpha val="6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1pPr>
            <a:lvl2pPr marL="77891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2pPr>
            <a:lvl3pPr marL="1352517"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3pPr>
            <a:lvl4pPr marL="1928236"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charset="0"/>
                <a:ea typeface="MS PGothic" pitchFamily="34" charset="-128"/>
                <a:cs typeface="Arial" charset="0"/>
              </a:defRPr>
            </a:lvl4pPr>
            <a:lvl5pPr marL="2501837"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795">
                <a:solidFill>
                  <a:srgbClr val="8197A6"/>
                </a:solidFill>
                <a:latin typeface="Arial" charset="0"/>
                <a:ea typeface="MS PGothic" pitchFamily="34" charset="-128"/>
                <a:cs typeface="Arial" charset="0"/>
              </a:defRPr>
            </a:lvl5pPr>
            <a:lvl6pPr marL="3347580"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408"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36"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65"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a:lstStyle>
          <a:p>
            <a:pPr marL="180000" indent="-180000">
              <a:lnSpc>
                <a:spcPct val="100000"/>
              </a:lnSpc>
              <a:buFont typeface="Arial" panose="020B0604020202020204" pitchFamily="34" charset="0"/>
              <a:buChar char="•"/>
              <a:defRPr/>
            </a:pPr>
            <a:r>
              <a:rPr lang="en-GB" sz="2393" b="1" kern="0" dirty="0">
                <a:solidFill>
                  <a:srgbClr val="76C8AE"/>
                </a:solidFill>
                <a:cs typeface="Calibri"/>
              </a:rPr>
              <a:t>openEO platform </a:t>
            </a:r>
            <a:r>
              <a:rPr lang="en-GB" sz="2393" kern="0" dirty="0">
                <a:solidFill>
                  <a:schemeClr val="bg2">
                    <a:lumMod val="10000"/>
                  </a:schemeClr>
                </a:solidFill>
                <a:cs typeface="Calibri"/>
              </a:rPr>
              <a:t>aims at addressing a  prevailing capability gap and developing a service that corresponds directly to EO community requirements. </a:t>
            </a:r>
            <a:endParaRPr lang="en-GB" kern="0" dirty="0"/>
          </a:p>
        </p:txBody>
      </p:sp>
      <p:sp>
        <p:nvSpPr>
          <p:cNvPr id="16" name="Segnaposto contenuto 6">
            <a:extLst>
              <a:ext uri="{FF2B5EF4-FFF2-40B4-BE49-F238E27FC236}">
                <a16:creationId xmlns:a16="http://schemas.microsoft.com/office/drawing/2014/main" id="{92F0A708-B14A-48C3-93B3-F6A8302B3471}"/>
              </a:ext>
            </a:extLst>
          </p:cNvPr>
          <p:cNvSpPr txBox="1">
            <a:spLocks/>
          </p:cNvSpPr>
          <p:nvPr/>
        </p:nvSpPr>
        <p:spPr bwMode="auto">
          <a:xfrm>
            <a:off x="16670" y="4440632"/>
            <a:ext cx="5400976" cy="1965783"/>
          </a:xfrm>
          <a:prstGeom prst="rect">
            <a:avLst/>
          </a:prstGeom>
          <a:solidFill>
            <a:schemeClr val="bg1">
              <a:alpha val="6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1pPr>
            <a:lvl2pPr marL="77891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2pPr>
            <a:lvl3pPr marL="1352517"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3pPr>
            <a:lvl4pPr marL="1928236"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charset="0"/>
                <a:ea typeface="MS PGothic" pitchFamily="34" charset="-128"/>
                <a:cs typeface="Arial" charset="0"/>
              </a:defRPr>
            </a:lvl4pPr>
            <a:lvl5pPr marL="2501837"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795">
                <a:solidFill>
                  <a:srgbClr val="8197A6"/>
                </a:solidFill>
                <a:latin typeface="Arial" charset="0"/>
                <a:ea typeface="MS PGothic" pitchFamily="34" charset="-128"/>
                <a:cs typeface="Arial" charset="0"/>
              </a:defRPr>
            </a:lvl5pPr>
            <a:lvl6pPr marL="3347580"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408"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36"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65"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a:lstStyle>
          <a:p>
            <a:pPr marL="180000" indent="-180000">
              <a:lnSpc>
                <a:spcPct val="100000"/>
              </a:lnSpc>
              <a:buFont typeface="Arial" panose="020B0604020202020204" pitchFamily="34" charset="0"/>
              <a:buChar char="•"/>
              <a:defRPr/>
            </a:pPr>
            <a:r>
              <a:rPr lang="en-GB" sz="2393" b="1" kern="0" dirty="0">
                <a:solidFill>
                  <a:srgbClr val="76C8AE"/>
                </a:solidFill>
                <a:cs typeface="Calibri"/>
              </a:rPr>
              <a:t>openEO platform </a:t>
            </a:r>
            <a:r>
              <a:rPr lang="en-GB" sz="2393" dirty="0">
                <a:solidFill>
                  <a:schemeClr val="bg2">
                    <a:lumMod val="10000"/>
                  </a:schemeClr>
                </a:solidFill>
                <a:cs typeface="Calibri"/>
              </a:rPr>
              <a:t>offers users a Jupyter lab interface, the graphical web editor and links to QGIS. It supports client libraries in Python, R and JavaScript. </a:t>
            </a:r>
            <a:endParaRPr lang="en-GB" kern="0" dirty="0"/>
          </a:p>
        </p:txBody>
      </p:sp>
      <p:sp>
        <p:nvSpPr>
          <p:cNvPr id="17" name="Segnaposto contenuto 6">
            <a:extLst>
              <a:ext uri="{FF2B5EF4-FFF2-40B4-BE49-F238E27FC236}">
                <a16:creationId xmlns:a16="http://schemas.microsoft.com/office/drawing/2014/main" id="{92F0A708-B14A-48C3-93B3-F6A8302B3471}"/>
              </a:ext>
            </a:extLst>
          </p:cNvPr>
          <p:cNvSpPr txBox="1">
            <a:spLocks/>
          </p:cNvSpPr>
          <p:nvPr/>
        </p:nvSpPr>
        <p:spPr bwMode="auto">
          <a:xfrm>
            <a:off x="6809279" y="4440632"/>
            <a:ext cx="5400976" cy="1965783"/>
          </a:xfrm>
          <a:prstGeom prst="rect">
            <a:avLst/>
          </a:prstGeom>
          <a:solidFill>
            <a:schemeClr val="bg1">
              <a:alpha val="6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1pPr>
            <a:lvl2pPr marL="77891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2pPr>
            <a:lvl3pPr marL="1352517"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panose="020B0604020202020204" pitchFamily="34" charset="0"/>
                <a:ea typeface="MS PGothic" pitchFamily="34" charset="-128"/>
                <a:cs typeface="Arial" panose="020B0604020202020204" pitchFamily="34" charset="0"/>
              </a:defRPr>
            </a:lvl3pPr>
            <a:lvl4pPr marL="1928236"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795">
                <a:solidFill>
                  <a:srgbClr val="8197A6"/>
                </a:solidFill>
                <a:latin typeface="Arial" charset="0"/>
                <a:ea typeface="MS PGothic" pitchFamily="34" charset="-128"/>
                <a:cs typeface="Arial" charset="0"/>
              </a:defRPr>
            </a:lvl4pPr>
            <a:lvl5pPr marL="2501837"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795">
                <a:solidFill>
                  <a:srgbClr val="8197A6"/>
                </a:solidFill>
                <a:latin typeface="Arial" charset="0"/>
                <a:ea typeface="MS PGothic" pitchFamily="34" charset="-128"/>
                <a:cs typeface="Arial" charset="0"/>
              </a:defRPr>
            </a:lvl5pPr>
            <a:lvl6pPr marL="3347580"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408"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36"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65" indent="-403175"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a:lstStyle>
          <a:p>
            <a:pPr marL="180000" indent="-180000">
              <a:lnSpc>
                <a:spcPct val="100000"/>
              </a:lnSpc>
              <a:buFont typeface="Arial" panose="020B0604020202020204" pitchFamily="34" charset="0"/>
              <a:buChar char="•"/>
              <a:defRPr/>
            </a:pPr>
            <a:r>
              <a:rPr lang="en-GB" sz="2393" b="1" kern="0" dirty="0">
                <a:solidFill>
                  <a:srgbClr val="76C8AE"/>
                </a:solidFill>
                <a:cs typeface="Calibri"/>
              </a:rPr>
              <a:t>openEO platform </a:t>
            </a:r>
            <a:r>
              <a:rPr lang="en-GB" sz="2393" kern="0" dirty="0">
                <a:solidFill>
                  <a:schemeClr val="bg2">
                    <a:lumMod val="10000"/>
                  </a:schemeClr>
                </a:solidFill>
                <a:cs typeface="Calibri"/>
              </a:rPr>
              <a:t>is being launched at the 2021 </a:t>
            </a:r>
            <a:r>
              <a:rPr lang="en-GB" sz="2393" kern="0" dirty="0">
                <a:solidFill>
                  <a:schemeClr val="bg2">
                    <a:lumMod val="10000"/>
                  </a:schemeClr>
                </a:solidFill>
                <a:cs typeface="Calibri"/>
                <a:hlinkClick r:id="rId4"/>
              </a:rPr>
              <a:t>ESA </a:t>
            </a:r>
            <a:r>
              <a:rPr lang="el-GR" sz="2393" kern="0" dirty="0">
                <a:solidFill>
                  <a:schemeClr val="bg2">
                    <a:lumMod val="10000"/>
                  </a:schemeClr>
                </a:solidFill>
                <a:cs typeface="Calibri"/>
                <a:hlinkClick r:id="rId4"/>
              </a:rPr>
              <a:t>Φ-</a:t>
            </a:r>
            <a:r>
              <a:rPr lang="en-GB" sz="2393" kern="0" dirty="0">
                <a:solidFill>
                  <a:schemeClr val="bg2">
                    <a:lumMod val="10000"/>
                  </a:schemeClr>
                </a:solidFill>
                <a:cs typeface="Calibri"/>
                <a:hlinkClick r:id="rId4"/>
              </a:rPr>
              <a:t>Week</a:t>
            </a:r>
            <a:r>
              <a:rPr lang="en-GB" sz="2393" kern="0" dirty="0">
                <a:solidFill>
                  <a:schemeClr val="bg2">
                    <a:lumMod val="10000"/>
                  </a:schemeClr>
                </a:solidFill>
                <a:cs typeface="Calibri"/>
              </a:rPr>
              <a:t> and offers initially an Early Adopters and Training license package, with sponsoring from the </a:t>
            </a:r>
            <a:r>
              <a:rPr lang="en-GB" sz="2393" kern="0" dirty="0">
                <a:solidFill>
                  <a:schemeClr val="bg2">
                    <a:lumMod val="10000"/>
                  </a:schemeClr>
                </a:solidFill>
                <a:cs typeface="Calibri"/>
                <a:hlinkClick r:id="rId5"/>
              </a:rPr>
              <a:t>ESA NOR</a:t>
            </a:r>
            <a:r>
              <a:rPr lang="en-GB" sz="2393" kern="0" dirty="0">
                <a:solidFill>
                  <a:schemeClr val="bg2">
                    <a:lumMod val="10000"/>
                  </a:schemeClr>
                </a:solidFill>
                <a:cs typeface="Calibri"/>
              </a:rPr>
              <a:t>.</a:t>
            </a:r>
            <a:endParaRPr lang="en-GB" kern="0" dirty="0"/>
          </a:p>
        </p:txBody>
      </p:sp>
    </p:spTree>
    <p:extLst>
      <p:ext uri="{BB962C8B-B14F-4D97-AF65-F5344CB8AC3E}">
        <p14:creationId xmlns:p14="http://schemas.microsoft.com/office/powerpoint/2010/main" val="236965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olo 3">
            <a:extLst>
              <a:ext uri="{FF2B5EF4-FFF2-40B4-BE49-F238E27FC236}">
                <a16:creationId xmlns:a16="http://schemas.microsoft.com/office/drawing/2014/main" id="{4712FB90-5349-E643-85E5-8DD3C829D854}"/>
              </a:ext>
            </a:extLst>
          </p:cNvPr>
          <p:cNvSpPr txBox="1">
            <a:spLocks/>
          </p:cNvSpPr>
          <p:nvPr/>
        </p:nvSpPr>
        <p:spPr>
          <a:xfrm>
            <a:off x="0" y="0"/>
            <a:ext cx="12225338" cy="552780"/>
          </a:xfrm>
          <a:prstGeom prst="rect">
            <a:avLst/>
          </a:prstGeom>
        </p:spPr>
        <p:txBody>
          <a:bodyPr/>
          <a:lst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a:defRPr/>
            </a:pPr>
            <a:r>
              <a:rPr lang="en-GB" kern="0" dirty="0"/>
              <a:t>openeo.cloud </a:t>
            </a:r>
          </a:p>
        </p:txBody>
      </p:sp>
      <p:pic>
        <p:nvPicPr>
          <p:cNvPr id="8" name="Picture 7"/>
          <p:cNvPicPr>
            <a:picLocks noChangeAspect="1"/>
          </p:cNvPicPr>
          <p:nvPr/>
        </p:nvPicPr>
        <p:blipFill>
          <a:blip r:embed="rId2"/>
          <a:stretch>
            <a:fillRect/>
          </a:stretch>
        </p:blipFill>
        <p:spPr>
          <a:xfrm>
            <a:off x="0" y="0"/>
            <a:ext cx="12225338" cy="5672608"/>
          </a:xfrm>
          <a:prstGeom prst="rect">
            <a:avLst/>
          </a:prstGeom>
        </p:spPr>
      </p:pic>
      <p:pic>
        <p:nvPicPr>
          <p:cNvPr id="5" name="Picture 4"/>
          <p:cNvPicPr>
            <a:picLocks noChangeAspect="1"/>
          </p:cNvPicPr>
          <p:nvPr/>
        </p:nvPicPr>
        <p:blipFill>
          <a:blip r:embed="rId3"/>
          <a:stretch>
            <a:fillRect/>
          </a:stretch>
        </p:blipFill>
        <p:spPr>
          <a:xfrm>
            <a:off x="794" y="0"/>
            <a:ext cx="12225338" cy="4593335"/>
          </a:xfrm>
          <a:prstGeom prst="rect">
            <a:avLst/>
          </a:prstGeom>
        </p:spPr>
      </p:pic>
      <p:pic>
        <p:nvPicPr>
          <p:cNvPr id="7" name="Picture 6"/>
          <p:cNvPicPr>
            <a:picLocks noChangeAspect="1"/>
          </p:cNvPicPr>
          <p:nvPr/>
        </p:nvPicPr>
        <p:blipFill>
          <a:blip r:embed="rId4"/>
          <a:stretch>
            <a:fillRect/>
          </a:stretch>
        </p:blipFill>
        <p:spPr>
          <a:xfrm>
            <a:off x="35" y="0"/>
            <a:ext cx="12226856" cy="6023430"/>
          </a:xfrm>
          <a:prstGeom prst="rect">
            <a:avLst/>
          </a:prstGeom>
        </p:spPr>
      </p:pic>
      <p:pic>
        <p:nvPicPr>
          <p:cNvPr id="9" name="Picture 8"/>
          <p:cNvPicPr>
            <a:picLocks noChangeAspect="1"/>
          </p:cNvPicPr>
          <p:nvPr/>
        </p:nvPicPr>
        <p:blipFill>
          <a:blip r:embed="rId5"/>
          <a:stretch>
            <a:fillRect/>
          </a:stretch>
        </p:blipFill>
        <p:spPr>
          <a:xfrm>
            <a:off x="0" y="0"/>
            <a:ext cx="12239058" cy="5958658"/>
          </a:xfrm>
          <a:prstGeom prst="rect">
            <a:avLst/>
          </a:prstGeom>
        </p:spPr>
      </p:pic>
      <p:pic>
        <p:nvPicPr>
          <p:cNvPr id="10" name="Picture 9"/>
          <p:cNvPicPr>
            <a:picLocks noChangeAspect="1"/>
          </p:cNvPicPr>
          <p:nvPr/>
        </p:nvPicPr>
        <p:blipFill>
          <a:blip r:embed="rId6"/>
          <a:stretch>
            <a:fillRect/>
          </a:stretch>
        </p:blipFill>
        <p:spPr>
          <a:xfrm>
            <a:off x="-1553" y="0"/>
            <a:ext cx="12225338" cy="5272177"/>
          </a:xfrm>
          <a:prstGeom prst="rect">
            <a:avLst/>
          </a:prstGeom>
        </p:spPr>
      </p:pic>
      <p:sp>
        <p:nvSpPr>
          <p:cNvPr id="11" name="Titolo 3">
            <a:extLst>
              <a:ext uri="{FF2B5EF4-FFF2-40B4-BE49-F238E27FC236}">
                <a16:creationId xmlns:a16="http://schemas.microsoft.com/office/drawing/2014/main" id="{4712FB90-5349-E643-85E5-8DD3C829D854}"/>
              </a:ext>
            </a:extLst>
          </p:cNvPr>
          <p:cNvSpPr txBox="1">
            <a:spLocks/>
          </p:cNvSpPr>
          <p:nvPr/>
        </p:nvSpPr>
        <p:spPr>
          <a:xfrm>
            <a:off x="-1553" y="6122666"/>
            <a:ext cx="12225338" cy="552780"/>
          </a:xfrm>
          <a:prstGeom prst="rect">
            <a:avLst/>
          </a:prstGeom>
        </p:spPr>
        <p:txBody>
          <a:bodyPr/>
          <a:lst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algn="ctr">
              <a:defRPr/>
            </a:pPr>
            <a:r>
              <a:rPr lang="en-GB" kern="0" dirty="0"/>
              <a:t>openeo.cloud </a:t>
            </a:r>
          </a:p>
        </p:txBody>
      </p:sp>
    </p:spTree>
    <p:extLst>
      <p:ext uri="{BB962C8B-B14F-4D97-AF65-F5344CB8AC3E}">
        <p14:creationId xmlns:p14="http://schemas.microsoft.com/office/powerpoint/2010/main" val="23160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1BCEF53F-62BD-46B2-9723-BDBE757C6FD1}"/>
              </a:ext>
            </a:extLst>
          </p:cNvPr>
          <p:cNvSpPr/>
          <p:nvPr/>
        </p:nvSpPr>
        <p:spPr>
          <a:xfrm>
            <a:off x="8451738" y="5145145"/>
            <a:ext cx="3172897" cy="1246611"/>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4712FB90-5349-E643-85E5-8DD3C829D854}"/>
              </a:ext>
            </a:extLst>
          </p:cNvPr>
          <p:cNvSpPr>
            <a:spLocks noGrp="1"/>
          </p:cNvSpPr>
          <p:nvPr>
            <p:ph type="title"/>
          </p:nvPr>
        </p:nvSpPr>
        <p:spPr/>
        <p:txBody>
          <a:bodyPr/>
          <a:lstStyle/>
          <a:p>
            <a:r>
              <a:rPr lang="en-GB" dirty="0"/>
              <a:t>Initial roadmap along use cases</a:t>
            </a:r>
          </a:p>
        </p:txBody>
      </p:sp>
      <p:sp>
        <p:nvSpPr>
          <p:cNvPr id="6" name="Rectangle 5">
            <a:extLst>
              <a:ext uri="{FF2B5EF4-FFF2-40B4-BE49-F238E27FC236}">
                <a16:creationId xmlns:a16="http://schemas.microsoft.com/office/drawing/2014/main" id="{9571873D-E574-4426-BBDF-24C18D80B273}"/>
              </a:ext>
            </a:extLst>
          </p:cNvPr>
          <p:cNvSpPr/>
          <p:nvPr/>
        </p:nvSpPr>
        <p:spPr>
          <a:xfrm>
            <a:off x="462028" y="1969208"/>
            <a:ext cx="2207027" cy="1589806"/>
          </a:xfrm>
          <a:prstGeom prst="rect">
            <a:avLst/>
          </a:prstGeom>
          <a:solidFill>
            <a:schemeClr val="bg1">
              <a:alpha val="5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2A4C4A9-FDF3-43B6-8A87-79F6408704CB}"/>
              </a:ext>
            </a:extLst>
          </p:cNvPr>
          <p:cNvSpPr/>
          <p:nvPr/>
        </p:nvSpPr>
        <p:spPr>
          <a:xfrm>
            <a:off x="8545313" y="2419792"/>
            <a:ext cx="2872111" cy="1044207"/>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99C3CD65-5549-4CD2-AB0B-A3F2CF489415}"/>
              </a:ext>
            </a:extLst>
          </p:cNvPr>
          <p:cNvSpPr/>
          <p:nvPr/>
        </p:nvSpPr>
        <p:spPr>
          <a:xfrm>
            <a:off x="8562080" y="1125925"/>
            <a:ext cx="2872111" cy="1194692"/>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ECC07177-1FD4-4384-B653-B27FEA696428}"/>
              </a:ext>
            </a:extLst>
          </p:cNvPr>
          <p:cNvSpPr/>
          <p:nvPr/>
        </p:nvSpPr>
        <p:spPr>
          <a:xfrm>
            <a:off x="8451738" y="3961800"/>
            <a:ext cx="3172895" cy="1090477"/>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852755EF-DA38-471F-B5D9-5B2FA8C61F2F}"/>
              </a:ext>
            </a:extLst>
          </p:cNvPr>
          <p:cNvSpPr/>
          <p:nvPr/>
        </p:nvSpPr>
        <p:spPr>
          <a:xfrm>
            <a:off x="5905514" y="4164018"/>
            <a:ext cx="1948905" cy="1954306"/>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B7A7982B-8AD1-4620-A2C0-87CDF6921931}"/>
              </a:ext>
            </a:extLst>
          </p:cNvPr>
          <p:cNvSpPr/>
          <p:nvPr/>
        </p:nvSpPr>
        <p:spPr>
          <a:xfrm>
            <a:off x="5815446" y="1513288"/>
            <a:ext cx="1948905" cy="1954306"/>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E44D885-4A50-489B-813B-2C7CB15CD956}"/>
              </a:ext>
            </a:extLst>
          </p:cNvPr>
          <p:cNvSpPr/>
          <p:nvPr/>
        </p:nvSpPr>
        <p:spPr>
          <a:xfrm>
            <a:off x="3325014" y="4110026"/>
            <a:ext cx="1948905" cy="1954306"/>
          </a:xfrm>
          <a:prstGeom prst="rect">
            <a:avLst/>
          </a:prstGeom>
          <a:solidFill>
            <a:schemeClr val="bg1">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5835459-07B9-403C-8ADE-BA77971279D6}"/>
              </a:ext>
            </a:extLst>
          </p:cNvPr>
          <p:cNvSpPr/>
          <p:nvPr/>
        </p:nvSpPr>
        <p:spPr>
          <a:xfrm>
            <a:off x="3165447" y="1345414"/>
            <a:ext cx="1948905" cy="1954306"/>
          </a:xfrm>
          <a:prstGeom prst="rect">
            <a:avLst/>
          </a:prstGeom>
          <a:solidFill>
            <a:schemeClr val="bg1">
              <a:alpha val="5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Title 7">
            <a:extLst>
              <a:ext uri="{FF2B5EF4-FFF2-40B4-BE49-F238E27FC236}">
                <a16:creationId xmlns:a16="http://schemas.microsoft.com/office/drawing/2014/main" id="{9D18FA28-4C41-4FE7-9BC6-EED346173538}"/>
              </a:ext>
            </a:extLst>
          </p:cNvPr>
          <p:cNvSpPr>
            <a:spLocks noGrp="1"/>
          </p:cNvSpPr>
          <p:nvPr/>
        </p:nvSpPr>
        <p:spPr>
          <a:xfrm>
            <a:off x="1109034" y="86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3249"/>
              </a:solidFill>
              <a:effectLst/>
              <a:uLnTx/>
              <a:uFillTx/>
              <a:latin typeface="Arial" panose="020B0604020202020204"/>
              <a:ea typeface="+mj-ea"/>
              <a:cs typeface="+mj-cs"/>
            </a:endParaRPr>
          </a:p>
        </p:txBody>
      </p:sp>
      <p:pic>
        <p:nvPicPr>
          <p:cNvPr id="17" name="Picture 16">
            <a:extLst>
              <a:ext uri="{FF2B5EF4-FFF2-40B4-BE49-F238E27FC236}">
                <a16:creationId xmlns:a16="http://schemas.microsoft.com/office/drawing/2014/main" id="{9E75F3A0-427B-4F53-9E59-EE7FAA36F7E3}"/>
              </a:ext>
            </a:extLst>
          </p:cNvPr>
          <p:cNvPicPr>
            <a:picLocks noChangeAspect="1"/>
          </p:cNvPicPr>
          <p:nvPr/>
        </p:nvPicPr>
        <p:blipFill>
          <a:blip r:embed="rId2"/>
          <a:stretch>
            <a:fillRect/>
          </a:stretch>
        </p:blipFill>
        <p:spPr>
          <a:xfrm>
            <a:off x="2221798" y="2661042"/>
            <a:ext cx="373756" cy="373756"/>
          </a:xfrm>
          <a:custGeom>
            <a:avLst/>
            <a:gdLst>
              <a:gd name="connsiteX0" fmla="*/ 0 w 76674"/>
              <a:gd name="connsiteY0" fmla="*/ 303 h 76674"/>
              <a:gd name="connsiteX1" fmla="*/ 76675 w 76674"/>
              <a:gd name="connsiteY1" fmla="*/ 303 h 76674"/>
              <a:gd name="connsiteX2" fmla="*/ 76675 w 76674"/>
              <a:gd name="connsiteY2" fmla="*/ 76978 h 76674"/>
              <a:gd name="connsiteX3" fmla="*/ 0 w 76674"/>
              <a:gd name="connsiteY3" fmla="*/ 76978 h 76674"/>
            </a:gdLst>
            <a:ahLst/>
            <a:cxnLst>
              <a:cxn ang="0">
                <a:pos x="connsiteX0" y="connsiteY0"/>
              </a:cxn>
              <a:cxn ang="0">
                <a:pos x="connsiteX1" y="connsiteY1"/>
              </a:cxn>
              <a:cxn ang="0">
                <a:pos x="connsiteX2" y="connsiteY2"/>
              </a:cxn>
              <a:cxn ang="0">
                <a:pos x="connsiteX3" y="connsiteY3"/>
              </a:cxn>
            </a:cxnLst>
            <a:rect l="l" t="t" r="r" b="b"/>
            <a:pathLst>
              <a:path w="76674" h="76674">
                <a:moveTo>
                  <a:pt x="0" y="303"/>
                </a:moveTo>
                <a:lnTo>
                  <a:pt x="76675" y="303"/>
                </a:lnTo>
                <a:lnTo>
                  <a:pt x="76675" y="76978"/>
                </a:lnTo>
                <a:lnTo>
                  <a:pt x="0" y="76978"/>
                </a:lnTo>
                <a:close/>
              </a:path>
            </a:pathLst>
          </a:custGeom>
        </p:spPr>
        <p:style>
          <a:lnRef idx="2">
            <a:schemeClr val="dk1"/>
          </a:lnRef>
          <a:fillRef idx="1">
            <a:schemeClr val="lt1"/>
          </a:fillRef>
          <a:effectRef idx="0">
            <a:schemeClr val="dk1"/>
          </a:effectRef>
          <a:fontRef idx="minor">
            <a:schemeClr val="dk1"/>
          </a:fontRef>
        </p:style>
      </p:pic>
      <p:sp>
        <p:nvSpPr>
          <p:cNvPr id="18" name="TextBox 12">
            <a:extLst>
              <a:ext uri="{FF2B5EF4-FFF2-40B4-BE49-F238E27FC236}">
                <a16:creationId xmlns:a16="http://schemas.microsoft.com/office/drawing/2014/main" id="{29BF77B1-532B-4A7E-80E7-695EF1EAAD18}"/>
              </a:ext>
            </a:extLst>
          </p:cNvPr>
          <p:cNvSpPr txBox="1"/>
          <p:nvPr/>
        </p:nvSpPr>
        <p:spPr>
          <a:xfrm>
            <a:off x="2089629" y="3084705"/>
            <a:ext cx="511679"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sym typeface="Arial"/>
                <a:rtl val="0"/>
              </a:rPr>
              <a:t>UC1: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sym typeface="Arial"/>
                <a:rtl val="0"/>
              </a:rPr>
              <a:t>ARD</a:t>
            </a:r>
          </a:p>
        </p:txBody>
      </p:sp>
      <p:sp>
        <p:nvSpPr>
          <p:cNvPr id="21" name="TextBox 15">
            <a:extLst>
              <a:ext uri="{FF2B5EF4-FFF2-40B4-BE49-F238E27FC236}">
                <a16:creationId xmlns:a16="http://schemas.microsoft.com/office/drawing/2014/main" id="{A161C218-A55F-4C90-B241-035F8C5D7C1C}"/>
              </a:ext>
            </a:extLst>
          </p:cNvPr>
          <p:cNvSpPr txBox="1"/>
          <p:nvPr/>
        </p:nvSpPr>
        <p:spPr>
          <a:xfrm>
            <a:off x="4347147" y="2696415"/>
            <a:ext cx="715524"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Crop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Features</a:t>
            </a:r>
          </a:p>
        </p:txBody>
      </p:sp>
      <p:sp>
        <p:nvSpPr>
          <p:cNvPr id="29" name="TextBox 23">
            <a:extLst>
              <a:ext uri="{FF2B5EF4-FFF2-40B4-BE49-F238E27FC236}">
                <a16:creationId xmlns:a16="http://schemas.microsoft.com/office/drawing/2014/main" id="{2B303D59-9996-41CE-880B-0139B8FD1F96}"/>
              </a:ext>
            </a:extLst>
          </p:cNvPr>
          <p:cNvSpPr txBox="1"/>
          <p:nvPr/>
        </p:nvSpPr>
        <p:spPr>
          <a:xfrm>
            <a:off x="4682479" y="5462649"/>
            <a:ext cx="546945" cy="5539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NRT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Forest</a:t>
            </a:r>
          </a:p>
        </p:txBody>
      </p:sp>
      <p:sp>
        <p:nvSpPr>
          <p:cNvPr id="34" name="TextBox 28">
            <a:extLst>
              <a:ext uri="{FF2B5EF4-FFF2-40B4-BE49-F238E27FC236}">
                <a16:creationId xmlns:a16="http://schemas.microsoft.com/office/drawing/2014/main" id="{349CB865-72AB-4A5F-BD83-1DE25AED11E9}"/>
              </a:ext>
            </a:extLst>
          </p:cNvPr>
          <p:cNvSpPr txBox="1"/>
          <p:nvPr/>
        </p:nvSpPr>
        <p:spPr>
          <a:xfrm>
            <a:off x="7041006" y="2863068"/>
            <a:ext cx="67788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Dynamic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 LC EU</a:t>
            </a:r>
          </a:p>
        </p:txBody>
      </p:sp>
      <p:pic>
        <p:nvPicPr>
          <p:cNvPr id="36" name="Picture 35">
            <a:extLst>
              <a:ext uri="{FF2B5EF4-FFF2-40B4-BE49-F238E27FC236}">
                <a16:creationId xmlns:a16="http://schemas.microsoft.com/office/drawing/2014/main" id="{7DA4BB02-AED3-498E-88CE-6D20D6969566}"/>
              </a:ext>
            </a:extLst>
          </p:cNvPr>
          <p:cNvPicPr>
            <a:picLocks noChangeAspect="1"/>
          </p:cNvPicPr>
          <p:nvPr/>
        </p:nvPicPr>
        <p:blipFill>
          <a:blip r:embed="rId3"/>
          <a:stretch>
            <a:fillRect/>
          </a:stretch>
        </p:blipFill>
        <p:spPr>
          <a:xfrm>
            <a:off x="10997386" y="1298910"/>
            <a:ext cx="374904" cy="374904"/>
          </a:xfrm>
          <a:custGeom>
            <a:avLst/>
            <a:gdLst>
              <a:gd name="connsiteX0" fmla="*/ 0 w 74937"/>
              <a:gd name="connsiteY0" fmla="*/ 303 h 74937"/>
              <a:gd name="connsiteX1" fmla="*/ 74937 w 74937"/>
              <a:gd name="connsiteY1" fmla="*/ 303 h 74937"/>
              <a:gd name="connsiteX2" fmla="*/ 74937 w 74937"/>
              <a:gd name="connsiteY2" fmla="*/ 75240 h 74937"/>
              <a:gd name="connsiteX3" fmla="*/ 0 w 74937"/>
              <a:gd name="connsiteY3" fmla="*/ 75240 h 74937"/>
            </a:gdLst>
            <a:ahLst/>
            <a:cxnLst>
              <a:cxn ang="0">
                <a:pos x="connsiteX0" y="connsiteY0"/>
              </a:cxn>
              <a:cxn ang="0">
                <a:pos x="connsiteX1" y="connsiteY1"/>
              </a:cxn>
              <a:cxn ang="0">
                <a:pos x="connsiteX2" y="connsiteY2"/>
              </a:cxn>
              <a:cxn ang="0">
                <a:pos x="connsiteX3" y="connsiteY3"/>
              </a:cxn>
            </a:cxnLst>
            <a:rect l="l" t="t" r="r" b="b"/>
            <a:pathLst>
              <a:path w="74937" h="74937">
                <a:moveTo>
                  <a:pt x="0" y="303"/>
                </a:moveTo>
                <a:lnTo>
                  <a:pt x="74937" y="303"/>
                </a:lnTo>
                <a:lnTo>
                  <a:pt x="74937" y="75240"/>
                </a:lnTo>
                <a:lnTo>
                  <a:pt x="0" y="75240"/>
                </a:lnTo>
                <a:close/>
              </a:path>
            </a:pathLst>
          </a:custGeom>
        </p:spPr>
        <p:style>
          <a:lnRef idx="2">
            <a:schemeClr val="dk1"/>
          </a:lnRef>
          <a:fillRef idx="1">
            <a:schemeClr val="lt1"/>
          </a:fillRef>
          <a:effectRef idx="0">
            <a:schemeClr val="dk1"/>
          </a:effectRef>
          <a:fontRef idx="minor">
            <a:schemeClr val="dk1"/>
          </a:fontRef>
        </p:style>
      </p:pic>
      <p:sp>
        <p:nvSpPr>
          <p:cNvPr id="37" name="TextBox 31">
            <a:extLst>
              <a:ext uri="{FF2B5EF4-FFF2-40B4-BE49-F238E27FC236}">
                <a16:creationId xmlns:a16="http://schemas.microsoft.com/office/drawing/2014/main" id="{037C57CD-9567-454B-98D2-1353FE41DFF3}"/>
              </a:ext>
            </a:extLst>
          </p:cNvPr>
          <p:cNvSpPr txBox="1"/>
          <p:nvPr/>
        </p:nvSpPr>
        <p:spPr>
          <a:xfrm>
            <a:off x="10686093" y="1728079"/>
            <a:ext cx="723275" cy="5539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Vessel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Detection</a:t>
            </a:r>
          </a:p>
        </p:txBody>
      </p:sp>
      <p:sp>
        <p:nvSpPr>
          <p:cNvPr id="39" name="TextBox 33">
            <a:extLst>
              <a:ext uri="{FF2B5EF4-FFF2-40B4-BE49-F238E27FC236}">
                <a16:creationId xmlns:a16="http://schemas.microsoft.com/office/drawing/2014/main" id="{50C835E6-6EB8-47CA-820D-406DC5AA72E1}"/>
              </a:ext>
            </a:extLst>
          </p:cNvPr>
          <p:cNvSpPr txBox="1"/>
          <p:nvPr/>
        </p:nvSpPr>
        <p:spPr>
          <a:xfrm>
            <a:off x="11186431" y="5495655"/>
            <a:ext cx="377026" cy="215444"/>
          </a:xfrm>
          <a:prstGeom prst="rect">
            <a:avLst/>
          </a:prstGeom>
        </p:spPr>
        <p:style>
          <a:lnRef idx="2">
            <a:schemeClr val="dk1"/>
          </a:lnRef>
          <a:fillRef idx="1">
            <a:schemeClr val="lt1"/>
          </a:fillRef>
          <a:effectRef idx="0">
            <a:schemeClr val="dk1"/>
          </a:effectRef>
          <a:fontRef idx="minor">
            <a:schemeClr val="dk1"/>
          </a:fontRef>
        </p:style>
        <p:txBody>
          <a:bodyPr wrap="none"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a:sym typeface="Arial"/>
                <a:rtl val="0"/>
              </a:rPr>
              <a:t>NO</a:t>
            </a:r>
            <a:r>
              <a:rPr kumimoji="0" lang="en-US" sz="800" b="0" i="0" u="none" strike="noStrike" kern="1200" cap="none" spc="0" normalizeH="0" baseline="-69930" noProof="0">
                <a:ln>
                  <a:noFill/>
                </a:ln>
                <a:solidFill>
                  <a:srgbClr val="000000"/>
                </a:solidFill>
                <a:effectLst/>
                <a:uLnTx/>
                <a:uFillTx/>
                <a:latin typeface="Arial"/>
                <a:ea typeface="+mn-ea"/>
                <a:cs typeface="Arial"/>
                <a:sym typeface="Arial"/>
                <a:rtl val="0"/>
              </a:rPr>
              <a:t>2</a:t>
            </a:r>
          </a:p>
        </p:txBody>
      </p:sp>
      <p:sp>
        <p:nvSpPr>
          <p:cNvPr id="40" name="TextBox 34">
            <a:extLst>
              <a:ext uri="{FF2B5EF4-FFF2-40B4-BE49-F238E27FC236}">
                <a16:creationId xmlns:a16="http://schemas.microsoft.com/office/drawing/2014/main" id="{31189C66-1A3A-4FE3-8B3F-9055BB14C3BA}"/>
              </a:ext>
            </a:extLst>
          </p:cNvPr>
          <p:cNvSpPr txBox="1"/>
          <p:nvPr/>
        </p:nvSpPr>
        <p:spPr>
          <a:xfrm>
            <a:off x="11119104" y="5767266"/>
            <a:ext cx="476412" cy="5539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sym typeface="Arial"/>
                <a:rtl val="0"/>
              </a:rPr>
              <a:t>UC4: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sym typeface="Arial"/>
                <a:rtl val="0"/>
              </a:rPr>
              <a:t>NO</a:t>
            </a:r>
            <a:r>
              <a:rPr kumimoji="0" lang="en-US" sz="1000" b="0" i="0" u="none" strike="noStrike" kern="1200" cap="none" spc="0" normalizeH="0" baseline="-69930" noProof="0">
                <a:ln>
                  <a:noFill/>
                </a:ln>
                <a:solidFill>
                  <a:srgbClr val="000000"/>
                </a:solidFill>
                <a:effectLst/>
                <a:uLnTx/>
                <a:uFillTx/>
                <a:latin typeface="Arial"/>
                <a:ea typeface="+mn-ea"/>
                <a:cs typeface="Arial"/>
                <a:sym typeface="Arial"/>
                <a:rtl val="0"/>
              </a:rPr>
              <a:t>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sym typeface="Arial"/>
                <a:rtl val="0"/>
              </a:rPr>
              <a:t> </a:t>
            </a:r>
          </a:p>
        </p:txBody>
      </p:sp>
      <p:pic>
        <p:nvPicPr>
          <p:cNvPr id="41" name="Picture 40">
            <a:extLst>
              <a:ext uri="{FF2B5EF4-FFF2-40B4-BE49-F238E27FC236}">
                <a16:creationId xmlns:a16="http://schemas.microsoft.com/office/drawing/2014/main" id="{1F36C45C-3F83-4D21-B32B-50A9025CB21A}"/>
              </a:ext>
            </a:extLst>
          </p:cNvPr>
          <p:cNvPicPr>
            <a:picLocks noChangeAspect="1"/>
          </p:cNvPicPr>
          <p:nvPr/>
        </p:nvPicPr>
        <p:blipFill>
          <a:blip r:embed="rId4"/>
          <a:stretch>
            <a:fillRect/>
          </a:stretch>
        </p:blipFill>
        <p:spPr>
          <a:xfrm>
            <a:off x="11182215" y="5311691"/>
            <a:ext cx="390867" cy="390867"/>
          </a:xfrm>
          <a:custGeom>
            <a:avLst/>
            <a:gdLst>
              <a:gd name="connsiteX0" fmla="*/ 41 w 79751"/>
              <a:gd name="connsiteY0" fmla="*/ 562 h 79751"/>
              <a:gd name="connsiteX1" fmla="*/ 79793 w 79751"/>
              <a:gd name="connsiteY1" fmla="*/ 562 h 79751"/>
              <a:gd name="connsiteX2" fmla="*/ 79793 w 79751"/>
              <a:gd name="connsiteY2" fmla="*/ 80313 h 79751"/>
              <a:gd name="connsiteX3" fmla="*/ 41 w 79751"/>
              <a:gd name="connsiteY3" fmla="*/ 80313 h 79751"/>
            </a:gdLst>
            <a:ahLst/>
            <a:cxnLst>
              <a:cxn ang="0">
                <a:pos x="connsiteX0" y="connsiteY0"/>
              </a:cxn>
              <a:cxn ang="0">
                <a:pos x="connsiteX1" y="connsiteY1"/>
              </a:cxn>
              <a:cxn ang="0">
                <a:pos x="connsiteX2" y="connsiteY2"/>
              </a:cxn>
              <a:cxn ang="0">
                <a:pos x="connsiteX3" y="connsiteY3"/>
              </a:cxn>
            </a:cxnLst>
            <a:rect l="l" t="t" r="r" b="b"/>
            <a:pathLst>
              <a:path w="79751" h="79751">
                <a:moveTo>
                  <a:pt x="41" y="562"/>
                </a:moveTo>
                <a:lnTo>
                  <a:pt x="79793" y="562"/>
                </a:lnTo>
                <a:lnTo>
                  <a:pt x="79793" y="80313"/>
                </a:lnTo>
                <a:lnTo>
                  <a:pt x="41" y="80313"/>
                </a:lnTo>
                <a:close/>
              </a:path>
            </a:pathLst>
          </a:custGeom>
        </p:spPr>
        <p:style>
          <a:lnRef idx="2">
            <a:schemeClr val="dk1"/>
          </a:lnRef>
          <a:fillRef idx="1">
            <a:schemeClr val="lt1"/>
          </a:fillRef>
          <a:effectRef idx="0">
            <a:schemeClr val="dk1"/>
          </a:effectRef>
          <a:fontRef idx="minor">
            <a:schemeClr val="dk1"/>
          </a:fontRef>
        </p:style>
      </p:pic>
      <p:sp>
        <p:nvSpPr>
          <p:cNvPr id="44" name="TextBox 38">
            <a:extLst>
              <a:ext uri="{FF2B5EF4-FFF2-40B4-BE49-F238E27FC236}">
                <a16:creationId xmlns:a16="http://schemas.microsoft.com/office/drawing/2014/main" id="{1505B245-0D66-4411-A538-1753B1EB79B5}"/>
              </a:ext>
            </a:extLst>
          </p:cNvPr>
          <p:cNvSpPr txBox="1"/>
          <p:nvPr/>
        </p:nvSpPr>
        <p:spPr>
          <a:xfrm>
            <a:off x="7188616" y="5529838"/>
            <a:ext cx="623889" cy="5539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Canopy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Cover</a:t>
            </a:r>
          </a:p>
        </p:txBody>
      </p:sp>
      <p:sp>
        <p:nvSpPr>
          <p:cNvPr id="46" name="TextBox 40">
            <a:extLst>
              <a:ext uri="{FF2B5EF4-FFF2-40B4-BE49-F238E27FC236}">
                <a16:creationId xmlns:a16="http://schemas.microsoft.com/office/drawing/2014/main" id="{41861403-0EC8-4FFA-94F9-094534BEA761}"/>
              </a:ext>
            </a:extLst>
          </p:cNvPr>
          <p:cNvSpPr txBox="1"/>
          <p:nvPr/>
        </p:nvSpPr>
        <p:spPr>
          <a:xfrm>
            <a:off x="11012346" y="4456216"/>
            <a:ext cx="582211" cy="5539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 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Flood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Risk</a:t>
            </a:r>
          </a:p>
        </p:txBody>
      </p:sp>
      <p:pic>
        <p:nvPicPr>
          <p:cNvPr id="47" name="Picture 46">
            <a:extLst>
              <a:ext uri="{FF2B5EF4-FFF2-40B4-BE49-F238E27FC236}">
                <a16:creationId xmlns:a16="http://schemas.microsoft.com/office/drawing/2014/main" id="{25A68DE4-72B4-4701-8F88-2648B7EF65C3}"/>
              </a:ext>
            </a:extLst>
          </p:cNvPr>
          <p:cNvPicPr>
            <a:picLocks noChangeAspect="1"/>
          </p:cNvPicPr>
          <p:nvPr/>
        </p:nvPicPr>
        <p:blipFill>
          <a:blip r:embed="rId5"/>
          <a:stretch>
            <a:fillRect/>
          </a:stretch>
        </p:blipFill>
        <p:spPr>
          <a:xfrm>
            <a:off x="11192752" y="4023562"/>
            <a:ext cx="374904" cy="374904"/>
          </a:xfrm>
          <a:custGeom>
            <a:avLst/>
            <a:gdLst>
              <a:gd name="connsiteX0" fmla="*/ 0 w 73484"/>
              <a:gd name="connsiteY0" fmla="*/ 303 h 73484"/>
              <a:gd name="connsiteX1" fmla="*/ 73484 w 73484"/>
              <a:gd name="connsiteY1" fmla="*/ 303 h 73484"/>
              <a:gd name="connsiteX2" fmla="*/ 73484 w 73484"/>
              <a:gd name="connsiteY2" fmla="*/ 73787 h 73484"/>
              <a:gd name="connsiteX3" fmla="*/ 0 w 73484"/>
              <a:gd name="connsiteY3" fmla="*/ 73787 h 73484"/>
            </a:gdLst>
            <a:ahLst/>
            <a:cxnLst>
              <a:cxn ang="0">
                <a:pos x="connsiteX0" y="connsiteY0"/>
              </a:cxn>
              <a:cxn ang="0">
                <a:pos x="connsiteX1" y="connsiteY1"/>
              </a:cxn>
              <a:cxn ang="0">
                <a:pos x="connsiteX2" y="connsiteY2"/>
              </a:cxn>
              <a:cxn ang="0">
                <a:pos x="connsiteX3" y="connsiteY3"/>
              </a:cxn>
            </a:cxnLst>
            <a:rect l="l" t="t" r="r" b="b"/>
            <a:pathLst>
              <a:path w="73484" h="73484">
                <a:moveTo>
                  <a:pt x="0" y="303"/>
                </a:moveTo>
                <a:lnTo>
                  <a:pt x="73484" y="303"/>
                </a:lnTo>
                <a:lnTo>
                  <a:pt x="73484" y="73787"/>
                </a:lnTo>
                <a:lnTo>
                  <a:pt x="0" y="73787"/>
                </a:lnTo>
                <a:close/>
              </a:path>
            </a:pathLst>
          </a:custGeom>
        </p:spPr>
        <p:style>
          <a:lnRef idx="2">
            <a:schemeClr val="dk1"/>
          </a:lnRef>
          <a:fillRef idx="1">
            <a:schemeClr val="lt1"/>
          </a:fillRef>
          <a:effectRef idx="0">
            <a:schemeClr val="dk1"/>
          </a:effectRef>
          <a:fontRef idx="minor">
            <a:schemeClr val="dk1"/>
          </a:fontRef>
        </p:style>
      </p:pic>
      <p:pic>
        <p:nvPicPr>
          <p:cNvPr id="49" name="Picture 48">
            <a:extLst>
              <a:ext uri="{FF2B5EF4-FFF2-40B4-BE49-F238E27FC236}">
                <a16:creationId xmlns:a16="http://schemas.microsoft.com/office/drawing/2014/main" id="{63994A96-2C9B-4F8D-A44B-E5F24484FF47}"/>
              </a:ext>
            </a:extLst>
          </p:cNvPr>
          <p:cNvPicPr>
            <a:picLocks noChangeAspect="1"/>
          </p:cNvPicPr>
          <p:nvPr/>
        </p:nvPicPr>
        <p:blipFill>
          <a:blip r:embed="rId6"/>
          <a:stretch>
            <a:fillRect/>
          </a:stretch>
        </p:blipFill>
        <p:spPr>
          <a:xfrm>
            <a:off x="10974169" y="2594059"/>
            <a:ext cx="186484" cy="186484"/>
          </a:xfrm>
          <a:custGeom>
            <a:avLst/>
            <a:gdLst>
              <a:gd name="connsiteX0" fmla="*/ 241 w 37570"/>
              <a:gd name="connsiteY0" fmla="*/ 343 h 37570"/>
              <a:gd name="connsiteX1" fmla="*/ 37812 w 37570"/>
              <a:gd name="connsiteY1" fmla="*/ 343 h 37570"/>
              <a:gd name="connsiteX2" fmla="*/ 37812 w 37570"/>
              <a:gd name="connsiteY2" fmla="*/ 37914 h 37570"/>
              <a:gd name="connsiteX3" fmla="*/ 241 w 37570"/>
              <a:gd name="connsiteY3" fmla="*/ 37914 h 37570"/>
            </a:gdLst>
            <a:ahLst/>
            <a:cxnLst>
              <a:cxn ang="0">
                <a:pos x="connsiteX0" y="connsiteY0"/>
              </a:cxn>
              <a:cxn ang="0">
                <a:pos x="connsiteX1" y="connsiteY1"/>
              </a:cxn>
              <a:cxn ang="0">
                <a:pos x="connsiteX2" y="connsiteY2"/>
              </a:cxn>
              <a:cxn ang="0">
                <a:pos x="connsiteX3" y="connsiteY3"/>
              </a:cxn>
            </a:cxnLst>
            <a:rect l="l" t="t" r="r" b="b"/>
            <a:pathLst>
              <a:path w="37570" h="37570">
                <a:moveTo>
                  <a:pt x="241" y="343"/>
                </a:moveTo>
                <a:lnTo>
                  <a:pt x="37812" y="343"/>
                </a:lnTo>
                <a:lnTo>
                  <a:pt x="37812" y="37914"/>
                </a:lnTo>
                <a:lnTo>
                  <a:pt x="241" y="37914"/>
                </a:lnTo>
                <a:close/>
              </a:path>
            </a:pathLst>
          </a:custGeom>
        </p:spPr>
        <p:style>
          <a:lnRef idx="2">
            <a:schemeClr val="dk1"/>
          </a:lnRef>
          <a:fillRef idx="1">
            <a:schemeClr val="lt1"/>
          </a:fillRef>
          <a:effectRef idx="0">
            <a:schemeClr val="dk1"/>
          </a:effectRef>
          <a:fontRef idx="minor">
            <a:schemeClr val="dk1"/>
          </a:fontRef>
        </p:style>
      </p:pic>
      <p:pic>
        <p:nvPicPr>
          <p:cNvPr id="51" name="Picture 50">
            <a:extLst>
              <a:ext uri="{FF2B5EF4-FFF2-40B4-BE49-F238E27FC236}">
                <a16:creationId xmlns:a16="http://schemas.microsoft.com/office/drawing/2014/main" id="{5CA611C0-BA9C-49B3-99CC-FDE72CE819AF}"/>
              </a:ext>
            </a:extLst>
          </p:cNvPr>
          <p:cNvPicPr>
            <a:picLocks noChangeAspect="1"/>
          </p:cNvPicPr>
          <p:nvPr/>
        </p:nvPicPr>
        <p:blipFill>
          <a:blip r:embed="rId7"/>
          <a:stretch>
            <a:fillRect/>
          </a:stretch>
        </p:blipFill>
        <p:spPr>
          <a:xfrm>
            <a:off x="10988635" y="2453612"/>
            <a:ext cx="374904" cy="374904"/>
          </a:xfrm>
          <a:custGeom>
            <a:avLst/>
            <a:gdLst>
              <a:gd name="connsiteX0" fmla="*/ 242 w 79394"/>
              <a:gd name="connsiteY0" fmla="*/ 346 h 79394"/>
              <a:gd name="connsiteX1" fmla="*/ 79636 w 79394"/>
              <a:gd name="connsiteY1" fmla="*/ 346 h 79394"/>
              <a:gd name="connsiteX2" fmla="*/ 79636 w 79394"/>
              <a:gd name="connsiteY2" fmla="*/ 79740 h 79394"/>
              <a:gd name="connsiteX3" fmla="*/ 242 w 79394"/>
              <a:gd name="connsiteY3" fmla="*/ 79740 h 79394"/>
            </a:gdLst>
            <a:ahLst/>
            <a:cxnLst>
              <a:cxn ang="0">
                <a:pos x="connsiteX0" y="connsiteY0"/>
              </a:cxn>
              <a:cxn ang="0">
                <a:pos x="connsiteX1" y="connsiteY1"/>
              </a:cxn>
              <a:cxn ang="0">
                <a:pos x="connsiteX2" y="connsiteY2"/>
              </a:cxn>
              <a:cxn ang="0">
                <a:pos x="connsiteX3" y="connsiteY3"/>
              </a:cxn>
            </a:cxnLst>
            <a:rect l="l" t="t" r="r" b="b"/>
            <a:pathLst>
              <a:path w="79394" h="79394">
                <a:moveTo>
                  <a:pt x="242" y="346"/>
                </a:moveTo>
                <a:lnTo>
                  <a:pt x="79636" y="346"/>
                </a:lnTo>
                <a:lnTo>
                  <a:pt x="79636" y="79740"/>
                </a:lnTo>
                <a:lnTo>
                  <a:pt x="242" y="79740"/>
                </a:lnTo>
                <a:close/>
              </a:path>
            </a:pathLst>
          </a:custGeom>
        </p:spPr>
        <p:style>
          <a:lnRef idx="2">
            <a:schemeClr val="dk1"/>
          </a:lnRef>
          <a:fillRef idx="1">
            <a:schemeClr val="lt1"/>
          </a:fillRef>
          <a:effectRef idx="0">
            <a:schemeClr val="dk1"/>
          </a:effectRef>
          <a:fontRef idx="minor">
            <a:schemeClr val="dk1"/>
          </a:fontRef>
        </p:style>
      </p:pic>
      <p:sp>
        <p:nvSpPr>
          <p:cNvPr id="52" name="TextBox 46">
            <a:extLst>
              <a:ext uri="{FF2B5EF4-FFF2-40B4-BE49-F238E27FC236}">
                <a16:creationId xmlns:a16="http://schemas.microsoft.com/office/drawing/2014/main" id="{EC6C217D-FC34-4EF4-90C8-7D6DE1461584}"/>
              </a:ext>
            </a:extLst>
          </p:cNvPr>
          <p:cNvSpPr txBox="1"/>
          <p:nvPr/>
        </p:nvSpPr>
        <p:spPr>
          <a:xfrm>
            <a:off x="10561009" y="2874523"/>
            <a:ext cx="825675"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UC 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Crop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sym typeface="Arial"/>
                <a:rtl val="0"/>
              </a:rPr>
              <a:t>Conditions</a:t>
            </a:r>
          </a:p>
        </p:txBody>
      </p:sp>
      <p:pic>
        <p:nvPicPr>
          <p:cNvPr id="53" name="Picture 52">
            <a:extLst>
              <a:ext uri="{FF2B5EF4-FFF2-40B4-BE49-F238E27FC236}">
                <a16:creationId xmlns:a16="http://schemas.microsoft.com/office/drawing/2014/main" id="{D9CD4A86-AA29-47B8-8147-14E666CCF885}"/>
              </a:ext>
            </a:extLst>
          </p:cNvPr>
          <p:cNvPicPr>
            <a:picLocks noChangeAspect="1"/>
          </p:cNvPicPr>
          <p:nvPr/>
        </p:nvPicPr>
        <p:blipFill>
          <a:blip r:embed="rId8"/>
          <a:stretch>
            <a:fillRect/>
          </a:stretch>
        </p:blipFill>
        <p:spPr>
          <a:xfrm>
            <a:off x="1766104" y="4026280"/>
            <a:ext cx="795982" cy="291528"/>
          </a:xfrm>
          <a:custGeom>
            <a:avLst/>
            <a:gdLst>
              <a:gd name="connsiteX0" fmla="*/ 0 w 80478"/>
              <a:gd name="connsiteY0" fmla="*/ 303 h 29475"/>
              <a:gd name="connsiteX1" fmla="*/ 80478 w 80478"/>
              <a:gd name="connsiteY1" fmla="*/ 303 h 29475"/>
              <a:gd name="connsiteX2" fmla="*/ 80478 w 80478"/>
              <a:gd name="connsiteY2" fmla="*/ 29778 h 29475"/>
              <a:gd name="connsiteX3" fmla="*/ 0 w 80478"/>
              <a:gd name="connsiteY3" fmla="*/ 29778 h 29475"/>
            </a:gdLst>
            <a:ahLst/>
            <a:cxnLst>
              <a:cxn ang="0">
                <a:pos x="connsiteX0" y="connsiteY0"/>
              </a:cxn>
              <a:cxn ang="0">
                <a:pos x="connsiteX1" y="connsiteY1"/>
              </a:cxn>
              <a:cxn ang="0">
                <a:pos x="connsiteX2" y="connsiteY2"/>
              </a:cxn>
              <a:cxn ang="0">
                <a:pos x="connsiteX3" y="connsiteY3"/>
              </a:cxn>
            </a:cxnLst>
            <a:rect l="l" t="t" r="r" b="b"/>
            <a:pathLst>
              <a:path w="80478" h="29475">
                <a:moveTo>
                  <a:pt x="0" y="303"/>
                </a:moveTo>
                <a:lnTo>
                  <a:pt x="80478" y="303"/>
                </a:lnTo>
                <a:lnTo>
                  <a:pt x="80478" y="29778"/>
                </a:lnTo>
                <a:lnTo>
                  <a:pt x="0" y="29778"/>
                </a:lnTo>
                <a:close/>
              </a:path>
            </a:pathLst>
          </a:custGeom>
        </p:spPr>
      </p:pic>
      <p:pic>
        <p:nvPicPr>
          <p:cNvPr id="54" name="Picture 53">
            <a:extLst>
              <a:ext uri="{FF2B5EF4-FFF2-40B4-BE49-F238E27FC236}">
                <a16:creationId xmlns:a16="http://schemas.microsoft.com/office/drawing/2014/main" id="{BBE0B0C0-48FA-417B-AD3D-363B5D3C1CDE}"/>
              </a:ext>
            </a:extLst>
          </p:cNvPr>
          <p:cNvPicPr>
            <a:picLocks noChangeAspect="1"/>
          </p:cNvPicPr>
          <p:nvPr/>
        </p:nvPicPr>
        <p:blipFill>
          <a:blip r:embed="rId9"/>
          <a:stretch>
            <a:fillRect/>
          </a:stretch>
        </p:blipFill>
        <p:spPr>
          <a:xfrm>
            <a:off x="1481856" y="4767685"/>
            <a:ext cx="1186558" cy="291528"/>
          </a:xfrm>
          <a:custGeom>
            <a:avLst/>
            <a:gdLst>
              <a:gd name="connsiteX0" fmla="*/ 0 w 131742"/>
              <a:gd name="connsiteY0" fmla="*/ 303 h 32368"/>
              <a:gd name="connsiteX1" fmla="*/ 131742 w 131742"/>
              <a:gd name="connsiteY1" fmla="*/ 303 h 32368"/>
              <a:gd name="connsiteX2" fmla="*/ 131742 w 131742"/>
              <a:gd name="connsiteY2" fmla="*/ 32672 h 32368"/>
              <a:gd name="connsiteX3" fmla="*/ 0 w 131742"/>
              <a:gd name="connsiteY3" fmla="*/ 32672 h 32368"/>
            </a:gdLst>
            <a:ahLst/>
            <a:cxnLst>
              <a:cxn ang="0">
                <a:pos x="connsiteX0" y="connsiteY0"/>
              </a:cxn>
              <a:cxn ang="0">
                <a:pos x="connsiteX1" y="connsiteY1"/>
              </a:cxn>
              <a:cxn ang="0">
                <a:pos x="connsiteX2" y="connsiteY2"/>
              </a:cxn>
              <a:cxn ang="0">
                <a:pos x="connsiteX3" y="connsiteY3"/>
              </a:cxn>
            </a:cxnLst>
            <a:rect l="l" t="t" r="r" b="b"/>
            <a:pathLst>
              <a:path w="131742" h="32368">
                <a:moveTo>
                  <a:pt x="0" y="303"/>
                </a:moveTo>
                <a:lnTo>
                  <a:pt x="131742" y="303"/>
                </a:lnTo>
                <a:lnTo>
                  <a:pt x="131742" y="32672"/>
                </a:lnTo>
                <a:lnTo>
                  <a:pt x="0" y="32672"/>
                </a:lnTo>
                <a:close/>
              </a:path>
            </a:pathLst>
          </a:custGeom>
        </p:spPr>
      </p:pic>
      <p:pic>
        <p:nvPicPr>
          <p:cNvPr id="55" name="Picture 54">
            <a:extLst>
              <a:ext uri="{FF2B5EF4-FFF2-40B4-BE49-F238E27FC236}">
                <a16:creationId xmlns:a16="http://schemas.microsoft.com/office/drawing/2014/main" id="{F9CBABFF-5F10-4BB1-8540-5E420CC6316A}"/>
              </a:ext>
            </a:extLst>
          </p:cNvPr>
          <p:cNvPicPr>
            <a:picLocks noChangeAspect="1"/>
          </p:cNvPicPr>
          <p:nvPr/>
        </p:nvPicPr>
        <p:blipFill>
          <a:blip r:embed="rId10"/>
          <a:stretch>
            <a:fillRect/>
          </a:stretch>
        </p:blipFill>
        <p:spPr>
          <a:xfrm>
            <a:off x="1750703" y="4372556"/>
            <a:ext cx="660696" cy="291528"/>
          </a:xfrm>
          <a:custGeom>
            <a:avLst/>
            <a:gdLst>
              <a:gd name="connsiteX0" fmla="*/ 0 w 78544"/>
              <a:gd name="connsiteY0" fmla="*/ 303 h 34657"/>
              <a:gd name="connsiteX1" fmla="*/ 78545 w 78544"/>
              <a:gd name="connsiteY1" fmla="*/ 303 h 34657"/>
              <a:gd name="connsiteX2" fmla="*/ 78545 w 78544"/>
              <a:gd name="connsiteY2" fmla="*/ 34961 h 34657"/>
              <a:gd name="connsiteX3" fmla="*/ 0 w 78544"/>
              <a:gd name="connsiteY3" fmla="*/ 34961 h 34657"/>
            </a:gdLst>
            <a:ahLst/>
            <a:cxnLst>
              <a:cxn ang="0">
                <a:pos x="connsiteX0" y="connsiteY0"/>
              </a:cxn>
              <a:cxn ang="0">
                <a:pos x="connsiteX1" y="connsiteY1"/>
              </a:cxn>
              <a:cxn ang="0">
                <a:pos x="connsiteX2" y="connsiteY2"/>
              </a:cxn>
              <a:cxn ang="0">
                <a:pos x="connsiteX3" y="connsiteY3"/>
              </a:cxn>
            </a:cxnLst>
            <a:rect l="l" t="t" r="r" b="b"/>
            <a:pathLst>
              <a:path w="78544" h="34657">
                <a:moveTo>
                  <a:pt x="0" y="303"/>
                </a:moveTo>
                <a:lnTo>
                  <a:pt x="78545" y="303"/>
                </a:lnTo>
                <a:lnTo>
                  <a:pt x="78545" y="34961"/>
                </a:lnTo>
                <a:lnTo>
                  <a:pt x="0" y="34961"/>
                </a:lnTo>
                <a:close/>
              </a:path>
            </a:pathLst>
          </a:custGeom>
        </p:spPr>
      </p:pic>
      <p:pic>
        <p:nvPicPr>
          <p:cNvPr id="56" name="Picture 55">
            <a:extLst>
              <a:ext uri="{FF2B5EF4-FFF2-40B4-BE49-F238E27FC236}">
                <a16:creationId xmlns:a16="http://schemas.microsoft.com/office/drawing/2014/main" id="{DDF6FEBB-4617-4BC9-9DFB-23BA301C447C}"/>
              </a:ext>
            </a:extLst>
          </p:cNvPr>
          <p:cNvPicPr>
            <a:picLocks noChangeAspect="1"/>
          </p:cNvPicPr>
          <p:nvPr/>
        </p:nvPicPr>
        <p:blipFill>
          <a:blip r:embed="rId11"/>
          <a:stretch>
            <a:fillRect/>
          </a:stretch>
        </p:blipFill>
        <p:spPr>
          <a:xfrm>
            <a:off x="3115242" y="2536216"/>
            <a:ext cx="1149268" cy="820906"/>
          </a:xfrm>
          <a:custGeom>
            <a:avLst/>
            <a:gdLst>
              <a:gd name="connsiteX0" fmla="*/ 0 w 144497"/>
              <a:gd name="connsiteY0" fmla="*/ 303 h 103212"/>
              <a:gd name="connsiteX1" fmla="*/ 144497 w 144497"/>
              <a:gd name="connsiteY1" fmla="*/ 303 h 103212"/>
              <a:gd name="connsiteX2" fmla="*/ 144497 w 144497"/>
              <a:gd name="connsiteY2" fmla="*/ 103515 h 103212"/>
              <a:gd name="connsiteX3" fmla="*/ 0 w 144497"/>
              <a:gd name="connsiteY3" fmla="*/ 103515 h 103212"/>
            </a:gdLst>
            <a:ahLst/>
            <a:cxnLst>
              <a:cxn ang="0">
                <a:pos x="connsiteX0" y="connsiteY0"/>
              </a:cxn>
              <a:cxn ang="0">
                <a:pos x="connsiteX1" y="connsiteY1"/>
              </a:cxn>
              <a:cxn ang="0">
                <a:pos x="connsiteX2" y="connsiteY2"/>
              </a:cxn>
              <a:cxn ang="0">
                <a:pos x="connsiteX3" y="connsiteY3"/>
              </a:cxn>
            </a:cxnLst>
            <a:rect l="l" t="t" r="r" b="b"/>
            <a:pathLst>
              <a:path w="144497" h="103212">
                <a:moveTo>
                  <a:pt x="0" y="303"/>
                </a:moveTo>
                <a:lnTo>
                  <a:pt x="144497" y="303"/>
                </a:lnTo>
                <a:lnTo>
                  <a:pt x="144497" y="103515"/>
                </a:lnTo>
                <a:lnTo>
                  <a:pt x="0" y="103515"/>
                </a:lnTo>
                <a:close/>
              </a:path>
            </a:pathLst>
          </a:custGeom>
        </p:spPr>
      </p:pic>
      <p:pic>
        <p:nvPicPr>
          <p:cNvPr id="57" name="Picture 56">
            <a:extLst>
              <a:ext uri="{FF2B5EF4-FFF2-40B4-BE49-F238E27FC236}">
                <a16:creationId xmlns:a16="http://schemas.microsoft.com/office/drawing/2014/main" id="{09E2A4AC-E675-4084-A9E4-70E29DF3B2ED}"/>
              </a:ext>
            </a:extLst>
          </p:cNvPr>
          <p:cNvPicPr>
            <a:picLocks noChangeAspect="1"/>
          </p:cNvPicPr>
          <p:nvPr/>
        </p:nvPicPr>
        <p:blipFill>
          <a:blip r:embed="rId12"/>
          <a:stretch>
            <a:fillRect/>
          </a:stretch>
        </p:blipFill>
        <p:spPr>
          <a:xfrm>
            <a:off x="8752639" y="5845583"/>
            <a:ext cx="1484750" cy="432656"/>
          </a:xfrm>
          <a:custGeom>
            <a:avLst/>
            <a:gdLst>
              <a:gd name="connsiteX0" fmla="*/ 0 w 118188"/>
              <a:gd name="connsiteY0" fmla="*/ 303 h 34440"/>
              <a:gd name="connsiteX1" fmla="*/ 118189 w 118188"/>
              <a:gd name="connsiteY1" fmla="*/ 303 h 34440"/>
              <a:gd name="connsiteX2" fmla="*/ 118189 w 118188"/>
              <a:gd name="connsiteY2" fmla="*/ 34744 h 34440"/>
              <a:gd name="connsiteX3" fmla="*/ 0 w 118188"/>
              <a:gd name="connsiteY3" fmla="*/ 34744 h 34440"/>
            </a:gdLst>
            <a:ahLst/>
            <a:cxnLst>
              <a:cxn ang="0">
                <a:pos x="connsiteX0" y="connsiteY0"/>
              </a:cxn>
              <a:cxn ang="0">
                <a:pos x="connsiteX1" y="connsiteY1"/>
              </a:cxn>
              <a:cxn ang="0">
                <a:pos x="connsiteX2" y="connsiteY2"/>
              </a:cxn>
              <a:cxn ang="0">
                <a:pos x="connsiteX3" y="connsiteY3"/>
              </a:cxn>
            </a:cxnLst>
            <a:rect l="l" t="t" r="r" b="b"/>
            <a:pathLst>
              <a:path w="118188" h="34440">
                <a:moveTo>
                  <a:pt x="0" y="303"/>
                </a:moveTo>
                <a:lnTo>
                  <a:pt x="118189" y="303"/>
                </a:lnTo>
                <a:lnTo>
                  <a:pt x="118189" y="34744"/>
                </a:lnTo>
                <a:lnTo>
                  <a:pt x="0" y="34744"/>
                </a:lnTo>
                <a:close/>
              </a:path>
            </a:pathLst>
          </a:custGeom>
        </p:spPr>
      </p:pic>
      <p:pic>
        <p:nvPicPr>
          <p:cNvPr id="58" name="Picture 57">
            <a:extLst>
              <a:ext uri="{FF2B5EF4-FFF2-40B4-BE49-F238E27FC236}">
                <a16:creationId xmlns:a16="http://schemas.microsoft.com/office/drawing/2014/main" id="{95168822-3825-4ED4-BCD7-A9CA2C5C80A2}"/>
              </a:ext>
            </a:extLst>
          </p:cNvPr>
          <p:cNvPicPr>
            <a:picLocks noChangeAspect="1"/>
          </p:cNvPicPr>
          <p:nvPr/>
        </p:nvPicPr>
        <p:blipFill>
          <a:blip r:embed="rId13"/>
          <a:stretch>
            <a:fillRect/>
          </a:stretch>
        </p:blipFill>
        <p:spPr>
          <a:xfrm>
            <a:off x="8959345" y="2926198"/>
            <a:ext cx="1146879" cy="414591"/>
          </a:xfrm>
          <a:custGeom>
            <a:avLst/>
            <a:gdLst>
              <a:gd name="connsiteX0" fmla="*/ 0 w 147659"/>
              <a:gd name="connsiteY0" fmla="*/ 303 h 53378"/>
              <a:gd name="connsiteX1" fmla="*/ 147659 w 147659"/>
              <a:gd name="connsiteY1" fmla="*/ 303 h 53378"/>
              <a:gd name="connsiteX2" fmla="*/ 147659 w 147659"/>
              <a:gd name="connsiteY2" fmla="*/ 53682 h 53378"/>
              <a:gd name="connsiteX3" fmla="*/ 0 w 147659"/>
              <a:gd name="connsiteY3" fmla="*/ 53682 h 53378"/>
            </a:gdLst>
            <a:ahLst/>
            <a:cxnLst>
              <a:cxn ang="0">
                <a:pos x="connsiteX0" y="connsiteY0"/>
              </a:cxn>
              <a:cxn ang="0">
                <a:pos x="connsiteX1" y="connsiteY1"/>
              </a:cxn>
              <a:cxn ang="0">
                <a:pos x="connsiteX2" y="connsiteY2"/>
              </a:cxn>
              <a:cxn ang="0">
                <a:pos x="connsiteX3" y="connsiteY3"/>
              </a:cxn>
            </a:cxnLst>
            <a:rect l="l" t="t" r="r" b="b"/>
            <a:pathLst>
              <a:path w="147659" h="53378">
                <a:moveTo>
                  <a:pt x="0" y="303"/>
                </a:moveTo>
                <a:lnTo>
                  <a:pt x="147659" y="303"/>
                </a:lnTo>
                <a:lnTo>
                  <a:pt x="147659" y="53682"/>
                </a:lnTo>
                <a:lnTo>
                  <a:pt x="0" y="53682"/>
                </a:lnTo>
                <a:close/>
              </a:path>
            </a:pathLst>
          </a:custGeom>
        </p:spPr>
      </p:pic>
      <p:pic>
        <p:nvPicPr>
          <p:cNvPr id="59" name="Picture 58">
            <a:extLst>
              <a:ext uri="{FF2B5EF4-FFF2-40B4-BE49-F238E27FC236}">
                <a16:creationId xmlns:a16="http://schemas.microsoft.com/office/drawing/2014/main" id="{0010B51D-6AB3-431E-9A02-FA5C987E9912}"/>
              </a:ext>
            </a:extLst>
          </p:cNvPr>
          <p:cNvPicPr>
            <a:picLocks noChangeAspect="1"/>
          </p:cNvPicPr>
          <p:nvPr/>
        </p:nvPicPr>
        <p:blipFill>
          <a:blip r:embed="rId8"/>
          <a:stretch>
            <a:fillRect/>
          </a:stretch>
        </p:blipFill>
        <p:spPr>
          <a:xfrm>
            <a:off x="3568053" y="5561726"/>
            <a:ext cx="863149" cy="316128"/>
          </a:xfrm>
          <a:custGeom>
            <a:avLst/>
            <a:gdLst>
              <a:gd name="connsiteX0" fmla="*/ 0 w 80478"/>
              <a:gd name="connsiteY0" fmla="*/ 303 h 29475"/>
              <a:gd name="connsiteX1" fmla="*/ 80478 w 80478"/>
              <a:gd name="connsiteY1" fmla="*/ 303 h 29475"/>
              <a:gd name="connsiteX2" fmla="*/ 80478 w 80478"/>
              <a:gd name="connsiteY2" fmla="*/ 29778 h 29475"/>
              <a:gd name="connsiteX3" fmla="*/ 0 w 80478"/>
              <a:gd name="connsiteY3" fmla="*/ 29778 h 29475"/>
            </a:gdLst>
            <a:ahLst/>
            <a:cxnLst>
              <a:cxn ang="0">
                <a:pos x="connsiteX0" y="connsiteY0"/>
              </a:cxn>
              <a:cxn ang="0">
                <a:pos x="connsiteX1" y="connsiteY1"/>
              </a:cxn>
              <a:cxn ang="0">
                <a:pos x="connsiteX2" y="connsiteY2"/>
              </a:cxn>
              <a:cxn ang="0">
                <a:pos x="connsiteX3" y="connsiteY3"/>
              </a:cxn>
            </a:cxnLst>
            <a:rect l="l" t="t" r="r" b="b"/>
            <a:pathLst>
              <a:path w="80478" h="29475">
                <a:moveTo>
                  <a:pt x="0" y="303"/>
                </a:moveTo>
                <a:lnTo>
                  <a:pt x="80478" y="303"/>
                </a:lnTo>
                <a:lnTo>
                  <a:pt x="80478" y="29778"/>
                </a:lnTo>
                <a:lnTo>
                  <a:pt x="0" y="29778"/>
                </a:lnTo>
                <a:close/>
              </a:path>
            </a:pathLst>
          </a:custGeom>
        </p:spPr>
      </p:pic>
      <p:pic>
        <p:nvPicPr>
          <p:cNvPr id="60" name="Picture 59">
            <a:extLst>
              <a:ext uri="{FF2B5EF4-FFF2-40B4-BE49-F238E27FC236}">
                <a16:creationId xmlns:a16="http://schemas.microsoft.com/office/drawing/2014/main" id="{5E7CE9AF-89B4-4564-B608-66E7A5D3BC1F}"/>
              </a:ext>
            </a:extLst>
          </p:cNvPr>
          <p:cNvPicPr>
            <a:picLocks noChangeAspect="1"/>
          </p:cNvPicPr>
          <p:nvPr/>
        </p:nvPicPr>
        <p:blipFill>
          <a:blip r:embed="rId10"/>
          <a:stretch>
            <a:fillRect/>
          </a:stretch>
        </p:blipFill>
        <p:spPr>
          <a:xfrm>
            <a:off x="9107125" y="4519627"/>
            <a:ext cx="903149" cy="398509"/>
          </a:xfrm>
          <a:custGeom>
            <a:avLst/>
            <a:gdLst>
              <a:gd name="connsiteX0" fmla="*/ 0 w 78544"/>
              <a:gd name="connsiteY0" fmla="*/ 303 h 34657"/>
              <a:gd name="connsiteX1" fmla="*/ 78545 w 78544"/>
              <a:gd name="connsiteY1" fmla="*/ 303 h 34657"/>
              <a:gd name="connsiteX2" fmla="*/ 78545 w 78544"/>
              <a:gd name="connsiteY2" fmla="*/ 34961 h 34657"/>
              <a:gd name="connsiteX3" fmla="*/ 0 w 78544"/>
              <a:gd name="connsiteY3" fmla="*/ 34961 h 34657"/>
            </a:gdLst>
            <a:ahLst/>
            <a:cxnLst>
              <a:cxn ang="0">
                <a:pos x="connsiteX0" y="connsiteY0"/>
              </a:cxn>
              <a:cxn ang="0">
                <a:pos x="connsiteX1" y="connsiteY1"/>
              </a:cxn>
              <a:cxn ang="0">
                <a:pos x="connsiteX2" y="connsiteY2"/>
              </a:cxn>
              <a:cxn ang="0">
                <a:pos x="connsiteX3" y="connsiteY3"/>
              </a:cxn>
            </a:cxnLst>
            <a:rect l="l" t="t" r="r" b="b"/>
            <a:pathLst>
              <a:path w="78544" h="34657">
                <a:moveTo>
                  <a:pt x="0" y="303"/>
                </a:moveTo>
                <a:lnTo>
                  <a:pt x="78545" y="303"/>
                </a:lnTo>
                <a:lnTo>
                  <a:pt x="78545" y="34961"/>
                </a:lnTo>
                <a:lnTo>
                  <a:pt x="0" y="34961"/>
                </a:lnTo>
                <a:close/>
              </a:path>
            </a:pathLst>
          </a:custGeom>
        </p:spPr>
      </p:pic>
      <p:cxnSp>
        <p:nvCxnSpPr>
          <p:cNvPr id="63" name="Straight Connector 62">
            <a:extLst>
              <a:ext uri="{FF2B5EF4-FFF2-40B4-BE49-F238E27FC236}">
                <a16:creationId xmlns:a16="http://schemas.microsoft.com/office/drawing/2014/main" id="{34FB1AC7-4124-4FDF-B715-C046438A3EBF}"/>
              </a:ext>
            </a:extLst>
          </p:cNvPr>
          <p:cNvCxnSpPr>
            <a:cxnSpLocks/>
          </p:cNvCxnSpPr>
          <p:nvPr/>
        </p:nvCxnSpPr>
        <p:spPr>
          <a:xfrm flipH="1">
            <a:off x="2039721" y="3648283"/>
            <a:ext cx="1" cy="9144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64" name="Straight Connector 63">
            <a:extLst>
              <a:ext uri="{FF2B5EF4-FFF2-40B4-BE49-F238E27FC236}">
                <a16:creationId xmlns:a16="http://schemas.microsoft.com/office/drawing/2014/main" id="{68692627-5B40-4F6B-AC05-2A585B42D0B2}"/>
              </a:ext>
            </a:extLst>
          </p:cNvPr>
          <p:cNvCxnSpPr>
            <a:cxnSpLocks/>
          </p:cNvCxnSpPr>
          <p:nvPr/>
        </p:nvCxnSpPr>
        <p:spPr>
          <a:xfrm flipH="1">
            <a:off x="4309951" y="3648252"/>
            <a:ext cx="1" cy="9144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65" name="Straight Connector 64">
            <a:extLst>
              <a:ext uri="{FF2B5EF4-FFF2-40B4-BE49-F238E27FC236}">
                <a16:creationId xmlns:a16="http://schemas.microsoft.com/office/drawing/2014/main" id="{555B8196-3588-4616-AA5A-BC2E60025F44}"/>
              </a:ext>
            </a:extLst>
          </p:cNvPr>
          <p:cNvCxnSpPr>
            <a:cxnSpLocks/>
          </p:cNvCxnSpPr>
          <p:nvPr/>
        </p:nvCxnSpPr>
        <p:spPr>
          <a:xfrm flipH="1">
            <a:off x="6745340" y="3648283"/>
            <a:ext cx="1" cy="9144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66" name="Straight Connector 65">
            <a:extLst>
              <a:ext uri="{FF2B5EF4-FFF2-40B4-BE49-F238E27FC236}">
                <a16:creationId xmlns:a16="http://schemas.microsoft.com/office/drawing/2014/main" id="{460B9E4F-87AE-4A94-BC62-C13E495224CC}"/>
              </a:ext>
            </a:extLst>
          </p:cNvPr>
          <p:cNvCxnSpPr>
            <a:cxnSpLocks/>
          </p:cNvCxnSpPr>
          <p:nvPr/>
        </p:nvCxnSpPr>
        <p:spPr>
          <a:xfrm flipH="1">
            <a:off x="8882903" y="3652849"/>
            <a:ext cx="1" cy="91440"/>
          </a:xfrm>
          <a:prstGeom prst="line">
            <a:avLst/>
          </a:prstGeom>
          <a:ln/>
        </p:spPr>
        <p:style>
          <a:lnRef idx="2">
            <a:schemeClr val="accent6"/>
          </a:lnRef>
          <a:fillRef idx="0">
            <a:schemeClr val="accent6"/>
          </a:fillRef>
          <a:effectRef idx="1">
            <a:schemeClr val="accent6"/>
          </a:effectRef>
          <a:fontRef idx="minor">
            <a:schemeClr val="tx1"/>
          </a:fontRef>
        </p:style>
      </p:cxnSp>
      <p:sp>
        <p:nvSpPr>
          <p:cNvPr id="67" name="TextBox 61">
            <a:extLst>
              <a:ext uri="{FF2B5EF4-FFF2-40B4-BE49-F238E27FC236}">
                <a16:creationId xmlns:a16="http://schemas.microsoft.com/office/drawing/2014/main" id="{A272665F-207F-44F5-B50B-8EEAA851A77B}"/>
              </a:ext>
            </a:extLst>
          </p:cNvPr>
          <p:cNvSpPr txBox="1"/>
          <p:nvPr/>
        </p:nvSpPr>
        <p:spPr>
          <a:xfrm>
            <a:off x="3460158" y="3688923"/>
            <a:ext cx="1909497" cy="338554"/>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rPr>
              <a:t>Iteration II, Sep ‚21</a:t>
            </a:r>
            <a:endParaRPr kumimoji="0" lang="en-US"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endParaRPr>
          </a:p>
        </p:txBody>
      </p:sp>
      <p:sp>
        <p:nvSpPr>
          <p:cNvPr id="68" name="TextBox 62">
            <a:extLst>
              <a:ext uri="{FF2B5EF4-FFF2-40B4-BE49-F238E27FC236}">
                <a16:creationId xmlns:a16="http://schemas.microsoft.com/office/drawing/2014/main" id="{C0FD79D0-683F-4099-9629-65A714B08137}"/>
              </a:ext>
            </a:extLst>
          </p:cNvPr>
          <p:cNvSpPr txBox="1"/>
          <p:nvPr/>
        </p:nvSpPr>
        <p:spPr>
          <a:xfrm>
            <a:off x="5896306" y="3679097"/>
            <a:ext cx="1957588" cy="58477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rPr>
              <a:t>Iteration III, Mar ‚22</a:t>
            </a:r>
            <a:endParaRPr kumimoji="0" lang="en-US"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endParaRPr>
          </a:p>
        </p:txBody>
      </p:sp>
      <p:sp>
        <p:nvSpPr>
          <p:cNvPr id="69" name="TextBox 63">
            <a:extLst>
              <a:ext uri="{FF2B5EF4-FFF2-40B4-BE49-F238E27FC236}">
                <a16:creationId xmlns:a16="http://schemas.microsoft.com/office/drawing/2014/main" id="{31978309-E3F3-4A59-A63D-9A187569D5E3}"/>
              </a:ext>
            </a:extLst>
          </p:cNvPr>
          <p:cNvSpPr txBox="1"/>
          <p:nvPr/>
        </p:nvSpPr>
        <p:spPr>
          <a:xfrm>
            <a:off x="7999910" y="3656696"/>
            <a:ext cx="1969193" cy="338554"/>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rPr>
              <a:t>Iteration IV, Sep ‘22</a:t>
            </a:r>
          </a:p>
        </p:txBody>
      </p:sp>
      <p:sp>
        <p:nvSpPr>
          <p:cNvPr id="70" name="TextBox 64">
            <a:extLst>
              <a:ext uri="{FF2B5EF4-FFF2-40B4-BE49-F238E27FC236}">
                <a16:creationId xmlns:a16="http://schemas.microsoft.com/office/drawing/2014/main" id="{607A7121-AE34-4721-B21B-B6EBF8B0CF3F}"/>
              </a:ext>
            </a:extLst>
          </p:cNvPr>
          <p:cNvSpPr txBox="1"/>
          <p:nvPr/>
        </p:nvSpPr>
        <p:spPr>
          <a:xfrm>
            <a:off x="1120738" y="3673257"/>
            <a:ext cx="2058577" cy="338554"/>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rPr>
              <a:t>Iteration I, March ‚21</a:t>
            </a:r>
            <a:endParaRPr kumimoji="0" lang="en-US"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endParaRPr>
          </a:p>
        </p:txBody>
      </p:sp>
      <p:pic>
        <p:nvPicPr>
          <p:cNvPr id="71" name="Picture 70" descr="Planetek Italia">
            <a:extLst>
              <a:ext uri="{FF2B5EF4-FFF2-40B4-BE49-F238E27FC236}">
                <a16:creationId xmlns:a16="http://schemas.microsoft.com/office/drawing/2014/main" id="{EA75D4DB-8493-444D-B299-371CC53038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8317" y="1774137"/>
            <a:ext cx="745262" cy="368536"/>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769D4C75-1E93-4BF4-93B5-6BFC827C4FE7}"/>
              </a:ext>
            </a:extLst>
          </p:cNvPr>
          <p:cNvCxnSpPr>
            <a:cxnSpLocks/>
          </p:cNvCxnSpPr>
          <p:nvPr/>
        </p:nvCxnSpPr>
        <p:spPr>
          <a:xfrm flipH="1">
            <a:off x="551503" y="3650339"/>
            <a:ext cx="1" cy="91440"/>
          </a:xfrm>
          <a:prstGeom prst="line">
            <a:avLst/>
          </a:prstGeom>
          <a:ln/>
        </p:spPr>
        <p:style>
          <a:lnRef idx="2">
            <a:schemeClr val="accent6"/>
          </a:lnRef>
          <a:fillRef idx="0">
            <a:schemeClr val="accent6"/>
          </a:fillRef>
          <a:effectRef idx="1">
            <a:schemeClr val="accent6"/>
          </a:effectRef>
          <a:fontRef idx="minor">
            <a:schemeClr val="tx1"/>
          </a:fontRef>
        </p:style>
      </p:cxnSp>
      <p:sp>
        <p:nvSpPr>
          <p:cNvPr id="73" name="TextBox 67">
            <a:extLst>
              <a:ext uri="{FF2B5EF4-FFF2-40B4-BE49-F238E27FC236}">
                <a16:creationId xmlns:a16="http://schemas.microsoft.com/office/drawing/2014/main" id="{CF91EBDD-1399-42A7-9B59-54296658B042}"/>
              </a:ext>
            </a:extLst>
          </p:cNvPr>
          <p:cNvSpPr txBox="1"/>
          <p:nvPr/>
        </p:nvSpPr>
        <p:spPr>
          <a:xfrm>
            <a:off x="-92176" y="3717219"/>
            <a:ext cx="1233031" cy="338554"/>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a:ea typeface="+mn-ea"/>
                <a:cs typeface="Arial"/>
                <a:sym typeface="Arial"/>
                <a:rtl val="0"/>
              </a:rPr>
              <a:t>KO Sep ‘20</a:t>
            </a:r>
          </a:p>
        </p:txBody>
      </p:sp>
      <p:pic>
        <p:nvPicPr>
          <p:cNvPr id="74" name="Picture 73">
            <a:extLst>
              <a:ext uri="{FF2B5EF4-FFF2-40B4-BE49-F238E27FC236}">
                <a16:creationId xmlns:a16="http://schemas.microsoft.com/office/drawing/2014/main" id="{50520A7D-44BF-4E60-BA3F-E83CB5634E90}"/>
              </a:ext>
            </a:extLst>
          </p:cNvPr>
          <p:cNvPicPr>
            <a:picLocks noChangeAspect="1"/>
          </p:cNvPicPr>
          <p:nvPr/>
        </p:nvPicPr>
        <p:blipFill>
          <a:blip r:embed="rId11"/>
          <a:stretch>
            <a:fillRect/>
          </a:stretch>
        </p:blipFill>
        <p:spPr>
          <a:xfrm>
            <a:off x="1505603" y="4832905"/>
            <a:ext cx="1020349" cy="728821"/>
          </a:xfrm>
          <a:custGeom>
            <a:avLst/>
            <a:gdLst>
              <a:gd name="connsiteX0" fmla="*/ 0 w 144497"/>
              <a:gd name="connsiteY0" fmla="*/ 303 h 103212"/>
              <a:gd name="connsiteX1" fmla="*/ 144497 w 144497"/>
              <a:gd name="connsiteY1" fmla="*/ 303 h 103212"/>
              <a:gd name="connsiteX2" fmla="*/ 144497 w 144497"/>
              <a:gd name="connsiteY2" fmla="*/ 103515 h 103212"/>
              <a:gd name="connsiteX3" fmla="*/ 0 w 144497"/>
              <a:gd name="connsiteY3" fmla="*/ 103515 h 103212"/>
            </a:gdLst>
            <a:ahLst/>
            <a:cxnLst>
              <a:cxn ang="0">
                <a:pos x="connsiteX0" y="connsiteY0"/>
              </a:cxn>
              <a:cxn ang="0">
                <a:pos x="connsiteX1" y="connsiteY1"/>
              </a:cxn>
              <a:cxn ang="0">
                <a:pos x="connsiteX2" y="connsiteY2"/>
              </a:cxn>
              <a:cxn ang="0">
                <a:pos x="connsiteX3" y="connsiteY3"/>
              </a:cxn>
            </a:cxnLst>
            <a:rect l="l" t="t" r="r" b="b"/>
            <a:pathLst>
              <a:path w="144497" h="103212">
                <a:moveTo>
                  <a:pt x="0" y="303"/>
                </a:moveTo>
                <a:lnTo>
                  <a:pt x="144497" y="303"/>
                </a:lnTo>
                <a:lnTo>
                  <a:pt x="144497" y="103515"/>
                </a:lnTo>
                <a:lnTo>
                  <a:pt x="0" y="103515"/>
                </a:lnTo>
                <a:close/>
              </a:path>
            </a:pathLst>
          </a:custGeom>
        </p:spPr>
      </p:pic>
      <p:pic>
        <p:nvPicPr>
          <p:cNvPr id="76" name="Picture 75">
            <a:extLst>
              <a:ext uri="{FF2B5EF4-FFF2-40B4-BE49-F238E27FC236}">
                <a16:creationId xmlns:a16="http://schemas.microsoft.com/office/drawing/2014/main" id="{A2411823-7025-4C6F-AB38-4068BBAEE45C}"/>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52555" y1="44526" x2="52555" y2="44526"/>
                        <a14:foregroundMark x1="67153" y1="37226" x2="83212" y2="24088"/>
                        <a14:foregroundMark x1="47445" y1="42336" x2="47445" y2="42336"/>
                        <a14:foregroundMark x1="48905" y1="40876" x2="52555" y2="53285"/>
                      </a14:backgroundRemoval>
                    </a14:imgEffect>
                  </a14:imgLayer>
                </a14:imgProps>
              </a:ext>
              <a:ext uri="{28A0092B-C50C-407E-A947-70E740481C1C}">
                <a14:useLocalDpi xmlns:a14="http://schemas.microsoft.com/office/drawing/2010/main" val="0"/>
              </a:ext>
            </a:extLst>
          </a:blip>
          <a:srcRect/>
          <a:stretch>
            <a:fillRect/>
          </a:stretch>
        </p:blipFill>
        <p:spPr bwMode="auto">
          <a:xfrm>
            <a:off x="470064" y="2758608"/>
            <a:ext cx="739829" cy="73982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7A8A963F-D75A-4EA5-9F09-D9FADE48D5B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80328" y1="82759" x2="80328" y2="82759"/>
                      </a14:backgroundRemoval>
                    </a14:imgEffect>
                  </a14:imgLayer>
                </a14:imgProps>
              </a:ext>
              <a:ext uri="{28A0092B-C50C-407E-A947-70E740481C1C}">
                <a14:useLocalDpi xmlns:a14="http://schemas.microsoft.com/office/drawing/2010/main" val="0"/>
              </a:ext>
            </a:extLst>
          </a:blip>
          <a:srcRect/>
          <a:stretch>
            <a:fillRect/>
          </a:stretch>
        </p:blipFill>
        <p:spPr bwMode="auto">
          <a:xfrm>
            <a:off x="1031439" y="2799475"/>
            <a:ext cx="660345" cy="47064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Landsat 8 satellite">
            <a:extLst>
              <a:ext uri="{FF2B5EF4-FFF2-40B4-BE49-F238E27FC236}">
                <a16:creationId xmlns:a16="http://schemas.microsoft.com/office/drawing/2014/main" id="{4B26A808-5C74-43EB-8FF1-F3EC8403AE2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4669" y="2349486"/>
            <a:ext cx="1157489" cy="64819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223AC5E0-F8C0-4AC5-8BFE-F0AB092092B5}"/>
              </a:ext>
            </a:extLst>
          </p:cNvPr>
          <p:cNvPicPr>
            <a:picLocks noChangeAspect="1"/>
          </p:cNvPicPr>
          <p:nvPr/>
        </p:nvPicPr>
        <p:blipFill>
          <a:blip r:embed="rId20"/>
          <a:stretch>
            <a:fillRect/>
          </a:stretch>
        </p:blipFill>
        <p:spPr>
          <a:xfrm>
            <a:off x="1385522" y="2449684"/>
            <a:ext cx="665239" cy="665239"/>
          </a:xfrm>
          <a:custGeom>
            <a:avLst/>
            <a:gdLst>
              <a:gd name="connsiteX0" fmla="*/ 0 w 131246"/>
              <a:gd name="connsiteY0" fmla="*/ 303 h 131246"/>
              <a:gd name="connsiteX1" fmla="*/ 131247 w 131246"/>
              <a:gd name="connsiteY1" fmla="*/ 303 h 131246"/>
              <a:gd name="connsiteX2" fmla="*/ 131247 w 131246"/>
              <a:gd name="connsiteY2" fmla="*/ 131550 h 131246"/>
              <a:gd name="connsiteX3" fmla="*/ 0 w 131246"/>
              <a:gd name="connsiteY3" fmla="*/ 131550 h 131246"/>
            </a:gdLst>
            <a:ahLst/>
            <a:cxnLst>
              <a:cxn ang="0">
                <a:pos x="connsiteX0" y="connsiteY0"/>
              </a:cxn>
              <a:cxn ang="0">
                <a:pos x="connsiteX1" y="connsiteY1"/>
              </a:cxn>
              <a:cxn ang="0">
                <a:pos x="connsiteX2" y="connsiteY2"/>
              </a:cxn>
              <a:cxn ang="0">
                <a:pos x="connsiteX3" y="connsiteY3"/>
              </a:cxn>
            </a:cxnLst>
            <a:rect l="l" t="t" r="r" b="b"/>
            <a:pathLst>
              <a:path w="131246" h="131246">
                <a:moveTo>
                  <a:pt x="0" y="303"/>
                </a:moveTo>
                <a:lnTo>
                  <a:pt x="131247" y="303"/>
                </a:lnTo>
                <a:lnTo>
                  <a:pt x="131247" y="131550"/>
                </a:lnTo>
                <a:lnTo>
                  <a:pt x="0" y="131550"/>
                </a:lnTo>
                <a:close/>
              </a:path>
            </a:pathLst>
          </a:custGeom>
        </p:spPr>
      </p:pic>
      <p:grpSp>
        <p:nvGrpSpPr>
          <p:cNvPr id="80" name="Group 79">
            <a:extLst>
              <a:ext uri="{FF2B5EF4-FFF2-40B4-BE49-F238E27FC236}">
                <a16:creationId xmlns:a16="http://schemas.microsoft.com/office/drawing/2014/main" id="{16E499C1-6544-4E93-99C2-84764052878E}"/>
              </a:ext>
            </a:extLst>
          </p:cNvPr>
          <p:cNvGrpSpPr/>
          <p:nvPr/>
        </p:nvGrpSpPr>
        <p:grpSpPr>
          <a:xfrm>
            <a:off x="6597609" y="5052277"/>
            <a:ext cx="630632" cy="391127"/>
            <a:chOff x="8102198" y="2347885"/>
            <a:chExt cx="630632" cy="391127"/>
          </a:xfrm>
        </p:grpSpPr>
        <p:pic>
          <p:nvPicPr>
            <p:cNvPr id="81" name="Picture 80" descr="Planet Labs Earth Observation Satellite burns up over English Channel –  Spaceflight101">
              <a:extLst>
                <a:ext uri="{FF2B5EF4-FFF2-40B4-BE49-F238E27FC236}">
                  <a16:creationId xmlns:a16="http://schemas.microsoft.com/office/drawing/2014/main" id="{C3BD4692-176E-4F36-BA94-BA9559B8BE1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02198" y="2347885"/>
              <a:ext cx="157294" cy="8632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Planet Labs Earth Observation Satellite burns up over English Channel –  Spaceflight101">
              <a:extLst>
                <a:ext uri="{FF2B5EF4-FFF2-40B4-BE49-F238E27FC236}">
                  <a16:creationId xmlns:a16="http://schemas.microsoft.com/office/drawing/2014/main" id="{DD9D9F06-C785-457B-977E-45E1DF4E6EA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54598" y="2500285"/>
              <a:ext cx="157294" cy="863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Planet Labs Earth Observation Satellite burns up over English Channel –  Spaceflight101">
              <a:extLst>
                <a:ext uri="{FF2B5EF4-FFF2-40B4-BE49-F238E27FC236}">
                  <a16:creationId xmlns:a16="http://schemas.microsoft.com/office/drawing/2014/main" id="{7979EEF1-C9B4-4A0B-9C11-FF2B0F3B057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06998" y="2652685"/>
              <a:ext cx="157294" cy="8632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Planet Labs Earth Observation Satellite burns up over English Channel –  Spaceflight101">
              <a:extLst>
                <a:ext uri="{FF2B5EF4-FFF2-40B4-BE49-F238E27FC236}">
                  <a16:creationId xmlns:a16="http://schemas.microsoft.com/office/drawing/2014/main" id="{D8939E26-CED1-4E70-81A7-D90EF67ADCD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15350" y="2503419"/>
              <a:ext cx="157294" cy="8632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Planet Labs Earth Observation Satellite burns up over English Channel –  Spaceflight101">
              <a:extLst>
                <a:ext uri="{FF2B5EF4-FFF2-40B4-BE49-F238E27FC236}">
                  <a16:creationId xmlns:a16="http://schemas.microsoft.com/office/drawing/2014/main" id="{DA0BBAFF-8FCB-409F-84AE-4C227D93B78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8056" y="2385817"/>
              <a:ext cx="157294" cy="8632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Planet Labs Earth Observation Satellite burns up over English Channel –  Spaceflight101">
              <a:extLst>
                <a:ext uri="{FF2B5EF4-FFF2-40B4-BE49-F238E27FC236}">
                  <a16:creationId xmlns:a16="http://schemas.microsoft.com/office/drawing/2014/main" id="{8052F086-6347-43CB-8686-84595C93F9D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75536" y="2364371"/>
              <a:ext cx="157294" cy="86327"/>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Picture 86" descr="Sentinel-5 Precursor - Wikipedia">
            <a:extLst>
              <a:ext uri="{FF2B5EF4-FFF2-40B4-BE49-F238E27FC236}">
                <a16:creationId xmlns:a16="http://schemas.microsoft.com/office/drawing/2014/main" id="{040A3E12-1B6E-45DE-866E-62A13B897CCF}"/>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4738" y="5659163"/>
            <a:ext cx="578358"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FF77681C-30AF-4260-B569-49780A116E7B}"/>
              </a:ext>
            </a:extLst>
          </p:cNvPr>
          <p:cNvGrpSpPr/>
          <p:nvPr/>
        </p:nvGrpSpPr>
        <p:grpSpPr>
          <a:xfrm>
            <a:off x="1352444" y="2047017"/>
            <a:ext cx="1037761" cy="313755"/>
            <a:chOff x="1097371" y="1521369"/>
            <a:chExt cx="1037761" cy="313755"/>
          </a:xfrm>
        </p:grpSpPr>
        <p:grpSp>
          <p:nvGrpSpPr>
            <p:cNvPr id="89" name="Group 88">
              <a:extLst>
                <a:ext uri="{FF2B5EF4-FFF2-40B4-BE49-F238E27FC236}">
                  <a16:creationId xmlns:a16="http://schemas.microsoft.com/office/drawing/2014/main" id="{356B895E-459F-4458-8837-A372F7450DC8}"/>
                </a:ext>
              </a:extLst>
            </p:cNvPr>
            <p:cNvGrpSpPr/>
            <p:nvPr/>
          </p:nvGrpSpPr>
          <p:grpSpPr>
            <a:xfrm>
              <a:off x="1097371" y="1536801"/>
              <a:ext cx="217711" cy="261926"/>
              <a:chOff x="10144126" y="1263222"/>
              <a:chExt cx="1054958" cy="1054958"/>
            </a:xfrm>
          </p:grpSpPr>
          <p:pic>
            <p:nvPicPr>
              <p:cNvPr id="101" name="Picture 100" descr="Image result for image icon">
                <a:hlinkClick r:id="rId24"/>
                <a:extLst>
                  <a:ext uri="{FF2B5EF4-FFF2-40B4-BE49-F238E27FC236}">
                    <a16:creationId xmlns:a16="http://schemas.microsoft.com/office/drawing/2014/main" id="{2DEE6091-6737-4797-9865-5C5180E410E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144126" y="1263222"/>
                <a:ext cx="750158" cy="75015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descr="Image result for image icon">
                <a:hlinkClick r:id="rId24"/>
                <a:extLst>
                  <a:ext uri="{FF2B5EF4-FFF2-40B4-BE49-F238E27FC236}">
                    <a16:creationId xmlns:a16="http://schemas.microsoft.com/office/drawing/2014/main" id="{4FCA3B03-6AD2-4D70-B38B-37D10891CA2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96526" y="1415622"/>
                <a:ext cx="750158" cy="75015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Image result for image icon">
                <a:hlinkClick r:id="rId24"/>
                <a:extLst>
                  <a:ext uri="{FF2B5EF4-FFF2-40B4-BE49-F238E27FC236}">
                    <a16:creationId xmlns:a16="http://schemas.microsoft.com/office/drawing/2014/main" id="{46648CB8-EFDA-4A24-A2F1-B6372942549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48926" y="1568022"/>
                <a:ext cx="750158" cy="75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F5BF047C-1F32-4BE0-A543-35D4DB147A44}"/>
                </a:ext>
              </a:extLst>
            </p:cNvPr>
            <p:cNvGrpSpPr/>
            <p:nvPr/>
          </p:nvGrpSpPr>
          <p:grpSpPr>
            <a:xfrm>
              <a:off x="1351547" y="1521369"/>
              <a:ext cx="245122" cy="294907"/>
              <a:chOff x="10144126" y="2541109"/>
              <a:chExt cx="1223432" cy="1223432"/>
            </a:xfrm>
          </p:grpSpPr>
          <p:pic>
            <p:nvPicPr>
              <p:cNvPr id="98" name="Picture 97" descr="Image result for grid image icon">
                <a:hlinkClick r:id="rId26"/>
                <a:extLst>
                  <a:ext uri="{FF2B5EF4-FFF2-40B4-BE49-F238E27FC236}">
                    <a16:creationId xmlns:a16="http://schemas.microsoft.com/office/drawing/2014/main" id="{AF6F163A-B9A9-49BC-804D-E4F5CBECA41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144126" y="2541109"/>
                <a:ext cx="918632" cy="91863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Image result for grid image icon">
                <a:hlinkClick r:id="rId26"/>
                <a:extLst>
                  <a:ext uri="{FF2B5EF4-FFF2-40B4-BE49-F238E27FC236}">
                    <a16:creationId xmlns:a16="http://schemas.microsoft.com/office/drawing/2014/main" id="{1284E276-FEF0-4C45-9E79-5B75CB30F6D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296526" y="2693509"/>
                <a:ext cx="918632" cy="9186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Image result for grid image icon">
                <a:hlinkClick r:id="rId26"/>
                <a:extLst>
                  <a:ext uri="{FF2B5EF4-FFF2-40B4-BE49-F238E27FC236}">
                    <a16:creationId xmlns:a16="http://schemas.microsoft.com/office/drawing/2014/main" id="{5E617677-8DD1-435B-8D28-09B2F43A550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448926" y="2845909"/>
                <a:ext cx="918632" cy="918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A1BA7EB-2FB9-4B62-B9D0-D3CAFB8F8746}"/>
                </a:ext>
              </a:extLst>
            </p:cNvPr>
            <p:cNvGrpSpPr/>
            <p:nvPr/>
          </p:nvGrpSpPr>
          <p:grpSpPr>
            <a:xfrm rot="1068796">
              <a:off x="1608342" y="1540217"/>
              <a:ext cx="245122" cy="294907"/>
              <a:chOff x="10144126" y="2541109"/>
              <a:chExt cx="1223432" cy="1223432"/>
            </a:xfrm>
          </p:grpSpPr>
          <p:pic>
            <p:nvPicPr>
              <p:cNvPr id="95" name="Picture 94" descr="Image result for grid image icon">
                <a:hlinkClick r:id="rId26"/>
                <a:extLst>
                  <a:ext uri="{FF2B5EF4-FFF2-40B4-BE49-F238E27FC236}">
                    <a16:creationId xmlns:a16="http://schemas.microsoft.com/office/drawing/2014/main" id="{D4E0156B-8092-4994-8F94-F55933520E9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144126" y="2541109"/>
                <a:ext cx="918632" cy="91863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Image result for grid image icon">
                <a:hlinkClick r:id="rId26"/>
                <a:extLst>
                  <a:ext uri="{FF2B5EF4-FFF2-40B4-BE49-F238E27FC236}">
                    <a16:creationId xmlns:a16="http://schemas.microsoft.com/office/drawing/2014/main" id="{591F9362-054D-4B37-B7B7-2B5567E6060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296526" y="2693509"/>
                <a:ext cx="918632" cy="91863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Image result for grid image icon">
                <a:hlinkClick r:id="rId26"/>
                <a:extLst>
                  <a:ext uri="{FF2B5EF4-FFF2-40B4-BE49-F238E27FC236}">
                    <a16:creationId xmlns:a16="http://schemas.microsoft.com/office/drawing/2014/main" id="{00D3E1AE-64A7-44EC-B5B6-7EDE4D069A8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448926" y="2845909"/>
                <a:ext cx="918632" cy="918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A882B71B-94F4-456D-90DA-920EA9833366}"/>
                </a:ext>
              </a:extLst>
            </p:cNvPr>
            <p:cNvGrpSpPr/>
            <p:nvPr/>
          </p:nvGrpSpPr>
          <p:grpSpPr>
            <a:xfrm>
              <a:off x="1861465" y="1568480"/>
              <a:ext cx="273667" cy="211630"/>
              <a:chOff x="8025034" y="4870633"/>
              <a:chExt cx="782784" cy="503151"/>
            </a:xfrm>
          </p:grpSpPr>
          <p:pic>
            <p:nvPicPr>
              <p:cNvPr id="93" name="Picture 92" descr="Image result for image icon">
                <a:hlinkClick r:id="rId24"/>
                <a:extLst>
                  <a:ext uri="{FF2B5EF4-FFF2-40B4-BE49-F238E27FC236}">
                    <a16:creationId xmlns:a16="http://schemas.microsoft.com/office/drawing/2014/main" id="{9D9324B2-64E2-4B1A-A0A9-7EBFFFB74B3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025034" y="4930975"/>
                <a:ext cx="442809" cy="44280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Image result for cloud icon">
                <a:hlinkClick r:id="rId28"/>
                <a:extLst>
                  <a:ext uri="{FF2B5EF4-FFF2-40B4-BE49-F238E27FC236}">
                    <a16:creationId xmlns:a16="http://schemas.microsoft.com/office/drawing/2014/main" id="{61A66A40-9AE2-402D-A7FA-EFADB8B3EF1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05600" y="4870633"/>
                <a:ext cx="302218" cy="30221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4" name="TextBox 98">
            <a:extLst>
              <a:ext uri="{FF2B5EF4-FFF2-40B4-BE49-F238E27FC236}">
                <a16:creationId xmlns:a16="http://schemas.microsoft.com/office/drawing/2014/main" id="{3A625CE3-5BFF-4DFF-BEC3-3D5440DDE163}"/>
              </a:ext>
            </a:extLst>
          </p:cNvPr>
          <p:cNvSpPr txBox="1"/>
          <p:nvPr/>
        </p:nvSpPr>
        <p:spPr>
          <a:xfrm>
            <a:off x="5843010" y="4205423"/>
            <a:ext cx="2132315"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Downscaling</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Regression Modelling</a:t>
            </a:r>
            <a:endParaRPr kumimoji="0" lang="en-US" sz="1200" b="1" i="0" u="none" strike="noStrike" kern="1200" cap="none" spc="0" normalizeH="0" baseline="0" noProof="0" dirty="0">
              <a:ln>
                <a:noFill/>
              </a:ln>
              <a:solidFill>
                <a:srgbClr val="003249"/>
              </a:solidFill>
              <a:effectLst/>
              <a:uLnTx/>
              <a:uFillTx/>
              <a:latin typeface="Arial" panose="020B0604020202020204"/>
              <a:ea typeface="+mn-ea"/>
              <a:cs typeface="+mn-cs"/>
            </a:endParaRPr>
          </a:p>
        </p:txBody>
      </p:sp>
      <p:sp>
        <p:nvSpPr>
          <p:cNvPr id="105" name="TextBox 99">
            <a:extLst>
              <a:ext uri="{FF2B5EF4-FFF2-40B4-BE49-F238E27FC236}">
                <a16:creationId xmlns:a16="http://schemas.microsoft.com/office/drawing/2014/main" id="{858C17DB-04BE-4EA2-9187-61D42D331E7D}"/>
              </a:ext>
            </a:extLst>
          </p:cNvPr>
          <p:cNvSpPr txBox="1"/>
          <p:nvPr/>
        </p:nvSpPr>
        <p:spPr>
          <a:xfrm>
            <a:off x="3178039" y="1372315"/>
            <a:ext cx="2202772" cy="83099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Systematic</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Feature Engineering</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Pixel Level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Phenology</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p:txBody>
      </p:sp>
      <p:sp>
        <p:nvSpPr>
          <p:cNvPr id="106" name="TextBox 100">
            <a:extLst>
              <a:ext uri="{FF2B5EF4-FFF2-40B4-BE49-F238E27FC236}">
                <a16:creationId xmlns:a16="http://schemas.microsoft.com/office/drawing/2014/main" id="{8BDFF8A2-B867-4435-A2E1-D1BDDC998210}"/>
              </a:ext>
            </a:extLst>
          </p:cNvPr>
          <p:cNvSpPr txBox="1"/>
          <p:nvPr/>
        </p:nvSpPr>
        <p:spPr>
          <a:xfrm>
            <a:off x="3258100" y="4257762"/>
            <a:ext cx="2105063"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marR="0" lvl="0" indent="-2667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Time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series</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modelling</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a:p>
            <a:pPr marL="266700" marR="0" lvl="0" indent="-2667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NRT Change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detection</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p:txBody>
      </p:sp>
      <p:sp>
        <p:nvSpPr>
          <p:cNvPr id="107" name="TextBox 101">
            <a:extLst>
              <a:ext uri="{FF2B5EF4-FFF2-40B4-BE49-F238E27FC236}">
                <a16:creationId xmlns:a16="http://schemas.microsoft.com/office/drawing/2014/main" id="{43D35C12-1392-46AF-B7D2-AA94F1F6608C}"/>
              </a:ext>
            </a:extLst>
          </p:cNvPr>
          <p:cNvSpPr txBox="1"/>
          <p:nvPr/>
        </p:nvSpPr>
        <p:spPr>
          <a:xfrm>
            <a:off x="5853429" y="1546073"/>
            <a:ext cx="1843955"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Dynamic ML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parametrisation</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Sampling</a:t>
            </a:r>
          </a:p>
        </p:txBody>
      </p:sp>
      <p:sp>
        <p:nvSpPr>
          <p:cNvPr id="108" name="TextBox 102">
            <a:extLst>
              <a:ext uri="{FF2B5EF4-FFF2-40B4-BE49-F238E27FC236}">
                <a16:creationId xmlns:a16="http://schemas.microsoft.com/office/drawing/2014/main" id="{B62FDF79-CCEA-4A4C-A510-4125B9EA90DB}"/>
              </a:ext>
            </a:extLst>
          </p:cNvPr>
          <p:cNvSpPr txBox="1"/>
          <p:nvPr/>
        </p:nvSpPr>
        <p:spPr>
          <a:xfrm>
            <a:off x="8495113" y="1190128"/>
            <a:ext cx="2559729" cy="46166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High Volume SAR Analytics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Link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to</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AIS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tracking</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p:txBody>
      </p:sp>
      <p:sp>
        <p:nvSpPr>
          <p:cNvPr id="109" name="TextBox 103">
            <a:extLst>
              <a:ext uri="{FF2B5EF4-FFF2-40B4-BE49-F238E27FC236}">
                <a16:creationId xmlns:a16="http://schemas.microsoft.com/office/drawing/2014/main" id="{E3381C8E-A891-4B5F-80F3-814E83076055}"/>
              </a:ext>
            </a:extLst>
          </p:cNvPr>
          <p:cNvSpPr txBox="1"/>
          <p:nvPr/>
        </p:nvSpPr>
        <p:spPr>
          <a:xfrm>
            <a:off x="8589269" y="2435396"/>
            <a:ext cx="2024913" cy="46166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Use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existing</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Service</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Generate Indices</a:t>
            </a:r>
          </a:p>
        </p:txBody>
      </p:sp>
      <p:sp>
        <p:nvSpPr>
          <p:cNvPr id="110" name="TextBox 104">
            <a:extLst>
              <a:ext uri="{FF2B5EF4-FFF2-40B4-BE49-F238E27FC236}">
                <a16:creationId xmlns:a16="http://schemas.microsoft.com/office/drawing/2014/main" id="{818056DE-32AB-41F1-BFBB-5A3EE6D105F2}"/>
              </a:ext>
            </a:extLst>
          </p:cNvPr>
          <p:cNvSpPr txBox="1"/>
          <p:nvPr/>
        </p:nvSpPr>
        <p:spPr>
          <a:xfrm>
            <a:off x="8451738" y="4026286"/>
            <a:ext cx="3260287"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Full</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Archive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Frequency</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Reductions</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2. BYOC</a:t>
            </a:r>
          </a:p>
        </p:txBody>
      </p:sp>
      <p:sp>
        <p:nvSpPr>
          <p:cNvPr id="111" name="TextBox 105">
            <a:extLst>
              <a:ext uri="{FF2B5EF4-FFF2-40B4-BE49-F238E27FC236}">
                <a16:creationId xmlns:a16="http://schemas.microsoft.com/office/drawing/2014/main" id="{28A369F6-EB63-40B6-9BDA-71A7B46F9226}"/>
              </a:ext>
            </a:extLst>
          </p:cNvPr>
          <p:cNvSpPr txBox="1"/>
          <p:nvPr/>
        </p:nvSpPr>
        <p:spPr>
          <a:xfrm>
            <a:off x="8486014" y="5191293"/>
            <a:ext cx="251137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Temporal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Resampling</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Global Processing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e.g.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moving</a:t>
            </a:r>
            <a:r>
              <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rPr>
              <a:t> </a:t>
            </a:r>
            <a:r>
              <a:rPr kumimoji="0" lang="de-DE" sz="1200" b="1" i="0" u="none" strike="noStrike" kern="1200" cap="none" spc="0" normalizeH="0" baseline="0" noProof="0" dirty="0" err="1">
                <a:ln>
                  <a:noFill/>
                </a:ln>
                <a:solidFill>
                  <a:srgbClr val="003249"/>
                </a:solidFill>
                <a:effectLst/>
                <a:uLnTx/>
                <a:uFillTx/>
                <a:latin typeface="Arial" panose="020B0604020202020204"/>
                <a:ea typeface="+mn-ea"/>
                <a:cs typeface="+mn-cs"/>
              </a:rPr>
              <a:t>window</a:t>
            </a:r>
            <a:endParaRPr kumimoji="0" lang="de-DE" sz="1200" b="1" i="0" u="none" strike="noStrike" kern="1200" cap="none" spc="0" normalizeH="0" baseline="0" noProof="0" dirty="0">
              <a:ln>
                <a:noFill/>
              </a:ln>
              <a:solidFill>
                <a:srgbClr val="003249"/>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29700B12-6940-48E2-884D-5293622B1985}"/>
              </a:ext>
            </a:extLst>
          </p:cNvPr>
          <p:cNvCxnSpPr>
            <a:cxnSpLocks/>
          </p:cNvCxnSpPr>
          <p:nvPr/>
        </p:nvCxnSpPr>
        <p:spPr>
          <a:xfrm>
            <a:off x="-184653" y="3629265"/>
            <a:ext cx="12594643" cy="19560"/>
          </a:xfrm>
          <a:prstGeom prst="line">
            <a:avLst/>
          </a:prstGeom>
        </p:spPr>
        <p:style>
          <a:lnRef idx="2">
            <a:schemeClr val="accent6"/>
          </a:lnRef>
          <a:fillRef idx="0">
            <a:schemeClr val="accent6"/>
          </a:fillRef>
          <a:effectRef idx="1">
            <a:schemeClr val="accent6"/>
          </a:effectRef>
          <a:fontRef idx="minor">
            <a:schemeClr val="tx1"/>
          </a:fontRef>
        </p:style>
      </p:cxnSp>
      <p:grpSp>
        <p:nvGrpSpPr>
          <p:cNvPr id="122" name="Group 121">
            <a:extLst>
              <a:ext uri="{FF2B5EF4-FFF2-40B4-BE49-F238E27FC236}">
                <a16:creationId xmlns:a16="http://schemas.microsoft.com/office/drawing/2014/main" id="{49253A44-8969-4F65-B518-3BBDF9440953}"/>
              </a:ext>
            </a:extLst>
          </p:cNvPr>
          <p:cNvGrpSpPr/>
          <p:nvPr/>
        </p:nvGrpSpPr>
        <p:grpSpPr>
          <a:xfrm>
            <a:off x="4557494" y="2246322"/>
            <a:ext cx="470468" cy="389944"/>
            <a:chOff x="4916242" y="1920116"/>
            <a:chExt cx="470468" cy="389944"/>
          </a:xfrm>
        </p:grpSpPr>
        <p:sp>
          <p:nvSpPr>
            <p:cNvPr id="114" name="Rectangle 113">
              <a:extLst>
                <a:ext uri="{FF2B5EF4-FFF2-40B4-BE49-F238E27FC236}">
                  <a16:creationId xmlns:a16="http://schemas.microsoft.com/office/drawing/2014/main" id="{04E46DB2-FAE0-4DC3-A9F1-D88262EA5F27}"/>
                </a:ext>
              </a:extLst>
            </p:cNvPr>
            <p:cNvSpPr/>
            <p:nvPr/>
          </p:nvSpPr>
          <p:spPr>
            <a:xfrm>
              <a:off x="4916242" y="1920116"/>
              <a:ext cx="470468" cy="3899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srgbClr val="003249"/>
                </a:solidFill>
                <a:effectLst/>
                <a:uLnTx/>
                <a:uFillTx/>
                <a:latin typeface="Arial" panose="020B0604020202020204"/>
                <a:ea typeface="+mn-ea"/>
                <a:cs typeface="+mn-cs"/>
              </a:endParaRPr>
            </a:p>
          </p:txBody>
        </p:sp>
        <p:grpSp>
          <p:nvGrpSpPr>
            <p:cNvPr id="121" name="Group 120">
              <a:extLst>
                <a:ext uri="{FF2B5EF4-FFF2-40B4-BE49-F238E27FC236}">
                  <a16:creationId xmlns:a16="http://schemas.microsoft.com/office/drawing/2014/main" id="{AA9855B5-7728-43EE-9D77-DB571A220F85}"/>
                </a:ext>
              </a:extLst>
            </p:cNvPr>
            <p:cNvGrpSpPr/>
            <p:nvPr/>
          </p:nvGrpSpPr>
          <p:grpSpPr>
            <a:xfrm>
              <a:off x="4971587" y="1940021"/>
              <a:ext cx="367268" cy="343736"/>
              <a:chOff x="5020961" y="-937943"/>
              <a:chExt cx="589247" cy="551492"/>
            </a:xfrm>
          </p:grpSpPr>
          <p:pic>
            <p:nvPicPr>
              <p:cNvPr id="26" name="Picture 25">
                <a:extLst>
                  <a:ext uri="{FF2B5EF4-FFF2-40B4-BE49-F238E27FC236}">
                    <a16:creationId xmlns:a16="http://schemas.microsoft.com/office/drawing/2014/main" id="{E548AE1E-3AA1-4D14-BE3D-FDDE6D392D4C}"/>
                  </a:ext>
                </a:extLst>
              </p:cNvPr>
              <p:cNvPicPr>
                <a:picLocks noChangeAspect="1"/>
              </p:cNvPicPr>
              <p:nvPr/>
            </p:nvPicPr>
            <p:blipFill>
              <a:blip r:embed="rId30"/>
              <a:stretch>
                <a:fillRect/>
              </a:stretch>
            </p:blipFill>
            <p:spPr>
              <a:xfrm>
                <a:off x="5202072" y="-535887"/>
                <a:ext cx="151590" cy="149436"/>
              </a:xfrm>
              <a:custGeom>
                <a:avLst/>
                <a:gdLst>
                  <a:gd name="connsiteX0" fmla="*/ 20 w 22761"/>
                  <a:gd name="connsiteY0" fmla="*/ 535 h 22762"/>
                  <a:gd name="connsiteX1" fmla="*/ 22782 w 22761"/>
                  <a:gd name="connsiteY1" fmla="*/ 535 h 22762"/>
                  <a:gd name="connsiteX2" fmla="*/ 22782 w 22761"/>
                  <a:gd name="connsiteY2" fmla="*/ 23298 h 22762"/>
                  <a:gd name="connsiteX3" fmla="*/ 20 w 22761"/>
                  <a:gd name="connsiteY3" fmla="*/ 23298 h 22762"/>
                </a:gdLst>
                <a:ahLst/>
                <a:cxnLst>
                  <a:cxn ang="0">
                    <a:pos x="connsiteX0" y="connsiteY0"/>
                  </a:cxn>
                  <a:cxn ang="0">
                    <a:pos x="connsiteX1" y="connsiteY1"/>
                  </a:cxn>
                  <a:cxn ang="0">
                    <a:pos x="connsiteX2" y="connsiteY2"/>
                  </a:cxn>
                  <a:cxn ang="0">
                    <a:pos x="connsiteX3" y="connsiteY3"/>
                  </a:cxn>
                </a:cxnLst>
                <a:rect l="l" t="t" r="r" b="b"/>
                <a:pathLst>
                  <a:path w="22761" h="22762">
                    <a:moveTo>
                      <a:pt x="20" y="535"/>
                    </a:moveTo>
                    <a:lnTo>
                      <a:pt x="22782" y="535"/>
                    </a:lnTo>
                    <a:lnTo>
                      <a:pt x="22782" y="23298"/>
                    </a:lnTo>
                    <a:lnTo>
                      <a:pt x="20" y="23298"/>
                    </a:lnTo>
                    <a:close/>
                  </a:path>
                </a:pathLst>
              </a:custGeom>
            </p:spPr>
          </p:pic>
          <p:sp>
            <p:nvSpPr>
              <p:cNvPr id="116" name="Freeform: Shape 14">
                <a:extLst>
                  <a:ext uri="{FF2B5EF4-FFF2-40B4-BE49-F238E27FC236}">
                    <a16:creationId xmlns:a16="http://schemas.microsoft.com/office/drawing/2014/main" id="{409351B0-D1B8-4F2B-A9DA-EA616897C689}"/>
                  </a:ext>
                </a:extLst>
              </p:cNvPr>
              <p:cNvSpPr>
                <a:spLocks noChangeAspect="1"/>
              </p:cNvSpPr>
              <p:nvPr/>
            </p:nvSpPr>
            <p:spPr>
              <a:xfrm>
                <a:off x="5030258" y="-937943"/>
                <a:ext cx="523002" cy="515550"/>
              </a:xfrm>
              <a:custGeom>
                <a:avLst/>
                <a:gdLst>
                  <a:gd name="connsiteX0" fmla="*/ 20 w 70855"/>
                  <a:gd name="connsiteY0" fmla="*/ 71405 h 70869"/>
                  <a:gd name="connsiteX1" fmla="*/ 70876 w 70855"/>
                  <a:gd name="connsiteY1" fmla="*/ 535 h 70869"/>
                </a:gdLst>
                <a:ahLst/>
                <a:cxnLst>
                  <a:cxn ang="0">
                    <a:pos x="connsiteX0" y="connsiteY0"/>
                  </a:cxn>
                  <a:cxn ang="0">
                    <a:pos x="connsiteX1" y="connsiteY1"/>
                  </a:cxn>
                </a:cxnLst>
                <a:rect l="l" t="t" r="r" b="b"/>
                <a:pathLst>
                  <a:path w="70855" h="70869">
                    <a:moveTo>
                      <a:pt x="20" y="71405"/>
                    </a:moveTo>
                    <a:lnTo>
                      <a:pt x="70876" y="535"/>
                    </a:lnTo>
                  </a:path>
                </a:pathLst>
              </a:custGeom>
              <a:noFill/>
              <a:ln w="1810" cap="flat">
                <a:solidFill>
                  <a:srgbClr val="000000"/>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117" name="Freeform: Shape 16">
                <a:extLst>
                  <a:ext uri="{FF2B5EF4-FFF2-40B4-BE49-F238E27FC236}">
                    <a16:creationId xmlns:a16="http://schemas.microsoft.com/office/drawing/2014/main" id="{81BC8FB6-4504-4039-828E-C73A34A2FD8C}"/>
                  </a:ext>
                </a:extLst>
              </p:cNvPr>
              <p:cNvSpPr>
                <a:spLocks/>
              </p:cNvSpPr>
              <p:nvPr/>
            </p:nvSpPr>
            <p:spPr>
              <a:xfrm>
                <a:off x="5031962" y="-937603"/>
                <a:ext cx="523002" cy="515550"/>
              </a:xfrm>
              <a:custGeom>
                <a:avLst/>
                <a:gdLst>
                  <a:gd name="connsiteX0" fmla="*/ 20 w 70856"/>
                  <a:gd name="connsiteY0" fmla="*/ 535 h 70865"/>
                  <a:gd name="connsiteX1" fmla="*/ 70876 w 70856"/>
                  <a:gd name="connsiteY1" fmla="*/ 71401 h 70865"/>
                </a:gdLst>
                <a:ahLst/>
                <a:cxnLst>
                  <a:cxn ang="0">
                    <a:pos x="connsiteX0" y="connsiteY0"/>
                  </a:cxn>
                  <a:cxn ang="0">
                    <a:pos x="connsiteX1" y="connsiteY1"/>
                  </a:cxn>
                </a:cxnLst>
                <a:rect l="l" t="t" r="r" b="b"/>
                <a:pathLst>
                  <a:path w="70856" h="70865">
                    <a:moveTo>
                      <a:pt x="20" y="535"/>
                    </a:moveTo>
                    <a:lnTo>
                      <a:pt x="70876" y="71401"/>
                    </a:lnTo>
                  </a:path>
                </a:pathLst>
              </a:custGeom>
              <a:noFill/>
              <a:ln w="1810" cap="flat">
                <a:solidFill>
                  <a:srgbClr val="000000"/>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3249"/>
                  </a:solidFill>
                  <a:effectLst/>
                  <a:uLnTx/>
                  <a:uFillTx/>
                  <a:latin typeface="Arial" panose="020B0604020202020204"/>
                  <a:ea typeface="+mn-ea"/>
                  <a:cs typeface="+mn-cs"/>
                </a:endParaRPr>
              </a:p>
            </p:txBody>
          </p:sp>
          <p:pic>
            <p:nvPicPr>
              <p:cNvPr id="118" name="Picture 117">
                <a:extLst>
                  <a:ext uri="{FF2B5EF4-FFF2-40B4-BE49-F238E27FC236}">
                    <a16:creationId xmlns:a16="http://schemas.microsoft.com/office/drawing/2014/main" id="{E05DC4C0-388B-43E7-855D-3590940AA751}"/>
                  </a:ext>
                </a:extLst>
              </p:cNvPr>
              <p:cNvPicPr>
                <a:picLocks noChangeAspect="1"/>
              </p:cNvPicPr>
              <p:nvPr/>
            </p:nvPicPr>
            <p:blipFill>
              <a:blip r:embed="rId6"/>
              <a:stretch>
                <a:fillRect/>
              </a:stretch>
            </p:blipFill>
            <p:spPr>
              <a:xfrm>
                <a:off x="5212126" y="-928731"/>
                <a:ext cx="173362" cy="170904"/>
              </a:xfrm>
              <a:custGeom>
                <a:avLst/>
                <a:gdLst>
                  <a:gd name="connsiteX0" fmla="*/ 20 w 28968"/>
                  <a:gd name="connsiteY0" fmla="*/ 535 h 28970"/>
                  <a:gd name="connsiteX1" fmla="*/ 28989 w 28968"/>
                  <a:gd name="connsiteY1" fmla="*/ 535 h 28970"/>
                  <a:gd name="connsiteX2" fmla="*/ 28989 w 28968"/>
                  <a:gd name="connsiteY2" fmla="*/ 29505 h 28970"/>
                  <a:gd name="connsiteX3" fmla="*/ 20 w 28968"/>
                  <a:gd name="connsiteY3" fmla="*/ 29505 h 28970"/>
                </a:gdLst>
                <a:ahLst/>
                <a:cxnLst>
                  <a:cxn ang="0">
                    <a:pos x="connsiteX0" y="connsiteY0"/>
                  </a:cxn>
                  <a:cxn ang="0">
                    <a:pos x="connsiteX1" y="connsiteY1"/>
                  </a:cxn>
                  <a:cxn ang="0">
                    <a:pos x="connsiteX2" y="connsiteY2"/>
                  </a:cxn>
                  <a:cxn ang="0">
                    <a:pos x="connsiteX3" y="connsiteY3"/>
                  </a:cxn>
                </a:cxnLst>
                <a:rect l="l" t="t" r="r" b="b"/>
                <a:pathLst>
                  <a:path w="28968" h="28970">
                    <a:moveTo>
                      <a:pt x="20" y="535"/>
                    </a:moveTo>
                    <a:lnTo>
                      <a:pt x="28989" y="535"/>
                    </a:lnTo>
                    <a:lnTo>
                      <a:pt x="28989" y="29505"/>
                    </a:lnTo>
                    <a:lnTo>
                      <a:pt x="20" y="29505"/>
                    </a:lnTo>
                    <a:close/>
                  </a:path>
                </a:pathLst>
              </a:custGeom>
            </p:spPr>
          </p:pic>
          <p:pic>
            <p:nvPicPr>
              <p:cNvPr id="119" name="Picture 118">
                <a:extLst>
                  <a:ext uri="{FF2B5EF4-FFF2-40B4-BE49-F238E27FC236}">
                    <a16:creationId xmlns:a16="http://schemas.microsoft.com/office/drawing/2014/main" id="{05D8CC1F-F939-4A68-9DFC-C2310332DAEB}"/>
                  </a:ext>
                </a:extLst>
              </p:cNvPr>
              <p:cNvPicPr>
                <a:picLocks noChangeAspect="1"/>
              </p:cNvPicPr>
              <p:nvPr/>
            </p:nvPicPr>
            <p:blipFill>
              <a:blip r:embed="rId31"/>
              <a:stretch>
                <a:fillRect/>
              </a:stretch>
            </p:blipFill>
            <p:spPr>
              <a:xfrm>
                <a:off x="5378675" y="-807592"/>
                <a:ext cx="231533" cy="228249"/>
              </a:xfrm>
              <a:custGeom>
                <a:avLst/>
                <a:gdLst>
                  <a:gd name="connsiteX0" fmla="*/ 20 w 30848"/>
                  <a:gd name="connsiteY0" fmla="*/ 535 h 30850"/>
                  <a:gd name="connsiteX1" fmla="*/ 30869 w 30848"/>
                  <a:gd name="connsiteY1" fmla="*/ 535 h 30850"/>
                  <a:gd name="connsiteX2" fmla="*/ 30869 w 30848"/>
                  <a:gd name="connsiteY2" fmla="*/ 31386 h 30850"/>
                  <a:gd name="connsiteX3" fmla="*/ 20 w 30848"/>
                  <a:gd name="connsiteY3" fmla="*/ 31386 h 30850"/>
                </a:gdLst>
                <a:ahLst/>
                <a:cxnLst>
                  <a:cxn ang="0">
                    <a:pos x="connsiteX0" y="connsiteY0"/>
                  </a:cxn>
                  <a:cxn ang="0">
                    <a:pos x="connsiteX1" y="connsiteY1"/>
                  </a:cxn>
                  <a:cxn ang="0">
                    <a:pos x="connsiteX2" y="connsiteY2"/>
                  </a:cxn>
                  <a:cxn ang="0">
                    <a:pos x="connsiteX3" y="connsiteY3"/>
                  </a:cxn>
                </a:cxnLst>
                <a:rect l="l" t="t" r="r" b="b"/>
                <a:pathLst>
                  <a:path w="30848" h="30850">
                    <a:moveTo>
                      <a:pt x="20" y="535"/>
                    </a:moveTo>
                    <a:lnTo>
                      <a:pt x="30869" y="535"/>
                    </a:lnTo>
                    <a:lnTo>
                      <a:pt x="30869" y="31386"/>
                    </a:lnTo>
                    <a:lnTo>
                      <a:pt x="20" y="31386"/>
                    </a:lnTo>
                    <a:close/>
                  </a:path>
                </a:pathLst>
              </a:custGeom>
            </p:spPr>
          </p:pic>
          <p:pic>
            <p:nvPicPr>
              <p:cNvPr id="120" name="Picture 119">
                <a:extLst>
                  <a:ext uri="{FF2B5EF4-FFF2-40B4-BE49-F238E27FC236}">
                    <a16:creationId xmlns:a16="http://schemas.microsoft.com/office/drawing/2014/main" id="{8B4182DA-D5C8-4720-8BE6-813A218508CA}"/>
                  </a:ext>
                </a:extLst>
              </p:cNvPr>
              <p:cNvPicPr>
                <a:picLocks noChangeAspect="1"/>
              </p:cNvPicPr>
              <p:nvPr/>
            </p:nvPicPr>
            <p:blipFill>
              <a:blip r:embed="rId32"/>
              <a:stretch>
                <a:fillRect/>
              </a:stretch>
            </p:blipFill>
            <p:spPr>
              <a:xfrm>
                <a:off x="5020961" y="-770234"/>
                <a:ext cx="206498" cy="203562"/>
              </a:xfrm>
              <a:custGeom>
                <a:avLst/>
                <a:gdLst>
                  <a:gd name="connsiteX0" fmla="*/ 20 w 29177"/>
                  <a:gd name="connsiteY0" fmla="*/ 535 h 29178"/>
                  <a:gd name="connsiteX1" fmla="*/ 29198 w 29177"/>
                  <a:gd name="connsiteY1" fmla="*/ 535 h 29178"/>
                  <a:gd name="connsiteX2" fmla="*/ 29198 w 29177"/>
                  <a:gd name="connsiteY2" fmla="*/ 29714 h 29178"/>
                  <a:gd name="connsiteX3" fmla="*/ 20 w 29177"/>
                  <a:gd name="connsiteY3" fmla="*/ 29714 h 29178"/>
                </a:gdLst>
                <a:ahLst/>
                <a:cxnLst>
                  <a:cxn ang="0">
                    <a:pos x="connsiteX0" y="connsiteY0"/>
                  </a:cxn>
                  <a:cxn ang="0">
                    <a:pos x="connsiteX1" y="connsiteY1"/>
                  </a:cxn>
                  <a:cxn ang="0">
                    <a:pos x="connsiteX2" y="connsiteY2"/>
                  </a:cxn>
                  <a:cxn ang="0">
                    <a:pos x="connsiteX3" y="connsiteY3"/>
                  </a:cxn>
                </a:cxnLst>
                <a:rect l="l" t="t" r="r" b="b"/>
                <a:pathLst>
                  <a:path w="29177" h="29178">
                    <a:moveTo>
                      <a:pt x="20" y="535"/>
                    </a:moveTo>
                    <a:lnTo>
                      <a:pt x="29198" y="535"/>
                    </a:lnTo>
                    <a:lnTo>
                      <a:pt x="29198" y="29714"/>
                    </a:lnTo>
                    <a:lnTo>
                      <a:pt x="20" y="29714"/>
                    </a:lnTo>
                    <a:close/>
                  </a:path>
                </a:pathLst>
              </a:custGeom>
            </p:spPr>
          </p:pic>
        </p:grpSp>
      </p:grpSp>
      <p:sp>
        <p:nvSpPr>
          <p:cNvPr id="124" name="Rectangle 123">
            <a:extLst>
              <a:ext uri="{FF2B5EF4-FFF2-40B4-BE49-F238E27FC236}">
                <a16:creationId xmlns:a16="http://schemas.microsoft.com/office/drawing/2014/main" id="{F1636341-BD6D-4B93-BA60-E494B3E6FD91}"/>
              </a:ext>
            </a:extLst>
          </p:cNvPr>
          <p:cNvSpPr/>
          <p:nvPr/>
        </p:nvSpPr>
        <p:spPr>
          <a:xfrm>
            <a:off x="4738774" y="5025718"/>
            <a:ext cx="470468" cy="3899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srgbClr val="003249"/>
              </a:solidFill>
              <a:effectLst/>
              <a:uLnTx/>
              <a:uFillTx/>
              <a:latin typeface="Arial" panose="020B0604020202020204"/>
              <a:ea typeface="+mn-ea"/>
              <a:cs typeface="+mn-cs"/>
            </a:endParaRPr>
          </a:p>
        </p:txBody>
      </p:sp>
      <p:pic>
        <p:nvPicPr>
          <p:cNvPr id="28" name="Picture 27">
            <a:extLst>
              <a:ext uri="{FF2B5EF4-FFF2-40B4-BE49-F238E27FC236}">
                <a16:creationId xmlns:a16="http://schemas.microsoft.com/office/drawing/2014/main" id="{15C9ED77-677E-4CC8-8A3D-69F0B442F979}"/>
              </a:ext>
            </a:extLst>
          </p:cNvPr>
          <p:cNvPicPr>
            <a:picLocks noChangeAspect="1"/>
          </p:cNvPicPr>
          <p:nvPr/>
        </p:nvPicPr>
        <p:blipFill>
          <a:blip r:embed="rId33"/>
          <a:stretch>
            <a:fillRect/>
          </a:stretch>
        </p:blipFill>
        <p:spPr>
          <a:xfrm>
            <a:off x="4797144" y="5029694"/>
            <a:ext cx="374904" cy="374904"/>
          </a:xfrm>
          <a:custGeom>
            <a:avLst/>
            <a:gdLst>
              <a:gd name="connsiteX0" fmla="*/ 0 w 85403"/>
              <a:gd name="connsiteY0" fmla="*/ 303 h 85403"/>
              <a:gd name="connsiteX1" fmla="*/ 85404 w 85403"/>
              <a:gd name="connsiteY1" fmla="*/ 303 h 85403"/>
              <a:gd name="connsiteX2" fmla="*/ 85404 w 85403"/>
              <a:gd name="connsiteY2" fmla="*/ 85707 h 85403"/>
              <a:gd name="connsiteX3" fmla="*/ 0 w 85403"/>
              <a:gd name="connsiteY3" fmla="*/ 85707 h 85403"/>
            </a:gdLst>
            <a:ahLst/>
            <a:cxnLst>
              <a:cxn ang="0">
                <a:pos x="connsiteX0" y="connsiteY0"/>
              </a:cxn>
              <a:cxn ang="0">
                <a:pos x="connsiteX1" y="connsiteY1"/>
              </a:cxn>
              <a:cxn ang="0">
                <a:pos x="connsiteX2" y="connsiteY2"/>
              </a:cxn>
              <a:cxn ang="0">
                <a:pos x="connsiteX3" y="connsiteY3"/>
              </a:cxn>
            </a:cxnLst>
            <a:rect l="l" t="t" r="r" b="b"/>
            <a:pathLst>
              <a:path w="85403" h="85403">
                <a:moveTo>
                  <a:pt x="0" y="303"/>
                </a:moveTo>
                <a:lnTo>
                  <a:pt x="85404" y="303"/>
                </a:lnTo>
                <a:lnTo>
                  <a:pt x="85404" y="85707"/>
                </a:lnTo>
                <a:lnTo>
                  <a:pt x="0" y="85707"/>
                </a:lnTo>
                <a:close/>
              </a:path>
            </a:pathLst>
          </a:custGeom>
        </p:spPr>
      </p:pic>
      <p:pic>
        <p:nvPicPr>
          <p:cNvPr id="132" name="Picture 131">
            <a:extLst>
              <a:ext uri="{FF2B5EF4-FFF2-40B4-BE49-F238E27FC236}">
                <a16:creationId xmlns:a16="http://schemas.microsoft.com/office/drawing/2014/main" id="{1977FC95-D5C3-4FB0-9B0E-B0AEA52487BC}"/>
              </a:ext>
            </a:extLst>
          </p:cNvPr>
          <p:cNvPicPr>
            <a:picLocks noChangeAspect="1"/>
          </p:cNvPicPr>
          <p:nvPr/>
        </p:nvPicPr>
        <p:blipFill>
          <a:blip r:embed="rId11"/>
          <a:stretch>
            <a:fillRect/>
          </a:stretch>
        </p:blipFill>
        <p:spPr>
          <a:xfrm>
            <a:off x="5794727" y="2718069"/>
            <a:ext cx="1149268" cy="820906"/>
          </a:xfrm>
          <a:custGeom>
            <a:avLst/>
            <a:gdLst>
              <a:gd name="connsiteX0" fmla="*/ 0 w 144497"/>
              <a:gd name="connsiteY0" fmla="*/ 303 h 103212"/>
              <a:gd name="connsiteX1" fmla="*/ 144497 w 144497"/>
              <a:gd name="connsiteY1" fmla="*/ 303 h 103212"/>
              <a:gd name="connsiteX2" fmla="*/ 144497 w 144497"/>
              <a:gd name="connsiteY2" fmla="*/ 103515 h 103212"/>
              <a:gd name="connsiteX3" fmla="*/ 0 w 144497"/>
              <a:gd name="connsiteY3" fmla="*/ 103515 h 103212"/>
            </a:gdLst>
            <a:ahLst/>
            <a:cxnLst>
              <a:cxn ang="0">
                <a:pos x="connsiteX0" y="connsiteY0"/>
              </a:cxn>
              <a:cxn ang="0">
                <a:pos x="connsiteX1" y="connsiteY1"/>
              </a:cxn>
              <a:cxn ang="0">
                <a:pos x="connsiteX2" y="connsiteY2"/>
              </a:cxn>
              <a:cxn ang="0">
                <a:pos x="connsiteX3" y="connsiteY3"/>
              </a:cxn>
            </a:cxnLst>
            <a:rect l="l" t="t" r="r" b="b"/>
            <a:pathLst>
              <a:path w="144497" h="103212">
                <a:moveTo>
                  <a:pt x="0" y="303"/>
                </a:moveTo>
                <a:lnTo>
                  <a:pt x="144497" y="303"/>
                </a:lnTo>
                <a:lnTo>
                  <a:pt x="144497" y="103515"/>
                </a:lnTo>
                <a:lnTo>
                  <a:pt x="0" y="103515"/>
                </a:lnTo>
                <a:close/>
              </a:path>
            </a:pathLst>
          </a:custGeom>
        </p:spPr>
      </p:pic>
      <p:sp>
        <p:nvSpPr>
          <p:cNvPr id="133" name="Rectangle 132">
            <a:extLst>
              <a:ext uri="{FF2B5EF4-FFF2-40B4-BE49-F238E27FC236}">
                <a16:creationId xmlns:a16="http://schemas.microsoft.com/office/drawing/2014/main" id="{66EC4F75-C3CB-4105-B008-1253AD7329DB}"/>
              </a:ext>
            </a:extLst>
          </p:cNvPr>
          <p:cNvSpPr/>
          <p:nvPr/>
        </p:nvSpPr>
        <p:spPr>
          <a:xfrm>
            <a:off x="7221442" y="2425323"/>
            <a:ext cx="470468" cy="3899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srgbClr val="003249"/>
              </a:solidFill>
              <a:effectLst/>
              <a:uLnTx/>
              <a:uFillTx/>
              <a:latin typeface="Arial" panose="020B0604020202020204"/>
              <a:ea typeface="+mn-ea"/>
              <a:cs typeface="+mn-cs"/>
            </a:endParaRPr>
          </a:p>
        </p:txBody>
      </p:sp>
      <p:sp>
        <p:nvSpPr>
          <p:cNvPr id="32" name="Freeform: Shape 26">
            <a:extLst>
              <a:ext uri="{FF2B5EF4-FFF2-40B4-BE49-F238E27FC236}">
                <a16:creationId xmlns:a16="http://schemas.microsoft.com/office/drawing/2014/main" id="{C33A29DA-755A-44FC-9269-013841157EE0}"/>
              </a:ext>
            </a:extLst>
          </p:cNvPr>
          <p:cNvSpPr/>
          <p:nvPr/>
        </p:nvSpPr>
        <p:spPr>
          <a:xfrm>
            <a:off x="7279896" y="2437034"/>
            <a:ext cx="374904" cy="374904"/>
          </a:xfrm>
          <a:custGeom>
            <a:avLst/>
            <a:gdLst>
              <a:gd name="connsiteX0" fmla="*/ 74749 w 74735"/>
              <a:gd name="connsiteY0" fmla="*/ 462 h 74734"/>
              <a:gd name="connsiteX1" fmla="*/ 14 w 74735"/>
              <a:gd name="connsiteY1" fmla="*/ 75197 h 74734"/>
            </a:gdLst>
            <a:ahLst/>
            <a:cxnLst>
              <a:cxn ang="0">
                <a:pos x="connsiteX0" y="connsiteY0"/>
              </a:cxn>
              <a:cxn ang="0">
                <a:pos x="connsiteX1" y="connsiteY1"/>
              </a:cxn>
            </a:cxnLst>
            <a:rect l="l" t="t" r="r" b="b"/>
            <a:pathLst>
              <a:path w="74735" h="74734">
                <a:moveTo>
                  <a:pt x="74749" y="462"/>
                </a:moveTo>
                <a:lnTo>
                  <a:pt x="14" y="75197"/>
                </a:lnTo>
              </a:path>
            </a:pathLst>
          </a:custGeom>
          <a:ln/>
        </p:spPr>
        <p:style>
          <a:lnRef idx="2">
            <a:schemeClr val="dk1"/>
          </a:lnRef>
          <a:fillRef idx="1">
            <a:schemeClr val="lt1"/>
          </a:fillRef>
          <a:effectRef idx="0">
            <a:schemeClr val="dk1"/>
          </a:effectRef>
          <a:fontRef idx="minor">
            <a:schemeClr val="dk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3249"/>
              </a:solidFill>
              <a:effectLst/>
              <a:uLnTx/>
              <a:uFillTx/>
              <a:latin typeface="Arial" panose="020B0604020202020204"/>
              <a:ea typeface="+mn-ea"/>
              <a:cs typeface="+mn-cs"/>
            </a:endParaRPr>
          </a:p>
        </p:txBody>
      </p:sp>
      <p:pic>
        <p:nvPicPr>
          <p:cNvPr id="31" name="Picture 30">
            <a:extLst>
              <a:ext uri="{FF2B5EF4-FFF2-40B4-BE49-F238E27FC236}">
                <a16:creationId xmlns:a16="http://schemas.microsoft.com/office/drawing/2014/main" id="{736254A8-0E33-44AB-8348-40EF65E1FB2F}"/>
              </a:ext>
            </a:extLst>
          </p:cNvPr>
          <p:cNvPicPr>
            <a:picLocks noChangeAspect="1"/>
          </p:cNvPicPr>
          <p:nvPr/>
        </p:nvPicPr>
        <p:blipFill>
          <a:blip r:embed="rId34"/>
          <a:stretch>
            <a:fillRect/>
          </a:stretch>
        </p:blipFill>
        <p:spPr>
          <a:xfrm>
            <a:off x="7259393" y="2454420"/>
            <a:ext cx="171543" cy="159539"/>
          </a:xfrm>
          <a:custGeom>
            <a:avLst/>
            <a:gdLst>
              <a:gd name="connsiteX0" fmla="*/ 22 w 47474"/>
              <a:gd name="connsiteY0" fmla="*/ 468 h 44152"/>
              <a:gd name="connsiteX1" fmla="*/ 47496 w 47474"/>
              <a:gd name="connsiteY1" fmla="*/ 468 h 44152"/>
              <a:gd name="connsiteX2" fmla="*/ 47496 w 47474"/>
              <a:gd name="connsiteY2" fmla="*/ 44621 h 44152"/>
              <a:gd name="connsiteX3" fmla="*/ 22 w 47474"/>
              <a:gd name="connsiteY3" fmla="*/ 44621 h 44152"/>
            </a:gdLst>
            <a:ahLst/>
            <a:cxnLst>
              <a:cxn ang="0">
                <a:pos x="connsiteX0" y="connsiteY0"/>
              </a:cxn>
              <a:cxn ang="0">
                <a:pos x="connsiteX1" y="connsiteY1"/>
              </a:cxn>
              <a:cxn ang="0">
                <a:pos x="connsiteX2" y="connsiteY2"/>
              </a:cxn>
              <a:cxn ang="0">
                <a:pos x="connsiteX3" y="connsiteY3"/>
              </a:cxn>
            </a:cxnLst>
            <a:rect l="l" t="t" r="r" b="b"/>
            <a:pathLst>
              <a:path w="47474" h="44152">
                <a:moveTo>
                  <a:pt x="22" y="468"/>
                </a:moveTo>
                <a:lnTo>
                  <a:pt x="47496" y="468"/>
                </a:lnTo>
                <a:lnTo>
                  <a:pt x="47496" y="44621"/>
                </a:lnTo>
                <a:lnTo>
                  <a:pt x="22" y="44621"/>
                </a:lnTo>
                <a:close/>
              </a:path>
            </a:pathLst>
          </a:custGeom>
          <a:ln>
            <a:noFill/>
          </a:ln>
        </p:spPr>
        <p:style>
          <a:lnRef idx="2">
            <a:schemeClr val="dk1"/>
          </a:lnRef>
          <a:fillRef idx="1">
            <a:schemeClr val="lt1"/>
          </a:fillRef>
          <a:effectRef idx="0">
            <a:schemeClr val="dk1"/>
          </a:effectRef>
          <a:fontRef idx="minor">
            <a:schemeClr val="dk1"/>
          </a:fontRef>
        </p:style>
      </p:pic>
      <p:pic>
        <p:nvPicPr>
          <p:cNvPr id="33" name="Picture 32">
            <a:extLst>
              <a:ext uri="{FF2B5EF4-FFF2-40B4-BE49-F238E27FC236}">
                <a16:creationId xmlns:a16="http://schemas.microsoft.com/office/drawing/2014/main" id="{4A1B124A-78B9-400E-810F-140B90A64FF9}"/>
              </a:ext>
            </a:extLst>
          </p:cNvPr>
          <p:cNvPicPr>
            <a:picLocks noChangeAspect="1"/>
          </p:cNvPicPr>
          <p:nvPr/>
        </p:nvPicPr>
        <p:blipFill>
          <a:blip r:embed="rId32"/>
          <a:stretch>
            <a:fillRect/>
          </a:stretch>
        </p:blipFill>
        <p:spPr>
          <a:xfrm>
            <a:off x="7471613" y="2626886"/>
            <a:ext cx="175973" cy="175973"/>
          </a:xfrm>
          <a:custGeom>
            <a:avLst/>
            <a:gdLst>
              <a:gd name="connsiteX0" fmla="*/ 9 w 45637"/>
              <a:gd name="connsiteY0" fmla="*/ 455 h 45637"/>
              <a:gd name="connsiteX1" fmla="*/ 45646 w 45637"/>
              <a:gd name="connsiteY1" fmla="*/ 455 h 45637"/>
              <a:gd name="connsiteX2" fmla="*/ 45646 w 45637"/>
              <a:gd name="connsiteY2" fmla="*/ 46093 h 45637"/>
              <a:gd name="connsiteX3" fmla="*/ 9 w 45637"/>
              <a:gd name="connsiteY3" fmla="*/ 46093 h 45637"/>
            </a:gdLst>
            <a:ahLst/>
            <a:cxnLst>
              <a:cxn ang="0">
                <a:pos x="connsiteX0" y="connsiteY0"/>
              </a:cxn>
              <a:cxn ang="0">
                <a:pos x="connsiteX1" y="connsiteY1"/>
              </a:cxn>
              <a:cxn ang="0">
                <a:pos x="connsiteX2" y="connsiteY2"/>
              </a:cxn>
              <a:cxn ang="0">
                <a:pos x="connsiteX3" y="connsiteY3"/>
              </a:cxn>
            </a:cxnLst>
            <a:rect l="l" t="t" r="r" b="b"/>
            <a:pathLst>
              <a:path w="45637" h="45637">
                <a:moveTo>
                  <a:pt x="9" y="455"/>
                </a:moveTo>
                <a:lnTo>
                  <a:pt x="45646" y="455"/>
                </a:lnTo>
                <a:lnTo>
                  <a:pt x="45646" y="46093"/>
                </a:lnTo>
                <a:lnTo>
                  <a:pt x="9" y="46093"/>
                </a:lnTo>
                <a:close/>
              </a:path>
            </a:pathLst>
          </a:custGeom>
          <a:ln>
            <a:noFill/>
          </a:ln>
        </p:spPr>
        <p:style>
          <a:lnRef idx="2">
            <a:schemeClr val="dk1"/>
          </a:lnRef>
          <a:fillRef idx="1">
            <a:schemeClr val="lt1"/>
          </a:fillRef>
          <a:effectRef idx="0">
            <a:schemeClr val="dk1"/>
          </a:effectRef>
          <a:fontRef idx="minor">
            <a:schemeClr val="dk1"/>
          </a:fontRef>
        </p:style>
      </p:pic>
      <p:sp>
        <p:nvSpPr>
          <p:cNvPr id="135" name="Rectangle 134">
            <a:extLst>
              <a:ext uri="{FF2B5EF4-FFF2-40B4-BE49-F238E27FC236}">
                <a16:creationId xmlns:a16="http://schemas.microsoft.com/office/drawing/2014/main" id="{FFB98A25-DCD1-4D03-8A1D-E859DE400D2F}"/>
              </a:ext>
            </a:extLst>
          </p:cNvPr>
          <p:cNvSpPr/>
          <p:nvPr/>
        </p:nvSpPr>
        <p:spPr>
          <a:xfrm>
            <a:off x="7345164" y="5097882"/>
            <a:ext cx="470468" cy="3899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srgbClr val="003249"/>
              </a:solidFill>
              <a:effectLst/>
              <a:uLnTx/>
              <a:uFillTx/>
              <a:latin typeface="Arial" panose="020B0604020202020204"/>
              <a:ea typeface="+mn-ea"/>
              <a:cs typeface="+mn-cs"/>
            </a:endParaRPr>
          </a:p>
        </p:txBody>
      </p:sp>
      <p:pic>
        <p:nvPicPr>
          <p:cNvPr id="136" name="Picture 135">
            <a:extLst>
              <a:ext uri="{FF2B5EF4-FFF2-40B4-BE49-F238E27FC236}">
                <a16:creationId xmlns:a16="http://schemas.microsoft.com/office/drawing/2014/main" id="{1B30C757-2D01-4DCF-A111-66351B55E972}"/>
              </a:ext>
            </a:extLst>
          </p:cNvPr>
          <p:cNvPicPr>
            <a:picLocks noChangeAspect="1"/>
          </p:cNvPicPr>
          <p:nvPr/>
        </p:nvPicPr>
        <p:blipFill>
          <a:blip r:embed="rId8"/>
          <a:stretch>
            <a:fillRect/>
          </a:stretch>
        </p:blipFill>
        <p:spPr>
          <a:xfrm>
            <a:off x="6079091" y="5502579"/>
            <a:ext cx="863149" cy="316128"/>
          </a:xfrm>
          <a:custGeom>
            <a:avLst/>
            <a:gdLst>
              <a:gd name="connsiteX0" fmla="*/ 0 w 80478"/>
              <a:gd name="connsiteY0" fmla="*/ 303 h 29475"/>
              <a:gd name="connsiteX1" fmla="*/ 80478 w 80478"/>
              <a:gd name="connsiteY1" fmla="*/ 303 h 29475"/>
              <a:gd name="connsiteX2" fmla="*/ 80478 w 80478"/>
              <a:gd name="connsiteY2" fmla="*/ 29778 h 29475"/>
              <a:gd name="connsiteX3" fmla="*/ 0 w 80478"/>
              <a:gd name="connsiteY3" fmla="*/ 29778 h 29475"/>
            </a:gdLst>
            <a:ahLst/>
            <a:cxnLst>
              <a:cxn ang="0">
                <a:pos x="connsiteX0" y="connsiteY0"/>
              </a:cxn>
              <a:cxn ang="0">
                <a:pos x="connsiteX1" y="connsiteY1"/>
              </a:cxn>
              <a:cxn ang="0">
                <a:pos x="connsiteX2" y="connsiteY2"/>
              </a:cxn>
              <a:cxn ang="0">
                <a:pos x="connsiteX3" y="connsiteY3"/>
              </a:cxn>
            </a:cxnLst>
            <a:rect l="l" t="t" r="r" b="b"/>
            <a:pathLst>
              <a:path w="80478" h="29475">
                <a:moveTo>
                  <a:pt x="0" y="303"/>
                </a:moveTo>
                <a:lnTo>
                  <a:pt x="80478" y="303"/>
                </a:lnTo>
                <a:lnTo>
                  <a:pt x="80478" y="29778"/>
                </a:lnTo>
                <a:lnTo>
                  <a:pt x="0" y="29778"/>
                </a:lnTo>
                <a:close/>
              </a:path>
            </a:pathLst>
          </a:custGeom>
        </p:spPr>
      </p:pic>
      <p:pic>
        <p:nvPicPr>
          <p:cNvPr id="43" name="Picture 42">
            <a:extLst>
              <a:ext uri="{FF2B5EF4-FFF2-40B4-BE49-F238E27FC236}">
                <a16:creationId xmlns:a16="http://schemas.microsoft.com/office/drawing/2014/main" id="{9BFB96DE-9B83-4690-B91C-51635FB22B48}"/>
              </a:ext>
            </a:extLst>
          </p:cNvPr>
          <p:cNvPicPr>
            <a:picLocks noChangeAspect="1"/>
          </p:cNvPicPr>
          <p:nvPr/>
        </p:nvPicPr>
        <p:blipFill>
          <a:blip r:embed="rId35"/>
          <a:stretch>
            <a:fillRect/>
          </a:stretch>
        </p:blipFill>
        <p:spPr>
          <a:xfrm rot="2340608">
            <a:off x="7380951" y="5110624"/>
            <a:ext cx="374904" cy="374904"/>
          </a:xfrm>
          <a:custGeom>
            <a:avLst/>
            <a:gdLst>
              <a:gd name="connsiteX0" fmla="*/ 64 w 86701"/>
              <a:gd name="connsiteY0" fmla="*/ 350 h 86701"/>
              <a:gd name="connsiteX1" fmla="*/ 86766 w 86701"/>
              <a:gd name="connsiteY1" fmla="*/ 350 h 86701"/>
              <a:gd name="connsiteX2" fmla="*/ 86766 w 86701"/>
              <a:gd name="connsiteY2" fmla="*/ 87052 h 86701"/>
              <a:gd name="connsiteX3" fmla="*/ 64 w 86701"/>
              <a:gd name="connsiteY3" fmla="*/ 87052 h 86701"/>
            </a:gdLst>
            <a:ahLst/>
            <a:cxnLst>
              <a:cxn ang="0">
                <a:pos x="connsiteX0" y="connsiteY0"/>
              </a:cxn>
              <a:cxn ang="0">
                <a:pos x="connsiteX1" y="connsiteY1"/>
              </a:cxn>
              <a:cxn ang="0">
                <a:pos x="connsiteX2" y="connsiteY2"/>
              </a:cxn>
              <a:cxn ang="0">
                <a:pos x="connsiteX3" y="connsiteY3"/>
              </a:cxn>
            </a:cxnLst>
            <a:rect l="l" t="t" r="r" b="b"/>
            <a:pathLst>
              <a:path w="86701" h="86701">
                <a:moveTo>
                  <a:pt x="64" y="350"/>
                </a:moveTo>
                <a:lnTo>
                  <a:pt x="86766" y="350"/>
                </a:lnTo>
                <a:lnTo>
                  <a:pt x="86766" y="87052"/>
                </a:lnTo>
                <a:lnTo>
                  <a:pt x="64" y="87052"/>
                </a:lnTo>
                <a:close/>
              </a:path>
            </a:pathLst>
          </a:custGeom>
        </p:spPr>
      </p:pic>
    </p:spTree>
    <p:extLst>
      <p:ext uri="{BB962C8B-B14F-4D97-AF65-F5344CB8AC3E}">
        <p14:creationId xmlns:p14="http://schemas.microsoft.com/office/powerpoint/2010/main" val="145877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3">
            <a:extLst>
              <a:ext uri="{28A0092B-C50C-407E-A947-70E740481C1C}">
                <a14:useLocalDpi xmlns:a14="http://schemas.microsoft.com/office/drawing/2010/main" val="0"/>
              </a:ext>
            </a:extLst>
          </a:blip>
          <a:srcRect r="7083"/>
          <a:stretch>
            <a:fillRect/>
          </a:stretch>
        </p:blipFill>
        <p:spPr bwMode="auto">
          <a:xfrm>
            <a:off x="-76464" y="1644651"/>
            <a:ext cx="12340167" cy="396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3">
            <a:extLst>
              <a:ext uri="{FF2B5EF4-FFF2-40B4-BE49-F238E27FC236}">
                <a16:creationId xmlns:a16="http://schemas.microsoft.com/office/drawing/2014/main" id="{D94EDBC0-A35B-184F-9D66-84E35446D72A}"/>
              </a:ext>
            </a:extLst>
          </p:cNvPr>
          <p:cNvSpPr>
            <a:spLocks noGrp="1"/>
          </p:cNvSpPr>
          <p:nvPr>
            <p:ph type="title"/>
          </p:nvPr>
        </p:nvSpPr>
        <p:spPr>
          <a:xfrm>
            <a:off x="232570" y="160702"/>
            <a:ext cx="11696700" cy="552780"/>
          </a:xfrm>
        </p:spPr>
        <p:txBody>
          <a:bodyPr/>
          <a:lstStyle/>
          <a:p>
            <a:pPr eaLnBrk="1" hangingPunct="1">
              <a:defRPr/>
            </a:pPr>
            <a:r>
              <a:rPr dirty="0"/>
              <a:t>openEO platform </a:t>
            </a:r>
            <a:r>
              <a:rPr lang="en-GB" dirty="0"/>
              <a:t>–</a:t>
            </a:r>
            <a:r>
              <a:rPr dirty="0"/>
              <a:t> ARD processing</a:t>
            </a:r>
            <a:endParaRPr lang="it-IT" dirty="0">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A6DACF47-7BC8-48ED-B096-984E2A8E4F20}"/>
              </a:ext>
            </a:extLst>
          </p:cNvPr>
          <p:cNvSpPr txBox="1"/>
          <p:nvPr/>
        </p:nvSpPr>
        <p:spPr>
          <a:xfrm>
            <a:off x="-76464" y="1153585"/>
            <a:ext cx="12285133" cy="460575"/>
          </a:xfrm>
          <a:prstGeom prst="rect">
            <a:avLst/>
          </a:prstGeom>
          <a:noFill/>
        </p:spPr>
        <p:txBody>
          <a:bodyPr>
            <a:spAutoFit/>
          </a:bodyPr>
          <a:lstStyle/>
          <a:p>
            <a:pPr defTabSz="911939">
              <a:defRPr/>
            </a:pPr>
            <a:r>
              <a:rPr lang="en-GB" sz="2393" b="1" dirty="0">
                <a:solidFill>
                  <a:srgbClr val="E7E8E3">
                    <a:lumMod val="25000"/>
                  </a:srgbClr>
                </a:solidFill>
                <a:latin typeface="Arial" panose="020B0604020202020204"/>
                <a:ea typeface="+mj-lt"/>
                <a:cs typeface="Arial" panose="020B0604020202020204"/>
              </a:rPr>
              <a:t>openEO processes provide optimised, high-level operators as building blocks</a:t>
            </a:r>
            <a:endParaRPr lang="en-US" sz="2393" dirty="0">
              <a:solidFill>
                <a:srgbClr val="E7E8E3">
                  <a:lumMod val="25000"/>
                </a:srgbClr>
              </a:solidFill>
              <a:latin typeface="Arial" panose="020B0604020202020204"/>
              <a:ea typeface="MS PGothic" panose="020B0600070205080204" pitchFamily="34" charset="-128"/>
              <a:cs typeface="Calibri Light"/>
            </a:endParaRPr>
          </a:p>
        </p:txBody>
      </p:sp>
      <p:sp>
        <p:nvSpPr>
          <p:cNvPr id="6" name="Rounded Rectangle 5"/>
          <p:cNvSpPr/>
          <p:nvPr/>
        </p:nvSpPr>
        <p:spPr>
          <a:xfrm>
            <a:off x="-75498" y="2235200"/>
            <a:ext cx="6734267" cy="323589"/>
          </a:xfrm>
          <a:prstGeom prst="roundRect">
            <a:avLst/>
          </a:prstGeom>
          <a:noFill/>
          <a:ln w="41275">
            <a:solidFill>
              <a:srgbClr val="FFFF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dirty="0">
              <a:solidFill>
                <a:srgbClr val="FEFFFF"/>
              </a:solidFill>
              <a:latin typeface="Arial" panose="020B0604020202020204"/>
            </a:endParaRPr>
          </a:p>
        </p:txBody>
      </p:sp>
      <p:sp>
        <p:nvSpPr>
          <p:cNvPr id="14" name="Rounded Rectangle 13"/>
          <p:cNvSpPr/>
          <p:nvPr/>
        </p:nvSpPr>
        <p:spPr>
          <a:xfrm>
            <a:off x="-75499" y="2726616"/>
            <a:ext cx="12338239" cy="1057984"/>
          </a:xfrm>
          <a:prstGeom prst="roundRect">
            <a:avLst/>
          </a:prstGeom>
          <a:noFill/>
          <a:ln w="41275">
            <a:solidFill>
              <a:srgbClr val="FFFF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a:solidFill>
                <a:srgbClr val="FEFFFF"/>
              </a:solidFill>
              <a:latin typeface="Arial" panose="020B0604020202020204"/>
            </a:endParaRPr>
          </a:p>
        </p:txBody>
      </p:sp>
      <p:sp>
        <p:nvSpPr>
          <p:cNvPr id="15" name="Rounded Rectangle 14"/>
          <p:cNvSpPr/>
          <p:nvPr/>
        </p:nvSpPr>
        <p:spPr>
          <a:xfrm>
            <a:off x="-56450" y="3952426"/>
            <a:ext cx="10487120" cy="1572073"/>
          </a:xfrm>
          <a:prstGeom prst="roundRect">
            <a:avLst/>
          </a:prstGeom>
          <a:noFill/>
          <a:ln w="41275">
            <a:solidFill>
              <a:srgbClr val="FFFF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a:solidFill>
                <a:srgbClr val="FEFFFF"/>
              </a:solidFill>
              <a:latin typeface="Arial" panose="020B0604020202020204"/>
            </a:endParaRPr>
          </a:p>
        </p:txBody>
      </p:sp>
      <p:sp>
        <p:nvSpPr>
          <p:cNvPr id="8" name="Rectangle 7"/>
          <p:cNvSpPr/>
          <p:nvPr/>
        </p:nvSpPr>
        <p:spPr>
          <a:xfrm>
            <a:off x="6694753" y="2108200"/>
            <a:ext cx="3684022" cy="502766"/>
          </a:xfrm>
          <a:prstGeom prst="rect">
            <a:avLst/>
          </a:prstGeom>
          <a:solidFill>
            <a:schemeClr val="bg1">
              <a:alpha val="60000"/>
            </a:schemeClr>
          </a:solidFill>
        </p:spPr>
        <p:txBody>
          <a:bodyPr wrap="none">
            <a:spAutoFit/>
          </a:bodyPr>
          <a:lstStyle/>
          <a:p>
            <a:pPr defTabSz="1219170" eaLnBrk="0" hangingPunct="0">
              <a:defRPr/>
            </a:pPr>
            <a:r>
              <a:rPr lang="en-GB" sz="2667" dirty="0">
                <a:solidFill>
                  <a:srgbClr val="003249"/>
                </a:solidFill>
                <a:latin typeface="Arial" panose="020B0604020202020204"/>
                <a:ea typeface="+mj-lt"/>
                <a:cs typeface="Arial" panose="020B0604020202020204"/>
                <a:sym typeface="Wingdings" panose="05000000000000000000" pitchFamily="2" charset="2"/>
              </a:rPr>
              <a:t>(1) C</a:t>
            </a:r>
            <a:r>
              <a:rPr lang="en-GB" sz="2667" dirty="0">
                <a:solidFill>
                  <a:srgbClr val="003249"/>
                </a:solidFill>
                <a:latin typeface="Arial" panose="020B0604020202020204"/>
                <a:ea typeface="+mj-lt"/>
                <a:cs typeface="Arial" panose="020B0604020202020204"/>
              </a:rPr>
              <a:t>onnect to platform</a:t>
            </a:r>
            <a:endParaRPr lang="en-GB" sz="2667" dirty="0">
              <a:solidFill>
                <a:srgbClr val="003249"/>
              </a:solidFill>
              <a:ea typeface="MS PGothic" panose="020B0600070205080204" pitchFamily="34" charset="-128"/>
            </a:endParaRPr>
          </a:p>
        </p:txBody>
      </p:sp>
      <p:sp>
        <p:nvSpPr>
          <p:cNvPr id="18" name="Rectangle 17"/>
          <p:cNvSpPr/>
          <p:nvPr/>
        </p:nvSpPr>
        <p:spPr>
          <a:xfrm>
            <a:off x="-57414" y="3149600"/>
            <a:ext cx="4198585" cy="502766"/>
          </a:xfrm>
          <a:prstGeom prst="rect">
            <a:avLst/>
          </a:prstGeom>
          <a:solidFill>
            <a:schemeClr val="bg1">
              <a:alpha val="60000"/>
            </a:schemeClr>
          </a:solidFill>
        </p:spPr>
        <p:txBody>
          <a:bodyPr wrap="none">
            <a:spAutoFit/>
          </a:bodyPr>
          <a:lstStyle/>
          <a:p>
            <a:pPr defTabSz="1219170" eaLnBrk="0" hangingPunct="0">
              <a:defRPr/>
            </a:pPr>
            <a:r>
              <a:rPr lang="en-GB" sz="2667" dirty="0">
                <a:solidFill>
                  <a:srgbClr val="003249"/>
                </a:solidFill>
                <a:latin typeface="Arial" panose="020B0604020202020204"/>
                <a:ea typeface="+mj-lt"/>
                <a:cs typeface="Arial" panose="020B0604020202020204"/>
                <a:sym typeface="Wingdings" panose="05000000000000000000" pitchFamily="2" charset="2"/>
              </a:rPr>
              <a:t>(2) Define virtual datacube</a:t>
            </a:r>
            <a:endParaRPr lang="en-GB" sz="2667" dirty="0">
              <a:solidFill>
                <a:srgbClr val="003249"/>
              </a:solidFill>
              <a:ea typeface="MS PGothic" panose="020B0600070205080204" pitchFamily="34" charset="-128"/>
            </a:endParaRPr>
          </a:p>
        </p:txBody>
      </p:sp>
      <p:sp>
        <p:nvSpPr>
          <p:cNvPr id="19" name="Rectangle 18"/>
          <p:cNvSpPr/>
          <p:nvPr/>
        </p:nvSpPr>
        <p:spPr>
          <a:xfrm>
            <a:off x="6891602" y="4061885"/>
            <a:ext cx="5091458" cy="913199"/>
          </a:xfrm>
          <a:prstGeom prst="rect">
            <a:avLst/>
          </a:prstGeom>
          <a:solidFill>
            <a:schemeClr val="bg1">
              <a:alpha val="60000"/>
            </a:schemeClr>
          </a:solidFill>
        </p:spPr>
        <p:txBody>
          <a:bodyPr wrap="none">
            <a:spAutoFit/>
          </a:bodyPr>
          <a:lstStyle/>
          <a:p>
            <a:pPr defTabSz="1219170" eaLnBrk="0" hangingPunct="0">
              <a:defRPr/>
            </a:pPr>
            <a:r>
              <a:rPr lang="en-GB" sz="2667" dirty="0">
                <a:solidFill>
                  <a:srgbClr val="003249"/>
                </a:solidFill>
                <a:latin typeface="Arial" panose="020B0604020202020204"/>
                <a:ea typeface="+mj-lt"/>
                <a:cs typeface="Arial" panose="020B0604020202020204"/>
                <a:sym typeface="Wingdings" panose="05000000000000000000" pitchFamily="2" charset="2"/>
              </a:rPr>
              <a:t>(3) Convert to ARD following </a:t>
            </a:r>
          </a:p>
          <a:p>
            <a:pPr defTabSz="1219170" eaLnBrk="0" hangingPunct="0">
              <a:defRPr/>
            </a:pPr>
            <a:r>
              <a:rPr lang="en-GB" sz="2667" dirty="0">
                <a:solidFill>
                  <a:srgbClr val="003249"/>
                </a:solidFill>
                <a:latin typeface="Arial" panose="020B0604020202020204"/>
                <a:ea typeface="+mj-lt"/>
                <a:cs typeface="Arial" panose="020B0604020202020204"/>
                <a:sym typeface="Wingdings" panose="05000000000000000000" pitchFamily="2" charset="2"/>
              </a:rPr>
              <a:t>      user defined parametrisation</a:t>
            </a:r>
            <a:endParaRPr lang="en-GB" sz="2667" dirty="0">
              <a:solidFill>
                <a:srgbClr val="003249"/>
              </a:solidFill>
              <a:ea typeface="MS PGothic" panose="020B0600070205080204" pitchFamily="34" charset="-128"/>
            </a:endParaRPr>
          </a:p>
        </p:txBody>
      </p:sp>
    </p:spTree>
    <p:extLst>
      <p:ext uri="{BB962C8B-B14F-4D97-AF65-F5344CB8AC3E}">
        <p14:creationId xmlns:p14="http://schemas.microsoft.com/office/powerpoint/2010/main" val="4113081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94EDBC0-A35B-184F-9D66-84E35446D72A}"/>
              </a:ext>
            </a:extLst>
          </p:cNvPr>
          <p:cNvSpPr>
            <a:spLocks noGrp="1"/>
          </p:cNvSpPr>
          <p:nvPr>
            <p:ph type="title"/>
          </p:nvPr>
        </p:nvSpPr>
        <p:spPr>
          <a:xfrm>
            <a:off x="232570" y="160702"/>
            <a:ext cx="11696700" cy="552780"/>
          </a:xfrm>
        </p:spPr>
        <p:txBody>
          <a:bodyPr/>
          <a:lstStyle/>
          <a:p>
            <a:pPr eaLnBrk="1" hangingPunct="1">
              <a:defRPr/>
            </a:pPr>
            <a:r>
              <a:rPr dirty="0"/>
              <a:t>openEO platform </a:t>
            </a:r>
            <a:r>
              <a:rPr lang="en-GB" dirty="0"/>
              <a:t>–</a:t>
            </a:r>
            <a:r>
              <a:rPr dirty="0"/>
              <a:t> band sharpening </a:t>
            </a:r>
            <a:endParaRPr lang="it-IT" dirty="0">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A6DACF47-7BC8-48ED-B096-984E2A8E4F20}"/>
              </a:ext>
            </a:extLst>
          </p:cNvPr>
          <p:cNvSpPr txBox="1"/>
          <p:nvPr/>
        </p:nvSpPr>
        <p:spPr>
          <a:xfrm>
            <a:off x="-76464" y="1153585"/>
            <a:ext cx="12285133" cy="460575"/>
          </a:xfrm>
          <a:prstGeom prst="rect">
            <a:avLst/>
          </a:prstGeom>
          <a:noFill/>
        </p:spPr>
        <p:txBody>
          <a:bodyPr>
            <a:spAutoFit/>
          </a:bodyPr>
          <a:lstStyle/>
          <a:p>
            <a:pPr defTabSz="911939">
              <a:defRPr/>
            </a:pPr>
            <a:r>
              <a:rPr lang="en-GB" sz="2393" b="1" dirty="0">
                <a:solidFill>
                  <a:srgbClr val="E7E8E3">
                    <a:lumMod val="25000"/>
                  </a:srgbClr>
                </a:solidFill>
                <a:latin typeface="Arial" panose="020B0604020202020204"/>
                <a:ea typeface="+mj-lt"/>
                <a:cs typeface="Arial" panose="020B0604020202020204"/>
              </a:rPr>
              <a:t>openEO processes provide optimised, high-level operators as building blocks</a:t>
            </a:r>
            <a:endParaRPr lang="en-US" sz="2393" dirty="0">
              <a:solidFill>
                <a:srgbClr val="E7E8E3">
                  <a:lumMod val="25000"/>
                </a:srgbClr>
              </a:solidFill>
              <a:latin typeface="Arial" panose="020B0604020202020204"/>
              <a:ea typeface="MS PGothic" panose="020B0600070205080204" pitchFamily="34" charset="-128"/>
              <a:cs typeface="Calibri Light"/>
            </a:endParaRPr>
          </a:p>
        </p:txBody>
      </p:sp>
      <p:pic>
        <p:nvPicPr>
          <p:cNvPr id="3" name="Picture 2"/>
          <p:cNvPicPr>
            <a:picLocks noChangeAspect="1"/>
          </p:cNvPicPr>
          <p:nvPr/>
        </p:nvPicPr>
        <p:blipFill>
          <a:blip r:embed="rId3"/>
          <a:stretch>
            <a:fillRect/>
          </a:stretch>
        </p:blipFill>
        <p:spPr>
          <a:xfrm>
            <a:off x="232570" y="1614160"/>
            <a:ext cx="10551544" cy="4699511"/>
          </a:xfrm>
          <a:prstGeom prst="rect">
            <a:avLst/>
          </a:prstGeom>
        </p:spPr>
      </p:pic>
      <p:pic>
        <p:nvPicPr>
          <p:cNvPr id="7" name="Picture 6"/>
          <p:cNvPicPr>
            <a:picLocks noChangeAspect="1"/>
          </p:cNvPicPr>
          <p:nvPr/>
        </p:nvPicPr>
        <p:blipFill>
          <a:blip r:embed="rId4"/>
          <a:stretch>
            <a:fillRect/>
          </a:stretch>
        </p:blipFill>
        <p:spPr>
          <a:xfrm>
            <a:off x="3939137" y="2605805"/>
            <a:ext cx="8269532" cy="2343566"/>
          </a:xfrm>
          <a:prstGeom prst="rect">
            <a:avLst/>
          </a:prstGeom>
        </p:spPr>
      </p:pic>
    </p:spTree>
    <p:extLst>
      <p:ext uri="{BB962C8B-B14F-4D97-AF65-F5344CB8AC3E}">
        <p14:creationId xmlns:p14="http://schemas.microsoft.com/office/powerpoint/2010/main" val="270839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2A7B71DC-28BD-4E2F-9E89-C4253A80D80A}"/>
              </a:ext>
            </a:extLst>
          </p:cNvPr>
          <p:cNvSpPr>
            <a:spLocks noGrp="1"/>
          </p:cNvSpPr>
          <p:nvPr>
            <p:ph type="title"/>
          </p:nvPr>
        </p:nvSpPr>
        <p:spPr>
          <a:xfrm>
            <a:off x="216000" y="154800"/>
            <a:ext cx="10413900" cy="565200"/>
          </a:xfrm>
        </p:spPr>
        <p:txBody>
          <a:bodyPr>
            <a:noAutofit/>
          </a:bodyPr>
          <a:lstStyle/>
          <a:p>
            <a:r>
              <a:rPr lang="en-GB" dirty="0">
                <a:solidFill>
                  <a:schemeClr val="bg1"/>
                </a:solidFill>
              </a:rPr>
              <a:t>openEO platform evolution</a:t>
            </a:r>
          </a:p>
        </p:txBody>
      </p:sp>
      <p:sp>
        <p:nvSpPr>
          <p:cNvPr id="8"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16000" y="1100666"/>
            <a:ext cx="11667600" cy="745067"/>
          </a:xfrm>
          <a:solidFill>
            <a:schemeClr val="bg1">
              <a:alpha val="65000"/>
            </a:schemeClr>
          </a:solidFill>
        </p:spPr>
        <p:txBody>
          <a:bodyPr/>
          <a:lstStyle/>
          <a:p>
            <a:pPr marL="285750" indent="-285750">
              <a:buFont typeface="Arial" panose="020B0604020202020204" pitchFamily="34" charset="0"/>
              <a:buChar char="•"/>
            </a:pPr>
            <a:r>
              <a:rPr lang="en-GB" sz="2000" dirty="0">
                <a:solidFill>
                  <a:schemeClr val="tx1"/>
                </a:solidFill>
              </a:rPr>
              <a:t>Critical for the success and widespread adoption of openEO platform is that the platform responds in the best possible way to real world community requirements</a:t>
            </a:r>
          </a:p>
        </p:txBody>
      </p:sp>
      <p:sp>
        <p:nvSpPr>
          <p:cNvPr id="7" name="Content Placeholder 5">
            <a:extLst>
              <a:ext uri="{FF2B5EF4-FFF2-40B4-BE49-F238E27FC236}">
                <a16:creationId xmlns:a16="http://schemas.microsoft.com/office/drawing/2014/main" id="{8EC819FE-71DD-4432-ACCA-09AB45CF9924}"/>
              </a:ext>
            </a:extLst>
          </p:cNvPr>
          <p:cNvSpPr txBox="1">
            <a:spLocks/>
          </p:cNvSpPr>
          <p:nvPr/>
        </p:nvSpPr>
        <p:spPr bwMode="auto">
          <a:xfrm>
            <a:off x="216000" y="1981199"/>
            <a:ext cx="11667600" cy="2053203"/>
          </a:xfrm>
          <a:prstGeom prst="rect">
            <a:avLst/>
          </a:prstGeom>
          <a:solidFill>
            <a:schemeClr val="bg1">
              <a:alpha val="6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sz="2000" kern="0" dirty="0">
                <a:solidFill>
                  <a:schemeClr val="tx1"/>
                </a:solidFill>
              </a:rPr>
              <a:t>Therefore we invite the community to get involved:</a:t>
            </a:r>
          </a:p>
          <a:p>
            <a:pPr marL="720000" lvl="1" indent="-342900">
              <a:buFont typeface="Wingdings" panose="05000000000000000000" pitchFamily="2" charset="2"/>
              <a:buChar char="Ø"/>
            </a:pPr>
            <a:r>
              <a:rPr lang="en-GB" sz="2000" kern="0" dirty="0">
                <a:solidFill>
                  <a:schemeClr val="tx1"/>
                </a:solidFill>
              </a:rPr>
              <a:t>Register as an Early Adopter: </a:t>
            </a:r>
            <a:r>
              <a:rPr lang="en-GB" sz="2000" kern="0" dirty="0">
                <a:solidFill>
                  <a:schemeClr val="tx1"/>
                </a:solidFill>
                <a:hlinkClick r:id="rId4"/>
              </a:rPr>
              <a:t>https://openeo.cloud/early-adopters/</a:t>
            </a:r>
            <a:r>
              <a:rPr lang="en-GB" sz="2000" kern="0" dirty="0">
                <a:solidFill>
                  <a:schemeClr val="tx1"/>
                </a:solidFill>
              </a:rPr>
              <a:t> </a:t>
            </a:r>
          </a:p>
          <a:p>
            <a:pPr marL="720000" lvl="1" indent="-342900">
              <a:buFont typeface="Wingdings" panose="05000000000000000000" pitchFamily="2" charset="2"/>
              <a:buChar char="Ø"/>
            </a:pPr>
            <a:r>
              <a:rPr lang="en-GB" sz="2000" kern="0" dirty="0">
                <a:solidFill>
                  <a:schemeClr val="tx1"/>
                </a:solidFill>
              </a:rPr>
              <a:t>Get in touch and tell us what you intend to use openEO platform for!</a:t>
            </a:r>
          </a:p>
          <a:p>
            <a:pPr marL="720000" lvl="1" indent="-342900">
              <a:buFont typeface="Wingdings" panose="05000000000000000000" pitchFamily="2" charset="2"/>
              <a:buChar char="Ø"/>
            </a:pPr>
            <a:r>
              <a:rPr lang="en-GB" sz="2000" kern="0" dirty="0">
                <a:solidFill>
                  <a:schemeClr val="tx1"/>
                </a:solidFill>
              </a:rPr>
              <a:t>Apply for sponsoring of the Early Adopters license through ESA Network of Resources (NOR): </a:t>
            </a:r>
            <a:br>
              <a:rPr lang="en-GB" sz="2000" kern="0" dirty="0">
                <a:solidFill>
                  <a:schemeClr val="tx1"/>
                </a:solidFill>
              </a:rPr>
            </a:br>
            <a:r>
              <a:rPr lang="en-GB" sz="2000" kern="0" dirty="0">
                <a:solidFill>
                  <a:schemeClr val="tx1"/>
                </a:solidFill>
                <a:hlinkClick r:id="rId5"/>
              </a:rPr>
              <a:t>https://nor-discover.cloudeo.group/</a:t>
            </a:r>
            <a:r>
              <a:rPr lang="en-GB" sz="2000" kern="0" dirty="0">
                <a:solidFill>
                  <a:schemeClr val="tx1"/>
                </a:solidFill>
              </a:rPr>
              <a:t> </a:t>
            </a:r>
          </a:p>
        </p:txBody>
      </p:sp>
      <p:pic>
        <p:nvPicPr>
          <p:cNvPr id="2" name="Picture 1"/>
          <p:cNvPicPr>
            <a:picLocks noChangeAspect="1"/>
          </p:cNvPicPr>
          <p:nvPr/>
        </p:nvPicPr>
        <p:blipFill>
          <a:blip r:embed="rId6"/>
          <a:stretch>
            <a:fillRect/>
          </a:stretch>
        </p:blipFill>
        <p:spPr>
          <a:xfrm>
            <a:off x="347835" y="4552986"/>
            <a:ext cx="1946632" cy="1066763"/>
          </a:xfrm>
          <a:prstGeom prst="rect">
            <a:avLst/>
          </a:prstGeom>
        </p:spPr>
      </p:pic>
      <p:pic>
        <p:nvPicPr>
          <p:cNvPr id="3" name="Picture 2"/>
          <p:cNvPicPr>
            <a:picLocks noChangeAspect="1"/>
          </p:cNvPicPr>
          <p:nvPr/>
        </p:nvPicPr>
        <p:blipFill>
          <a:blip r:embed="rId7"/>
          <a:stretch>
            <a:fillRect/>
          </a:stretch>
        </p:blipFill>
        <p:spPr>
          <a:xfrm>
            <a:off x="6113463" y="4554315"/>
            <a:ext cx="3169443" cy="1065434"/>
          </a:xfrm>
          <a:prstGeom prst="rect">
            <a:avLst/>
          </a:prstGeom>
        </p:spPr>
      </p:pic>
      <p:cxnSp>
        <p:nvCxnSpPr>
          <p:cNvPr id="11" name="Straight Arrow Connector 10"/>
          <p:cNvCxnSpPr/>
          <p:nvPr/>
        </p:nvCxnSpPr>
        <p:spPr>
          <a:xfrm>
            <a:off x="1067688" y="5909733"/>
            <a:ext cx="10119121" cy="0"/>
          </a:xfrm>
          <a:prstGeom prst="straightConnector1">
            <a:avLst/>
          </a:prstGeom>
          <a:ln w="31750">
            <a:solidFill>
              <a:srgbClr val="76C8AE"/>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3" idx="2"/>
          </p:cNvCxnSpPr>
          <p:nvPr/>
        </p:nvCxnSpPr>
        <p:spPr>
          <a:xfrm flipH="1">
            <a:off x="7698184" y="5619749"/>
            <a:ext cx="1" cy="28998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67688" y="5619749"/>
            <a:ext cx="2" cy="28998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 name="Content Placeholder 5">
            <a:extLst>
              <a:ext uri="{FF2B5EF4-FFF2-40B4-BE49-F238E27FC236}">
                <a16:creationId xmlns:a16="http://schemas.microsoft.com/office/drawing/2014/main" id="{8EC819FE-71DD-4432-ACCA-09AB45CF9924}"/>
              </a:ext>
            </a:extLst>
          </p:cNvPr>
          <p:cNvSpPr txBox="1">
            <a:spLocks/>
          </p:cNvSpPr>
          <p:nvPr/>
        </p:nvSpPr>
        <p:spPr bwMode="auto">
          <a:xfrm>
            <a:off x="182881" y="6013719"/>
            <a:ext cx="2111586" cy="371995"/>
          </a:xfrm>
          <a:prstGeom prst="rect">
            <a:avLst/>
          </a:prstGeom>
          <a:solidFill>
            <a:schemeClr val="bg1">
              <a:alpha val="6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sz="1600" kern="0" dirty="0">
                <a:solidFill>
                  <a:schemeClr val="tx1"/>
                </a:solidFill>
              </a:rPr>
              <a:t>Public Launch event</a:t>
            </a:r>
          </a:p>
        </p:txBody>
      </p:sp>
      <p:sp>
        <p:nvSpPr>
          <p:cNvPr id="21" name="Content Placeholder 5">
            <a:extLst>
              <a:ext uri="{FF2B5EF4-FFF2-40B4-BE49-F238E27FC236}">
                <a16:creationId xmlns:a16="http://schemas.microsoft.com/office/drawing/2014/main" id="{8EC819FE-71DD-4432-ACCA-09AB45CF9924}"/>
              </a:ext>
            </a:extLst>
          </p:cNvPr>
          <p:cNvSpPr txBox="1">
            <a:spLocks/>
          </p:cNvSpPr>
          <p:nvPr/>
        </p:nvSpPr>
        <p:spPr bwMode="auto">
          <a:xfrm>
            <a:off x="6235700" y="6013719"/>
            <a:ext cx="2518277" cy="371996"/>
          </a:xfrm>
          <a:prstGeom prst="rect">
            <a:avLst/>
          </a:prstGeom>
          <a:solidFill>
            <a:schemeClr val="bg1">
              <a:alpha val="6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sz="1600" kern="0" dirty="0">
                <a:solidFill>
                  <a:schemeClr val="tx1"/>
                </a:solidFill>
              </a:rPr>
              <a:t>User consultation event</a:t>
            </a:r>
          </a:p>
        </p:txBody>
      </p:sp>
      <p:pic>
        <p:nvPicPr>
          <p:cNvPr id="22" name="Picture 21">
            <a:extLst>
              <a:ext uri="{FF2B5EF4-FFF2-40B4-BE49-F238E27FC236}">
                <a16:creationId xmlns:a16="http://schemas.microsoft.com/office/drawing/2014/main" id="{BF1AA9D9-8039-4781-8FD7-02F000402ACA}"/>
              </a:ext>
            </a:extLst>
          </p:cNvPr>
          <p:cNvPicPr>
            <a:picLocks noChangeAspect="1"/>
          </p:cNvPicPr>
          <p:nvPr/>
        </p:nvPicPr>
        <p:blipFill>
          <a:blip r:embed="rId8"/>
          <a:stretch>
            <a:fillRect/>
          </a:stretch>
        </p:blipFill>
        <p:spPr>
          <a:xfrm>
            <a:off x="3645515" y="3991787"/>
            <a:ext cx="1474843" cy="1813961"/>
          </a:xfrm>
          <a:prstGeom prst="rect">
            <a:avLst/>
          </a:prstGeom>
        </p:spPr>
      </p:pic>
      <p:pic>
        <p:nvPicPr>
          <p:cNvPr id="23" name="Picture 22">
            <a:extLst>
              <a:ext uri="{FF2B5EF4-FFF2-40B4-BE49-F238E27FC236}">
                <a16:creationId xmlns:a16="http://schemas.microsoft.com/office/drawing/2014/main" id="{BF1AA9D9-8039-4781-8FD7-02F000402ACA}"/>
              </a:ext>
            </a:extLst>
          </p:cNvPr>
          <p:cNvPicPr>
            <a:picLocks noChangeAspect="1"/>
          </p:cNvPicPr>
          <p:nvPr/>
        </p:nvPicPr>
        <p:blipFill>
          <a:blip r:embed="rId8"/>
          <a:stretch>
            <a:fillRect/>
          </a:stretch>
        </p:blipFill>
        <p:spPr>
          <a:xfrm>
            <a:off x="10629900" y="3991787"/>
            <a:ext cx="1474843" cy="1813961"/>
          </a:xfrm>
          <a:prstGeom prst="rect">
            <a:avLst/>
          </a:prstGeom>
        </p:spPr>
      </p:pic>
    </p:spTree>
    <p:extLst>
      <p:ext uri="{BB962C8B-B14F-4D97-AF65-F5344CB8AC3E}">
        <p14:creationId xmlns:p14="http://schemas.microsoft.com/office/powerpoint/2010/main" val="42057108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670" y="0"/>
            <a:ext cx="12210143" cy="6386285"/>
          </a:xfrm>
          <a:prstGeom prst="rect">
            <a:avLst/>
          </a:prstGeom>
        </p:spPr>
      </p:pic>
      <p:sp>
        <p:nvSpPr>
          <p:cNvPr id="8" name="Title 1"/>
          <p:cNvSpPr txBox="1">
            <a:spLocks/>
          </p:cNvSpPr>
          <p:nvPr/>
        </p:nvSpPr>
        <p:spPr bwMode="auto">
          <a:xfrm>
            <a:off x="3834294" y="1333779"/>
            <a:ext cx="4574894" cy="561869"/>
          </a:xfrm>
          <a:prstGeom prst="rect">
            <a:avLst/>
          </a:prstGeom>
          <a:solidFill>
            <a:schemeClr val="bg1">
              <a:alpha val="70000"/>
            </a:schemeClr>
          </a:solidFill>
        </p:spPr>
        <p:txBody>
          <a:bodyPr wrap="square" rtlCol="0">
            <a:noAutofit/>
          </a:bodyPr>
          <a:lstStyle>
            <a:defPPr>
              <a:defRPr lang="en-GB"/>
            </a:defPPr>
            <a:lvl1pPr marL="0" marR="0" lvl="0" indent="0" algn="ctr" defTabSz="1219170" eaLnBrk="1" latinLnBrk="0" hangingPunct="1">
              <a:lnSpc>
                <a:spcPct val="100000"/>
              </a:lnSpc>
              <a:buClrTx/>
              <a:buSzTx/>
              <a:buFontTx/>
              <a:buNone/>
              <a:tabLst/>
              <a:defRPr kumimoji="0" sz="2400" b="1" i="0" u="none" strike="noStrike" cap="none" spc="0" normalizeH="0" baseline="0">
                <a:ln>
                  <a:noFill/>
                </a:ln>
                <a:solidFill>
                  <a:srgbClr val="000000"/>
                </a:solidFill>
                <a:effectLst/>
                <a:uLnTx/>
                <a:uFillTx/>
                <a:latin typeface="Arial" panose="020B0604020202020204"/>
              </a:defRPr>
            </a:lvl1pPr>
          </a:lstStyle>
          <a:p>
            <a:r>
              <a:rPr lang="en-US" altLang="en-US" sz="3200" b="0" dirty="0"/>
              <a:t>Patrick.Griffiths@esa.int</a:t>
            </a:r>
          </a:p>
          <a:p>
            <a:endParaRPr lang="en-US" altLang="en-US" sz="3200" b="0" dirty="0"/>
          </a:p>
        </p:txBody>
      </p:sp>
      <p:sp>
        <p:nvSpPr>
          <p:cNvPr id="7" name="Title 1"/>
          <p:cNvSpPr txBox="1">
            <a:spLocks/>
          </p:cNvSpPr>
          <p:nvPr/>
        </p:nvSpPr>
        <p:spPr bwMode="auto">
          <a:xfrm>
            <a:off x="3834294" y="471714"/>
            <a:ext cx="4574894" cy="561869"/>
          </a:xfrm>
          <a:prstGeom prst="rect">
            <a:avLst/>
          </a:prstGeom>
          <a:solidFill>
            <a:schemeClr val="bg1">
              <a:alpha val="70000"/>
            </a:schemeClr>
          </a:solidFill>
        </p:spPr>
        <p:txBody>
          <a:bodyPr wrap="square" rtlCol="0">
            <a:noAutofit/>
          </a:bodyPr>
          <a:lstStyle>
            <a:defPPr>
              <a:defRPr lang="en-GB"/>
            </a:defPPr>
            <a:lvl1pPr marL="0" marR="0" lvl="0" indent="0" algn="ctr" defTabSz="1219170" eaLnBrk="1" latinLnBrk="0" hangingPunct="1">
              <a:lnSpc>
                <a:spcPct val="100000"/>
              </a:lnSpc>
              <a:buClrTx/>
              <a:buSzTx/>
              <a:buFontTx/>
              <a:buNone/>
              <a:tabLst/>
              <a:defRPr kumimoji="0" sz="2400" b="1" i="0" u="none" strike="noStrike" cap="none" spc="0" normalizeH="0" baseline="0">
                <a:ln>
                  <a:noFill/>
                </a:ln>
                <a:solidFill>
                  <a:srgbClr val="000000"/>
                </a:solidFill>
                <a:effectLst/>
                <a:uLnTx/>
                <a:uFillTx/>
                <a:latin typeface="Arial" panose="020B0604020202020204"/>
              </a:defRPr>
            </a:lvl1pPr>
          </a:lstStyle>
          <a:p>
            <a:r>
              <a:rPr lang="en-US" altLang="en-US" sz="3200" b="0" dirty="0"/>
              <a:t>Thanks for listening!</a:t>
            </a:r>
          </a:p>
        </p:txBody>
      </p:sp>
    </p:spTree>
    <p:extLst>
      <p:ext uri="{BB962C8B-B14F-4D97-AF65-F5344CB8AC3E}">
        <p14:creationId xmlns:p14="http://schemas.microsoft.com/office/powerpoint/2010/main" val="367161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36885" y="2806062"/>
            <a:ext cx="11793857"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dirty="0">
                <a:solidFill>
                  <a:schemeClr val="bg1"/>
                </a:solidFill>
                <a:latin typeface="Arial" panose="020B0604020202020204" pitchFamily="34" charset="0"/>
                <a:cs typeface="Arial" panose="020B0604020202020204" pitchFamily="34" charset="0"/>
              </a:rPr>
              <a:t>OpenEO Platform - </a:t>
            </a:r>
          </a:p>
          <a:p>
            <a:pPr defTabSz="882030">
              <a:defRPr/>
            </a:pPr>
            <a:r>
              <a:rPr lang="en-GB" sz="4000" b="1" dirty="0">
                <a:solidFill>
                  <a:schemeClr val="bg1"/>
                </a:solidFill>
                <a:latin typeface="Arial" panose="020B0604020202020204" pitchFamily="34" charset="0"/>
                <a:cs typeface="Arial" panose="020B0604020202020204" pitchFamily="34" charset="0"/>
              </a:rPr>
              <a:t>Current Status and Evolution</a:t>
            </a:r>
            <a:endParaRPr lang="en-GB" sz="40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136886" y="4455268"/>
            <a:ext cx="5976578" cy="1599874"/>
          </a:xfrm>
          <a:prstGeom prst="rect">
            <a:avLst/>
          </a:prstGeom>
          <a:noFill/>
          <a:ln>
            <a:noFill/>
          </a:ln>
          <a:effectLst/>
        </p:spPr>
        <p:txBody>
          <a:bodyPr wrap="square">
            <a:noAutofit/>
          </a:bodyPr>
          <a:lstStyle/>
          <a:p>
            <a:pPr>
              <a:spcBef>
                <a:spcPts val="0"/>
              </a:spcBef>
            </a:pPr>
            <a:r>
              <a:rPr lang="en-GB" sz="1400" dirty="0">
                <a:solidFill>
                  <a:schemeClr val="bg1"/>
                </a:solidFill>
                <a:latin typeface="Arial" panose="020B0604020202020204" pitchFamily="34" charset="0"/>
                <a:cs typeface="Arial" panose="020B0604020202020204" pitchFamily="34" charset="0"/>
              </a:rPr>
              <a:t>CEOS/WGISS-52 meeting</a:t>
            </a:r>
          </a:p>
          <a:p>
            <a:pPr>
              <a:spcBef>
                <a:spcPts val="0"/>
              </a:spcBef>
            </a:pPr>
            <a:r>
              <a:rPr lang="en-GB" sz="1400" dirty="0">
                <a:solidFill>
                  <a:schemeClr val="bg1"/>
                </a:solidFill>
                <a:latin typeface="Arial" panose="020B0604020202020204" pitchFamily="34" charset="0"/>
                <a:cs typeface="Arial" panose="020B0604020202020204" pitchFamily="34" charset="0"/>
              </a:rPr>
              <a:t>Virtual Meeting</a:t>
            </a:r>
          </a:p>
          <a:p>
            <a:pPr>
              <a:spcBef>
                <a:spcPts val="0"/>
              </a:spcBef>
            </a:pPr>
            <a:r>
              <a:rPr lang="en-GB" sz="1400" dirty="0">
                <a:solidFill>
                  <a:schemeClr val="bg1"/>
                </a:solidFill>
                <a:latin typeface="Arial" panose="020B0604020202020204" pitchFamily="34" charset="0"/>
                <a:cs typeface="Arial" panose="020B0604020202020204" pitchFamily="34" charset="0"/>
              </a:rPr>
              <a:t>- - - - - - - - - - - - - - -</a:t>
            </a:r>
          </a:p>
          <a:p>
            <a:pPr>
              <a:spcBef>
                <a:spcPts val="0"/>
              </a:spcBef>
            </a:pPr>
            <a:endParaRPr lang="en-GB" sz="1400" dirty="0">
              <a:solidFill>
                <a:schemeClr val="bg1"/>
              </a:solidFill>
              <a:latin typeface="Arial" panose="020B0604020202020204" pitchFamily="34" charset="0"/>
              <a:cs typeface="Arial" panose="020B0604020202020204" pitchFamily="34" charset="0"/>
            </a:endParaRPr>
          </a:p>
          <a:p>
            <a:pPr>
              <a:spcBef>
                <a:spcPts val="0"/>
              </a:spcBef>
            </a:pPr>
            <a:r>
              <a:rPr lang="en-GB" sz="1400" dirty="0">
                <a:solidFill>
                  <a:schemeClr val="bg1"/>
                </a:solidFill>
                <a:latin typeface="Arial" panose="020B0604020202020204" pitchFamily="34" charset="0"/>
                <a:cs typeface="Arial" panose="020B0604020202020204" pitchFamily="34" charset="0"/>
              </a:rPr>
              <a:t>19/10/2021</a:t>
            </a:r>
          </a:p>
          <a:p>
            <a:pPr>
              <a:spcBef>
                <a:spcPts val="0"/>
              </a:spcBef>
            </a:pPr>
            <a:r>
              <a:rPr lang="en-GB" sz="1400" dirty="0">
                <a:solidFill>
                  <a:schemeClr val="bg1"/>
                </a:solidFill>
                <a:latin typeface="Arial" panose="020B0604020202020204" pitchFamily="34" charset="0"/>
                <a:cs typeface="Arial" panose="020B0604020202020204" pitchFamily="34" charset="0"/>
              </a:rPr>
              <a:t>Patrick Griffiths</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clrChange>
              <a:clrFrom>
                <a:srgbClr val="000000"/>
              </a:clrFrom>
              <a:clrTo>
                <a:srgbClr val="000000">
                  <a:alpha val="0"/>
                </a:srgbClr>
              </a:clrTo>
            </a:clrChange>
          </a:blip>
          <a:stretch>
            <a:fillRect/>
          </a:stretch>
        </p:blipFill>
        <p:spPr>
          <a:xfrm>
            <a:off x="10025025" y="2082803"/>
            <a:ext cx="2200314" cy="3106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additive="base">
                                        <p:cTn id="12"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2" end="2"/>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 calcmode="lin" valueType="num">
                                      <p:cBhvr additive="base">
                                        <p:cTn id="16"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7">
                                            <p:txEl>
                                              <p:pRg st="4" end="4"/>
                                            </p:txEl>
                                          </p:spTgt>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 calcmode="lin" valueType="num">
                                      <p:cBhvr additive="base">
                                        <p:cTn id="28"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7">
                                            <p:txEl>
                                              <p:pRg st="5" end="5"/>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nodePh="1">
                                  <p:stCondLst>
                                    <p:cond delay="0"/>
                                  </p:stCondLst>
                                  <p:endCondLst>
                                    <p:cond evt="begin" delay="0">
                                      <p:tn val="30"/>
                                    </p:cond>
                                  </p:endCondLst>
                                  <p:childTnLst>
                                    <p:set>
                                      <p:cBhvr>
                                        <p:cTn id="31" dur="1" fill="hold">
                                          <p:stCondLst>
                                            <p:cond delay="0"/>
                                          </p:stCondLst>
                                        </p:cTn>
                                        <p:tgtEl>
                                          <p:spTgt spid="2">
                                            <p:txEl>
                                              <p:pRg st="0" end="0"/>
                                            </p:txEl>
                                          </p:spTgt>
                                        </p:tgtEl>
                                        <p:attrNameLst>
                                          <p:attrName>style.visibility</p:attrName>
                                        </p:attrNameLst>
                                      </p:cBhvr>
                                      <p:to>
                                        <p:strVal val="visible"/>
                                      </p:to>
                                    </p:set>
                                    <p:anim calcmode="lin" valueType="num">
                                      <p:cBhvr additive="base">
                                        <p:cTn id="32"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uiExpand="1" build="allAtOnce"/>
      <p:bldP spid="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81000" y="2097707"/>
            <a:ext cx="6565900" cy="2096922"/>
          </a:xfrm>
          <a:prstGeom prst="roundRect">
            <a:avLst/>
          </a:prstGeom>
          <a:solidFill>
            <a:schemeClr val="bg1">
              <a:alpha val="50000"/>
            </a:schemeClr>
          </a:solidFill>
          <a:ln w="57150">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Background</a:t>
            </a:r>
          </a:p>
        </p:txBody>
      </p:sp>
      <p:sp>
        <p:nvSpPr>
          <p:cNvPr id="12" name="Segnaposto contenuto 11">
            <a:extLst>
              <a:ext uri="{FF2B5EF4-FFF2-40B4-BE49-F238E27FC236}">
                <a16:creationId xmlns:a16="http://schemas.microsoft.com/office/drawing/2014/main" id="{C95B2CBB-0E8D-D84C-B141-1ED223092FD2}"/>
              </a:ext>
            </a:extLst>
          </p:cNvPr>
          <p:cNvSpPr>
            <a:spLocks noGrp="1"/>
          </p:cNvSpPr>
          <p:nvPr>
            <p:ph idx="1"/>
          </p:nvPr>
        </p:nvSpPr>
        <p:spPr>
          <a:xfrm>
            <a:off x="216000" y="1218295"/>
            <a:ext cx="11793338" cy="4025684"/>
          </a:xfrm>
        </p:spPr>
        <p:txBody>
          <a:bodyPr/>
          <a:lstStyle/>
          <a:p>
            <a:pPr algn="just">
              <a:tabLst>
                <a:tab pos="3136900" algn="l"/>
              </a:tabLst>
            </a:pPr>
            <a:r>
              <a:rPr lang="en-GB" sz="2200" b="1" dirty="0" err="1">
                <a:solidFill>
                  <a:schemeClr val="accent1">
                    <a:lumMod val="75000"/>
                  </a:schemeClr>
                </a:solidFill>
                <a:latin typeface="NotesEsa" panose="02000506030000020004" pitchFamily="50" charset="0"/>
                <a:ea typeface="+mn-lt"/>
                <a:cs typeface="+mn-lt"/>
              </a:rPr>
              <a:t>openEO</a:t>
            </a:r>
            <a:r>
              <a:rPr lang="en-GB" sz="2200" b="1" dirty="0">
                <a:solidFill>
                  <a:schemeClr val="accent1">
                    <a:lumMod val="75000"/>
                  </a:schemeClr>
                </a:solidFill>
                <a:latin typeface="NotesEsa" panose="02000506030000020004" pitchFamily="50" charset="0"/>
                <a:ea typeface="+mn-lt"/>
                <a:cs typeface="+mn-lt"/>
              </a:rPr>
              <a:t> Platform</a:t>
            </a:r>
            <a:r>
              <a:rPr lang="en-GB" sz="2200" dirty="0">
                <a:solidFill>
                  <a:schemeClr val="accent1">
                    <a:lumMod val="75000"/>
                  </a:schemeClr>
                </a:solidFill>
                <a:latin typeface="NotesEsa" panose="02000506030000020004" pitchFamily="50" charset="0"/>
                <a:ea typeface="+mn-lt"/>
                <a:cs typeface="+mn-lt"/>
              </a:rPr>
              <a:t> </a:t>
            </a:r>
            <a:r>
              <a:rPr lang="en-GB" sz="2200" dirty="0">
                <a:solidFill>
                  <a:schemeClr val="bg2">
                    <a:lumMod val="10000"/>
                  </a:schemeClr>
                </a:solidFill>
              </a:rPr>
              <a:t>responds to the </a:t>
            </a:r>
            <a:r>
              <a:rPr lang="en-GB" sz="2200" dirty="0">
                <a:solidFill>
                  <a:schemeClr val="bg2">
                    <a:lumMod val="10000"/>
                  </a:schemeClr>
                </a:solidFill>
                <a:ea typeface="+mn-lt"/>
                <a:cs typeface="+mn-lt"/>
              </a:rPr>
              <a:t>ESA</a:t>
            </a:r>
            <a:r>
              <a:rPr lang="en-GB" sz="2200" dirty="0">
                <a:solidFill>
                  <a:schemeClr val="bg2">
                    <a:lumMod val="10000"/>
                  </a:schemeClr>
                </a:solidFill>
              </a:rPr>
              <a:t> tender “Open Earth Engine”, targeting a federated open infrastructure for </a:t>
            </a:r>
            <a:r>
              <a:rPr lang="en-GB" sz="2200" b="1" dirty="0">
                <a:solidFill>
                  <a:schemeClr val="bg2">
                    <a:lumMod val="10000"/>
                  </a:schemeClr>
                </a:solidFill>
              </a:rPr>
              <a:t>scalable</a:t>
            </a:r>
            <a:r>
              <a:rPr lang="en-GB" sz="2200" dirty="0">
                <a:solidFill>
                  <a:schemeClr val="bg2">
                    <a:lumMod val="10000"/>
                  </a:schemeClr>
                </a:solidFill>
              </a:rPr>
              <a:t>, </a:t>
            </a:r>
            <a:r>
              <a:rPr lang="en-GB" sz="2200" b="1" dirty="0">
                <a:solidFill>
                  <a:schemeClr val="bg2">
                    <a:lumMod val="10000"/>
                  </a:schemeClr>
                </a:solidFill>
              </a:rPr>
              <a:t>cloud-based </a:t>
            </a:r>
            <a:r>
              <a:rPr lang="en-GB" sz="2200" dirty="0">
                <a:solidFill>
                  <a:schemeClr val="bg2">
                    <a:lumMod val="10000"/>
                  </a:schemeClr>
                </a:solidFill>
              </a:rPr>
              <a:t>EO processing and </a:t>
            </a:r>
            <a:r>
              <a:rPr lang="en-GB" sz="2200" b="1" dirty="0">
                <a:solidFill>
                  <a:schemeClr val="bg2">
                    <a:lumMod val="10000"/>
                  </a:schemeClr>
                </a:solidFill>
              </a:rPr>
              <a:t>analytics</a:t>
            </a:r>
            <a:r>
              <a:rPr lang="en-GB" sz="2200" dirty="0">
                <a:solidFill>
                  <a:schemeClr val="bg2">
                    <a:lumMod val="10000"/>
                  </a:schemeClr>
                </a:solidFill>
              </a:rPr>
              <a:t>.</a:t>
            </a:r>
            <a:r>
              <a:rPr lang="en-GB" sz="2200" dirty="0">
                <a:solidFill>
                  <a:schemeClr val="bg2">
                    <a:lumMod val="10000"/>
                  </a:schemeClr>
                </a:solidFill>
                <a:cs typeface="Calibri"/>
              </a:rPr>
              <a:t> </a:t>
            </a:r>
          </a:p>
          <a:p>
            <a:pPr algn="just">
              <a:tabLst>
                <a:tab pos="3136900" algn="l"/>
              </a:tabLst>
            </a:pPr>
            <a:endParaRPr lang="en-GB" sz="2200" dirty="0">
              <a:solidFill>
                <a:schemeClr val="bg2">
                  <a:lumMod val="10000"/>
                </a:schemeClr>
              </a:solidFill>
              <a:cs typeface="Calibri"/>
            </a:endParaRPr>
          </a:p>
          <a:p>
            <a:pPr algn="just">
              <a:tabLst>
                <a:tab pos="3136900" algn="l"/>
              </a:tabLst>
            </a:pPr>
            <a:endParaRPr lang="en-GB" sz="2200" dirty="0">
              <a:solidFill>
                <a:schemeClr val="bg2">
                  <a:lumMod val="10000"/>
                </a:schemeClr>
              </a:solidFill>
              <a:cs typeface="Calibri"/>
            </a:endParaRPr>
          </a:p>
          <a:p>
            <a:pPr algn="just">
              <a:tabLst>
                <a:tab pos="3136900" algn="l"/>
              </a:tabLst>
            </a:pPr>
            <a:endParaRPr lang="en-GB" sz="2200" dirty="0">
              <a:solidFill>
                <a:schemeClr val="bg2">
                  <a:lumMod val="10000"/>
                </a:schemeClr>
              </a:solidFill>
              <a:cs typeface="Calibri"/>
            </a:endParaRPr>
          </a:p>
          <a:p>
            <a:pPr algn="just">
              <a:tabLst>
                <a:tab pos="3136900" algn="l"/>
              </a:tabLst>
            </a:pPr>
            <a:endParaRPr lang="en-GB" sz="2200" dirty="0">
              <a:solidFill>
                <a:schemeClr val="bg2">
                  <a:lumMod val="10000"/>
                </a:schemeClr>
              </a:solidFill>
              <a:cs typeface="Calibri"/>
            </a:endParaRPr>
          </a:p>
          <a:p>
            <a:endParaRPr lang="it-IT" sz="2200" b="1" dirty="0"/>
          </a:p>
        </p:txBody>
      </p:sp>
      <p:pic>
        <p:nvPicPr>
          <p:cNvPr id="4" name="Picture 3">
            <a:extLst>
              <a:ext uri="{FF2B5EF4-FFF2-40B4-BE49-F238E27FC236}">
                <a16:creationId xmlns:a16="http://schemas.microsoft.com/office/drawing/2014/main" id="{BF1AA9D9-8039-4781-8FD7-02F000402ACA}"/>
              </a:ext>
            </a:extLst>
          </p:cNvPr>
          <p:cNvPicPr>
            <a:picLocks noChangeAspect="1"/>
          </p:cNvPicPr>
          <p:nvPr/>
        </p:nvPicPr>
        <p:blipFill>
          <a:blip r:embed="rId3"/>
          <a:stretch>
            <a:fillRect/>
          </a:stretch>
        </p:blipFill>
        <p:spPr>
          <a:xfrm>
            <a:off x="392518" y="2114290"/>
            <a:ext cx="1553774" cy="1911041"/>
          </a:xfrm>
          <a:prstGeom prst="rect">
            <a:avLst/>
          </a:prstGeom>
        </p:spPr>
      </p:pic>
      <p:sp>
        <p:nvSpPr>
          <p:cNvPr id="5" name="Segnaposto contenuto 11">
            <a:extLst>
              <a:ext uri="{FF2B5EF4-FFF2-40B4-BE49-F238E27FC236}">
                <a16:creationId xmlns:a16="http://schemas.microsoft.com/office/drawing/2014/main" id="{970D5441-0FC2-43BA-BA43-E1E5007AB13F}"/>
              </a:ext>
            </a:extLst>
          </p:cNvPr>
          <p:cNvSpPr txBox="1">
            <a:spLocks/>
          </p:cNvSpPr>
          <p:nvPr/>
        </p:nvSpPr>
        <p:spPr bwMode="auto">
          <a:xfrm>
            <a:off x="216000" y="4347039"/>
            <a:ext cx="7411649" cy="8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0" marR="0" lvl="0" indent="0" algn="l" defTabSz="914400" rtl="0" eaLnBrk="0" fontAlgn="base" latinLnBrk="0" hangingPunct="0">
              <a:lnSpc>
                <a:spcPct val="119000"/>
              </a:lnSpc>
              <a:spcBef>
                <a:spcPct val="20000"/>
              </a:spcBef>
              <a:spcAft>
                <a:spcPct val="0"/>
              </a:spcAft>
              <a:buClr>
                <a:srgbClr val="8197A6"/>
              </a:buClr>
              <a:buSzTx/>
              <a:buFont typeface="Arial" panose="020B0604020202020204" pitchFamily="34" charset="0"/>
              <a:buNone/>
              <a:tabLst>
                <a:tab pos="3136900" algn="l"/>
              </a:tabLst>
              <a:defRPr/>
            </a:pPr>
            <a:r>
              <a:rPr kumimoji="0" lang="en-GB" altLang="en-US" sz="2200" b="1" i="0" u="none" strike="noStrike" kern="1200" cap="none" spc="0" normalizeH="0" baseline="0" noProof="0" dirty="0">
                <a:ln>
                  <a:noFill/>
                </a:ln>
                <a:solidFill>
                  <a:srgbClr val="75C8AE">
                    <a:lumMod val="75000"/>
                  </a:srgbClr>
                </a:solidFill>
                <a:effectLst/>
                <a:uLnTx/>
                <a:uFillTx/>
                <a:latin typeface="NotesEsa" panose="02000506030000020004" pitchFamily="50" charset="0"/>
                <a:ea typeface="+mn-lt"/>
                <a:cs typeface="Arial" panose="020B0604020202020204"/>
              </a:rPr>
              <a:t>openEO Platform</a:t>
            </a:r>
            <a:r>
              <a:rPr kumimoji="0" lang="en-GB" altLang="en-US" sz="2200" b="0" i="0" u="none" strike="noStrike" kern="1200" cap="none" spc="0" normalizeH="0" baseline="0" noProof="0" dirty="0">
                <a:ln>
                  <a:noFill/>
                </a:ln>
                <a:solidFill>
                  <a:srgbClr val="75C8AE">
                    <a:lumMod val="75000"/>
                  </a:srgbClr>
                </a:solidFill>
                <a:effectLst/>
                <a:uLnTx/>
                <a:uFillTx/>
                <a:latin typeface="NotesEsa" panose="02000506030000020004" pitchFamily="50" charset="0"/>
                <a:ea typeface="+mn-lt"/>
                <a:cs typeface="Arial" panose="020B0604020202020204"/>
              </a:rPr>
              <a:t> </a:t>
            </a:r>
            <a:r>
              <a:rPr kumimoji="0" lang="en-GB" altLang="en-US" sz="22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builds on achievements of </a:t>
            </a:r>
            <a:r>
              <a:rPr kumimoji="0" lang="en-GB" altLang="en-US" sz="2200" b="0" i="0" u="none" strike="noStrike" kern="0" cap="none" spc="0" normalizeH="0" baseline="0" noProof="0" dirty="0">
                <a:ln>
                  <a:noFill/>
                </a:ln>
                <a:solidFill>
                  <a:srgbClr val="E7E8E3">
                    <a:lumMod val="10000"/>
                  </a:srgbClr>
                </a:solidFill>
                <a:effectLst/>
                <a:uLnTx/>
                <a:uFillTx/>
                <a:latin typeface="Arial" panose="020B0604020202020204" pitchFamily="34" charset="0"/>
                <a:ea typeface="+mn-lt"/>
                <a:cs typeface="Arial" panose="020B0604020202020204"/>
              </a:rPr>
              <a:t>H2020 project openEO and the API</a:t>
            </a:r>
          </a:p>
        </p:txBody>
      </p:sp>
      <p:pic>
        <p:nvPicPr>
          <p:cNvPr id="9" name="image9.png">
            <a:extLst>
              <a:ext uri="{FF2B5EF4-FFF2-40B4-BE49-F238E27FC236}">
                <a16:creationId xmlns:a16="http://schemas.microsoft.com/office/drawing/2014/main" id="{2687D957-4B96-43A6-8CBD-F8FEA0BB61C6}"/>
              </a:ext>
            </a:extLst>
          </p:cNvPr>
          <p:cNvPicPr>
            <a:picLocks noChangeAspect="1"/>
          </p:cNvPicPr>
          <p:nvPr/>
        </p:nvPicPr>
        <p:blipFill rotWithShape="1">
          <a:blip r:embed="rId4">
            <a:clrChange>
              <a:clrFrom>
                <a:srgbClr val="FFFFFF"/>
              </a:clrFrom>
              <a:clrTo>
                <a:srgbClr val="FFFFFF">
                  <a:alpha val="0"/>
                </a:srgbClr>
              </a:clrTo>
            </a:clrChange>
          </a:blip>
          <a:srcRect l="70136" t="58816"/>
          <a:stretch/>
        </p:blipFill>
        <p:spPr bwMode="auto">
          <a:xfrm>
            <a:off x="3878664" y="3434840"/>
            <a:ext cx="1592058" cy="5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image1.png">
            <a:extLst>
              <a:ext uri="{FF2B5EF4-FFF2-40B4-BE49-F238E27FC236}">
                <a16:creationId xmlns:a16="http://schemas.microsoft.com/office/drawing/2014/main" id="{B9B2E8CC-7B3B-4801-87A8-D7A7BE105E60}"/>
              </a:ext>
            </a:extLst>
          </p:cNvPr>
          <p:cNvPicPr>
            <a:picLocks noChangeAspect="1"/>
          </p:cNvPicPr>
          <p:nvPr/>
        </p:nvPicPr>
        <p:blipFill>
          <a:blip r:embed="rId5">
            <a:clrChange>
              <a:clrFrom>
                <a:srgbClr val="FFFFFF"/>
              </a:clrFrom>
              <a:clrTo>
                <a:srgbClr val="FFFFFF">
                  <a:alpha val="0"/>
                </a:srgbClr>
              </a:clrTo>
            </a:clrChange>
          </a:blip>
          <a:srcRect/>
          <a:stretch>
            <a:fillRect/>
          </a:stretch>
        </p:blipFill>
        <p:spPr>
          <a:xfrm>
            <a:off x="2162292" y="2181783"/>
            <a:ext cx="1088442" cy="480002"/>
          </a:xfrm>
          <a:prstGeom prst="rect">
            <a:avLst/>
          </a:prstGeom>
          <a:ln/>
        </p:spPr>
      </p:pic>
      <p:pic>
        <p:nvPicPr>
          <p:cNvPr id="13" name="image9.png">
            <a:extLst>
              <a:ext uri="{FF2B5EF4-FFF2-40B4-BE49-F238E27FC236}">
                <a16:creationId xmlns:a16="http://schemas.microsoft.com/office/drawing/2014/main" id="{A54F5B7E-C050-4578-8715-4A77B18E4E00}"/>
              </a:ext>
            </a:extLst>
          </p:cNvPr>
          <p:cNvPicPr>
            <a:picLocks noChangeAspect="1"/>
          </p:cNvPicPr>
          <p:nvPr/>
        </p:nvPicPr>
        <p:blipFill rotWithShape="1">
          <a:blip r:embed="rId4">
            <a:clrChange>
              <a:clrFrom>
                <a:srgbClr val="FFFFFF"/>
              </a:clrFrom>
              <a:clrTo>
                <a:srgbClr val="FFFFFF">
                  <a:alpha val="0"/>
                </a:srgbClr>
              </a:clrTo>
            </a:clrChange>
          </a:blip>
          <a:srcRect l="39353" t="54458" r="38297"/>
          <a:stretch/>
        </p:blipFill>
        <p:spPr bwMode="auto">
          <a:xfrm>
            <a:off x="2668578" y="3376623"/>
            <a:ext cx="1191539" cy="6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4" name="image9.png">
            <a:extLst>
              <a:ext uri="{FF2B5EF4-FFF2-40B4-BE49-F238E27FC236}">
                <a16:creationId xmlns:a16="http://schemas.microsoft.com/office/drawing/2014/main" id="{1FA6187A-2136-4893-978E-4A60AE8B27D7}"/>
              </a:ext>
            </a:extLst>
          </p:cNvPr>
          <p:cNvPicPr>
            <a:picLocks noChangeAspect="1"/>
          </p:cNvPicPr>
          <p:nvPr/>
        </p:nvPicPr>
        <p:blipFill rotWithShape="1">
          <a:blip r:embed="rId4">
            <a:clrChange>
              <a:clrFrom>
                <a:srgbClr val="FFFFFF"/>
              </a:clrFrom>
              <a:clrTo>
                <a:srgbClr val="FFFFFF">
                  <a:alpha val="0"/>
                </a:srgbClr>
              </a:clrTo>
            </a:clrChange>
          </a:blip>
          <a:srcRect t="55014" r="71586"/>
          <a:stretch/>
        </p:blipFill>
        <p:spPr bwMode="auto">
          <a:xfrm>
            <a:off x="2369505" y="2701235"/>
            <a:ext cx="1514794" cy="60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5" name="image9.png">
            <a:extLst>
              <a:ext uri="{FF2B5EF4-FFF2-40B4-BE49-F238E27FC236}">
                <a16:creationId xmlns:a16="http://schemas.microsoft.com/office/drawing/2014/main" id="{99A7C480-5754-4443-9539-0610DB398A10}"/>
              </a:ext>
            </a:extLst>
          </p:cNvPr>
          <p:cNvPicPr>
            <a:picLocks noChangeAspect="1"/>
          </p:cNvPicPr>
          <p:nvPr/>
        </p:nvPicPr>
        <p:blipFill rotWithShape="1">
          <a:blip r:embed="rId4">
            <a:clrChange>
              <a:clrFrom>
                <a:srgbClr val="FFFFFF"/>
              </a:clrFrom>
              <a:clrTo>
                <a:srgbClr val="FFFFFF">
                  <a:alpha val="0"/>
                </a:srgbClr>
              </a:clrTo>
            </a:clrChange>
          </a:blip>
          <a:srcRect l="66417" b="50151"/>
          <a:stretch/>
        </p:blipFill>
        <p:spPr bwMode="auto">
          <a:xfrm>
            <a:off x="3884299" y="2780530"/>
            <a:ext cx="1708844" cy="63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6" name="image9.png">
            <a:extLst>
              <a:ext uri="{FF2B5EF4-FFF2-40B4-BE49-F238E27FC236}">
                <a16:creationId xmlns:a16="http://schemas.microsoft.com/office/drawing/2014/main" id="{B2677BB1-17FB-4F0B-A78A-8682BEC04734}"/>
              </a:ext>
            </a:extLst>
          </p:cNvPr>
          <p:cNvPicPr>
            <a:picLocks noChangeAspect="1"/>
          </p:cNvPicPr>
          <p:nvPr/>
        </p:nvPicPr>
        <p:blipFill rotWithShape="1">
          <a:blip r:embed="rId4">
            <a:clrChange>
              <a:clrFrom>
                <a:srgbClr val="FFFFFF"/>
              </a:clrFrom>
              <a:clrTo>
                <a:srgbClr val="FFFFFF">
                  <a:alpha val="0"/>
                </a:srgbClr>
              </a:clrTo>
            </a:clrChange>
          </a:blip>
          <a:srcRect l="31813" r="34603" b="50151"/>
          <a:stretch/>
        </p:blipFill>
        <p:spPr bwMode="auto">
          <a:xfrm>
            <a:off x="5040486" y="2147966"/>
            <a:ext cx="1790354" cy="66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7" name="image9.png">
            <a:extLst>
              <a:ext uri="{FF2B5EF4-FFF2-40B4-BE49-F238E27FC236}">
                <a16:creationId xmlns:a16="http://schemas.microsoft.com/office/drawing/2014/main" id="{980A7923-C376-447E-AB88-F8DC1D8405CB}"/>
              </a:ext>
            </a:extLst>
          </p:cNvPr>
          <p:cNvPicPr>
            <a:picLocks noChangeAspect="1"/>
          </p:cNvPicPr>
          <p:nvPr/>
        </p:nvPicPr>
        <p:blipFill rotWithShape="1">
          <a:blip r:embed="rId4">
            <a:clrChange>
              <a:clrFrom>
                <a:srgbClr val="FFFFFF"/>
              </a:clrFrom>
              <a:clrTo>
                <a:srgbClr val="FFFFFF">
                  <a:alpha val="0"/>
                </a:srgbClr>
              </a:clrTo>
            </a:clrChange>
          </a:blip>
          <a:srcRect r="70245" b="51226"/>
          <a:stretch/>
        </p:blipFill>
        <p:spPr bwMode="auto">
          <a:xfrm>
            <a:off x="3341468" y="2118576"/>
            <a:ext cx="1586255" cy="65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3" name="Segnaposto contenuto 11">
            <a:extLst>
              <a:ext uri="{FF2B5EF4-FFF2-40B4-BE49-F238E27FC236}">
                <a16:creationId xmlns:a16="http://schemas.microsoft.com/office/drawing/2014/main" id="{970D5441-0FC2-43BA-BA43-E1E5007AB13F}"/>
              </a:ext>
            </a:extLst>
          </p:cNvPr>
          <p:cNvSpPr txBox="1">
            <a:spLocks/>
          </p:cNvSpPr>
          <p:nvPr/>
        </p:nvSpPr>
        <p:spPr bwMode="auto">
          <a:xfrm>
            <a:off x="7037634" y="2147967"/>
            <a:ext cx="5187704" cy="12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16000" marR="0" lvl="0" indent="-216000" algn="l" defTabSz="914400" rtl="0" eaLnBrk="0" fontAlgn="base" latinLnBrk="0" hangingPunct="0">
              <a:lnSpc>
                <a:spcPct val="119000"/>
              </a:lnSpc>
              <a:spcBef>
                <a:spcPct val="20000"/>
              </a:spcBef>
              <a:spcAft>
                <a:spcPct val="0"/>
              </a:spcAft>
              <a:buClr>
                <a:srgbClr val="8197A6"/>
              </a:buClr>
              <a:buSzTx/>
              <a:buFont typeface="Arial" panose="020B0604020202020204" pitchFamily="34" charset="0"/>
              <a:buChar char="•"/>
              <a:tabLst>
                <a:tab pos="3136900" algn="l"/>
              </a:tabLst>
              <a:defRPr/>
            </a:pPr>
            <a:r>
              <a:rPr kumimoji="0" lang="en-GB" altLang="en-US" sz="2200" b="0" i="0" u="none" strike="noStrike" kern="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Calibri"/>
              </a:rPr>
              <a:t>Consortium including three key European EO cloud operators</a:t>
            </a:r>
          </a:p>
          <a:p>
            <a:pPr marL="216000" marR="0" lvl="0" indent="-216000" algn="l" defTabSz="914400" rtl="0" eaLnBrk="0" fontAlgn="base" latinLnBrk="0" hangingPunct="0">
              <a:lnSpc>
                <a:spcPct val="119000"/>
              </a:lnSpc>
              <a:spcBef>
                <a:spcPct val="20000"/>
              </a:spcBef>
              <a:spcAft>
                <a:spcPct val="0"/>
              </a:spcAft>
              <a:buClr>
                <a:srgbClr val="8197A6"/>
              </a:buClr>
              <a:buSzTx/>
              <a:buFont typeface="Arial" panose="020B0604020202020204" pitchFamily="34" charset="0"/>
              <a:buChar char="•"/>
              <a:tabLst>
                <a:tab pos="3136900" algn="l"/>
              </a:tabLst>
              <a:defRPr/>
            </a:pPr>
            <a:r>
              <a:rPr kumimoji="0" lang="en-GB" altLang="en-US" sz="2200" b="0" i="0" u="none" strike="noStrike" kern="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Calibri"/>
              </a:rPr>
              <a:t>Building on active user community</a:t>
            </a:r>
          </a:p>
          <a:p>
            <a:pPr marL="0" marR="0" lvl="0" indent="0" algn="l" defTabSz="914400" rtl="0" eaLnBrk="0" fontAlgn="base" latinLnBrk="0" hangingPunct="0">
              <a:lnSpc>
                <a:spcPct val="119000"/>
              </a:lnSpc>
              <a:spcBef>
                <a:spcPct val="20000"/>
              </a:spcBef>
              <a:spcAft>
                <a:spcPct val="0"/>
              </a:spcAft>
              <a:buClr>
                <a:srgbClr val="8197A6"/>
              </a:buClr>
              <a:buSzTx/>
              <a:buFont typeface="Arial" panose="020B0604020202020204" pitchFamily="34" charset="0"/>
              <a:buNone/>
              <a:tabLst/>
              <a:defRPr/>
            </a:pPr>
            <a:endParaRPr kumimoji="0" lang="it-IT" altLang="en-US" sz="2200" b="1" i="0" u="none" strike="noStrike" kern="0" cap="none" spc="0" normalizeH="0" baseline="0" noProof="0" dirty="0">
              <a:ln>
                <a:noFill/>
              </a:ln>
              <a:solidFill>
                <a:srgbClr val="8197A6"/>
              </a:solidFill>
              <a:effectLst/>
              <a:uLnTx/>
              <a:uFillTx/>
              <a:latin typeface="Arial" panose="020B0604020202020204" pitchFamily="34" charset="0"/>
              <a:ea typeface="MS PGothic" pitchFamily="34" charset="-128"/>
              <a:cs typeface="Arial" panose="020B0604020202020204"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3016" y="3650808"/>
            <a:ext cx="4381689" cy="267858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3546" y="4901641"/>
            <a:ext cx="3476844" cy="1427754"/>
          </a:xfrm>
          <a:prstGeom prst="rect">
            <a:avLst/>
          </a:prstGeom>
        </p:spPr>
      </p:pic>
      <p:sp>
        <p:nvSpPr>
          <p:cNvPr id="6" name="Right Arrow 5"/>
          <p:cNvSpPr/>
          <p:nvPr/>
        </p:nvSpPr>
        <p:spPr>
          <a:xfrm>
            <a:off x="6830840" y="5216964"/>
            <a:ext cx="796809" cy="603265"/>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734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487" y="3696439"/>
            <a:ext cx="3101629" cy="203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207453" y="198867"/>
            <a:ext cx="9566461" cy="574516"/>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3000" b="1">
                <a:solidFill>
                  <a:srgbClr val="003249"/>
                </a:solidFill>
                <a:latin typeface="Arial" panose="020B0604020202020204" pitchFamily="34" charset="0"/>
                <a:ea typeface="+mj-ea"/>
                <a:cs typeface="Arial" panose="020B0604020202020204" pitchFamily="34" charset="0"/>
              </a:defRPr>
            </a:lvl1pPr>
            <a:lvl2pPr>
              <a:defRPr sz="2122" b="1">
                <a:solidFill>
                  <a:schemeClr val="bg1"/>
                </a:solidFill>
              </a:defRPr>
            </a:lvl2pPr>
            <a:lvl3pPr>
              <a:defRPr sz="2122" b="1">
                <a:solidFill>
                  <a:schemeClr val="bg1"/>
                </a:solidFill>
              </a:defRPr>
            </a:lvl3pPr>
            <a:lvl4pPr>
              <a:defRPr sz="2122" b="1">
                <a:solidFill>
                  <a:schemeClr val="bg1"/>
                </a:solidFill>
              </a:defRPr>
            </a:lvl4pPr>
            <a:lvl5pPr>
              <a:defRPr sz="2122" b="1">
                <a:solidFill>
                  <a:schemeClr val="bg1"/>
                </a:solidFill>
              </a:defRPr>
            </a:lvl5pPr>
            <a:lvl6pPr marL="441015" fontAlgn="base">
              <a:spcBef>
                <a:spcPct val="0"/>
              </a:spcBef>
              <a:spcAft>
                <a:spcPct val="0"/>
              </a:spcAft>
              <a:defRPr sz="2122" b="1">
                <a:solidFill>
                  <a:schemeClr val="bg1"/>
                </a:solidFill>
              </a:defRPr>
            </a:lvl6pPr>
            <a:lvl7pPr marL="882030" fontAlgn="base">
              <a:spcBef>
                <a:spcPct val="0"/>
              </a:spcBef>
              <a:spcAft>
                <a:spcPct val="0"/>
              </a:spcAft>
              <a:defRPr sz="2122" b="1">
                <a:solidFill>
                  <a:schemeClr val="bg1"/>
                </a:solidFill>
              </a:defRPr>
            </a:lvl7pPr>
            <a:lvl8pPr marL="1323045" fontAlgn="base">
              <a:spcBef>
                <a:spcPct val="0"/>
              </a:spcBef>
              <a:spcAft>
                <a:spcPct val="0"/>
              </a:spcAft>
              <a:defRPr sz="2122" b="1">
                <a:solidFill>
                  <a:schemeClr val="bg1"/>
                </a:solidFill>
              </a:defRPr>
            </a:lvl8pPr>
            <a:lvl9pPr marL="1764060" fontAlgn="base">
              <a:spcBef>
                <a:spcPct val="0"/>
              </a:spcBef>
              <a:spcAft>
                <a:spcPct val="0"/>
              </a:spcAft>
              <a:defRPr sz="2122" b="1">
                <a:solidFill>
                  <a:schemeClr val="bg1"/>
                </a:solidFill>
              </a:defRPr>
            </a:lvl9pPr>
          </a:lstStyle>
          <a:p>
            <a:r>
              <a:rPr lang="en-US" dirty="0">
                <a:sym typeface="Helvetica Light"/>
              </a:rPr>
              <a:t>Big Data Challenges in EO</a:t>
            </a:r>
          </a:p>
        </p:txBody>
      </p:sp>
      <p:sp>
        <p:nvSpPr>
          <p:cNvPr id="33" name="TextBox 28"/>
          <p:cNvSpPr txBox="1">
            <a:spLocks noChangeArrowheads="1"/>
          </p:cNvSpPr>
          <p:nvPr/>
        </p:nvSpPr>
        <p:spPr bwMode="auto">
          <a:xfrm>
            <a:off x="729476" y="5783053"/>
            <a:ext cx="19111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Innovation</a:t>
            </a:r>
          </a:p>
        </p:txBody>
      </p:sp>
      <p:sp>
        <p:nvSpPr>
          <p:cNvPr id="34" name="TextBox 33"/>
          <p:cNvSpPr txBox="1">
            <a:spLocks noChangeArrowheads="1"/>
          </p:cNvSpPr>
          <p:nvPr/>
        </p:nvSpPr>
        <p:spPr bwMode="auto">
          <a:xfrm>
            <a:off x="3627944" y="5783053"/>
            <a:ext cx="194662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Timeliness</a:t>
            </a:r>
          </a:p>
        </p:txBody>
      </p:sp>
      <p:sp>
        <p:nvSpPr>
          <p:cNvPr id="35" name="TextBox 34"/>
          <p:cNvSpPr txBox="1">
            <a:spLocks noChangeArrowheads="1"/>
          </p:cNvSpPr>
          <p:nvPr/>
        </p:nvSpPr>
        <p:spPr bwMode="auto">
          <a:xfrm>
            <a:off x="5990511" y="5783054"/>
            <a:ext cx="349840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Mission synergies</a:t>
            </a:r>
          </a:p>
        </p:txBody>
      </p:sp>
      <p:sp>
        <p:nvSpPr>
          <p:cNvPr id="36" name="TextBox 35"/>
          <p:cNvSpPr txBox="1">
            <a:spLocks noChangeArrowheads="1"/>
          </p:cNvSpPr>
          <p:nvPr/>
        </p:nvSpPr>
        <p:spPr bwMode="auto">
          <a:xfrm>
            <a:off x="9635976" y="5772008"/>
            <a:ext cx="218206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Diversity</a:t>
            </a:r>
          </a:p>
        </p:txBody>
      </p:sp>
      <p:sp>
        <p:nvSpPr>
          <p:cNvPr id="37" name="TextBox 36"/>
          <p:cNvSpPr txBox="1">
            <a:spLocks noChangeArrowheads="1"/>
          </p:cNvSpPr>
          <p:nvPr/>
        </p:nvSpPr>
        <p:spPr bwMode="auto">
          <a:xfrm>
            <a:off x="207454" y="3036179"/>
            <a:ext cx="2899513" cy="502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Data volume</a:t>
            </a:r>
          </a:p>
        </p:txBody>
      </p:sp>
      <p:sp>
        <p:nvSpPr>
          <p:cNvPr id="38" name="TextBox 30"/>
          <p:cNvSpPr txBox="1">
            <a:spLocks noChangeArrowheads="1"/>
          </p:cNvSpPr>
          <p:nvPr/>
        </p:nvSpPr>
        <p:spPr bwMode="auto">
          <a:xfrm>
            <a:off x="3388444" y="3044865"/>
            <a:ext cx="265329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Data continuity</a:t>
            </a:r>
          </a:p>
        </p:txBody>
      </p:sp>
      <p:sp>
        <p:nvSpPr>
          <p:cNvPr id="40" name="TextBox 31"/>
          <p:cNvSpPr txBox="1">
            <a:spLocks noChangeArrowheads="1"/>
          </p:cNvSpPr>
          <p:nvPr/>
        </p:nvSpPr>
        <p:spPr bwMode="auto">
          <a:xfrm>
            <a:off x="6324337" y="3044866"/>
            <a:ext cx="2738965" cy="502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Data sharing</a:t>
            </a:r>
          </a:p>
        </p:txBody>
      </p:sp>
      <p:sp>
        <p:nvSpPr>
          <p:cNvPr id="41" name="TextBox 32"/>
          <p:cNvSpPr txBox="1">
            <a:spLocks noChangeArrowheads="1"/>
          </p:cNvSpPr>
          <p:nvPr/>
        </p:nvSpPr>
        <p:spPr bwMode="auto">
          <a:xfrm>
            <a:off x="9552258" y="3036179"/>
            <a:ext cx="2349499" cy="502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Data quality</a:t>
            </a:r>
          </a:p>
        </p:txBody>
      </p:sp>
      <p:pic>
        <p:nvPicPr>
          <p:cNvPr id="1026" name="Picture 2" descr="Afbeeldingsresultaat voor sentinel 5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3676" y="3787568"/>
            <a:ext cx="2026664" cy="1851705"/>
          </a:xfrm>
          <a:prstGeom prst="roundRect">
            <a:avLst>
              <a:gd name="adj" fmla="val 8594"/>
            </a:avLst>
          </a:prstGeom>
          <a:solidFill>
            <a:srgbClr val="FFFFFF">
              <a:shade val="85000"/>
            </a:srgbClr>
          </a:solidFill>
          <a:ln>
            <a:noFill/>
          </a:ln>
          <a:effectLst>
            <a:outerShdw blurRad="63500" dist="38099" dir="2700000" algn="ctr" rotWithShape="0">
              <a:schemeClr val="bg2">
                <a:alpha val="74998"/>
              </a:schemeClr>
            </a:outerShdw>
          </a:effec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16" y="1038891"/>
            <a:ext cx="2975212" cy="187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Afbeeldingsresultaat voor sea level altimet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6967" y="970144"/>
            <a:ext cx="2988575" cy="2009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fbeeldingsresultaat voor collaborative ground seg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510" y="1183342"/>
            <a:ext cx="2608619" cy="1727676"/>
          </a:xfrm>
          <a:prstGeom prst="roundRect">
            <a:avLst>
              <a:gd name="adj" fmla="val 8594"/>
            </a:avLst>
          </a:prstGeom>
          <a:solidFill>
            <a:srgbClr val="FFFFFF">
              <a:shade val="85000"/>
            </a:srgbClr>
          </a:solidFill>
          <a:ln>
            <a:noFill/>
          </a:ln>
          <a:effectLst>
            <a:outerShdw blurRad="63500" dist="38099" dir="2700000" algn="ctr" rotWithShape="0">
              <a:schemeClr val="bg2">
                <a:alpha val="74998"/>
              </a:schemeClr>
            </a:outerShdw>
          </a:effectLst>
        </p:spPr>
      </p:pic>
      <p:pic>
        <p:nvPicPr>
          <p:cNvPr id="29" name="Picture 5" descr="C:\Users\ALAHCEM\Downloads\Czechered_landscape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3719" y="1183341"/>
            <a:ext cx="2669119" cy="1727676"/>
          </a:xfrm>
          <a:prstGeom prst="roundRect">
            <a:avLst>
              <a:gd name="adj" fmla="val 8594"/>
            </a:avLst>
          </a:prstGeom>
          <a:solidFill>
            <a:srgbClr val="FFFFFF">
              <a:shade val="85000"/>
            </a:srgbClr>
          </a:solidFill>
          <a:ln>
            <a:noFill/>
          </a:ln>
          <a:effectLst>
            <a:outerShdw blurRad="63500" dist="38099" dir="2700000" algn="ctr" rotWithShape="0">
              <a:schemeClr val="bg2">
                <a:alpha val="74998"/>
              </a:schemeClr>
            </a:outerShdw>
          </a:effectLst>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454" y="3742983"/>
            <a:ext cx="2791620" cy="1940872"/>
          </a:xfrm>
          <a:prstGeom prst="roundRect">
            <a:avLst>
              <a:gd name="adj" fmla="val 6776"/>
            </a:avLst>
          </a:prstGeom>
          <a:solidFill>
            <a:srgbClr val="FFFFFF">
              <a:shade val="85000"/>
            </a:srgbClr>
          </a:solidFill>
          <a:ln>
            <a:noFill/>
          </a:ln>
          <a:effectLst>
            <a:outerShdw blurRad="50800" dist="38100" dir="2700000" algn="tl" rotWithShape="0">
              <a:prstClr val="black">
                <a:alpha val="40000"/>
              </a:prstClr>
            </a:outerShdw>
          </a:effectLst>
        </p:spPr>
      </p:pic>
      <p:pic>
        <p:nvPicPr>
          <p:cNvPr id="1033" name="Picture 9" descr="Afbeeldingsresultaat voor copernicus emergency managem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11998" y="3732257"/>
            <a:ext cx="2778513" cy="1962324"/>
          </a:xfrm>
          <a:prstGeom prst="roundRect">
            <a:avLst>
              <a:gd name="adj" fmla="val 6776"/>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052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12225338" cy="6477000"/>
          </a:xfrm>
          <a:prstGeom prst="rect">
            <a:avLst/>
          </a:prstGeom>
        </p:spPr>
      </p:pic>
      <p:sp>
        <p:nvSpPr>
          <p:cNvPr id="4" name="Rectangle 3"/>
          <p:cNvSpPr/>
          <p:nvPr/>
        </p:nvSpPr>
        <p:spPr>
          <a:xfrm>
            <a:off x="0" y="6138447"/>
            <a:ext cx="2747675" cy="338554"/>
          </a:xfrm>
          <a:prstGeom prst="rect">
            <a:avLst/>
          </a:prstGeom>
        </p:spPr>
        <p:txBody>
          <a:bodyPr wrap="square">
            <a:spAutoFit/>
          </a:bodyPr>
          <a:lstStyle/>
          <a:p>
            <a:r>
              <a:rPr lang="en-GB" sz="1600" dirty="0">
                <a:solidFill>
                  <a:srgbClr val="D9D9D9"/>
                </a:solidFill>
                <a:latin typeface="+mn-lt"/>
                <a:cs typeface="Arial" charset="0"/>
              </a:rPr>
              <a:t>http://storyofchange.net</a:t>
            </a:r>
          </a:p>
        </p:txBody>
      </p:sp>
      <p:sp>
        <p:nvSpPr>
          <p:cNvPr id="5" name="TextBox 4"/>
          <p:cNvSpPr txBox="1"/>
          <p:nvPr/>
        </p:nvSpPr>
        <p:spPr>
          <a:xfrm>
            <a:off x="3619500" y="867713"/>
            <a:ext cx="8428567" cy="646331"/>
          </a:xfrm>
          <a:prstGeom prst="rect">
            <a:avLst/>
          </a:prstGeom>
          <a:solidFill>
            <a:schemeClr val="accent6">
              <a:lumMod val="10000"/>
              <a:alpha val="6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mj-lt"/>
                <a:ea typeface="+mn-ea"/>
                <a:cs typeface="+mn-cs"/>
              </a:rPr>
              <a:t>“</a:t>
            </a:r>
            <a:r>
              <a:rPr kumimoji="0" lang="en-GB" sz="3600" b="1" i="1" u="none" strike="noStrike" kern="1200" cap="none" spc="0" normalizeH="0" baseline="0" noProof="0" dirty="0">
                <a:ln>
                  <a:noFill/>
                </a:ln>
                <a:solidFill>
                  <a:srgbClr val="FFFFFF"/>
                </a:solidFill>
                <a:effectLst/>
                <a:uLnTx/>
                <a:uFillTx/>
                <a:latin typeface="+mj-lt"/>
                <a:ea typeface="+mn-ea"/>
                <a:cs typeface="+mn-cs"/>
              </a:rPr>
              <a:t>Move the algorithm/user to the data</a:t>
            </a:r>
            <a:r>
              <a:rPr kumimoji="0" lang="en-GB" sz="3600" b="1" i="0" u="none" strike="noStrike" kern="1200" cap="none" spc="0" normalizeH="0" baseline="0" noProof="0" dirty="0">
                <a:ln>
                  <a:noFill/>
                </a:ln>
                <a:solidFill>
                  <a:srgbClr val="FFFFFF"/>
                </a:solidFill>
                <a:effectLst/>
                <a:uLnTx/>
                <a:uFillTx/>
                <a:latin typeface="+mj-lt"/>
                <a:ea typeface="+mn-ea"/>
                <a:cs typeface="+mn-cs"/>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817" y="1613128"/>
            <a:ext cx="5488783" cy="3631744"/>
          </a:xfrm>
          <a:prstGeom prst="rect">
            <a:avLst/>
          </a:prstGeom>
          <a:effectLst>
            <a:softEdge rad="63500"/>
          </a:effectLst>
        </p:spPr>
      </p:pic>
      <p:sp>
        <p:nvSpPr>
          <p:cNvPr id="8" name="TextBox 7"/>
          <p:cNvSpPr txBox="1"/>
          <p:nvPr/>
        </p:nvSpPr>
        <p:spPr>
          <a:xfrm>
            <a:off x="5295900" y="5537771"/>
            <a:ext cx="6616699" cy="646331"/>
          </a:xfrm>
          <a:prstGeom prst="rect">
            <a:avLst/>
          </a:prstGeom>
          <a:solidFill>
            <a:schemeClr val="accent6">
              <a:lumMod val="10000"/>
              <a:alpha val="6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mj-lt"/>
                <a:ea typeface="+mn-ea"/>
                <a:cs typeface="+mn-cs"/>
              </a:rPr>
              <a:t>…maybe it’s not that simple:</a:t>
            </a:r>
          </a:p>
        </p:txBody>
      </p:sp>
    </p:spTree>
    <p:extLst>
      <p:ext uri="{BB962C8B-B14F-4D97-AF65-F5344CB8AC3E}">
        <p14:creationId xmlns:p14="http://schemas.microsoft.com/office/powerpoint/2010/main" val="374817415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4974"/>
          <a:stretch>
            <a:fillRect/>
          </a:stretch>
        </p:blipFill>
        <p:spPr bwMode="auto">
          <a:xfrm>
            <a:off x="-97631" y="1803400"/>
            <a:ext cx="210396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3">
            <a:extLst>
              <a:ext uri="{FF2B5EF4-FFF2-40B4-BE49-F238E27FC236}">
                <a16:creationId xmlns:a16="http://schemas.microsoft.com/office/drawing/2014/main" id="{D94EDBC0-A35B-184F-9D66-84E35446D72A}"/>
              </a:ext>
            </a:extLst>
          </p:cNvPr>
          <p:cNvSpPr>
            <a:spLocks noGrp="1"/>
          </p:cNvSpPr>
          <p:nvPr>
            <p:ph type="title"/>
          </p:nvPr>
        </p:nvSpPr>
        <p:spPr>
          <a:xfrm>
            <a:off x="232570" y="160702"/>
            <a:ext cx="10081684" cy="552780"/>
          </a:xfrm>
        </p:spPr>
        <p:txBody>
          <a:bodyPr/>
          <a:lstStyle/>
          <a:p>
            <a:pPr eaLnBrk="1" hangingPunct="1">
              <a:defRPr/>
            </a:pPr>
            <a:r>
              <a:rPr dirty="0"/>
              <a:t>EO Platforms - </a:t>
            </a:r>
            <a:r>
              <a:rPr dirty="0">
                <a:effectLst>
                  <a:outerShdw blurRad="38100" dist="38100" dir="2700000" algn="tl">
                    <a:srgbClr val="000000">
                      <a:alpha val="43137"/>
                    </a:srgbClr>
                  </a:outerShdw>
                </a:effectLst>
              </a:rPr>
              <a:t>Capability gaps in Europe</a:t>
            </a:r>
          </a:p>
        </p:txBody>
      </p:sp>
      <p:sp>
        <p:nvSpPr>
          <p:cNvPr id="27" name="TextBox 26">
            <a:extLst>
              <a:ext uri="{FF2B5EF4-FFF2-40B4-BE49-F238E27FC236}">
                <a16:creationId xmlns:a16="http://schemas.microsoft.com/office/drawing/2014/main" id="{A6DACF47-7BC8-48ED-B096-984E2A8E4F20}"/>
              </a:ext>
            </a:extLst>
          </p:cNvPr>
          <p:cNvSpPr txBox="1"/>
          <p:nvPr/>
        </p:nvSpPr>
        <p:spPr>
          <a:xfrm>
            <a:off x="456936" y="1153585"/>
            <a:ext cx="11311467" cy="828817"/>
          </a:xfrm>
          <a:prstGeom prst="rect">
            <a:avLst/>
          </a:prstGeom>
          <a:noFill/>
        </p:spPr>
        <p:txBody>
          <a:bodyPr>
            <a:spAutoFit/>
          </a:bodyPr>
          <a:lstStyle/>
          <a:p>
            <a:pPr defTabSz="911939">
              <a:defRPr/>
            </a:pPr>
            <a:r>
              <a:rPr lang="en-GB" sz="2393" b="1" dirty="0">
                <a:solidFill>
                  <a:srgbClr val="E7E8E3">
                    <a:lumMod val="25000"/>
                  </a:srgbClr>
                </a:solidFill>
                <a:latin typeface="Arial" panose="020B0604020202020204"/>
                <a:ea typeface="+mj-lt"/>
                <a:cs typeface="Arial" panose="020B0604020202020204"/>
              </a:rPr>
              <a:t>The EO cloud processing/analytical landscape in Europe </a:t>
            </a:r>
            <a:r>
              <a:rPr lang="en-GB" sz="2393" b="1" dirty="0">
                <a:solidFill>
                  <a:srgbClr val="E7E8E3">
                    <a:lumMod val="25000"/>
                  </a:srgbClr>
                </a:solidFill>
                <a:latin typeface="Arial" panose="020B0604020202020204"/>
                <a:ea typeface="MS PGothic" panose="020B0600070205080204" pitchFamily="34" charset="-128"/>
                <a:cs typeface="Calibri Light"/>
              </a:rPr>
              <a:t>is not matching European leadership in EO observational capabilities</a:t>
            </a:r>
            <a:r>
              <a:rPr lang="en-GB" sz="2393" dirty="0">
                <a:solidFill>
                  <a:srgbClr val="E7E8E3">
                    <a:lumMod val="25000"/>
                  </a:srgbClr>
                </a:solidFill>
                <a:latin typeface="Arial" panose="020B0604020202020204"/>
                <a:ea typeface="MS PGothic" panose="020B0600070205080204" pitchFamily="34" charset="-128"/>
                <a:cs typeface="Calibri Light"/>
              </a:rPr>
              <a:t>:</a:t>
            </a:r>
            <a:endParaRPr lang="en-US" sz="2393" dirty="0">
              <a:solidFill>
                <a:srgbClr val="E7E8E3">
                  <a:lumMod val="25000"/>
                </a:srgbClr>
              </a:solidFill>
              <a:latin typeface="Arial" panose="020B0604020202020204"/>
              <a:ea typeface="MS PGothic" panose="020B0600070205080204" pitchFamily="34" charset="-128"/>
              <a:cs typeface="Calibri Light"/>
            </a:endParaRPr>
          </a:p>
        </p:txBody>
      </p:sp>
      <p:sp>
        <p:nvSpPr>
          <p:cNvPr id="29" name="TextBox 28">
            <a:extLst>
              <a:ext uri="{FF2B5EF4-FFF2-40B4-BE49-F238E27FC236}">
                <a16:creationId xmlns:a16="http://schemas.microsoft.com/office/drawing/2014/main" id="{22140F85-D0C3-42BD-A9AD-D4A57AA6A78F}"/>
              </a:ext>
            </a:extLst>
          </p:cNvPr>
          <p:cNvSpPr txBox="1"/>
          <p:nvPr/>
        </p:nvSpPr>
        <p:spPr>
          <a:xfrm>
            <a:off x="1752336" y="2520951"/>
            <a:ext cx="10456333" cy="3470181"/>
          </a:xfrm>
          <a:prstGeom prst="rect">
            <a:avLst/>
          </a:prstGeom>
          <a:noFill/>
        </p:spPr>
        <p:txBody>
          <a:bodyPr>
            <a:spAutoFit/>
          </a:bodyPr>
          <a:lstStyle/>
          <a:p>
            <a:pPr marL="455970" lvl="1" defTabSz="911939">
              <a:defRPr/>
            </a:pPr>
            <a:r>
              <a:rPr lang="en-GB" sz="2195" dirty="0">
                <a:solidFill>
                  <a:srgbClr val="E7E8E3">
                    <a:lumMod val="25000"/>
                  </a:srgbClr>
                </a:solidFill>
                <a:latin typeface="Arial" panose="020B0604020202020204"/>
                <a:ea typeface="MS PGothic" panose="020B0600070205080204" pitchFamily="34" charset="-128"/>
                <a:cs typeface="Calibri" panose="020F0502020204030204"/>
              </a:rPr>
              <a:t>Fragmentation, redundancy and lacking coordination among </a:t>
            </a: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EO platform providers</a:t>
            </a:r>
          </a:p>
          <a:p>
            <a:pPr marL="455970" lvl="1" defTabSz="911939">
              <a:defRPr/>
            </a:pPr>
            <a:endParaRPr lang="en-US" sz="2195" b="1" dirty="0">
              <a:solidFill>
                <a:srgbClr val="E7E8E3">
                  <a:lumMod val="25000"/>
                </a:srgbClr>
              </a:solidFill>
              <a:latin typeface="Arial" panose="020B0604020202020204"/>
              <a:ea typeface="MS PGothic" panose="020B0600070205080204" pitchFamily="34" charset="-128"/>
              <a:cs typeface="Calibri" panose="020F0502020204030204"/>
            </a:endParaRPr>
          </a:p>
          <a:p>
            <a:pPr marL="455970" lvl="1" defTabSz="911939">
              <a:defRPr/>
            </a:pPr>
            <a:r>
              <a:rPr lang="en-GB" sz="2195" dirty="0">
                <a:solidFill>
                  <a:srgbClr val="E7E8E3">
                    <a:lumMod val="25000"/>
                  </a:srgbClr>
                </a:solidFill>
                <a:latin typeface="Arial" panose="020B0604020202020204"/>
                <a:ea typeface="MS PGothic" panose="020B0600070205080204" pitchFamily="34" charset="-128"/>
                <a:cs typeface="Calibri" panose="020F0502020204030204"/>
              </a:rPr>
              <a:t>Prevalence of </a:t>
            </a: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old Virtual Machine model </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(rather than dynamic resource allocation and scaling); </a:t>
            </a:r>
          </a:p>
          <a:p>
            <a:pPr marL="797947" lvl="1" indent="-341977" defTabSz="911939">
              <a:buFont typeface="Wingdings" panose="05000000000000000000" pitchFamily="2" charset="2"/>
              <a:buChar char="Ø"/>
              <a:defRPr/>
            </a:pPr>
            <a:endParaRPr lang="en-GB" sz="2195" dirty="0">
              <a:solidFill>
                <a:srgbClr val="E7E8E3">
                  <a:lumMod val="25000"/>
                </a:srgbClr>
              </a:solidFill>
              <a:latin typeface="Arial" panose="020B0604020202020204"/>
              <a:ea typeface="MS PGothic" panose="020B0600070205080204" pitchFamily="34" charset="-128"/>
            </a:endParaRPr>
          </a:p>
          <a:p>
            <a:pPr marL="455970" lvl="1" defTabSz="911939">
              <a:defRPr/>
            </a:pP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File-based </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storage and data access, rather than pixel-level flexibility and cloud native data structures; </a:t>
            </a:r>
          </a:p>
          <a:p>
            <a:pPr marL="797947" lvl="1" indent="-341977" defTabSz="911939">
              <a:buFont typeface="Wingdings" panose="05000000000000000000" pitchFamily="2" charset="2"/>
              <a:buChar char="Ø"/>
              <a:defRPr/>
            </a:pPr>
            <a:endParaRPr lang="en-GB" sz="2195" dirty="0">
              <a:solidFill>
                <a:srgbClr val="E7E8E3">
                  <a:lumMod val="25000"/>
                </a:srgbClr>
              </a:solidFill>
              <a:latin typeface="Arial" panose="020B0604020202020204"/>
              <a:ea typeface="MS PGothic" panose="020B0600070205080204" pitchFamily="34" charset="-128"/>
              <a:cs typeface="Calibri" panose="020F0502020204030204"/>
            </a:endParaRPr>
          </a:p>
          <a:p>
            <a:pPr marL="455970" lvl="1" defTabSz="911939">
              <a:defRPr/>
            </a:pPr>
            <a:r>
              <a:rPr lang="en-GB" sz="2195" dirty="0">
                <a:solidFill>
                  <a:srgbClr val="E7E8E3">
                    <a:lumMod val="25000"/>
                  </a:srgbClr>
                </a:solidFill>
                <a:latin typeface="Arial" panose="020B0604020202020204"/>
                <a:ea typeface="MS PGothic" panose="020B0600070205080204" pitchFamily="34" charset="-128"/>
                <a:cs typeface="Calibri" panose="020F0502020204030204"/>
              </a:rPr>
              <a:t>Unappealing </a:t>
            </a: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business models</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 lacking long term perspectives</a:t>
            </a:r>
          </a:p>
        </p:txBody>
      </p:sp>
      <p:pic>
        <p:nvPicPr>
          <p:cNvPr id="16390" name="Graphic 30"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86387" flipH="1">
            <a:off x="1705769" y="2546351"/>
            <a:ext cx="603251"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Graphic 31"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86387" flipH="1">
            <a:off x="1718469" y="3560234"/>
            <a:ext cx="603251"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Graphic 32"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86387" flipH="1">
            <a:off x="1743869" y="4523317"/>
            <a:ext cx="603251" cy="5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Graphic 33"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86387" flipH="1">
            <a:off x="1718469" y="5511801"/>
            <a:ext cx="603251"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5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fade">
                                      <p:cBhvr>
                                        <p:cTn id="10" dur="500"/>
                                        <p:tgtEl>
                                          <p:spTgt spid="163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animEffect transition="in" filter="fade">
                                      <p:cBhvr>
                                        <p:cTn id="15" dur="500"/>
                                        <p:tgtEl>
                                          <p:spTgt spid="2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fade">
                                      <p:cBhvr>
                                        <p:cTn id="18" dur="500"/>
                                        <p:tgtEl>
                                          <p:spTgt spid="163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animEffect transition="in" filter="fade">
                                      <p:cBhvr>
                                        <p:cTn id="23" dur="500"/>
                                        <p:tgtEl>
                                          <p:spTgt spid="2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392"/>
                                        </p:tgtEl>
                                        <p:attrNameLst>
                                          <p:attrName>style.visibility</p:attrName>
                                        </p:attrNameLst>
                                      </p:cBhvr>
                                      <p:to>
                                        <p:strVal val="visible"/>
                                      </p:to>
                                    </p:set>
                                    <p:animEffect transition="in" filter="fade">
                                      <p:cBhvr>
                                        <p:cTn id="26" dur="500"/>
                                        <p:tgtEl>
                                          <p:spTgt spid="163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xEl>
                                              <p:pRg st="6" end="6"/>
                                            </p:txEl>
                                          </p:spTgt>
                                        </p:tgtEl>
                                        <p:attrNameLst>
                                          <p:attrName>style.visibility</p:attrName>
                                        </p:attrNameLst>
                                      </p:cBhvr>
                                      <p:to>
                                        <p:strVal val="visible"/>
                                      </p:to>
                                    </p:set>
                                    <p:animEffect transition="in" filter="fade">
                                      <p:cBhvr>
                                        <p:cTn id="31" dur="500"/>
                                        <p:tgtEl>
                                          <p:spTgt spid="2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393"/>
                                        </p:tgtEl>
                                        <p:attrNameLst>
                                          <p:attrName>style.visibility</p:attrName>
                                        </p:attrNameLst>
                                      </p:cBhvr>
                                      <p:to>
                                        <p:strVal val="visible"/>
                                      </p:to>
                                    </p:set>
                                    <p:animEffect transition="in" filter="fade">
                                      <p:cBhvr>
                                        <p:cTn id="34"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4974"/>
          <a:stretch>
            <a:fillRect/>
          </a:stretch>
        </p:blipFill>
        <p:spPr bwMode="auto">
          <a:xfrm>
            <a:off x="-97631" y="1803400"/>
            <a:ext cx="210396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A6DACF47-7BC8-48ED-B096-984E2A8E4F20}"/>
              </a:ext>
            </a:extLst>
          </p:cNvPr>
          <p:cNvSpPr txBox="1"/>
          <p:nvPr/>
        </p:nvSpPr>
        <p:spPr>
          <a:xfrm>
            <a:off x="456936" y="1153585"/>
            <a:ext cx="11311467" cy="828817"/>
          </a:xfrm>
          <a:prstGeom prst="rect">
            <a:avLst/>
          </a:prstGeom>
          <a:noFill/>
        </p:spPr>
        <p:txBody>
          <a:bodyPr>
            <a:spAutoFit/>
          </a:bodyPr>
          <a:lstStyle/>
          <a:p>
            <a:pPr defTabSz="911939">
              <a:defRPr/>
            </a:pPr>
            <a:r>
              <a:rPr lang="en-GB" sz="2393" b="1" dirty="0">
                <a:solidFill>
                  <a:srgbClr val="E7E8E3">
                    <a:lumMod val="25000"/>
                  </a:srgbClr>
                </a:solidFill>
                <a:latin typeface="Arial" panose="020B0604020202020204"/>
                <a:ea typeface="+mj-lt"/>
                <a:cs typeface="Arial" panose="020B0604020202020204"/>
              </a:rPr>
              <a:t>Driving concepts</a:t>
            </a:r>
            <a:r>
              <a:rPr lang="en-GB" sz="2393" dirty="0">
                <a:solidFill>
                  <a:srgbClr val="E7E8E3">
                    <a:lumMod val="25000"/>
                  </a:srgbClr>
                </a:solidFill>
                <a:latin typeface="Arial" panose="020B0604020202020204"/>
                <a:ea typeface="+mj-lt"/>
                <a:cs typeface="Arial" panose="020B0604020202020204"/>
              </a:rPr>
              <a:t> guiding the development of openEO platform and for addressing the </a:t>
            </a:r>
            <a:r>
              <a:rPr lang="en-GB" sz="2393" b="1" dirty="0">
                <a:solidFill>
                  <a:srgbClr val="E7E8E3">
                    <a:lumMod val="25000"/>
                  </a:srgbClr>
                </a:solidFill>
                <a:latin typeface="Arial" panose="020B0604020202020204"/>
                <a:ea typeface="+mj-lt"/>
                <a:cs typeface="Arial" panose="020B0604020202020204"/>
              </a:rPr>
              <a:t>capability gap in Europe</a:t>
            </a:r>
            <a:r>
              <a:rPr lang="en-GB" sz="2393" dirty="0">
                <a:solidFill>
                  <a:srgbClr val="E7E8E3">
                    <a:lumMod val="25000"/>
                  </a:srgbClr>
                </a:solidFill>
                <a:latin typeface="Arial" panose="020B0604020202020204"/>
                <a:ea typeface="MS PGothic" panose="020B0600070205080204" pitchFamily="34" charset="-128"/>
                <a:cs typeface="Calibri Light"/>
              </a:rPr>
              <a:t>:</a:t>
            </a:r>
            <a:endParaRPr lang="en-US" sz="2393" dirty="0">
              <a:solidFill>
                <a:srgbClr val="E7E8E3">
                  <a:lumMod val="25000"/>
                </a:srgbClr>
              </a:solidFill>
              <a:latin typeface="Arial" panose="020B0604020202020204"/>
              <a:ea typeface="MS PGothic" panose="020B0600070205080204" pitchFamily="34" charset="-128"/>
              <a:cs typeface="Calibri Light"/>
            </a:endParaRPr>
          </a:p>
        </p:txBody>
      </p:sp>
      <p:sp>
        <p:nvSpPr>
          <p:cNvPr id="29" name="TextBox 28">
            <a:extLst>
              <a:ext uri="{FF2B5EF4-FFF2-40B4-BE49-F238E27FC236}">
                <a16:creationId xmlns:a16="http://schemas.microsoft.com/office/drawing/2014/main" id="{22140F85-D0C3-42BD-A9AD-D4A57AA6A78F}"/>
              </a:ext>
            </a:extLst>
          </p:cNvPr>
          <p:cNvSpPr txBox="1"/>
          <p:nvPr/>
        </p:nvSpPr>
        <p:spPr>
          <a:xfrm>
            <a:off x="1724821" y="2237317"/>
            <a:ext cx="10483849" cy="3807966"/>
          </a:xfrm>
          <a:prstGeom prst="rect">
            <a:avLst/>
          </a:prstGeom>
          <a:noFill/>
        </p:spPr>
        <p:txBody>
          <a:bodyPr>
            <a:spAutoFit/>
          </a:bodyPr>
          <a:lstStyle/>
          <a:p>
            <a:pPr marL="1025932" lvl="1" indent="-569962" defTabSz="911939">
              <a:buFont typeface="Wingdings"/>
              <a:buChar char="v"/>
              <a:defRPr/>
            </a:pPr>
            <a:endParaRPr lang="en-GB" sz="2195" dirty="0">
              <a:solidFill>
                <a:srgbClr val="E7E8E3">
                  <a:lumMod val="25000"/>
                </a:srgbClr>
              </a:solidFill>
              <a:latin typeface="Arial" panose="020B0604020202020204"/>
              <a:ea typeface="MS PGothic" panose="020B0600070205080204" pitchFamily="34" charset="-128"/>
              <a:cs typeface="Calibri" panose="020F0502020204030204"/>
            </a:endParaRPr>
          </a:p>
          <a:p>
            <a:pPr marL="455970" lvl="1" defTabSz="911939">
              <a:defRPr/>
            </a:pP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Abstracting complexity</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 intuitive analytics &amp; programming libraries, dynamic resource allocation, federated cloud environments (EODC, </a:t>
            </a:r>
            <a:r>
              <a:rPr lang="en-GB" sz="2195" dirty="0" err="1">
                <a:solidFill>
                  <a:srgbClr val="E7E8E3">
                    <a:lumMod val="25000"/>
                  </a:srgbClr>
                </a:solidFill>
                <a:latin typeface="Arial" panose="020B0604020202020204"/>
                <a:ea typeface="MS PGothic" panose="020B0600070205080204" pitchFamily="34" charset="-128"/>
                <a:cs typeface="Calibri" panose="020F0502020204030204"/>
              </a:rPr>
              <a:t>TerraScope</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 </a:t>
            </a:r>
            <a:r>
              <a:rPr lang="en-GB" sz="2195" dirty="0" err="1">
                <a:solidFill>
                  <a:srgbClr val="E7E8E3">
                    <a:lumMod val="25000"/>
                  </a:srgbClr>
                </a:solidFill>
                <a:latin typeface="Arial" panose="020B0604020202020204"/>
                <a:ea typeface="MS PGothic" panose="020B0600070205080204" pitchFamily="34" charset="-128"/>
                <a:cs typeface="Calibri" panose="020F0502020204030204"/>
              </a:rPr>
              <a:t>CreoDIAS</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 EuroDataCube); </a:t>
            </a:r>
            <a:endParaRPr lang="en-US" sz="2195" dirty="0">
              <a:solidFill>
                <a:srgbClr val="E7E8E3">
                  <a:lumMod val="25000"/>
                </a:srgbClr>
              </a:solidFill>
              <a:latin typeface="Arial" panose="020B0604020202020204"/>
              <a:ea typeface="MS PGothic" panose="020B0600070205080204" pitchFamily="34" charset="-128"/>
              <a:cs typeface="Calibri" panose="020F0502020204030204"/>
            </a:endParaRPr>
          </a:p>
          <a:p>
            <a:pPr marL="1025932" lvl="1" indent="-569962" defTabSz="911939">
              <a:buFont typeface="Wingdings"/>
              <a:buChar char="v"/>
              <a:defRPr/>
            </a:pPr>
            <a:endParaRPr lang="en-GB" sz="2195" dirty="0">
              <a:solidFill>
                <a:srgbClr val="E7E8E3">
                  <a:lumMod val="25000"/>
                </a:srgbClr>
              </a:solidFill>
              <a:latin typeface="Arial" panose="020B0604020202020204"/>
              <a:ea typeface="MS PGothic" panose="020B0600070205080204" pitchFamily="34" charset="-128"/>
              <a:cs typeface="Calibri" panose="020F0502020204030204"/>
            </a:endParaRPr>
          </a:p>
          <a:p>
            <a:pPr marL="455970" lvl="1" defTabSz="911939">
              <a:defRPr/>
            </a:pP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Providing transparency</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 Transparency of source code, scientific integrity &amp; reproducibility, clarity &amp; prior estimation of costing, confidentiality of IPR;</a:t>
            </a:r>
          </a:p>
          <a:p>
            <a:pPr marL="1025932" lvl="1" indent="-569962" defTabSz="911939">
              <a:buFont typeface="Wingdings"/>
              <a:buChar char="v"/>
              <a:defRPr/>
            </a:pPr>
            <a:endParaRPr lang="en-GB" sz="2195" dirty="0">
              <a:solidFill>
                <a:srgbClr val="E7E8E3">
                  <a:lumMod val="25000"/>
                </a:srgbClr>
              </a:solidFill>
              <a:latin typeface="Arial" panose="020B0604020202020204"/>
              <a:ea typeface="MS PGothic" panose="020B0600070205080204" pitchFamily="34" charset="-128"/>
              <a:cs typeface="Calibri" panose="020F0502020204030204"/>
            </a:endParaRPr>
          </a:p>
          <a:p>
            <a:pPr marL="455970" lvl="1" defTabSz="911939">
              <a:defRPr/>
            </a:pPr>
            <a:r>
              <a:rPr lang="en-GB" sz="2195" b="1" dirty="0">
                <a:solidFill>
                  <a:srgbClr val="E7E8E3">
                    <a:lumMod val="25000"/>
                  </a:srgbClr>
                </a:solidFill>
                <a:latin typeface="Arial" panose="020B0604020202020204"/>
                <a:ea typeface="MS PGothic" panose="020B0600070205080204" pitchFamily="34" charset="-128"/>
                <a:cs typeface="Calibri" panose="020F0502020204030204"/>
              </a:rPr>
              <a:t>Pixel to continental scalability</a:t>
            </a:r>
            <a:r>
              <a:rPr lang="en-GB" sz="2195" dirty="0">
                <a:solidFill>
                  <a:srgbClr val="E7E8E3">
                    <a:lumMod val="25000"/>
                  </a:srgbClr>
                </a:solidFill>
                <a:latin typeface="Arial" panose="020B0604020202020204"/>
                <a:ea typeface="MS PGothic" panose="020B0600070205080204" pitchFamily="34" charset="-128"/>
                <a:cs typeface="Calibri" panose="020F0502020204030204"/>
              </a:rPr>
              <a:t>: pixel-level data access, scalable “building block” processes, clear roadmap for continental-global scale processing;</a:t>
            </a:r>
            <a:endParaRPr lang="en-US" sz="2195" dirty="0">
              <a:solidFill>
                <a:srgbClr val="E7E8E3">
                  <a:lumMod val="25000"/>
                </a:srgbClr>
              </a:solidFill>
              <a:latin typeface="Arial" panose="020B0604020202020204"/>
              <a:ea typeface="MS PGothic" panose="020B0600070205080204" pitchFamily="34" charset="-128"/>
              <a:cs typeface="Calibri" panose="020F0502020204030204"/>
            </a:endParaRPr>
          </a:p>
          <a:p>
            <a:pPr marL="797947" lvl="1" indent="-341977" defTabSz="911939">
              <a:buFont typeface="Wingdings" panose="05000000000000000000" pitchFamily="2" charset="2"/>
              <a:buChar char="Ø"/>
              <a:defRPr/>
            </a:pPr>
            <a:endParaRPr lang="en-GB" sz="2195" dirty="0">
              <a:solidFill>
                <a:srgbClr val="E7E8E3">
                  <a:lumMod val="25000"/>
                </a:srgbClr>
              </a:solidFill>
              <a:latin typeface="Arial" panose="020B0604020202020204"/>
              <a:ea typeface="MS PGothic" panose="020B0600070205080204" pitchFamily="34" charset="-128"/>
              <a:cs typeface="Calibri" panose="020F0502020204030204"/>
            </a:endParaRPr>
          </a:p>
        </p:txBody>
      </p:sp>
      <p:pic>
        <p:nvPicPr>
          <p:cNvPr id="17413" name="Graphic 10"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7302" y="2669117"/>
            <a:ext cx="518584" cy="5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Graphic 11"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20" y="3848100"/>
            <a:ext cx="5207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Graphic 12" descr="Thumbs up sig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902" y="5010151"/>
            <a:ext cx="518584" cy="5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3">
            <a:extLst>
              <a:ext uri="{FF2B5EF4-FFF2-40B4-BE49-F238E27FC236}">
                <a16:creationId xmlns:a16="http://schemas.microsoft.com/office/drawing/2014/main" id="{D94EDBC0-A35B-184F-9D66-84E35446D72A}"/>
              </a:ext>
            </a:extLst>
          </p:cNvPr>
          <p:cNvSpPr>
            <a:spLocks noGrp="1"/>
          </p:cNvSpPr>
          <p:nvPr>
            <p:ph type="title"/>
          </p:nvPr>
        </p:nvSpPr>
        <p:spPr>
          <a:xfrm>
            <a:off x="232570" y="160702"/>
            <a:ext cx="10081684" cy="552780"/>
          </a:xfrm>
        </p:spPr>
        <p:txBody>
          <a:bodyPr/>
          <a:lstStyle/>
          <a:p>
            <a:pPr eaLnBrk="1" hangingPunct="1">
              <a:defRPr/>
            </a:pPr>
            <a:r>
              <a:rPr dirty="0"/>
              <a:t>EO Platforms - </a:t>
            </a:r>
            <a:r>
              <a:rPr dirty="0">
                <a:effectLst>
                  <a:outerShdw blurRad="38100" dist="38100" dir="2700000" algn="tl">
                    <a:srgbClr val="000000">
                      <a:alpha val="43137"/>
                    </a:srgbClr>
                  </a:outerShdw>
                </a:effectLst>
              </a:rPr>
              <a:t>Capability gaps in Europe</a:t>
            </a:r>
          </a:p>
        </p:txBody>
      </p:sp>
    </p:spTree>
    <p:extLst>
      <p:ext uri="{BB962C8B-B14F-4D97-AF65-F5344CB8AC3E}">
        <p14:creationId xmlns:p14="http://schemas.microsoft.com/office/powerpoint/2010/main" val="289645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fade">
                                      <p:cBhvr>
                                        <p:cTn id="7" dur="500"/>
                                        <p:tgtEl>
                                          <p:spTgt spid="2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fade">
                                      <p:cBhvr>
                                        <p:cTn id="10" dur="500"/>
                                        <p:tgtEl>
                                          <p:spTgt spid="174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xEl>
                                              <p:pRg st="3" end="3"/>
                                            </p:txEl>
                                          </p:spTgt>
                                        </p:tgtEl>
                                        <p:attrNameLst>
                                          <p:attrName>style.visibility</p:attrName>
                                        </p:attrNameLst>
                                      </p:cBhvr>
                                      <p:to>
                                        <p:strVal val="visible"/>
                                      </p:to>
                                    </p:set>
                                    <p:animEffect transition="in" filter="fade">
                                      <p:cBhvr>
                                        <p:cTn id="15" dur="500"/>
                                        <p:tgtEl>
                                          <p:spTgt spid="2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414"/>
                                        </p:tgtEl>
                                        <p:attrNameLst>
                                          <p:attrName>style.visibility</p:attrName>
                                        </p:attrNameLst>
                                      </p:cBhvr>
                                      <p:to>
                                        <p:strVal val="visible"/>
                                      </p:to>
                                    </p:set>
                                    <p:animEffect transition="in" filter="fade">
                                      <p:cBhvr>
                                        <p:cTn id="18" dur="500"/>
                                        <p:tgtEl>
                                          <p:spTgt spid="174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xEl>
                                              <p:pRg st="5" end="5"/>
                                            </p:txEl>
                                          </p:spTgt>
                                        </p:tgtEl>
                                        <p:attrNameLst>
                                          <p:attrName>style.visibility</p:attrName>
                                        </p:attrNameLst>
                                      </p:cBhvr>
                                      <p:to>
                                        <p:strVal val="visible"/>
                                      </p:to>
                                    </p:set>
                                    <p:animEffect transition="in" filter="fade">
                                      <p:cBhvr>
                                        <p:cTn id="23" dur="500"/>
                                        <p:tgtEl>
                                          <p:spTgt spid="29">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415"/>
                                        </p:tgtEl>
                                        <p:attrNameLst>
                                          <p:attrName>style.visibility</p:attrName>
                                        </p:attrNameLst>
                                      </p:cBhvr>
                                      <p:to>
                                        <p:strVal val="visible"/>
                                      </p:to>
                                    </p:set>
                                    <p:animEffect transition="in" filter="fade">
                                      <p:cBhvr>
                                        <p:cTn id="26"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712FB90-5349-E643-85E5-8DD3C829D854}"/>
              </a:ext>
            </a:extLst>
          </p:cNvPr>
          <p:cNvSpPr>
            <a:spLocks noGrp="1"/>
          </p:cNvSpPr>
          <p:nvPr>
            <p:ph type="title"/>
          </p:nvPr>
        </p:nvSpPr>
        <p:spPr>
          <a:xfrm>
            <a:off x="232570" y="160702"/>
            <a:ext cx="10081684" cy="552780"/>
          </a:xfrm>
        </p:spPr>
        <p:txBody>
          <a:bodyPr/>
          <a:lstStyle/>
          <a:p>
            <a:pPr eaLnBrk="1" hangingPunct="1">
              <a:defRPr/>
            </a:pPr>
            <a:r>
              <a:rPr dirty="0"/>
              <a:t>openEO platform - High level architecture</a:t>
            </a:r>
          </a:p>
        </p:txBody>
      </p:sp>
      <p:pic>
        <p:nvPicPr>
          <p:cNvPr id="2150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2303" t="3761" r="1875" b="2507"/>
          <a:stretch>
            <a:fillRect/>
          </a:stretch>
        </p:blipFill>
        <p:spPr>
          <a:xfrm>
            <a:off x="1013620" y="1176867"/>
            <a:ext cx="10198100" cy="5240867"/>
          </a:xfrm>
        </p:spPr>
      </p:pic>
      <p:sp>
        <p:nvSpPr>
          <p:cNvPr id="8" name="TextBox 7">
            <a:extLst>
              <a:ext uri="{FF2B5EF4-FFF2-40B4-BE49-F238E27FC236}">
                <a16:creationId xmlns:a16="http://schemas.microsoft.com/office/drawing/2014/main" id="{185067B1-BB15-4BFA-A51D-BCA9F801A4B0}"/>
              </a:ext>
            </a:extLst>
          </p:cNvPr>
          <p:cNvSpPr txBox="1"/>
          <p:nvPr/>
        </p:nvSpPr>
        <p:spPr>
          <a:xfrm>
            <a:off x="-241565" y="996951"/>
            <a:ext cx="4413251" cy="767903"/>
          </a:xfrm>
          <a:prstGeom prst="rect">
            <a:avLst/>
          </a:prstGeom>
          <a:noFill/>
        </p:spPr>
        <p:txBody>
          <a:bodyPr>
            <a:spAutoFit/>
          </a:bodyPr>
          <a:lstStyle/>
          <a:p>
            <a:pPr algn="ctr" defTabSz="911939">
              <a:defRPr/>
            </a:pPr>
            <a:r>
              <a:rPr lang="en-GB" sz="2195" b="1" dirty="0">
                <a:solidFill>
                  <a:srgbClr val="E7E8E3">
                    <a:lumMod val="25000"/>
                  </a:srgbClr>
                </a:solidFill>
                <a:latin typeface="Arial" panose="020B0604020202020204"/>
                <a:ea typeface="+mj-lt"/>
                <a:cs typeface="Arial" panose="020B0604020202020204"/>
              </a:rPr>
              <a:t>Programming API’s </a:t>
            </a:r>
          </a:p>
          <a:p>
            <a:pPr algn="ctr" defTabSz="911939">
              <a:defRPr/>
            </a:pPr>
            <a:r>
              <a:rPr lang="en-GB" sz="2195" b="1" dirty="0">
                <a:solidFill>
                  <a:srgbClr val="E7E8E3">
                    <a:lumMod val="25000"/>
                  </a:srgbClr>
                </a:solidFill>
                <a:latin typeface="Arial" panose="020B0604020202020204"/>
                <a:ea typeface="+mj-lt"/>
                <a:cs typeface="Arial" panose="020B0604020202020204"/>
              </a:rPr>
              <a:t>and UI’s</a:t>
            </a:r>
            <a:endParaRPr lang="en-US" sz="2195" b="1" dirty="0">
              <a:solidFill>
                <a:srgbClr val="E7E8E3">
                  <a:lumMod val="25000"/>
                </a:srgbClr>
              </a:solidFill>
              <a:latin typeface="Arial" panose="020B0604020202020204"/>
              <a:ea typeface="MS PGothic" panose="020B0600070205080204" pitchFamily="34" charset="-128"/>
              <a:cs typeface="Calibri Light"/>
            </a:endParaRPr>
          </a:p>
        </p:txBody>
      </p:sp>
      <p:sp>
        <p:nvSpPr>
          <p:cNvPr id="9" name="TextBox 8">
            <a:extLst>
              <a:ext uri="{FF2B5EF4-FFF2-40B4-BE49-F238E27FC236}">
                <a16:creationId xmlns:a16="http://schemas.microsoft.com/office/drawing/2014/main" id="{D0ED39FB-866A-49A1-BB7A-CB2622659AC8}"/>
              </a:ext>
            </a:extLst>
          </p:cNvPr>
          <p:cNvSpPr txBox="1"/>
          <p:nvPr/>
        </p:nvSpPr>
        <p:spPr>
          <a:xfrm>
            <a:off x="3989653" y="996951"/>
            <a:ext cx="2876549" cy="430118"/>
          </a:xfrm>
          <a:prstGeom prst="rect">
            <a:avLst/>
          </a:prstGeom>
          <a:noFill/>
        </p:spPr>
        <p:txBody>
          <a:bodyPr>
            <a:spAutoFit/>
          </a:bodyPr>
          <a:lstStyle/>
          <a:p>
            <a:pPr defTabSz="911939">
              <a:defRPr/>
            </a:pPr>
            <a:r>
              <a:rPr lang="en-GB" sz="2195" b="1" dirty="0">
                <a:solidFill>
                  <a:srgbClr val="E7E8E3">
                    <a:lumMod val="25000"/>
                  </a:srgbClr>
                </a:solidFill>
                <a:latin typeface="Arial" panose="020B0604020202020204"/>
                <a:ea typeface="+mj-lt"/>
                <a:cs typeface="Arial" panose="020B0604020202020204"/>
              </a:rPr>
              <a:t>Web API’s</a:t>
            </a:r>
            <a:endParaRPr lang="en-US" sz="2195" b="1" dirty="0">
              <a:solidFill>
                <a:srgbClr val="E7E8E3">
                  <a:lumMod val="25000"/>
                </a:srgbClr>
              </a:solidFill>
              <a:latin typeface="Arial" panose="020B0604020202020204"/>
              <a:ea typeface="MS PGothic" panose="020B0600070205080204" pitchFamily="34" charset="-128"/>
              <a:cs typeface="Calibri Light"/>
            </a:endParaRPr>
          </a:p>
        </p:txBody>
      </p:sp>
      <p:sp>
        <p:nvSpPr>
          <p:cNvPr id="10" name="TextBox 9">
            <a:extLst>
              <a:ext uri="{FF2B5EF4-FFF2-40B4-BE49-F238E27FC236}">
                <a16:creationId xmlns:a16="http://schemas.microsoft.com/office/drawing/2014/main" id="{8859FEAE-D82E-4C5D-88FE-4EFB0E4F80E0}"/>
              </a:ext>
            </a:extLst>
          </p:cNvPr>
          <p:cNvSpPr txBox="1"/>
          <p:nvPr/>
        </p:nvSpPr>
        <p:spPr>
          <a:xfrm>
            <a:off x="7700170" y="946151"/>
            <a:ext cx="2876551" cy="430118"/>
          </a:xfrm>
          <a:prstGeom prst="rect">
            <a:avLst/>
          </a:prstGeom>
          <a:noFill/>
        </p:spPr>
        <p:txBody>
          <a:bodyPr>
            <a:spAutoFit/>
          </a:bodyPr>
          <a:lstStyle/>
          <a:p>
            <a:pPr defTabSz="911939">
              <a:defRPr/>
            </a:pPr>
            <a:r>
              <a:rPr lang="en-GB" sz="2195" b="1" dirty="0">
                <a:solidFill>
                  <a:srgbClr val="E7E8E3">
                    <a:lumMod val="25000"/>
                  </a:srgbClr>
                </a:solidFill>
                <a:latin typeface="Arial" panose="020B0604020202020204"/>
                <a:ea typeface="+mj-lt"/>
                <a:cs typeface="Arial" panose="020B0604020202020204"/>
              </a:rPr>
              <a:t>Components</a:t>
            </a:r>
            <a:endParaRPr lang="en-US" sz="2195" b="1" dirty="0">
              <a:solidFill>
                <a:srgbClr val="E7E8E3">
                  <a:lumMod val="25000"/>
                </a:srgbClr>
              </a:solidFill>
              <a:latin typeface="Arial" panose="020B0604020202020204"/>
              <a:ea typeface="MS PGothic" panose="020B0600070205080204" pitchFamily="34" charset="-128"/>
              <a:cs typeface="Calibri Light"/>
            </a:endParaRPr>
          </a:p>
        </p:txBody>
      </p:sp>
      <p:sp>
        <p:nvSpPr>
          <p:cNvPr id="3" name="Rounded Rectangle 2"/>
          <p:cNvSpPr/>
          <p:nvPr/>
        </p:nvSpPr>
        <p:spPr>
          <a:xfrm>
            <a:off x="901436" y="3153833"/>
            <a:ext cx="1949451" cy="203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a:solidFill>
                <a:srgbClr val="FEFFFF"/>
              </a:solidFill>
              <a:latin typeface="Arial" panose="020B0604020202020204"/>
            </a:endParaRPr>
          </a:p>
        </p:txBody>
      </p:sp>
      <p:sp>
        <p:nvSpPr>
          <p:cNvPr id="11" name="Rectangle 10"/>
          <p:cNvSpPr/>
          <p:nvPr/>
        </p:nvSpPr>
        <p:spPr>
          <a:xfrm>
            <a:off x="232570" y="1686985"/>
            <a:ext cx="7914217" cy="430887"/>
          </a:xfrm>
          <a:prstGeom prst="rect">
            <a:avLst/>
          </a:prstGeom>
          <a:solidFill>
            <a:srgbClr val="0C0E09">
              <a:alpha val="75000"/>
            </a:srgbClr>
          </a:solidFill>
        </p:spPr>
        <p:txBody>
          <a:bodyPr>
            <a:spAutoFit/>
          </a:bodyPr>
          <a:lstStyle/>
          <a:p>
            <a:pPr marL="380990" indent="-380990" defTabSz="1219170" eaLnBrk="0" hangingPunct="0">
              <a:buFont typeface="Arial" panose="020B0604020202020204" pitchFamily="34" charset="0"/>
              <a:buChar char="•"/>
              <a:defRPr/>
            </a:pPr>
            <a:r>
              <a:rPr lang="en-GB" sz="2200" dirty="0">
                <a:solidFill>
                  <a:srgbClr val="FEFFFF"/>
                </a:solidFill>
                <a:latin typeface="Arial" panose="020B0604020202020204"/>
                <a:ea typeface="+mj-lt"/>
                <a:cs typeface="Arial" panose="020B0604020202020204"/>
                <a:sym typeface="Wingdings" panose="05000000000000000000" pitchFamily="2" charset="2"/>
              </a:rPr>
              <a:t>Support Python, JavaScript and R programming languages</a:t>
            </a:r>
          </a:p>
        </p:txBody>
      </p:sp>
      <p:sp>
        <p:nvSpPr>
          <p:cNvPr id="12" name="Rounded Rectangle 11"/>
          <p:cNvSpPr/>
          <p:nvPr/>
        </p:nvSpPr>
        <p:spPr>
          <a:xfrm>
            <a:off x="3644636" y="2165352"/>
            <a:ext cx="2091267" cy="11980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a:solidFill>
                <a:srgbClr val="FEFFFF"/>
              </a:solidFill>
              <a:latin typeface="Arial" panose="020B0604020202020204"/>
            </a:endParaRPr>
          </a:p>
        </p:txBody>
      </p:sp>
      <p:sp>
        <p:nvSpPr>
          <p:cNvPr id="13" name="Rounded Rectangle 12"/>
          <p:cNvSpPr/>
          <p:nvPr/>
        </p:nvSpPr>
        <p:spPr>
          <a:xfrm>
            <a:off x="6919120" y="1337734"/>
            <a:ext cx="2091267" cy="1195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a:solidFill>
                <a:srgbClr val="FEFFFF"/>
              </a:solidFill>
              <a:latin typeface="Arial" panose="020B0604020202020204"/>
            </a:endParaRPr>
          </a:p>
        </p:txBody>
      </p:sp>
      <p:sp>
        <p:nvSpPr>
          <p:cNvPr id="14" name="Rounded Rectangle 13"/>
          <p:cNvSpPr/>
          <p:nvPr/>
        </p:nvSpPr>
        <p:spPr>
          <a:xfrm>
            <a:off x="6940287" y="2645833"/>
            <a:ext cx="2070100" cy="35919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hangingPunct="0">
              <a:defRPr/>
            </a:pPr>
            <a:endParaRPr lang="en-GB" sz="3200">
              <a:solidFill>
                <a:srgbClr val="FEFFFF"/>
              </a:solidFill>
              <a:latin typeface="Arial" panose="020B0604020202020204"/>
            </a:endParaRPr>
          </a:p>
        </p:txBody>
      </p:sp>
      <p:sp>
        <p:nvSpPr>
          <p:cNvPr id="15" name="Rectangle 14"/>
          <p:cNvSpPr/>
          <p:nvPr/>
        </p:nvSpPr>
        <p:spPr>
          <a:xfrm>
            <a:off x="232570" y="2290234"/>
            <a:ext cx="7914217" cy="430887"/>
          </a:xfrm>
          <a:prstGeom prst="rect">
            <a:avLst/>
          </a:prstGeom>
          <a:solidFill>
            <a:srgbClr val="0C0E09">
              <a:alpha val="75000"/>
            </a:srgbClr>
          </a:solidFill>
        </p:spPr>
        <p:txBody>
          <a:bodyPr>
            <a:spAutoFit/>
          </a:bodyPr>
          <a:lstStyle/>
          <a:p>
            <a:pPr marL="380990" indent="-380990" defTabSz="1219170" eaLnBrk="0" hangingPunct="0">
              <a:buFont typeface="Arial" panose="020B0604020202020204" pitchFamily="34" charset="0"/>
              <a:buChar char="•"/>
              <a:defRPr/>
            </a:pPr>
            <a:r>
              <a:rPr lang="en-GB" sz="2200" dirty="0">
                <a:solidFill>
                  <a:srgbClr val="FEFFFF"/>
                </a:solidFill>
                <a:latin typeface="Arial" panose="020B0604020202020204"/>
                <a:ea typeface="+mj-lt"/>
                <a:cs typeface="Arial" panose="020B0604020202020204"/>
                <a:sym typeface="Wingdings" panose="05000000000000000000" pitchFamily="2" charset="2"/>
              </a:rPr>
              <a:t>Use EOSC for authentication and identity management</a:t>
            </a:r>
          </a:p>
        </p:txBody>
      </p:sp>
      <p:sp>
        <p:nvSpPr>
          <p:cNvPr id="16" name="Rectangle 15"/>
          <p:cNvSpPr/>
          <p:nvPr/>
        </p:nvSpPr>
        <p:spPr>
          <a:xfrm>
            <a:off x="232570" y="2851152"/>
            <a:ext cx="7914217" cy="769441"/>
          </a:xfrm>
          <a:prstGeom prst="rect">
            <a:avLst/>
          </a:prstGeom>
          <a:solidFill>
            <a:srgbClr val="0C0E09">
              <a:alpha val="75000"/>
            </a:srgbClr>
          </a:solidFill>
        </p:spPr>
        <p:txBody>
          <a:bodyPr>
            <a:spAutoFit/>
          </a:bodyPr>
          <a:lstStyle/>
          <a:p>
            <a:pPr marL="380990" indent="-380990" defTabSz="1219170" eaLnBrk="0" hangingPunct="0">
              <a:buFont typeface="Arial" panose="020B0604020202020204" pitchFamily="34" charset="0"/>
              <a:buChar char="•"/>
              <a:defRPr/>
            </a:pPr>
            <a:r>
              <a:rPr lang="en-GB" sz="2200" dirty="0">
                <a:solidFill>
                  <a:srgbClr val="FEFFFF"/>
                </a:solidFill>
                <a:latin typeface="Arial" panose="020B0604020202020204"/>
                <a:ea typeface="+mj-lt"/>
                <a:cs typeface="Arial" panose="020B0604020202020204"/>
                <a:sym typeface="Wingdings" panose="05000000000000000000" pitchFamily="2" charset="2"/>
              </a:rPr>
              <a:t>Multi-cloud deployment on EODC, </a:t>
            </a:r>
            <a:r>
              <a:rPr lang="en-GB" sz="2200" dirty="0" err="1">
                <a:solidFill>
                  <a:srgbClr val="FEFFFF"/>
                </a:solidFill>
                <a:latin typeface="Arial" panose="020B0604020202020204"/>
                <a:ea typeface="+mj-lt"/>
                <a:cs typeface="Arial" panose="020B0604020202020204"/>
                <a:sym typeface="Wingdings" panose="05000000000000000000" pitchFamily="2" charset="2"/>
              </a:rPr>
              <a:t>TerraScope</a:t>
            </a:r>
            <a:r>
              <a:rPr lang="en-GB" sz="2200" dirty="0">
                <a:solidFill>
                  <a:srgbClr val="FEFFFF"/>
                </a:solidFill>
                <a:latin typeface="Arial" panose="020B0604020202020204"/>
                <a:ea typeface="+mj-lt"/>
                <a:cs typeface="Arial" panose="020B0604020202020204"/>
                <a:sym typeface="Wingdings" panose="05000000000000000000" pitchFamily="2" charset="2"/>
              </a:rPr>
              <a:t>, </a:t>
            </a:r>
            <a:r>
              <a:rPr lang="en-GB" sz="2200" dirty="0" err="1">
                <a:solidFill>
                  <a:srgbClr val="FEFFFF"/>
                </a:solidFill>
                <a:latin typeface="Arial" panose="020B0604020202020204"/>
                <a:ea typeface="+mj-lt"/>
                <a:cs typeface="Arial" panose="020B0604020202020204"/>
                <a:sym typeface="Wingdings" panose="05000000000000000000" pitchFamily="2" charset="2"/>
              </a:rPr>
              <a:t>CreoDIAS</a:t>
            </a:r>
            <a:r>
              <a:rPr lang="en-GB" sz="2200" dirty="0">
                <a:solidFill>
                  <a:srgbClr val="FEFFFF"/>
                </a:solidFill>
                <a:latin typeface="Arial" panose="020B0604020202020204"/>
                <a:ea typeface="+mj-lt"/>
                <a:cs typeface="Arial" panose="020B0604020202020204"/>
                <a:sym typeface="Wingdings" panose="05000000000000000000" pitchFamily="2" charset="2"/>
              </a:rPr>
              <a:t> and data federation with </a:t>
            </a:r>
            <a:r>
              <a:rPr lang="en-GB" sz="2200" dirty="0" err="1">
                <a:solidFill>
                  <a:srgbClr val="FEFFFF"/>
                </a:solidFill>
                <a:latin typeface="Arial" panose="020B0604020202020204"/>
                <a:ea typeface="+mj-lt"/>
                <a:cs typeface="Arial" panose="020B0604020202020204"/>
                <a:sym typeface="Wingdings" panose="05000000000000000000" pitchFamily="2" charset="2"/>
              </a:rPr>
              <a:t>EuroDataCube</a:t>
            </a:r>
            <a:r>
              <a:rPr lang="en-GB" sz="2200" dirty="0">
                <a:solidFill>
                  <a:srgbClr val="FEFFFF"/>
                </a:solidFill>
                <a:latin typeface="Arial" panose="020B0604020202020204"/>
                <a:ea typeface="+mj-lt"/>
                <a:cs typeface="Arial" panose="020B0604020202020204"/>
                <a:sym typeface="Wingdings" panose="05000000000000000000" pitchFamily="2" charset="2"/>
              </a:rPr>
              <a:t>/</a:t>
            </a:r>
            <a:r>
              <a:rPr lang="en-GB" sz="2200" dirty="0" err="1">
                <a:solidFill>
                  <a:srgbClr val="FEFFFF"/>
                </a:solidFill>
                <a:latin typeface="Arial" panose="020B0604020202020204"/>
                <a:ea typeface="+mj-lt"/>
                <a:cs typeface="Arial" panose="020B0604020202020204"/>
                <a:sym typeface="Wingdings" panose="05000000000000000000" pitchFamily="2" charset="2"/>
              </a:rPr>
              <a:t>SentinelHub</a:t>
            </a:r>
            <a:endParaRPr lang="en-GB" sz="2200" dirty="0">
              <a:solidFill>
                <a:srgbClr val="FEFFFF"/>
              </a:solidFill>
              <a:ea typeface="MS PGothic" panose="020B0600070205080204" pitchFamily="34" charset="-128"/>
            </a:endParaRPr>
          </a:p>
        </p:txBody>
      </p:sp>
    </p:spTree>
    <p:extLst>
      <p:ext uri="{BB962C8B-B14F-4D97-AF65-F5344CB8AC3E}">
        <p14:creationId xmlns:p14="http://schemas.microsoft.com/office/powerpoint/2010/main" val="3605711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712FB90-5349-E643-85E5-8DD3C829D854}"/>
              </a:ext>
            </a:extLst>
          </p:cNvPr>
          <p:cNvSpPr>
            <a:spLocks noGrp="1"/>
          </p:cNvSpPr>
          <p:nvPr>
            <p:ph type="title"/>
          </p:nvPr>
        </p:nvSpPr>
        <p:spPr>
          <a:xfrm>
            <a:off x="232570" y="160702"/>
            <a:ext cx="10081684" cy="552780"/>
          </a:xfrm>
        </p:spPr>
        <p:txBody>
          <a:bodyPr/>
          <a:lstStyle/>
          <a:p>
            <a:pPr eaLnBrk="1" hangingPunct="1">
              <a:defRPr/>
            </a:pPr>
            <a:r>
              <a:rPr dirty="0"/>
              <a:t>openEO platform – Jupyter notebook interface</a:t>
            </a:r>
            <a:endParaRPr lang="it-IT" dirty="0"/>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l="5646" r="3084" b="11909"/>
          <a:stretch>
            <a:fillRect/>
          </a:stretch>
        </p:blipFill>
        <p:spPr bwMode="auto">
          <a:xfrm>
            <a:off x="3585029" y="-40565"/>
            <a:ext cx="8661741" cy="64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contenuto 6">
            <a:extLst>
              <a:ext uri="{FF2B5EF4-FFF2-40B4-BE49-F238E27FC236}">
                <a16:creationId xmlns:a16="http://schemas.microsoft.com/office/drawing/2014/main" id="{92F0A708-B14A-48C3-93B3-F6A8302B3471}"/>
              </a:ext>
            </a:extLst>
          </p:cNvPr>
          <p:cNvSpPr>
            <a:spLocks noGrp="1"/>
          </p:cNvSpPr>
          <p:nvPr>
            <p:ph idx="1"/>
          </p:nvPr>
        </p:nvSpPr>
        <p:spPr>
          <a:xfrm>
            <a:off x="16670" y="1022351"/>
            <a:ext cx="4914900" cy="2675467"/>
          </a:xfrm>
          <a:solidFill>
            <a:schemeClr val="bg1">
              <a:alpha val="65000"/>
            </a:schemeClr>
          </a:solidFill>
        </p:spPr>
        <p:txBody>
          <a:bodyPr/>
          <a:lstStyle/>
          <a:p>
            <a:pPr marL="341977" indent="-341977">
              <a:lnSpc>
                <a:spcPct val="100000"/>
              </a:lnSpc>
              <a:buFont typeface="Arial" panose="020B0604020202020204" pitchFamily="34" charset="0"/>
              <a:buChar char="•"/>
              <a:defRPr/>
            </a:pPr>
            <a:r>
              <a:rPr lang="en-GB" sz="2393" dirty="0">
                <a:solidFill>
                  <a:schemeClr val="bg2">
                    <a:lumMod val="10000"/>
                  </a:schemeClr>
                </a:solidFill>
                <a:cs typeface="Calibri"/>
              </a:rPr>
              <a:t>Jupyter notebooks are the main development environment:</a:t>
            </a:r>
          </a:p>
          <a:p>
            <a:pPr marL="720000" indent="-380990">
              <a:lnSpc>
                <a:spcPct val="100000"/>
              </a:lnSpc>
              <a:buFont typeface="Wingdings" panose="05000000000000000000" pitchFamily="2" charset="2"/>
              <a:buChar char="ü"/>
              <a:defRPr/>
            </a:pPr>
            <a:r>
              <a:rPr lang="en-GB" sz="2393" dirty="0">
                <a:solidFill>
                  <a:schemeClr val="bg2">
                    <a:lumMod val="10000"/>
                  </a:schemeClr>
                </a:solidFill>
                <a:cs typeface="Calibri"/>
              </a:rPr>
              <a:t>Collaboration</a:t>
            </a:r>
          </a:p>
          <a:p>
            <a:pPr marL="720000" indent="-380990">
              <a:lnSpc>
                <a:spcPct val="100000"/>
              </a:lnSpc>
              <a:buFont typeface="Wingdings" panose="05000000000000000000" pitchFamily="2" charset="2"/>
              <a:buChar char="ü"/>
              <a:defRPr/>
            </a:pPr>
            <a:r>
              <a:rPr lang="en-GB" sz="2393" dirty="0">
                <a:solidFill>
                  <a:schemeClr val="bg2">
                    <a:lumMod val="10000"/>
                  </a:schemeClr>
                </a:solidFill>
                <a:cs typeface="Calibri"/>
              </a:rPr>
              <a:t>Sharing code</a:t>
            </a:r>
          </a:p>
          <a:p>
            <a:pPr marL="720000" indent="-380990">
              <a:lnSpc>
                <a:spcPct val="100000"/>
              </a:lnSpc>
              <a:buFont typeface="Wingdings" panose="05000000000000000000" pitchFamily="2" charset="2"/>
              <a:buChar char="ü"/>
              <a:defRPr/>
            </a:pPr>
            <a:r>
              <a:rPr lang="en-GB" sz="2393" dirty="0">
                <a:solidFill>
                  <a:schemeClr val="bg2">
                    <a:lumMod val="10000"/>
                  </a:schemeClr>
                </a:solidFill>
                <a:cs typeface="Calibri"/>
              </a:rPr>
              <a:t>Interactive development</a:t>
            </a:r>
          </a:p>
          <a:p>
            <a:pPr marL="720000" indent="-380990">
              <a:lnSpc>
                <a:spcPct val="100000"/>
              </a:lnSpc>
              <a:buFont typeface="Wingdings" panose="05000000000000000000" pitchFamily="2" charset="2"/>
              <a:buChar char="ü"/>
              <a:defRPr/>
            </a:pPr>
            <a:r>
              <a:rPr lang="en-GB" sz="2393" dirty="0">
                <a:solidFill>
                  <a:schemeClr val="bg2">
                    <a:lumMod val="10000"/>
                  </a:schemeClr>
                </a:solidFill>
                <a:cs typeface="Calibri"/>
              </a:rPr>
              <a:t>Executable tutorials </a:t>
            </a:r>
          </a:p>
          <a:p>
            <a:pPr marL="341977" indent="-341977">
              <a:lnSpc>
                <a:spcPct val="100000"/>
              </a:lnSpc>
              <a:buFont typeface="Arial" panose="020B0604020202020204" pitchFamily="34" charset="0"/>
              <a:buChar char="•"/>
              <a:defRPr/>
            </a:pPr>
            <a:endParaRPr lang="en-GB" dirty="0"/>
          </a:p>
        </p:txBody>
      </p:sp>
    </p:spTree>
    <p:extLst>
      <p:ext uri="{BB962C8B-B14F-4D97-AF65-F5344CB8AC3E}">
        <p14:creationId xmlns:p14="http://schemas.microsoft.com/office/powerpoint/2010/main" val="1175821030"/>
      </p:ext>
    </p:extLst>
  </p:cSld>
  <p:clrMapOvr>
    <a:masterClrMapping/>
  </p:clrMapOvr>
  <p:transition spd="med">
    <p:fade/>
  </p:transition>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F811E502-E3D8-47AA-BA1B-F8A475B28363}"/>
    </a:ext>
  </a:extLst>
</a:theme>
</file>

<file path=ppt/theme/theme10.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1.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2.xml><?xml version="1.0" encoding="utf-8"?>
<a:theme xmlns:a="http://schemas.openxmlformats.org/drawingml/2006/main" name="5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13.xml><?xml version="1.0" encoding="utf-8"?>
<a:theme xmlns:a="http://schemas.openxmlformats.org/drawingml/2006/main" name="7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14.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5.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16.xml><?xml version="1.0" encoding="utf-8"?>
<a:theme xmlns:a="http://schemas.openxmlformats.org/drawingml/2006/main" name="3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17.xml><?xml version="1.0" encoding="utf-8"?>
<a:theme xmlns:a="http://schemas.openxmlformats.org/drawingml/2006/main" name="4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18.xml><?xml version="1.0" encoding="utf-8"?>
<a:theme xmlns:a="http://schemas.openxmlformats.org/drawingml/2006/main" name="8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75119C28-C2B5-41E4-AD90-DB127FF79F00}"/>
    </a:ext>
  </a:ext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dirty="0" smtClean="0">
            <a:solidFill>
              <a:srgbClr val="8197A6"/>
            </a:solidFill>
            <a:latin typeface="Arial" charset="0"/>
            <a:ea typeface="MS PGothic" pitchFamily="34" charset="-128"/>
            <a:cs typeface="Arial"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CA078FB4-4310-46A5-9F00-BB6AC0913C0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8BDAEA13-A01D-4BD6-BC16-9DAF9F5F5E81}"/>
    </a:ext>
  </a:extLst>
</a:theme>
</file>

<file path=ppt/theme/theme5.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6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7.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9.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Override1.xml><?xml version="1.0" encoding="utf-8"?>
<a:themeOverride xmlns:a="http://schemas.openxmlformats.org/drawingml/2006/main">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2021-10-14T22:00:00+00:00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PKKMWAM5UKCP-1108600927-1254</_dlc_DocId>
    <_dlc_DocIdUrl xmlns="ddc99d1b-0883-4f2c-a8e6-6d8ebaa0e5d6">
      <Url>https://esateamsite.sso.esa.int/support/EOT2018/_layouts/15/DocIdRedir.aspx?ID=PKKMWAM5UKCP-1108600927-1254</Url>
      <Description>PKKMWAM5UKCP-1108600927-1254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AE357E-AA40-4137-B0C7-FF26FE7347B0}">
  <ds:schemaRefs>
    <ds:schemaRef ds:uri="http://schemas.microsoft.com/sharepoint/event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8E22279E-2C4C-4C93-8498-455A58D1433E}">
  <ds:schemaRef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sharepoint/v3/fields"/>
    <ds:schemaRef ds:uri="ddc99d1b-0883-4f2c-a8e6-6d8ebaa0e5d6"/>
    <ds:schemaRef ds:uri="http://www.w3.org/XML/1998/namespace"/>
    <ds:schemaRef ds:uri="http://purl.org/dc/dcmitype/"/>
  </ds:schemaRefs>
</ds:datastoreItem>
</file>

<file path=customXml/itemProps4.xml><?xml version="1.0" encoding="utf-8"?>
<ds:datastoreItem xmlns:ds="http://schemas.openxmlformats.org/officeDocument/2006/customXml" ds:itemID="{C2DAB99F-4042-476C-A9D8-CFBCDD3C5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ESA_Presentation</Template>
  <TotalTime>0</TotalTime>
  <Words>1210</Words>
  <Application>Microsoft Office PowerPoint</Application>
  <PresentationFormat>Custom</PresentationFormat>
  <Paragraphs>163</Paragraphs>
  <Slides>15</Slides>
  <Notes>6</Notes>
  <HiddenSlides>0</HiddenSlides>
  <MMClips>0</MMClips>
  <ScaleCrop>false</ScaleCrop>
  <HeadingPairs>
    <vt:vector size="6" baseType="variant">
      <vt:variant>
        <vt:lpstr>Fonts Used</vt:lpstr>
      </vt:variant>
      <vt:variant>
        <vt:i4>6</vt:i4>
      </vt:variant>
      <vt:variant>
        <vt:lpstr>Theme</vt:lpstr>
      </vt:variant>
      <vt:variant>
        <vt:i4>18</vt:i4>
      </vt:variant>
      <vt:variant>
        <vt:lpstr>Slide Titles</vt:lpstr>
      </vt:variant>
      <vt:variant>
        <vt:i4>15</vt:i4>
      </vt:variant>
    </vt:vector>
  </HeadingPairs>
  <TitlesOfParts>
    <vt:vector size="39" baseType="lpstr">
      <vt:lpstr>Arial</vt:lpstr>
      <vt:lpstr>Calibri</vt:lpstr>
      <vt:lpstr>Courier New</vt:lpstr>
      <vt:lpstr>NotesEsa</vt:lpstr>
      <vt:lpstr>Verdana</vt:lpstr>
      <vt:lpstr>Wingdings</vt:lpstr>
      <vt:lpstr>ESA_Presentation_DARK</vt:lpstr>
      <vt:lpstr>ESA_Presentation_DARK_BG</vt:lpstr>
      <vt:lpstr>ESA_Presentation_CLEAR</vt:lpstr>
      <vt:lpstr>ESA_Presentation_CLEAR_BG</vt:lpstr>
      <vt:lpstr>1_ESA_Presentation_CLEAR</vt:lpstr>
      <vt:lpstr>6_ESA_Presentation_CLEAR_BG</vt:lpstr>
      <vt:lpstr>ESA Presentation</vt:lpstr>
      <vt:lpstr>4_ESA_Presentation_DARK</vt:lpstr>
      <vt:lpstr>1_Esa presentation</vt:lpstr>
      <vt:lpstr>2_ESA Presentation</vt:lpstr>
      <vt:lpstr>1_ESA_Presentation_DARK</vt:lpstr>
      <vt:lpstr>5_ESA_Presentation_CLEAR_BG</vt:lpstr>
      <vt:lpstr>7_ESA_Presentation_CLEAR_BG</vt:lpstr>
      <vt:lpstr>3_ESA Presentation</vt:lpstr>
      <vt:lpstr>2_ESA_Presentation_DARK</vt:lpstr>
      <vt:lpstr>3_ESA_Presentation_CLEAR_BG</vt:lpstr>
      <vt:lpstr>4_ESA_Presentation_CLEAR_BG</vt:lpstr>
      <vt:lpstr>8_ESA_Presentation_CLEAR_BG</vt:lpstr>
      <vt:lpstr>OpenEO Platform - Current Status and Evolution</vt:lpstr>
      <vt:lpstr>PowerPoint Presentation</vt:lpstr>
      <vt:lpstr>Background</vt:lpstr>
      <vt:lpstr>PowerPoint Presentation</vt:lpstr>
      <vt:lpstr>PowerPoint Presentation</vt:lpstr>
      <vt:lpstr>EO Platforms - Capability gaps in Europe</vt:lpstr>
      <vt:lpstr>EO Platforms - Capability gaps in Europe</vt:lpstr>
      <vt:lpstr>openEO platform - High level architecture</vt:lpstr>
      <vt:lpstr>openEO platform – Jupyter notebook interface</vt:lpstr>
      <vt:lpstr>PowerPoint Presentation</vt:lpstr>
      <vt:lpstr>Initial roadmap along use cases</vt:lpstr>
      <vt:lpstr>openEO platform – ARD processing</vt:lpstr>
      <vt:lpstr>openEO platform – band sharpening </vt:lpstr>
      <vt:lpstr>openEO platform evolution</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 Challenges</dc:title>
  <dc:subject>RACE Challenges</dc:subject>
  <dc:creator>Patrick Griffiths</dc:creator>
  <cp:keywords/>
  <dc:description/>
  <cp:lastModifiedBy>Michelle Piepgrass</cp:lastModifiedBy>
  <cp:revision>59</cp:revision>
  <cp:lastPrinted>2008-08-26T16:26:23Z</cp:lastPrinted>
  <dcterms:created xsi:type="dcterms:W3CDTF">2021-10-11T09:32:39Z</dcterms:created>
  <dcterms:modified xsi:type="dcterms:W3CDTF">2021-10-18T20:37:27Z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Patrick Griffiths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2021-10-14T22:00:00Z</vt:filetime>
  </property>
  <property fmtid="{D5CDD505-2E9C-101B-9397-08002B2CF9AE}" pid="30" name="Organisational_x0020_entity">
    <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