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50" r:id="rId4"/>
  </p:sldMasterIdLst>
  <p:notesMasterIdLst>
    <p:notesMasterId r:id="rId17"/>
  </p:notesMasterIdLst>
  <p:sldIdLst>
    <p:sldId id="266" r:id="rId5"/>
    <p:sldId id="256" r:id="rId6"/>
    <p:sldId id="262" r:id="rId7"/>
    <p:sldId id="272" r:id="rId8"/>
    <p:sldId id="263" r:id="rId9"/>
    <p:sldId id="261" r:id="rId10"/>
    <p:sldId id="268" r:id="rId11"/>
    <p:sldId id="269" r:id="rId12"/>
    <p:sldId id="270" r:id="rId13"/>
    <p:sldId id="271" r:id="rId14"/>
    <p:sldId id="267" r:id="rId15"/>
    <p:sldId id="264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61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7"/>
    <p:restoredTop sz="91368"/>
  </p:normalViewPr>
  <p:slideViewPr>
    <p:cSldViewPr snapToGrid="0">
      <p:cViewPr varScale="1">
        <p:scale>
          <a:sx n="91" d="100"/>
          <a:sy n="91" d="100"/>
        </p:scale>
        <p:origin x="104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-Claire Greening" userId="ca53f1d0-a626-4bbd-86bc-dbeb45709ece" providerId="ADAL" clId="{7377D430-1648-344E-AEB7-B2DED6765952}"/>
    <pc:docChg chg="undo redo custSel addSld delSld modSld sldOrd modMainMaster">
      <pc:chgData name="Marie-Claire Greening" userId="ca53f1d0-a626-4bbd-86bc-dbeb45709ece" providerId="ADAL" clId="{7377D430-1648-344E-AEB7-B2DED6765952}" dt="2021-10-15T14:33:32.995" v="2427"/>
      <pc:docMkLst>
        <pc:docMk/>
      </pc:docMkLst>
      <pc:sldChg chg="modSp mod">
        <pc:chgData name="Marie-Claire Greening" userId="ca53f1d0-a626-4bbd-86bc-dbeb45709ece" providerId="ADAL" clId="{7377D430-1648-344E-AEB7-B2DED6765952}" dt="2021-10-14T16:19:49.017" v="12" actId="20577"/>
        <pc:sldMkLst>
          <pc:docMk/>
          <pc:sldMk cId="0" sldId="256"/>
        </pc:sldMkLst>
        <pc:spChg chg="mod">
          <ac:chgData name="Marie-Claire Greening" userId="ca53f1d0-a626-4bbd-86bc-dbeb45709ece" providerId="ADAL" clId="{7377D430-1648-344E-AEB7-B2DED6765952}" dt="2021-10-14T16:19:49.017" v="12" actId="20577"/>
          <ac:spMkLst>
            <pc:docMk/>
            <pc:sldMk cId="0" sldId="256"/>
            <ac:spMk id="19" creationId="{00000000-0000-0000-0000-000000000000}"/>
          </ac:spMkLst>
        </pc:spChg>
      </pc:sldChg>
      <pc:sldChg chg="delSp modSp del mod">
        <pc:chgData name="Marie-Claire Greening" userId="ca53f1d0-a626-4bbd-86bc-dbeb45709ece" providerId="ADAL" clId="{7377D430-1648-344E-AEB7-B2DED6765952}" dt="2021-10-15T13:32:27.881" v="1136" actId="2696"/>
        <pc:sldMkLst>
          <pc:docMk/>
          <pc:sldMk cId="3358846567" sldId="259"/>
        </pc:sldMkLst>
        <pc:spChg chg="mod">
          <ac:chgData name="Marie-Claire Greening" userId="ca53f1d0-a626-4bbd-86bc-dbeb45709ece" providerId="ADAL" clId="{7377D430-1648-344E-AEB7-B2DED6765952}" dt="2021-10-15T13:24:45.667" v="1097" actId="20577"/>
          <ac:spMkLst>
            <pc:docMk/>
            <pc:sldMk cId="3358846567" sldId="259"/>
            <ac:spMk id="2" creationId="{EFFCE067-DDEF-8D40-B0EE-47F554E0DE1C}"/>
          </ac:spMkLst>
        </pc:spChg>
        <pc:spChg chg="del">
          <ac:chgData name="Marie-Claire Greening" userId="ca53f1d0-a626-4bbd-86bc-dbeb45709ece" providerId="ADAL" clId="{7377D430-1648-344E-AEB7-B2DED6765952}" dt="2021-10-15T12:14:00.846" v="481" actId="478"/>
          <ac:spMkLst>
            <pc:docMk/>
            <pc:sldMk cId="3358846567" sldId="259"/>
            <ac:spMk id="18" creationId="{DABB3B92-5899-7346-B1F8-E4500D8E4BFE}"/>
          </ac:spMkLst>
        </pc:spChg>
        <pc:grpChg chg="mod">
          <ac:chgData name="Marie-Claire Greening" userId="ca53f1d0-a626-4bbd-86bc-dbeb45709ece" providerId="ADAL" clId="{7377D430-1648-344E-AEB7-B2DED6765952}" dt="2021-10-15T12:14:04.833" v="482" actId="1076"/>
          <ac:grpSpMkLst>
            <pc:docMk/>
            <pc:sldMk cId="3358846567" sldId="259"/>
            <ac:grpSpMk id="9" creationId="{D2058809-D906-1742-9D6C-685A66CA9552}"/>
          </ac:grpSpMkLst>
        </pc:grpChg>
      </pc:sldChg>
      <pc:sldChg chg="addSp delSp modSp mod ord">
        <pc:chgData name="Marie-Claire Greening" userId="ca53f1d0-a626-4bbd-86bc-dbeb45709ece" providerId="ADAL" clId="{7377D430-1648-344E-AEB7-B2DED6765952}" dt="2021-10-15T14:17:10.048" v="2101" actId="20578"/>
        <pc:sldMkLst>
          <pc:docMk/>
          <pc:sldMk cId="1481381218" sldId="261"/>
        </pc:sldMkLst>
        <pc:spChg chg="add del mod">
          <ac:chgData name="Marie-Claire Greening" userId="ca53f1d0-a626-4bbd-86bc-dbeb45709ece" providerId="ADAL" clId="{7377D430-1648-344E-AEB7-B2DED6765952}" dt="2021-10-14T16:20:02.135" v="16"/>
          <ac:spMkLst>
            <pc:docMk/>
            <pc:sldMk cId="1481381218" sldId="261"/>
            <ac:spMk id="2" creationId="{89C6DF0B-34EB-5E4E-A945-FC050A95EBE5}"/>
          </ac:spMkLst>
        </pc:spChg>
        <pc:spChg chg="mod">
          <ac:chgData name="Marie-Claire Greening" userId="ca53f1d0-a626-4bbd-86bc-dbeb45709ece" providerId="ADAL" clId="{7377D430-1648-344E-AEB7-B2DED6765952}" dt="2021-10-15T13:21:11.719" v="1067" actId="20577"/>
          <ac:spMkLst>
            <pc:docMk/>
            <pc:sldMk cId="1481381218" sldId="261"/>
            <ac:spMk id="3" creationId="{EF24BE00-09D3-D74A-A38D-0CE83BE5F9B9}"/>
          </ac:spMkLst>
        </pc:spChg>
        <pc:spChg chg="add del mod">
          <ac:chgData name="Marie-Claire Greening" userId="ca53f1d0-a626-4bbd-86bc-dbeb45709ece" providerId="ADAL" clId="{7377D430-1648-344E-AEB7-B2DED6765952}" dt="2021-10-15T12:49:17.819" v="565" actId="1035"/>
          <ac:spMkLst>
            <pc:docMk/>
            <pc:sldMk cId="1481381218" sldId="261"/>
            <ac:spMk id="19" creationId="{40B0EFC7-D065-8C46-B7BD-3F95699AE597}"/>
          </ac:spMkLst>
        </pc:spChg>
        <pc:spChg chg="mod">
          <ac:chgData name="Marie-Claire Greening" userId="ca53f1d0-a626-4bbd-86bc-dbeb45709ece" providerId="ADAL" clId="{7377D430-1648-344E-AEB7-B2DED6765952}" dt="2021-10-15T13:03:21.841" v="913" actId="1038"/>
          <ac:spMkLst>
            <pc:docMk/>
            <pc:sldMk cId="1481381218" sldId="261"/>
            <ac:spMk id="45" creationId="{D610C0C7-75C1-4944-B711-71C67AC4A72D}"/>
          </ac:spMkLst>
        </pc:spChg>
        <pc:spChg chg="mod">
          <ac:chgData name="Marie-Claire Greening" userId="ca53f1d0-a626-4bbd-86bc-dbeb45709ece" providerId="ADAL" clId="{7377D430-1648-344E-AEB7-B2DED6765952}" dt="2021-10-15T13:03:13.432" v="871" actId="1036"/>
          <ac:spMkLst>
            <pc:docMk/>
            <pc:sldMk cId="1481381218" sldId="261"/>
            <ac:spMk id="46" creationId="{5155C289-7C8E-BC42-A148-1DB6A2090AF1}"/>
          </ac:spMkLst>
        </pc:spChg>
        <pc:spChg chg="mod">
          <ac:chgData name="Marie-Claire Greening" userId="ca53f1d0-a626-4bbd-86bc-dbeb45709ece" providerId="ADAL" clId="{7377D430-1648-344E-AEB7-B2DED6765952}" dt="2021-10-15T13:03:13.432" v="871" actId="1036"/>
          <ac:spMkLst>
            <pc:docMk/>
            <pc:sldMk cId="1481381218" sldId="261"/>
            <ac:spMk id="47" creationId="{436A4EE7-6C56-1541-AEE4-CB8DCE4E18DB}"/>
          </ac:spMkLst>
        </pc:spChg>
        <pc:spChg chg="mod">
          <ac:chgData name="Marie-Claire Greening" userId="ca53f1d0-a626-4bbd-86bc-dbeb45709ece" providerId="ADAL" clId="{7377D430-1648-344E-AEB7-B2DED6765952}" dt="2021-10-15T13:03:13.432" v="871" actId="1036"/>
          <ac:spMkLst>
            <pc:docMk/>
            <pc:sldMk cId="1481381218" sldId="261"/>
            <ac:spMk id="48" creationId="{D432DAFE-AB3E-274E-A6A5-E22B8E902ACA}"/>
          </ac:spMkLst>
        </pc:spChg>
        <pc:spChg chg="mod">
          <ac:chgData name="Marie-Claire Greening" userId="ca53f1d0-a626-4bbd-86bc-dbeb45709ece" providerId="ADAL" clId="{7377D430-1648-344E-AEB7-B2DED6765952}" dt="2021-10-15T13:03:39.321" v="969" actId="1036"/>
          <ac:spMkLst>
            <pc:docMk/>
            <pc:sldMk cId="1481381218" sldId="261"/>
            <ac:spMk id="49" creationId="{5A681665-D4BF-E94C-B1FE-B266EFEFF0C4}"/>
          </ac:spMkLst>
        </pc:spChg>
        <pc:spChg chg="mod">
          <ac:chgData name="Marie-Claire Greening" userId="ca53f1d0-a626-4bbd-86bc-dbeb45709ece" providerId="ADAL" clId="{7377D430-1648-344E-AEB7-B2DED6765952}" dt="2021-10-15T13:03:33.312" v="968" actId="1038"/>
          <ac:spMkLst>
            <pc:docMk/>
            <pc:sldMk cId="1481381218" sldId="261"/>
            <ac:spMk id="50" creationId="{8796BC57-AA2E-044F-A9AF-F990B3948C34}"/>
          </ac:spMkLst>
        </pc:spChg>
        <pc:spChg chg="add del mod">
          <ac:chgData name="Marie-Claire Greening" userId="ca53f1d0-a626-4bbd-86bc-dbeb45709ece" providerId="ADAL" clId="{7377D430-1648-344E-AEB7-B2DED6765952}" dt="2021-10-14T16:20:03.739" v="18"/>
          <ac:spMkLst>
            <pc:docMk/>
            <pc:sldMk cId="1481381218" sldId="261"/>
            <ac:spMk id="82" creationId="{F794494E-877E-6C44-A81D-DB7D5B22BDB6}"/>
          </ac:spMkLst>
        </pc:spChg>
        <pc:spChg chg="add mod">
          <ac:chgData name="Marie-Claire Greening" userId="ca53f1d0-a626-4bbd-86bc-dbeb45709ece" providerId="ADAL" clId="{7377D430-1648-344E-AEB7-B2DED6765952}" dt="2021-10-15T13:02:15.311" v="776" actId="1035"/>
          <ac:spMkLst>
            <pc:docMk/>
            <pc:sldMk cId="1481381218" sldId="261"/>
            <ac:spMk id="83" creationId="{F3E26B15-3A03-D24F-9AC6-E81E6E56C5AA}"/>
          </ac:spMkLst>
        </pc:spChg>
        <pc:spChg chg="add mod">
          <ac:chgData name="Marie-Claire Greening" userId="ca53f1d0-a626-4bbd-86bc-dbeb45709ece" providerId="ADAL" clId="{7377D430-1648-344E-AEB7-B2DED6765952}" dt="2021-10-15T13:02:32.281" v="807" actId="1035"/>
          <ac:spMkLst>
            <pc:docMk/>
            <pc:sldMk cId="1481381218" sldId="261"/>
            <ac:spMk id="84" creationId="{0A2F51B0-6AEA-7C4E-9DB6-C4026A03399B}"/>
          </ac:spMkLst>
        </pc:spChg>
        <pc:spChg chg="add mod">
          <ac:chgData name="Marie-Claire Greening" userId="ca53f1d0-a626-4bbd-86bc-dbeb45709ece" providerId="ADAL" clId="{7377D430-1648-344E-AEB7-B2DED6765952}" dt="2021-10-15T13:23:30.247" v="1088" actId="1076"/>
          <ac:spMkLst>
            <pc:docMk/>
            <pc:sldMk cId="1481381218" sldId="261"/>
            <ac:spMk id="85" creationId="{652225E9-B158-374F-BBE5-A574F030433D}"/>
          </ac:spMkLst>
        </pc:spChg>
        <pc:spChg chg="add mod">
          <ac:chgData name="Marie-Claire Greening" userId="ca53f1d0-a626-4bbd-86bc-dbeb45709ece" providerId="ADAL" clId="{7377D430-1648-344E-AEB7-B2DED6765952}" dt="2021-10-15T13:02:15.311" v="776" actId="1035"/>
          <ac:spMkLst>
            <pc:docMk/>
            <pc:sldMk cId="1481381218" sldId="261"/>
            <ac:spMk id="86" creationId="{25AAB19C-77A1-D848-83C4-F5E63C91EFB0}"/>
          </ac:spMkLst>
        </pc:spChg>
        <pc:spChg chg="add mod">
          <ac:chgData name="Marie-Claire Greening" userId="ca53f1d0-a626-4bbd-86bc-dbeb45709ece" providerId="ADAL" clId="{7377D430-1648-344E-AEB7-B2DED6765952}" dt="2021-10-15T13:02:15.311" v="776" actId="1035"/>
          <ac:spMkLst>
            <pc:docMk/>
            <pc:sldMk cId="1481381218" sldId="261"/>
            <ac:spMk id="87" creationId="{915841F4-843D-C746-8A84-59DDF583F95F}"/>
          </ac:spMkLst>
        </pc:spChg>
        <pc:spChg chg="add mod">
          <ac:chgData name="Marie-Claire Greening" userId="ca53f1d0-a626-4bbd-86bc-dbeb45709ece" providerId="ADAL" clId="{7377D430-1648-344E-AEB7-B2DED6765952}" dt="2021-10-15T13:19:50.043" v="1015" actId="1076"/>
          <ac:spMkLst>
            <pc:docMk/>
            <pc:sldMk cId="1481381218" sldId="261"/>
            <ac:spMk id="105" creationId="{CCCC92C6-14D2-FF47-B535-FBA78E4E847A}"/>
          </ac:spMkLst>
        </pc:spChg>
        <pc:spChg chg="add mod">
          <ac:chgData name="Marie-Claire Greening" userId="ca53f1d0-a626-4bbd-86bc-dbeb45709ece" providerId="ADAL" clId="{7377D430-1648-344E-AEB7-B2DED6765952}" dt="2021-10-15T13:18:46.109" v="998" actId="1076"/>
          <ac:spMkLst>
            <pc:docMk/>
            <pc:sldMk cId="1481381218" sldId="261"/>
            <ac:spMk id="106" creationId="{9DF5A168-D46F-8144-AE1C-F610F347CA42}"/>
          </ac:spMkLst>
        </pc:spChg>
        <pc:spChg chg="add mod">
          <ac:chgData name="Marie-Claire Greening" userId="ca53f1d0-a626-4bbd-86bc-dbeb45709ece" providerId="ADAL" clId="{7377D430-1648-344E-AEB7-B2DED6765952}" dt="2021-10-15T13:22:57.825" v="1081" actId="1076"/>
          <ac:spMkLst>
            <pc:docMk/>
            <pc:sldMk cId="1481381218" sldId="261"/>
            <ac:spMk id="107" creationId="{7DD421F9-4D0B-3A43-B642-0400188A0091}"/>
          </ac:spMkLst>
        </pc:spChg>
        <pc:spChg chg="add mod">
          <ac:chgData name="Marie-Claire Greening" userId="ca53f1d0-a626-4bbd-86bc-dbeb45709ece" providerId="ADAL" clId="{7377D430-1648-344E-AEB7-B2DED6765952}" dt="2021-10-15T13:24:09.679" v="1096" actId="114"/>
          <ac:spMkLst>
            <pc:docMk/>
            <pc:sldMk cId="1481381218" sldId="261"/>
            <ac:spMk id="108" creationId="{3E53A0FA-C39C-E84F-AF27-AF2684C70304}"/>
          </ac:spMkLst>
        </pc:spChg>
        <pc:spChg chg="add del mod">
          <ac:chgData name="Marie-Claire Greening" userId="ca53f1d0-a626-4bbd-86bc-dbeb45709ece" providerId="ADAL" clId="{7377D430-1648-344E-AEB7-B2DED6765952}" dt="2021-10-15T13:19:16.159" v="1006"/>
          <ac:spMkLst>
            <pc:docMk/>
            <pc:sldMk cId="1481381218" sldId="261"/>
            <ac:spMk id="111" creationId="{07B8BB47-340C-B243-8A90-A4F60AE65F02}"/>
          </ac:spMkLst>
        </pc:spChg>
        <pc:spChg chg="add del mod">
          <ac:chgData name="Marie-Claire Greening" userId="ca53f1d0-a626-4bbd-86bc-dbeb45709ece" providerId="ADAL" clId="{7377D430-1648-344E-AEB7-B2DED6765952}" dt="2021-10-15T13:19:57.920" v="1019"/>
          <ac:spMkLst>
            <pc:docMk/>
            <pc:sldMk cId="1481381218" sldId="261"/>
            <ac:spMk id="114" creationId="{D027C404-E7E3-884F-A775-5FE9E9EDA2DD}"/>
          </ac:spMkLst>
        </pc:spChg>
        <pc:spChg chg="add mod">
          <ac:chgData name="Marie-Claire Greening" userId="ca53f1d0-a626-4bbd-86bc-dbeb45709ece" providerId="ADAL" clId="{7377D430-1648-344E-AEB7-B2DED6765952}" dt="2021-10-15T13:22:50.925" v="1080" actId="14100"/>
          <ac:spMkLst>
            <pc:docMk/>
            <pc:sldMk cId="1481381218" sldId="261"/>
            <ac:spMk id="123" creationId="{7C650524-2315-254A-BE04-F8303E64A8C3}"/>
          </ac:spMkLst>
        </pc:spChg>
        <pc:spChg chg="add mod">
          <ac:chgData name="Marie-Claire Greening" userId="ca53f1d0-a626-4bbd-86bc-dbeb45709ece" providerId="ADAL" clId="{7377D430-1648-344E-AEB7-B2DED6765952}" dt="2021-10-15T13:23:52.105" v="1092" actId="1076"/>
          <ac:spMkLst>
            <pc:docMk/>
            <pc:sldMk cId="1481381218" sldId="261"/>
            <ac:spMk id="124" creationId="{473AFFA6-491F-AC4E-AB37-EEFDF25B075C}"/>
          </ac:spMkLst>
        </pc:spChg>
        <pc:grpChg chg="mod">
          <ac:chgData name="Marie-Claire Greening" userId="ca53f1d0-a626-4bbd-86bc-dbeb45709ece" providerId="ADAL" clId="{7377D430-1648-344E-AEB7-B2DED6765952}" dt="2021-10-15T13:02:22.896" v="790" actId="1035"/>
          <ac:grpSpMkLst>
            <pc:docMk/>
            <pc:sldMk cId="1481381218" sldId="261"/>
            <ac:grpSpMk id="5" creationId="{11A5C566-6AC1-F84C-B355-7CC46BBEBA94}"/>
          </ac:grpSpMkLst>
        </pc:grpChg>
        <pc:cxnChg chg="add mod">
          <ac:chgData name="Marie-Claire Greening" userId="ca53f1d0-a626-4bbd-86bc-dbeb45709ece" providerId="ADAL" clId="{7377D430-1648-344E-AEB7-B2DED6765952}" dt="2021-10-15T13:02:32.281" v="807" actId="1035"/>
          <ac:cxnSpMkLst>
            <pc:docMk/>
            <pc:sldMk cId="1481381218" sldId="261"/>
            <ac:cxnSpMk id="89" creationId="{7CD54EA7-C8C1-8540-B3B9-78A2A7A148BB}"/>
          </ac:cxnSpMkLst>
        </pc:cxnChg>
        <pc:cxnChg chg="add mod">
          <ac:chgData name="Marie-Claire Greening" userId="ca53f1d0-a626-4bbd-86bc-dbeb45709ece" providerId="ADAL" clId="{7377D430-1648-344E-AEB7-B2DED6765952}" dt="2021-10-15T13:23:37.456" v="1090" actId="14100"/>
          <ac:cxnSpMkLst>
            <pc:docMk/>
            <pc:sldMk cId="1481381218" sldId="261"/>
            <ac:cxnSpMk id="92" creationId="{CA108DCC-404A-2143-9E8E-B38B3865AA4A}"/>
          </ac:cxnSpMkLst>
        </pc:cxnChg>
        <pc:cxnChg chg="add mod">
          <ac:chgData name="Marie-Claire Greening" userId="ca53f1d0-a626-4bbd-86bc-dbeb45709ece" providerId="ADAL" clId="{7377D430-1648-344E-AEB7-B2DED6765952}" dt="2021-10-15T13:02:15.311" v="776" actId="1035"/>
          <ac:cxnSpMkLst>
            <pc:docMk/>
            <pc:sldMk cId="1481381218" sldId="261"/>
            <ac:cxnSpMk id="94" creationId="{F00758E6-AE4C-4E43-9399-F0F51DEA7163}"/>
          </ac:cxnSpMkLst>
        </pc:cxnChg>
        <pc:cxnChg chg="add mod">
          <ac:chgData name="Marie-Claire Greening" userId="ca53f1d0-a626-4bbd-86bc-dbeb45709ece" providerId="ADAL" clId="{7377D430-1648-344E-AEB7-B2DED6765952}" dt="2021-10-15T13:02:15.311" v="776" actId="1035"/>
          <ac:cxnSpMkLst>
            <pc:docMk/>
            <pc:sldMk cId="1481381218" sldId="261"/>
            <ac:cxnSpMk id="95" creationId="{A211FCD3-5BBE-2B4D-B0D2-1721C9C4F9DC}"/>
          </ac:cxnSpMkLst>
        </pc:cxnChg>
        <pc:cxnChg chg="add mod">
          <ac:chgData name="Marie-Claire Greening" userId="ca53f1d0-a626-4bbd-86bc-dbeb45709ece" providerId="ADAL" clId="{7377D430-1648-344E-AEB7-B2DED6765952}" dt="2021-10-15T13:02:15.311" v="776" actId="1035"/>
          <ac:cxnSpMkLst>
            <pc:docMk/>
            <pc:sldMk cId="1481381218" sldId="261"/>
            <ac:cxnSpMk id="96" creationId="{32310FA0-4CF7-2E4D-875D-9F384B093D23}"/>
          </ac:cxnSpMkLst>
        </pc:cxnChg>
        <pc:cxnChg chg="add mod">
          <ac:chgData name="Marie-Claire Greening" userId="ca53f1d0-a626-4bbd-86bc-dbeb45709ece" providerId="ADAL" clId="{7377D430-1648-344E-AEB7-B2DED6765952}" dt="2021-10-15T13:20:37.984" v="1040" actId="14100"/>
          <ac:cxnSpMkLst>
            <pc:docMk/>
            <pc:sldMk cId="1481381218" sldId="261"/>
            <ac:cxnSpMk id="104" creationId="{3861AA6A-3ECB-0C40-900C-08CF70D05BEF}"/>
          </ac:cxnSpMkLst>
        </pc:cxnChg>
        <pc:cxnChg chg="add mod">
          <ac:chgData name="Marie-Claire Greening" userId="ca53f1d0-a626-4bbd-86bc-dbeb45709ece" providerId="ADAL" clId="{7377D430-1648-344E-AEB7-B2DED6765952}" dt="2021-10-15T13:20:41.296" v="1041" actId="14100"/>
          <ac:cxnSpMkLst>
            <pc:docMk/>
            <pc:sldMk cId="1481381218" sldId="261"/>
            <ac:cxnSpMk id="112" creationId="{C8C82707-0289-2A46-858D-7BA23137BE13}"/>
          </ac:cxnSpMkLst>
        </pc:cxnChg>
      </pc:sldChg>
      <pc:sldChg chg="modSp mod ord">
        <pc:chgData name="Marie-Claire Greening" userId="ca53f1d0-a626-4bbd-86bc-dbeb45709ece" providerId="ADAL" clId="{7377D430-1648-344E-AEB7-B2DED6765952}" dt="2021-10-15T14:31:07.272" v="2415" actId="113"/>
        <pc:sldMkLst>
          <pc:docMk/>
          <pc:sldMk cId="2206106776" sldId="262"/>
        </pc:sldMkLst>
        <pc:spChg chg="mod">
          <ac:chgData name="Marie-Claire Greening" userId="ca53f1d0-a626-4bbd-86bc-dbeb45709ece" providerId="ADAL" clId="{7377D430-1648-344E-AEB7-B2DED6765952}" dt="2021-10-15T14:31:07.272" v="2415" actId="113"/>
          <ac:spMkLst>
            <pc:docMk/>
            <pc:sldMk cId="2206106776" sldId="262"/>
            <ac:spMk id="2" creationId="{5FE900F0-621C-2141-9DE5-987B4B2A38C7}"/>
          </ac:spMkLst>
        </pc:spChg>
      </pc:sldChg>
      <pc:sldChg chg="modSp mod ord">
        <pc:chgData name="Marie-Claire Greening" userId="ca53f1d0-a626-4bbd-86bc-dbeb45709ece" providerId="ADAL" clId="{7377D430-1648-344E-AEB7-B2DED6765952}" dt="2021-10-15T14:24:00.263" v="2222" actId="20577"/>
        <pc:sldMkLst>
          <pc:docMk/>
          <pc:sldMk cId="2898096899" sldId="263"/>
        </pc:sldMkLst>
        <pc:spChg chg="mod">
          <ac:chgData name="Marie-Claire Greening" userId="ca53f1d0-a626-4bbd-86bc-dbeb45709ece" providerId="ADAL" clId="{7377D430-1648-344E-AEB7-B2DED6765952}" dt="2021-10-15T12:21:55.218" v="511" actId="20577"/>
          <ac:spMkLst>
            <pc:docMk/>
            <pc:sldMk cId="2898096899" sldId="263"/>
            <ac:spMk id="2" creationId="{EC19E3C3-2BFF-4344-B07F-BC2E95FA4A60}"/>
          </ac:spMkLst>
        </pc:spChg>
        <pc:spChg chg="mod">
          <ac:chgData name="Marie-Claire Greening" userId="ca53f1d0-a626-4bbd-86bc-dbeb45709ece" providerId="ADAL" clId="{7377D430-1648-344E-AEB7-B2DED6765952}" dt="2021-10-15T14:24:00.263" v="2222" actId="20577"/>
          <ac:spMkLst>
            <pc:docMk/>
            <pc:sldMk cId="2898096899" sldId="263"/>
            <ac:spMk id="3" creationId="{B62D5DEA-846C-974C-80B9-E52A863E7B86}"/>
          </ac:spMkLst>
        </pc:spChg>
      </pc:sldChg>
      <pc:sldChg chg="modSp mod">
        <pc:chgData name="Marie-Claire Greening" userId="ca53f1d0-a626-4bbd-86bc-dbeb45709ece" providerId="ADAL" clId="{7377D430-1648-344E-AEB7-B2DED6765952}" dt="2021-10-15T14:30:38.199" v="2414" actId="20577"/>
        <pc:sldMkLst>
          <pc:docMk/>
          <pc:sldMk cId="4207842964" sldId="266"/>
        </pc:sldMkLst>
        <pc:spChg chg="mod">
          <ac:chgData name="Marie-Claire Greening" userId="ca53f1d0-a626-4bbd-86bc-dbeb45709ece" providerId="ADAL" clId="{7377D430-1648-344E-AEB7-B2DED6765952}" dt="2021-10-15T14:30:38.199" v="2414" actId="20577"/>
          <ac:spMkLst>
            <pc:docMk/>
            <pc:sldMk cId="4207842964" sldId="266"/>
            <ac:spMk id="2" creationId="{EC19E3C3-2BFF-4344-B07F-BC2E95FA4A60}"/>
          </ac:spMkLst>
        </pc:spChg>
      </pc:sldChg>
      <pc:sldChg chg="addSp delSp modSp new mod">
        <pc:chgData name="Marie-Claire Greening" userId="ca53f1d0-a626-4bbd-86bc-dbeb45709ece" providerId="ADAL" clId="{7377D430-1648-344E-AEB7-B2DED6765952}" dt="2021-10-15T14:28:43.452" v="2295" actId="167"/>
        <pc:sldMkLst>
          <pc:docMk/>
          <pc:sldMk cId="988118804" sldId="267"/>
        </pc:sldMkLst>
        <pc:spChg chg="del">
          <ac:chgData name="Marie-Claire Greening" userId="ca53f1d0-a626-4bbd-86bc-dbeb45709ece" providerId="ADAL" clId="{7377D430-1648-344E-AEB7-B2DED6765952}" dt="2021-10-14T16:27:14.195" v="37" actId="478"/>
          <ac:spMkLst>
            <pc:docMk/>
            <pc:sldMk cId="988118804" sldId="267"/>
            <ac:spMk id="2" creationId="{C7315A53-BCF5-C745-A0B1-6353613D26AA}"/>
          </ac:spMkLst>
        </pc:spChg>
        <pc:spChg chg="mod">
          <ac:chgData name="Marie-Claire Greening" userId="ca53f1d0-a626-4bbd-86bc-dbeb45709ece" providerId="ADAL" clId="{7377D430-1648-344E-AEB7-B2DED6765952}" dt="2021-10-14T16:35:01.203" v="110" actId="20577"/>
          <ac:spMkLst>
            <pc:docMk/>
            <pc:sldMk cId="988118804" sldId="267"/>
            <ac:spMk id="3" creationId="{DAF60B0F-EFCB-2348-81E7-FD97CFF6A1A9}"/>
          </ac:spMkLst>
        </pc:spChg>
        <pc:spChg chg="add mod">
          <ac:chgData name="Marie-Claire Greening" userId="ca53f1d0-a626-4bbd-86bc-dbeb45709ece" providerId="ADAL" clId="{7377D430-1648-344E-AEB7-B2DED6765952}" dt="2021-10-14T16:39:42.679" v="288" actId="20577"/>
          <ac:spMkLst>
            <pc:docMk/>
            <pc:sldMk cId="988118804" sldId="267"/>
            <ac:spMk id="7" creationId="{BEA55DF0-48FE-B144-82B2-8977B6E4348B}"/>
          </ac:spMkLst>
        </pc:spChg>
        <pc:spChg chg="add mod">
          <ac:chgData name="Marie-Claire Greening" userId="ca53f1d0-a626-4bbd-86bc-dbeb45709ece" providerId="ADAL" clId="{7377D430-1648-344E-AEB7-B2DED6765952}" dt="2021-10-15T14:27:29.541" v="2275" actId="1076"/>
          <ac:spMkLst>
            <pc:docMk/>
            <pc:sldMk cId="988118804" sldId="267"/>
            <ac:spMk id="8" creationId="{1C28DC20-1647-8949-98C9-3AA88B806391}"/>
          </ac:spMkLst>
        </pc:spChg>
        <pc:spChg chg="add mod">
          <ac:chgData name="Marie-Claire Greening" userId="ca53f1d0-a626-4bbd-86bc-dbeb45709ece" providerId="ADAL" clId="{7377D430-1648-344E-AEB7-B2DED6765952}" dt="2021-10-15T14:28:04.756" v="2286" actId="167"/>
          <ac:spMkLst>
            <pc:docMk/>
            <pc:sldMk cId="988118804" sldId="267"/>
            <ac:spMk id="9" creationId="{C8A288AD-EA11-8D4D-9E25-D14D3A0F8DF7}"/>
          </ac:spMkLst>
        </pc:spChg>
        <pc:spChg chg="add mod">
          <ac:chgData name="Marie-Claire Greening" userId="ca53f1d0-a626-4bbd-86bc-dbeb45709ece" providerId="ADAL" clId="{7377D430-1648-344E-AEB7-B2DED6765952}" dt="2021-10-15T14:28:43.452" v="2295" actId="167"/>
          <ac:spMkLst>
            <pc:docMk/>
            <pc:sldMk cId="988118804" sldId="267"/>
            <ac:spMk id="10" creationId="{0C155B77-7ADB-A84B-97B1-C4A1E68D41B5}"/>
          </ac:spMkLst>
        </pc:spChg>
        <pc:graphicFrameChg chg="add del mod">
          <ac:chgData name="Marie-Claire Greening" userId="ca53f1d0-a626-4bbd-86bc-dbeb45709ece" providerId="ADAL" clId="{7377D430-1648-344E-AEB7-B2DED6765952}" dt="2021-10-14T16:27:25.875" v="39"/>
          <ac:graphicFrameMkLst>
            <pc:docMk/>
            <pc:sldMk cId="988118804" sldId="267"/>
            <ac:graphicFrameMk id="5" creationId="{193B5562-4682-A943-B7A5-32309CC6CB1A}"/>
          </ac:graphicFrameMkLst>
        </pc:graphicFrameChg>
        <pc:graphicFrameChg chg="add mod">
          <ac:chgData name="Marie-Claire Greening" userId="ca53f1d0-a626-4bbd-86bc-dbeb45709ece" providerId="ADAL" clId="{7377D430-1648-344E-AEB7-B2DED6765952}" dt="2021-10-15T14:27:28.367" v="2273"/>
          <ac:graphicFrameMkLst>
            <pc:docMk/>
            <pc:sldMk cId="988118804" sldId="267"/>
            <ac:graphicFrameMk id="6" creationId="{1A17788E-3E32-E540-8763-D17130EA4148}"/>
          </ac:graphicFrameMkLst>
        </pc:graphicFrameChg>
      </pc:sldChg>
      <pc:sldChg chg="addSp delSp modSp new mod ord">
        <pc:chgData name="Marie-Claire Greening" userId="ca53f1d0-a626-4bbd-86bc-dbeb45709ece" providerId="ADAL" clId="{7377D430-1648-344E-AEB7-B2DED6765952}" dt="2021-10-15T14:33:32.995" v="2427"/>
        <pc:sldMkLst>
          <pc:docMk/>
          <pc:sldMk cId="1888646643" sldId="268"/>
        </pc:sldMkLst>
        <pc:spChg chg="del">
          <ac:chgData name="Marie-Claire Greening" userId="ca53f1d0-a626-4bbd-86bc-dbeb45709ece" providerId="ADAL" clId="{7377D430-1648-344E-AEB7-B2DED6765952}" dt="2021-10-14T17:08:53.059" v="450" actId="478"/>
          <ac:spMkLst>
            <pc:docMk/>
            <pc:sldMk cId="1888646643" sldId="268"/>
            <ac:spMk id="2" creationId="{FE509F1F-3067-074B-8A45-F31D46BDDEC7}"/>
          </ac:spMkLst>
        </pc:spChg>
        <pc:spChg chg="mod">
          <ac:chgData name="Marie-Claire Greening" userId="ca53f1d0-a626-4bbd-86bc-dbeb45709ece" providerId="ADAL" clId="{7377D430-1648-344E-AEB7-B2DED6765952}" dt="2021-10-15T14:25:50.057" v="2238" actId="20577"/>
          <ac:spMkLst>
            <pc:docMk/>
            <pc:sldMk cId="1888646643" sldId="268"/>
            <ac:spMk id="3" creationId="{1B6B4BCB-0CB8-D348-9899-D316B20C7642}"/>
          </ac:spMkLst>
        </pc:spChg>
        <pc:graphicFrameChg chg="add del mod">
          <ac:chgData name="Marie-Claire Greening" userId="ca53f1d0-a626-4bbd-86bc-dbeb45709ece" providerId="ADAL" clId="{7377D430-1648-344E-AEB7-B2DED6765952}" dt="2021-10-14T17:08:49.707" v="449"/>
          <ac:graphicFrameMkLst>
            <pc:docMk/>
            <pc:sldMk cId="1888646643" sldId="268"/>
            <ac:graphicFrameMk id="5" creationId="{8312BF8D-0857-D84E-BA3A-CD34A50325F6}"/>
          </ac:graphicFrameMkLst>
        </pc:graphicFrameChg>
        <pc:graphicFrameChg chg="add del mod">
          <ac:chgData name="Marie-Claire Greening" userId="ca53f1d0-a626-4bbd-86bc-dbeb45709ece" providerId="ADAL" clId="{7377D430-1648-344E-AEB7-B2DED6765952}" dt="2021-10-14T17:09:19.975" v="455" actId="478"/>
          <ac:graphicFrameMkLst>
            <pc:docMk/>
            <pc:sldMk cId="1888646643" sldId="268"/>
            <ac:graphicFrameMk id="6" creationId="{352D24A9-E6BE-E64D-AD8B-7B57FA72A7FC}"/>
          </ac:graphicFrameMkLst>
        </pc:graphicFrameChg>
        <pc:graphicFrameChg chg="add del mod">
          <ac:chgData name="Marie-Claire Greening" userId="ca53f1d0-a626-4bbd-86bc-dbeb45709ece" providerId="ADAL" clId="{7377D430-1648-344E-AEB7-B2DED6765952}" dt="2021-10-14T17:09:30.104" v="458" actId="478"/>
          <ac:graphicFrameMkLst>
            <pc:docMk/>
            <pc:sldMk cId="1888646643" sldId="268"/>
            <ac:graphicFrameMk id="7" creationId="{F691F108-670B-8B4B-996C-678132DDAD2E}"/>
          </ac:graphicFrameMkLst>
        </pc:graphicFrameChg>
        <pc:graphicFrameChg chg="add del mod">
          <ac:chgData name="Marie-Claire Greening" userId="ca53f1d0-a626-4bbd-86bc-dbeb45709ece" providerId="ADAL" clId="{7377D430-1648-344E-AEB7-B2DED6765952}" dt="2021-10-14T17:21:53.654" v="479" actId="478"/>
          <ac:graphicFrameMkLst>
            <pc:docMk/>
            <pc:sldMk cId="1888646643" sldId="268"/>
            <ac:graphicFrameMk id="8" creationId="{C51C2EED-B548-814F-827C-2C31940C8336}"/>
          </ac:graphicFrameMkLst>
        </pc:graphicFrameChg>
        <pc:graphicFrameChg chg="add mod">
          <ac:chgData name="Marie-Claire Greening" userId="ca53f1d0-a626-4bbd-86bc-dbeb45709ece" providerId="ADAL" clId="{7377D430-1648-344E-AEB7-B2DED6765952}" dt="2021-10-15T14:33:32.995" v="2427"/>
          <ac:graphicFrameMkLst>
            <pc:docMk/>
            <pc:sldMk cId="1888646643" sldId="268"/>
            <ac:graphicFrameMk id="9" creationId="{62D65084-0AE0-2A40-B131-AFE3FA71AA1C}"/>
          </ac:graphicFrameMkLst>
        </pc:graphicFrameChg>
      </pc:sldChg>
      <pc:sldChg chg="addSp delSp modSp new mod">
        <pc:chgData name="Marie-Claire Greening" userId="ca53f1d0-a626-4bbd-86bc-dbeb45709ece" providerId="ADAL" clId="{7377D430-1648-344E-AEB7-B2DED6765952}" dt="2021-10-15T13:32:14.232" v="1133" actId="20577"/>
        <pc:sldMkLst>
          <pc:docMk/>
          <pc:sldMk cId="35343297" sldId="269"/>
        </pc:sldMkLst>
        <pc:spChg chg="del">
          <ac:chgData name="Marie-Claire Greening" userId="ca53f1d0-a626-4bbd-86bc-dbeb45709ece" providerId="ADAL" clId="{7377D430-1648-344E-AEB7-B2DED6765952}" dt="2021-10-15T13:26:19.890" v="1099" actId="478"/>
          <ac:spMkLst>
            <pc:docMk/>
            <pc:sldMk cId="35343297" sldId="269"/>
            <ac:spMk id="2" creationId="{6E01D5A9-F8C5-A947-83BE-9C37A25CEAB9}"/>
          </ac:spMkLst>
        </pc:spChg>
        <pc:spChg chg="del">
          <ac:chgData name="Marie-Claire Greening" userId="ca53f1d0-a626-4bbd-86bc-dbeb45709ece" providerId="ADAL" clId="{7377D430-1648-344E-AEB7-B2DED6765952}" dt="2021-10-15T13:26:27.227" v="1102" actId="478"/>
          <ac:spMkLst>
            <pc:docMk/>
            <pc:sldMk cId="35343297" sldId="269"/>
            <ac:spMk id="3" creationId="{8AA733B6-FBC1-1649-9C8F-9C2E2935F533}"/>
          </ac:spMkLst>
        </pc:spChg>
        <pc:spChg chg="add del mod">
          <ac:chgData name="Marie-Claire Greening" userId="ca53f1d0-a626-4bbd-86bc-dbeb45709ece" providerId="ADAL" clId="{7377D430-1648-344E-AEB7-B2DED6765952}" dt="2021-10-15T13:26:25.450" v="1101"/>
          <ac:spMkLst>
            <pc:docMk/>
            <pc:sldMk cId="35343297" sldId="269"/>
            <ac:spMk id="5" creationId="{63D65A25-C1C8-E44B-932E-470FBE22ECBF}"/>
          </ac:spMkLst>
        </pc:spChg>
        <pc:spChg chg="add del mod">
          <ac:chgData name="Marie-Claire Greening" userId="ca53f1d0-a626-4bbd-86bc-dbeb45709ece" providerId="ADAL" clId="{7377D430-1648-344E-AEB7-B2DED6765952}" dt="2021-10-15T13:26:25.450" v="1101"/>
          <ac:spMkLst>
            <pc:docMk/>
            <pc:sldMk cId="35343297" sldId="269"/>
            <ac:spMk id="7" creationId="{F8690B6F-5778-B146-BC9E-B9B53637850B}"/>
          </ac:spMkLst>
        </pc:spChg>
        <pc:spChg chg="add mod">
          <ac:chgData name="Marie-Claire Greening" userId="ca53f1d0-a626-4bbd-86bc-dbeb45709ece" providerId="ADAL" clId="{7377D430-1648-344E-AEB7-B2DED6765952}" dt="2021-10-15T13:26:28.191" v="1103"/>
          <ac:spMkLst>
            <pc:docMk/>
            <pc:sldMk cId="35343297" sldId="269"/>
            <ac:spMk id="12" creationId="{2FE937DD-734E-E441-B6DC-B0E2BBBEE510}"/>
          </ac:spMkLst>
        </pc:spChg>
        <pc:spChg chg="add mod">
          <ac:chgData name="Marie-Claire Greening" userId="ca53f1d0-a626-4bbd-86bc-dbeb45709ece" providerId="ADAL" clId="{7377D430-1648-344E-AEB7-B2DED6765952}" dt="2021-10-15T13:32:14.232" v="1133" actId="20577"/>
          <ac:spMkLst>
            <pc:docMk/>
            <pc:sldMk cId="35343297" sldId="269"/>
            <ac:spMk id="14" creationId="{501CD675-B877-2443-98CF-25ABDF835743}"/>
          </ac:spMkLst>
        </pc:spChg>
        <pc:graphicFrameChg chg="add del mod">
          <ac:chgData name="Marie-Claire Greening" userId="ca53f1d0-a626-4bbd-86bc-dbeb45709ece" providerId="ADAL" clId="{7377D430-1648-344E-AEB7-B2DED6765952}" dt="2021-10-15T13:26:25.450" v="1101"/>
          <ac:graphicFrameMkLst>
            <pc:docMk/>
            <pc:sldMk cId="35343297" sldId="269"/>
            <ac:graphicFrameMk id="8" creationId="{3440044E-5B97-2446-989E-BBBCD981ED30}"/>
          </ac:graphicFrameMkLst>
        </pc:graphicFrameChg>
        <pc:graphicFrameChg chg="add del mod">
          <ac:chgData name="Marie-Claire Greening" userId="ca53f1d0-a626-4bbd-86bc-dbeb45709ece" providerId="ADAL" clId="{7377D430-1648-344E-AEB7-B2DED6765952}" dt="2021-10-15T13:26:25.450" v="1101"/>
          <ac:graphicFrameMkLst>
            <pc:docMk/>
            <pc:sldMk cId="35343297" sldId="269"/>
            <ac:graphicFrameMk id="9" creationId="{D2BB3920-A093-C041-B26E-17A811E720BE}"/>
          </ac:graphicFrameMkLst>
        </pc:graphicFrameChg>
        <pc:graphicFrameChg chg="add del mod">
          <ac:chgData name="Marie-Claire Greening" userId="ca53f1d0-a626-4bbd-86bc-dbeb45709ece" providerId="ADAL" clId="{7377D430-1648-344E-AEB7-B2DED6765952}" dt="2021-10-15T13:26:25.450" v="1101"/>
          <ac:graphicFrameMkLst>
            <pc:docMk/>
            <pc:sldMk cId="35343297" sldId="269"/>
            <ac:graphicFrameMk id="10" creationId="{76189D51-A4A7-1C4F-AD1B-6A8C89237994}"/>
          </ac:graphicFrameMkLst>
        </pc:graphicFrameChg>
        <pc:graphicFrameChg chg="add mod">
          <ac:chgData name="Marie-Claire Greening" userId="ca53f1d0-a626-4bbd-86bc-dbeb45709ece" providerId="ADAL" clId="{7377D430-1648-344E-AEB7-B2DED6765952}" dt="2021-10-15T13:26:28.191" v="1103"/>
          <ac:graphicFrameMkLst>
            <pc:docMk/>
            <pc:sldMk cId="35343297" sldId="269"/>
            <ac:graphicFrameMk id="15" creationId="{1284DEA0-977D-D348-BA69-8D16F4FE25C7}"/>
          </ac:graphicFrameMkLst>
        </pc:graphicFrameChg>
        <pc:graphicFrameChg chg="add mod">
          <ac:chgData name="Marie-Claire Greening" userId="ca53f1d0-a626-4bbd-86bc-dbeb45709ece" providerId="ADAL" clId="{7377D430-1648-344E-AEB7-B2DED6765952}" dt="2021-10-15T13:26:28.191" v="1103"/>
          <ac:graphicFrameMkLst>
            <pc:docMk/>
            <pc:sldMk cId="35343297" sldId="269"/>
            <ac:graphicFrameMk id="16" creationId="{B54F7360-A986-164E-8DF7-0A5A60906C48}"/>
          </ac:graphicFrameMkLst>
        </pc:graphicFrameChg>
        <pc:graphicFrameChg chg="add mod">
          <ac:chgData name="Marie-Claire Greening" userId="ca53f1d0-a626-4bbd-86bc-dbeb45709ece" providerId="ADAL" clId="{7377D430-1648-344E-AEB7-B2DED6765952}" dt="2021-10-15T13:26:28.191" v="1103"/>
          <ac:graphicFrameMkLst>
            <pc:docMk/>
            <pc:sldMk cId="35343297" sldId="269"/>
            <ac:graphicFrameMk id="17" creationId="{B9626A14-EB83-FC4C-A9E2-6B4BD700A9E7}"/>
          </ac:graphicFrameMkLst>
        </pc:graphicFrameChg>
        <pc:picChg chg="add del mod">
          <ac:chgData name="Marie-Claire Greening" userId="ca53f1d0-a626-4bbd-86bc-dbeb45709ece" providerId="ADAL" clId="{7377D430-1648-344E-AEB7-B2DED6765952}" dt="2021-10-15T13:26:25.450" v="1101"/>
          <ac:picMkLst>
            <pc:docMk/>
            <pc:sldMk cId="35343297" sldId="269"/>
            <ac:picMk id="6" creationId="{10A1D80A-4E76-2D45-A8C8-E9E20F7DE5FE}"/>
          </ac:picMkLst>
        </pc:picChg>
        <pc:picChg chg="add del mod">
          <ac:chgData name="Marie-Claire Greening" userId="ca53f1d0-a626-4bbd-86bc-dbeb45709ece" providerId="ADAL" clId="{7377D430-1648-344E-AEB7-B2DED6765952}" dt="2021-10-15T13:26:25.450" v="1101"/>
          <ac:picMkLst>
            <pc:docMk/>
            <pc:sldMk cId="35343297" sldId="269"/>
            <ac:picMk id="11" creationId="{53DDA258-31DE-A442-A90A-3D95B7234D43}"/>
          </ac:picMkLst>
        </pc:picChg>
        <pc:picChg chg="add mod">
          <ac:chgData name="Marie-Claire Greening" userId="ca53f1d0-a626-4bbd-86bc-dbeb45709ece" providerId="ADAL" clId="{7377D430-1648-344E-AEB7-B2DED6765952}" dt="2021-10-15T13:26:28.191" v="1103"/>
          <ac:picMkLst>
            <pc:docMk/>
            <pc:sldMk cId="35343297" sldId="269"/>
            <ac:picMk id="13" creationId="{B9DE21E4-8D71-8343-A297-6C239680692B}"/>
          </ac:picMkLst>
        </pc:picChg>
        <pc:picChg chg="add mod">
          <ac:chgData name="Marie-Claire Greening" userId="ca53f1d0-a626-4bbd-86bc-dbeb45709ece" providerId="ADAL" clId="{7377D430-1648-344E-AEB7-B2DED6765952}" dt="2021-10-15T13:26:28.191" v="1103"/>
          <ac:picMkLst>
            <pc:docMk/>
            <pc:sldMk cId="35343297" sldId="269"/>
            <ac:picMk id="18" creationId="{77FF3358-A9A9-C54E-96CE-B5650287DE45}"/>
          </ac:picMkLst>
        </pc:picChg>
      </pc:sldChg>
      <pc:sldChg chg="addSp delSp modSp new mod">
        <pc:chgData name="Marie-Claire Greening" userId="ca53f1d0-a626-4bbd-86bc-dbeb45709ece" providerId="ADAL" clId="{7377D430-1648-344E-AEB7-B2DED6765952}" dt="2021-10-15T13:28:21.534" v="1110"/>
        <pc:sldMkLst>
          <pc:docMk/>
          <pc:sldMk cId="629641182" sldId="270"/>
        </pc:sldMkLst>
        <pc:spChg chg="del">
          <ac:chgData name="Marie-Claire Greening" userId="ca53f1d0-a626-4bbd-86bc-dbeb45709ece" providerId="ADAL" clId="{7377D430-1648-344E-AEB7-B2DED6765952}" dt="2021-10-15T13:27:13.423" v="1105" actId="478"/>
          <ac:spMkLst>
            <pc:docMk/>
            <pc:sldMk cId="629641182" sldId="270"/>
            <ac:spMk id="2" creationId="{8AC6BCD4-BF3F-A441-A0FC-128D84EAC9B2}"/>
          </ac:spMkLst>
        </pc:spChg>
        <pc:spChg chg="del">
          <ac:chgData name="Marie-Claire Greening" userId="ca53f1d0-a626-4bbd-86bc-dbeb45709ece" providerId="ADAL" clId="{7377D430-1648-344E-AEB7-B2DED6765952}" dt="2021-10-15T13:27:16.812" v="1106" actId="478"/>
          <ac:spMkLst>
            <pc:docMk/>
            <pc:sldMk cId="629641182" sldId="270"/>
            <ac:spMk id="3" creationId="{5B4DCF54-A848-324B-8545-A44464A84DB1}"/>
          </ac:spMkLst>
        </pc:spChg>
        <pc:spChg chg="add mod">
          <ac:chgData name="Marie-Claire Greening" userId="ca53f1d0-a626-4bbd-86bc-dbeb45709ece" providerId="ADAL" clId="{7377D430-1648-344E-AEB7-B2DED6765952}" dt="2021-10-15T13:27:18.030" v="1107"/>
          <ac:spMkLst>
            <pc:docMk/>
            <pc:sldMk cId="629641182" sldId="270"/>
            <ac:spMk id="5" creationId="{14379570-4F00-4645-8B67-E1EA637AE9D8}"/>
          </ac:spMkLst>
        </pc:spChg>
        <pc:graphicFrameChg chg="add mod modGraphic">
          <ac:chgData name="Marie-Claire Greening" userId="ca53f1d0-a626-4bbd-86bc-dbeb45709ece" providerId="ADAL" clId="{7377D430-1648-344E-AEB7-B2DED6765952}" dt="2021-10-15T13:28:21.534" v="1110"/>
          <ac:graphicFrameMkLst>
            <pc:docMk/>
            <pc:sldMk cId="629641182" sldId="270"/>
            <ac:graphicFrameMk id="6" creationId="{FD449F78-E757-944C-A88D-FBCAFD8E2F47}"/>
          </ac:graphicFrameMkLst>
        </pc:graphicFrameChg>
      </pc:sldChg>
      <pc:sldChg chg="addSp delSp modSp new mod">
        <pc:chgData name="Marie-Claire Greening" userId="ca53f1d0-a626-4bbd-86bc-dbeb45709ece" providerId="ADAL" clId="{7377D430-1648-344E-AEB7-B2DED6765952}" dt="2021-10-15T13:29:11.279" v="1114"/>
        <pc:sldMkLst>
          <pc:docMk/>
          <pc:sldMk cId="2262405229" sldId="271"/>
        </pc:sldMkLst>
        <pc:spChg chg="del">
          <ac:chgData name="Marie-Claire Greening" userId="ca53f1d0-a626-4bbd-86bc-dbeb45709ece" providerId="ADAL" clId="{7377D430-1648-344E-AEB7-B2DED6765952}" dt="2021-10-15T13:28:52.942" v="1112" actId="478"/>
          <ac:spMkLst>
            <pc:docMk/>
            <pc:sldMk cId="2262405229" sldId="271"/>
            <ac:spMk id="2" creationId="{5691159B-BA05-494C-B156-30EF4707D0F0}"/>
          </ac:spMkLst>
        </pc:spChg>
        <pc:spChg chg="del">
          <ac:chgData name="Marie-Claire Greening" userId="ca53f1d0-a626-4bbd-86bc-dbeb45709ece" providerId="ADAL" clId="{7377D430-1648-344E-AEB7-B2DED6765952}" dt="2021-10-15T13:28:52.942" v="1112" actId="478"/>
          <ac:spMkLst>
            <pc:docMk/>
            <pc:sldMk cId="2262405229" sldId="271"/>
            <ac:spMk id="3" creationId="{537EF5A8-8866-5147-B210-ED1817520E24}"/>
          </ac:spMkLst>
        </pc:spChg>
        <pc:spChg chg="add mod">
          <ac:chgData name="Marie-Claire Greening" userId="ca53f1d0-a626-4bbd-86bc-dbeb45709ece" providerId="ADAL" clId="{7377D430-1648-344E-AEB7-B2DED6765952}" dt="2021-10-15T13:28:54.056" v="1113"/>
          <ac:spMkLst>
            <pc:docMk/>
            <pc:sldMk cId="2262405229" sldId="271"/>
            <ac:spMk id="5" creationId="{D6083CF4-394D-434E-B1D1-25E58ECF597C}"/>
          </ac:spMkLst>
        </pc:spChg>
        <pc:graphicFrameChg chg="add mod modGraphic">
          <ac:chgData name="Marie-Claire Greening" userId="ca53f1d0-a626-4bbd-86bc-dbeb45709ece" providerId="ADAL" clId="{7377D430-1648-344E-AEB7-B2DED6765952}" dt="2021-10-15T13:29:11.279" v="1114"/>
          <ac:graphicFrameMkLst>
            <pc:docMk/>
            <pc:sldMk cId="2262405229" sldId="271"/>
            <ac:graphicFrameMk id="6" creationId="{4764D115-0126-4643-BE99-CC97BD25DE2E}"/>
          </ac:graphicFrameMkLst>
        </pc:graphicFrameChg>
      </pc:sldChg>
      <pc:sldChg chg="addSp delSp modSp new mod">
        <pc:chgData name="Marie-Claire Greening" userId="ca53f1d0-a626-4bbd-86bc-dbeb45709ece" providerId="ADAL" clId="{7377D430-1648-344E-AEB7-B2DED6765952}" dt="2021-10-15T14:32:34.117" v="2425" actId="20577"/>
        <pc:sldMkLst>
          <pc:docMk/>
          <pc:sldMk cId="2441201578" sldId="272"/>
        </pc:sldMkLst>
        <pc:spChg chg="mod">
          <ac:chgData name="Marie-Claire Greening" userId="ca53f1d0-a626-4bbd-86bc-dbeb45709ece" providerId="ADAL" clId="{7377D430-1648-344E-AEB7-B2DED6765952}" dt="2021-10-15T14:32:34.117" v="2425" actId="20577"/>
          <ac:spMkLst>
            <pc:docMk/>
            <pc:sldMk cId="2441201578" sldId="272"/>
            <ac:spMk id="2" creationId="{CB88A6A5-EB42-9642-85C9-4ABAD7B35A12}"/>
          </ac:spMkLst>
        </pc:spChg>
        <pc:spChg chg="mod">
          <ac:chgData name="Marie-Claire Greening" userId="ca53f1d0-a626-4bbd-86bc-dbeb45709ece" providerId="ADAL" clId="{7377D430-1648-344E-AEB7-B2DED6765952}" dt="2021-10-15T14:16:24.387" v="2068" actId="14100"/>
          <ac:spMkLst>
            <pc:docMk/>
            <pc:sldMk cId="2441201578" sldId="272"/>
            <ac:spMk id="3" creationId="{96211F6B-5569-9A4E-8019-BB48454212BF}"/>
          </ac:spMkLst>
        </pc:spChg>
        <pc:spChg chg="add del">
          <ac:chgData name="Marie-Claire Greening" userId="ca53f1d0-a626-4bbd-86bc-dbeb45709ece" providerId="ADAL" clId="{7377D430-1648-344E-AEB7-B2DED6765952}" dt="2021-10-15T14:06:03.584" v="1617"/>
          <ac:spMkLst>
            <pc:docMk/>
            <pc:sldMk cId="2441201578" sldId="272"/>
            <ac:spMk id="5" creationId="{4941C954-F01C-AA40-AE7A-63FA1EFB015B}"/>
          </ac:spMkLst>
        </pc:spChg>
        <pc:picChg chg="add del">
          <ac:chgData name="Marie-Claire Greening" userId="ca53f1d0-a626-4bbd-86bc-dbeb45709ece" providerId="ADAL" clId="{7377D430-1648-344E-AEB7-B2DED6765952}" dt="2021-10-15T14:06:03.584" v="1617"/>
          <ac:picMkLst>
            <pc:docMk/>
            <pc:sldMk cId="2441201578" sldId="272"/>
            <ac:picMk id="3074" creationId="{D9269538-07A8-3247-B99C-140094071DF4}"/>
          </ac:picMkLst>
        </pc:picChg>
        <pc:picChg chg="add del">
          <ac:chgData name="Marie-Claire Greening" userId="ca53f1d0-a626-4bbd-86bc-dbeb45709ece" providerId="ADAL" clId="{7377D430-1648-344E-AEB7-B2DED6765952}" dt="2021-10-15T14:06:03.584" v="1617"/>
          <ac:picMkLst>
            <pc:docMk/>
            <pc:sldMk cId="2441201578" sldId="272"/>
            <ac:picMk id="3075" creationId="{353EBC7E-E52C-9C43-AEFB-D5FA20116063}"/>
          </ac:picMkLst>
        </pc:picChg>
      </pc:sldChg>
      <pc:sldMasterChg chg="modSldLayout">
        <pc:chgData name="Marie-Claire Greening" userId="ca53f1d0-a626-4bbd-86bc-dbeb45709ece" providerId="ADAL" clId="{7377D430-1648-344E-AEB7-B2DED6765952}" dt="2021-10-14T16:20:27.585" v="35" actId="20577"/>
        <pc:sldMasterMkLst>
          <pc:docMk/>
          <pc:sldMasterMk cId="0" sldId="2147483650"/>
        </pc:sldMasterMkLst>
        <pc:sldLayoutChg chg="modSp mod">
          <pc:chgData name="Marie-Claire Greening" userId="ca53f1d0-a626-4bbd-86bc-dbeb45709ece" providerId="ADAL" clId="{7377D430-1648-344E-AEB7-B2DED6765952}" dt="2021-10-14T16:20:27.585" v="35" actId="20577"/>
          <pc:sldLayoutMkLst>
            <pc:docMk/>
            <pc:sldMasterMk cId="0" sldId="2147483650"/>
            <pc:sldLayoutMk cId="0" sldId="2147483649"/>
          </pc:sldLayoutMkLst>
          <pc:spChg chg="mod">
            <ac:chgData name="Marie-Claire Greening" userId="ca53f1d0-a626-4bbd-86bc-dbeb45709ece" providerId="ADAL" clId="{7377D430-1648-344E-AEB7-B2DED6765952}" dt="2021-10-14T16:20:27.585" v="35" actId="20577"/>
            <ac:spMkLst>
              <pc:docMk/>
              <pc:sldMasterMk cId="0" sldId="2147483650"/>
              <pc:sldLayoutMk cId="0" sldId="2147483649"/>
              <ac:spMk id="11" creationId="{00000000-0000-0000-0000-000000000000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C490CB-94F0-DC46-B755-772F820367CB}" type="doc">
      <dgm:prSet loTypeId="urn:microsoft.com/office/officeart/2005/8/layout/cycle2" loCatId="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B554E2E5-E12C-614E-9EF7-B505000C2275}">
      <dgm:prSet phldrT="[Text]"/>
      <dgm:spPr/>
      <dgm:t>
        <a:bodyPr/>
        <a:lstStyle/>
        <a:p>
          <a:r>
            <a:rPr lang="en-GB" dirty="0"/>
            <a:t>Jan</a:t>
          </a:r>
        </a:p>
      </dgm:t>
    </dgm:pt>
    <dgm:pt modelId="{90B157DC-DD7A-5E41-96BD-0F25BA3A2512}" type="parTrans" cxnId="{DC710ADF-E306-944B-A448-38D3F94AD42C}">
      <dgm:prSet/>
      <dgm:spPr/>
      <dgm:t>
        <a:bodyPr/>
        <a:lstStyle/>
        <a:p>
          <a:endParaRPr lang="en-GB"/>
        </a:p>
      </dgm:t>
    </dgm:pt>
    <dgm:pt modelId="{119BA271-FEC0-284B-9E01-32C6D0C7D0FE}" type="sibTrans" cxnId="{DC710ADF-E306-944B-A448-38D3F94AD42C}">
      <dgm:prSet/>
      <dgm:spPr/>
      <dgm:t>
        <a:bodyPr/>
        <a:lstStyle/>
        <a:p>
          <a:endParaRPr lang="en-GB"/>
        </a:p>
      </dgm:t>
    </dgm:pt>
    <dgm:pt modelId="{18ED81A5-19B9-3A46-8296-566B50A6C76C}">
      <dgm:prSet phldrT="[Text]"/>
      <dgm:spPr/>
      <dgm:t>
        <a:bodyPr/>
        <a:lstStyle/>
        <a:p>
          <a:r>
            <a:rPr lang="en-GB" dirty="0"/>
            <a:t>Feb</a:t>
          </a:r>
        </a:p>
      </dgm:t>
    </dgm:pt>
    <dgm:pt modelId="{750EF621-D12B-A241-9D28-8E06878CF6CE}" type="parTrans" cxnId="{7AA549DD-AEC3-AF49-874D-B9C116E3FA9C}">
      <dgm:prSet/>
      <dgm:spPr/>
      <dgm:t>
        <a:bodyPr/>
        <a:lstStyle/>
        <a:p>
          <a:endParaRPr lang="en-GB"/>
        </a:p>
      </dgm:t>
    </dgm:pt>
    <dgm:pt modelId="{E627020C-A562-0548-B55A-03BD5D83DAE7}" type="sibTrans" cxnId="{7AA549DD-AEC3-AF49-874D-B9C116E3FA9C}">
      <dgm:prSet/>
      <dgm:spPr/>
      <dgm:t>
        <a:bodyPr/>
        <a:lstStyle/>
        <a:p>
          <a:endParaRPr lang="en-GB"/>
        </a:p>
      </dgm:t>
    </dgm:pt>
    <dgm:pt modelId="{7CE0F540-9597-2847-BE3F-C814A7203720}">
      <dgm:prSet phldrT="[Text]"/>
      <dgm:spPr/>
      <dgm:t>
        <a:bodyPr/>
        <a:lstStyle/>
        <a:p>
          <a:r>
            <a:rPr lang="en-GB" dirty="0"/>
            <a:t>Mar</a:t>
          </a:r>
        </a:p>
      </dgm:t>
    </dgm:pt>
    <dgm:pt modelId="{21E46107-89A6-104C-99E2-11573A9EA769}" type="parTrans" cxnId="{B5696821-BF51-594E-9904-4604C2B78828}">
      <dgm:prSet/>
      <dgm:spPr/>
      <dgm:t>
        <a:bodyPr/>
        <a:lstStyle/>
        <a:p>
          <a:endParaRPr lang="en-GB"/>
        </a:p>
      </dgm:t>
    </dgm:pt>
    <dgm:pt modelId="{744FC849-DFD5-2B4B-8979-30B87A2CA724}" type="sibTrans" cxnId="{B5696821-BF51-594E-9904-4604C2B78828}">
      <dgm:prSet/>
      <dgm:spPr/>
      <dgm:t>
        <a:bodyPr/>
        <a:lstStyle/>
        <a:p>
          <a:endParaRPr lang="en-GB"/>
        </a:p>
      </dgm:t>
    </dgm:pt>
    <dgm:pt modelId="{04FD4A0B-6144-7A4E-A2E6-D3936CA7FE52}">
      <dgm:prSet phldrT="[Text]"/>
      <dgm:spPr/>
      <dgm:t>
        <a:bodyPr/>
        <a:lstStyle/>
        <a:p>
          <a:r>
            <a:rPr lang="en-GB" dirty="0"/>
            <a:t>May</a:t>
          </a:r>
        </a:p>
      </dgm:t>
    </dgm:pt>
    <dgm:pt modelId="{B6E33B04-6658-A44F-8ABD-1CD4C5BB457F}" type="sibTrans" cxnId="{EFBAF5E5-B6CC-184B-8874-FAD401D13F5E}">
      <dgm:prSet/>
      <dgm:spPr/>
      <dgm:t>
        <a:bodyPr/>
        <a:lstStyle/>
        <a:p>
          <a:endParaRPr lang="en-GB"/>
        </a:p>
      </dgm:t>
    </dgm:pt>
    <dgm:pt modelId="{8EC71B3F-BADC-1E4A-820B-92CA6D39DB9D}" type="parTrans" cxnId="{EFBAF5E5-B6CC-184B-8874-FAD401D13F5E}">
      <dgm:prSet/>
      <dgm:spPr/>
      <dgm:t>
        <a:bodyPr/>
        <a:lstStyle/>
        <a:p>
          <a:endParaRPr lang="en-GB"/>
        </a:p>
      </dgm:t>
    </dgm:pt>
    <dgm:pt modelId="{AC1D384C-F304-6246-A6AE-1A1644A57F6E}">
      <dgm:prSet phldrT="[Text]"/>
      <dgm:spPr/>
      <dgm:t>
        <a:bodyPr/>
        <a:lstStyle/>
        <a:p>
          <a:r>
            <a:rPr lang="en-GB" dirty="0"/>
            <a:t>Apr</a:t>
          </a:r>
        </a:p>
      </dgm:t>
    </dgm:pt>
    <dgm:pt modelId="{C3143E98-22D7-0C49-8382-A844A05D91C8}" type="sibTrans" cxnId="{DEB9401A-18F8-BC4A-A686-2A618E375E44}">
      <dgm:prSet/>
      <dgm:spPr/>
      <dgm:t>
        <a:bodyPr/>
        <a:lstStyle/>
        <a:p>
          <a:endParaRPr lang="en-GB"/>
        </a:p>
      </dgm:t>
    </dgm:pt>
    <dgm:pt modelId="{007472F2-EF05-6B43-84F1-B497974B8BBA}" type="parTrans" cxnId="{DEB9401A-18F8-BC4A-A686-2A618E375E44}">
      <dgm:prSet/>
      <dgm:spPr/>
      <dgm:t>
        <a:bodyPr/>
        <a:lstStyle/>
        <a:p>
          <a:endParaRPr lang="en-GB"/>
        </a:p>
      </dgm:t>
    </dgm:pt>
    <dgm:pt modelId="{C11E8F24-3CBF-FE4F-8A7E-49500D56D237}">
      <dgm:prSet/>
      <dgm:spPr/>
      <dgm:t>
        <a:bodyPr/>
        <a:lstStyle/>
        <a:p>
          <a:r>
            <a:rPr lang="en-GB" dirty="0"/>
            <a:t>Jun</a:t>
          </a:r>
        </a:p>
      </dgm:t>
    </dgm:pt>
    <dgm:pt modelId="{B403E261-3B08-F249-B3B8-DD5DECDF986A}" type="parTrans" cxnId="{BBB9269C-0955-4A48-95AF-3FEBF53833EF}">
      <dgm:prSet/>
      <dgm:spPr/>
      <dgm:t>
        <a:bodyPr/>
        <a:lstStyle/>
        <a:p>
          <a:endParaRPr lang="en-GB"/>
        </a:p>
      </dgm:t>
    </dgm:pt>
    <dgm:pt modelId="{02D66BFE-8833-A248-92CB-FF55FFDD5EFD}" type="sibTrans" cxnId="{BBB9269C-0955-4A48-95AF-3FEBF53833EF}">
      <dgm:prSet/>
      <dgm:spPr/>
      <dgm:t>
        <a:bodyPr/>
        <a:lstStyle/>
        <a:p>
          <a:endParaRPr lang="en-GB"/>
        </a:p>
      </dgm:t>
    </dgm:pt>
    <dgm:pt modelId="{B6752EEA-D22B-E44D-B2C1-333948D96FAE}">
      <dgm:prSet/>
      <dgm:spPr/>
      <dgm:t>
        <a:bodyPr/>
        <a:lstStyle/>
        <a:p>
          <a:r>
            <a:rPr lang="en-GB" dirty="0"/>
            <a:t>Jul</a:t>
          </a:r>
        </a:p>
      </dgm:t>
    </dgm:pt>
    <dgm:pt modelId="{66817AC1-2031-F648-B383-E94F0DBF32F4}" type="parTrans" cxnId="{1DDD62CA-33DA-074D-A4DA-631142E80F0C}">
      <dgm:prSet/>
      <dgm:spPr/>
      <dgm:t>
        <a:bodyPr/>
        <a:lstStyle/>
        <a:p>
          <a:endParaRPr lang="en-GB"/>
        </a:p>
      </dgm:t>
    </dgm:pt>
    <dgm:pt modelId="{04AD515F-6504-C842-AD3D-AFB3E0C10239}" type="sibTrans" cxnId="{1DDD62CA-33DA-074D-A4DA-631142E80F0C}">
      <dgm:prSet/>
      <dgm:spPr/>
      <dgm:t>
        <a:bodyPr/>
        <a:lstStyle/>
        <a:p>
          <a:endParaRPr lang="en-GB"/>
        </a:p>
      </dgm:t>
    </dgm:pt>
    <dgm:pt modelId="{9E7854F3-F2A9-394A-8068-20AAA8271CF0}">
      <dgm:prSet/>
      <dgm:spPr/>
      <dgm:t>
        <a:bodyPr/>
        <a:lstStyle/>
        <a:p>
          <a:r>
            <a:rPr lang="en-GB" dirty="0"/>
            <a:t>Aug</a:t>
          </a:r>
        </a:p>
      </dgm:t>
    </dgm:pt>
    <dgm:pt modelId="{4B97854D-F5CB-3447-91ED-A0A938767FC4}" type="parTrans" cxnId="{50F91275-FEBD-A44D-A199-6BDAD5B604D0}">
      <dgm:prSet/>
      <dgm:spPr/>
      <dgm:t>
        <a:bodyPr/>
        <a:lstStyle/>
        <a:p>
          <a:endParaRPr lang="en-GB"/>
        </a:p>
      </dgm:t>
    </dgm:pt>
    <dgm:pt modelId="{880AAF47-31C0-294C-BCAB-224CD2B19CFD}" type="sibTrans" cxnId="{50F91275-FEBD-A44D-A199-6BDAD5B604D0}">
      <dgm:prSet/>
      <dgm:spPr/>
      <dgm:t>
        <a:bodyPr/>
        <a:lstStyle/>
        <a:p>
          <a:endParaRPr lang="en-GB"/>
        </a:p>
      </dgm:t>
    </dgm:pt>
    <dgm:pt modelId="{0A86184E-3158-2747-87B9-2B9951C647E0}">
      <dgm:prSet/>
      <dgm:spPr/>
      <dgm:t>
        <a:bodyPr/>
        <a:lstStyle/>
        <a:p>
          <a:r>
            <a:rPr lang="en-GB" dirty="0"/>
            <a:t>Dec</a:t>
          </a:r>
        </a:p>
      </dgm:t>
    </dgm:pt>
    <dgm:pt modelId="{2F0ABEC9-09AF-B240-A153-EEE11B5C28A1}" type="parTrans" cxnId="{3F180D26-5675-1E44-B7EC-C7A8748CF150}">
      <dgm:prSet/>
      <dgm:spPr/>
      <dgm:t>
        <a:bodyPr/>
        <a:lstStyle/>
        <a:p>
          <a:endParaRPr lang="en-GB"/>
        </a:p>
      </dgm:t>
    </dgm:pt>
    <dgm:pt modelId="{B01DE924-76D7-1841-80E6-4C52017A07E0}" type="sibTrans" cxnId="{3F180D26-5675-1E44-B7EC-C7A8748CF150}">
      <dgm:prSet/>
      <dgm:spPr/>
      <dgm:t>
        <a:bodyPr/>
        <a:lstStyle/>
        <a:p>
          <a:endParaRPr lang="en-GB"/>
        </a:p>
      </dgm:t>
    </dgm:pt>
    <dgm:pt modelId="{A4EC2C4E-704C-BC44-BB81-84D24683922F}">
      <dgm:prSet/>
      <dgm:spPr/>
      <dgm:t>
        <a:bodyPr/>
        <a:lstStyle/>
        <a:p>
          <a:r>
            <a:rPr lang="en-GB" dirty="0"/>
            <a:t>Sep</a:t>
          </a:r>
        </a:p>
      </dgm:t>
    </dgm:pt>
    <dgm:pt modelId="{8E02550E-A5E5-AD46-A1E4-51A61437E1D6}" type="parTrans" cxnId="{A51BDBE7-8D64-0140-A9FC-32E74AB5DD15}">
      <dgm:prSet/>
      <dgm:spPr/>
      <dgm:t>
        <a:bodyPr/>
        <a:lstStyle/>
        <a:p>
          <a:endParaRPr lang="en-GB"/>
        </a:p>
      </dgm:t>
    </dgm:pt>
    <dgm:pt modelId="{CFACD314-CA83-C045-BEE0-873F1C557C5A}" type="sibTrans" cxnId="{A51BDBE7-8D64-0140-A9FC-32E74AB5DD15}">
      <dgm:prSet/>
      <dgm:spPr/>
      <dgm:t>
        <a:bodyPr/>
        <a:lstStyle/>
        <a:p>
          <a:endParaRPr lang="en-GB"/>
        </a:p>
      </dgm:t>
    </dgm:pt>
    <dgm:pt modelId="{DFFFD15A-6786-8746-AA43-E9CB6A2D47CB}">
      <dgm:prSet/>
      <dgm:spPr/>
      <dgm:t>
        <a:bodyPr/>
        <a:lstStyle/>
        <a:p>
          <a:r>
            <a:rPr lang="en-GB" dirty="0"/>
            <a:t>Oct</a:t>
          </a:r>
        </a:p>
      </dgm:t>
    </dgm:pt>
    <dgm:pt modelId="{AACBFFCF-FB83-2E4B-AF99-4AF5AB56EB63}" type="parTrans" cxnId="{1C0F542C-39B0-094E-AFB0-DCD2526F2BAE}">
      <dgm:prSet/>
      <dgm:spPr/>
      <dgm:t>
        <a:bodyPr/>
        <a:lstStyle/>
        <a:p>
          <a:endParaRPr lang="en-GB"/>
        </a:p>
      </dgm:t>
    </dgm:pt>
    <dgm:pt modelId="{091E6514-ADD7-B34E-9A79-5318E1652B59}" type="sibTrans" cxnId="{1C0F542C-39B0-094E-AFB0-DCD2526F2BAE}">
      <dgm:prSet/>
      <dgm:spPr/>
      <dgm:t>
        <a:bodyPr/>
        <a:lstStyle/>
        <a:p>
          <a:endParaRPr lang="en-GB"/>
        </a:p>
      </dgm:t>
    </dgm:pt>
    <dgm:pt modelId="{BDF25E67-33B6-2C48-A192-00FB6AAC6410}">
      <dgm:prSet/>
      <dgm:spPr/>
      <dgm:t>
        <a:bodyPr/>
        <a:lstStyle/>
        <a:p>
          <a:r>
            <a:rPr lang="en-GB" dirty="0"/>
            <a:t>Nov</a:t>
          </a:r>
        </a:p>
      </dgm:t>
    </dgm:pt>
    <dgm:pt modelId="{D7048AF2-E9F6-EB4C-BCED-B5C936710551}" type="parTrans" cxnId="{00C1E079-79E2-C646-B681-77773B1F0DDB}">
      <dgm:prSet/>
      <dgm:spPr/>
      <dgm:t>
        <a:bodyPr/>
        <a:lstStyle/>
        <a:p>
          <a:endParaRPr lang="en-GB"/>
        </a:p>
      </dgm:t>
    </dgm:pt>
    <dgm:pt modelId="{1CBB1F3A-8778-5543-948D-8DA2AA4561B2}" type="sibTrans" cxnId="{00C1E079-79E2-C646-B681-77773B1F0DDB}">
      <dgm:prSet/>
      <dgm:spPr/>
      <dgm:t>
        <a:bodyPr/>
        <a:lstStyle/>
        <a:p>
          <a:endParaRPr lang="en-GB"/>
        </a:p>
      </dgm:t>
    </dgm:pt>
    <dgm:pt modelId="{35F9F720-531C-5246-9C1E-3C800B054C9C}" type="pres">
      <dgm:prSet presAssocID="{5EC490CB-94F0-DC46-B755-772F820367CB}" presName="cycle" presStyleCnt="0">
        <dgm:presLayoutVars>
          <dgm:dir/>
          <dgm:resizeHandles val="exact"/>
        </dgm:presLayoutVars>
      </dgm:prSet>
      <dgm:spPr/>
    </dgm:pt>
    <dgm:pt modelId="{73AAB294-E317-BB4F-94EC-47B696DF20D3}" type="pres">
      <dgm:prSet presAssocID="{B554E2E5-E12C-614E-9EF7-B505000C2275}" presName="node" presStyleLbl="node1" presStyleIdx="0" presStyleCnt="12">
        <dgm:presLayoutVars>
          <dgm:bulletEnabled val="1"/>
        </dgm:presLayoutVars>
      </dgm:prSet>
      <dgm:spPr/>
    </dgm:pt>
    <dgm:pt modelId="{5451893F-C1A7-C24E-BE56-5185F3E530DD}" type="pres">
      <dgm:prSet presAssocID="{119BA271-FEC0-284B-9E01-32C6D0C7D0FE}" presName="sibTrans" presStyleLbl="sibTrans2D1" presStyleIdx="0" presStyleCnt="12"/>
      <dgm:spPr/>
    </dgm:pt>
    <dgm:pt modelId="{7FAA27E8-F2DD-8243-8738-1A6A33CF637A}" type="pres">
      <dgm:prSet presAssocID="{119BA271-FEC0-284B-9E01-32C6D0C7D0FE}" presName="connectorText" presStyleLbl="sibTrans2D1" presStyleIdx="0" presStyleCnt="12"/>
      <dgm:spPr/>
    </dgm:pt>
    <dgm:pt modelId="{4A1450BE-8BF4-AD4C-A985-F1B21149619F}" type="pres">
      <dgm:prSet presAssocID="{18ED81A5-19B9-3A46-8296-566B50A6C76C}" presName="node" presStyleLbl="node1" presStyleIdx="1" presStyleCnt="12" custRadScaleRad="99788" custRadScaleInc="1053">
        <dgm:presLayoutVars>
          <dgm:bulletEnabled val="1"/>
        </dgm:presLayoutVars>
      </dgm:prSet>
      <dgm:spPr/>
    </dgm:pt>
    <dgm:pt modelId="{DDCC799E-4B77-004F-846B-A9FF02A31DF9}" type="pres">
      <dgm:prSet presAssocID="{E627020C-A562-0548-B55A-03BD5D83DAE7}" presName="sibTrans" presStyleLbl="sibTrans2D1" presStyleIdx="1" presStyleCnt="12"/>
      <dgm:spPr/>
    </dgm:pt>
    <dgm:pt modelId="{45EE2365-C22C-EB4B-BD61-585DBA9333F9}" type="pres">
      <dgm:prSet presAssocID="{E627020C-A562-0548-B55A-03BD5D83DAE7}" presName="connectorText" presStyleLbl="sibTrans2D1" presStyleIdx="1" presStyleCnt="12"/>
      <dgm:spPr/>
    </dgm:pt>
    <dgm:pt modelId="{799030B2-8100-3045-90E5-909B04B6E025}" type="pres">
      <dgm:prSet presAssocID="{7CE0F540-9597-2847-BE3F-C814A7203720}" presName="node" presStyleLbl="node1" presStyleIdx="2" presStyleCnt="12">
        <dgm:presLayoutVars>
          <dgm:bulletEnabled val="1"/>
        </dgm:presLayoutVars>
      </dgm:prSet>
      <dgm:spPr/>
    </dgm:pt>
    <dgm:pt modelId="{E33DD370-3FEC-C94B-BD40-D47DC0377177}" type="pres">
      <dgm:prSet presAssocID="{744FC849-DFD5-2B4B-8979-30B87A2CA724}" presName="sibTrans" presStyleLbl="sibTrans2D1" presStyleIdx="2" presStyleCnt="12"/>
      <dgm:spPr/>
    </dgm:pt>
    <dgm:pt modelId="{D28025B7-474C-584A-A6A9-F9FDA57344E3}" type="pres">
      <dgm:prSet presAssocID="{744FC849-DFD5-2B4B-8979-30B87A2CA724}" presName="connectorText" presStyleLbl="sibTrans2D1" presStyleIdx="2" presStyleCnt="12"/>
      <dgm:spPr/>
    </dgm:pt>
    <dgm:pt modelId="{722F6487-568C-C543-87A0-5EF887E7620B}" type="pres">
      <dgm:prSet presAssocID="{AC1D384C-F304-6246-A6AE-1A1644A57F6E}" presName="node" presStyleLbl="node1" presStyleIdx="3" presStyleCnt="12">
        <dgm:presLayoutVars>
          <dgm:bulletEnabled val="1"/>
        </dgm:presLayoutVars>
      </dgm:prSet>
      <dgm:spPr/>
    </dgm:pt>
    <dgm:pt modelId="{CFBBFD40-0D5A-E94D-8B77-4A58C029835C}" type="pres">
      <dgm:prSet presAssocID="{C3143E98-22D7-0C49-8382-A844A05D91C8}" presName="sibTrans" presStyleLbl="sibTrans2D1" presStyleIdx="3" presStyleCnt="12"/>
      <dgm:spPr/>
    </dgm:pt>
    <dgm:pt modelId="{C0FCF361-51B6-6F4D-BABD-0B43BF973C0C}" type="pres">
      <dgm:prSet presAssocID="{C3143E98-22D7-0C49-8382-A844A05D91C8}" presName="connectorText" presStyleLbl="sibTrans2D1" presStyleIdx="3" presStyleCnt="12"/>
      <dgm:spPr/>
    </dgm:pt>
    <dgm:pt modelId="{C953F210-02F4-C044-A8D0-D5A50D749DDB}" type="pres">
      <dgm:prSet presAssocID="{04FD4A0B-6144-7A4E-A2E6-D3936CA7FE52}" presName="node" presStyleLbl="node1" presStyleIdx="4" presStyleCnt="12" custRadScaleRad="92638" custRadScaleInc="7016">
        <dgm:presLayoutVars>
          <dgm:bulletEnabled val="1"/>
        </dgm:presLayoutVars>
      </dgm:prSet>
      <dgm:spPr/>
    </dgm:pt>
    <dgm:pt modelId="{FCAF4FBD-325D-7C46-94EF-CF595074F37B}" type="pres">
      <dgm:prSet presAssocID="{B6E33B04-6658-A44F-8ABD-1CD4C5BB457F}" presName="sibTrans" presStyleLbl="sibTrans2D1" presStyleIdx="4" presStyleCnt="12"/>
      <dgm:spPr/>
    </dgm:pt>
    <dgm:pt modelId="{57623BFF-ED3F-C045-8B8B-CD03AF0C02D8}" type="pres">
      <dgm:prSet presAssocID="{B6E33B04-6658-A44F-8ABD-1CD4C5BB457F}" presName="connectorText" presStyleLbl="sibTrans2D1" presStyleIdx="4" presStyleCnt="12"/>
      <dgm:spPr/>
    </dgm:pt>
    <dgm:pt modelId="{BD8B33E0-68B1-474F-88D6-90C8CF214394}" type="pres">
      <dgm:prSet presAssocID="{C11E8F24-3CBF-FE4F-8A7E-49500D56D237}" presName="node" presStyleLbl="node1" presStyleIdx="5" presStyleCnt="12">
        <dgm:presLayoutVars>
          <dgm:bulletEnabled val="1"/>
        </dgm:presLayoutVars>
      </dgm:prSet>
      <dgm:spPr/>
    </dgm:pt>
    <dgm:pt modelId="{6CC74AD8-8BCF-9345-99E1-521C2EB4CAE2}" type="pres">
      <dgm:prSet presAssocID="{02D66BFE-8833-A248-92CB-FF55FFDD5EFD}" presName="sibTrans" presStyleLbl="sibTrans2D1" presStyleIdx="5" presStyleCnt="12"/>
      <dgm:spPr/>
    </dgm:pt>
    <dgm:pt modelId="{E6D09C29-E9C0-FC42-8D3A-46BC76500C78}" type="pres">
      <dgm:prSet presAssocID="{02D66BFE-8833-A248-92CB-FF55FFDD5EFD}" presName="connectorText" presStyleLbl="sibTrans2D1" presStyleIdx="5" presStyleCnt="12"/>
      <dgm:spPr/>
    </dgm:pt>
    <dgm:pt modelId="{36903D57-B637-F941-A746-E89593A5A457}" type="pres">
      <dgm:prSet presAssocID="{B6752EEA-D22B-E44D-B2C1-333948D96FAE}" presName="node" presStyleLbl="node1" presStyleIdx="6" presStyleCnt="12">
        <dgm:presLayoutVars>
          <dgm:bulletEnabled val="1"/>
        </dgm:presLayoutVars>
      </dgm:prSet>
      <dgm:spPr/>
    </dgm:pt>
    <dgm:pt modelId="{45094F93-28CB-9444-A8DA-5F378C682C7D}" type="pres">
      <dgm:prSet presAssocID="{04AD515F-6504-C842-AD3D-AFB3E0C10239}" presName="sibTrans" presStyleLbl="sibTrans2D1" presStyleIdx="6" presStyleCnt="12"/>
      <dgm:spPr/>
    </dgm:pt>
    <dgm:pt modelId="{8229E6B0-5B57-274C-8D46-8F67F80FF57D}" type="pres">
      <dgm:prSet presAssocID="{04AD515F-6504-C842-AD3D-AFB3E0C10239}" presName="connectorText" presStyleLbl="sibTrans2D1" presStyleIdx="6" presStyleCnt="12"/>
      <dgm:spPr/>
    </dgm:pt>
    <dgm:pt modelId="{1CAE691C-6937-1647-A6EB-44CBD264A24D}" type="pres">
      <dgm:prSet presAssocID="{9E7854F3-F2A9-394A-8068-20AAA8271CF0}" presName="node" presStyleLbl="node1" presStyleIdx="7" presStyleCnt="12">
        <dgm:presLayoutVars>
          <dgm:bulletEnabled val="1"/>
        </dgm:presLayoutVars>
      </dgm:prSet>
      <dgm:spPr/>
    </dgm:pt>
    <dgm:pt modelId="{80526FF9-5F8E-E549-B1A9-B32966C74D78}" type="pres">
      <dgm:prSet presAssocID="{880AAF47-31C0-294C-BCAB-224CD2B19CFD}" presName="sibTrans" presStyleLbl="sibTrans2D1" presStyleIdx="7" presStyleCnt="12"/>
      <dgm:spPr/>
    </dgm:pt>
    <dgm:pt modelId="{1282872A-B22F-1141-951A-C4F9D2D36F94}" type="pres">
      <dgm:prSet presAssocID="{880AAF47-31C0-294C-BCAB-224CD2B19CFD}" presName="connectorText" presStyleLbl="sibTrans2D1" presStyleIdx="7" presStyleCnt="12"/>
      <dgm:spPr/>
    </dgm:pt>
    <dgm:pt modelId="{5FC0F13D-86E4-1B4B-AFB0-600881C8774A}" type="pres">
      <dgm:prSet presAssocID="{A4EC2C4E-704C-BC44-BB81-84D24683922F}" presName="node" presStyleLbl="node1" presStyleIdx="8" presStyleCnt="12">
        <dgm:presLayoutVars>
          <dgm:bulletEnabled val="1"/>
        </dgm:presLayoutVars>
      </dgm:prSet>
      <dgm:spPr/>
    </dgm:pt>
    <dgm:pt modelId="{8F05844B-1CB4-4A43-A9E3-09439BC7DD01}" type="pres">
      <dgm:prSet presAssocID="{CFACD314-CA83-C045-BEE0-873F1C557C5A}" presName="sibTrans" presStyleLbl="sibTrans2D1" presStyleIdx="8" presStyleCnt="12"/>
      <dgm:spPr/>
    </dgm:pt>
    <dgm:pt modelId="{60F7E0B2-5920-294B-9EDC-3192D6C06D00}" type="pres">
      <dgm:prSet presAssocID="{CFACD314-CA83-C045-BEE0-873F1C557C5A}" presName="connectorText" presStyleLbl="sibTrans2D1" presStyleIdx="8" presStyleCnt="12"/>
      <dgm:spPr/>
    </dgm:pt>
    <dgm:pt modelId="{1147C748-2B98-7A43-B8A7-C09B74F5A7F4}" type="pres">
      <dgm:prSet presAssocID="{DFFFD15A-6786-8746-AA43-E9CB6A2D47CB}" presName="node" presStyleLbl="node1" presStyleIdx="9" presStyleCnt="12">
        <dgm:presLayoutVars>
          <dgm:bulletEnabled val="1"/>
        </dgm:presLayoutVars>
      </dgm:prSet>
      <dgm:spPr/>
    </dgm:pt>
    <dgm:pt modelId="{F9C89F97-9EC8-D54E-9A1E-BE88087A91ED}" type="pres">
      <dgm:prSet presAssocID="{091E6514-ADD7-B34E-9A79-5318E1652B59}" presName="sibTrans" presStyleLbl="sibTrans2D1" presStyleIdx="9" presStyleCnt="12"/>
      <dgm:spPr/>
    </dgm:pt>
    <dgm:pt modelId="{64F4799C-94E1-7F44-A4C5-E1796095DA00}" type="pres">
      <dgm:prSet presAssocID="{091E6514-ADD7-B34E-9A79-5318E1652B59}" presName="connectorText" presStyleLbl="sibTrans2D1" presStyleIdx="9" presStyleCnt="12"/>
      <dgm:spPr/>
    </dgm:pt>
    <dgm:pt modelId="{92F1C02E-53D1-9149-AF1D-8037E42D6C14}" type="pres">
      <dgm:prSet presAssocID="{BDF25E67-33B6-2C48-A192-00FB6AAC6410}" presName="node" presStyleLbl="node1" presStyleIdx="10" presStyleCnt="12">
        <dgm:presLayoutVars>
          <dgm:bulletEnabled val="1"/>
        </dgm:presLayoutVars>
      </dgm:prSet>
      <dgm:spPr/>
    </dgm:pt>
    <dgm:pt modelId="{CAF07CCA-FCB9-B84C-9A8A-17E2F44D91E2}" type="pres">
      <dgm:prSet presAssocID="{1CBB1F3A-8778-5543-948D-8DA2AA4561B2}" presName="sibTrans" presStyleLbl="sibTrans2D1" presStyleIdx="10" presStyleCnt="12"/>
      <dgm:spPr/>
    </dgm:pt>
    <dgm:pt modelId="{1503173C-485D-4646-A987-8B69E07D4D45}" type="pres">
      <dgm:prSet presAssocID="{1CBB1F3A-8778-5543-948D-8DA2AA4561B2}" presName="connectorText" presStyleLbl="sibTrans2D1" presStyleIdx="10" presStyleCnt="12"/>
      <dgm:spPr/>
    </dgm:pt>
    <dgm:pt modelId="{613C8BAF-1605-FE4A-8556-A65F349CCDFE}" type="pres">
      <dgm:prSet presAssocID="{0A86184E-3158-2747-87B9-2B9951C647E0}" presName="node" presStyleLbl="node1" presStyleIdx="11" presStyleCnt="12">
        <dgm:presLayoutVars>
          <dgm:bulletEnabled val="1"/>
        </dgm:presLayoutVars>
      </dgm:prSet>
      <dgm:spPr/>
    </dgm:pt>
    <dgm:pt modelId="{7C2055B2-812D-894D-8701-F21CF357AE35}" type="pres">
      <dgm:prSet presAssocID="{B01DE924-76D7-1841-80E6-4C52017A07E0}" presName="sibTrans" presStyleLbl="sibTrans2D1" presStyleIdx="11" presStyleCnt="12"/>
      <dgm:spPr/>
    </dgm:pt>
    <dgm:pt modelId="{9E63354A-6979-7641-A1FA-DD2FBFEAAB8C}" type="pres">
      <dgm:prSet presAssocID="{B01DE924-76D7-1841-80E6-4C52017A07E0}" presName="connectorText" presStyleLbl="sibTrans2D1" presStyleIdx="11" presStyleCnt="12"/>
      <dgm:spPr/>
    </dgm:pt>
  </dgm:ptLst>
  <dgm:cxnLst>
    <dgm:cxn modelId="{25CD2506-969C-4844-8867-DFDB0EAFA8D9}" type="presOf" srcId="{5EC490CB-94F0-DC46-B755-772F820367CB}" destId="{35F9F720-531C-5246-9C1E-3C800B054C9C}" srcOrd="0" destOrd="0" presId="urn:microsoft.com/office/officeart/2005/8/layout/cycle2"/>
    <dgm:cxn modelId="{2F86FC13-59EF-784D-A7C0-F1F656503B0D}" type="presOf" srcId="{A4EC2C4E-704C-BC44-BB81-84D24683922F}" destId="{5FC0F13D-86E4-1B4B-AFB0-600881C8774A}" srcOrd="0" destOrd="0" presId="urn:microsoft.com/office/officeart/2005/8/layout/cycle2"/>
    <dgm:cxn modelId="{DEB9401A-18F8-BC4A-A686-2A618E375E44}" srcId="{5EC490CB-94F0-DC46-B755-772F820367CB}" destId="{AC1D384C-F304-6246-A6AE-1A1644A57F6E}" srcOrd="3" destOrd="0" parTransId="{007472F2-EF05-6B43-84F1-B497974B8BBA}" sibTransId="{C3143E98-22D7-0C49-8382-A844A05D91C8}"/>
    <dgm:cxn modelId="{F3E39320-2F4D-EC47-88A5-E8149992AD0F}" type="presOf" srcId="{091E6514-ADD7-B34E-9A79-5318E1652B59}" destId="{F9C89F97-9EC8-D54E-9A1E-BE88087A91ED}" srcOrd="0" destOrd="0" presId="urn:microsoft.com/office/officeart/2005/8/layout/cycle2"/>
    <dgm:cxn modelId="{B5696821-BF51-594E-9904-4604C2B78828}" srcId="{5EC490CB-94F0-DC46-B755-772F820367CB}" destId="{7CE0F540-9597-2847-BE3F-C814A7203720}" srcOrd="2" destOrd="0" parTransId="{21E46107-89A6-104C-99E2-11573A9EA769}" sibTransId="{744FC849-DFD5-2B4B-8979-30B87A2CA724}"/>
    <dgm:cxn modelId="{2D428121-6AA2-2541-AFAC-E846A79CE22D}" type="presOf" srcId="{744FC849-DFD5-2B4B-8979-30B87A2CA724}" destId="{D28025B7-474C-584A-A6A9-F9FDA57344E3}" srcOrd="1" destOrd="0" presId="urn:microsoft.com/office/officeart/2005/8/layout/cycle2"/>
    <dgm:cxn modelId="{3F180D26-5675-1E44-B7EC-C7A8748CF150}" srcId="{5EC490CB-94F0-DC46-B755-772F820367CB}" destId="{0A86184E-3158-2747-87B9-2B9951C647E0}" srcOrd="11" destOrd="0" parTransId="{2F0ABEC9-09AF-B240-A153-EEE11B5C28A1}" sibTransId="{B01DE924-76D7-1841-80E6-4C52017A07E0}"/>
    <dgm:cxn modelId="{1C0F542C-39B0-094E-AFB0-DCD2526F2BAE}" srcId="{5EC490CB-94F0-DC46-B755-772F820367CB}" destId="{DFFFD15A-6786-8746-AA43-E9CB6A2D47CB}" srcOrd="9" destOrd="0" parTransId="{AACBFFCF-FB83-2E4B-AF99-4AF5AB56EB63}" sibTransId="{091E6514-ADD7-B34E-9A79-5318E1652B59}"/>
    <dgm:cxn modelId="{F48B792D-3CF5-E845-B3FA-A931947F2E44}" type="presOf" srcId="{02D66BFE-8833-A248-92CB-FF55FFDD5EFD}" destId="{E6D09C29-E9C0-FC42-8D3A-46BC76500C78}" srcOrd="1" destOrd="0" presId="urn:microsoft.com/office/officeart/2005/8/layout/cycle2"/>
    <dgm:cxn modelId="{D034082E-0017-394B-B76F-AEE4B14A16D4}" type="presOf" srcId="{1CBB1F3A-8778-5543-948D-8DA2AA4561B2}" destId="{1503173C-485D-4646-A987-8B69E07D4D45}" srcOrd="1" destOrd="0" presId="urn:microsoft.com/office/officeart/2005/8/layout/cycle2"/>
    <dgm:cxn modelId="{1F30D52F-EF08-D94F-B81F-D3675DF184CD}" type="presOf" srcId="{B01DE924-76D7-1841-80E6-4C52017A07E0}" destId="{9E63354A-6979-7641-A1FA-DD2FBFEAAB8C}" srcOrd="1" destOrd="0" presId="urn:microsoft.com/office/officeart/2005/8/layout/cycle2"/>
    <dgm:cxn modelId="{44C8A931-6148-F945-ACA4-0FC4AC7C92CE}" type="presOf" srcId="{04FD4A0B-6144-7A4E-A2E6-D3936CA7FE52}" destId="{C953F210-02F4-C044-A8D0-D5A50D749DDB}" srcOrd="0" destOrd="0" presId="urn:microsoft.com/office/officeart/2005/8/layout/cycle2"/>
    <dgm:cxn modelId="{B290F739-5266-A44B-8E8D-85E52470A0CF}" type="presOf" srcId="{BDF25E67-33B6-2C48-A192-00FB6AAC6410}" destId="{92F1C02E-53D1-9149-AF1D-8037E42D6C14}" srcOrd="0" destOrd="0" presId="urn:microsoft.com/office/officeart/2005/8/layout/cycle2"/>
    <dgm:cxn modelId="{55F5873B-33B1-B74A-A5F9-655A30776BDC}" type="presOf" srcId="{C11E8F24-3CBF-FE4F-8A7E-49500D56D237}" destId="{BD8B33E0-68B1-474F-88D6-90C8CF214394}" srcOrd="0" destOrd="0" presId="urn:microsoft.com/office/officeart/2005/8/layout/cycle2"/>
    <dgm:cxn modelId="{9C10EB40-7753-1540-9D3A-CEFE8D9F49BD}" type="presOf" srcId="{02D66BFE-8833-A248-92CB-FF55FFDD5EFD}" destId="{6CC74AD8-8BCF-9345-99E1-521C2EB4CAE2}" srcOrd="0" destOrd="0" presId="urn:microsoft.com/office/officeart/2005/8/layout/cycle2"/>
    <dgm:cxn modelId="{9BF0A341-AE9A-FE4F-8349-476723C844F3}" type="presOf" srcId="{B554E2E5-E12C-614E-9EF7-B505000C2275}" destId="{73AAB294-E317-BB4F-94EC-47B696DF20D3}" srcOrd="0" destOrd="0" presId="urn:microsoft.com/office/officeart/2005/8/layout/cycle2"/>
    <dgm:cxn modelId="{62DCBF44-0B58-014E-8FFA-5DD1F008ED67}" type="presOf" srcId="{C3143E98-22D7-0C49-8382-A844A05D91C8}" destId="{CFBBFD40-0D5A-E94D-8B77-4A58C029835C}" srcOrd="0" destOrd="0" presId="urn:microsoft.com/office/officeart/2005/8/layout/cycle2"/>
    <dgm:cxn modelId="{9D68E944-A06B-3C43-BC40-A418111328E3}" type="presOf" srcId="{1CBB1F3A-8778-5543-948D-8DA2AA4561B2}" destId="{CAF07CCA-FCB9-B84C-9A8A-17E2F44D91E2}" srcOrd="0" destOrd="0" presId="urn:microsoft.com/office/officeart/2005/8/layout/cycle2"/>
    <dgm:cxn modelId="{A7431948-3D57-6646-A8C3-390C80B8C597}" type="presOf" srcId="{DFFFD15A-6786-8746-AA43-E9CB6A2D47CB}" destId="{1147C748-2B98-7A43-B8A7-C09B74F5A7F4}" srcOrd="0" destOrd="0" presId="urn:microsoft.com/office/officeart/2005/8/layout/cycle2"/>
    <dgm:cxn modelId="{B3F7C550-FC97-2845-A94D-85A5C39FA1C7}" type="presOf" srcId="{9E7854F3-F2A9-394A-8068-20AAA8271CF0}" destId="{1CAE691C-6937-1647-A6EB-44CBD264A24D}" srcOrd="0" destOrd="0" presId="urn:microsoft.com/office/officeart/2005/8/layout/cycle2"/>
    <dgm:cxn modelId="{808D5352-738D-A34C-90B7-D3EBB9933A16}" type="presOf" srcId="{04AD515F-6504-C842-AD3D-AFB3E0C10239}" destId="{45094F93-28CB-9444-A8DA-5F378C682C7D}" srcOrd="0" destOrd="0" presId="urn:microsoft.com/office/officeart/2005/8/layout/cycle2"/>
    <dgm:cxn modelId="{04232753-FD2C-2241-97BB-C5A51171D5B4}" type="presOf" srcId="{119BA271-FEC0-284B-9E01-32C6D0C7D0FE}" destId="{7FAA27E8-F2DD-8243-8738-1A6A33CF637A}" srcOrd="1" destOrd="0" presId="urn:microsoft.com/office/officeart/2005/8/layout/cycle2"/>
    <dgm:cxn modelId="{6745CB66-CADB-8B45-9514-1A7D003B440B}" type="presOf" srcId="{CFACD314-CA83-C045-BEE0-873F1C557C5A}" destId="{60F7E0B2-5920-294B-9EDC-3192D6C06D00}" srcOrd="1" destOrd="0" presId="urn:microsoft.com/office/officeart/2005/8/layout/cycle2"/>
    <dgm:cxn modelId="{34FBFB69-15D5-2B4F-8437-B7A407F09D3A}" type="presOf" srcId="{18ED81A5-19B9-3A46-8296-566B50A6C76C}" destId="{4A1450BE-8BF4-AD4C-A985-F1B21149619F}" srcOrd="0" destOrd="0" presId="urn:microsoft.com/office/officeart/2005/8/layout/cycle2"/>
    <dgm:cxn modelId="{3392086E-15BE-2140-AE9F-A84A4F713866}" type="presOf" srcId="{744FC849-DFD5-2B4B-8979-30B87A2CA724}" destId="{E33DD370-3FEC-C94B-BD40-D47DC0377177}" srcOrd="0" destOrd="0" presId="urn:microsoft.com/office/officeart/2005/8/layout/cycle2"/>
    <dgm:cxn modelId="{50F91275-FEBD-A44D-A199-6BDAD5B604D0}" srcId="{5EC490CB-94F0-DC46-B755-772F820367CB}" destId="{9E7854F3-F2A9-394A-8068-20AAA8271CF0}" srcOrd="7" destOrd="0" parTransId="{4B97854D-F5CB-3447-91ED-A0A938767FC4}" sibTransId="{880AAF47-31C0-294C-BCAB-224CD2B19CFD}"/>
    <dgm:cxn modelId="{00C1E079-79E2-C646-B681-77773B1F0DDB}" srcId="{5EC490CB-94F0-DC46-B755-772F820367CB}" destId="{BDF25E67-33B6-2C48-A192-00FB6AAC6410}" srcOrd="10" destOrd="0" parTransId="{D7048AF2-E9F6-EB4C-BCED-B5C936710551}" sibTransId="{1CBB1F3A-8778-5543-948D-8DA2AA4561B2}"/>
    <dgm:cxn modelId="{CF65CC7C-4350-A040-B41E-594AF57979B4}" type="presOf" srcId="{091E6514-ADD7-B34E-9A79-5318E1652B59}" destId="{64F4799C-94E1-7F44-A4C5-E1796095DA00}" srcOrd="1" destOrd="0" presId="urn:microsoft.com/office/officeart/2005/8/layout/cycle2"/>
    <dgm:cxn modelId="{F1CF5881-D4BE-884E-94F2-0484FAA22A02}" type="presOf" srcId="{B6E33B04-6658-A44F-8ABD-1CD4C5BB457F}" destId="{FCAF4FBD-325D-7C46-94EF-CF595074F37B}" srcOrd="0" destOrd="0" presId="urn:microsoft.com/office/officeart/2005/8/layout/cycle2"/>
    <dgm:cxn modelId="{03747A8C-FE36-2A47-90B5-E8F02490AD65}" type="presOf" srcId="{880AAF47-31C0-294C-BCAB-224CD2B19CFD}" destId="{80526FF9-5F8E-E549-B1A9-B32966C74D78}" srcOrd="0" destOrd="0" presId="urn:microsoft.com/office/officeart/2005/8/layout/cycle2"/>
    <dgm:cxn modelId="{A624E891-EA6A-4148-AF62-5BFB8982EB0E}" type="presOf" srcId="{CFACD314-CA83-C045-BEE0-873F1C557C5A}" destId="{8F05844B-1CB4-4A43-A9E3-09439BC7DD01}" srcOrd="0" destOrd="0" presId="urn:microsoft.com/office/officeart/2005/8/layout/cycle2"/>
    <dgm:cxn modelId="{C558C197-8C0B-DB40-8AC3-1FA311A1E93C}" type="presOf" srcId="{B6752EEA-D22B-E44D-B2C1-333948D96FAE}" destId="{36903D57-B637-F941-A746-E89593A5A457}" srcOrd="0" destOrd="0" presId="urn:microsoft.com/office/officeart/2005/8/layout/cycle2"/>
    <dgm:cxn modelId="{0952259B-42E2-E54A-89D5-81D3676A2ACA}" type="presOf" srcId="{04AD515F-6504-C842-AD3D-AFB3E0C10239}" destId="{8229E6B0-5B57-274C-8D46-8F67F80FF57D}" srcOrd="1" destOrd="0" presId="urn:microsoft.com/office/officeart/2005/8/layout/cycle2"/>
    <dgm:cxn modelId="{BBB9269C-0955-4A48-95AF-3FEBF53833EF}" srcId="{5EC490CB-94F0-DC46-B755-772F820367CB}" destId="{C11E8F24-3CBF-FE4F-8A7E-49500D56D237}" srcOrd="5" destOrd="0" parTransId="{B403E261-3B08-F249-B3B8-DD5DECDF986A}" sibTransId="{02D66BFE-8833-A248-92CB-FF55FFDD5EFD}"/>
    <dgm:cxn modelId="{CC1864AF-D203-E54A-94E7-F884BDBFB442}" type="presOf" srcId="{7CE0F540-9597-2847-BE3F-C814A7203720}" destId="{799030B2-8100-3045-90E5-909B04B6E025}" srcOrd="0" destOrd="0" presId="urn:microsoft.com/office/officeart/2005/8/layout/cycle2"/>
    <dgm:cxn modelId="{59DA89B0-E975-6948-8FA4-772EBBE5F86F}" type="presOf" srcId="{B6E33B04-6658-A44F-8ABD-1CD4C5BB457F}" destId="{57623BFF-ED3F-C045-8B8B-CD03AF0C02D8}" srcOrd="1" destOrd="0" presId="urn:microsoft.com/office/officeart/2005/8/layout/cycle2"/>
    <dgm:cxn modelId="{C7A15CBD-9EF1-C446-93D3-3BE63D0EA06E}" type="presOf" srcId="{C3143E98-22D7-0C49-8382-A844A05D91C8}" destId="{C0FCF361-51B6-6F4D-BABD-0B43BF973C0C}" srcOrd="1" destOrd="0" presId="urn:microsoft.com/office/officeart/2005/8/layout/cycle2"/>
    <dgm:cxn modelId="{C1F190C3-832D-BE4D-B550-EE72D3C57A0B}" type="presOf" srcId="{E627020C-A562-0548-B55A-03BD5D83DAE7}" destId="{DDCC799E-4B77-004F-846B-A9FF02A31DF9}" srcOrd="0" destOrd="0" presId="urn:microsoft.com/office/officeart/2005/8/layout/cycle2"/>
    <dgm:cxn modelId="{1DDD62CA-33DA-074D-A4DA-631142E80F0C}" srcId="{5EC490CB-94F0-DC46-B755-772F820367CB}" destId="{B6752EEA-D22B-E44D-B2C1-333948D96FAE}" srcOrd="6" destOrd="0" parTransId="{66817AC1-2031-F648-B383-E94F0DBF32F4}" sibTransId="{04AD515F-6504-C842-AD3D-AFB3E0C10239}"/>
    <dgm:cxn modelId="{335C15CB-4B76-6743-A744-A82C182C03B3}" type="presOf" srcId="{0A86184E-3158-2747-87B9-2B9951C647E0}" destId="{613C8BAF-1605-FE4A-8556-A65F349CCDFE}" srcOrd="0" destOrd="0" presId="urn:microsoft.com/office/officeart/2005/8/layout/cycle2"/>
    <dgm:cxn modelId="{7AA549DD-AEC3-AF49-874D-B9C116E3FA9C}" srcId="{5EC490CB-94F0-DC46-B755-772F820367CB}" destId="{18ED81A5-19B9-3A46-8296-566B50A6C76C}" srcOrd="1" destOrd="0" parTransId="{750EF621-D12B-A241-9D28-8E06878CF6CE}" sibTransId="{E627020C-A562-0548-B55A-03BD5D83DAE7}"/>
    <dgm:cxn modelId="{B4FE91DE-EDA1-E040-B9FA-988C25443DC9}" type="presOf" srcId="{E627020C-A562-0548-B55A-03BD5D83DAE7}" destId="{45EE2365-C22C-EB4B-BD61-585DBA9333F9}" srcOrd="1" destOrd="0" presId="urn:microsoft.com/office/officeart/2005/8/layout/cycle2"/>
    <dgm:cxn modelId="{DC710ADF-E306-944B-A448-38D3F94AD42C}" srcId="{5EC490CB-94F0-DC46-B755-772F820367CB}" destId="{B554E2E5-E12C-614E-9EF7-B505000C2275}" srcOrd="0" destOrd="0" parTransId="{90B157DC-DD7A-5E41-96BD-0F25BA3A2512}" sibTransId="{119BA271-FEC0-284B-9E01-32C6D0C7D0FE}"/>
    <dgm:cxn modelId="{19EBF2E0-9C25-8949-AE57-139AB747AF8E}" type="presOf" srcId="{119BA271-FEC0-284B-9E01-32C6D0C7D0FE}" destId="{5451893F-C1A7-C24E-BE56-5185F3E530DD}" srcOrd="0" destOrd="0" presId="urn:microsoft.com/office/officeart/2005/8/layout/cycle2"/>
    <dgm:cxn modelId="{EFBAF5E5-B6CC-184B-8874-FAD401D13F5E}" srcId="{5EC490CB-94F0-DC46-B755-772F820367CB}" destId="{04FD4A0B-6144-7A4E-A2E6-D3936CA7FE52}" srcOrd="4" destOrd="0" parTransId="{8EC71B3F-BADC-1E4A-820B-92CA6D39DB9D}" sibTransId="{B6E33B04-6658-A44F-8ABD-1CD4C5BB457F}"/>
    <dgm:cxn modelId="{067355E6-3BA8-DE4D-82E0-660D89D2C2FD}" type="presOf" srcId="{880AAF47-31C0-294C-BCAB-224CD2B19CFD}" destId="{1282872A-B22F-1141-951A-C4F9D2D36F94}" srcOrd="1" destOrd="0" presId="urn:microsoft.com/office/officeart/2005/8/layout/cycle2"/>
    <dgm:cxn modelId="{A51BDBE7-8D64-0140-A9FC-32E74AB5DD15}" srcId="{5EC490CB-94F0-DC46-B755-772F820367CB}" destId="{A4EC2C4E-704C-BC44-BB81-84D24683922F}" srcOrd="8" destOrd="0" parTransId="{8E02550E-A5E5-AD46-A1E4-51A61437E1D6}" sibTransId="{CFACD314-CA83-C045-BEE0-873F1C557C5A}"/>
    <dgm:cxn modelId="{108275F7-37E7-DB47-9325-34C0F693D788}" type="presOf" srcId="{B01DE924-76D7-1841-80E6-4C52017A07E0}" destId="{7C2055B2-812D-894D-8701-F21CF357AE35}" srcOrd="0" destOrd="0" presId="urn:microsoft.com/office/officeart/2005/8/layout/cycle2"/>
    <dgm:cxn modelId="{983B51F9-4A18-7B48-B50F-DA662DC08827}" type="presOf" srcId="{AC1D384C-F304-6246-A6AE-1A1644A57F6E}" destId="{722F6487-568C-C543-87A0-5EF887E7620B}" srcOrd="0" destOrd="0" presId="urn:microsoft.com/office/officeart/2005/8/layout/cycle2"/>
    <dgm:cxn modelId="{EDEB7BD6-B1C2-6A49-B7D1-F5B6F0C8420E}" type="presParOf" srcId="{35F9F720-531C-5246-9C1E-3C800B054C9C}" destId="{73AAB294-E317-BB4F-94EC-47B696DF20D3}" srcOrd="0" destOrd="0" presId="urn:microsoft.com/office/officeart/2005/8/layout/cycle2"/>
    <dgm:cxn modelId="{8BC0FBEA-F022-F642-86DD-BB230AE45E0B}" type="presParOf" srcId="{35F9F720-531C-5246-9C1E-3C800B054C9C}" destId="{5451893F-C1A7-C24E-BE56-5185F3E530DD}" srcOrd="1" destOrd="0" presId="urn:microsoft.com/office/officeart/2005/8/layout/cycle2"/>
    <dgm:cxn modelId="{42D95688-2F79-EF45-A398-D0058FD9CBED}" type="presParOf" srcId="{5451893F-C1A7-C24E-BE56-5185F3E530DD}" destId="{7FAA27E8-F2DD-8243-8738-1A6A33CF637A}" srcOrd="0" destOrd="0" presId="urn:microsoft.com/office/officeart/2005/8/layout/cycle2"/>
    <dgm:cxn modelId="{5F88D9E5-7D3E-5D44-8A87-DACB120B51B5}" type="presParOf" srcId="{35F9F720-531C-5246-9C1E-3C800B054C9C}" destId="{4A1450BE-8BF4-AD4C-A985-F1B21149619F}" srcOrd="2" destOrd="0" presId="urn:microsoft.com/office/officeart/2005/8/layout/cycle2"/>
    <dgm:cxn modelId="{1048E2A0-035F-7342-8358-037505F62166}" type="presParOf" srcId="{35F9F720-531C-5246-9C1E-3C800B054C9C}" destId="{DDCC799E-4B77-004F-846B-A9FF02A31DF9}" srcOrd="3" destOrd="0" presId="urn:microsoft.com/office/officeart/2005/8/layout/cycle2"/>
    <dgm:cxn modelId="{4312F05F-5555-E545-9947-4750827FC262}" type="presParOf" srcId="{DDCC799E-4B77-004F-846B-A9FF02A31DF9}" destId="{45EE2365-C22C-EB4B-BD61-585DBA9333F9}" srcOrd="0" destOrd="0" presId="urn:microsoft.com/office/officeart/2005/8/layout/cycle2"/>
    <dgm:cxn modelId="{BCE1EAD6-E35A-1647-911E-C255C0B2AC8D}" type="presParOf" srcId="{35F9F720-531C-5246-9C1E-3C800B054C9C}" destId="{799030B2-8100-3045-90E5-909B04B6E025}" srcOrd="4" destOrd="0" presId="urn:microsoft.com/office/officeart/2005/8/layout/cycle2"/>
    <dgm:cxn modelId="{9C4E2150-27A2-CA41-9B14-EECBECE7F8A1}" type="presParOf" srcId="{35F9F720-531C-5246-9C1E-3C800B054C9C}" destId="{E33DD370-3FEC-C94B-BD40-D47DC0377177}" srcOrd="5" destOrd="0" presId="urn:microsoft.com/office/officeart/2005/8/layout/cycle2"/>
    <dgm:cxn modelId="{013B57BC-BDD4-8741-BEA4-8723E6C92976}" type="presParOf" srcId="{E33DD370-3FEC-C94B-BD40-D47DC0377177}" destId="{D28025B7-474C-584A-A6A9-F9FDA57344E3}" srcOrd="0" destOrd="0" presId="urn:microsoft.com/office/officeart/2005/8/layout/cycle2"/>
    <dgm:cxn modelId="{CE7164C6-B8C2-264A-8881-15BD0E895909}" type="presParOf" srcId="{35F9F720-531C-5246-9C1E-3C800B054C9C}" destId="{722F6487-568C-C543-87A0-5EF887E7620B}" srcOrd="6" destOrd="0" presId="urn:microsoft.com/office/officeart/2005/8/layout/cycle2"/>
    <dgm:cxn modelId="{CA19C299-F95C-9A42-975F-9CE71A8457DC}" type="presParOf" srcId="{35F9F720-531C-5246-9C1E-3C800B054C9C}" destId="{CFBBFD40-0D5A-E94D-8B77-4A58C029835C}" srcOrd="7" destOrd="0" presId="urn:microsoft.com/office/officeart/2005/8/layout/cycle2"/>
    <dgm:cxn modelId="{E61883E8-0E7F-4647-9F28-47A2FC441966}" type="presParOf" srcId="{CFBBFD40-0D5A-E94D-8B77-4A58C029835C}" destId="{C0FCF361-51B6-6F4D-BABD-0B43BF973C0C}" srcOrd="0" destOrd="0" presId="urn:microsoft.com/office/officeart/2005/8/layout/cycle2"/>
    <dgm:cxn modelId="{0120E2CE-2536-394D-B949-6611D8C77289}" type="presParOf" srcId="{35F9F720-531C-5246-9C1E-3C800B054C9C}" destId="{C953F210-02F4-C044-A8D0-D5A50D749DDB}" srcOrd="8" destOrd="0" presId="urn:microsoft.com/office/officeart/2005/8/layout/cycle2"/>
    <dgm:cxn modelId="{8A789274-B54B-844C-A853-0FB2E4530A9E}" type="presParOf" srcId="{35F9F720-531C-5246-9C1E-3C800B054C9C}" destId="{FCAF4FBD-325D-7C46-94EF-CF595074F37B}" srcOrd="9" destOrd="0" presId="urn:microsoft.com/office/officeart/2005/8/layout/cycle2"/>
    <dgm:cxn modelId="{EBE3BE91-FF0C-5B41-9D85-EC4664692CB8}" type="presParOf" srcId="{FCAF4FBD-325D-7C46-94EF-CF595074F37B}" destId="{57623BFF-ED3F-C045-8B8B-CD03AF0C02D8}" srcOrd="0" destOrd="0" presId="urn:microsoft.com/office/officeart/2005/8/layout/cycle2"/>
    <dgm:cxn modelId="{D5B74A2A-A943-494E-BE61-88380ED8C318}" type="presParOf" srcId="{35F9F720-531C-5246-9C1E-3C800B054C9C}" destId="{BD8B33E0-68B1-474F-88D6-90C8CF214394}" srcOrd="10" destOrd="0" presId="urn:microsoft.com/office/officeart/2005/8/layout/cycle2"/>
    <dgm:cxn modelId="{CC51FBCE-9AF2-EE4B-BE18-4F67B6E837B3}" type="presParOf" srcId="{35F9F720-531C-5246-9C1E-3C800B054C9C}" destId="{6CC74AD8-8BCF-9345-99E1-521C2EB4CAE2}" srcOrd="11" destOrd="0" presId="urn:microsoft.com/office/officeart/2005/8/layout/cycle2"/>
    <dgm:cxn modelId="{575ECCA1-D233-1C40-803D-F97C02C492ED}" type="presParOf" srcId="{6CC74AD8-8BCF-9345-99E1-521C2EB4CAE2}" destId="{E6D09C29-E9C0-FC42-8D3A-46BC76500C78}" srcOrd="0" destOrd="0" presId="urn:microsoft.com/office/officeart/2005/8/layout/cycle2"/>
    <dgm:cxn modelId="{20CE9871-829B-214B-8976-330A6DCE0CF2}" type="presParOf" srcId="{35F9F720-531C-5246-9C1E-3C800B054C9C}" destId="{36903D57-B637-F941-A746-E89593A5A457}" srcOrd="12" destOrd="0" presId="urn:microsoft.com/office/officeart/2005/8/layout/cycle2"/>
    <dgm:cxn modelId="{08B0757C-6433-434A-B0CE-ECAB0B9613AC}" type="presParOf" srcId="{35F9F720-531C-5246-9C1E-3C800B054C9C}" destId="{45094F93-28CB-9444-A8DA-5F378C682C7D}" srcOrd="13" destOrd="0" presId="urn:microsoft.com/office/officeart/2005/8/layout/cycle2"/>
    <dgm:cxn modelId="{660FBF4E-AE5E-2940-9EC8-6E92CA8C1A67}" type="presParOf" srcId="{45094F93-28CB-9444-A8DA-5F378C682C7D}" destId="{8229E6B0-5B57-274C-8D46-8F67F80FF57D}" srcOrd="0" destOrd="0" presId="urn:microsoft.com/office/officeart/2005/8/layout/cycle2"/>
    <dgm:cxn modelId="{989F71A1-0E42-2948-B89B-C7F7B506B8E4}" type="presParOf" srcId="{35F9F720-531C-5246-9C1E-3C800B054C9C}" destId="{1CAE691C-6937-1647-A6EB-44CBD264A24D}" srcOrd="14" destOrd="0" presId="urn:microsoft.com/office/officeart/2005/8/layout/cycle2"/>
    <dgm:cxn modelId="{944A7147-2F5C-3F4D-9823-9A4C22529AE5}" type="presParOf" srcId="{35F9F720-531C-5246-9C1E-3C800B054C9C}" destId="{80526FF9-5F8E-E549-B1A9-B32966C74D78}" srcOrd="15" destOrd="0" presId="urn:microsoft.com/office/officeart/2005/8/layout/cycle2"/>
    <dgm:cxn modelId="{7C2B819F-F6C4-DB40-9F09-4F5754E51056}" type="presParOf" srcId="{80526FF9-5F8E-E549-B1A9-B32966C74D78}" destId="{1282872A-B22F-1141-951A-C4F9D2D36F94}" srcOrd="0" destOrd="0" presId="urn:microsoft.com/office/officeart/2005/8/layout/cycle2"/>
    <dgm:cxn modelId="{DD974C1D-20E1-C24A-A7B9-47584E437D2D}" type="presParOf" srcId="{35F9F720-531C-5246-9C1E-3C800B054C9C}" destId="{5FC0F13D-86E4-1B4B-AFB0-600881C8774A}" srcOrd="16" destOrd="0" presId="urn:microsoft.com/office/officeart/2005/8/layout/cycle2"/>
    <dgm:cxn modelId="{6F3C4B3C-1389-B74B-8AE6-E413258E0B4B}" type="presParOf" srcId="{35F9F720-531C-5246-9C1E-3C800B054C9C}" destId="{8F05844B-1CB4-4A43-A9E3-09439BC7DD01}" srcOrd="17" destOrd="0" presId="urn:microsoft.com/office/officeart/2005/8/layout/cycle2"/>
    <dgm:cxn modelId="{A4628894-9646-754A-A0FB-38C8190D34BB}" type="presParOf" srcId="{8F05844B-1CB4-4A43-A9E3-09439BC7DD01}" destId="{60F7E0B2-5920-294B-9EDC-3192D6C06D00}" srcOrd="0" destOrd="0" presId="urn:microsoft.com/office/officeart/2005/8/layout/cycle2"/>
    <dgm:cxn modelId="{24A86A4B-FE7A-F54D-A74D-9B4DA7F9C7B5}" type="presParOf" srcId="{35F9F720-531C-5246-9C1E-3C800B054C9C}" destId="{1147C748-2B98-7A43-B8A7-C09B74F5A7F4}" srcOrd="18" destOrd="0" presId="urn:microsoft.com/office/officeart/2005/8/layout/cycle2"/>
    <dgm:cxn modelId="{9A24536B-5301-AE4F-BADB-10B64B18C189}" type="presParOf" srcId="{35F9F720-531C-5246-9C1E-3C800B054C9C}" destId="{F9C89F97-9EC8-D54E-9A1E-BE88087A91ED}" srcOrd="19" destOrd="0" presId="urn:microsoft.com/office/officeart/2005/8/layout/cycle2"/>
    <dgm:cxn modelId="{5ACA1E6D-5E74-E249-BE54-99C569555896}" type="presParOf" srcId="{F9C89F97-9EC8-D54E-9A1E-BE88087A91ED}" destId="{64F4799C-94E1-7F44-A4C5-E1796095DA00}" srcOrd="0" destOrd="0" presId="urn:microsoft.com/office/officeart/2005/8/layout/cycle2"/>
    <dgm:cxn modelId="{D5E22E2E-B884-9B4E-A90F-C50FEE0AC221}" type="presParOf" srcId="{35F9F720-531C-5246-9C1E-3C800B054C9C}" destId="{92F1C02E-53D1-9149-AF1D-8037E42D6C14}" srcOrd="20" destOrd="0" presId="urn:microsoft.com/office/officeart/2005/8/layout/cycle2"/>
    <dgm:cxn modelId="{7DF3C6B2-4766-0A43-A2E6-436239C20B1B}" type="presParOf" srcId="{35F9F720-531C-5246-9C1E-3C800B054C9C}" destId="{CAF07CCA-FCB9-B84C-9A8A-17E2F44D91E2}" srcOrd="21" destOrd="0" presId="urn:microsoft.com/office/officeart/2005/8/layout/cycle2"/>
    <dgm:cxn modelId="{1DE7C0A1-B5AD-2E4A-8E60-6351465F8660}" type="presParOf" srcId="{CAF07CCA-FCB9-B84C-9A8A-17E2F44D91E2}" destId="{1503173C-485D-4646-A987-8B69E07D4D45}" srcOrd="0" destOrd="0" presId="urn:microsoft.com/office/officeart/2005/8/layout/cycle2"/>
    <dgm:cxn modelId="{0069C4BF-CB22-0D41-8562-C72D79D1404B}" type="presParOf" srcId="{35F9F720-531C-5246-9C1E-3C800B054C9C}" destId="{613C8BAF-1605-FE4A-8556-A65F349CCDFE}" srcOrd="22" destOrd="0" presId="urn:microsoft.com/office/officeart/2005/8/layout/cycle2"/>
    <dgm:cxn modelId="{51095B08-9627-1542-B896-A053278A2AE2}" type="presParOf" srcId="{35F9F720-531C-5246-9C1E-3C800B054C9C}" destId="{7C2055B2-812D-894D-8701-F21CF357AE35}" srcOrd="23" destOrd="0" presId="urn:microsoft.com/office/officeart/2005/8/layout/cycle2"/>
    <dgm:cxn modelId="{50691BE5-315A-1343-A065-7FE8859F096D}" type="presParOf" srcId="{7C2055B2-812D-894D-8701-F21CF357AE35}" destId="{9E63354A-6979-7641-A1FA-DD2FBFEAAB8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833869-17E0-F740-A05B-491949E5F29E}" type="doc">
      <dgm:prSet loTypeId="urn:microsoft.com/office/officeart/2009/3/layout/Descending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CF2CD3F-09AC-5246-B165-9128B8724062}">
      <dgm:prSet phldrT="[Text]"/>
      <dgm:spPr/>
      <dgm:t>
        <a:bodyPr/>
        <a:lstStyle/>
        <a:p>
          <a:pPr algn="r"/>
          <a:r>
            <a:rPr lang="en-GB" dirty="0"/>
            <a:t>SIT</a:t>
          </a:r>
        </a:p>
      </dgm:t>
    </dgm:pt>
    <dgm:pt modelId="{1DB042A4-6BDD-E749-915B-9D30090507F7}" type="sibTrans" cxnId="{AB9AC008-FE29-E14F-9359-4E4AA87B764E}">
      <dgm:prSet/>
      <dgm:spPr/>
      <dgm:t>
        <a:bodyPr/>
        <a:lstStyle/>
        <a:p>
          <a:endParaRPr lang="en-GB"/>
        </a:p>
      </dgm:t>
    </dgm:pt>
    <dgm:pt modelId="{E56DDA02-D972-784A-BB31-A5A05EB9B708}" type="parTrans" cxnId="{AB9AC008-FE29-E14F-9359-4E4AA87B764E}">
      <dgm:prSet/>
      <dgm:spPr/>
      <dgm:t>
        <a:bodyPr/>
        <a:lstStyle/>
        <a:p>
          <a:endParaRPr lang="en-GB"/>
        </a:p>
      </dgm:t>
    </dgm:pt>
    <dgm:pt modelId="{0A89A755-2561-AF4E-B205-5194B1D55A86}" type="pres">
      <dgm:prSet presAssocID="{F7833869-17E0-F740-A05B-491949E5F29E}" presName="Name0" presStyleCnt="0">
        <dgm:presLayoutVars>
          <dgm:chMax val="7"/>
          <dgm:chPref val="5"/>
        </dgm:presLayoutVars>
      </dgm:prSet>
      <dgm:spPr/>
    </dgm:pt>
    <dgm:pt modelId="{1DF6D58D-A3C8-6043-AF04-0A56246E41CF}" type="pres">
      <dgm:prSet presAssocID="{F7833869-17E0-F740-A05B-491949E5F29E}" presName="arrowNode" presStyleLbl="node1" presStyleIdx="0" presStyleCnt="1" custAng="20547908" custScaleX="110961" custLinFactX="46515" custLinFactNeighborX="100000" custLinFactNeighborY="-13836"/>
      <dgm:spPr/>
    </dgm:pt>
    <dgm:pt modelId="{FF51BCA1-5189-594F-B961-A7E07C2EA460}" type="pres">
      <dgm:prSet presAssocID="{6CF2CD3F-09AC-5246-B165-9128B8724062}" presName="txNode1" presStyleLbl="revTx" presStyleIdx="0" presStyleCnt="1" custLinFactX="91873" custLinFactY="200000" custLinFactNeighborX="100000" custLinFactNeighborY="202153">
        <dgm:presLayoutVars>
          <dgm:bulletEnabled val="1"/>
        </dgm:presLayoutVars>
      </dgm:prSet>
      <dgm:spPr/>
    </dgm:pt>
  </dgm:ptLst>
  <dgm:cxnLst>
    <dgm:cxn modelId="{AB9AC008-FE29-E14F-9359-4E4AA87B764E}" srcId="{F7833869-17E0-F740-A05B-491949E5F29E}" destId="{6CF2CD3F-09AC-5246-B165-9128B8724062}" srcOrd="0" destOrd="0" parTransId="{E56DDA02-D972-784A-BB31-A5A05EB9B708}" sibTransId="{1DB042A4-6BDD-E749-915B-9D30090507F7}"/>
    <dgm:cxn modelId="{669D4A28-4DE8-534B-82F4-6BC0AC6581EB}" type="presOf" srcId="{6CF2CD3F-09AC-5246-B165-9128B8724062}" destId="{FF51BCA1-5189-594F-B961-A7E07C2EA460}" srcOrd="0" destOrd="0" presId="urn:microsoft.com/office/officeart/2009/3/layout/DescendingProcess"/>
    <dgm:cxn modelId="{25F294C2-23AA-6040-B1FE-A736ABFC7C72}" type="presOf" srcId="{F7833869-17E0-F740-A05B-491949E5F29E}" destId="{0A89A755-2561-AF4E-B205-5194B1D55A86}" srcOrd="0" destOrd="0" presId="urn:microsoft.com/office/officeart/2009/3/layout/DescendingProcess"/>
    <dgm:cxn modelId="{799456BA-B07B-1C48-AFE3-067729BCF622}" type="presParOf" srcId="{0A89A755-2561-AF4E-B205-5194B1D55A86}" destId="{1DF6D58D-A3C8-6043-AF04-0A56246E41CF}" srcOrd="0" destOrd="0" presId="urn:microsoft.com/office/officeart/2009/3/layout/DescendingProcess"/>
    <dgm:cxn modelId="{F5175F36-DC8C-E744-A776-E67A99212CD9}" type="presParOf" srcId="{0A89A755-2561-AF4E-B205-5194B1D55A86}" destId="{FF51BCA1-5189-594F-B961-A7E07C2EA460}" srcOrd="1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833869-17E0-F740-A05B-491949E5F29E}" type="doc">
      <dgm:prSet loTypeId="urn:microsoft.com/office/officeart/2009/3/layout/Descending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CF2CD3F-09AC-5246-B165-9128B8724062}">
      <dgm:prSet phldrT="[Text]" custT="1"/>
      <dgm:spPr/>
      <dgm:t>
        <a:bodyPr/>
        <a:lstStyle/>
        <a:p>
          <a:pPr algn="l"/>
          <a:r>
            <a:rPr lang="en-GB" sz="1100" dirty="0"/>
            <a:t>Plenary</a:t>
          </a:r>
        </a:p>
      </dgm:t>
    </dgm:pt>
    <dgm:pt modelId="{1DB042A4-6BDD-E749-915B-9D30090507F7}" type="sibTrans" cxnId="{AB9AC008-FE29-E14F-9359-4E4AA87B764E}">
      <dgm:prSet/>
      <dgm:spPr/>
      <dgm:t>
        <a:bodyPr/>
        <a:lstStyle/>
        <a:p>
          <a:endParaRPr lang="en-GB"/>
        </a:p>
      </dgm:t>
    </dgm:pt>
    <dgm:pt modelId="{E56DDA02-D972-784A-BB31-A5A05EB9B708}" type="parTrans" cxnId="{AB9AC008-FE29-E14F-9359-4E4AA87B764E}">
      <dgm:prSet/>
      <dgm:spPr/>
      <dgm:t>
        <a:bodyPr/>
        <a:lstStyle/>
        <a:p>
          <a:endParaRPr lang="en-GB"/>
        </a:p>
      </dgm:t>
    </dgm:pt>
    <dgm:pt modelId="{0A89A755-2561-AF4E-B205-5194B1D55A86}" type="pres">
      <dgm:prSet presAssocID="{F7833869-17E0-F740-A05B-491949E5F29E}" presName="Name0" presStyleCnt="0">
        <dgm:presLayoutVars>
          <dgm:chMax val="7"/>
          <dgm:chPref val="5"/>
        </dgm:presLayoutVars>
      </dgm:prSet>
      <dgm:spPr/>
    </dgm:pt>
    <dgm:pt modelId="{1DF6D58D-A3C8-6043-AF04-0A56246E41CF}" type="pres">
      <dgm:prSet presAssocID="{F7833869-17E0-F740-A05B-491949E5F29E}" presName="arrowNode" presStyleLbl="node1" presStyleIdx="0" presStyleCnt="1" custAng="16149887" custScaleX="110961" custLinFactX="46515" custLinFactNeighborX="100000" custLinFactNeighborY="-13836"/>
      <dgm:spPr/>
    </dgm:pt>
    <dgm:pt modelId="{FF51BCA1-5189-594F-B961-A7E07C2EA460}" type="pres">
      <dgm:prSet presAssocID="{6CF2CD3F-09AC-5246-B165-9128B8724062}" presName="txNode1" presStyleLbl="revTx" presStyleIdx="0" presStyleCnt="1" custScaleX="152907" custLinFactY="225994" custLinFactNeighborX="-16519" custLinFactNeighborY="300000">
        <dgm:presLayoutVars>
          <dgm:bulletEnabled val="1"/>
        </dgm:presLayoutVars>
      </dgm:prSet>
      <dgm:spPr/>
    </dgm:pt>
  </dgm:ptLst>
  <dgm:cxnLst>
    <dgm:cxn modelId="{AB9AC008-FE29-E14F-9359-4E4AA87B764E}" srcId="{F7833869-17E0-F740-A05B-491949E5F29E}" destId="{6CF2CD3F-09AC-5246-B165-9128B8724062}" srcOrd="0" destOrd="0" parTransId="{E56DDA02-D972-784A-BB31-A5A05EB9B708}" sibTransId="{1DB042A4-6BDD-E749-915B-9D30090507F7}"/>
    <dgm:cxn modelId="{669D4A28-4DE8-534B-82F4-6BC0AC6581EB}" type="presOf" srcId="{6CF2CD3F-09AC-5246-B165-9128B8724062}" destId="{FF51BCA1-5189-594F-B961-A7E07C2EA460}" srcOrd="0" destOrd="0" presId="urn:microsoft.com/office/officeart/2009/3/layout/DescendingProcess"/>
    <dgm:cxn modelId="{25F294C2-23AA-6040-B1FE-A736ABFC7C72}" type="presOf" srcId="{F7833869-17E0-F740-A05B-491949E5F29E}" destId="{0A89A755-2561-AF4E-B205-5194B1D55A86}" srcOrd="0" destOrd="0" presId="urn:microsoft.com/office/officeart/2009/3/layout/DescendingProcess"/>
    <dgm:cxn modelId="{799456BA-B07B-1C48-AFE3-067729BCF622}" type="presParOf" srcId="{0A89A755-2561-AF4E-B205-5194B1D55A86}" destId="{1DF6D58D-A3C8-6043-AF04-0A56246E41CF}" srcOrd="0" destOrd="0" presId="urn:microsoft.com/office/officeart/2009/3/layout/DescendingProcess"/>
    <dgm:cxn modelId="{F5175F36-DC8C-E744-A776-E67A99212CD9}" type="presParOf" srcId="{0A89A755-2561-AF4E-B205-5194B1D55A86}" destId="{FF51BCA1-5189-594F-B961-A7E07C2EA460}" srcOrd="1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AB294-E317-BB4F-94EC-47B696DF20D3}">
      <dsp:nvSpPr>
        <dsp:cNvPr id="0" name=""/>
        <dsp:cNvSpPr/>
      </dsp:nvSpPr>
      <dsp:spPr>
        <a:xfrm>
          <a:off x="1032580" y="1775"/>
          <a:ext cx="345468" cy="3454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Jan</a:t>
          </a:r>
        </a:p>
      </dsp:txBody>
      <dsp:txXfrm>
        <a:off x="1083173" y="52368"/>
        <a:ext cx="244282" cy="244282"/>
      </dsp:txXfrm>
    </dsp:sp>
    <dsp:sp modelId="{5451893F-C1A7-C24E-BE56-5185F3E530DD}">
      <dsp:nvSpPr>
        <dsp:cNvPr id="0" name=""/>
        <dsp:cNvSpPr/>
      </dsp:nvSpPr>
      <dsp:spPr>
        <a:xfrm rot="918278">
          <a:off x="1407426" y="184216"/>
          <a:ext cx="92784" cy="1165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407920" y="203861"/>
        <a:ext cx="64949" cy="69957"/>
      </dsp:txXfrm>
    </dsp:sp>
    <dsp:sp modelId="{4A1450BE-8BF4-AD4C-A985-F1B21149619F}">
      <dsp:nvSpPr>
        <dsp:cNvPr id="0" name=""/>
        <dsp:cNvSpPr/>
      </dsp:nvSpPr>
      <dsp:spPr>
        <a:xfrm>
          <a:off x="1534653" y="139170"/>
          <a:ext cx="345468" cy="345468"/>
        </a:xfrm>
        <a:prstGeom prst="ellipse">
          <a:avLst/>
        </a:prstGeom>
        <a:solidFill>
          <a:schemeClr val="accent3">
            <a:hueOff val="1022751"/>
            <a:satOff val="-1535"/>
            <a:lumOff val="-25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Feb</a:t>
          </a:r>
        </a:p>
      </dsp:txBody>
      <dsp:txXfrm>
        <a:off x="1585246" y="189763"/>
        <a:ext cx="244282" cy="244282"/>
      </dsp:txXfrm>
    </dsp:sp>
    <dsp:sp modelId="{DDCC799E-4B77-004F-846B-A9FF02A31DF9}">
      <dsp:nvSpPr>
        <dsp:cNvPr id="0" name=""/>
        <dsp:cNvSpPr/>
      </dsp:nvSpPr>
      <dsp:spPr>
        <a:xfrm rot="2691049">
          <a:off x="1843228" y="433489"/>
          <a:ext cx="89960" cy="1165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022751"/>
            <a:satOff val="-1535"/>
            <a:lumOff val="-2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47155" y="447291"/>
        <a:ext cx="62972" cy="69957"/>
      </dsp:txXfrm>
    </dsp:sp>
    <dsp:sp modelId="{799030B2-8100-3045-90E5-909B04B6E025}">
      <dsp:nvSpPr>
        <dsp:cNvPr id="0" name=""/>
        <dsp:cNvSpPr/>
      </dsp:nvSpPr>
      <dsp:spPr>
        <a:xfrm>
          <a:off x="1899905" y="502525"/>
          <a:ext cx="345468" cy="345468"/>
        </a:xfrm>
        <a:prstGeom prst="ellipse">
          <a:avLst/>
        </a:prstGeom>
        <a:solidFill>
          <a:schemeClr val="accent3">
            <a:hueOff val="2045503"/>
            <a:satOff val="-3069"/>
            <a:lumOff val="-49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Mar</a:t>
          </a:r>
        </a:p>
      </dsp:txBody>
      <dsp:txXfrm>
        <a:off x="1950498" y="553118"/>
        <a:ext cx="244282" cy="244282"/>
      </dsp:txXfrm>
    </dsp:sp>
    <dsp:sp modelId="{E33DD370-3FEC-C94B-BD40-D47DC0377177}">
      <dsp:nvSpPr>
        <dsp:cNvPr id="0" name=""/>
        <dsp:cNvSpPr/>
      </dsp:nvSpPr>
      <dsp:spPr>
        <a:xfrm rot="4500000">
          <a:off x="2093225" y="864831"/>
          <a:ext cx="91661" cy="1165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045503"/>
            <a:satOff val="-3069"/>
            <a:lumOff val="-49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103415" y="874869"/>
        <a:ext cx="64163" cy="69957"/>
      </dsp:txXfrm>
    </dsp:sp>
    <dsp:sp modelId="{722F6487-568C-C543-87A0-5EF887E7620B}">
      <dsp:nvSpPr>
        <dsp:cNvPr id="0" name=""/>
        <dsp:cNvSpPr/>
      </dsp:nvSpPr>
      <dsp:spPr>
        <a:xfrm>
          <a:off x="2034081" y="1003276"/>
          <a:ext cx="345468" cy="345468"/>
        </a:xfrm>
        <a:prstGeom prst="ellipse">
          <a:avLst/>
        </a:prstGeom>
        <a:solidFill>
          <a:schemeClr val="accent3">
            <a:hueOff val="3068254"/>
            <a:satOff val="-4604"/>
            <a:lumOff val="-74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Apr</a:t>
          </a:r>
        </a:p>
      </dsp:txBody>
      <dsp:txXfrm>
        <a:off x="2084674" y="1053869"/>
        <a:ext cx="244282" cy="244282"/>
      </dsp:txXfrm>
    </dsp:sp>
    <dsp:sp modelId="{CFBBFD40-0D5A-E94D-8B77-4A58C029835C}">
      <dsp:nvSpPr>
        <dsp:cNvPr id="0" name=""/>
        <dsp:cNvSpPr/>
      </dsp:nvSpPr>
      <dsp:spPr>
        <a:xfrm rot="6801522">
          <a:off x="2057927" y="1354573"/>
          <a:ext cx="93184" cy="1165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068254"/>
            <a:satOff val="-4604"/>
            <a:lumOff val="-74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2077446" y="1365060"/>
        <a:ext cx="65229" cy="69957"/>
      </dsp:txXfrm>
    </dsp:sp>
    <dsp:sp modelId="{C953F210-02F4-C044-A8D0-D5A50D749DDB}">
      <dsp:nvSpPr>
        <dsp:cNvPr id="0" name=""/>
        <dsp:cNvSpPr/>
      </dsp:nvSpPr>
      <dsp:spPr>
        <a:xfrm>
          <a:off x="1827397" y="1481840"/>
          <a:ext cx="345468" cy="345468"/>
        </a:xfrm>
        <a:prstGeom prst="ellipse">
          <a:avLst/>
        </a:prstGeom>
        <a:solidFill>
          <a:schemeClr val="accent3">
            <a:hueOff val="4091005"/>
            <a:satOff val="-6138"/>
            <a:lumOff val="-99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May</a:t>
          </a:r>
        </a:p>
      </dsp:txBody>
      <dsp:txXfrm>
        <a:off x="1877990" y="1532433"/>
        <a:ext cx="244282" cy="244282"/>
      </dsp:txXfrm>
    </dsp:sp>
    <dsp:sp modelId="{FCAF4FBD-325D-7C46-94EF-CF595074F37B}">
      <dsp:nvSpPr>
        <dsp:cNvPr id="0" name=""/>
        <dsp:cNvSpPr/>
      </dsp:nvSpPr>
      <dsp:spPr>
        <a:xfrm rot="7626276">
          <a:off x="1816757" y="1788958"/>
          <a:ext cx="75251" cy="1165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4091005"/>
            <a:satOff val="-6138"/>
            <a:lumOff val="-99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1834854" y="1803275"/>
        <a:ext cx="52676" cy="69957"/>
      </dsp:txXfrm>
    </dsp:sp>
    <dsp:sp modelId="{BD8B33E0-68B1-474F-88D6-90C8CF214394}">
      <dsp:nvSpPr>
        <dsp:cNvPr id="0" name=""/>
        <dsp:cNvSpPr/>
      </dsp:nvSpPr>
      <dsp:spPr>
        <a:xfrm>
          <a:off x="1533331" y="1870601"/>
          <a:ext cx="345468" cy="345468"/>
        </a:xfrm>
        <a:prstGeom prst="ellipse">
          <a:avLst/>
        </a:prstGeom>
        <a:solidFill>
          <a:schemeClr val="accent3">
            <a:hueOff val="5113756"/>
            <a:satOff val="-7673"/>
            <a:lumOff val="-124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Jun</a:t>
          </a:r>
        </a:p>
      </dsp:txBody>
      <dsp:txXfrm>
        <a:off x="1583924" y="1921194"/>
        <a:ext cx="244282" cy="244282"/>
      </dsp:txXfrm>
    </dsp:sp>
    <dsp:sp modelId="{6CC74AD8-8BCF-9345-99E1-521C2EB4CAE2}">
      <dsp:nvSpPr>
        <dsp:cNvPr id="0" name=""/>
        <dsp:cNvSpPr/>
      </dsp:nvSpPr>
      <dsp:spPr>
        <a:xfrm rot="9900000">
          <a:off x="1412365" y="2051454"/>
          <a:ext cx="91661" cy="1165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113756"/>
            <a:satOff val="-7673"/>
            <a:lumOff val="-124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1439395" y="2071214"/>
        <a:ext cx="64163" cy="69957"/>
      </dsp:txXfrm>
    </dsp:sp>
    <dsp:sp modelId="{36903D57-B637-F941-A746-E89593A5A457}">
      <dsp:nvSpPr>
        <dsp:cNvPr id="0" name=""/>
        <dsp:cNvSpPr/>
      </dsp:nvSpPr>
      <dsp:spPr>
        <a:xfrm>
          <a:off x="1032580" y="2004776"/>
          <a:ext cx="345468" cy="345468"/>
        </a:xfrm>
        <a:prstGeom prst="ellipse">
          <a:avLst/>
        </a:prstGeom>
        <a:solidFill>
          <a:schemeClr val="accent3">
            <a:hueOff val="6136507"/>
            <a:satOff val="-9207"/>
            <a:lumOff val="-149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Jul</a:t>
          </a:r>
        </a:p>
      </dsp:txBody>
      <dsp:txXfrm>
        <a:off x="1083173" y="2055369"/>
        <a:ext cx="244282" cy="244282"/>
      </dsp:txXfrm>
    </dsp:sp>
    <dsp:sp modelId="{45094F93-28CB-9444-A8DA-5F378C682C7D}">
      <dsp:nvSpPr>
        <dsp:cNvPr id="0" name=""/>
        <dsp:cNvSpPr/>
      </dsp:nvSpPr>
      <dsp:spPr>
        <a:xfrm rot="11700000">
          <a:off x="911614" y="2052796"/>
          <a:ext cx="91661" cy="1165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136507"/>
            <a:satOff val="-9207"/>
            <a:lumOff val="-149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938644" y="2079674"/>
        <a:ext cx="64163" cy="69957"/>
      </dsp:txXfrm>
    </dsp:sp>
    <dsp:sp modelId="{1CAE691C-6937-1647-A6EB-44CBD264A24D}">
      <dsp:nvSpPr>
        <dsp:cNvPr id="0" name=""/>
        <dsp:cNvSpPr/>
      </dsp:nvSpPr>
      <dsp:spPr>
        <a:xfrm>
          <a:off x="531830" y="1870601"/>
          <a:ext cx="345468" cy="345468"/>
        </a:xfrm>
        <a:prstGeom prst="ellipse">
          <a:avLst/>
        </a:prstGeom>
        <a:solidFill>
          <a:schemeClr val="accent3">
            <a:hueOff val="7159259"/>
            <a:satOff val="-10742"/>
            <a:lumOff val="-174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Aug</a:t>
          </a:r>
        </a:p>
      </dsp:txBody>
      <dsp:txXfrm>
        <a:off x="582423" y="1921194"/>
        <a:ext cx="244282" cy="244282"/>
      </dsp:txXfrm>
    </dsp:sp>
    <dsp:sp modelId="{80526FF9-5F8E-E549-B1A9-B32966C74D78}">
      <dsp:nvSpPr>
        <dsp:cNvPr id="0" name=""/>
        <dsp:cNvSpPr/>
      </dsp:nvSpPr>
      <dsp:spPr>
        <a:xfrm rot="13500000">
          <a:off x="477280" y="1803584"/>
          <a:ext cx="91661" cy="1165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7159259"/>
            <a:satOff val="-10742"/>
            <a:lumOff val="-174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500751" y="1836625"/>
        <a:ext cx="64163" cy="69957"/>
      </dsp:txXfrm>
    </dsp:sp>
    <dsp:sp modelId="{5FC0F13D-86E4-1B4B-AFB0-600881C8774A}">
      <dsp:nvSpPr>
        <dsp:cNvPr id="0" name=""/>
        <dsp:cNvSpPr/>
      </dsp:nvSpPr>
      <dsp:spPr>
        <a:xfrm>
          <a:off x="165255" y="1504026"/>
          <a:ext cx="345468" cy="345468"/>
        </a:xfrm>
        <a:prstGeom prst="ellipse">
          <a:avLst/>
        </a:prstGeom>
        <a:solidFill>
          <a:schemeClr val="accent3">
            <a:hueOff val="8182010"/>
            <a:satOff val="-12276"/>
            <a:lumOff val="-199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Sep</a:t>
          </a:r>
        </a:p>
      </dsp:txBody>
      <dsp:txXfrm>
        <a:off x="215848" y="1554619"/>
        <a:ext cx="244282" cy="244282"/>
      </dsp:txXfrm>
    </dsp:sp>
    <dsp:sp modelId="{8F05844B-1CB4-4A43-A9E3-09439BC7DD01}">
      <dsp:nvSpPr>
        <dsp:cNvPr id="0" name=""/>
        <dsp:cNvSpPr/>
      </dsp:nvSpPr>
      <dsp:spPr>
        <a:xfrm rot="15300000">
          <a:off x="225742" y="1370593"/>
          <a:ext cx="91661" cy="1165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8182010"/>
            <a:satOff val="-12276"/>
            <a:lumOff val="-199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243050" y="1407193"/>
        <a:ext cx="64163" cy="69957"/>
      </dsp:txXfrm>
    </dsp:sp>
    <dsp:sp modelId="{1147C748-2B98-7A43-B8A7-C09B74F5A7F4}">
      <dsp:nvSpPr>
        <dsp:cNvPr id="0" name=""/>
        <dsp:cNvSpPr/>
      </dsp:nvSpPr>
      <dsp:spPr>
        <a:xfrm>
          <a:off x="31079" y="1003276"/>
          <a:ext cx="345468" cy="345468"/>
        </a:xfrm>
        <a:prstGeom prst="ellipse">
          <a:avLst/>
        </a:prstGeom>
        <a:solidFill>
          <a:schemeClr val="accent3">
            <a:hueOff val="9204761"/>
            <a:satOff val="-13811"/>
            <a:lumOff val="-224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Oct</a:t>
          </a:r>
        </a:p>
      </dsp:txBody>
      <dsp:txXfrm>
        <a:off x="81672" y="1053869"/>
        <a:ext cx="244282" cy="244282"/>
      </dsp:txXfrm>
    </dsp:sp>
    <dsp:sp modelId="{F9C89F97-9EC8-D54E-9A1E-BE88087A91ED}">
      <dsp:nvSpPr>
        <dsp:cNvPr id="0" name=""/>
        <dsp:cNvSpPr/>
      </dsp:nvSpPr>
      <dsp:spPr>
        <a:xfrm rot="17100000">
          <a:off x="224399" y="869843"/>
          <a:ext cx="91661" cy="1165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204761"/>
            <a:satOff val="-13811"/>
            <a:lumOff val="-224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34589" y="906443"/>
        <a:ext cx="64163" cy="69957"/>
      </dsp:txXfrm>
    </dsp:sp>
    <dsp:sp modelId="{92F1C02E-53D1-9149-AF1D-8037E42D6C14}">
      <dsp:nvSpPr>
        <dsp:cNvPr id="0" name=""/>
        <dsp:cNvSpPr/>
      </dsp:nvSpPr>
      <dsp:spPr>
        <a:xfrm>
          <a:off x="165255" y="502525"/>
          <a:ext cx="345468" cy="345468"/>
        </a:xfrm>
        <a:prstGeom prst="ellipse">
          <a:avLst/>
        </a:prstGeom>
        <a:solidFill>
          <a:schemeClr val="accent3">
            <a:hueOff val="10227513"/>
            <a:satOff val="-15345"/>
            <a:lumOff val="-249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Nov</a:t>
          </a:r>
        </a:p>
      </dsp:txBody>
      <dsp:txXfrm>
        <a:off x="215848" y="553118"/>
        <a:ext cx="244282" cy="244282"/>
      </dsp:txXfrm>
    </dsp:sp>
    <dsp:sp modelId="{CAF07CCA-FCB9-B84C-9A8A-17E2F44D91E2}">
      <dsp:nvSpPr>
        <dsp:cNvPr id="0" name=""/>
        <dsp:cNvSpPr/>
      </dsp:nvSpPr>
      <dsp:spPr>
        <a:xfrm rot="18900000">
          <a:off x="473612" y="435509"/>
          <a:ext cx="91661" cy="1165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0227513"/>
            <a:satOff val="-15345"/>
            <a:lumOff val="-249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77639" y="468550"/>
        <a:ext cx="64163" cy="69957"/>
      </dsp:txXfrm>
    </dsp:sp>
    <dsp:sp modelId="{613C8BAF-1605-FE4A-8556-A65F349CCDFE}">
      <dsp:nvSpPr>
        <dsp:cNvPr id="0" name=""/>
        <dsp:cNvSpPr/>
      </dsp:nvSpPr>
      <dsp:spPr>
        <a:xfrm>
          <a:off x="531830" y="135951"/>
          <a:ext cx="345468" cy="345468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Dec</a:t>
          </a:r>
        </a:p>
      </dsp:txBody>
      <dsp:txXfrm>
        <a:off x="582423" y="186544"/>
        <a:ext cx="244282" cy="244282"/>
      </dsp:txXfrm>
    </dsp:sp>
    <dsp:sp modelId="{7C2055B2-812D-894D-8701-F21CF357AE35}">
      <dsp:nvSpPr>
        <dsp:cNvPr id="0" name=""/>
        <dsp:cNvSpPr/>
      </dsp:nvSpPr>
      <dsp:spPr>
        <a:xfrm rot="20700000">
          <a:off x="906603" y="183971"/>
          <a:ext cx="91661" cy="1165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907071" y="210849"/>
        <a:ext cx="64163" cy="699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6D58D-A3C8-6043-AF04-0A56246E41CF}">
      <dsp:nvSpPr>
        <dsp:cNvPr id="0" name=""/>
        <dsp:cNvSpPr/>
      </dsp:nvSpPr>
      <dsp:spPr>
        <a:xfrm rot="3344282">
          <a:off x="157501" y="303740"/>
          <a:ext cx="874488" cy="741801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51BCA1-5189-594F-B961-A7E07C2EA460}">
      <dsp:nvSpPr>
        <dsp:cNvPr id="0" name=""/>
        <dsp:cNvSpPr/>
      </dsp:nvSpPr>
      <dsp:spPr>
        <a:xfrm>
          <a:off x="728333" y="970814"/>
          <a:ext cx="427751" cy="168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b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SIT</a:t>
          </a:r>
        </a:p>
      </dsp:txBody>
      <dsp:txXfrm>
        <a:off x="728333" y="970814"/>
        <a:ext cx="427751" cy="1681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6D58D-A3C8-6043-AF04-0A56246E41CF}">
      <dsp:nvSpPr>
        <dsp:cNvPr id="0" name=""/>
        <dsp:cNvSpPr/>
      </dsp:nvSpPr>
      <dsp:spPr>
        <a:xfrm rot="20546261">
          <a:off x="186928" y="369222"/>
          <a:ext cx="763581" cy="647721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51BCA1-5189-594F-B961-A7E07C2EA460}">
      <dsp:nvSpPr>
        <dsp:cNvPr id="0" name=""/>
        <dsp:cNvSpPr/>
      </dsp:nvSpPr>
      <dsp:spPr>
        <a:xfrm>
          <a:off x="0" y="1133531"/>
          <a:ext cx="571110" cy="146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Plenary</a:t>
          </a:r>
        </a:p>
      </dsp:txBody>
      <dsp:txXfrm>
        <a:off x="0" y="1133531"/>
        <a:ext cx="571110" cy="146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156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58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7626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>
            <a:lvl1pPr lvl="0">
              <a:buNone/>
              <a:defRPr sz="13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body" idx="1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3"/>
          <p:cNvSpPr/>
          <p:nvPr/>
        </p:nvSpPr>
        <p:spPr>
          <a:xfrm>
            <a:off x="76200" y="6629400"/>
            <a:ext cx="4500300" cy="187200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WGISS-52, 19-21 October 2021, Virtual</a:t>
            </a:r>
            <a:endParaRPr sz="1100" i="1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2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519109" y="6629409"/>
            <a:ext cx="548700" cy="5250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>
            <a:lvl1pPr lvl="0"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1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hyperlink" Target="http://deliverables.ceos.org/" TargetMode="Externa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image" Target="../media/image5.png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19" Type="http://schemas.openxmlformats.org/officeDocument/2006/relationships/image" Target="../media/image6.png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19E3C3-2BFF-4344-B07F-BC2E95FA4A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342900"/>
            <a:r>
              <a:rPr lang="en-US" dirty="0"/>
              <a:t>CEOS Priorities</a:t>
            </a:r>
          </a:p>
          <a:p>
            <a:pPr marL="971550" lvl="1" indent="-342900"/>
            <a:r>
              <a:rPr lang="en-US" sz="1800" i="1" dirty="0"/>
              <a:t>GEO Strategic Plan 2016-2025: Implementing GEOSS - </a:t>
            </a:r>
            <a:r>
              <a:rPr lang="en-US" sz="1800" dirty="0"/>
              <a:t>Mid-term Evaluation</a:t>
            </a:r>
          </a:p>
          <a:p>
            <a:pPr marL="514350" indent="-342900"/>
            <a:r>
              <a:rPr lang="en-US" b="1" dirty="0"/>
              <a:t>CEOS Chair </a:t>
            </a:r>
            <a:r>
              <a:rPr lang="en-US" dirty="0"/>
              <a:t>T</a:t>
            </a:r>
            <a:r>
              <a:rPr lang="en-US" b="1" dirty="0"/>
              <a:t>heme - </a:t>
            </a:r>
            <a:r>
              <a:rPr lang="en-US" sz="1800" i="1" dirty="0">
                <a:solidFill>
                  <a:srgbClr val="993366"/>
                </a:solidFill>
              </a:rPr>
              <a:t>Space-based Earth Observation Data for Open Science and Decision Support</a:t>
            </a:r>
            <a:r>
              <a:rPr lang="en-GB" sz="1800" i="1" dirty="0">
                <a:solidFill>
                  <a:srgbClr val="993366"/>
                </a:solidFill>
              </a:rPr>
              <a:t> </a:t>
            </a:r>
            <a:r>
              <a:rPr lang="en-GB" b="0" i="1" dirty="0"/>
              <a:t>– </a:t>
            </a:r>
            <a:r>
              <a:rPr lang="en-GB" sz="1800" b="0" dirty="0"/>
              <a:t>and</a:t>
            </a:r>
            <a:r>
              <a:rPr lang="en-GB" b="0" i="1" dirty="0"/>
              <a:t> </a:t>
            </a:r>
            <a:r>
              <a:rPr lang="en-US" b="1" dirty="0"/>
              <a:t>Priorities</a:t>
            </a:r>
            <a:r>
              <a:rPr lang="en-US" b="0" dirty="0"/>
              <a:t>, </a:t>
            </a:r>
            <a:r>
              <a:rPr lang="en-US" sz="1800" b="0" dirty="0"/>
              <a:t>including</a:t>
            </a:r>
            <a:r>
              <a:rPr lang="en-US" b="0" dirty="0"/>
              <a:t>:</a:t>
            </a:r>
          </a:p>
          <a:p>
            <a:pPr marL="971550" lvl="1" indent="-342900"/>
            <a:r>
              <a:rPr lang="en-US" sz="1800" b="1" i="1" dirty="0">
                <a:solidFill>
                  <a:srgbClr val="993366"/>
                </a:solidFill>
              </a:rPr>
              <a:t>Data Deployments in the Cloud </a:t>
            </a:r>
            <a:r>
              <a:rPr lang="en-US" b="0" dirty="0"/>
              <a:t>– </a:t>
            </a:r>
            <a:r>
              <a:rPr lang="en-US" sz="1800" b="0" dirty="0"/>
              <a:t>Increase the number of free/open datasets in public computing clouds for improved access and use.</a:t>
            </a:r>
          </a:p>
          <a:p>
            <a:pPr marL="971550" lvl="1" indent="-342900"/>
            <a:r>
              <a:rPr lang="en-US" sz="1800" b="1" i="1" dirty="0">
                <a:solidFill>
                  <a:srgbClr val="993366"/>
                </a:solidFill>
              </a:rPr>
              <a:t>Earth Analytics Interoperability Lab (EAIL) </a:t>
            </a:r>
            <a:r>
              <a:rPr lang="en-US" b="0" dirty="0"/>
              <a:t>– </a:t>
            </a:r>
            <a:r>
              <a:rPr lang="en-US" sz="1800" b="0" dirty="0">
                <a:sym typeface="Calibri"/>
              </a:rPr>
              <a:t>CSIRO released the Earth Analytics Interoperability Lab (EAIL) which is now supporting several flood pilot projects.</a:t>
            </a:r>
            <a:endParaRPr lang="en-US" sz="1800" b="0" dirty="0"/>
          </a:p>
          <a:p>
            <a:pPr marL="971550" lvl="1" indent="-342900"/>
            <a:r>
              <a:rPr lang="en-US" sz="1800" b="1" i="1" dirty="0">
                <a:solidFill>
                  <a:srgbClr val="993366"/>
                </a:solidFill>
              </a:rPr>
              <a:t>Open Data Cube Sandbox </a:t>
            </a:r>
            <a:r>
              <a:rPr lang="en-US" b="0" dirty="0"/>
              <a:t>– </a:t>
            </a:r>
            <a:r>
              <a:rPr lang="en-US" sz="1800" b="0" dirty="0">
                <a:sym typeface="Calibri"/>
              </a:rPr>
              <a:t>The SEO released the Open Data Cube (ODC) Sandbox through the </a:t>
            </a:r>
            <a:r>
              <a:rPr lang="en-US" sz="1800" b="0" dirty="0"/>
              <a:t>Open Earth Alliance GEO Community Activity and the GEO Knowledge Hub to demonstrate global CEOS data access via computing clouds using a free/open programming framework</a:t>
            </a:r>
            <a:r>
              <a:rPr lang="en-US" sz="1800" b="0" dirty="0">
                <a:sym typeface="Calibri"/>
              </a:rPr>
              <a:t>.  12 application notebooks are available for users.</a:t>
            </a:r>
            <a:endParaRPr lang="en-GB" dirty="0"/>
          </a:p>
          <a:p>
            <a:pPr marL="514350" indent="-342900"/>
            <a:r>
              <a:rPr lang="en-US" sz="1800" dirty="0"/>
              <a:t>CEOS Leadership Evolution</a:t>
            </a:r>
          </a:p>
          <a:p>
            <a:pPr marL="514350" indent="-342900"/>
            <a:r>
              <a:rPr lang="en-US" sz="1800" dirty="0"/>
              <a:t>CEOS Work Plan 2021-23 and Deliverables</a:t>
            </a:r>
          </a:p>
          <a:p>
            <a:pPr marL="514350" indent="-342900"/>
            <a:endParaRPr lang="en-GB" sz="1800" b="0" dirty="0"/>
          </a:p>
          <a:p>
            <a:pPr marL="628650" lvl="1" indent="0">
              <a:buNone/>
            </a:pPr>
            <a:endParaRPr lang="en-GB" dirty="0"/>
          </a:p>
          <a:p>
            <a:pPr marL="628650" lvl="1" indent="0">
              <a:buNone/>
            </a:pPr>
            <a:endParaRPr lang="en-GB" sz="2400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2D5DEA-846C-974C-80B9-E52A863E7B8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073349" y="76200"/>
            <a:ext cx="6018027" cy="914400"/>
          </a:xfrm>
        </p:spPr>
        <p:txBody>
          <a:bodyPr/>
          <a:lstStyle/>
          <a:p>
            <a:pPr algn="l"/>
            <a:r>
              <a:rPr lang="en-US" sz="2400" dirty="0"/>
              <a:t>CEOS Executive Officer Report</a:t>
            </a:r>
          </a:p>
          <a:p>
            <a:pPr algn="l"/>
            <a:r>
              <a:rPr lang="en-US" sz="2200" b="0" dirty="0"/>
              <a:t>Marie-Claire Greening, CEO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DE56B-78C1-9F4A-8FC7-164807939A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42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421D1-4868-2C49-8E08-60A683FDBF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6083CF4-394D-434E-B1D1-25E58ECF597C}"/>
              </a:ext>
            </a:extLst>
          </p:cNvPr>
          <p:cNvSpPr txBox="1">
            <a:spLocks/>
          </p:cNvSpPr>
          <p:nvPr/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As of today…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764D115-0126-4643-BE99-CC97BD25D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949054"/>
              </p:ext>
            </p:extLst>
          </p:nvPr>
        </p:nvGraphicFramePr>
        <p:xfrm>
          <a:off x="269966" y="1306286"/>
          <a:ext cx="8351519" cy="4859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5309">
                  <a:extLst>
                    <a:ext uri="{9D8B030D-6E8A-4147-A177-3AD203B41FA5}">
                      <a16:colId xmlns:a16="http://schemas.microsoft.com/office/drawing/2014/main" val="3668407374"/>
                    </a:ext>
                  </a:extLst>
                </a:gridCol>
                <a:gridCol w="908111">
                  <a:extLst>
                    <a:ext uri="{9D8B030D-6E8A-4147-A177-3AD203B41FA5}">
                      <a16:colId xmlns:a16="http://schemas.microsoft.com/office/drawing/2014/main" val="1687010597"/>
                    </a:ext>
                  </a:extLst>
                </a:gridCol>
                <a:gridCol w="992911">
                  <a:extLst>
                    <a:ext uri="{9D8B030D-6E8A-4147-A177-3AD203B41FA5}">
                      <a16:colId xmlns:a16="http://schemas.microsoft.com/office/drawing/2014/main" val="4138048807"/>
                    </a:ext>
                  </a:extLst>
                </a:gridCol>
                <a:gridCol w="823311">
                  <a:extLst>
                    <a:ext uri="{9D8B030D-6E8A-4147-A177-3AD203B41FA5}">
                      <a16:colId xmlns:a16="http://schemas.microsoft.com/office/drawing/2014/main" val="1664545059"/>
                    </a:ext>
                  </a:extLst>
                </a:gridCol>
                <a:gridCol w="1501877">
                  <a:extLst>
                    <a:ext uri="{9D8B030D-6E8A-4147-A177-3AD203B41FA5}">
                      <a16:colId xmlns:a16="http://schemas.microsoft.com/office/drawing/2014/main" val="1162741978"/>
                    </a:ext>
                  </a:extLst>
                </a:gridCol>
              </a:tblGrid>
              <a:tr h="5921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2023 &amp; beyond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864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/>
                        <a:t>Climate Monitoring, Research, and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/>
                        <a:t>(</a:t>
                      </a:r>
                      <a:r>
                        <a:rPr lang="en-US" sz="1200" i="1" dirty="0"/>
                        <a:t>1 overdue</a:t>
                      </a:r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865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/>
                        <a:t>Carbon Observations in Support of Climate Science and Policy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  <a:p>
                      <a:r>
                        <a:rPr lang="en-US" sz="1200" dirty="0"/>
                        <a:t>(</a:t>
                      </a:r>
                      <a:r>
                        <a:rPr lang="en-US" sz="1200" i="1" dirty="0"/>
                        <a:t>1 overdue</a:t>
                      </a:r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84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/>
                        <a:t>Observations for Agriculture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808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/>
                        <a:t>Observations for Disasters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920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/>
                        <a:t>Data Quality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09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/>
                        <a:t>Capacity Building and Data Democracy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866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/>
                        <a:t>Data Discovery, Access, Preservation, Usability and Exploitation: approaches, systems, tools and technologies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917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/>
                        <a:t>Advancement of the CEOS Virtual Constellations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389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/>
                        <a:t>Support to Other Key Stakeholder Initiatives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988614"/>
                  </a:ext>
                </a:extLst>
              </a:tr>
              <a:tr h="2394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/>
                        <a:t>Totals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987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405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C155B77-7ADB-A84B-97B1-C4A1E68D41B5}"/>
              </a:ext>
            </a:extLst>
          </p:cNvPr>
          <p:cNvSpPr txBox="1"/>
          <p:nvPr/>
        </p:nvSpPr>
        <p:spPr>
          <a:xfrm>
            <a:off x="6344529" y="6277732"/>
            <a:ext cx="589671" cy="3516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A288AD-EA11-8D4D-9E25-D14D3A0F8DF7}"/>
              </a:ext>
            </a:extLst>
          </p:cNvPr>
          <p:cNvSpPr txBox="1"/>
          <p:nvPr/>
        </p:nvSpPr>
        <p:spPr>
          <a:xfrm>
            <a:off x="3847414" y="6263664"/>
            <a:ext cx="548700" cy="3516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60B0F-EFCB-2348-81E7-FD97CFF6A1A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CEOS 2021-23 Work Plan deliverables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2B419-B980-1F4F-BD39-E3F7B7C9DF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A17788E-3E32-E540-8763-D17130EA41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079265"/>
              </p:ext>
            </p:extLst>
          </p:nvPr>
        </p:nvGraphicFramePr>
        <p:xfrm>
          <a:off x="76200" y="1752600"/>
          <a:ext cx="8988425" cy="484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Document" r:id="rId4" imgW="6337300" imgH="3416300" progId="Word.Document.12">
                  <p:embed/>
                </p:oleObj>
              </mc:Choice>
              <mc:Fallback>
                <p:oleObj name="Document" r:id="rId4" imgW="6337300" imgH="3416300" progId="Word.Documen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A17788E-3E32-E540-8763-D17130EA41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1752600"/>
                        <a:ext cx="8988425" cy="484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EA55DF0-48FE-B144-82B2-8977B6E4348B}"/>
              </a:ext>
            </a:extLst>
          </p:cNvPr>
          <p:cNvSpPr txBox="1"/>
          <p:nvPr/>
        </p:nvSpPr>
        <p:spPr>
          <a:xfrm>
            <a:off x="-1" y="1197185"/>
            <a:ext cx="9064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following are the deliverables listed within the </a:t>
            </a:r>
            <a:r>
              <a:rPr lang="en-GB" b="1" dirty="0"/>
              <a:t>Data Discovery, Access, Preservation, Usability and Exploitation: approaches, systems, tools and technologies </a:t>
            </a:r>
            <a:r>
              <a:rPr lang="en-US" dirty="0"/>
              <a:t>section of the CEOS 2021-23 Work Plan: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28DC20-1647-8949-98C9-3AA88B806391}"/>
              </a:ext>
            </a:extLst>
          </p:cNvPr>
          <p:cNvSpPr txBox="1"/>
          <p:nvPr/>
        </p:nvSpPr>
        <p:spPr>
          <a:xfrm>
            <a:off x="3791141" y="6277732"/>
            <a:ext cx="5245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green = deliverable completed; orange = deliverable in progress</a:t>
            </a:r>
          </a:p>
        </p:txBody>
      </p:sp>
    </p:spTree>
    <p:extLst>
      <p:ext uri="{BB962C8B-B14F-4D97-AF65-F5344CB8AC3E}">
        <p14:creationId xmlns:p14="http://schemas.microsoft.com/office/powerpoint/2010/main" val="988118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605002" y="3083157"/>
            <a:ext cx="7933996" cy="99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dirty="0"/>
          </a:p>
        </p:txBody>
      </p:sp>
      <p:sp>
        <p:nvSpPr>
          <p:cNvPr id="19" name="Google Shape;19;p4"/>
          <p:cNvSpPr/>
          <p:nvPr/>
        </p:nvSpPr>
        <p:spPr>
          <a:xfrm>
            <a:off x="622789" y="4702629"/>
            <a:ext cx="4972468" cy="159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FFFFFF"/>
                </a:solidFill>
              </a:rPr>
              <a:t>Marie-Claire Greening</a:t>
            </a:r>
            <a:endParaRPr lang="en-US" sz="1800"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FFFFFF"/>
                </a:solidFill>
              </a:rPr>
              <a:t>CEOS Executive Officer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i="1" dirty="0" err="1">
                <a:solidFill>
                  <a:srgbClr val="FFFFFF"/>
                </a:solidFill>
              </a:rPr>
              <a:t>m</a:t>
            </a:r>
            <a:r>
              <a:rPr lang="en-GB" sz="1800" b="0" i="1" u="none" strike="noStrike" cap="none" dirty="0" err="1">
                <a:solidFill>
                  <a:srgbClr val="FFFFFF"/>
                </a:solidFill>
              </a:rPr>
              <a:t>arie-claire@greeningconsulting.co.uk</a:t>
            </a:r>
            <a:endParaRPr i="1" dirty="0"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89" y="121740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/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2540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622788" y="2514600"/>
            <a:ext cx="7933996" cy="99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CEOS Executive Officer Report</a:t>
            </a:r>
            <a:endParaRPr dirty="0"/>
          </a:p>
        </p:txBody>
      </p:sp>
      <p:sp>
        <p:nvSpPr>
          <p:cNvPr id="19" name="Google Shape;19;p4"/>
          <p:cNvSpPr/>
          <p:nvPr/>
        </p:nvSpPr>
        <p:spPr>
          <a:xfrm>
            <a:off x="622789" y="3759200"/>
            <a:ext cx="4972468" cy="254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FFFFFF"/>
                </a:solidFill>
              </a:rPr>
              <a:t>Marie-Claire Greening, CEOS Executive Officer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FFFFFF"/>
                </a:solidFill>
              </a:rPr>
              <a:t>CEOS </a:t>
            </a:r>
            <a:r>
              <a:rPr lang="en-US" sz="1800" dirty="0">
                <a:solidFill>
                  <a:srgbClr val="FFFFFF"/>
                </a:solidFill>
              </a:rPr>
              <a:t>WGISS-52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</a:rPr>
              <a:t>Virtual Meeting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</a:rPr>
              <a:t>17 October</a:t>
            </a:r>
            <a:r>
              <a:rPr lang="en-US" sz="1800" b="0" i="0" u="none" strike="noStrike" cap="none" dirty="0">
                <a:solidFill>
                  <a:srgbClr val="FFFFFF"/>
                </a:solidFill>
              </a:rPr>
              <a:t> 202</a:t>
            </a:r>
            <a:r>
              <a:rPr lang="en-US" sz="1800" dirty="0">
                <a:solidFill>
                  <a:srgbClr val="FFFFFF"/>
                </a:solidFill>
              </a:rPr>
              <a:t>1</a:t>
            </a:r>
            <a:endParaRPr dirty="0"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89" y="121740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/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900F0-621C-2141-9DE5-987B4B2A38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800" b="0" dirty="0"/>
              <a:t>Ensure that climate observation requirements identified by the </a:t>
            </a:r>
            <a:r>
              <a:rPr lang="en-US" sz="1800" dirty="0">
                <a:solidFill>
                  <a:srgbClr val="993366"/>
                </a:solidFill>
              </a:rPr>
              <a:t>Global Climate Observing System (GCOS)</a:t>
            </a:r>
            <a:r>
              <a:rPr lang="en-US" sz="1800" b="0" dirty="0">
                <a:solidFill>
                  <a:srgbClr val="993366"/>
                </a:solidFill>
              </a:rPr>
              <a:t> </a:t>
            </a:r>
            <a:r>
              <a:rPr lang="en-US" sz="1800" b="0" dirty="0"/>
              <a:t>– and implications of the Paris Climate Agreement – are addressed.</a:t>
            </a:r>
          </a:p>
          <a:p>
            <a:pPr lvl="0"/>
            <a:endParaRPr lang="en-US" sz="1100" b="0" dirty="0"/>
          </a:p>
          <a:p>
            <a:pPr lvl="0"/>
            <a:r>
              <a:rPr lang="en-US" sz="1800" b="0" dirty="0"/>
              <a:t>Ensure, in the context of the </a:t>
            </a:r>
            <a:r>
              <a:rPr lang="en-US" sz="1800" i="1" dirty="0">
                <a:solidFill>
                  <a:srgbClr val="993366"/>
                </a:solidFill>
              </a:rPr>
              <a:t>Sendai Framework for Disaster Risk Reduction 2015-2030</a:t>
            </a:r>
            <a:r>
              <a:rPr lang="en-US" sz="1800" b="0" dirty="0"/>
              <a:t>, that CEOS Agency data are made available in support of disaster risk reduction and that CEOS continues engagement with UN agencies and authorities.</a:t>
            </a:r>
          </a:p>
          <a:p>
            <a:pPr lvl="0"/>
            <a:endParaRPr lang="en-US" sz="1100" b="0" dirty="0"/>
          </a:p>
          <a:p>
            <a:pPr lvl="0"/>
            <a:r>
              <a:rPr lang="en-US" sz="1800" b="0" dirty="0"/>
              <a:t>Ensure that space-based Earth observations </a:t>
            </a:r>
            <a:r>
              <a:rPr lang="en-US" sz="1800" dirty="0">
                <a:solidFill>
                  <a:srgbClr val="993366"/>
                </a:solidFill>
              </a:rPr>
              <a:t>support the success of the next decade of the Group on Earth Observations (GEO)</a:t>
            </a:r>
            <a:r>
              <a:rPr lang="en-US" sz="1800" b="0" dirty="0"/>
              <a:t>, and that CEOS engagement in GEO governance and leadership is enhanced.</a:t>
            </a:r>
          </a:p>
          <a:p>
            <a:pPr lvl="0"/>
            <a:endParaRPr lang="en-US" sz="1100" b="0" dirty="0"/>
          </a:p>
          <a:p>
            <a:pPr lvl="0"/>
            <a:r>
              <a:rPr lang="en-US" sz="1800" b="0" dirty="0"/>
              <a:t>Proactively engage in global discussions on the critical challenges that face society, including attaining the </a:t>
            </a:r>
            <a:r>
              <a:rPr lang="en-US" sz="1800" i="1" dirty="0">
                <a:solidFill>
                  <a:srgbClr val="993366"/>
                </a:solidFill>
              </a:rPr>
              <a:t>2030 Agenda for Sustainable Development</a:t>
            </a:r>
            <a:r>
              <a:rPr lang="en-US" sz="1800" i="1" dirty="0"/>
              <a:t>.</a:t>
            </a:r>
          </a:p>
          <a:p>
            <a:pPr marL="101600" lvl="0" indent="0">
              <a:buNone/>
            </a:pPr>
            <a:endParaRPr lang="en-US" sz="11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101600" lvl="0" indent="0" algn="ctr">
              <a:buNone/>
            </a:pPr>
            <a:r>
              <a:rPr lang="en-US" sz="1800" b="0" i="1" dirty="0">
                <a:solidFill>
                  <a:schemeClr val="accent1">
                    <a:lumMod val="75000"/>
                  </a:schemeClr>
                </a:solidFill>
              </a:rPr>
              <a:t>CEOS operates on a best-efforts basis. Responsible CEOS Entities are expected to accomplish the Objectives/Deliverables identified in the CEOS Work Plan </a:t>
            </a:r>
            <a:r>
              <a:rPr lang="en-US" sz="1800" i="1" dirty="0">
                <a:solidFill>
                  <a:srgbClr val="993366"/>
                </a:solidFill>
              </a:rPr>
              <a:t>to the best of their abilities.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5650A-CADC-F547-B3DD-CCA265C20E6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CEOS Priorities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0A330-D267-DA49-A05C-CCB786CF33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06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88A6A5-EB42-9642-85C9-4ABAD7B35A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/>
              <a:t>GEO has recently undertaken a Mid-Term Evaluation (MTE) of its </a:t>
            </a:r>
            <a:r>
              <a:rPr lang="en-US" sz="1800" i="1" dirty="0"/>
              <a:t>GEO Strategic Plan 2016-2025 : Implementing GEOSS </a:t>
            </a:r>
            <a:r>
              <a:rPr lang="en-US" sz="1800" b="0" dirty="0"/>
              <a:t>and is now considering the findings and recommendations.</a:t>
            </a:r>
          </a:p>
          <a:p>
            <a:endParaRPr lang="en-US" sz="1800" b="0" dirty="0"/>
          </a:p>
          <a:p>
            <a:r>
              <a:rPr lang="en-US" sz="1800" b="0" dirty="0"/>
              <a:t>One of the key findings from the MTE was the need to </a:t>
            </a:r>
            <a:r>
              <a:rPr lang="en-GB" sz="1800" b="0" dirty="0"/>
              <a:t>reassess the concept of GEOSS (Global Earth Observation System of Systems) and its continued relevance in its original form.</a:t>
            </a:r>
          </a:p>
          <a:p>
            <a:r>
              <a:rPr lang="en-GB" sz="1800" b="0" dirty="0"/>
              <a:t>The MTD recommends that GEO evaluate and decide:</a:t>
            </a:r>
          </a:p>
          <a:p>
            <a:pPr lvl="1"/>
            <a:r>
              <a:rPr lang="en-GB" sz="1800" b="0" dirty="0"/>
              <a:t>what it wants or needs to pursue in terms of data infrastructure, producing data products, and user services,</a:t>
            </a:r>
          </a:p>
          <a:p>
            <a:pPr lvl="1"/>
            <a:r>
              <a:rPr lang="en-GB" sz="1800" b="0" dirty="0"/>
              <a:t>how GEOSS can integrate and execute the Knowledge Hub, and</a:t>
            </a:r>
          </a:p>
          <a:p>
            <a:pPr lvl="1"/>
            <a:r>
              <a:rPr lang="en-GB" sz="1800" b="0" dirty="0"/>
              <a:t>whether GEO has the capacity to carry this out.</a:t>
            </a:r>
          </a:p>
          <a:p>
            <a:endParaRPr lang="en-GB" sz="1800" b="0" dirty="0"/>
          </a:p>
          <a:p>
            <a:r>
              <a:rPr lang="en-GB" sz="1800" b="0" dirty="0"/>
              <a:t>The MTE report and all of its recommendations are currently under discussion within the GEO Programme Board (PB) and GEO Executive Committee (</a:t>
            </a:r>
            <a:r>
              <a:rPr lang="en-GB" sz="1800" b="0" dirty="0" err="1"/>
              <a:t>ExComm</a:t>
            </a:r>
            <a:r>
              <a:rPr lang="en-GB" sz="1800" b="0" dirty="0"/>
              <a:t>); CEOS is as a member of the PB and an observer to the </a:t>
            </a:r>
            <a:r>
              <a:rPr lang="en-GB" sz="1800" b="0" dirty="0" err="1"/>
              <a:t>ExComm</a:t>
            </a:r>
            <a:r>
              <a:rPr lang="en-GB" sz="1800" b="0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211F6B-5569-9A4E-8019-BB48454212B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758463" y="76200"/>
            <a:ext cx="5767752" cy="914400"/>
          </a:xfrm>
        </p:spPr>
        <p:txBody>
          <a:bodyPr/>
          <a:lstStyle/>
          <a:p>
            <a:r>
              <a:rPr lang="en-US" dirty="0"/>
              <a:t>GEO and the GEO Strategic Plan Mid-term 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62E99-0941-FF41-97A3-312311CC5E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01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19E3C3-2BFF-4344-B07F-BC2E95FA4A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US" sz="1800" dirty="0"/>
              <a:t>NASA CEOS Chair theme 2020-21:</a:t>
            </a:r>
          </a:p>
          <a:p>
            <a:pPr marL="558800" lvl="1" indent="0">
              <a:buNone/>
            </a:pPr>
            <a:r>
              <a:rPr lang="en-US" sz="2400" b="1" i="1" dirty="0"/>
              <a:t>Space-based Earth Observation Data for Open Science and Decision Support</a:t>
            </a:r>
            <a:endParaRPr lang="en-GB" sz="2400" b="1" i="1" dirty="0"/>
          </a:p>
          <a:p>
            <a:pPr marL="558800" lvl="1" indent="-512763">
              <a:buNone/>
            </a:pPr>
            <a:endParaRPr lang="en-US" dirty="0"/>
          </a:p>
          <a:p>
            <a:pPr marL="46038" lvl="1" indent="0">
              <a:buNone/>
            </a:pPr>
            <a:r>
              <a:rPr lang="en-US" sz="1800" dirty="0"/>
              <a:t>The 2021 CEOS Chair Implementation Plan has 17 measures of success including:</a:t>
            </a:r>
          </a:p>
          <a:p>
            <a:pPr marL="514350" indent="-342900"/>
            <a:r>
              <a:rPr lang="en-US" b="1" dirty="0"/>
              <a:t>Data Deployments in the Cloud</a:t>
            </a:r>
            <a:r>
              <a:rPr lang="en-US" dirty="0"/>
              <a:t> </a:t>
            </a:r>
            <a:r>
              <a:rPr lang="en-US" b="0" dirty="0"/>
              <a:t>– </a:t>
            </a:r>
            <a:r>
              <a:rPr lang="en-US" sz="1800" b="0" dirty="0"/>
              <a:t>Increase the number of free/open datasets in public computing clouds for improved access and use.</a:t>
            </a:r>
          </a:p>
          <a:p>
            <a:pPr marL="514350" indent="-342900"/>
            <a:r>
              <a:rPr lang="en-US" b="1" dirty="0"/>
              <a:t>Earth Analytics Interoperability Lab (EAIL)</a:t>
            </a:r>
            <a:r>
              <a:rPr lang="en-US" dirty="0"/>
              <a:t> </a:t>
            </a:r>
            <a:r>
              <a:rPr lang="en-US" b="0" dirty="0"/>
              <a:t>– </a:t>
            </a:r>
            <a:r>
              <a:rPr lang="en-US" sz="1800" b="0" dirty="0">
                <a:sym typeface="Calibri"/>
              </a:rPr>
              <a:t>CSIRO released the Earth Analytics Interoperability Lab (EAIL) which is now supporting several flood pilot projects.</a:t>
            </a:r>
            <a:endParaRPr lang="en-US" sz="1800" b="0" dirty="0"/>
          </a:p>
          <a:p>
            <a:pPr marL="514350" indent="-342900"/>
            <a:r>
              <a:rPr lang="en-US" b="1" dirty="0"/>
              <a:t>Open Data Cube Sandbox</a:t>
            </a:r>
            <a:r>
              <a:rPr lang="en-US" dirty="0"/>
              <a:t> </a:t>
            </a:r>
            <a:r>
              <a:rPr lang="en-US" b="0" dirty="0"/>
              <a:t>–</a:t>
            </a:r>
            <a:r>
              <a:rPr lang="en-US" sz="1800" b="0" dirty="0"/>
              <a:t> </a:t>
            </a:r>
            <a:r>
              <a:rPr lang="en-US" sz="1800" b="0" dirty="0">
                <a:sym typeface="Calibri"/>
              </a:rPr>
              <a:t>The SEO released the Open Data Cube (ODC) Sandbox through the </a:t>
            </a:r>
            <a:r>
              <a:rPr lang="en-US" sz="1800" b="0" dirty="0"/>
              <a:t>Open Earth Alliance GEO Community Activity and the GEO Knowledge Hub to demonstrate global CEOS data access via computing clouds using a free/open programming framework</a:t>
            </a:r>
            <a:r>
              <a:rPr lang="en-US" sz="1800" b="0" dirty="0">
                <a:sym typeface="Calibri"/>
              </a:rPr>
              <a:t>.  12 application notebooks are available for users.</a:t>
            </a:r>
            <a:endParaRPr lang="en-GB" dirty="0"/>
          </a:p>
          <a:p>
            <a:pPr marL="628650" lvl="1" indent="0">
              <a:buNone/>
            </a:pPr>
            <a:endParaRPr lang="en-GB" sz="2400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2D5DEA-846C-974C-80B9-E52A863E7B8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CEOS Chair theme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DE56B-78C1-9F4A-8FC7-164807939A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96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>
            <a:extLst>
              <a:ext uri="{FF2B5EF4-FFF2-40B4-BE49-F238E27FC236}">
                <a16:creationId xmlns:a16="http://schemas.microsoft.com/office/drawing/2014/main" id="{3E53A0FA-C39C-E84F-AF27-AF2684C70304}"/>
              </a:ext>
            </a:extLst>
          </p:cNvPr>
          <p:cNvSpPr txBox="1"/>
          <p:nvPr/>
        </p:nvSpPr>
        <p:spPr>
          <a:xfrm>
            <a:off x="5304984" y="4657677"/>
            <a:ext cx="1128458" cy="1169551"/>
          </a:xfrm>
          <a:prstGeom prst="rect">
            <a:avLst/>
          </a:prstGeom>
          <a:solidFill>
            <a:srgbClr val="4D618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WGISS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Chair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Vice-chair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4BE00-09D3-D74A-A38D-0CE83BE5F9B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729741" y="76200"/>
            <a:ext cx="5803173" cy="914400"/>
          </a:xfrm>
        </p:spPr>
        <p:txBody>
          <a:bodyPr/>
          <a:lstStyle/>
          <a:p>
            <a:r>
              <a:rPr lang="en-US" dirty="0"/>
              <a:t>CEOS Leadership Evolution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8BBF9-FF80-F743-96DB-C0F9CAB751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grpSp>
        <p:nvGrpSpPr>
          <p:cNvPr id="5" name="Graphic 1">
            <a:extLst>
              <a:ext uri="{FF2B5EF4-FFF2-40B4-BE49-F238E27FC236}">
                <a16:creationId xmlns:a16="http://schemas.microsoft.com/office/drawing/2014/main" id="{11A5C566-6AC1-F84C-B355-7CC46BBEBA94}"/>
              </a:ext>
            </a:extLst>
          </p:cNvPr>
          <p:cNvGrpSpPr/>
          <p:nvPr/>
        </p:nvGrpSpPr>
        <p:grpSpPr>
          <a:xfrm>
            <a:off x="2707979" y="2265223"/>
            <a:ext cx="5684521" cy="4466511"/>
            <a:chOff x="0" y="90916"/>
            <a:chExt cx="5684777" cy="4640453"/>
          </a:xfrm>
        </p:grpSpPr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B5652FB1-A21B-5D42-923B-2A61401759DB}"/>
                </a:ext>
              </a:extLst>
            </p:cNvPr>
            <p:cNvGrpSpPr/>
            <p:nvPr/>
          </p:nvGrpSpPr>
          <p:grpSpPr>
            <a:xfrm>
              <a:off x="0" y="1014110"/>
              <a:ext cx="998025" cy="408657"/>
              <a:chOff x="0" y="1014110"/>
              <a:chExt cx="998025" cy="408657"/>
            </a:xfrm>
          </p:grpSpPr>
          <p:sp>
            <p:nvSpPr>
              <p:cNvPr id="79" name="Freeform: Shape 142">
                <a:extLst>
                  <a:ext uri="{FF2B5EF4-FFF2-40B4-BE49-F238E27FC236}">
                    <a16:creationId xmlns:a16="http://schemas.microsoft.com/office/drawing/2014/main" id="{633F1D58-A423-744A-A56C-1398946A22EE}"/>
                  </a:ext>
                </a:extLst>
              </p:cNvPr>
              <p:cNvSpPr/>
              <p:nvPr/>
            </p:nvSpPr>
            <p:spPr>
              <a:xfrm>
                <a:off x="0" y="1265334"/>
                <a:ext cx="998025" cy="157433"/>
              </a:xfrm>
              <a:custGeom>
                <a:avLst/>
                <a:gdLst>
                  <a:gd name="connsiteX0" fmla="*/ -164 w 998025"/>
                  <a:gd name="connsiteY0" fmla="*/ 212 h 157433"/>
                  <a:gd name="connsiteX1" fmla="*/ 997861 w 998025"/>
                  <a:gd name="connsiteY1" fmla="*/ 212 h 157433"/>
                  <a:gd name="connsiteX2" fmla="*/ 997861 w 998025"/>
                  <a:gd name="connsiteY2" fmla="*/ 157645 h 157433"/>
                  <a:gd name="connsiteX3" fmla="*/ -164 w 998025"/>
                  <a:gd name="connsiteY3" fmla="*/ 157645 h 157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8025" h="157433">
                    <a:moveTo>
                      <a:pt x="-164" y="212"/>
                    </a:moveTo>
                    <a:lnTo>
                      <a:pt x="997861" y="212"/>
                    </a:lnTo>
                    <a:lnTo>
                      <a:pt x="997861" y="157645"/>
                    </a:lnTo>
                    <a:lnTo>
                      <a:pt x="-164" y="157645"/>
                    </a:lnTo>
                    <a:close/>
                  </a:path>
                </a:pathLst>
              </a:custGeom>
              <a:solidFill>
                <a:srgbClr val="F7F7F7"/>
              </a:solidFill>
              <a:ln w="16122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80" name="Freeform: Shape 143">
                <a:extLst>
                  <a:ext uri="{FF2B5EF4-FFF2-40B4-BE49-F238E27FC236}">
                    <a16:creationId xmlns:a16="http://schemas.microsoft.com/office/drawing/2014/main" id="{E5C3AE85-6912-A145-A989-76E287FD6371}"/>
                  </a:ext>
                </a:extLst>
              </p:cNvPr>
              <p:cNvSpPr/>
              <p:nvPr/>
            </p:nvSpPr>
            <p:spPr>
              <a:xfrm>
                <a:off x="0" y="1050630"/>
                <a:ext cx="998025" cy="215620"/>
              </a:xfrm>
              <a:custGeom>
                <a:avLst/>
                <a:gdLst>
                  <a:gd name="connsiteX0" fmla="*/ -164 w 998025"/>
                  <a:gd name="connsiteY0" fmla="*/ 189 h 215620"/>
                  <a:gd name="connsiteX1" fmla="*/ 997861 w 998025"/>
                  <a:gd name="connsiteY1" fmla="*/ 189 h 215620"/>
                  <a:gd name="connsiteX2" fmla="*/ 997861 w 998025"/>
                  <a:gd name="connsiteY2" fmla="*/ 215809 h 215620"/>
                  <a:gd name="connsiteX3" fmla="*/ -164 w 998025"/>
                  <a:gd name="connsiteY3" fmla="*/ 215809 h 215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8025" h="215620">
                    <a:moveTo>
                      <a:pt x="-164" y="189"/>
                    </a:moveTo>
                    <a:lnTo>
                      <a:pt x="997861" y="189"/>
                    </a:lnTo>
                    <a:lnTo>
                      <a:pt x="997861" y="215809"/>
                    </a:lnTo>
                    <a:lnTo>
                      <a:pt x="-164" y="215809"/>
                    </a:lnTo>
                    <a:close/>
                  </a:path>
                </a:pathLst>
              </a:custGeom>
              <a:solidFill>
                <a:srgbClr val="4D627F"/>
              </a:solidFill>
              <a:ln w="1613" cap="flat">
                <a:solidFill>
                  <a:srgbClr val="7E93B1">
                    <a:alpha val="94000"/>
                  </a:srgbClr>
                </a:solidFill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81" name="Text Box 6">
                <a:extLst>
                  <a:ext uri="{FF2B5EF4-FFF2-40B4-BE49-F238E27FC236}">
                    <a16:creationId xmlns:a16="http://schemas.microsoft.com/office/drawing/2014/main" id="{8B715A83-19BE-8B49-A172-79760CFCAD5A}"/>
                  </a:ext>
                </a:extLst>
              </p:cNvPr>
              <p:cNvSpPr txBox="1"/>
              <p:nvPr/>
            </p:nvSpPr>
            <p:spPr>
              <a:xfrm>
                <a:off x="277944" y="1014110"/>
                <a:ext cx="436358" cy="258076"/>
              </a:xfrm>
              <a:prstGeom prst="rect">
                <a:avLst/>
              </a:prstGeom>
              <a:noFill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000" b="1">
                    <a:solidFill>
                      <a:srgbClr val="FFFFFF"/>
                    </a:solidFill>
                    <a:latin typeface="Lucida Bright" panose="020406020505050203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SEO</a:t>
                </a:r>
                <a:endParaRPr lang="en-GB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8788F244-F58D-944F-B20A-E892F848BA33}"/>
                </a:ext>
              </a:extLst>
            </p:cNvPr>
            <p:cNvGrpSpPr/>
            <p:nvPr/>
          </p:nvGrpSpPr>
          <p:grpSpPr>
            <a:xfrm>
              <a:off x="1280080" y="1016030"/>
              <a:ext cx="1093618" cy="776714"/>
              <a:chOff x="1280080" y="1016030"/>
              <a:chExt cx="1093618" cy="776714"/>
            </a:xfrm>
          </p:grpSpPr>
          <p:grpSp>
            <p:nvGrpSpPr>
              <p:cNvPr id="70" name="Graphic 1">
                <a:extLst>
                  <a:ext uri="{FF2B5EF4-FFF2-40B4-BE49-F238E27FC236}">
                    <a16:creationId xmlns:a16="http://schemas.microsoft.com/office/drawing/2014/main" id="{790F59BE-EB78-1247-AA89-1785605290DC}"/>
                  </a:ext>
                </a:extLst>
              </p:cNvPr>
              <p:cNvGrpSpPr/>
              <p:nvPr/>
            </p:nvGrpSpPr>
            <p:grpSpPr>
              <a:xfrm>
                <a:off x="1332866" y="1016030"/>
                <a:ext cx="998025" cy="406736"/>
                <a:chOff x="1332866" y="1016030"/>
                <a:chExt cx="998025" cy="406736"/>
              </a:xfrm>
            </p:grpSpPr>
            <p:sp>
              <p:nvSpPr>
                <p:cNvPr id="76" name="Freeform: Shape 138">
                  <a:extLst>
                    <a:ext uri="{FF2B5EF4-FFF2-40B4-BE49-F238E27FC236}">
                      <a16:creationId xmlns:a16="http://schemas.microsoft.com/office/drawing/2014/main" id="{57248277-289A-2C4B-9553-BF91C2414F62}"/>
                    </a:ext>
                  </a:extLst>
                </p:cNvPr>
                <p:cNvSpPr/>
                <p:nvPr/>
              </p:nvSpPr>
              <p:spPr>
                <a:xfrm>
                  <a:off x="1332866" y="1265333"/>
                  <a:ext cx="998025" cy="157433"/>
                </a:xfrm>
                <a:custGeom>
                  <a:avLst/>
                  <a:gdLst>
                    <a:gd name="connsiteX0" fmla="*/ 84 w 998025"/>
                    <a:gd name="connsiteY0" fmla="*/ 212 h 157433"/>
                    <a:gd name="connsiteX1" fmla="*/ 998109 w 998025"/>
                    <a:gd name="connsiteY1" fmla="*/ 212 h 157433"/>
                    <a:gd name="connsiteX2" fmla="*/ 998109 w 998025"/>
                    <a:gd name="connsiteY2" fmla="*/ 157645 h 157433"/>
                    <a:gd name="connsiteX3" fmla="*/ 84 w 998025"/>
                    <a:gd name="connsiteY3" fmla="*/ 157645 h 157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98025" h="157433">
                      <a:moveTo>
                        <a:pt x="84" y="212"/>
                      </a:moveTo>
                      <a:lnTo>
                        <a:pt x="998109" y="212"/>
                      </a:lnTo>
                      <a:lnTo>
                        <a:pt x="998109" y="157645"/>
                      </a:lnTo>
                      <a:lnTo>
                        <a:pt x="84" y="157645"/>
                      </a:lnTo>
                      <a:close/>
                    </a:path>
                  </a:pathLst>
                </a:custGeom>
                <a:solidFill>
                  <a:srgbClr val="F7F7F7"/>
                </a:solidFill>
                <a:ln w="16122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77" name="Freeform: Shape 139">
                  <a:extLst>
                    <a:ext uri="{FF2B5EF4-FFF2-40B4-BE49-F238E27FC236}">
                      <a16:creationId xmlns:a16="http://schemas.microsoft.com/office/drawing/2014/main" id="{A5C2246F-7C84-9B4A-8054-F2B9587F6EB2}"/>
                    </a:ext>
                  </a:extLst>
                </p:cNvPr>
                <p:cNvSpPr/>
                <p:nvPr/>
              </p:nvSpPr>
              <p:spPr>
                <a:xfrm>
                  <a:off x="1332866" y="1050628"/>
                  <a:ext cx="998025" cy="215620"/>
                </a:xfrm>
                <a:custGeom>
                  <a:avLst/>
                  <a:gdLst>
                    <a:gd name="connsiteX0" fmla="*/ 84 w 998025"/>
                    <a:gd name="connsiteY0" fmla="*/ 189 h 215620"/>
                    <a:gd name="connsiteX1" fmla="*/ 998109 w 998025"/>
                    <a:gd name="connsiteY1" fmla="*/ 189 h 215620"/>
                    <a:gd name="connsiteX2" fmla="*/ 998109 w 998025"/>
                    <a:gd name="connsiteY2" fmla="*/ 215809 h 215620"/>
                    <a:gd name="connsiteX3" fmla="*/ 84 w 998025"/>
                    <a:gd name="connsiteY3" fmla="*/ 215809 h 215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98025" h="215620">
                      <a:moveTo>
                        <a:pt x="84" y="189"/>
                      </a:moveTo>
                      <a:lnTo>
                        <a:pt x="998109" y="189"/>
                      </a:lnTo>
                      <a:lnTo>
                        <a:pt x="998109" y="215809"/>
                      </a:lnTo>
                      <a:lnTo>
                        <a:pt x="84" y="215809"/>
                      </a:lnTo>
                      <a:close/>
                    </a:path>
                  </a:pathLst>
                </a:custGeom>
                <a:solidFill>
                  <a:srgbClr val="4D627F"/>
                </a:solidFill>
                <a:ln w="1613" cap="flat">
                  <a:solidFill>
                    <a:srgbClr val="7E93B1">
                      <a:alpha val="94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78" name="Text Box 12">
                  <a:extLst>
                    <a:ext uri="{FF2B5EF4-FFF2-40B4-BE49-F238E27FC236}">
                      <a16:creationId xmlns:a16="http://schemas.microsoft.com/office/drawing/2014/main" id="{F751A0DD-D049-D64E-8B8F-D6F1A8937B82}"/>
                    </a:ext>
                  </a:extLst>
                </p:cNvPr>
                <p:cNvSpPr txBox="1"/>
                <p:nvPr/>
              </p:nvSpPr>
              <p:spPr>
                <a:xfrm>
                  <a:off x="1440591" y="1016030"/>
                  <a:ext cx="777812" cy="258076"/>
                </a:xfrm>
                <a:prstGeom prst="rect">
                  <a:avLst/>
                </a:prstGeom>
                <a:noFill/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00" b="1">
                      <a:solidFill>
                        <a:srgbClr val="FFFFFF"/>
                      </a:solidFill>
                      <a:latin typeface="Lucida Bright" panose="02040602050505020304" pitchFamily="18" charset="77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SIT Chair</a:t>
                  </a:r>
                  <a:endParaRPr lang="en-GB" sz="11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1" name="Graphic 1">
                <a:extLst>
                  <a:ext uri="{FF2B5EF4-FFF2-40B4-BE49-F238E27FC236}">
                    <a16:creationId xmlns:a16="http://schemas.microsoft.com/office/drawing/2014/main" id="{B654E885-2156-6D4E-93FA-98B914A89614}"/>
                  </a:ext>
                </a:extLst>
              </p:cNvPr>
              <p:cNvGrpSpPr/>
              <p:nvPr/>
            </p:nvGrpSpPr>
            <p:grpSpPr>
              <a:xfrm>
                <a:off x="1280080" y="1317139"/>
                <a:ext cx="1093618" cy="475605"/>
                <a:chOff x="1280080" y="1317139"/>
                <a:chExt cx="1093618" cy="475605"/>
              </a:xfrm>
            </p:grpSpPr>
            <p:sp>
              <p:nvSpPr>
                <p:cNvPr id="72" name="Freeform: Shape 132">
                  <a:extLst>
                    <a:ext uri="{FF2B5EF4-FFF2-40B4-BE49-F238E27FC236}">
                      <a16:creationId xmlns:a16="http://schemas.microsoft.com/office/drawing/2014/main" id="{CB4BA1D6-4C9F-EA42-8645-AFC08DC24336}"/>
                    </a:ext>
                  </a:extLst>
                </p:cNvPr>
                <p:cNvSpPr/>
                <p:nvPr/>
              </p:nvSpPr>
              <p:spPr>
                <a:xfrm>
                  <a:off x="1333557" y="1661613"/>
                  <a:ext cx="998025" cy="96139"/>
                </a:xfrm>
                <a:custGeom>
                  <a:avLst/>
                  <a:gdLst>
                    <a:gd name="connsiteX0" fmla="*/ 84 w 998025"/>
                    <a:gd name="connsiteY0" fmla="*/ 297 h 96139"/>
                    <a:gd name="connsiteX1" fmla="*/ 998109 w 998025"/>
                    <a:gd name="connsiteY1" fmla="*/ 297 h 96139"/>
                    <a:gd name="connsiteX2" fmla="*/ 998109 w 998025"/>
                    <a:gd name="connsiteY2" fmla="*/ 96436 h 96139"/>
                    <a:gd name="connsiteX3" fmla="*/ 84 w 998025"/>
                    <a:gd name="connsiteY3" fmla="*/ 96436 h 96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98025" h="96139">
                      <a:moveTo>
                        <a:pt x="84" y="297"/>
                      </a:moveTo>
                      <a:lnTo>
                        <a:pt x="998109" y="297"/>
                      </a:lnTo>
                      <a:lnTo>
                        <a:pt x="998109" y="96436"/>
                      </a:lnTo>
                      <a:lnTo>
                        <a:pt x="84" y="96436"/>
                      </a:lnTo>
                      <a:close/>
                    </a:path>
                  </a:pathLst>
                </a:custGeom>
                <a:solidFill>
                  <a:srgbClr val="7A9335"/>
                </a:solidFill>
                <a:ln w="16728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73" name="Text Box 16">
                  <a:extLst>
                    <a:ext uri="{FF2B5EF4-FFF2-40B4-BE49-F238E27FC236}">
                      <a16:creationId xmlns:a16="http://schemas.microsoft.com/office/drawing/2014/main" id="{992D0644-2C8B-4B41-9186-90422AE06DA9}"/>
                    </a:ext>
                  </a:extLst>
                </p:cNvPr>
                <p:cNvSpPr txBox="1"/>
                <p:nvPr/>
              </p:nvSpPr>
              <p:spPr>
                <a:xfrm>
                  <a:off x="1597067" y="1615607"/>
                  <a:ext cx="508496" cy="177137"/>
                </a:xfrm>
                <a:prstGeom prst="rect">
                  <a:avLst/>
                </a:prstGeom>
                <a:noFill/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500">
                      <a:solidFill>
                        <a:srgbClr val="FFFFFF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2-year term</a:t>
                  </a:r>
                  <a:endParaRPr lang="en-GB" sz="11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Freeform: Shape 135">
                  <a:extLst>
                    <a:ext uri="{FF2B5EF4-FFF2-40B4-BE49-F238E27FC236}">
                      <a16:creationId xmlns:a16="http://schemas.microsoft.com/office/drawing/2014/main" id="{D7DCC7D3-38F4-F441-91A2-A42AFA3A72AC}"/>
                    </a:ext>
                  </a:extLst>
                </p:cNvPr>
                <p:cNvSpPr/>
                <p:nvPr/>
              </p:nvSpPr>
              <p:spPr>
                <a:xfrm>
                  <a:off x="1333557" y="1353747"/>
                  <a:ext cx="998025" cy="215620"/>
                </a:xfrm>
                <a:custGeom>
                  <a:avLst/>
                  <a:gdLst>
                    <a:gd name="connsiteX0" fmla="*/ 84 w 998025"/>
                    <a:gd name="connsiteY0" fmla="*/ 258 h 215620"/>
                    <a:gd name="connsiteX1" fmla="*/ 998109 w 998025"/>
                    <a:gd name="connsiteY1" fmla="*/ 258 h 215620"/>
                    <a:gd name="connsiteX2" fmla="*/ 998109 w 998025"/>
                    <a:gd name="connsiteY2" fmla="*/ 215878 h 215620"/>
                    <a:gd name="connsiteX3" fmla="*/ 84 w 998025"/>
                    <a:gd name="connsiteY3" fmla="*/ 215878 h 215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98025" h="215620">
                      <a:moveTo>
                        <a:pt x="84" y="258"/>
                      </a:moveTo>
                      <a:lnTo>
                        <a:pt x="998109" y="258"/>
                      </a:lnTo>
                      <a:lnTo>
                        <a:pt x="998109" y="215878"/>
                      </a:lnTo>
                      <a:lnTo>
                        <a:pt x="84" y="215878"/>
                      </a:lnTo>
                      <a:close/>
                    </a:path>
                  </a:pathLst>
                </a:custGeom>
                <a:solidFill>
                  <a:srgbClr val="4D627F"/>
                </a:solidFill>
                <a:ln w="1613" cap="flat">
                  <a:solidFill>
                    <a:srgbClr val="7E93B1">
                      <a:alpha val="94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75" name="Text Box 19">
                  <a:extLst>
                    <a:ext uri="{FF2B5EF4-FFF2-40B4-BE49-F238E27FC236}">
                      <a16:creationId xmlns:a16="http://schemas.microsoft.com/office/drawing/2014/main" id="{B9E1190D-6B4D-CC4C-9AC0-D74C21FF9280}"/>
                    </a:ext>
                  </a:extLst>
                </p:cNvPr>
                <p:cNvSpPr txBox="1"/>
                <p:nvPr/>
              </p:nvSpPr>
              <p:spPr>
                <a:xfrm>
                  <a:off x="1280080" y="1317139"/>
                  <a:ext cx="1093618" cy="258076"/>
                </a:xfrm>
                <a:prstGeom prst="rect">
                  <a:avLst/>
                </a:prstGeom>
                <a:noFill/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00" b="1" dirty="0">
                      <a:solidFill>
                        <a:srgbClr val="FFFFFF"/>
                      </a:solidFill>
                      <a:latin typeface="Lucida Bright" panose="02040602050505020304" pitchFamily="18" charset="77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SIT Vice-Chair</a:t>
                  </a:r>
                  <a:endParaRPr lang="en-GB" sz="1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2C571004-AC9E-B747-9E47-880099765F04}"/>
                </a:ext>
              </a:extLst>
            </p:cNvPr>
            <p:cNvGrpSpPr/>
            <p:nvPr/>
          </p:nvGrpSpPr>
          <p:grpSpPr>
            <a:xfrm>
              <a:off x="3479173" y="1014078"/>
              <a:ext cx="998025" cy="778660"/>
              <a:chOff x="3479173" y="1014078"/>
              <a:chExt cx="998025" cy="778660"/>
            </a:xfrm>
          </p:grpSpPr>
          <p:grpSp>
            <p:nvGrpSpPr>
              <p:cNvPr id="61" name="Graphic 1">
                <a:extLst>
                  <a:ext uri="{FF2B5EF4-FFF2-40B4-BE49-F238E27FC236}">
                    <a16:creationId xmlns:a16="http://schemas.microsoft.com/office/drawing/2014/main" id="{344C5265-9328-0546-984F-0177FFC50614}"/>
                  </a:ext>
                </a:extLst>
              </p:cNvPr>
              <p:cNvGrpSpPr/>
              <p:nvPr/>
            </p:nvGrpSpPr>
            <p:grpSpPr>
              <a:xfrm>
                <a:off x="3479173" y="1014078"/>
                <a:ext cx="998025" cy="408688"/>
                <a:chOff x="3479173" y="1014078"/>
                <a:chExt cx="998025" cy="408688"/>
              </a:xfrm>
            </p:grpSpPr>
            <p:sp>
              <p:nvSpPr>
                <p:cNvPr id="67" name="Freeform: Shape 126">
                  <a:extLst>
                    <a:ext uri="{FF2B5EF4-FFF2-40B4-BE49-F238E27FC236}">
                      <a16:creationId xmlns:a16="http://schemas.microsoft.com/office/drawing/2014/main" id="{09AE7F24-4C40-C640-9007-3BC8041A38A5}"/>
                    </a:ext>
                  </a:extLst>
                </p:cNvPr>
                <p:cNvSpPr/>
                <p:nvPr/>
              </p:nvSpPr>
              <p:spPr>
                <a:xfrm>
                  <a:off x="3479173" y="1265333"/>
                  <a:ext cx="998025" cy="157433"/>
                </a:xfrm>
                <a:custGeom>
                  <a:avLst/>
                  <a:gdLst>
                    <a:gd name="connsiteX0" fmla="*/ 483 w 998025"/>
                    <a:gd name="connsiteY0" fmla="*/ 212 h 157433"/>
                    <a:gd name="connsiteX1" fmla="*/ 998508 w 998025"/>
                    <a:gd name="connsiteY1" fmla="*/ 212 h 157433"/>
                    <a:gd name="connsiteX2" fmla="*/ 998508 w 998025"/>
                    <a:gd name="connsiteY2" fmla="*/ 157645 h 157433"/>
                    <a:gd name="connsiteX3" fmla="*/ 483 w 998025"/>
                    <a:gd name="connsiteY3" fmla="*/ 157645 h 157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98025" h="157433">
                      <a:moveTo>
                        <a:pt x="483" y="212"/>
                      </a:moveTo>
                      <a:lnTo>
                        <a:pt x="998508" y="212"/>
                      </a:lnTo>
                      <a:lnTo>
                        <a:pt x="998508" y="157645"/>
                      </a:lnTo>
                      <a:lnTo>
                        <a:pt x="483" y="157645"/>
                      </a:lnTo>
                      <a:close/>
                    </a:path>
                  </a:pathLst>
                </a:custGeom>
                <a:solidFill>
                  <a:srgbClr val="F7F7F7"/>
                </a:solidFill>
                <a:ln w="16122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68" name="Freeform: Shape 127">
                  <a:extLst>
                    <a:ext uri="{FF2B5EF4-FFF2-40B4-BE49-F238E27FC236}">
                      <a16:creationId xmlns:a16="http://schemas.microsoft.com/office/drawing/2014/main" id="{D91339DD-ABD3-5748-B42A-274C7BFD1EE8}"/>
                    </a:ext>
                  </a:extLst>
                </p:cNvPr>
                <p:cNvSpPr/>
                <p:nvPr/>
              </p:nvSpPr>
              <p:spPr>
                <a:xfrm>
                  <a:off x="3479173" y="1050628"/>
                  <a:ext cx="998025" cy="215620"/>
                </a:xfrm>
                <a:custGeom>
                  <a:avLst/>
                  <a:gdLst>
                    <a:gd name="connsiteX0" fmla="*/ 483 w 998025"/>
                    <a:gd name="connsiteY0" fmla="*/ 189 h 215620"/>
                    <a:gd name="connsiteX1" fmla="*/ 998508 w 998025"/>
                    <a:gd name="connsiteY1" fmla="*/ 189 h 215620"/>
                    <a:gd name="connsiteX2" fmla="*/ 998508 w 998025"/>
                    <a:gd name="connsiteY2" fmla="*/ 215809 h 215620"/>
                    <a:gd name="connsiteX3" fmla="*/ 483 w 998025"/>
                    <a:gd name="connsiteY3" fmla="*/ 215809 h 215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98025" h="215620">
                      <a:moveTo>
                        <a:pt x="483" y="189"/>
                      </a:moveTo>
                      <a:lnTo>
                        <a:pt x="998508" y="189"/>
                      </a:lnTo>
                      <a:lnTo>
                        <a:pt x="998508" y="215809"/>
                      </a:lnTo>
                      <a:lnTo>
                        <a:pt x="483" y="215809"/>
                      </a:lnTo>
                      <a:close/>
                    </a:path>
                  </a:pathLst>
                </a:custGeom>
                <a:solidFill>
                  <a:srgbClr val="4D627F"/>
                </a:solidFill>
                <a:ln w="1613" cap="flat">
                  <a:solidFill>
                    <a:srgbClr val="7E93B1">
                      <a:alpha val="94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69" name="Text Box 25">
                  <a:extLst>
                    <a:ext uri="{FF2B5EF4-FFF2-40B4-BE49-F238E27FC236}">
                      <a16:creationId xmlns:a16="http://schemas.microsoft.com/office/drawing/2014/main" id="{066FBD6A-3935-5C4C-9651-D5989770AD39}"/>
                    </a:ext>
                  </a:extLst>
                </p:cNvPr>
                <p:cNvSpPr txBox="1"/>
                <p:nvPr/>
              </p:nvSpPr>
              <p:spPr>
                <a:xfrm>
                  <a:off x="3749403" y="1014078"/>
                  <a:ext cx="457197" cy="258076"/>
                </a:xfrm>
                <a:prstGeom prst="rect">
                  <a:avLst/>
                </a:prstGeom>
                <a:noFill/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00" b="1">
                      <a:solidFill>
                        <a:srgbClr val="FFFFFF"/>
                      </a:solidFill>
                      <a:latin typeface="Lucida Bright" panose="02040602050505020304" pitchFamily="18" charset="77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CEO</a:t>
                  </a:r>
                  <a:endParaRPr lang="en-GB" sz="11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2" name="Graphic 1">
                <a:extLst>
                  <a:ext uri="{FF2B5EF4-FFF2-40B4-BE49-F238E27FC236}">
                    <a16:creationId xmlns:a16="http://schemas.microsoft.com/office/drawing/2014/main" id="{3D096021-AE4E-1F47-B461-F23979867CB0}"/>
                  </a:ext>
                </a:extLst>
              </p:cNvPr>
              <p:cNvGrpSpPr/>
              <p:nvPr/>
            </p:nvGrpSpPr>
            <p:grpSpPr>
              <a:xfrm>
                <a:off x="3479173" y="1317139"/>
                <a:ext cx="998025" cy="475599"/>
                <a:chOff x="3479173" y="1317139"/>
                <a:chExt cx="998025" cy="475599"/>
              </a:xfrm>
            </p:grpSpPr>
            <p:sp>
              <p:nvSpPr>
                <p:cNvPr id="63" name="Freeform: Shape 120">
                  <a:extLst>
                    <a:ext uri="{FF2B5EF4-FFF2-40B4-BE49-F238E27FC236}">
                      <a16:creationId xmlns:a16="http://schemas.microsoft.com/office/drawing/2014/main" id="{7D3839A0-6CA3-4543-AEAD-FBD4D8288623}"/>
                    </a:ext>
                  </a:extLst>
                </p:cNvPr>
                <p:cNvSpPr/>
                <p:nvPr/>
              </p:nvSpPr>
              <p:spPr>
                <a:xfrm>
                  <a:off x="3479173" y="1661604"/>
                  <a:ext cx="998025" cy="96139"/>
                </a:xfrm>
                <a:custGeom>
                  <a:avLst/>
                  <a:gdLst>
                    <a:gd name="connsiteX0" fmla="*/ 483 w 998025"/>
                    <a:gd name="connsiteY0" fmla="*/ 297 h 96139"/>
                    <a:gd name="connsiteX1" fmla="*/ 998508 w 998025"/>
                    <a:gd name="connsiteY1" fmla="*/ 297 h 96139"/>
                    <a:gd name="connsiteX2" fmla="*/ 998508 w 998025"/>
                    <a:gd name="connsiteY2" fmla="*/ 96436 h 96139"/>
                    <a:gd name="connsiteX3" fmla="*/ 483 w 998025"/>
                    <a:gd name="connsiteY3" fmla="*/ 96436 h 96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98025" h="96139">
                      <a:moveTo>
                        <a:pt x="483" y="297"/>
                      </a:moveTo>
                      <a:lnTo>
                        <a:pt x="998508" y="297"/>
                      </a:lnTo>
                      <a:lnTo>
                        <a:pt x="998508" y="96436"/>
                      </a:lnTo>
                      <a:lnTo>
                        <a:pt x="483" y="96436"/>
                      </a:lnTo>
                      <a:close/>
                    </a:path>
                  </a:pathLst>
                </a:custGeom>
                <a:solidFill>
                  <a:srgbClr val="7A9335"/>
                </a:solidFill>
                <a:ln w="16728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64" name="Text Box 29">
                  <a:extLst>
                    <a:ext uri="{FF2B5EF4-FFF2-40B4-BE49-F238E27FC236}">
                      <a16:creationId xmlns:a16="http://schemas.microsoft.com/office/drawing/2014/main" id="{B66C8374-F571-574C-8A11-E44399F63F55}"/>
                    </a:ext>
                  </a:extLst>
                </p:cNvPr>
                <p:cNvSpPr txBox="1"/>
                <p:nvPr/>
              </p:nvSpPr>
              <p:spPr>
                <a:xfrm>
                  <a:off x="3742489" y="1615601"/>
                  <a:ext cx="508496" cy="177137"/>
                </a:xfrm>
                <a:prstGeom prst="rect">
                  <a:avLst/>
                </a:prstGeom>
                <a:noFill/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500">
                      <a:solidFill>
                        <a:srgbClr val="FFFFFF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2-year term</a:t>
                  </a:r>
                  <a:endParaRPr lang="en-GB" sz="11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Freeform: Shape 123">
                  <a:extLst>
                    <a:ext uri="{FF2B5EF4-FFF2-40B4-BE49-F238E27FC236}">
                      <a16:creationId xmlns:a16="http://schemas.microsoft.com/office/drawing/2014/main" id="{6DBD4195-5850-AC48-A7B1-0F8D7B6646DF}"/>
                    </a:ext>
                  </a:extLst>
                </p:cNvPr>
                <p:cNvSpPr/>
                <p:nvPr/>
              </p:nvSpPr>
              <p:spPr>
                <a:xfrm>
                  <a:off x="3479173" y="1353743"/>
                  <a:ext cx="998025" cy="215620"/>
                </a:xfrm>
                <a:custGeom>
                  <a:avLst/>
                  <a:gdLst>
                    <a:gd name="connsiteX0" fmla="*/ 483 w 998025"/>
                    <a:gd name="connsiteY0" fmla="*/ 258 h 215620"/>
                    <a:gd name="connsiteX1" fmla="*/ 998508 w 998025"/>
                    <a:gd name="connsiteY1" fmla="*/ 258 h 215620"/>
                    <a:gd name="connsiteX2" fmla="*/ 998508 w 998025"/>
                    <a:gd name="connsiteY2" fmla="*/ 215878 h 215620"/>
                    <a:gd name="connsiteX3" fmla="*/ 483 w 998025"/>
                    <a:gd name="connsiteY3" fmla="*/ 215878 h 215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98025" h="215620">
                      <a:moveTo>
                        <a:pt x="483" y="258"/>
                      </a:moveTo>
                      <a:lnTo>
                        <a:pt x="998508" y="258"/>
                      </a:lnTo>
                      <a:lnTo>
                        <a:pt x="998508" y="215878"/>
                      </a:lnTo>
                      <a:lnTo>
                        <a:pt x="483" y="215878"/>
                      </a:lnTo>
                      <a:close/>
                    </a:path>
                  </a:pathLst>
                </a:custGeom>
                <a:solidFill>
                  <a:srgbClr val="4D627F"/>
                </a:solidFill>
                <a:ln w="1613" cap="flat">
                  <a:solidFill>
                    <a:srgbClr val="7E93B1">
                      <a:alpha val="94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66" name="Text Box 32">
                  <a:extLst>
                    <a:ext uri="{FF2B5EF4-FFF2-40B4-BE49-F238E27FC236}">
                      <a16:creationId xmlns:a16="http://schemas.microsoft.com/office/drawing/2014/main" id="{5A1E25FB-27A3-B84C-97F7-B49303CCB2B7}"/>
                    </a:ext>
                  </a:extLst>
                </p:cNvPr>
                <p:cNvSpPr txBox="1"/>
                <p:nvPr/>
              </p:nvSpPr>
              <p:spPr>
                <a:xfrm>
                  <a:off x="3702189" y="1317139"/>
                  <a:ext cx="558191" cy="258076"/>
                </a:xfrm>
                <a:prstGeom prst="rect">
                  <a:avLst/>
                </a:prstGeom>
                <a:noFill/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00" b="1">
                      <a:solidFill>
                        <a:srgbClr val="FFFFFF"/>
                      </a:solidFill>
                      <a:latin typeface="Lucida Bright" panose="02040602050505020304" pitchFamily="18" charset="77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DCEO</a:t>
                  </a:r>
                  <a:endParaRPr lang="en-GB" sz="11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9" name="Graphic 1">
              <a:extLst>
                <a:ext uri="{FF2B5EF4-FFF2-40B4-BE49-F238E27FC236}">
                  <a16:creationId xmlns:a16="http://schemas.microsoft.com/office/drawing/2014/main" id="{E949C656-73B2-244B-8D10-579B4AAA6954}"/>
                </a:ext>
              </a:extLst>
            </p:cNvPr>
            <p:cNvGrpSpPr/>
            <p:nvPr/>
          </p:nvGrpSpPr>
          <p:grpSpPr>
            <a:xfrm>
              <a:off x="4684440" y="1016031"/>
              <a:ext cx="1000337" cy="438574"/>
              <a:chOff x="4684440" y="1016031"/>
              <a:chExt cx="1000337" cy="438574"/>
            </a:xfrm>
          </p:grpSpPr>
          <p:sp>
            <p:nvSpPr>
              <p:cNvPr id="57" name="Freeform: Shape 109">
                <a:extLst>
                  <a:ext uri="{FF2B5EF4-FFF2-40B4-BE49-F238E27FC236}">
                    <a16:creationId xmlns:a16="http://schemas.microsoft.com/office/drawing/2014/main" id="{036B4AB9-25DE-4945-BBAA-A0D646750A17}"/>
                  </a:ext>
                </a:extLst>
              </p:cNvPr>
              <p:cNvSpPr/>
              <p:nvPr/>
            </p:nvSpPr>
            <p:spPr>
              <a:xfrm>
                <a:off x="4684440" y="1317135"/>
                <a:ext cx="998025" cy="96138"/>
              </a:xfrm>
              <a:custGeom>
                <a:avLst/>
                <a:gdLst>
                  <a:gd name="connsiteX0" fmla="*/ 707 w 998025"/>
                  <a:gd name="connsiteY0" fmla="*/ 297 h 96139"/>
                  <a:gd name="connsiteX1" fmla="*/ 998733 w 998025"/>
                  <a:gd name="connsiteY1" fmla="*/ 297 h 96139"/>
                  <a:gd name="connsiteX2" fmla="*/ 998733 w 998025"/>
                  <a:gd name="connsiteY2" fmla="*/ 96436 h 96139"/>
                  <a:gd name="connsiteX3" fmla="*/ 707 w 998025"/>
                  <a:gd name="connsiteY3" fmla="*/ 96436 h 96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8025" h="96139">
                    <a:moveTo>
                      <a:pt x="707" y="297"/>
                    </a:moveTo>
                    <a:lnTo>
                      <a:pt x="998733" y="297"/>
                    </a:lnTo>
                    <a:lnTo>
                      <a:pt x="998733" y="96436"/>
                    </a:lnTo>
                    <a:lnTo>
                      <a:pt x="707" y="96436"/>
                    </a:lnTo>
                    <a:close/>
                  </a:path>
                </a:pathLst>
              </a:custGeom>
              <a:solidFill>
                <a:srgbClr val="7A9335"/>
              </a:solidFill>
              <a:ln w="16728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58" name="Text Box 36">
                <a:extLst>
                  <a:ext uri="{FF2B5EF4-FFF2-40B4-BE49-F238E27FC236}">
                    <a16:creationId xmlns:a16="http://schemas.microsoft.com/office/drawing/2014/main" id="{73A8B56E-DEDE-8445-9B67-75F245A2B365}"/>
                  </a:ext>
                </a:extLst>
              </p:cNvPr>
              <p:cNvSpPr txBox="1"/>
              <p:nvPr/>
            </p:nvSpPr>
            <p:spPr>
              <a:xfrm>
                <a:off x="4944212" y="1277468"/>
                <a:ext cx="495671" cy="177137"/>
              </a:xfrm>
              <a:prstGeom prst="rect">
                <a:avLst/>
              </a:prstGeom>
              <a:noFill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00">
                    <a:solidFill>
                      <a:srgbClr val="FFFFF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Permanent</a:t>
                </a:r>
                <a:endParaRPr lang="en-GB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Freeform: Shape 112">
                <a:extLst>
                  <a:ext uri="{FF2B5EF4-FFF2-40B4-BE49-F238E27FC236}">
                    <a16:creationId xmlns:a16="http://schemas.microsoft.com/office/drawing/2014/main" id="{7F366694-0597-3649-8D81-EF50074D40D4}"/>
                  </a:ext>
                </a:extLst>
              </p:cNvPr>
              <p:cNvSpPr/>
              <p:nvPr/>
            </p:nvSpPr>
            <p:spPr>
              <a:xfrm>
                <a:off x="4686752" y="1050630"/>
                <a:ext cx="998025" cy="215620"/>
              </a:xfrm>
              <a:custGeom>
                <a:avLst/>
                <a:gdLst>
                  <a:gd name="connsiteX0" fmla="*/ 707 w 998025"/>
                  <a:gd name="connsiteY0" fmla="*/ 189 h 215620"/>
                  <a:gd name="connsiteX1" fmla="*/ 998733 w 998025"/>
                  <a:gd name="connsiteY1" fmla="*/ 189 h 215620"/>
                  <a:gd name="connsiteX2" fmla="*/ 998733 w 998025"/>
                  <a:gd name="connsiteY2" fmla="*/ 215809 h 215620"/>
                  <a:gd name="connsiteX3" fmla="*/ 707 w 998025"/>
                  <a:gd name="connsiteY3" fmla="*/ 215809 h 215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8025" h="215620">
                    <a:moveTo>
                      <a:pt x="707" y="189"/>
                    </a:moveTo>
                    <a:lnTo>
                      <a:pt x="998733" y="189"/>
                    </a:lnTo>
                    <a:lnTo>
                      <a:pt x="998733" y="215809"/>
                    </a:lnTo>
                    <a:lnTo>
                      <a:pt x="707" y="215809"/>
                    </a:lnTo>
                    <a:close/>
                  </a:path>
                </a:pathLst>
              </a:custGeom>
              <a:solidFill>
                <a:srgbClr val="4D627F"/>
              </a:solidFill>
              <a:ln w="1613" cap="flat">
                <a:solidFill>
                  <a:srgbClr val="7E93B1">
                    <a:alpha val="94000"/>
                  </a:srgbClr>
                </a:solidFill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60" name="Text Box 39">
                <a:extLst>
                  <a:ext uri="{FF2B5EF4-FFF2-40B4-BE49-F238E27FC236}">
                    <a16:creationId xmlns:a16="http://schemas.microsoft.com/office/drawing/2014/main" id="{CB77EB5C-9B69-8442-A29D-D888E6BA5B82}"/>
                  </a:ext>
                </a:extLst>
              </p:cNvPr>
              <p:cNvSpPr txBox="1"/>
              <p:nvPr/>
            </p:nvSpPr>
            <p:spPr>
              <a:xfrm>
                <a:off x="4729660" y="1016031"/>
                <a:ext cx="869188" cy="258076"/>
              </a:xfrm>
              <a:prstGeom prst="rect">
                <a:avLst/>
              </a:prstGeom>
              <a:noFill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000" b="1">
                    <a:solidFill>
                      <a:srgbClr val="FFFFFF"/>
                    </a:solidFill>
                    <a:latin typeface="Lucida Bright" panose="020406020505050203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Secretariat</a:t>
                </a:r>
                <a:endParaRPr lang="en-GB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raphic 1">
              <a:extLst>
                <a:ext uri="{FF2B5EF4-FFF2-40B4-BE49-F238E27FC236}">
                  <a16:creationId xmlns:a16="http://schemas.microsoft.com/office/drawing/2014/main" id="{B3ED0656-86E2-3846-B941-A7102B89A8CC}"/>
                </a:ext>
              </a:extLst>
            </p:cNvPr>
            <p:cNvGrpSpPr/>
            <p:nvPr/>
          </p:nvGrpSpPr>
          <p:grpSpPr>
            <a:xfrm>
              <a:off x="720472" y="2297476"/>
              <a:ext cx="1612528" cy="258076"/>
              <a:chOff x="720472" y="2297476"/>
              <a:chExt cx="1612528" cy="258076"/>
            </a:xfrm>
          </p:grpSpPr>
          <p:sp>
            <p:nvSpPr>
              <p:cNvPr id="55" name="Freeform: Shape 83">
                <a:extLst>
                  <a:ext uri="{FF2B5EF4-FFF2-40B4-BE49-F238E27FC236}">
                    <a16:creationId xmlns:a16="http://schemas.microsoft.com/office/drawing/2014/main" id="{85BE45DE-88E7-114A-B622-091851B2D5E9}"/>
                  </a:ext>
                </a:extLst>
              </p:cNvPr>
              <p:cNvSpPr/>
              <p:nvPr/>
            </p:nvSpPr>
            <p:spPr>
              <a:xfrm>
                <a:off x="720843" y="2332262"/>
                <a:ext cx="1612157" cy="215620"/>
              </a:xfrm>
              <a:custGeom>
                <a:avLst/>
                <a:gdLst>
                  <a:gd name="connsiteX0" fmla="*/ 8 w 1612157"/>
                  <a:gd name="connsiteY0" fmla="*/ 427 h 215620"/>
                  <a:gd name="connsiteX1" fmla="*/ 1612165 w 1612157"/>
                  <a:gd name="connsiteY1" fmla="*/ 427 h 215620"/>
                  <a:gd name="connsiteX2" fmla="*/ 1612165 w 1612157"/>
                  <a:gd name="connsiteY2" fmla="*/ 216047 h 215620"/>
                  <a:gd name="connsiteX3" fmla="*/ 8 w 1612157"/>
                  <a:gd name="connsiteY3" fmla="*/ 216047 h 215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2157" h="215620">
                    <a:moveTo>
                      <a:pt x="8" y="427"/>
                    </a:moveTo>
                    <a:lnTo>
                      <a:pt x="1612165" y="427"/>
                    </a:lnTo>
                    <a:lnTo>
                      <a:pt x="1612165" y="216047"/>
                    </a:lnTo>
                    <a:lnTo>
                      <a:pt x="8" y="216047"/>
                    </a:lnTo>
                    <a:close/>
                  </a:path>
                </a:pathLst>
              </a:custGeom>
              <a:solidFill>
                <a:srgbClr val="4D627F"/>
              </a:solidFill>
              <a:ln w="1613" cap="flat">
                <a:solidFill>
                  <a:srgbClr val="7E93B1">
                    <a:alpha val="94000"/>
                  </a:srgbClr>
                </a:solidFill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56" name="Text Box 48">
                <a:extLst>
                  <a:ext uri="{FF2B5EF4-FFF2-40B4-BE49-F238E27FC236}">
                    <a16:creationId xmlns:a16="http://schemas.microsoft.com/office/drawing/2014/main" id="{3C407B88-9BB6-0D46-8552-227CF0E3D2F8}"/>
                  </a:ext>
                </a:extLst>
              </p:cNvPr>
              <p:cNvSpPr txBox="1"/>
              <p:nvPr/>
            </p:nvSpPr>
            <p:spPr>
              <a:xfrm>
                <a:off x="720472" y="2297476"/>
                <a:ext cx="1584160" cy="258076"/>
              </a:xfrm>
              <a:prstGeom prst="rect">
                <a:avLst/>
              </a:prstGeom>
              <a:noFill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000" b="1">
                    <a:solidFill>
                      <a:srgbClr val="FFFFFF"/>
                    </a:solidFill>
                    <a:latin typeface="Lucida Bright" panose="020406020505050203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Virtual Constellations</a:t>
                </a:r>
                <a:endParaRPr lang="en-GB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" name="Graphic 1">
              <a:extLst>
                <a:ext uri="{FF2B5EF4-FFF2-40B4-BE49-F238E27FC236}">
                  <a16:creationId xmlns:a16="http://schemas.microsoft.com/office/drawing/2014/main" id="{9BEC8471-FDAD-EA46-BE53-8FC22843AFD4}"/>
                </a:ext>
              </a:extLst>
            </p:cNvPr>
            <p:cNvGrpSpPr/>
            <p:nvPr/>
          </p:nvGrpSpPr>
          <p:grpSpPr>
            <a:xfrm>
              <a:off x="2457945" y="2285418"/>
              <a:ext cx="1386455" cy="262464"/>
              <a:chOff x="2457945" y="2285418"/>
              <a:chExt cx="1386455" cy="262464"/>
            </a:xfrm>
          </p:grpSpPr>
          <p:sp>
            <p:nvSpPr>
              <p:cNvPr id="53" name="Freeform: Shape 64">
                <a:extLst>
                  <a:ext uri="{FF2B5EF4-FFF2-40B4-BE49-F238E27FC236}">
                    <a16:creationId xmlns:a16="http://schemas.microsoft.com/office/drawing/2014/main" id="{507003D6-B1FD-684A-9168-25FCC798AD34}"/>
                  </a:ext>
                </a:extLst>
              </p:cNvPr>
              <p:cNvSpPr/>
              <p:nvPr/>
            </p:nvSpPr>
            <p:spPr>
              <a:xfrm>
                <a:off x="2457945" y="2332262"/>
                <a:ext cx="1386455" cy="215620"/>
              </a:xfrm>
              <a:custGeom>
                <a:avLst/>
                <a:gdLst>
                  <a:gd name="connsiteX0" fmla="*/ 317 w 1386455"/>
                  <a:gd name="connsiteY0" fmla="*/ 427 h 215620"/>
                  <a:gd name="connsiteX1" fmla="*/ 1386772 w 1386455"/>
                  <a:gd name="connsiteY1" fmla="*/ 427 h 215620"/>
                  <a:gd name="connsiteX2" fmla="*/ 1386772 w 1386455"/>
                  <a:gd name="connsiteY2" fmla="*/ 216047 h 215620"/>
                  <a:gd name="connsiteX3" fmla="*/ 317 w 1386455"/>
                  <a:gd name="connsiteY3" fmla="*/ 216047 h 215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6455" h="215620">
                    <a:moveTo>
                      <a:pt x="317" y="427"/>
                    </a:moveTo>
                    <a:lnTo>
                      <a:pt x="1386772" y="427"/>
                    </a:lnTo>
                    <a:lnTo>
                      <a:pt x="1386772" y="216047"/>
                    </a:lnTo>
                    <a:lnTo>
                      <a:pt x="317" y="216047"/>
                    </a:lnTo>
                    <a:close/>
                  </a:path>
                </a:pathLst>
              </a:custGeom>
              <a:solidFill>
                <a:srgbClr val="4D627F"/>
              </a:solidFill>
              <a:ln w="1613" cap="flat">
                <a:solidFill>
                  <a:srgbClr val="7E93B1">
                    <a:alpha val="94000"/>
                  </a:srgbClr>
                </a:solidFill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54" name="Text Box 76">
                <a:extLst>
                  <a:ext uri="{FF2B5EF4-FFF2-40B4-BE49-F238E27FC236}">
                    <a16:creationId xmlns:a16="http://schemas.microsoft.com/office/drawing/2014/main" id="{71F6CE03-2AF3-8D46-80C2-D901CF2C5DAB}"/>
                  </a:ext>
                </a:extLst>
              </p:cNvPr>
              <p:cNvSpPr txBox="1"/>
              <p:nvPr/>
            </p:nvSpPr>
            <p:spPr>
              <a:xfrm>
                <a:off x="2538018" y="2285418"/>
                <a:ext cx="1237894" cy="258076"/>
              </a:xfrm>
              <a:prstGeom prst="rect">
                <a:avLst/>
              </a:prstGeom>
              <a:noFill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000" b="1">
                    <a:solidFill>
                      <a:srgbClr val="FFFFFF"/>
                    </a:solidFill>
                    <a:latin typeface="Lucida Bright" panose="020406020505050203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Working Groups</a:t>
                </a:r>
                <a:endParaRPr lang="en-GB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" name="Graphic 1">
              <a:extLst>
                <a:ext uri="{FF2B5EF4-FFF2-40B4-BE49-F238E27FC236}">
                  <a16:creationId xmlns:a16="http://schemas.microsoft.com/office/drawing/2014/main" id="{E08EEA24-2FFE-BE43-B7C0-3A004E7E1D0D}"/>
                </a:ext>
              </a:extLst>
            </p:cNvPr>
            <p:cNvGrpSpPr/>
            <p:nvPr/>
          </p:nvGrpSpPr>
          <p:grpSpPr>
            <a:xfrm>
              <a:off x="3969341" y="2297853"/>
              <a:ext cx="1386455" cy="258076"/>
              <a:chOff x="3969341" y="2297853"/>
              <a:chExt cx="1386455" cy="258076"/>
            </a:xfrm>
          </p:grpSpPr>
          <p:sp>
            <p:nvSpPr>
              <p:cNvPr id="51" name="Freeform: Shape 61">
                <a:extLst>
                  <a:ext uri="{FF2B5EF4-FFF2-40B4-BE49-F238E27FC236}">
                    <a16:creationId xmlns:a16="http://schemas.microsoft.com/office/drawing/2014/main" id="{968A1B55-C918-7F46-895B-532AA6EB4E71}"/>
                  </a:ext>
                </a:extLst>
              </p:cNvPr>
              <p:cNvSpPr/>
              <p:nvPr/>
            </p:nvSpPr>
            <p:spPr>
              <a:xfrm>
                <a:off x="3969341" y="2332262"/>
                <a:ext cx="1386455" cy="215620"/>
              </a:xfrm>
              <a:custGeom>
                <a:avLst/>
                <a:gdLst>
                  <a:gd name="connsiteX0" fmla="*/ 598 w 1386455"/>
                  <a:gd name="connsiteY0" fmla="*/ 427 h 215620"/>
                  <a:gd name="connsiteX1" fmla="*/ 1387053 w 1386455"/>
                  <a:gd name="connsiteY1" fmla="*/ 427 h 215620"/>
                  <a:gd name="connsiteX2" fmla="*/ 1387053 w 1386455"/>
                  <a:gd name="connsiteY2" fmla="*/ 216047 h 215620"/>
                  <a:gd name="connsiteX3" fmla="*/ 598 w 1386455"/>
                  <a:gd name="connsiteY3" fmla="*/ 216047 h 215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6455" h="215620">
                    <a:moveTo>
                      <a:pt x="598" y="427"/>
                    </a:moveTo>
                    <a:lnTo>
                      <a:pt x="1387053" y="427"/>
                    </a:lnTo>
                    <a:lnTo>
                      <a:pt x="1387053" y="216047"/>
                    </a:lnTo>
                    <a:lnTo>
                      <a:pt x="598" y="216047"/>
                    </a:lnTo>
                    <a:close/>
                  </a:path>
                </a:pathLst>
              </a:custGeom>
              <a:solidFill>
                <a:srgbClr val="4D627F"/>
              </a:solidFill>
              <a:ln w="1613" cap="flat">
                <a:solidFill>
                  <a:srgbClr val="7E93B1">
                    <a:alpha val="94000"/>
                  </a:srgbClr>
                </a:solidFill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52" name="Text Box 104">
                <a:extLst>
                  <a:ext uri="{FF2B5EF4-FFF2-40B4-BE49-F238E27FC236}">
                    <a16:creationId xmlns:a16="http://schemas.microsoft.com/office/drawing/2014/main" id="{3B5933DE-C34D-864C-BF1C-E569DB097CB2}"/>
                  </a:ext>
                </a:extLst>
              </p:cNvPr>
              <p:cNvSpPr txBox="1"/>
              <p:nvPr/>
            </p:nvSpPr>
            <p:spPr>
              <a:xfrm>
                <a:off x="4113758" y="2297853"/>
                <a:ext cx="1125679" cy="258076"/>
              </a:xfrm>
              <a:prstGeom prst="rect">
                <a:avLst/>
              </a:prstGeom>
              <a:noFill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000" b="1">
                    <a:solidFill>
                      <a:srgbClr val="FFFFFF"/>
                    </a:solidFill>
                    <a:latin typeface="Lucida Bright" panose="020406020505050203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Ad Hoc Teams</a:t>
                </a:r>
                <a:endParaRPr lang="en-GB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" name="Graphic 1">
              <a:extLst>
                <a:ext uri="{FF2B5EF4-FFF2-40B4-BE49-F238E27FC236}">
                  <a16:creationId xmlns:a16="http://schemas.microsoft.com/office/drawing/2014/main" id="{A7C38F4D-A352-5346-9A0D-81EC1722587D}"/>
                </a:ext>
              </a:extLst>
            </p:cNvPr>
            <p:cNvGrpSpPr/>
            <p:nvPr/>
          </p:nvGrpSpPr>
          <p:grpSpPr>
            <a:xfrm>
              <a:off x="2360918" y="4547486"/>
              <a:ext cx="2382639" cy="183883"/>
              <a:chOff x="2360918" y="4547486"/>
              <a:chExt cx="2382639" cy="183883"/>
            </a:xfrm>
          </p:grpSpPr>
          <p:grpSp>
            <p:nvGrpSpPr>
              <p:cNvPr id="43" name="Graphic 1">
                <a:extLst>
                  <a:ext uri="{FF2B5EF4-FFF2-40B4-BE49-F238E27FC236}">
                    <a16:creationId xmlns:a16="http://schemas.microsoft.com/office/drawing/2014/main" id="{DB4D6EFC-E9A2-B641-9B6C-87E8AFC8B897}"/>
                  </a:ext>
                </a:extLst>
              </p:cNvPr>
              <p:cNvGrpSpPr/>
              <p:nvPr/>
            </p:nvGrpSpPr>
            <p:grpSpPr>
              <a:xfrm>
                <a:off x="3555771" y="4549903"/>
                <a:ext cx="1187786" cy="181466"/>
                <a:chOff x="3555771" y="4549903"/>
                <a:chExt cx="1187786" cy="181466"/>
              </a:xfrm>
            </p:grpSpPr>
            <p:sp>
              <p:nvSpPr>
                <p:cNvPr id="48" name="Freeform: Shape 48">
                  <a:extLst>
                    <a:ext uri="{FF2B5EF4-FFF2-40B4-BE49-F238E27FC236}">
                      <a16:creationId xmlns:a16="http://schemas.microsoft.com/office/drawing/2014/main" id="{D432DAFE-AB3E-274E-A6A5-E22B8E902ACA}"/>
                    </a:ext>
                  </a:extLst>
                </p:cNvPr>
                <p:cNvSpPr/>
                <p:nvPr/>
              </p:nvSpPr>
              <p:spPr>
                <a:xfrm>
                  <a:off x="3615048" y="4565282"/>
                  <a:ext cx="1128509" cy="131872"/>
                </a:xfrm>
                <a:custGeom>
                  <a:avLst/>
                  <a:gdLst>
                    <a:gd name="connsiteX0" fmla="*/ 619 w 1128509"/>
                    <a:gd name="connsiteY0" fmla="*/ 749 h 126954"/>
                    <a:gd name="connsiteX1" fmla="*/ 1129129 w 1128509"/>
                    <a:gd name="connsiteY1" fmla="*/ 749 h 126954"/>
                    <a:gd name="connsiteX2" fmla="*/ 1129129 w 1128509"/>
                    <a:gd name="connsiteY2" fmla="*/ 127703 h 126954"/>
                    <a:gd name="connsiteX3" fmla="*/ 619 w 1128509"/>
                    <a:gd name="connsiteY3" fmla="*/ 127703 h 126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28509" h="126954">
                      <a:moveTo>
                        <a:pt x="619" y="749"/>
                      </a:moveTo>
                      <a:lnTo>
                        <a:pt x="1129129" y="749"/>
                      </a:lnTo>
                      <a:lnTo>
                        <a:pt x="1129129" y="127703"/>
                      </a:lnTo>
                      <a:lnTo>
                        <a:pt x="619" y="12770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8060" cap="flat">
                  <a:solidFill>
                    <a:srgbClr val="98BBEE"/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49" name="Text Box 108">
                  <a:extLst>
                    <a:ext uri="{FF2B5EF4-FFF2-40B4-BE49-F238E27FC236}">
                      <a16:creationId xmlns:a16="http://schemas.microsoft.com/office/drawing/2014/main" id="{5A681665-D4BF-E94C-B1FE-B266EFEFF0C4}"/>
                    </a:ext>
                  </a:extLst>
                </p:cNvPr>
                <p:cNvSpPr txBox="1"/>
                <p:nvPr/>
              </p:nvSpPr>
              <p:spPr>
                <a:xfrm>
                  <a:off x="3555771" y="4549903"/>
                  <a:ext cx="983005" cy="181466"/>
                </a:xfrm>
                <a:prstGeom prst="rect">
                  <a:avLst/>
                </a:prstGeom>
                <a:noFill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500" dirty="0">
                      <a:latin typeface="Lucida Sans Unicode" panose="020B0602030504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Secondary Reporting Path</a:t>
                  </a:r>
                  <a:endParaRPr lang="en-GB" sz="1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Freeform: Shape 50">
                  <a:extLst>
                    <a:ext uri="{FF2B5EF4-FFF2-40B4-BE49-F238E27FC236}">
                      <a16:creationId xmlns:a16="http://schemas.microsoft.com/office/drawing/2014/main" id="{8796BC57-AA2E-044F-A9AF-F990B3948C34}"/>
                    </a:ext>
                  </a:extLst>
                </p:cNvPr>
                <p:cNvSpPr/>
                <p:nvPr/>
              </p:nvSpPr>
              <p:spPr>
                <a:xfrm>
                  <a:off x="4514819" y="4631240"/>
                  <a:ext cx="177337" cy="5586"/>
                </a:xfrm>
                <a:custGeom>
                  <a:avLst/>
                  <a:gdLst>
                    <a:gd name="connsiteX0" fmla="*/ 668 w 177337"/>
                    <a:gd name="connsiteY0" fmla="*/ 749 h 5378"/>
                    <a:gd name="connsiteX1" fmla="*/ 178006 w 177337"/>
                    <a:gd name="connsiteY1" fmla="*/ 749 h 5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7337" h="5378">
                      <a:moveTo>
                        <a:pt x="668" y="749"/>
                      </a:moveTo>
                      <a:lnTo>
                        <a:pt x="178006" y="749"/>
                      </a:lnTo>
                    </a:path>
                  </a:pathLst>
                </a:custGeom>
                <a:noFill/>
                <a:ln w="16122" cap="rnd">
                  <a:solidFill>
                    <a:srgbClr val="98BBEE"/>
                  </a:solidFill>
                  <a:prstDash val="sysDash"/>
                  <a:miter/>
                  <a:tailEnd type="triangle"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44" name="Graphic 1">
                <a:extLst>
                  <a:ext uri="{FF2B5EF4-FFF2-40B4-BE49-F238E27FC236}">
                    <a16:creationId xmlns:a16="http://schemas.microsoft.com/office/drawing/2014/main" id="{88F79D3C-4314-8047-9761-92ABAA000A2E}"/>
                  </a:ext>
                </a:extLst>
              </p:cNvPr>
              <p:cNvGrpSpPr/>
              <p:nvPr/>
            </p:nvGrpSpPr>
            <p:grpSpPr>
              <a:xfrm>
                <a:off x="2360918" y="4547486"/>
                <a:ext cx="1173751" cy="181466"/>
                <a:chOff x="2360918" y="4547486"/>
                <a:chExt cx="1173751" cy="181466"/>
              </a:xfrm>
            </p:grpSpPr>
            <p:sp>
              <p:nvSpPr>
                <p:cNvPr id="45" name="Freeform: Shape 45">
                  <a:extLst>
                    <a:ext uri="{FF2B5EF4-FFF2-40B4-BE49-F238E27FC236}">
                      <a16:creationId xmlns:a16="http://schemas.microsoft.com/office/drawing/2014/main" id="{D610C0C7-75C1-4944-B711-71C67AC4A72D}"/>
                    </a:ext>
                  </a:extLst>
                </p:cNvPr>
                <p:cNvSpPr/>
                <p:nvPr/>
              </p:nvSpPr>
              <p:spPr>
                <a:xfrm>
                  <a:off x="2406160" y="4561682"/>
                  <a:ext cx="1128509" cy="126953"/>
                </a:xfrm>
                <a:custGeom>
                  <a:avLst/>
                  <a:gdLst>
                    <a:gd name="connsiteX0" fmla="*/ 380 w 1128509"/>
                    <a:gd name="connsiteY0" fmla="*/ 760 h 126954"/>
                    <a:gd name="connsiteX1" fmla="*/ 1128890 w 1128509"/>
                    <a:gd name="connsiteY1" fmla="*/ 760 h 126954"/>
                    <a:gd name="connsiteX2" fmla="*/ 1128890 w 1128509"/>
                    <a:gd name="connsiteY2" fmla="*/ 127713 h 126954"/>
                    <a:gd name="connsiteX3" fmla="*/ 380 w 1128509"/>
                    <a:gd name="connsiteY3" fmla="*/ 127713 h 126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28509" h="126954">
                      <a:moveTo>
                        <a:pt x="380" y="760"/>
                      </a:moveTo>
                      <a:lnTo>
                        <a:pt x="1128890" y="760"/>
                      </a:lnTo>
                      <a:lnTo>
                        <a:pt x="1128890" y="127713"/>
                      </a:lnTo>
                      <a:lnTo>
                        <a:pt x="380" y="1277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8060" cap="flat">
                  <a:solidFill>
                    <a:srgbClr val="A8CE45"/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46" name="Text Box 112">
                  <a:extLst>
                    <a:ext uri="{FF2B5EF4-FFF2-40B4-BE49-F238E27FC236}">
                      <a16:creationId xmlns:a16="http://schemas.microsoft.com/office/drawing/2014/main" id="{5155C289-7C8E-BC42-A148-1DB6A2090AF1}"/>
                    </a:ext>
                  </a:extLst>
                </p:cNvPr>
                <p:cNvSpPr txBox="1"/>
                <p:nvPr/>
              </p:nvSpPr>
              <p:spPr>
                <a:xfrm>
                  <a:off x="2360918" y="4547486"/>
                  <a:ext cx="899645" cy="181466"/>
                </a:xfrm>
                <a:prstGeom prst="rect">
                  <a:avLst/>
                </a:prstGeom>
                <a:noFill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500" dirty="0">
                      <a:latin typeface="Lucida Sans Unicode" panose="020B0602030504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Primary Reporting Path</a:t>
                  </a:r>
                  <a:endParaRPr lang="en-GB" sz="1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Freeform: Shape 47">
                  <a:extLst>
                    <a:ext uri="{FF2B5EF4-FFF2-40B4-BE49-F238E27FC236}">
                      <a16:creationId xmlns:a16="http://schemas.microsoft.com/office/drawing/2014/main" id="{436A4EE7-6C56-1541-AEE4-CB8DCE4E18DB}"/>
                    </a:ext>
                  </a:extLst>
                </p:cNvPr>
                <p:cNvSpPr/>
                <p:nvPr/>
              </p:nvSpPr>
              <p:spPr>
                <a:xfrm>
                  <a:off x="3210238" y="4625158"/>
                  <a:ext cx="258960" cy="2015"/>
                </a:xfrm>
                <a:custGeom>
                  <a:avLst/>
                  <a:gdLst>
                    <a:gd name="connsiteX0" fmla="*/ 424 w 258960"/>
                    <a:gd name="connsiteY0" fmla="*/ 2775 h 2015"/>
                    <a:gd name="connsiteX1" fmla="*/ 259384 w 258960"/>
                    <a:gd name="connsiteY1" fmla="*/ 760 h 2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8960" h="2015">
                      <a:moveTo>
                        <a:pt x="424" y="2775"/>
                      </a:moveTo>
                      <a:lnTo>
                        <a:pt x="259384" y="760"/>
                      </a:lnTo>
                    </a:path>
                  </a:pathLst>
                </a:custGeom>
                <a:noFill/>
                <a:ln w="16122" cap="rnd">
                  <a:solidFill>
                    <a:srgbClr val="A8CE45"/>
                  </a:solidFill>
                  <a:prstDash val="solid"/>
                  <a:miter/>
                  <a:tailEnd type="triangle"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</p:grpSp>
        </p:grpSp>
        <p:grpSp>
          <p:nvGrpSpPr>
            <p:cNvPr id="14" name="Graphic 1">
              <a:extLst>
                <a:ext uri="{FF2B5EF4-FFF2-40B4-BE49-F238E27FC236}">
                  <a16:creationId xmlns:a16="http://schemas.microsoft.com/office/drawing/2014/main" id="{443CBD20-6652-9C49-B77E-AF585B2A274B}"/>
                </a:ext>
              </a:extLst>
            </p:cNvPr>
            <p:cNvGrpSpPr/>
            <p:nvPr/>
          </p:nvGrpSpPr>
          <p:grpSpPr>
            <a:xfrm>
              <a:off x="592110" y="418593"/>
              <a:ext cx="4498011" cy="177136"/>
              <a:chOff x="592110" y="418593"/>
              <a:chExt cx="4498011" cy="177136"/>
            </a:xfrm>
          </p:grpSpPr>
          <p:sp>
            <p:nvSpPr>
              <p:cNvPr id="41" name="Freeform: Shape 41">
                <a:extLst>
                  <a:ext uri="{FF2B5EF4-FFF2-40B4-BE49-F238E27FC236}">
                    <a16:creationId xmlns:a16="http://schemas.microsoft.com/office/drawing/2014/main" id="{2260BAB5-0330-274C-A62D-8B983F62129F}"/>
                  </a:ext>
                </a:extLst>
              </p:cNvPr>
              <p:cNvSpPr/>
              <p:nvPr/>
            </p:nvSpPr>
            <p:spPr>
              <a:xfrm>
                <a:off x="592110" y="464130"/>
                <a:ext cx="4498011" cy="96087"/>
              </a:xfrm>
              <a:custGeom>
                <a:avLst/>
                <a:gdLst>
                  <a:gd name="connsiteX0" fmla="*/ 262 w 4498011"/>
                  <a:gd name="connsiteY0" fmla="*/ 49 h 96087"/>
                  <a:gd name="connsiteX1" fmla="*/ 4498274 w 4498011"/>
                  <a:gd name="connsiteY1" fmla="*/ 49 h 96087"/>
                  <a:gd name="connsiteX2" fmla="*/ 4498274 w 4498011"/>
                  <a:gd name="connsiteY2" fmla="*/ 96137 h 96087"/>
                  <a:gd name="connsiteX3" fmla="*/ 263 w 4498011"/>
                  <a:gd name="connsiteY3" fmla="*/ 96137 h 9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98011" h="96087">
                    <a:moveTo>
                      <a:pt x="262" y="49"/>
                    </a:moveTo>
                    <a:lnTo>
                      <a:pt x="4498274" y="49"/>
                    </a:lnTo>
                    <a:lnTo>
                      <a:pt x="4498274" y="96137"/>
                    </a:lnTo>
                    <a:lnTo>
                      <a:pt x="263" y="96137"/>
                    </a:lnTo>
                    <a:close/>
                  </a:path>
                </a:pathLst>
              </a:custGeom>
              <a:solidFill>
                <a:srgbClr val="7A9335"/>
              </a:solidFill>
              <a:ln w="19705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2" name="Text Box 116">
                <a:extLst>
                  <a:ext uri="{FF2B5EF4-FFF2-40B4-BE49-F238E27FC236}">
                    <a16:creationId xmlns:a16="http://schemas.microsoft.com/office/drawing/2014/main" id="{6E143FF0-9068-0345-A4C5-7FDC3C70470C}"/>
                  </a:ext>
                </a:extLst>
              </p:cNvPr>
              <p:cNvSpPr txBox="1"/>
              <p:nvPr/>
            </p:nvSpPr>
            <p:spPr>
              <a:xfrm>
                <a:off x="2330772" y="418593"/>
                <a:ext cx="1098428" cy="177136"/>
              </a:xfrm>
              <a:prstGeom prst="rect">
                <a:avLst/>
              </a:prstGeom>
              <a:noFill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00">
                    <a:solidFill>
                      <a:srgbClr val="FFFFF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Troika (all 3 chairs) 1-year terms</a:t>
                </a:r>
                <a:endParaRPr lang="en-GB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" name="Graphic 1">
              <a:extLst>
                <a:ext uri="{FF2B5EF4-FFF2-40B4-BE49-F238E27FC236}">
                  <a16:creationId xmlns:a16="http://schemas.microsoft.com/office/drawing/2014/main" id="{59A622C5-5CEC-C041-ADC2-8AA3BD230B98}"/>
                </a:ext>
              </a:extLst>
            </p:cNvPr>
            <p:cNvGrpSpPr/>
            <p:nvPr/>
          </p:nvGrpSpPr>
          <p:grpSpPr>
            <a:xfrm>
              <a:off x="3093756" y="165255"/>
              <a:ext cx="2012879" cy="299694"/>
              <a:chOff x="3093756" y="165255"/>
              <a:chExt cx="2012879" cy="299694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613AD635-74A1-D34B-8403-BD559C597A78}"/>
                  </a:ext>
                </a:extLst>
              </p:cNvPr>
              <p:cNvSpPr/>
              <p:nvPr/>
            </p:nvSpPr>
            <p:spPr>
              <a:xfrm>
                <a:off x="3093756" y="307733"/>
                <a:ext cx="1996639" cy="157216"/>
              </a:xfrm>
              <a:custGeom>
                <a:avLst/>
                <a:gdLst>
                  <a:gd name="connsiteX0" fmla="*/ 504 w 1996639"/>
                  <a:gd name="connsiteY0" fmla="*/ 34 h 157216"/>
                  <a:gd name="connsiteX1" fmla="*/ 1997143 w 1996639"/>
                  <a:gd name="connsiteY1" fmla="*/ 34 h 157216"/>
                  <a:gd name="connsiteX2" fmla="*/ 1997143 w 1996639"/>
                  <a:gd name="connsiteY2" fmla="*/ 157250 h 157216"/>
                  <a:gd name="connsiteX3" fmla="*/ 504 w 1996639"/>
                  <a:gd name="connsiteY3" fmla="*/ 157250 h 157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96639" h="157216">
                    <a:moveTo>
                      <a:pt x="504" y="34"/>
                    </a:moveTo>
                    <a:lnTo>
                      <a:pt x="1997143" y="34"/>
                    </a:lnTo>
                    <a:lnTo>
                      <a:pt x="1997143" y="157250"/>
                    </a:lnTo>
                    <a:lnTo>
                      <a:pt x="504" y="157250"/>
                    </a:lnTo>
                    <a:close/>
                  </a:path>
                </a:pathLst>
              </a:custGeom>
              <a:solidFill>
                <a:srgbClr val="F7F7F7"/>
              </a:solidFill>
              <a:ln w="24177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A6D7E06-2513-6E49-88B4-16DCD633A41B}"/>
                  </a:ext>
                </a:extLst>
              </p:cNvPr>
              <p:cNvSpPr/>
              <p:nvPr/>
            </p:nvSpPr>
            <p:spPr>
              <a:xfrm>
                <a:off x="3109996" y="199957"/>
                <a:ext cx="1996639" cy="215323"/>
              </a:xfrm>
              <a:custGeom>
                <a:avLst/>
                <a:gdLst>
                  <a:gd name="connsiteX0" fmla="*/ 504 w 1996639"/>
                  <a:gd name="connsiteY0" fmla="*/ 11 h 215323"/>
                  <a:gd name="connsiteX1" fmla="*/ 1997143 w 1996639"/>
                  <a:gd name="connsiteY1" fmla="*/ 11 h 215323"/>
                  <a:gd name="connsiteX2" fmla="*/ 1997143 w 1996639"/>
                  <a:gd name="connsiteY2" fmla="*/ 215334 h 215323"/>
                  <a:gd name="connsiteX3" fmla="*/ 504 w 1996639"/>
                  <a:gd name="connsiteY3" fmla="*/ 215334 h 215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96639" h="215323">
                    <a:moveTo>
                      <a:pt x="504" y="11"/>
                    </a:moveTo>
                    <a:lnTo>
                      <a:pt x="1997143" y="11"/>
                    </a:lnTo>
                    <a:lnTo>
                      <a:pt x="1997143" y="215334"/>
                    </a:lnTo>
                    <a:lnTo>
                      <a:pt x="504" y="215334"/>
                    </a:lnTo>
                    <a:close/>
                  </a:path>
                </a:pathLst>
              </a:custGeom>
              <a:solidFill>
                <a:srgbClr val="4D627F"/>
              </a:solidFill>
              <a:ln w="2418" cap="flat">
                <a:solidFill>
                  <a:srgbClr val="7E93B1">
                    <a:alpha val="94000"/>
                  </a:srgbClr>
                </a:solidFill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0" name="Text Box 120">
                <a:extLst>
                  <a:ext uri="{FF2B5EF4-FFF2-40B4-BE49-F238E27FC236}">
                    <a16:creationId xmlns:a16="http://schemas.microsoft.com/office/drawing/2014/main" id="{FD3C6248-318E-384C-BA26-279861A99252}"/>
                  </a:ext>
                </a:extLst>
              </p:cNvPr>
              <p:cNvSpPr txBox="1"/>
              <p:nvPr/>
            </p:nvSpPr>
            <p:spPr>
              <a:xfrm>
                <a:off x="3834377" y="165255"/>
                <a:ext cx="994228" cy="258076"/>
              </a:xfrm>
              <a:prstGeom prst="rect">
                <a:avLst/>
              </a:prstGeom>
              <a:noFill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000" b="1">
                    <a:solidFill>
                      <a:srgbClr val="FFFFFF"/>
                    </a:solidFill>
                    <a:latin typeface="Lucida Bright" panose="020406020505050203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Future Chair</a:t>
                </a:r>
                <a:endParaRPr lang="en-GB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6" name="Graphic 1">
              <a:extLst>
                <a:ext uri="{FF2B5EF4-FFF2-40B4-BE49-F238E27FC236}">
                  <a16:creationId xmlns:a16="http://schemas.microsoft.com/office/drawing/2014/main" id="{740B4F2B-2258-9143-9FF6-1F4066AE82E7}"/>
                </a:ext>
              </a:extLst>
            </p:cNvPr>
            <p:cNvGrpSpPr/>
            <p:nvPr/>
          </p:nvGrpSpPr>
          <p:grpSpPr>
            <a:xfrm>
              <a:off x="474198" y="639711"/>
              <a:ext cx="4675250" cy="1661023"/>
              <a:chOff x="474198" y="639711"/>
              <a:chExt cx="4675250" cy="1661023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45A6FF8-E70A-9C4F-A181-07059C198A4E}"/>
                  </a:ext>
                </a:extLst>
              </p:cNvPr>
              <p:cNvSpPr/>
              <p:nvPr/>
            </p:nvSpPr>
            <p:spPr>
              <a:xfrm flipH="1">
                <a:off x="1834441" y="1802986"/>
                <a:ext cx="45719" cy="495347"/>
              </a:xfrm>
              <a:custGeom>
                <a:avLst/>
                <a:gdLst>
                  <a:gd name="connsiteX0" fmla="*/ 217 w 5378"/>
                  <a:gd name="connsiteY0" fmla="*/ 326140 h 325889"/>
                  <a:gd name="connsiteX1" fmla="*/ 217 w 5378"/>
                  <a:gd name="connsiteY1" fmla="*/ 251 h 325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78" h="325889">
                    <a:moveTo>
                      <a:pt x="217" y="326140"/>
                    </a:moveTo>
                    <a:lnTo>
                      <a:pt x="217" y="251"/>
                    </a:lnTo>
                  </a:path>
                </a:pathLst>
              </a:custGeom>
              <a:noFill/>
              <a:ln w="16122" cap="rnd">
                <a:solidFill>
                  <a:srgbClr val="A8CE45"/>
                </a:solidFill>
                <a:prstDash val="solid"/>
                <a:miter/>
                <a:tailEnd type="triangle"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E291963-F9E6-5545-B750-702AFF3677AB}"/>
                  </a:ext>
                </a:extLst>
              </p:cNvPr>
              <p:cNvSpPr/>
              <p:nvPr/>
            </p:nvSpPr>
            <p:spPr>
              <a:xfrm>
                <a:off x="1026112" y="1278063"/>
                <a:ext cx="229735" cy="5378"/>
              </a:xfrm>
              <a:custGeom>
                <a:avLst/>
                <a:gdLst>
                  <a:gd name="connsiteX0" fmla="*/ 131 w 229735"/>
                  <a:gd name="connsiteY0" fmla="*/ 145 h 5378"/>
                  <a:gd name="connsiteX1" fmla="*/ 229867 w 229735"/>
                  <a:gd name="connsiteY1" fmla="*/ 145 h 5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9735" h="5378">
                    <a:moveTo>
                      <a:pt x="131" y="145"/>
                    </a:moveTo>
                    <a:lnTo>
                      <a:pt x="229867" y="145"/>
                    </a:lnTo>
                  </a:path>
                </a:pathLst>
              </a:custGeom>
              <a:noFill/>
              <a:ln w="16122" cap="rnd">
                <a:solidFill>
                  <a:srgbClr val="A8CE45"/>
                </a:solidFill>
                <a:prstDash val="solid"/>
                <a:miter/>
                <a:tailEnd type="triangle"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E08D47D-C040-5746-8C32-92F088AE40B8}"/>
                  </a:ext>
                </a:extLst>
              </p:cNvPr>
              <p:cNvSpPr/>
              <p:nvPr/>
            </p:nvSpPr>
            <p:spPr>
              <a:xfrm>
                <a:off x="474198" y="639711"/>
                <a:ext cx="1829035" cy="386817"/>
              </a:xfrm>
              <a:custGeom>
                <a:avLst/>
                <a:gdLst>
                  <a:gd name="connsiteX0" fmla="*/ 162 w 1829035"/>
                  <a:gd name="connsiteY0" fmla="*/ 386907 h 386817"/>
                  <a:gd name="connsiteX1" fmla="*/ 162 w 1829035"/>
                  <a:gd name="connsiteY1" fmla="*/ 112651 h 386817"/>
                  <a:gd name="connsiteX2" fmla="*/ 1829198 w 1829035"/>
                  <a:gd name="connsiteY2" fmla="*/ 112651 h 386817"/>
                  <a:gd name="connsiteX3" fmla="*/ 1829198 w 1829035"/>
                  <a:gd name="connsiteY3" fmla="*/ 90 h 386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9035" h="386817">
                    <a:moveTo>
                      <a:pt x="162" y="386907"/>
                    </a:moveTo>
                    <a:lnTo>
                      <a:pt x="162" y="112651"/>
                    </a:lnTo>
                    <a:lnTo>
                      <a:pt x="1829198" y="112651"/>
                    </a:lnTo>
                    <a:lnTo>
                      <a:pt x="1829198" y="90"/>
                    </a:lnTo>
                  </a:path>
                </a:pathLst>
              </a:custGeom>
              <a:noFill/>
              <a:ln w="16122" cap="rnd">
                <a:solidFill>
                  <a:srgbClr val="98BBEE"/>
                </a:solidFill>
                <a:prstDash val="sysDash"/>
                <a:miter/>
                <a:headEnd type="none"/>
                <a:tailEnd type="triangle"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E5CDB338-CC5F-BB45-9B31-F7731348830F}"/>
                  </a:ext>
                </a:extLst>
              </p:cNvPr>
              <p:cNvSpPr/>
              <p:nvPr/>
            </p:nvSpPr>
            <p:spPr>
              <a:xfrm>
                <a:off x="1829147" y="639711"/>
                <a:ext cx="688052" cy="386817"/>
              </a:xfrm>
              <a:custGeom>
                <a:avLst/>
                <a:gdLst>
                  <a:gd name="connsiteX0" fmla="*/ 259 w 688052"/>
                  <a:gd name="connsiteY0" fmla="*/ 386907 h 386817"/>
                  <a:gd name="connsiteX1" fmla="*/ 259 w 688052"/>
                  <a:gd name="connsiteY1" fmla="*/ 263035 h 386817"/>
                  <a:gd name="connsiteX2" fmla="*/ 688312 w 688052"/>
                  <a:gd name="connsiteY2" fmla="*/ 263035 h 386817"/>
                  <a:gd name="connsiteX3" fmla="*/ 688312 w 688052"/>
                  <a:gd name="connsiteY3" fmla="*/ 90 h 386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8052" h="386817">
                    <a:moveTo>
                      <a:pt x="259" y="386907"/>
                    </a:moveTo>
                    <a:lnTo>
                      <a:pt x="259" y="263035"/>
                    </a:lnTo>
                    <a:lnTo>
                      <a:pt x="688312" y="263035"/>
                    </a:lnTo>
                    <a:lnTo>
                      <a:pt x="688312" y="90"/>
                    </a:lnTo>
                  </a:path>
                </a:pathLst>
              </a:custGeom>
              <a:noFill/>
              <a:ln w="16122" cap="rnd">
                <a:solidFill>
                  <a:srgbClr val="A8CE45"/>
                </a:solidFill>
                <a:prstDash val="solid"/>
                <a:miter/>
                <a:tailEnd type="triangle"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08AE9EC-FEC1-0D43-A762-31848630C906}"/>
                  </a:ext>
                </a:extLst>
              </p:cNvPr>
              <p:cNvSpPr/>
              <p:nvPr/>
            </p:nvSpPr>
            <p:spPr>
              <a:xfrm>
                <a:off x="3375318" y="639711"/>
                <a:ext cx="1774130" cy="386817"/>
              </a:xfrm>
              <a:custGeom>
                <a:avLst/>
                <a:gdLst>
                  <a:gd name="connsiteX0" fmla="*/ 1774649 w 1774130"/>
                  <a:gd name="connsiteY0" fmla="*/ 386907 h 386817"/>
                  <a:gd name="connsiteX1" fmla="*/ 1774649 w 1774130"/>
                  <a:gd name="connsiteY1" fmla="*/ 112651 h 386817"/>
                  <a:gd name="connsiteX2" fmla="*/ 518 w 1774130"/>
                  <a:gd name="connsiteY2" fmla="*/ 112651 h 386817"/>
                  <a:gd name="connsiteX3" fmla="*/ 518 w 1774130"/>
                  <a:gd name="connsiteY3" fmla="*/ 90 h 386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4130" h="386817">
                    <a:moveTo>
                      <a:pt x="1774649" y="386907"/>
                    </a:moveTo>
                    <a:lnTo>
                      <a:pt x="1774649" y="112651"/>
                    </a:lnTo>
                    <a:lnTo>
                      <a:pt x="518" y="112651"/>
                    </a:lnTo>
                    <a:lnTo>
                      <a:pt x="518" y="90"/>
                    </a:lnTo>
                  </a:path>
                </a:pathLst>
              </a:custGeom>
              <a:noFill/>
              <a:ln w="16122" cap="rnd">
                <a:solidFill>
                  <a:srgbClr val="A8CE45"/>
                </a:solidFill>
                <a:prstDash val="solid"/>
                <a:miter/>
                <a:tailEnd type="triangle"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6CC46BF-B0F7-164E-A255-270CD98C53C3}"/>
                  </a:ext>
                </a:extLst>
              </p:cNvPr>
              <p:cNvSpPr/>
              <p:nvPr/>
            </p:nvSpPr>
            <p:spPr>
              <a:xfrm>
                <a:off x="3162562" y="639711"/>
                <a:ext cx="815719" cy="386817"/>
              </a:xfrm>
              <a:custGeom>
                <a:avLst/>
                <a:gdLst>
                  <a:gd name="connsiteX0" fmla="*/ 810445 w 815719"/>
                  <a:gd name="connsiteY0" fmla="*/ 386907 h 386817"/>
                  <a:gd name="connsiteX1" fmla="*/ 816151 w 815719"/>
                  <a:gd name="connsiteY1" fmla="*/ 263035 h 386817"/>
                  <a:gd name="connsiteX2" fmla="*/ 432 w 815719"/>
                  <a:gd name="connsiteY2" fmla="*/ 263035 h 386817"/>
                  <a:gd name="connsiteX3" fmla="*/ 432 w 815719"/>
                  <a:gd name="connsiteY3" fmla="*/ 90 h 386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5719" h="386817">
                    <a:moveTo>
                      <a:pt x="810445" y="386907"/>
                    </a:moveTo>
                    <a:lnTo>
                      <a:pt x="816151" y="263035"/>
                    </a:lnTo>
                    <a:lnTo>
                      <a:pt x="432" y="263035"/>
                    </a:lnTo>
                    <a:lnTo>
                      <a:pt x="432" y="90"/>
                    </a:lnTo>
                  </a:path>
                </a:pathLst>
              </a:custGeom>
              <a:noFill/>
              <a:ln w="16122" cap="rnd">
                <a:solidFill>
                  <a:srgbClr val="A8CE45"/>
                </a:solidFill>
                <a:prstDash val="solid"/>
                <a:miter/>
                <a:tailEnd type="triangle"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FEE2CAB-2136-3D40-967E-CBE127BC1A44}"/>
                  </a:ext>
                </a:extLst>
              </p:cNvPr>
              <p:cNvSpPr/>
              <p:nvPr/>
            </p:nvSpPr>
            <p:spPr>
              <a:xfrm>
                <a:off x="2070229" y="639711"/>
                <a:ext cx="660226" cy="1658756"/>
              </a:xfrm>
              <a:custGeom>
                <a:avLst/>
                <a:gdLst>
                  <a:gd name="connsiteX0" fmla="*/ 287 w 660226"/>
                  <a:gd name="connsiteY0" fmla="*/ 1658925 h 1658756"/>
                  <a:gd name="connsiteX1" fmla="*/ 287 w 660226"/>
                  <a:gd name="connsiteY1" fmla="*/ 1464133 h 1658756"/>
                  <a:gd name="connsiteX2" fmla="*/ 660514 w 660226"/>
                  <a:gd name="connsiteY2" fmla="*/ 1464133 h 1658756"/>
                  <a:gd name="connsiteX3" fmla="*/ 660514 w 660226"/>
                  <a:gd name="connsiteY3" fmla="*/ 169 h 1658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0226" h="1658756">
                    <a:moveTo>
                      <a:pt x="287" y="1658925"/>
                    </a:moveTo>
                    <a:lnTo>
                      <a:pt x="287" y="1464133"/>
                    </a:lnTo>
                    <a:lnTo>
                      <a:pt x="660514" y="1464133"/>
                    </a:lnTo>
                    <a:lnTo>
                      <a:pt x="660514" y="169"/>
                    </a:lnTo>
                  </a:path>
                </a:pathLst>
              </a:custGeom>
              <a:noFill/>
              <a:ln w="16122" cap="rnd">
                <a:solidFill>
                  <a:srgbClr val="98BBEE"/>
                </a:solidFill>
                <a:prstDash val="sysDash"/>
                <a:miter/>
                <a:tailEnd type="triangle"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00F9560-F734-3149-8CEA-8AA9D3B405DB}"/>
                  </a:ext>
                </a:extLst>
              </p:cNvPr>
              <p:cNvSpPr/>
              <p:nvPr/>
            </p:nvSpPr>
            <p:spPr>
              <a:xfrm>
                <a:off x="2947597" y="639711"/>
                <a:ext cx="5378" cy="1658756"/>
              </a:xfrm>
              <a:custGeom>
                <a:avLst/>
                <a:gdLst>
                  <a:gd name="connsiteX0" fmla="*/ 355 w 5378"/>
                  <a:gd name="connsiteY0" fmla="*/ 1658925 h 1658756"/>
                  <a:gd name="connsiteX1" fmla="*/ 355 w 5378"/>
                  <a:gd name="connsiteY1" fmla="*/ 169 h 1658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78" h="1658756">
                    <a:moveTo>
                      <a:pt x="355" y="1658925"/>
                    </a:moveTo>
                    <a:lnTo>
                      <a:pt x="355" y="169"/>
                    </a:lnTo>
                  </a:path>
                </a:pathLst>
              </a:custGeom>
              <a:solidFill>
                <a:srgbClr val="000000"/>
              </a:solidFill>
              <a:ln w="16119" cap="rnd">
                <a:solidFill>
                  <a:srgbClr val="A8CE45"/>
                </a:solidFill>
                <a:prstDash val="solid"/>
                <a:miter/>
                <a:tailEnd type="triangle"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C1823CF-DB31-5A45-A90B-CEDDCBD72564}"/>
                  </a:ext>
                </a:extLst>
              </p:cNvPr>
              <p:cNvSpPr/>
              <p:nvPr/>
            </p:nvSpPr>
            <p:spPr>
              <a:xfrm>
                <a:off x="2392660" y="1631858"/>
                <a:ext cx="789956" cy="666609"/>
              </a:xfrm>
              <a:custGeom>
                <a:avLst/>
                <a:gdLst>
                  <a:gd name="connsiteX0" fmla="*/ 790292 w 789956"/>
                  <a:gd name="connsiteY0" fmla="*/ 666840 h 666609"/>
                  <a:gd name="connsiteX1" fmla="*/ 790292 w 789956"/>
                  <a:gd name="connsiteY1" fmla="*/ 230 h 666609"/>
                  <a:gd name="connsiteX2" fmla="*/ 335 w 789956"/>
                  <a:gd name="connsiteY2" fmla="*/ 230 h 666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9956" h="666609">
                    <a:moveTo>
                      <a:pt x="790292" y="666840"/>
                    </a:moveTo>
                    <a:lnTo>
                      <a:pt x="790292" y="230"/>
                    </a:lnTo>
                    <a:lnTo>
                      <a:pt x="335" y="230"/>
                    </a:lnTo>
                  </a:path>
                </a:pathLst>
              </a:custGeom>
              <a:noFill/>
              <a:ln w="16122" cap="rnd">
                <a:solidFill>
                  <a:srgbClr val="98BBEE"/>
                </a:solidFill>
                <a:prstDash val="sysDash"/>
                <a:miter/>
                <a:tailEnd type="triangle"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37E6512-CEC1-D948-B895-E001ABABD39B}"/>
                  </a:ext>
                </a:extLst>
              </p:cNvPr>
              <p:cNvSpPr/>
              <p:nvPr/>
            </p:nvSpPr>
            <p:spPr>
              <a:xfrm>
                <a:off x="2392660" y="1433681"/>
                <a:ext cx="1055995" cy="5378"/>
              </a:xfrm>
              <a:custGeom>
                <a:avLst/>
                <a:gdLst>
                  <a:gd name="connsiteX0" fmla="*/ 1056347 w 1055995"/>
                  <a:gd name="connsiteY0" fmla="*/ 164 h 5378"/>
                  <a:gd name="connsiteX1" fmla="*/ 352 w 1055995"/>
                  <a:gd name="connsiteY1" fmla="*/ 164 h 5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5995" h="5378">
                    <a:moveTo>
                      <a:pt x="1056347" y="164"/>
                    </a:moveTo>
                    <a:lnTo>
                      <a:pt x="352" y="164"/>
                    </a:lnTo>
                  </a:path>
                </a:pathLst>
              </a:custGeom>
              <a:noFill/>
              <a:ln w="16122" cap="rnd">
                <a:solidFill>
                  <a:srgbClr val="98BBEE"/>
                </a:solidFill>
                <a:prstDash val="sysDash"/>
                <a:miter/>
                <a:tailEnd type="triangle"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grpSp>
            <p:nvGrpSpPr>
              <p:cNvPr id="35" name="Graphic 1">
                <a:extLst>
                  <a:ext uri="{FF2B5EF4-FFF2-40B4-BE49-F238E27FC236}">
                    <a16:creationId xmlns:a16="http://schemas.microsoft.com/office/drawing/2014/main" id="{2AC468CA-752B-084F-9760-0E0148D6EF53}"/>
                  </a:ext>
                </a:extLst>
              </p:cNvPr>
              <p:cNvGrpSpPr/>
              <p:nvPr/>
            </p:nvGrpSpPr>
            <p:grpSpPr>
              <a:xfrm>
                <a:off x="4250297" y="1976319"/>
                <a:ext cx="567653" cy="324415"/>
                <a:chOff x="4250297" y="1976319"/>
                <a:chExt cx="567653" cy="324415"/>
              </a:xfrm>
              <a:noFill/>
            </p:grpSpPr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925563E6-3F71-0D4D-A06D-0C405FD18410}"/>
                    </a:ext>
                  </a:extLst>
                </p:cNvPr>
                <p:cNvSpPr/>
                <p:nvPr/>
              </p:nvSpPr>
              <p:spPr>
                <a:xfrm>
                  <a:off x="4250297" y="1976434"/>
                  <a:ext cx="341735" cy="324300"/>
                </a:xfrm>
                <a:custGeom>
                  <a:avLst/>
                  <a:gdLst>
                    <a:gd name="connsiteX0" fmla="*/ 134285 w 133712"/>
                    <a:gd name="connsiteY0" fmla="*/ 133988 h 133724"/>
                    <a:gd name="connsiteX1" fmla="*/ 573 w 133712"/>
                    <a:gd name="connsiteY1" fmla="*/ 263 h 133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3712" h="133724">
                      <a:moveTo>
                        <a:pt x="134285" y="133988"/>
                      </a:moveTo>
                      <a:lnTo>
                        <a:pt x="573" y="263"/>
                      </a:lnTo>
                    </a:path>
                  </a:pathLst>
                </a:custGeom>
                <a:noFill/>
                <a:ln w="16119" cap="rnd">
                  <a:solidFill>
                    <a:srgbClr val="A8CE45"/>
                  </a:solidFill>
                  <a:prstDash val="solid"/>
                  <a:miter/>
                  <a:tailEnd type="triangle"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E330E51E-A29C-BE49-9C30-98647951822A}"/>
                    </a:ext>
                  </a:extLst>
                </p:cNvPr>
                <p:cNvSpPr/>
                <p:nvPr/>
              </p:nvSpPr>
              <p:spPr>
                <a:xfrm>
                  <a:off x="4476996" y="1976319"/>
                  <a:ext cx="340954" cy="324414"/>
                </a:xfrm>
                <a:custGeom>
                  <a:avLst/>
                  <a:gdLst>
                    <a:gd name="connsiteX0" fmla="*/ 134330 w 133728"/>
                    <a:gd name="connsiteY0" fmla="*/ 133988 h 133724"/>
                    <a:gd name="connsiteX1" fmla="*/ 601 w 133728"/>
                    <a:gd name="connsiteY1" fmla="*/ 263 h 133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3728" h="133724">
                      <a:moveTo>
                        <a:pt x="134330" y="133988"/>
                      </a:moveTo>
                      <a:lnTo>
                        <a:pt x="601" y="263"/>
                      </a:lnTo>
                    </a:path>
                  </a:pathLst>
                </a:custGeom>
                <a:noFill/>
                <a:ln w="16119" cap="rnd">
                  <a:solidFill>
                    <a:srgbClr val="98BBEE"/>
                  </a:solidFill>
                  <a:prstDash val="sysDash"/>
                  <a:miter/>
                  <a:tailEnd type="triangle"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</p:grpSp>
        </p:grpSp>
        <p:grpSp>
          <p:nvGrpSpPr>
            <p:cNvPr id="17" name="Graphic 1">
              <a:extLst>
                <a:ext uri="{FF2B5EF4-FFF2-40B4-BE49-F238E27FC236}">
                  <a16:creationId xmlns:a16="http://schemas.microsoft.com/office/drawing/2014/main" id="{2E35B64C-D6BE-0142-A628-B08D4D5B59A6}"/>
                </a:ext>
              </a:extLst>
            </p:cNvPr>
            <p:cNvGrpSpPr/>
            <p:nvPr/>
          </p:nvGrpSpPr>
          <p:grpSpPr>
            <a:xfrm>
              <a:off x="591803" y="165255"/>
              <a:ext cx="2012879" cy="299694"/>
              <a:chOff x="591803" y="165255"/>
              <a:chExt cx="2012879" cy="299694"/>
            </a:xfrm>
          </p:grpSpPr>
          <p:sp>
            <p:nvSpPr>
              <p:cNvPr id="22" name="Freeform: Shape 20">
                <a:extLst>
                  <a:ext uri="{FF2B5EF4-FFF2-40B4-BE49-F238E27FC236}">
                    <a16:creationId xmlns:a16="http://schemas.microsoft.com/office/drawing/2014/main" id="{9E07D55E-3740-E645-9285-64E15B589B81}"/>
                  </a:ext>
                </a:extLst>
              </p:cNvPr>
              <p:cNvSpPr/>
              <p:nvPr/>
            </p:nvSpPr>
            <p:spPr>
              <a:xfrm>
                <a:off x="591803" y="307733"/>
                <a:ext cx="1996639" cy="157216"/>
              </a:xfrm>
              <a:custGeom>
                <a:avLst/>
                <a:gdLst>
                  <a:gd name="connsiteX0" fmla="*/ 39 w 1996639"/>
                  <a:gd name="connsiteY0" fmla="*/ 34 h 157216"/>
                  <a:gd name="connsiteX1" fmla="*/ 1996678 w 1996639"/>
                  <a:gd name="connsiteY1" fmla="*/ 34 h 157216"/>
                  <a:gd name="connsiteX2" fmla="*/ 1996678 w 1996639"/>
                  <a:gd name="connsiteY2" fmla="*/ 157250 h 157216"/>
                  <a:gd name="connsiteX3" fmla="*/ 39 w 1996639"/>
                  <a:gd name="connsiteY3" fmla="*/ 157250 h 157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96639" h="157216">
                    <a:moveTo>
                      <a:pt x="39" y="34"/>
                    </a:moveTo>
                    <a:lnTo>
                      <a:pt x="1996678" y="34"/>
                    </a:lnTo>
                    <a:lnTo>
                      <a:pt x="1996678" y="157250"/>
                    </a:lnTo>
                    <a:lnTo>
                      <a:pt x="39" y="157250"/>
                    </a:lnTo>
                    <a:close/>
                  </a:path>
                </a:pathLst>
              </a:custGeom>
              <a:solidFill>
                <a:srgbClr val="F7F7F7"/>
              </a:solidFill>
              <a:ln w="24177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3" name="Freeform: Shape 21">
                <a:extLst>
                  <a:ext uri="{FF2B5EF4-FFF2-40B4-BE49-F238E27FC236}">
                    <a16:creationId xmlns:a16="http://schemas.microsoft.com/office/drawing/2014/main" id="{FA75C6F9-AC75-FE4E-A901-2EACB4B9CFD2}"/>
                  </a:ext>
                </a:extLst>
              </p:cNvPr>
              <p:cNvSpPr/>
              <p:nvPr/>
            </p:nvSpPr>
            <p:spPr>
              <a:xfrm>
                <a:off x="608043" y="199957"/>
                <a:ext cx="1996639" cy="215323"/>
              </a:xfrm>
              <a:custGeom>
                <a:avLst/>
                <a:gdLst>
                  <a:gd name="connsiteX0" fmla="*/ 39 w 1996639"/>
                  <a:gd name="connsiteY0" fmla="*/ 11 h 215323"/>
                  <a:gd name="connsiteX1" fmla="*/ 1996678 w 1996639"/>
                  <a:gd name="connsiteY1" fmla="*/ 11 h 215323"/>
                  <a:gd name="connsiteX2" fmla="*/ 1996678 w 1996639"/>
                  <a:gd name="connsiteY2" fmla="*/ 215334 h 215323"/>
                  <a:gd name="connsiteX3" fmla="*/ 39 w 1996639"/>
                  <a:gd name="connsiteY3" fmla="*/ 215334 h 215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96639" h="215323">
                    <a:moveTo>
                      <a:pt x="39" y="11"/>
                    </a:moveTo>
                    <a:lnTo>
                      <a:pt x="1996678" y="11"/>
                    </a:lnTo>
                    <a:lnTo>
                      <a:pt x="1996678" y="215334"/>
                    </a:lnTo>
                    <a:lnTo>
                      <a:pt x="39" y="215334"/>
                    </a:lnTo>
                    <a:close/>
                  </a:path>
                </a:pathLst>
              </a:custGeom>
              <a:solidFill>
                <a:srgbClr val="4D627F"/>
              </a:solidFill>
              <a:ln w="2418" cap="flat">
                <a:solidFill>
                  <a:srgbClr val="7E93B1">
                    <a:alpha val="94000"/>
                  </a:srgbClr>
                </a:solidFill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4" name="Text Box 139">
                <a:extLst>
                  <a:ext uri="{FF2B5EF4-FFF2-40B4-BE49-F238E27FC236}">
                    <a16:creationId xmlns:a16="http://schemas.microsoft.com/office/drawing/2014/main" id="{307593B7-B48D-7047-8074-D9509F2DE649}"/>
                  </a:ext>
                </a:extLst>
              </p:cNvPr>
              <p:cNvSpPr txBox="1"/>
              <p:nvPr/>
            </p:nvSpPr>
            <p:spPr>
              <a:xfrm>
                <a:off x="969529" y="165255"/>
                <a:ext cx="837127" cy="258076"/>
              </a:xfrm>
              <a:prstGeom prst="rect">
                <a:avLst/>
              </a:prstGeom>
              <a:noFill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000" b="1">
                    <a:solidFill>
                      <a:srgbClr val="FFFFFF"/>
                    </a:solidFill>
                    <a:latin typeface="Lucida Bright" panose="020406020505050203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Past Chair</a:t>
                </a:r>
                <a:endParaRPr lang="en-GB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" name="Graphic 1">
              <a:extLst>
                <a:ext uri="{FF2B5EF4-FFF2-40B4-BE49-F238E27FC236}">
                  <a16:creationId xmlns:a16="http://schemas.microsoft.com/office/drawing/2014/main" id="{2B385250-A8C6-C744-AF0A-03203EA70AC1}"/>
                </a:ext>
              </a:extLst>
            </p:cNvPr>
            <p:cNvGrpSpPr/>
            <p:nvPr/>
          </p:nvGrpSpPr>
          <p:grpSpPr>
            <a:xfrm>
              <a:off x="2092642" y="90916"/>
              <a:ext cx="1493177" cy="345021"/>
              <a:chOff x="2092642" y="90916"/>
              <a:chExt cx="1493177" cy="345021"/>
            </a:xfrm>
          </p:grpSpPr>
          <p:sp>
            <p:nvSpPr>
              <p:cNvPr id="19" name="Freeform: Shape 16">
                <a:extLst>
                  <a:ext uri="{FF2B5EF4-FFF2-40B4-BE49-F238E27FC236}">
                    <a16:creationId xmlns:a16="http://schemas.microsoft.com/office/drawing/2014/main" id="{40B0EFC7-D065-8C46-B7BD-3F95699AE597}"/>
                  </a:ext>
                </a:extLst>
              </p:cNvPr>
              <p:cNvSpPr/>
              <p:nvPr/>
            </p:nvSpPr>
            <p:spPr>
              <a:xfrm>
                <a:off x="2096509" y="229077"/>
                <a:ext cx="1489310" cy="206860"/>
              </a:xfrm>
              <a:custGeom>
                <a:avLst/>
                <a:gdLst>
                  <a:gd name="connsiteX0" fmla="*/ 129 w 1489310"/>
                  <a:gd name="connsiteY0" fmla="*/ 36 h 206860"/>
                  <a:gd name="connsiteX1" fmla="*/ 1489439 w 1489310"/>
                  <a:gd name="connsiteY1" fmla="*/ 36 h 206860"/>
                  <a:gd name="connsiteX2" fmla="*/ 1489439 w 1489310"/>
                  <a:gd name="connsiteY2" fmla="*/ 206897 h 206860"/>
                  <a:gd name="connsiteX3" fmla="*/ 129 w 1489310"/>
                  <a:gd name="connsiteY3" fmla="*/ 206897 h 206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89310" h="206860">
                    <a:moveTo>
                      <a:pt x="129" y="36"/>
                    </a:moveTo>
                    <a:lnTo>
                      <a:pt x="1489439" y="36"/>
                    </a:lnTo>
                    <a:lnTo>
                      <a:pt x="1489439" y="206897"/>
                    </a:lnTo>
                    <a:lnTo>
                      <a:pt x="129" y="206897"/>
                    </a:lnTo>
                    <a:close/>
                  </a:path>
                </a:pathLst>
              </a:custGeom>
              <a:solidFill>
                <a:srgbClr val="F7F7F7"/>
              </a:solidFill>
              <a:ln w="17368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0" name="Freeform: Shape 17">
                <a:extLst>
                  <a:ext uri="{FF2B5EF4-FFF2-40B4-BE49-F238E27FC236}">
                    <a16:creationId xmlns:a16="http://schemas.microsoft.com/office/drawing/2014/main" id="{D5F86B10-CFDB-7940-BFF5-6AE73486EC0F}"/>
                  </a:ext>
                </a:extLst>
              </p:cNvPr>
              <p:cNvSpPr/>
              <p:nvPr/>
            </p:nvSpPr>
            <p:spPr>
              <a:xfrm>
                <a:off x="2092642" y="104247"/>
                <a:ext cx="1489310" cy="257887"/>
              </a:xfrm>
              <a:custGeom>
                <a:avLst/>
                <a:gdLst>
                  <a:gd name="connsiteX0" fmla="*/ 129 w 1489310"/>
                  <a:gd name="connsiteY0" fmla="*/ 7 h 257887"/>
                  <a:gd name="connsiteX1" fmla="*/ 1489439 w 1489310"/>
                  <a:gd name="connsiteY1" fmla="*/ 7 h 257887"/>
                  <a:gd name="connsiteX2" fmla="*/ 1489439 w 1489310"/>
                  <a:gd name="connsiteY2" fmla="*/ 257894 h 257887"/>
                  <a:gd name="connsiteX3" fmla="*/ 129 w 1489310"/>
                  <a:gd name="connsiteY3" fmla="*/ 257894 h 257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89310" h="257887">
                    <a:moveTo>
                      <a:pt x="129" y="7"/>
                    </a:moveTo>
                    <a:lnTo>
                      <a:pt x="1489439" y="7"/>
                    </a:lnTo>
                    <a:lnTo>
                      <a:pt x="1489439" y="257894"/>
                    </a:lnTo>
                    <a:lnTo>
                      <a:pt x="129" y="257894"/>
                    </a:lnTo>
                    <a:close/>
                  </a:path>
                </a:pathLst>
              </a:custGeom>
              <a:solidFill>
                <a:srgbClr val="4D627F"/>
              </a:solidFill>
              <a:ln w="1737" cap="flat">
                <a:solidFill>
                  <a:srgbClr val="7E93B1">
                    <a:alpha val="94000"/>
                  </a:srgbClr>
                </a:solidFill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1" name="Text Box 144">
                <a:extLst>
                  <a:ext uri="{FF2B5EF4-FFF2-40B4-BE49-F238E27FC236}">
                    <a16:creationId xmlns:a16="http://schemas.microsoft.com/office/drawing/2014/main" id="{1898FF32-046D-694C-A408-22DA025FB36E}"/>
                  </a:ext>
                </a:extLst>
              </p:cNvPr>
              <p:cNvSpPr txBox="1"/>
              <p:nvPr/>
            </p:nvSpPr>
            <p:spPr>
              <a:xfrm>
                <a:off x="2365931" y="90916"/>
                <a:ext cx="914074" cy="258076"/>
              </a:xfrm>
              <a:prstGeom prst="rect">
                <a:avLst/>
              </a:prstGeom>
              <a:noFill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000" b="1">
                    <a:solidFill>
                      <a:srgbClr val="FFFFFF"/>
                    </a:solidFill>
                    <a:latin typeface="Lucida Bright" panose="020406020505050203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CEOS Chair</a:t>
                </a:r>
                <a:endParaRPr lang="en-GB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F3E26B15-3A03-D24F-9AC6-E81E6E56C5AA}"/>
              </a:ext>
            </a:extLst>
          </p:cNvPr>
          <p:cNvSpPr txBox="1"/>
          <p:nvPr/>
        </p:nvSpPr>
        <p:spPr>
          <a:xfrm>
            <a:off x="3600122" y="1490839"/>
            <a:ext cx="697907" cy="307777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ISRO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A2F51B0-6AEA-7C4E-9DB6-C4026A03399B}"/>
              </a:ext>
            </a:extLst>
          </p:cNvPr>
          <p:cNvSpPr txBox="1"/>
          <p:nvPr/>
        </p:nvSpPr>
        <p:spPr>
          <a:xfrm>
            <a:off x="1243257" y="3817997"/>
            <a:ext cx="1185670" cy="307777"/>
          </a:xfrm>
          <a:prstGeom prst="rect">
            <a:avLst/>
          </a:prstGeom>
          <a:noFill/>
          <a:ln w="2540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CSIRO / GA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52225E9-B158-374F-BBE5-A574F030433D}"/>
              </a:ext>
            </a:extLst>
          </p:cNvPr>
          <p:cNvSpPr txBox="1"/>
          <p:nvPr/>
        </p:nvSpPr>
        <p:spPr>
          <a:xfrm>
            <a:off x="1470695" y="4507322"/>
            <a:ext cx="697907" cy="307777"/>
          </a:xfrm>
          <a:prstGeom prst="rect">
            <a:avLst/>
          </a:prstGeom>
          <a:noFill/>
          <a:ln w="2540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ESA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5AAB19C-77A1-D848-83C4-F5E63C91EFB0}"/>
              </a:ext>
            </a:extLst>
          </p:cNvPr>
          <p:cNvSpPr txBox="1"/>
          <p:nvPr/>
        </p:nvSpPr>
        <p:spPr>
          <a:xfrm>
            <a:off x="5146887" y="1325694"/>
            <a:ext cx="697907" cy="307777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NASA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15841F4-843D-C746-8A84-59DDF583F95F}"/>
              </a:ext>
            </a:extLst>
          </p:cNvPr>
          <p:cNvSpPr txBox="1"/>
          <p:nvPr/>
        </p:nvSpPr>
        <p:spPr>
          <a:xfrm>
            <a:off x="6757499" y="1504010"/>
            <a:ext cx="697907" cy="307777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CNES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7CD54EA7-C8C1-8540-B3B9-78A2A7A148BB}"/>
              </a:ext>
            </a:extLst>
          </p:cNvPr>
          <p:cNvCxnSpPr>
            <a:cxnSpLocks/>
            <a:stCxn id="84" idx="3"/>
          </p:cNvCxnSpPr>
          <p:nvPr/>
        </p:nvCxnSpPr>
        <p:spPr>
          <a:xfrm flipV="1">
            <a:off x="2428927" y="3327410"/>
            <a:ext cx="1779867" cy="64447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CA108DCC-404A-2143-9E8E-B38B3865AA4A}"/>
              </a:ext>
            </a:extLst>
          </p:cNvPr>
          <p:cNvCxnSpPr>
            <a:cxnSpLocks/>
            <a:stCxn id="85" idx="3"/>
          </p:cNvCxnSpPr>
          <p:nvPr/>
        </p:nvCxnSpPr>
        <p:spPr>
          <a:xfrm flipV="1">
            <a:off x="2168602" y="3659921"/>
            <a:ext cx="1907046" cy="100129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F00758E6-AE4C-4E43-9399-F0F51DEA7163}"/>
              </a:ext>
            </a:extLst>
          </p:cNvPr>
          <p:cNvCxnSpPr>
            <a:cxnSpLocks/>
            <a:stCxn id="87" idx="2"/>
          </p:cNvCxnSpPr>
          <p:nvPr/>
        </p:nvCxnSpPr>
        <p:spPr>
          <a:xfrm flipH="1">
            <a:off x="7039276" y="1811787"/>
            <a:ext cx="67177" cy="59532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A211FCD3-5BBE-2B4D-B0D2-1721C9C4F9DC}"/>
              </a:ext>
            </a:extLst>
          </p:cNvPr>
          <p:cNvCxnSpPr>
            <a:cxnSpLocks/>
            <a:stCxn id="86" idx="2"/>
          </p:cNvCxnSpPr>
          <p:nvPr/>
        </p:nvCxnSpPr>
        <p:spPr>
          <a:xfrm>
            <a:off x="5495841" y="1633471"/>
            <a:ext cx="34980" cy="70209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32310FA0-4CF7-2E4D-875D-9F384B093D23}"/>
              </a:ext>
            </a:extLst>
          </p:cNvPr>
          <p:cNvCxnSpPr>
            <a:cxnSpLocks/>
            <a:stCxn id="83" idx="2"/>
          </p:cNvCxnSpPr>
          <p:nvPr/>
        </p:nvCxnSpPr>
        <p:spPr>
          <a:xfrm>
            <a:off x="3949076" y="1798616"/>
            <a:ext cx="146933" cy="60849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3861AA6A-3ECB-0C40-900C-08CF70D05BEF}"/>
              </a:ext>
            </a:extLst>
          </p:cNvPr>
          <p:cNvCxnSpPr>
            <a:cxnSpLocks/>
            <a:stCxn id="106" idx="1"/>
          </p:cNvCxnSpPr>
          <p:nvPr/>
        </p:nvCxnSpPr>
        <p:spPr>
          <a:xfrm flipH="1" flipV="1">
            <a:off x="5962194" y="5245126"/>
            <a:ext cx="935150" cy="6590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CCCC92C6-14D2-FF47-B535-FBA78E4E847A}"/>
              </a:ext>
            </a:extLst>
          </p:cNvPr>
          <p:cNvSpPr txBox="1"/>
          <p:nvPr/>
        </p:nvSpPr>
        <p:spPr>
          <a:xfrm>
            <a:off x="6981693" y="5729992"/>
            <a:ext cx="697907" cy="307777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JAXA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DF5A168-D46F-8144-AE1C-F610F347CA42}"/>
              </a:ext>
            </a:extLst>
          </p:cNvPr>
          <p:cNvSpPr txBox="1"/>
          <p:nvPr/>
        </p:nvSpPr>
        <p:spPr>
          <a:xfrm>
            <a:off x="6897344" y="5157139"/>
            <a:ext cx="917332" cy="307777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CSIRO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DD421F9-4D0B-3A43-B642-0400188A0091}"/>
              </a:ext>
            </a:extLst>
          </p:cNvPr>
          <p:cNvSpPr txBox="1"/>
          <p:nvPr/>
        </p:nvSpPr>
        <p:spPr>
          <a:xfrm>
            <a:off x="8147617" y="5883880"/>
            <a:ext cx="697907" cy="307777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USGS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C8C82707-0289-2A46-858D-7BA23137BE13}"/>
              </a:ext>
            </a:extLst>
          </p:cNvPr>
          <p:cNvCxnSpPr>
            <a:cxnSpLocks/>
            <a:stCxn id="105" idx="1"/>
          </p:cNvCxnSpPr>
          <p:nvPr/>
        </p:nvCxnSpPr>
        <p:spPr>
          <a:xfrm flipH="1" flipV="1">
            <a:off x="6289770" y="5678924"/>
            <a:ext cx="691923" cy="20495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7C650524-2315-254A-BE04-F8303E64A8C3}"/>
              </a:ext>
            </a:extLst>
          </p:cNvPr>
          <p:cNvSpPr txBox="1"/>
          <p:nvPr/>
        </p:nvSpPr>
        <p:spPr>
          <a:xfrm>
            <a:off x="8135333" y="1736438"/>
            <a:ext cx="869149" cy="307777"/>
          </a:xfrm>
          <a:prstGeom prst="rect">
            <a:avLst/>
          </a:prstGeom>
          <a:noFill/>
          <a:ln w="25400">
            <a:solidFill>
              <a:schemeClr val="accent3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GISTDA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73AFFA6-491F-AC4E-AB37-EEFDF25B075C}"/>
              </a:ext>
            </a:extLst>
          </p:cNvPr>
          <p:cNvSpPr txBox="1"/>
          <p:nvPr/>
        </p:nvSpPr>
        <p:spPr>
          <a:xfrm>
            <a:off x="545350" y="4832209"/>
            <a:ext cx="697907" cy="307777"/>
          </a:xfrm>
          <a:prstGeom prst="rect">
            <a:avLst/>
          </a:prstGeom>
          <a:noFill/>
          <a:ln w="25400">
            <a:solidFill>
              <a:schemeClr val="bg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481381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B4BCB-0CB8-D348-9899-D316B20C764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665962" y="76200"/>
            <a:ext cx="6225434" cy="914400"/>
          </a:xfrm>
        </p:spPr>
        <p:txBody>
          <a:bodyPr/>
          <a:lstStyle/>
          <a:p>
            <a:r>
              <a:rPr lang="en-US" dirty="0"/>
              <a:t>SIT Technical Workshop 2021 Decisions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8A699-9A16-E741-A1DB-F4A6546FB5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2D65084-0AE0-2A40-B131-AFE3FA71AA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879639"/>
              </p:ext>
            </p:extLst>
          </p:nvPr>
        </p:nvGraphicFramePr>
        <p:xfrm>
          <a:off x="1033463" y="1289050"/>
          <a:ext cx="6858000" cy="478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Document" r:id="rId3" imgW="6858000" imgH="4787900" progId="Word.Document.12">
                  <p:embed/>
                </p:oleObj>
              </mc:Choice>
              <mc:Fallback>
                <p:oleObj name="Document" r:id="rId3" imgW="6858000" imgH="4787900" progId="Word.Document.12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62D65084-0AE0-2A40-B131-AFE3FA71AA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3463" y="1289050"/>
                        <a:ext cx="6858000" cy="478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8646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951AC-61C4-E245-9216-D2528C1EF0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FE937DD-734E-E441-B6DC-B0E2BBBEE510}"/>
              </a:ext>
            </a:extLst>
          </p:cNvPr>
          <p:cNvSpPr txBox="1">
            <a:spLocks/>
          </p:cNvSpPr>
          <p:nvPr/>
        </p:nvSpPr>
        <p:spPr>
          <a:xfrm>
            <a:off x="1981200" y="87086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CEOS Work Plan 2021-23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DE21E4-8D71-8343-A297-6C2396806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01" y="1443417"/>
            <a:ext cx="1827608" cy="2436811"/>
          </a:xfrm>
          <a:prstGeom prst="rect">
            <a:avLst/>
          </a:prstGeom>
        </p:spPr>
      </p:pic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501CD675-B877-2443-98CF-25ABDF835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4318" y="1209670"/>
            <a:ext cx="6183086" cy="5083629"/>
          </a:xfrm>
        </p:spPr>
        <p:txBody>
          <a:bodyPr>
            <a:normAutofit/>
          </a:bodyPr>
          <a:lstStyle/>
          <a:p>
            <a:r>
              <a:rPr lang="en-GB" sz="2200" b="0" dirty="0"/>
              <a:t>3-year plan updated by all CEOS entities every year and put forward for formal endorsement at SIT in March</a:t>
            </a:r>
          </a:p>
          <a:p>
            <a:endParaRPr lang="en-GB" sz="2200" b="0" dirty="0"/>
          </a:p>
          <a:p>
            <a:r>
              <a:rPr lang="en-GB" sz="2200" b="0" dirty="0"/>
              <a:t>Detailed work defined as </a:t>
            </a:r>
            <a:r>
              <a:rPr lang="en-GB" sz="2200" i="1" dirty="0"/>
              <a:t>deliverables</a:t>
            </a:r>
            <a:r>
              <a:rPr lang="en-GB" sz="2200" b="0" dirty="0"/>
              <a:t>: outlined in the WP, reconciled &amp; tracked in </a:t>
            </a:r>
            <a:r>
              <a:rPr lang="en-GB" sz="2200" b="0" dirty="0">
                <a:hlinkClick r:id="rId3"/>
              </a:rPr>
              <a:t>CEOS deliverable tracking tool</a:t>
            </a:r>
            <a:endParaRPr lang="en-GB" b="0" dirty="0"/>
          </a:p>
          <a:p>
            <a:pPr marL="101600" indent="0">
              <a:buNone/>
            </a:pPr>
            <a:endParaRPr lang="en-GB" dirty="0"/>
          </a:p>
          <a:p>
            <a:pPr marL="101600" indent="0">
              <a:buNone/>
            </a:pPr>
            <a:endParaRPr lang="en-GB" dirty="0"/>
          </a:p>
          <a:p>
            <a:pPr marL="101600" indent="0">
              <a:buNone/>
            </a:pPr>
            <a:endParaRPr lang="en-GB" dirty="0"/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1284DEA0-977D-D348-BA69-8D16F4FE25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8207659"/>
              </p:ext>
            </p:extLst>
          </p:nvPr>
        </p:nvGraphicFramePr>
        <p:xfrm>
          <a:off x="6450606" y="4094595"/>
          <a:ext cx="2410630" cy="2352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B54F7360-A986-164E-8DF7-0A5A60906C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1584450"/>
              </p:ext>
            </p:extLst>
          </p:nvPr>
        </p:nvGraphicFramePr>
        <p:xfrm>
          <a:off x="7765477" y="3547859"/>
          <a:ext cx="1156085" cy="164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B9626A14-EB83-FC4C-A9E2-6B4BD700A9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9392807"/>
              </p:ext>
            </p:extLst>
          </p:nvPr>
        </p:nvGraphicFramePr>
        <p:xfrm>
          <a:off x="5953486" y="4008218"/>
          <a:ext cx="1009464" cy="164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77FF3358-A9A9-C54E-96CE-B5650287DE4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6141" y="4088412"/>
            <a:ext cx="4524818" cy="243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9667C-00BD-C34C-BD54-9C3DEDECFF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4379570-4F00-4645-8B67-E1EA637AE9D8}"/>
              </a:ext>
            </a:extLst>
          </p:cNvPr>
          <p:cNvSpPr txBox="1">
            <a:spLocks/>
          </p:cNvSpPr>
          <p:nvPr/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2020-21 vs 2021-23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D449F78-E757-944C-A88D-FBCAFD8E2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797577"/>
              </p:ext>
            </p:extLst>
          </p:nvPr>
        </p:nvGraphicFramePr>
        <p:xfrm>
          <a:off x="209006" y="1242423"/>
          <a:ext cx="8725988" cy="5230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1554">
                  <a:extLst>
                    <a:ext uri="{9D8B030D-6E8A-4147-A177-3AD203B41FA5}">
                      <a16:colId xmlns:a16="http://schemas.microsoft.com/office/drawing/2014/main" val="2598744537"/>
                    </a:ext>
                  </a:extLst>
                </a:gridCol>
                <a:gridCol w="1449977">
                  <a:extLst>
                    <a:ext uri="{9D8B030D-6E8A-4147-A177-3AD203B41FA5}">
                      <a16:colId xmlns:a16="http://schemas.microsoft.com/office/drawing/2014/main" val="3925249967"/>
                    </a:ext>
                  </a:extLst>
                </a:gridCol>
                <a:gridCol w="1721032">
                  <a:extLst>
                    <a:ext uri="{9D8B030D-6E8A-4147-A177-3AD203B41FA5}">
                      <a16:colId xmlns:a16="http://schemas.microsoft.com/office/drawing/2014/main" val="157542237"/>
                    </a:ext>
                  </a:extLst>
                </a:gridCol>
                <a:gridCol w="1283425">
                  <a:extLst>
                    <a:ext uri="{9D8B030D-6E8A-4147-A177-3AD203B41FA5}">
                      <a16:colId xmlns:a16="http://schemas.microsoft.com/office/drawing/2014/main" val="4008065344"/>
                    </a:ext>
                  </a:extLst>
                </a:gridCol>
              </a:tblGrid>
              <a:tr h="5921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Closed from 2020-22 WP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Carried over from 2020-22 WP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 for 2021-23 WP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678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/>
                        <a:t>Climate Monitoring, Research, and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275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/>
                        <a:t>Carbon Observations in Support of Climate Science and Policy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499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/>
                        <a:t>Observations for Agriculture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733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/>
                        <a:t>Observations for Disasters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561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/>
                        <a:t>Observations for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779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/>
                        <a:t>Data Quality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618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/>
                        <a:t>Capacity Building and Data Democracy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13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/>
                        <a:t>Data Discovery, Access, Preservation, Usability and Exploitation: approaches, systems, tools and technologies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240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/>
                        <a:t>Advancement of the CEOS Virtual Constellations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812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/>
                        <a:t>Support to Other Key Stakeholder Initiatives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  <a:p>
                      <a:r>
                        <a:rPr lang="en-US" sz="1200" dirty="0"/>
                        <a:t>(</a:t>
                      </a:r>
                      <a:r>
                        <a:rPr lang="en-US" sz="1200" i="1" dirty="0"/>
                        <a:t>1 from </a:t>
                      </a:r>
                      <a:r>
                        <a:rPr lang="en-US" sz="1200" i="1" dirty="0" err="1"/>
                        <a:t>Obs</a:t>
                      </a:r>
                      <a:r>
                        <a:rPr lang="en-US" sz="1200" i="1" dirty="0"/>
                        <a:t> for Water</a:t>
                      </a:r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434884"/>
                  </a:ext>
                </a:extLst>
              </a:tr>
              <a:tr h="2394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/>
                        <a:t>Totals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119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64118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70FBBFFCD15449839570E9C06B93E3" ma:contentTypeVersion="11" ma:contentTypeDescription="Create a new document." ma:contentTypeScope="" ma:versionID="daa65b77d0199cf753fa09307c1dcd27">
  <xsd:schema xmlns:xsd="http://www.w3.org/2001/XMLSchema" xmlns:xs="http://www.w3.org/2001/XMLSchema" xmlns:p="http://schemas.microsoft.com/office/2006/metadata/properties" xmlns:ns2="72c27b34-1b25-4250-b328-5bf8e959a2eb" targetNamespace="http://schemas.microsoft.com/office/2006/metadata/properties" ma:root="true" ma:fieldsID="cd15c5742c8767d51560c8ea0149a9e0" ns2:_="">
    <xsd:import namespace="72c27b34-1b25-4250-b328-5bf8e959a2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c27b34-1b25-4250-b328-5bf8e959a2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06F99D-714E-4CB5-9DD0-CE10BC594B84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  <ds:schemaRef ds:uri="72c27b34-1b25-4250-b328-5bf8e959a2eb"/>
  </ds:schemaRefs>
</ds:datastoreItem>
</file>

<file path=customXml/itemProps2.xml><?xml version="1.0" encoding="utf-8"?>
<ds:datastoreItem xmlns:ds="http://schemas.openxmlformats.org/officeDocument/2006/customXml" ds:itemID="{23B4FFE9-F117-4CFA-9B82-46FC886368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c27b34-1b25-4250-b328-5bf8e959a2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14AFB3-58A1-44A4-ACF5-5B8EBC0889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1047</Words>
  <Application>Microsoft Macintosh PowerPoint</Application>
  <PresentationFormat>On-screen Show (4:3)</PresentationFormat>
  <Paragraphs>206</Paragraphs>
  <Slides>12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Avenir</vt:lpstr>
      <vt:lpstr>Calibri</vt:lpstr>
      <vt:lpstr>Courier New</vt:lpstr>
      <vt:lpstr>Helvetica Neue</vt:lpstr>
      <vt:lpstr>Lucida Bright</vt:lpstr>
      <vt:lpstr>Lucida Sans Unicode</vt:lpstr>
      <vt:lpstr>Noto Sans Symbols</vt:lpstr>
      <vt:lpstr>Default</vt:lpstr>
      <vt:lpstr>Microsoft Word Document</vt:lpstr>
      <vt:lpstr>PowerPoint Presentation</vt:lpstr>
      <vt:lpstr>CEOS Executive Officer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CEOS Work Plan - Highlights</dc:title>
  <cp:lastModifiedBy>Marie-Claire Greening</cp:lastModifiedBy>
  <cp:revision>27</cp:revision>
  <dcterms:modified xsi:type="dcterms:W3CDTF">2021-10-15T14:34:12Z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0x0101005970FBBFFCD15449839570E9C06B93E3</vt:lpwstr>
  </property>
</Properties>
</file>