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 id="2147483689" r:id="rId2"/>
    <p:sldMasterId id="2147483701" r:id="rId3"/>
    <p:sldMasterId id="2147483706" r:id="rId4"/>
  </p:sldMasterIdLst>
  <p:notesMasterIdLst>
    <p:notesMasterId r:id="rId20"/>
  </p:notesMasterIdLst>
  <p:sldIdLst>
    <p:sldId id="6111" r:id="rId5"/>
    <p:sldId id="895" r:id="rId6"/>
    <p:sldId id="6106" r:id="rId7"/>
    <p:sldId id="1175" r:id="rId8"/>
    <p:sldId id="257" r:id="rId9"/>
    <p:sldId id="6109" r:id="rId10"/>
    <p:sldId id="519" r:id="rId11"/>
    <p:sldId id="6116" r:id="rId12"/>
    <p:sldId id="5711" r:id="rId13"/>
    <p:sldId id="5714" r:id="rId14"/>
    <p:sldId id="6158" r:id="rId15"/>
    <p:sldId id="428" r:id="rId16"/>
    <p:sldId id="5075" r:id="rId17"/>
    <p:sldId id="5669" r:id="rId18"/>
    <p:sldId id="61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960E9F-1FA1-4872-ACD8-8C6E57C9CC12}" v="21" dt="2021-04-19T14:27:08.0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8" autoAdjust="0"/>
    <p:restoredTop sz="54381" autoAdjust="0"/>
  </p:normalViewPr>
  <p:slideViewPr>
    <p:cSldViewPr snapToGrid="0">
      <p:cViewPr varScale="1">
        <p:scale>
          <a:sx n="50" d="100"/>
          <a:sy n="50" d="100"/>
        </p:scale>
        <p:origin x="420"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hre, Tom" userId="525ec922-1a6b-434f-b059-b63478ff1b6f" providerId="ADAL" clId="{2D960E9F-1FA1-4872-ACD8-8C6E57C9CC12}"/>
    <pc:docChg chg="undo custSel addSld delSld modSld sldOrd delMainMaster">
      <pc:chgData name="Sohre, Tom" userId="525ec922-1a6b-434f-b059-b63478ff1b6f" providerId="ADAL" clId="{2D960E9F-1FA1-4872-ACD8-8C6E57C9CC12}" dt="2021-04-19T15:31:06.839" v="170" actId="1076"/>
      <pc:docMkLst>
        <pc:docMk/>
      </pc:docMkLst>
      <pc:sldChg chg="modSp del ord">
        <pc:chgData name="Sohre, Tom" userId="525ec922-1a6b-434f-b059-b63478ff1b6f" providerId="ADAL" clId="{2D960E9F-1FA1-4872-ACD8-8C6E57C9CC12}" dt="2021-04-19T14:20:20.576" v="13" actId="207"/>
        <pc:sldMkLst>
          <pc:docMk/>
          <pc:sldMk cId="1596732689" sldId="257"/>
        </pc:sldMkLst>
        <pc:spChg chg="mod">
          <ac:chgData name="Sohre, Tom" userId="525ec922-1a6b-434f-b059-b63478ff1b6f" providerId="ADAL" clId="{2D960E9F-1FA1-4872-ACD8-8C6E57C9CC12}" dt="2021-04-19T14:20:20.576" v="13" actId="207"/>
          <ac:spMkLst>
            <pc:docMk/>
            <pc:sldMk cId="1596732689" sldId="257"/>
            <ac:spMk id="3" creationId="{AA13E245-9F86-EB4B-87D1-0EA5546EE669}"/>
          </ac:spMkLst>
        </pc:spChg>
      </pc:sldChg>
      <pc:sldChg chg="del">
        <pc:chgData name="Sohre, Tom" userId="525ec922-1a6b-434f-b059-b63478ff1b6f" providerId="ADAL" clId="{2D960E9F-1FA1-4872-ACD8-8C6E57C9CC12}" dt="2021-04-19T14:35:27.784" v="102" actId="47"/>
        <pc:sldMkLst>
          <pc:docMk/>
          <pc:sldMk cId="0" sldId="262"/>
        </pc:sldMkLst>
      </pc:sldChg>
      <pc:sldChg chg="del">
        <pc:chgData name="Sohre, Tom" userId="525ec922-1a6b-434f-b059-b63478ff1b6f" providerId="ADAL" clId="{2D960E9F-1FA1-4872-ACD8-8C6E57C9CC12}" dt="2021-04-19T14:35:27.113" v="101" actId="47"/>
        <pc:sldMkLst>
          <pc:docMk/>
          <pc:sldMk cId="1707699801" sldId="263"/>
        </pc:sldMkLst>
      </pc:sldChg>
      <pc:sldChg chg="del">
        <pc:chgData name="Sohre, Tom" userId="525ec922-1a6b-434f-b059-b63478ff1b6f" providerId="ADAL" clId="{2D960E9F-1FA1-4872-ACD8-8C6E57C9CC12}" dt="2021-04-19T14:33:44.529" v="89" actId="47"/>
        <pc:sldMkLst>
          <pc:docMk/>
          <pc:sldMk cId="0" sldId="267"/>
        </pc:sldMkLst>
      </pc:sldChg>
      <pc:sldChg chg="del">
        <pc:chgData name="Sohre, Tom" userId="525ec922-1a6b-434f-b059-b63478ff1b6f" providerId="ADAL" clId="{2D960E9F-1FA1-4872-ACD8-8C6E57C9CC12}" dt="2021-04-19T14:11:22.429" v="1" actId="47"/>
        <pc:sldMkLst>
          <pc:docMk/>
          <pc:sldMk cId="4218864967" sldId="271"/>
        </pc:sldMkLst>
      </pc:sldChg>
      <pc:sldChg chg="del">
        <pc:chgData name="Sohre, Tom" userId="525ec922-1a6b-434f-b059-b63478ff1b6f" providerId="ADAL" clId="{2D960E9F-1FA1-4872-ACD8-8C6E57C9CC12}" dt="2021-04-19T14:33:50.362" v="93" actId="47"/>
        <pc:sldMkLst>
          <pc:docMk/>
          <pc:sldMk cId="321838930" sldId="291"/>
        </pc:sldMkLst>
      </pc:sldChg>
      <pc:sldChg chg="del">
        <pc:chgData name="Sohre, Tom" userId="525ec922-1a6b-434f-b059-b63478ff1b6f" providerId="ADAL" clId="{2D960E9F-1FA1-4872-ACD8-8C6E57C9CC12}" dt="2021-04-19T14:34:03.756" v="95" actId="47"/>
        <pc:sldMkLst>
          <pc:docMk/>
          <pc:sldMk cId="908836213" sldId="292"/>
        </pc:sldMkLst>
      </pc:sldChg>
      <pc:sldChg chg="del">
        <pc:chgData name="Sohre, Tom" userId="525ec922-1a6b-434f-b059-b63478ff1b6f" providerId="ADAL" clId="{2D960E9F-1FA1-4872-ACD8-8C6E57C9CC12}" dt="2021-04-19T14:33:38.655" v="86" actId="47"/>
        <pc:sldMkLst>
          <pc:docMk/>
          <pc:sldMk cId="3086092735" sldId="295"/>
        </pc:sldMkLst>
      </pc:sldChg>
      <pc:sldChg chg="del">
        <pc:chgData name="Sohre, Tom" userId="525ec922-1a6b-434f-b059-b63478ff1b6f" providerId="ADAL" clId="{2D960E9F-1FA1-4872-ACD8-8C6E57C9CC12}" dt="2021-04-19T14:34:21.691" v="97" actId="47"/>
        <pc:sldMkLst>
          <pc:docMk/>
          <pc:sldMk cId="2400914440" sldId="296"/>
        </pc:sldMkLst>
      </pc:sldChg>
      <pc:sldChg chg="modSp del mod ord">
        <pc:chgData name="Sohre, Tom" userId="525ec922-1a6b-434f-b059-b63478ff1b6f" providerId="ADAL" clId="{2D960E9F-1FA1-4872-ACD8-8C6E57C9CC12}" dt="2021-04-19T14:26:44.852" v="73"/>
        <pc:sldMkLst>
          <pc:docMk/>
          <pc:sldMk cId="3480101948" sldId="428"/>
        </pc:sldMkLst>
        <pc:spChg chg="mod">
          <ac:chgData name="Sohre, Tom" userId="525ec922-1a6b-434f-b059-b63478ff1b6f" providerId="ADAL" clId="{2D960E9F-1FA1-4872-ACD8-8C6E57C9CC12}" dt="2021-04-19T14:26:28.451" v="63" actId="1035"/>
          <ac:spMkLst>
            <pc:docMk/>
            <pc:sldMk cId="3480101948" sldId="428"/>
            <ac:spMk id="9" creationId="{00000000-0000-0000-0000-000000000000}"/>
          </ac:spMkLst>
        </pc:spChg>
        <pc:spChg chg="mod">
          <ac:chgData name="Sohre, Tom" userId="525ec922-1a6b-434f-b059-b63478ff1b6f" providerId="ADAL" clId="{2D960E9F-1FA1-4872-ACD8-8C6E57C9CC12}" dt="2021-04-19T14:26:36.915" v="71" actId="1035"/>
          <ac:spMkLst>
            <pc:docMk/>
            <pc:sldMk cId="3480101948" sldId="428"/>
            <ac:spMk id="10" creationId="{00000000-0000-0000-0000-000000000000}"/>
          </ac:spMkLst>
        </pc:spChg>
      </pc:sldChg>
      <pc:sldChg chg="del">
        <pc:chgData name="Sohre, Tom" userId="525ec922-1a6b-434f-b059-b63478ff1b6f" providerId="ADAL" clId="{2D960E9F-1FA1-4872-ACD8-8C6E57C9CC12}" dt="2021-04-19T14:34:25.038" v="98" actId="47"/>
        <pc:sldMkLst>
          <pc:docMk/>
          <pc:sldMk cId="4199694017" sldId="438"/>
        </pc:sldMkLst>
      </pc:sldChg>
      <pc:sldChg chg="del">
        <pc:chgData name="Sohre, Tom" userId="525ec922-1a6b-434f-b059-b63478ff1b6f" providerId="ADAL" clId="{2D960E9F-1FA1-4872-ACD8-8C6E57C9CC12}" dt="2021-04-19T14:11:58.957" v="4" actId="47"/>
        <pc:sldMkLst>
          <pc:docMk/>
          <pc:sldMk cId="1575800220" sldId="519"/>
        </pc:sldMkLst>
      </pc:sldChg>
      <pc:sldChg chg="del">
        <pc:chgData name="Sohre, Tom" userId="525ec922-1a6b-434f-b059-b63478ff1b6f" providerId="ADAL" clId="{2D960E9F-1FA1-4872-ACD8-8C6E57C9CC12}" dt="2021-04-19T14:34:59.014" v="99" actId="47"/>
        <pc:sldMkLst>
          <pc:docMk/>
          <pc:sldMk cId="2214948942" sldId="885"/>
        </pc:sldMkLst>
      </pc:sldChg>
      <pc:sldChg chg="del">
        <pc:chgData name="Sohre, Tom" userId="525ec922-1a6b-434f-b059-b63478ff1b6f" providerId="ADAL" clId="{2D960E9F-1FA1-4872-ACD8-8C6E57C9CC12}" dt="2021-04-19T14:11:06.100" v="0" actId="47"/>
        <pc:sldMkLst>
          <pc:docMk/>
          <pc:sldMk cId="4291059182" sldId="895"/>
        </pc:sldMkLst>
      </pc:sldChg>
      <pc:sldChg chg="del">
        <pc:chgData name="Sohre, Tom" userId="525ec922-1a6b-434f-b059-b63478ff1b6f" providerId="ADAL" clId="{2D960E9F-1FA1-4872-ACD8-8C6E57C9CC12}" dt="2021-04-19T14:33:45.596" v="90" actId="47"/>
        <pc:sldMkLst>
          <pc:docMk/>
          <pc:sldMk cId="1156918689" sldId="1311"/>
        </pc:sldMkLst>
      </pc:sldChg>
      <pc:sldChg chg="del">
        <pc:chgData name="Sohre, Tom" userId="525ec922-1a6b-434f-b059-b63478ff1b6f" providerId="ADAL" clId="{2D960E9F-1FA1-4872-ACD8-8C6E57C9CC12}" dt="2021-04-19T14:33:46.996" v="91" actId="47"/>
        <pc:sldMkLst>
          <pc:docMk/>
          <pc:sldMk cId="545474944" sldId="1314"/>
        </pc:sldMkLst>
      </pc:sldChg>
      <pc:sldChg chg="del">
        <pc:chgData name="Sohre, Tom" userId="525ec922-1a6b-434f-b059-b63478ff1b6f" providerId="ADAL" clId="{2D960E9F-1FA1-4872-ACD8-8C6E57C9CC12}" dt="2021-04-19T14:33:43.407" v="88" actId="47"/>
        <pc:sldMkLst>
          <pc:docMk/>
          <pc:sldMk cId="3464278388" sldId="5037"/>
        </pc:sldMkLst>
      </pc:sldChg>
      <pc:sldChg chg="ord">
        <pc:chgData name="Sohre, Tom" userId="525ec922-1a6b-434f-b059-b63478ff1b6f" providerId="ADAL" clId="{2D960E9F-1FA1-4872-ACD8-8C6E57C9CC12}" dt="2021-04-19T14:26:49.140" v="75"/>
        <pc:sldMkLst>
          <pc:docMk/>
          <pc:sldMk cId="4236636028" sldId="5075"/>
        </pc:sldMkLst>
      </pc:sldChg>
      <pc:sldChg chg="del">
        <pc:chgData name="Sohre, Tom" userId="525ec922-1a6b-434f-b059-b63478ff1b6f" providerId="ADAL" clId="{2D960E9F-1FA1-4872-ACD8-8C6E57C9CC12}" dt="2021-04-19T14:35:23.988" v="100" actId="47"/>
        <pc:sldMkLst>
          <pc:docMk/>
          <pc:sldMk cId="2731498025" sldId="5088"/>
        </pc:sldMkLst>
      </pc:sldChg>
      <pc:sldChg chg="modSp del mod ord">
        <pc:chgData name="Sohre, Tom" userId="525ec922-1a6b-434f-b059-b63478ff1b6f" providerId="ADAL" clId="{2D960E9F-1FA1-4872-ACD8-8C6E57C9CC12}" dt="2021-04-19T14:27:20.778" v="77"/>
        <pc:sldMkLst>
          <pc:docMk/>
          <pc:sldMk cId="1528712150" sldId="5669"/>
        </pc:sldMkLst>
        <pc:spChg chg="mod">
          <ac:chgData name="Sohre, Tom" userId="525ec922-1a6b-434f-b059-b63478ff1b6f" providerId="ADAL" clId="{2D960E9F-1FA1-4872-ACD8-8C6E57C9CC12}" dt="2021-04-19T14:25:19.311" v="48"/>
          <ac:spMkLst>
            <pc:docMk/>
            <pc:sldMk cId="1528712150" sldId="5669"/>
            <ac:spMk id="2" creationId="{5D3DE0F9-02EB-4CB6-B6C1-02553D4FA041}"/>
          </ac:spMkLst>
        </pc:spChg>
      </pc:sldChg>
      <pc:sldChg chg="modSp mod">
        <pc:chgData name="Sohre, Tom" userId="525ec922-1a6b-434f-b059-b63478ff1b6f" providerId="ADAL" clId="{2D960E9F-1FA1-4872-ACD8-8C6E57C9CC12}" dt="2021-04-19T14:23:13.760" v="39" actId="1076"/>
        <pc:sldMkLst>
          <pc:docMk/>
          <pc:sldMk cId="2025439112" sldId="5711"/>
        </pc:sldMkLst>
        <pc:spChg chg="mod">
          <ac:chgData name="Sohre, Tom" userId="525ec922-1a6b-434f-b059-b63478ff1b6f" providerId="ADAL" clId="{2D960E9F-1FA1-4872-ACD8-8C6E57C9CC12}" dt="2021-04-19T14:23:13.760" v="39" actId="1076"/>
          <ac:spMkLst>
            <pc:docMk/>
            <pc:sldMk cId="2025439112" sldId="5711"/>
            <ac:spMk id="24" creationId="{CC465298-D083-4F20-9D3B-5A511A8FE241}"/>
          </ac:spMkLst>
        </pc:spChg>
      </pc:sldChg>
      <pc:sldChg chg="del">
        <pc:chgData name="Sohre, Tom" userId="525ec922-1a6b-434f-b059-b63478ff1b6f" providerId="ADAL" clId="{2D960E9F-1FA1-4872-ACD8-8C6E57C9CC12}" dt="2021-04-19T14:34:08.107" v="96" actId="47"/>
        <pc:sldMkLst>
          <pc:docMk/>
          <pc:sldMk cId="1961642175" sldId="5722"/>
        </pc:sldMkLst>
      </pc:sldChg>
      <pc:sldChg chg="modSp del mod">
        <pc:chgData name="Sohre, Tom" userId="525ec922-1a6b-434f-b059-b63478ff1b6f" providerId="ADAL" clId="{2D960E9F-1FA1-4872-ACD8-8C6E57C9CC12}" dt="2021-04-19T14:22:03.837" v="38" actId="1076"/>
        <pc:sldMkLst>
          <pc:docMk/>
          <pc:sldMk cId="249612054" sldId="6109"/>
        </pc:sldMkLst>
        <pc:spChg chg="mod">
          <ac:chgData name="Sohre, Tom" userId="525ec922-1a6b-434f-b059-b63478ff1b6f" providerId="ADAL" clId="{2D960E9F-1FA1-4872-ACD8-8C6E57C9CC12}" dt="2021-04-19T14:22:03.837" v="38" actId="1076"/>
          <ac:spMkLst>
            <pc:docMk/>
            <pc:sldMk cId="249612054" sldId="6109"/>
            <ac:spMk id="5" creationId="{25DCA4B3-2D83-40BD-9186-C32FB5002ECD}"/>
          </ac:spMkLst>
        </pc:spChg>
      </pc:sldChg>
      <pc:sldChg chg="del">
        <pc:chgData name="Sohre, Tom" userId="525ec922-1a6b-434f-b059-b63478ff1b6f" providerId="ADAL" clId="{2D960E9F-1FA1-4872-ACD8-8C6E57C9CC12}" dt="2021-04-19T14:28:28.149" v="78" actId="47"/>
        <pc:sldMkLst>
          <pc:docMk/>
          <pc:sldMk cId="838280490" sldId="6110"/>
        </pc:sldMkLst>
      </pc:sldChg>
      <pc:sldChg chg="modSp mod">
        <pc:chgData name="Sohre, Tom" userId="525ec922-1a6b-434f-b059-b63478ff1b6f" providerId="ADAL" clId="{2D960E9F-1FA1-4872-ACD8-8C6E57C9CC12}" dt="2021-04-19T15:31:06.839" v="170" actId="1076"/>
        <pc:sldMkLst>
          <pc:docMk/>
          <pc:sldMk cId="2193226271" sldId="6111"/>
        </pc:sldMkLst>
        <pc:spChg chg="mod">
          <ac:chgData name="Sohre, Tom" userId="525ec922-1a6b-434f-b059-b63478ff1b6f" providerId="ADAL" clId="{2D960E9F-1FA1-4872-ACD8-8C6E57C9CC12}" dt="2021-04-19T15:31:06.839" v="170" actId="1076"/>
          <ac:spMkLst>
            <pc:docMk/>
            <pc:sldMk cId="2193226271" sldId="6111"/>
            <ac:spMk id="2" creationId="{7B2F644F-D690-DE4F-8E73-AD797A71AB92}"/>
          </ac:spMkLst>
        </pc:spChg>
      </pc:sldChg>
      <pc:sldChg chg="del">
        <pc:chgData name="Sohre, Tom" userId="525ec922-1a6b-434f-b059-b63478ff1b6f" providerId="ADAL" clId="{2D960E9F-1FA1-4872-ACD8-8C6E57C9CC12}" dt="2021-04-19T14:33:41.908" v="87" actId="47"/>
        <pc:sldMkLst>
          <pc:docMk/>
          <pc:sldMk cId="0" sldId="6112"/>
        </pc:sldMkLst>
      </pc:sldChg>
      <pc:sldChg chg="ord">
        <pc:chgData name="Sohre, Tom" userId="525ec922-1a6b-434f-b059-b63478ff1b6f" providerId="ADAL" clId="{2D960E9F-1FA1-4872-ACD8-8C6E57C9CC12}" dt="2021-04-19T14:33:22.135" v="84"/>
        <pc:sldMkLst>
          <pc:docMk/>
          <pc:sldMk cId="2912097334" sldId="6116"/>
        </pc:sldMkLst>
      </pc:sldChg>
      <pc:sldChg chg="del">
        <pc:chgData name="Sohre, Tom" userId="525ec922-1a6b-434f-b059-b63478ff1b6f" providerId="ADAL" clId="{2D960E9F-1FA1-4872-ACD8-8C6E57C9CC12}" dt="2021-04-19T14:33:48.782" v="92" actId="47"/>
        <pc:sldMkLst>
          <pc:docMk/>
          <pc:sldMk cId="3585757738" sldId="6124"/>
        </pc:sldMkLst>
      </pc:sldChg>
      <pc:sldChg chg="del">
        <pc:chgData name="Sohre, Tom" userId="525ec922-1a6b-434f-b059-b63478ff1b6f" providerId="ADAL" clId="{2D960E9F-1FA1-4872-ACD8-8C6E57C9CC12}" dt="2021-04-19T14:33:31.255" v="85" actId="47"/>
        <pc:sldMkLst>
          <pc:docMk/>
          <pc:sldMk cId="4103707112" sldId="6155"/>
        </pc:sldMkLst>
      </pc:sldChg>
      <pc:sldChg chg="del">
        <pc:chgData name="Sohre, Tom" userId="525ec922-1a6b-434f-b059-b63478ff1b6f" providerId="ADAL" clId="{2D960E9F-1FA1-4872-ACD8-8C6E57C9CC12}" dt="2021-04-19T14:33:51.715" v="94" actId="47"/>
        <pc:sldMkLst>
          <pc:docMk/>
          <pc:sldMk cId="3377615266" sldId="6156"/>
        </pc:sldMkLst>
      </pc:sldChg>
      <pc:sldChg chg="new del">
        <pc:chgData name="Sohre, Tom" userId="525ec922-1a6b-434f-b059-b63478ff1b6f" providerId="ADAL" clId="{2D960E9F-1FA1-4872-ACD8-8C6E57C9CC12}" dt="2021-04-19T14:35:28.399" v="103" actId="47"/>
        <pc:sldMkLst>
          <pc:docMk/>
          <pc:sldMk cId="2425457404" sldId="6157"/>
        </pc:sldMkLst>
      </pc:sldChg>
      <pc:sldChg chg="modSp ord">
        <pc:chgData name="Sohre, Tom" userId="525ec922-1a6b-434f-b059-b63478ff1b6f" providerId="ADAL" clId="{2D960E9F-1FA1-4872-ACD8-8C6E57C9CC12}" dt="2021-04-19T14:24:20.692" v="42" actId="207"/>
        <pc:sldMkLst>
          <pc:docMk/>
          <pc:sldMk cId="3239551862" sldId="6158"/>
        </pc:sldMkLst>
        <pc:spChg chg="mod">
          <ac:chgData name="Sohre, Tom" userId="525ec922-1a6b-434f-b059-b63478ff1b6f" providerId="ADAL" clId="{2D960E9F-1FA1-4872-ACD8-8C6E57C9CC12}" dt="2021-04-19T14:24:20.692" v="42" actId="207"/>
          <ac:spMkLst>
            <pc:docMk/>
            <pc:sldMk cId="3239551862" sldId="6158"/>
            <ac:spMk id="6" creationId="{477A53F5-AEB5-4EEB-8052-1A1F56C6BE42}"/>
          </ac:spMkLst>
        </pc:spChg>
      </pc:sldChg>
      <pc:sldMasterChg chg="del delSldLayout">
        <pc:chgData name="Sohre, Tom" userId="525ec922-1a6b-434f-b059-b63478ff1b6f" providerId="ADAL" clId="{2D960E9F-1FA1-4872-ACD8-8C6E57C9CC12}" dt="2021-04-19T14:35:27.113" v="101" actId="47"/>
        <pc:sldMasterMkLst>
          <pc:docMk/>
          <pc:sldMasterMk cId="2240135727" sldId="2147483648"/>
        </pc:sldMasterMkLst>
        <pc:sldLayoutChg chg="del">
          <pc:chgData name="Sohre, Tom" userId="525ec922-1a6b-434f-b059-b63478ff1b6f" providerId="ADAL" clId="{2D960E9F-1FA1-4872-ACD8-8C6E57C9CC12}" dt="2021-04-19T14:35:27.113" v="101" actId="47"/>
          <pc:sldLayoutMkLst>
            <pc:docMk/>
            <pc:sldMasterMk cId="2240135727" sldId="2147483648"/>
            <pc:sldLayoutMk cId="3794383920" sldId="2147483649"/>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1901195613" sldId="2147483650"/>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4267422216" sldId="2147483651"/>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2373701855" sldId="2147483652"/>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3942837339" sldId="2147483653"/>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550837886" sldId="2147483654"/>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2081779750" sldId="2147483655"/>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1287066907" sldId="2147483656"/>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293651947" sldId="2147483657"/>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3390422349" sldId="2147483658"/>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2638239119" sldId="2147483659"/>
          </pc:sldLayoutMkLst>
        </pc:sldLayoutChg>
        <pc:sldLayoutChg chg="del">
          <pc:chgData name="Sohre, Tom" userId="525ec922-1a6b-434f-b059-b63478ff1b6f" providerId="ADAL" clId="{2D960E9F-1FA1-4872-ACD8-8C6E57C9CC12}" dt="2021-04-19T14:35:27.113" v="101" actId="47"/>
          <pc:sldLayoutMkLst>
            <pc:docMk/>
            <pc:sldMasterMk cId="2240135727" sldId="2147483648"/>
            <pc:sldLayoutMk cId="1345426899" sldId="2147483668"/>
          </pc:sldLayoutMkLst>
        </pc:sldLayoutChg>
      </pc:sldMasterChg>
      <pc:sldMasterChg chg="del delSldLayout">
        <pc:chgData name="Sohre, Tom" userId="525ec922-1a6b-434f-b059-b63478ff1b6f" providerId="ADAL" clId="{2D960E9F-1FA1-4872-ACD8-8C6E57C9CC12}" dt="2021-04-19T14:35:27.784" v="102" actId="47"/>
        <pc:sldMasterMkLst>
          <pc:docMk/>
          <pc:sldMasterMk cId="1063694527" sldId="2147483660"/>
        </pc:sldMasterMkLst>
        <pc:sldLayoutChg chg="del">
          <pc:chgData name="Sohre, Tom" userId="525ec922-1a6b-434f-b059-b63478ff1b6f" providerId="ADAL" clId="{2D960E9F-1FA1-4872-ACD8-8C6E57C9CC12}" dt="2021-04-19T14:35:27.784" v="102" actId="47"/>
          <pc:sldLayoutMkLst>
            <pc:docMk/>
            <pc:sldMasterMk cId="1063694527" sldId="2147483660"/>
            <pc:sldLayoutMk cId="3381208859" sldId="2147483661"/>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514275201" sldId="2147483662"/>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1418697688" sldId="2147483663"/>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3279515821" sldId="2147483664"/>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3375053384" sldId="2147483665"/>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731073349" sldId="2147483666"/>
          </pc:sldLayoutMkLst>
        </pc:sldLayoutChg>
        <pc:sldLayoutChg chg="del">
          <pc:chgData name="Sohre, Tom" userId="525ec922-1a6b-434f-b059-b63478ff1b6f" providerId="ADAL" clId="{2D960E9F-1FA1-4872-ACD8-8C6E57C9CC12}" dt="2021-04-19T14:35:27.784" v="102" actId="47"/>
          <pc:sldLayoutMkLst>
            <pc:docMk/>
            <pc:sldMasterMk cId="1063694527" sldId="2147483660"/>
            <pc:sldLayoutMk cId="400412067" sldId="2147483667"/>
          </pc:sldLayoutMkLst>
        </pc:sldLayoutChg>
      </pc:sldMasterChg>
      <pc:sldMasterChg chg="delSldLayout">
        <pc:chgData name="Sohre, Tom" userId="525ec922-1a6b-434f-b059-b63478ff1b6f" providerId="ADAL" clId="{2D960E9F-1FA1-4872-ACD8-8C6E57C9CC12}" dt="2021-04-19T14:33:46.996" v="91" actId="47"/>
        <pc:sldMasterMkLst>
          <pc:docMk/>
          <pc:sldMasterMk cId="3114796580" sldId="2147483669"/>
        </pc:sldMasterMkLst>
        <pc:sldLayoutChg chg="del">
          <pc:chgData name="Sohre, Tom" userId="525ec922-1a6b-434f-b059-b63478ff1b6f" providerId="ADAL" clId="{2D960E9F-1FA1-4872-ACD8-8C6E57C9CC12}" dt="2021-04-19T14:33:46.996" v="91" actId="47"/>
          <pc:sldLayoutMkLst>
            <pc:docMk/>
            <pc:sldMasterMk cId="3114796580" sldId="2147483669"/>
            <pc:sldLayoutMk cId="2356093053" sldId="2147483685"/>
          </pc:sldLayoutMkLst>
        </pc:sldLayoutChg>
        <pc:sldLayoutChg chg="del">
          <pc:chgData name="Sohre, Tom" userId="525ec922-1a6b-434f-b059-b63478ff1b6f" providerId="ADAL" clId="{2D960E9F-1FA1-4872-ACD8-8C6E57C9CC12}" dt="2021-04-19T14:11:22.429" v="1" actId="47"/>
          <pc:sldLayoutMkLst>
            <pc:docMk/>
            <pc:sldMasterMk cId="3114796580" sldId="2147483669"/>
            <pc:sldLayoutMk cId="717164698" sldId="2147483686"/>
          </pc:sldLayoutMkLst>
        </pc:sldLayoutChg>
        <pc:sldLayoutChg chg="del">
          <pc:chgData name="Sohre, Tom" userId="525ec922-1a6b-434f-b059-b63478ff1b6f" providerId="ADAL" clId="{2D960E9F-1FA1-4872-ACD8-8C6E57C9CC12}" dt="2021-04-19T14:33:41.908" v="87" actId="47"/>
          <pc:sldLayoutMkLst>
            <pc:docMk/>
            <pc:sldMasterMk cId="3114796580" sldId="2147483669"/>
            <pc:sldLayoutMk cId="2702763559" sldId="2147483687"/>
          </pc:sldLayoutMkLst>
        </pc:sldLayoutChg>
        <pc:sldLayoutChg chg="del">
          <pc:chgData name="Sohre, Tom" userId="525ec922-1a6b-434f-b059-b63478ff1b6f" providerId="ADAL" clId="{2D960E9F-1FA1-4872-ACD8-8C6E57C9CC12}" dt="2021-04-19T14:33:43.407" v="88" actId="47"/>
          <pc:sldLayoutMkLst>
            <pc:docMk/>
            <pc:sldMasterMk cId="3114796580" sldId="2147483669"/>
            <pc:sldLayoutMk cId="1229607575" sldId="2147483688"/>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DAA863-184E-4632-BAC0-B2641090F7A5}" type="datetimeFigureOut">
              <a:rPr lang="en-US" smtClean="0"/>
              <a:t>4/19/2021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7E3E3C-07C0-4E05-8131-3ACA1A23A883}" type="slidenum">
              <a:rPr lang="en-US" smtClean="0"/>
              <a:t>‹#›</a:t>
            </a:fld>
            <a:endParaRPr lang="en-US"/>
          </a:p>
        </p:txBody>
      </p:sp>
    </p:spTree>
    <p:extLst>
      <p:ext uri="{BB962C8B-B14F-4D97-AF65-F5344CB8AC3E}">
        <p14:creationId xmlns:p14="http://schemas.microsoft.com/office/powerpoint/2010/main" val="3434092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47E3E3C-07C0-4E05-8131-3ACA1A23A883}" type="slidenum">
              <a:rPr lang="en-US" smtClean="0"/>
              <a:t>1</a:t>
            </a:fld>
            <a:endParaRPr lang="en-US"/>
          </a:p>
        </p:txBody>
      </p:sp>
    </p:spTree>
    <p:extLst>
      <p:ext uri="{BB962C8B-B14F-4D97-AF65-F5344CB8AC3E}">
        <p14:creationId xmlns:p14="http://schemas.microsoft.com/office/powerpoint/2010/main" val="4192581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5FE80-253D-47CB-83F2-DF2ABEE43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309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45FE80-253D-47CB-83F2-DF2ABEE43BE6}" type="slidenum">
              <a:rPr lang="en-US" smtClean="0"/>
              <a:t>11</a:t>
            </a:fld>
            <a:endParaRPr lang="en-US"/>
          </a:p>
        </p:txBody>
      </p:sp>
    </p:spTree>
    <p:extLst>
      <p:ext uri="{BB962C8B-B14F-4D97-AF65-F5344CB8AC3E}">
        <p14:creationId xmlns:p14="http://schemas.microsoft.com/office/powerpoint/2010/main" val="3442493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latin typeface="+mn-lt"/>
            </a:endParaRPr>
          </a:p>
        </p:txBody>
      </p:sp>
      <p:sp>
        <p:nvSpPr>
          <p:cNvPr id="4" name="Slide Number Placeholder 3"/>
          <p:cNvSpPr>
            <a:spLocks noGrp="1"/>
          </p:cNvSpPr>
          <p:nvPr>
            <p:ph type="sldNum" sz="quarter" idx="5"/>
          </p:nvPr>
        </p:nvSpPr>
        <p:spPr/>
        <p:txBody>
          <a:bodyPr/>
          <a:lstStyle/>
          <a:p>
            <a:fld id="{8A247A98-370B-48CA-9781-8B55C7D2D097}" type="slidenum">
              <a:rPr lang="en-US" smtClean="0"/>
              <a:t>12</a:t>
            </a:fld>
            <a:endParaRPr lang="en-US"/>
          </a:p>
        </p:txBody>
      </p:sp>
    </p:spTree>
    <p:extLst>
      <p:ext uri="{BB962C8B-B14F-4D97-AF65-F5344CB8AC3E}">
        <p14:creationId xmlns:p14="http://schemas.microsoft.com/office/powerpoint/2010/main" val="2260520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A6EB7B4-3860-4519-9F68-F1A0B07856D6}"/>
              </a:ext>
            </a:extLst>
          </p:cNvPr>
          <p:cNvSpPr>
            <a:spLocks noGrp="1"/>
          </p:cNvSpPr>
          <p:nvPr>
            <p:ph type="body" idx="1"/>
          </p:nvPr>
        </p:nvSpPr>
        <p:spPr/>
        <p:txBody>
          <a:bodyPr/>
          <a:lstStyle/>
          <a:p>
            <a:endParaRPr lang="en-US" dirty="0">
              <a:cs typeface="Calibri"/>
            </a:endParaRPr>
          </a:p>
        </p:txBody>
      </p:sp>
    </p:spTree>
    <p:extLst>
      <p:ext uri="{BB962C8B-B14F-4D97-AF65-F5344CB8AC3E}">
        <p14:creationId xmlns:p14="http://schemas.microsoft.com/office/powerpoint/2010/main" val="3894774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9C72FF6-AEDB-4DCC-ACA0-288ECFC7BEF6}" type="slidenum">
              <a:rPr lang="en-US" smtClean="0"/>
              <a:pPr>
                <a:defRPr/>
              </a:pPr>
              <a:t>14</a:t>
            </a:fld>
            <a:endParaRPr lang="en-US"/>
          </a:p>
        </p:txBody>
      </p:sp>
    </p:spTree>
    <p:extLst>
      <p:ext uri="{BB962C8B-B14F-4D97-AF65-F5344CB8AC3E}">
        <p14:creationId xmlns:p14="http://schemas.microsoft.com/office/powerpoint/2010/main" val="14353775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lvl="1" indent="0" rtl="0">
              <a:spcBef>
                <a:spcPts val="0"/>
              </a:spcBef>
              <a:buNone/>
            </a:pPr>
            <a:endParaRPr lang="en-US" dirty="0"/>
          </a:p>
        </p:txBody>
      </p:sp>
      <p:sp>
        <p:nvSpPr>
          <p:cNvPr id="128" name="Shape 128"/>
          <p:cNvSpPr txBox="1">
            <a:spLocks noGrp="1"/>
          </p:cNvSpPr>
          <p:nvPr>
            <p:ph type="sldNum" idx="12"/>
          </p:nvPr>
        </p:nvSpPr>
        <p:spPr>
          <a:xfrm>
            <a:off x="3884612" y="8685213"/>
            <a:ext cx="2971799" cy="4572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Calibri"/>
                <a:buNone/>
                <a:tabLst/>
                <a:defRPr/>
              </a:pPr>
              <a:t>15</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3386" rtl="0" eaLnBrk="1" fontAlgn="base" latinLnBrk="0" hangingPunct="1">
              <a:lnSpc>
                <a:spcPct val="100000"/>
              </a:lnSpc>
              <a:spcBef>
                <a:spcPct val="0"/>
              </a:spcBef>
              <a:spcAft>
                <a:spcPct val="0"/>
              </a:spcAft>
              <a:buClrTx/>
              <a:buSzTx/>
              <a:buFontTx/>
              <a:buNone/>
              <a:tabLst/>
              <a:defRPr/>
            </a:pPr>
            <a:fld id="{528DD36D-5404-43CD-8B9C-CB2766DC8A9A}"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86"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88137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45FE80-253D-47CB-83F2-DF2ABEE43B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066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8DD36D-5404-43CD-8B9C-CB2766DC8A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97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E3E3C-07C0-4E05-8131-3ACA1A23A883}" type="slidenum">
              <a:rPr lang="en-US" smtClean="0"/>
              <a:t>5</a:t>
            </a:fld>
            <a:endParaRPr lang="en-US"/>
          </a:p>
        </p:txBody>
      </p:sp>
    </p:spTree>
    <p:extLst>
      <p:ext uri="{BB962C8B-B14F-4D97-AF65-F5344CB8AC3E}">
        <p14:creationId xmlns:p14="http://schemas.microsoft.com/office/powerpoint/2010/main" val="14730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47E3E3C-07C0-4E05-8131-3ACA1A23A883}" type="slidenum">
              <a:rPr lang="en-US" smtClean="0"/>
              <a:t>6</a:t>
            </a:fld>
            <a:endParaRPr lang="en-US"/>
          </a:p>
        </p:txBody>
      </p:sp>
    </p:spTree>
    <p:extLst>
      <p:ext uri="{BB962C8B-B14F-4D97-AF65-F5344CB8AC3E}">
        <p14:creationId xmlns:p14="http://schemas.microsoft.com/office/powerpoint/2010/main" val="586475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6118" rtl="0" eaLnBrk="1" fontAlgn="auto" latinLnBrk="0" hangingPunct="1">
              <a:lnSpc>
                <a:spcPct val="100000"/>
              </a:lnSpc>
              <a:spcBef>
                <a:spcPts val="332"/>
              </a:spcBef>
              <a:spcAft>
                <a:spcPts val="332"/>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mn-lt"/>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E3D4E-5E73-495D-B91C-F3418E10A5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0341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8423E6-A01B-C943-BCD5-5F6A1E77AEDC}" type="slidenum">
              <a:rPr lang="en-US" smtClean="0"/>
              <a:t>8</a:t>
            </a:fld>
            <a:endParaRPr lang="en-US"/>
          </a:p>
        </p:txBody>
      </p:sp>
    </p:spTree>
    <p:extLst>
      <p:ext uri="{BB962C8B-B14F-4D97-AF65-F5344CB8AC3E}">
        <p14:creationId xmlns:p14="http://schemas.microsoft.com/office/powerpoint/2010/main" val="1790304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5"/>
          </p:nvPr>
        </p:nvSpPr>
        <p:spPr/>
        <p:txBody>
          <a:bodyPr/>
          <a:lstStyle/>
          <a:p>
            <a:pPr>
              <a:defRPr/>
            </a:pPr>
            <a:fld id="{69C72FF6-AEDB-4DCC-ACA0-288ECFC7BEF6}" type="slidenum">
              <a:rPr lang="en-US" smtClean="0"/>
              <a:pPr>
                <a:defRPr/>
              </a:pPr>
              <a:t>9</a:t>
            </a:fld>
            <a:endParaRPr lang="en-US"/>
          </a:p>
        </p:txBody>
      </p:sp>
    </p:spTree>
    <p:extLst>
      <p:ext uri="{BB962C8B-B14F-4D97-AF65-F5344CB8AC3E}">
        <p14:creationId xmlns:p14="http://schemas.microsoft.com/office/powerpoint/2010/main" val="1487769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eobrava.wordpress.com/2018/03/30/u-s-tops-list-as-global-tech-innovation-leader/" TargetMode="Externa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1043"/>
          <p:cNvPicPr>
            <a:picLocks noChangeAspect="1" noChangeArrowheads="1"/>
          </p:cNvPicPr>
          <p:nvPr userDrawn="1"/>
        </p:nvPicPr>
        <p:blipFill>
          <a:blip r:embed="rId2" cstate="email">
            <a:lum bright="74000" contrast="-2000"/>
            <a:extLst>
              <a:ext uri="{28A0092B-C50C-407E-A947-70E740481C1C}">
                <a14:useLocalDpi xmlns:a14="http://schemas.microsoft.com/office/drawing/2010/main"/>
              </a:ext>
            </a:extLst>
          </a:blip>
          <a:srcRect/>
          <a:stretch>
            <a:fillRect/>
          </a:stretch>
        </p:blipFill>
        <p:spPr bwMode="auto">
          <a:xfrm>
            <a:off x="1" y="1"/>
            <a:ext cx="12189884" cy="6854825"/>
          </a:xfrm>
          <a:prstGeom prst="rect">
            <a:avLst/>
          </a:prstGeom>
          <a:noFill/>
          <a:ln w="9525">
            <a:noFill/>
            <a:miter lim="800000"/>
            <a:headEnd/>
            <a:tailEnd/>
          </a:ln>
        </p:spPr>
      </p:pic>
      <p:sp>
        <p:nvSpPr>
          <p:cNvPr id="3" name="Rectangle 3"/>
          <p:cNvSpPr>
            <a:spLocks noChangeArrowheads="1"/>
          </p:cNvSpPr>
          <p:nvPr userDrawn="1"/>
        </p:nvSpPr>
        <p:spPr bwMode="auto">
          <a:xfrm>
            <a:off x="11252237" y="6423026"/>
            <a:ext cx="341760" cy="246221"/>
          </a:xfrm>
          <a:prstGeom prst="rect">
            <a:avLst/>
          </a:prstGeom>
          <a:noFill/>
          <a:ln w="9525">
            <a:noFill/>
            <a:miter lim="800000"/>
            <a:headEnd/>
            <a:tailEnd/>
          </a:ln>
          <a:effectLst/>
        </p:spPr>
        <p:txBody>
          <a:bodyPr wrap="none">
            <a:spAutoFit/>
          </a:bodyPr>
          <a:lstStyle/>
          <a:p>
            <a:pPr eaLnBrk="0" hangingPunct="0">
              <a:defRPr/>
            </a:pPr>
            <a:fld id="{CA031E02-255B-4334-9233-8E5BEC7507D5}" type="slidenum">
              <a:rPr lang="en-US" sz="1000">
                <a:solidFill>
                  <a:schemeClr val="tx2"/>
                </a:solidFill>
              </a:rPr>
              <a:pPr eaLnBrk="0" hangingPunct="0">
                <a:defRPr/>
              </a:pPr>
              <a:t>‹#›</a:t>
            </a:fld>
            <a:endParaRPr lang="en-US" sz="1000" dirty="0">
              <a:solidFill>
                <a:schemeClr val="tx2"/>
              </a:solidFill>
            </a:endParaRPr>
          </a:p>
        </p:txBody>
      </p:sp>
      <p:pic>
        <p:nvPicPr>
          <p:cNvPr id="5" name="Picture 10" descr="ident_4_onscreen_png"/>
          <p:cNvPicPr>
            <a:picLocks noChangeAspect="1" noChangeArrowheads="1"/>
          </p:cNvPicPr>
          <p:nvPr userDrawn="1"/>
        </p:nvPicPr>
        <p:blipFill>
          <a:blip r:embed="rId3" cstate="email">
            <a:lum bright="-100000" contrast="-70000"/>
            <a:extLst>
              <a:ext uri="{28A0092B-C50C-407E-A947-70E740481C1C}">
                <a14:useLocalDpi xmlns:a14="http://schemas.microsoft.com/office/drawing/2010/main"/>
              </a:ext>
            </a:extLst>
          </a:blip>
          <a:srcRect/>
          <a:stretch>
            <a:fillRect/>
          </a:stretch>
        </p:blipFill>
        <p:spPr bwMode="auto">
          <a:xfrm>
            <a:off x="609600" y="6030913"/>
            <a:ext cx="1625600" cy="347662"/>
          </a:xfrm>
          <a:prstGeom prst="rect">
            <a:avLst/>
          </a:prstGeom>
          <a:noFill/>
          <a:ln w="9525">
            <a:noFill/>
            <a:miter lim="800000"/>
            <a:headEnd/>
            <a:tailEnd/>
          </a:ln>
        </p:spPr>
      </p:pic>
    </p:spTree>
    <p:extLst>
      <p:ext uri="{BB962C8B-B14F-4D97-AF65-F5344CB8AC3E}">
        <p14:creationId xmlns:p14="http://schemas.microsoft.com/office/powerpoint/2010/main" val="270229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8158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4576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endParaRPr lang="en-US" sz="1050" dirty="0"/>
          </a:p>
        </p:txBody>
      </p:sp>
      <p:sp>
        <p:nvSpPr>
          <p:cNvPr id="9" name="Title 8"/>
          <p:cNvSpPr>
            <a:spLocks noGrp="1"/>
          </p:cNvSpPr>
          <p:nvPr>
            <p:ph type="title"/>
          </p:nvPr>
        </p:nvSpPr>
        <p:spPr/>
        <p:txBody>
          <a:bodyPr/>
          <a:lstStyle>
            <a:lvl1pPr>
              <a:defRPr sz="2800"/>
            </a:lvl1pPr>
          </a:lstStyle>
          <a:p>
            <a:r>
              <a:rPr lang="en-US" dirty="0"/>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36643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4" name="Slide Number Placeholder 11"/>
          <p:cNvSpPr txBox="1">
            <a:spLocks/>
          </p:cNvSpPr>
          <p:nvPr userDrawn="1"/>
        </p:nvSpPr>
        <p:spPr>
          <a:xfrm>
            <a:off x="11074400" y="6326191"/>
            <a:ext cx="533400" cy="365125"/>
          </a:xfrm>
          <a:prstGeom prst="rect">
            <a:avLst/>
          </a:prstGeom>
        </p:spPr>
        <p:txBody>
          <a:bodyPr anchor="ctr"/>
          <a:lstStyle>
            <a:defPPr>
              <a:defRPr lang="en-US"/>
            </a:defPPr>
            <a:lvl1pPr algn="r" rtl="0" eaLnBrk="0" fontAlgn="base" hangingPunct="0">
              <a:spcBef>
                <a:spcPct val="0"/>
              </a:spcBef>
              <a:spcAft>
                <a:spcPct val="0"/>
              </a:spcAft>
              <a:defRPr sz="1050" b="1" kern="1200">
                <a:solidFill>
                  <a:schemeClr val="tx1">
                    <a:tint val="75000"/>
                  </a:schemeClr>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a:lstStyle>
          <a:p>
            <a:pPr>
              <a:defRPr/>
            </a:pPr>
            <a:fld id="{80097A35-407F-4FB7-A96A-E5207533391E}" type="slidenum">
              <a:rPr lang="en-US" sz="1050" smtClean="0"/>
              <a:pPr>
                <a:defRPr/>
              </a:pPr>
              <a:t>‹#›</a:t>
            </a:fld>
            <a:endParaRPr lang="en-US" sz="1050" dirty="0"/>
          </a:p>
        </p:txBody>
      </p:sp>
      <p:sp>
        <p:nvSpPr>
          <p:cNvPr id="9" name="Title 8"/>
          <p:cNvSpPr>
            <a:spLocks noGrp="1"/>
          </p:cNvSpPr>
          <p:nvPr>
            <p:ph type="title"/>
          </p:nvPr>
        </p:nvSpPr>
        <p:spPr/>
        <p:txBody>
          <a:bodyPr/>
          <a:lstStyle>
            <a:lvl1pPr>
              <a:defRPr sz="2800"/>
            </a:lvl1pPr>
          </a:lstStyle>
          <a:p>
            <a:r>
              <a:rPr lang="en-US" dirty="0"/>
              <a:t>Click to edit Master title style</a:t>
            </a:r>
          </a:p>
        </p:txBody>
      </p:sp>
      <p:sp>
        <p:nvSpPr>
          <p:cNvPr id="16" name="Content Placeholder 2"/>
          <p:cNvSpPr>
            <a:spLocks noGrp="1"/>
          </p:cNvSpPr>
          <p:nvPr>
            <p:ph sz="half" idx="1"/>
          </p:nvPr>
        </p:nvSpPr>
        <p:spPr>
          <a:xfrm>
            <a:off x="505885" y="1252728"/>
            <a:ext cx="11224152" cy="4846320"/>
          </a:xfrm>
        </p:spPr>
        <p:txBody>
          <a:bodyPr/>
          <a:lstStyle>
            <a:lvl1pPr>
              <a:defRPr sz="2100" b="1"/>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4773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3CC1A0C-7B9B-401A-9FDA-EB17B4FFD7EA}"/>
              </a:ext>
            </a:extLst>
          </p:cNvPr>
          <p:cNvPicPr>
            <a:picLocks noChangeAspect="1"/>
          </p:cNvPicPr>
          <p:nvPr userDrawn="1"/>
        </p:nvPicPr>
        <p:blipFill>
          <a:blip r:embed="rId2">
            <a:alphaModFix amt="9000"/>
            <a:extLst>
              <a:ext uri="{837473B0-CC2E-450A-ABE3-18F120FF3D39}">
                <a1611:picAttrSrcUrl xmlns:a1611="http://schemas.microsoft.com/office/drawing/2016/11/main" r:id="rId3"/>
              </a:ext>
            </a:extLst>
          </a:blip>
          <a:stretch>
            <a:fillRect/>
          </a:stretch>
        </p:blipFill>
        <p:spPr>
          <a:xfrm>
            <a:off x="0" y="0"/>
            <a:ext cx="12198431" cy="6858000"/>
          </a:xfrm>
          <a:prstGeom prst="rect">
            <a:avLst/>
          </a:prstGeom>
        </p:spPr>
      </p:pic>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DE62F63E-1F11-41F3-8096-EDB6EBC1B3DA}" type="datetime1">
              <a:rPr lang="en-US" smtClean="0"/>
              <a:t>4/19/2021</a:t>
            </a:fld>
            <a:endParaRPr lang="en-US"/>
          </a:p>
        </p:txBody>
      </p:sp>
      <p:sp>
        <p:nvSpPr>
          <p:cNvPr id="8" name="Footer Placeholder 7"/>
          <p:cNvSpPr>
            <a:spLocks noGrp="1"/>
          </p:cNvSpPr>
          <p:nvPr>
            <p:ph type="ftr" sz="quarter" idx="11"/>
          </p:nvPr>
        </p:nvSpPr>
        <p:spPr/>
        <p:txBody>
          <a:bodyPr/>
          <a:lstStyle/>
          <a:p>
            <a:r>
              <a:rPr lang="en-US" dirty="0"/>
              <a:t>National Land Imaging Program</a:t>
            </a: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175956288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D4F75-BD0B-4C9F-900D-83A2FC1A9E76}"/>
              </a:ext>
            </a:extLst>
          </p:cNvPr>
          <p:cNvSpPr>
            <a:spLocks noGrp="1"/>
          </p:cNvSpPr>
          <p:nvPr>
            <p:ph type="dt" sz="half" idx="10"/>
          </p:nvPr>
        </p:nvSpPr>
        <p:spPr/>
        <p:txBody>
          <a:bodyPr/>
          <a:lstStyle/>
          <a:p>
            <a:fld id="{53B53510-3236-4504-A444-1748D5B13863}" type="datetime1">
              <a:rPr lang="en-US" smtClean="0"/>
              <a:t>4/19/2021</a:t>
            </a:fld>
            <a:endParaRPr lang="en-US"/>
          </a:p>
        </p:txBody>
      </p:sp>
      <p:sp>
        <p:nvSpPr>
          <p:cNvPr id="5" name="Footer Placeholder 4">
            <a:extLst>
              <a:ext uri="{FF2B5EF4-FFF2-40B4-BE49-F238E27FC236}">
                <a16:creationId xmlns:a16="http://schemas.microsoft.com/office/drawing/2014/main" id="{447246C8-72AE-4EDE-8097-812CDF6C5F89}"/>
              </a:ext>
            </a:extLst>
          </p:cNvPr>
          <p:cNvSpPr>
            <a:spLocks noGrp="1"/>
          </p:cNvSpPr>
          <p:nvPr>
            <p:ph type="ftr" sz="quarter" idx="11"/>
          </p:nvPr>
        </p:nvSpPr>
        <p:spPr/>
        <p:txBody>
          <a:bodyPr/>
          <a:lstStyle/>
          <a:p>
            <a:r>
              <a:rPr lang="en-US"/>
              <a:t>National Land Imaging Program</a:t>
            </a:r>
            <a:endParaRPr lang="en-US" dirty="0"/>
          </a:p>
        </p:txBody>
      </p:sp>
      <p:sp>
        <p:nvSpPr>
          <p:cNvPr id="6" name="Slide Number Placeholder 5">
            <a:extLst>
              <a:ext uri="{FF2B5EF4-FFF2-40B4-BE49-F238E27FC236}">
                <a16:creationId xmlns:a16="http://schemas.microsoft.com/office/drawing/2014/main" id="{2780C2B0-325B-4023-9975-F872D0CCC40F}"/>
              </a:ext>
            </a:extLst>
          </p:cNvPr>
          <p:cNvSpPr>
            <a:spLocks noGrp="1"/>
          </p:cNvSpPr>
          <p:nvPr>
            <p:ph type="sldNum" sz="quarter" idx="12"/>
          </p:nvPr>
        </p:nvSpPr>
        <p:spPr/>
        <p:txBody>
          <a:bodyPr/>
          <a:lstStyle/>
          <a:p>
            <a:fld id="{8A7A6979-0714-4377-B894-6BE4C2D6E202}" type="slidenum">
              <a:rPr lang="en-US" smtClean="0"/>
              <a:pPr/>
              <a:t>‹#›</a:t>
            </a:fld>
            <a:endParaRPr lang="en-US"/>
          </a:p>
        </p:txBody>
      </p:sp>
      <p:sp>
        <p:nvSpPr>
          <p:cNvPr id="11" name="Title 10">
            <a:extLst>
              <a:ext uri="{FF2B5EF4-FFF2-40B4-BE49-F238E27FC236}">
                <a16:creationId xmlns:a16="http://schemas.microsoft.com/office/drawing/2014/main" id="{037831DB-0E63-42D9-A0A6-4E1474480E85}"/>
              </a:ext>
            </a:extLst>
          </p:cNvPr>
          <p:cNvSpPr>
            <a:spLocks noGrp="1"/>
          </p:cNvSpPr>
          <p:nvPr>
            <p:ph type="title"/>
          </p:nvPr>
        </p:nvSpPr>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3583139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3793E5FE-1C36-4596-826F-9F6AF9AAB268}" type="datetime1">
              <a:rPr lang="en-US" smtClean="0"/>
              <a:t>4/19/2021</a:t>
            </a:fld>
            <a:endParaRPr lang="en-US"/>
          </a:p>
        </p:txBody>
      </p:sp>
      <p:sp>
        <p:nvSpPr>
          <p:cNvPr id="8" name="Footer Placeholder 7"/>
          <p:cNvSpPr>
            <a:spLocks noGrp="1"/>
          </p:cNvSpPr>
          <p:nvPr>
            <p:ph type="ftr" sz="quarter" idx="11"/>
          </p:nvPr>
        </p:nvSpPr>
        <p:spPr/>
        <p:txBody>
          <a:bodyPr/>
          <a:lstStyle/>
          <a:p>
            <a:r>
              <a:rPr lang="en-US" dirty="0"/>
              <a:t>National Land Imaging Program</a:t>
            </a:r>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a:p>
        </p:txBody>
      </p:sp>
    </p:spTree>
    <p:extLst>
      <p:ext uri="{BB962C8B-B14F-4D97-AF65-F5344CB8AC3E}">
        <p14:creationId xmlns:p14="http://schemas.microsoft.com/office/powerpoint/2010/main" val="32406758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E40048A9-C62C-4A45-B762-A673EF3DF979}" type="datetime1">
              <a:rPr lang="en-US" smtClean="0"/>
              <a:t>4/19/2021</a:t>
            </a:fld>
            <a:endParaRPr lang="en-US"/>
          </a:p>
        </p:txBody>
      </p:sp>
      <p:sp>
        <p:nvSpPr>
          <p:cNvPr id="9" name="Footer Placeholder 8"/>
          <p:cNvSpPr>
            <a:spLocks noGrp="1"/>
          </p:cNvSpPr>
          <p:nvPr>
            <p:ph type="ftr" sz="quarter" idx="11"/>
          </p:nvPr>
        </p:nvSpPr>
        <p:spPr/>
        <p:txBody>
          <a:bodyPr/>
          <a:lstStyle/>
          <a:p>
            <a:r>
              <a:rPr lang="en-US" dirty="0"/>
              <a:t>National Land Imaging Program</a:t>
            </a:r>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9141048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9464406F-4615-4D3E-AC3F-C117BDB779B3}" type="datetime1">
              <a:rPr lang="en-US" smtClean="0"/>
              <a:t>4/19/2021</a:t>
            </a:fld>
            <a:endParaRPr lang="en-US"/>
          </a:p>
        </p:txBody>
      </p:sp>
      <p:sp>
        <p:nvSpPr>
          <p:cNvPr id="8" name="Footer Placeholder 7"/>
          <p:cNvSpPr>
            <a:spLocks noGrp="1"/>
          </p:cNvSpPr>
          <p:nvPr>
            <p:ph type="ftr" sz="quarter" idx="11"/>
          </p:nvPr>
        </p:nvSpPr>
        <p:spPr/>
        <p:txBody>
          <a:bodyPr/>
          <a:lstStyle/>
          <a:p>
            <a:r>
              <a:rPr lang="en-US" dirty="0"/>
              <a:t>National Land Imaging Program</a:t>
            </a:r>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a:p>
        </p:txBody>
      </p:sp>
      <p:sp>
        <p:nvSpPr>
          <p:cNvPr id="10" name="Title 9"/>
          <p:cNvSpPr>
            <a:spLocks noGrp="1"/>
          </p:cNvSpPr>
          <p:nvPr>
            <p:ph type="title"/>
          </p:nvPr>
        </p:nvSpPr>
        <p:spPr/>
        <p:txBody>
          <a:bodyPr/>
          <a:lstStyle>
            <a:lvl1pPr algn="l">
              <a:defRPr/>
            </a:lvl1pPr>
          </a:lstStyle>
          <a:p>
            <a:r>
              <a:rPr lang="en-US"/>
              <a:t>Click to edit Master title style</a:t>
            </a:r>
          </a:p>
        </p:txBody>
      </p:sp>
    </p:spTree>
    <p:extLst>
      <p:ext uri="{BB962C8B-B14F-4D97-AF65-F5344CB8AC3E}">
        <p14:creationId xmlns:p14="http://schemas.microsoft.com/office/powerpoint/2010/main" val="235194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Date Placeholder 2"/>
          <p:cNvSpPr>
            <a:spLocks noGrp="1"/>
          </p:cNvSpPr>
          <p:nvPr>
            <p:ph type="dt" sz="half" idx="10"/>
          </p:nvPr>
        </p:nvSpPr>
        <p:spPr/>
        <p:txBody>
          <a:bodyPr/>
          <a:lstStyle/>
          <a:p>
            <a:fld id="{0BF280A2-8466-4E28-B8B1-88BF3B1A3B9D}" type="datetime1">
              <a:rPr lang="en-US" smtClean="0"/>
              <a:t>4/19/2021</a:t>
            </a:fld>
            <a:endParaRPr lang="en-US"/>
          </a:p>
        </p:txBody>
      </p:sp>
      <p:sp>
        <p:nvSpPr>
          <p:cNvPr id="4" name="Footer Placeholder 3"/>
          <p:cNvSpPr>
            <a:spLocks noGrp="1"/>
          </p:cNvSpPr>
          <p:nvPr>
            <p:ph type="ftr" sz="quarter" idx="11"/>
          </p:nvPr>
        </p:nvSpPr>
        <p:spPr/>
        <p:txBody>
          <a:bodyPr/>
          <a:lstStyle/>
          <a:p>
            <a:r>
              <a:rPr lang="en-US" dirty="0"/>
              <a:t>National Land Imaging Program</a:t>
            </a:r>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132578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131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36AB5B-E268-4902-8269-E8644DC1D28A}" type="datetime1">
              <a:rPr lang="en-US" smtClean="0"/>
              <a:t>4/19/2021</a:t>
            </a:fld>
            <a:endParaRPr lang="en-US"/>
          </a:p>
        </p:txBody>
      </p:sp>
      <p:sp>
        <p:nvSpPr>
          <p:cNvPr id="3" name="Footer Placeholder 2"/>
          <p:cNvSpPr>
            <a:spLocks noGrp="1"/>
          </p:cNvSpPr>
          <p:nvPr>
            <p:ph type="ftr" sz="quarter" idx="11"/>
          </p:nvPr>
        </p:nvSpPr>
        <p:spPr/>
        <p:txBody>
          <a:bodyPr/>
          <a:lstStyle/>
          <a:p>
            <a:r>
              <a:rPr lang="en-US" dirty="0"/>
              <a:t>National Land Imaging Program</a:t>
            </a:r>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3196149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49593" y="1344478"/>
            <a:ext cx="4753927" cy="439947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Date Placeholder 8"/>
          <p:cNvSpPr>
            <a:spLocks noGrp="1"/>
          </p:cNvSpPr>
          <p:nvPr>
            <p:ph type="dt" sz="half" idx="10"/>
          </p:nvPr>
        </p:nvSpPr>
        <p:spPr/>
        <p:txBody>
          <a:bodyPr/>
          <a:lstStyle/>
          <a:p>
            <a:fld id="{01698171-144F-405A-8468-1FE05FF61611}" type="datetime1">
              <a:rPr lang="en-US" smtClean="0"/>
              <a:t>4/19/2021</a:t>
            </a:fld>
            <a:endParaRPr lang="en-US"/>
          </a:p>
        </p:txBody>
      </p:sp>
      <p:sp>
        <p:nvSpPr>
          <p:cNvPr id="10" name="Footer Placeholder 9"/>
          <p:cNvSpPr>
            <a:spLocks noGrp="1"/>
          </p:cNvSpPr>
          <p:nvPr>
            <p:ph type="ftr" sz="quarter" idx="11"/>
          </p:nvPr>
        </p:nvSpPr>
        <p:spPr>
          <a:xfrm>
            <a:off x="1485336" y="6236208"/>
            <a:ext cx="4444133" cy="320040"/>
          </a:xfrm>
        </p:spPr>
        <p:txBody>
          <a:bodyPr/>
          <a:lstStyle>
            <a:lvl1pPr>
              <a:defRPr>
                <a:solidFill>
                  <a:srgbClr val="FFFFFF">
                    <a:alpha val="70000"/>
                  </a:srgbClr>
                </a:solidFill>
              </a:defRPr>
            </a:lvl1pPr>
          </a:lstStyle>
          <a:p>
            <a:r>
              <a:rPr lang="en-US" dirty="0"/>
              <a:t>National Land Imaging Program</a:t>
            </a:r>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a:p>
        </p:txBody>
      </p:sp>
      <p:pic>
        <p:nvPicPr>
          <p:cNvPr id="12" name="Graphic 11">
            <a:extLst>
              <a:ext uri="{FF2B5EF4-FFF2-40B4-BE49-F238E27FC236}">
                <a16:creationId xmlns:a16="http://schemas.microsoft.com/office/drawing/2014/main" id="{483564EA-0493-4FFB-BC8C-81D72E2DBE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594" y="6217920"/>
            <a:ext cx="935742" cy="374297"/>
          </a:xfrm>
          <a:prstGeom prst="rect">
            <a:avLst/>
          </a:prstGeom>
        </p:spPr>
      </p:pic>
      <p:sp>
        <p:nvSpPr>
          <p:cNvPr id="13" name="Title 1">
            <a:extLst>
              <a:ext uri="{FF2B5EF4-FFF2-40B4-BE49-F238E27FC236}">
                <a16:creationId xmlns:a16="http://schemas.microsoft.com/office/drawing/2014/main" id="{3346219A-6EF6-49BE-8A53-771693273692}"/>
              </a:ext>
            </a:extLst>
          </p:cNvPr>
          <p:cNvSpPr txBox="1">
            <a:spLocks/>
          </p:cNvSpPr>
          <p:nvPr userDrawn="1"/>
        </p:nvSpPr>
        <p:spPr bwMode="blackWhite">
          <a:xfrm>
            <a:off x="549593" y="301752"/>
            <a:ext cx="4753928" cy="812293"/>
          </a:xfrm>
          <a:prstGeom prst="rect">
            <a:avLst/>
          </a:prstGeom>
          <a:solidFill>
            <a:srgbClr val="FFFFFF"/>
          </a:solidFill>
          <a:ln w="31750" cap="sq">
            <a:solidFill>
              <a:srgbClr val="404040"/>
            </a:solidFill>
            <a:miter lim="800000"/>
          </a:ln>
        </p:spPr>
        <p:txBody>
          <a:bodyPr vert="horz" lIns="182880" tIns="182880" rIns="182880" bIns="182880" rtlCol="0" anchor="ctr" anchorCtr="1">
            <a:noAutofit/>
          </a:bodyPr>
          <a:lstStyle>
            <a:lvl1pPr algn="ctr" defTabSz="914400" rtl="0" eaLnBrk="1" latinLnBrk="0" hangingPunct="1">
              <a:lnSpc>
                <a:spcPct val="90000"/>
              </a:lnSpc>
              <a:spcBef>
                <a:spcPct val="0"/>
              </a:spcBef>
              <a:buNone/>
              <a:defRPr sz="2200" kern="1200" cap="all" spc="200" baseline="0">
                <a:solidFill>
                  <a:srgbClr val="262626"/>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988966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549594" y="301752"/>
            <a:ext cx="4753927" cy="812293"/>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549594" y="1313482"/>
            <a:ext cx="4753927" cy="4430474"/>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7443540D-8DE8-426D-B869-EABF2E607760}" type="datetime1">
              <a:rPr lang="en-US" smtClean="0"/>
              <a:t>4/19/2021</a:t>
            </a:fld>
            <a:endParaRPr lang="en-US"/>
          </a:p>
        </p:txBody>
      </p:sp>
      <p:sp>
        <p:nvSpPr>
          <p:cNvPr id="9" name="Footer Placeholder 8"/>
          <p:cNvSpPr>
            <a:spLocks noGrp="1"/>
          </p:cNvSpPr>
          <p:nvPr>
            <p:ph type="ftr" sz="quarter" idx="11"/>
          </p:nvPr>
        </p:nvSpPr>
        <p:spPr>
          <a:xfrm>
            <a:off x="1530458" y="6236208"/>
            <a:ext cx="4399011" cy="320040"/>
          </a:xfrm>
        </p:spPr>
        <p:txBody>
          <a:bodyPr/>
          <a:lstStyle>
            <a:lvl1pPr>
              <a:defRPr>
                <a:solidFill>
                  <a:srgbClr val="FFFFFF">
                    <a:alpha val="70000"/>
                  </a:srgbClr>
                </a:solidFill>
              </a:defRPr>
            </a:lvl1pPr>
          </a:lstStyle>
          <a:p>
            <a:r>
              <a:rPr lang="en-US" dirty="0"/>
              <a:t>National Land Imaging Program</a:t>
            </a:r>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a:p>
        </p:txBody>
      </p:sp>
      <p:pic>
        <p:nvPicPr>
          <p:cNvPr id="11" name="Graphic 10">
            <a:extLst>
              <a:ext uri="{FF2B5EF4-FFF2-40B4-BE49-F238E27FC236}">
                <a16:creationId xmlns:a16="http://schemas.microsoft.com/office/drawing/2014/main" id="{1F403D04-7511-4899-9258-9EA7A130A1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9594" y="6217920"/>
            <a:ext cx="935742" cy="374297"/>
          </a:xfrm>
          <a:prstGeom prst="rect">
            <a:avLst/>
          </a:prstGeom>
        </p:spPr>
      </p:pic>
    </p:spTree>
    <p:extLst>
      <p:ext uri="{BB962C8B-B14F-4D97-AF65-F5344CB8AC3E}">
        <p14:creationId xmlns:p14="http://schemas.microsoft.com/office/powerpoint/2010/main" val="3639451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7C845-4B1F-4F43-AEF4-DA3A40D282CE}" type="datetime1">
              <a:rPr lang="en-US" smtClean="0"/>
              <a:t>4/19/2021</a:t>
            </a:fld>
            <a:endParaRPr lang="en-US"/>
          </a:p>
        </p:txBody>
      </p:sp>
      <p:sp>
        <p:nvSpPr>
          <p:cNvPr id="5" name="Footer Placeholder 4"/>
          <p:cNvSpPr>
            <a:spLocks noGrp="1"/>
          </p:cNvSpPr>
          <p:nvPr>
            <p:ph type="ftr" sz="quarter" idx="11"/>
          </p:nvPr>
        </p:nvSpPr>
        <p:spPr/>
        <p:txBody>
          <a:bodyPr/>
          <a:lstStyle/>
          <a:p>
            <a:r>
              <a:rPr lang="en-US" dirty="0"/>
              <a:t>National Land Imaging Program</a:t>
            </a:r>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1895111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EC1E48B-25CA-46CB-B143-6EC9C60C7302}" type="datetime1">
              <a:rPr lang="en-US" smtClean="0"/>
              <a:t>4/19/2021</a:t>
            </a:fld>
            <a:endParaRPr lang="en-US"/>
          </a:p>
        </p:txBody>
      </p:sp>
      <p:sp>
        <p:nvSpPr>
          <p:cNvPr id="5" name="Footer Placeholder 4"/>
          <p:cNvSpPr>
            <a:spLocks noGrp="1"/>
          </p:cNvSpPr>
          <p:nvPr>
            <p:ph type="ftr" sz="quarter" idx="11"/>
          </p:nvPr>
        </p:nvSpPr>
        <p:spPr/>
        <p:txBody>
          <a:bodyPr/>
          <a:lstStyle/>
          <a:p>
            <a:r>
              <a:rPr lang="en-US" dirty="0"/>
              <a:t>National Land Imaging Program</a:t>
            </a:r>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a:p>
        </p:txBody>
      </p:sp>
    </p:spTree>
    <p:extLst>
      <p:ext uri="{BB962C8B-B14F-4D97-AF65-F5344CB8AC3E}">
        <p14:creationId xmlns:p14="http://schemas.microsoft.com/office/powerpoint/2010/main" val="24064407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22650"/>
          <a:stretch/>
        </p:blipFill>
        <p:spPr>
          <a:xfrm>
            <a:off x="0" y="0"/>
            <a:ext cx="12192000" cy="1219200"/>
          </a:xfrm>
          <a:prstGeom prst="rect">
            <a:avLst/>
          </a:prstGeom>
        </p:spPr>
      </p:pic>
      <p:sp>
        <p:nvSpPr>
          <p:cNvPr id="11266" name="Rectangle 2"/>
          <p:cNvSpPr>
            <a:spLocks noGrp="1" noChangeArrowheads="1"/>
          </p:cNvSpPr>
          <p:nvPr>
            <p:ph type="subTitle" idx="1"/>
          </p:nvPr>
        </p:nvSpPr>
        <p:spPr>
          <a:xfrm>
            <a:off x="213360" y="3556000"/>
            <a:ext cx="11677557" cy="2309962"/>
          </a:xfrm>
        </p:spPr>
        <p:txBody>
          <a:bodyPr/>
          <a:lstStyle>
            <a:lvl1pPr marL="0" indent="0">
              <a:buFont typeface="Wingdings" pitchFamily="2" charset="2"/>
              <a:buNone/>
              <a:defRPr/>
            </a:lvl1pPr>
          </a:lstStyle>
          <a:p>
            <a:r>
              <a:rPr lang="en-US"/>
              <a:t>Click to Edit Master Subtitle Style</a:t>
            </a:r>
          </a:p>
        </p:txBody>
      </p:sp>
      <p:sp>
        <p:nvSpPr>
          <p:cNvPr id="11267" name="Rectangle 3"/>
          <p:cNvSpPr>
            <a:spLocks noGrp="1" noChangeArrowheads="1"/>
          </p:cNvSpPr>
          <p:nvPr>
            <p:ph type="ctrTitle"/>
          </p:nvPr>
        </p:nvSpPr>
        <p:spPr>
          <a:xfrm>
            <a:off x="213360" y="2133600"/>
            <a:ext cx="11677557" cy="1143000"/>
          </a:xfrm>
        </p:spPr>
        <p:txBody>
          <a:bodyPr/>
          <a:lstStyle>
            <a:lvl1pPr>
              <a:defRPr sz="4000"/>
            </a:lvl1pPr>
          </a:lstStyle>
          <a:p>
            <a:r>
              <a:rPr lang="en-US"/>
              <a:t>Click to Edit Master Title Style</a:t>
            </a:r>
          </a:p>
        </p:txBody>
      </p:sp>
      <p:sp>
        <p:nvSpPr>
          <p:cNvPr id="10" name="Text Box 24">
            <a:extLst>
              <a:ext uri="{FF2B5EF4-FFF2-40B4-BE49-F238E27FC236}">
                <a16:creationId xmlns:a16="http://schemas.microsoft.com/office/drawing/2014/main" id="{FE06404B-9FE4-47C8-81E8-C3E6153E2F4E}"/>
              </a:ext>
            </a:extLst>
          </p:cNvPr>
          <p:cNvSpPr txBox="1">
            <a:spLocks noChangeArrowheads="1"/>
          </p:cNvSpPr>
          <p:nvPr userDrawn="1"/>
        </p:nvSpPr>
        <p:spPr bwMode="auto">
          <a:xfrm>
            <a:off x="9785023" y="6211669"/>
            <a:ext cx="24069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sz="1200" b="1" dirty="0">
                <a:solidFill>
                  <a:srgbClr val="006600"/>
                </a:solidFill>
              </a:rPr>
              <a:t>Germany-US EO Collaboration</a:t>
            </a:r>
          </a:p>
          <a:p>
            <a:pPr algn="r" eaLnBrk="1" hangingPunct="1">
              <a:defRPr/>
            </a:pPr>
            <a:r>
              <a:rPr lang="en-US" sz="1200" b="1" dirty="0">
                <a:solidFill>
                  <a:srgbClr val="006600"/>
                </a:solidFill>
              </a:rPr>
              <a:t>26 March / 1 April 2021</a:t>
            </a:r>
          </a:p>
          <a:p>
            <a:pPr algn="r" eaLnBrk="1" hangingPunct="1">
              <a:defRPr/>
            </a:pPr>
            <a:r>
              <a:rPr lang="en-US" sz="1200" b="1" dirty="0">
                <a:solidFill>
                  <a:srgbClr val="006600"/>
                </a:solidFill>
              </a:rPr>
              <a:t>Virtual</a:t>
            </a:r>
          </a:p>
        </p:txBody>
      </p:sp>
      <p:grpSp>
        <p:nvGrpSpPr>
          <p:cNvPr id="6" name="Group 5">
            <a:extLst>
              <a:ext uri="{FF2B5EF4-FFF2-40B4-BE49-F238E27FC236}">
                <a16:creationId xmlns:a16="http://schemas.microsoft.com/office/drawing/2014/main" id="{4AC9D7AB-1318-4DB8-894F-8BA9EE25D0A6}"/>
              </a:ext>
            </a:extLst>
          </p:cNvPr>
          <p:cNvGrpSpPr/>
          <p:nvPr userDrawn="1"/>
        </p:nvGrpSpPr>
        <p:grpSpPr>
          <a:xfrm>
            <a:off x="4252421" y="6055924"/>
            <a:ext cx="3687159" cy="826885"/>
            <a:chOff x="1066800" y="1153487"/>
            <a:chExt cx="6055043" cy="1455400"/>
          </a:xfrm>
        </p:grpSpPr>
        <p:pic>
          <p:nvPicPr>
            <p:cNvPr id="7" name="Picture 6">
              <a:extLst>
                <a:ext uri="{FF2B5EF4-FFF2-40B4-BE49-F238E27FC236}">
                  <a16:creationId xmlns:a16="http://schemas.microsoft.com/office/drawing/2014/main" id="{C62C1AEF-85EA-45C5-9017-BEF9DBAB711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p:blipFill>
          <p:spPr bwMode="auto">
            <a:xfrm>
              <a:off x="1066800" y="1153487"/>
              <a:ext cx="2263183" cy="1455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CDC7369-B6D7-4CFB-97F4-0E80186BE4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p:blipFill>
          <p:spPr bwMode="auto">
            <a:xfrm>
              <a:off x="4952999" y="1156236"/>
              <a:ext cx="2168844" cy="141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053038745"/>
      </p:ext>
    </p:extLst>
  </p:cSld>
  <p:clrMapOvr>
    <a:masterClrMapping/>
  </p:clrMapOvr>
  <p:transition/>
  <p:extLst>
    <p:ext uri="{DCECCB84-F9BA-43D5-87BE-67443E8EF086}">
      <p15:sldGuideLst xmlns:p15="http://schemas.microsoft.com/office/powerpoint/2012/main">
        <p15:guide id="1" pos="192">
          <p15:clr>
            <a:srgbClr val="FBAE40"/>
          </p15:clr>
        </p15:guide>
        <p15:guide id="2" pos="132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5285" y="177800"/>
            <a:ext cx="11677557" cy="663575"/>
          </a:xfrm>
        </p:spPr>
        <p:txBody>
          <a:bodyPr/>
          <a:lstStyle/>
          <a:p>
            <a:r>
              <a:rPr lang="en-US"/>
              <a:t>Click to edit Master title style</a:t>
            </a:r>
          </a:p>
        </p:txBody>
      </p:sp>
      <p:sp>
        <p:nvSpPr>
          <p:cNvPr id="3" name="Content Placeholder 2"/>
          <p:cNvSpPr>
            <a:spLocks noGrp="1"/>
          </p:cNvSpPr>
          <p:nvPr>
            <p:ph idx="1"/>
          </p:nvPr>
        </p:nvSpPr>
        <p:spPr>
          <a:xfrm>
            <a:off x="203710" y="1065124"/>
            <a:ext cx="11683490" cy="5043577"/>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09962246"/>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680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pic>
        <p:nvPicPr>
          <p:cNvPr id="37" name="Shape 37" descr="landsat-1.png"/>
          <p:cNvPicPr preferRelativeResize="0"/>
          <p:nvPr/>
        </p:nvPicPr>
        <p:blipFill rotWithShape="1">
          <a:blip r:embed="rId2">
            <a:alphaModFix amt="35000"/>
          </a:blip>
          <a:srcRect/>
          <a:stretch/>
        </p:blipFill>
        <p:spPr>
          <a:xfrm>
            <a:off x="5412" y="0"/>
            <a:ext cx="12181200" cy="6858000"/>
          </a:xfrm>
          <a:prstGeom prst="rect">
            <a:avLst/>
          </a:prstGeom>
          <a:noFill/>
          <a:ln>
            <a:noFill/>
          </a:ln>
        </p:spPr>
      </p:pic>
      <p:pic>
        <p:nvPicPr>
          <p:cNvPr id="38" name="Shape 38" descr="usgs-wave-2.png"/>
          <p:cNvPicPr preferRelativeResize="0"/>
          <p:nvPr/>
        </p:nvPicPr>
        <p:blipFill rotWithShape="1">
          <a:blip r:embed="rId3">
            <a:alphaModFix amt="55000"/>
          </a:blip>
          <a:srcRect t="41449" b="23"/>
          <a:stretch/>
        </p:blipFill>
        <p:spPr>
          <a:xfrm>
            <a:off x="2800" y="2842500"/>
            <a:ext cx="12186400" cy="4015600"/>
          </a:xfrm>
          <a:prstGeom prst="rect">
            <a:avLst/>
          </a:prstGeom>
          <a:noFill/>
          <a:ln>
            <a:noFill/>
          </a:ln>
        </p:spPr>
      </p:pic>
      <p:pic>
        <p:nvPicPr>
          <p:cNvPr id="39" name="Shape 39"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3733"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1" name="Shape 41"/>
          <p:cNvSpPr txBox="1">
            <a:spLocks noGrp="1"/>
          </p:cNvSpPr>
          <p:nvPr>
            <p:ph type="subTitle" idx="1"/>
          </p:nvPr>
        </p:nvSpPr>
        <p:spPr>
          <a:xfrm>
            <a:off x="393400" y="1037800"/>
            <a:ext cx="10323200" cy="47824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133"/>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2" name="Shape 42" descr="USGS_logo_web.png"/>
          <p:cNvPicPr preferRelativeResize="0"/>
          <p:nvPr/>
        </p:nvPicPr>
        <p:blipFill rotWithShape="1">
          <a:blip r:embed="rId5">
            <a:alphaModFix/>
          </a:blip>
          <a:srcRect b="26475"/>
          <a:stretch/>
        </p:blipFill>
        <p:spPr>
          <a:xfrm>
            <a:off x="299600" y="6388733"/>
            <a:ext cx="870000" cy="235600"/>
          </a:xfrm>
          <a:prstGeom prst="rect">
            <a:avLst/>
          </a:prstGeom>
          <a:noFill/>
          <a:ln>
            <a:noFill/>
          </a:ln>
        </p:spPr>
      </p:pic>
      <p:sp>
        <p:nvSpPr>
          <p:cNvPr id="43" name="Shape 43"/>
          <p:cNvSpPr txBox="1">
            <a:spLocks noGrp="1"/>
          </p:cNvSpPr>
          <p:nvPr>
            <p:ph type="sldNum" idx="12"/>
          </p:nvPr>
        </p:nvSpPr>
        <p:spPr>
          <a:xfrm>
            <a:off x="11409044" y="6333133"/>
            <a:ext cx="731600" cy="524800"/>
          </a:xfrm>
          <a:prstGeom prst="rect">
            <a:avLst/>
          </a:prstGeom>
        </p:spPr>
        <p:txBody>
          <a:bodyPr lIns="91425" tIns="91425" rIns="91425" bIns="91425" anchor="ctr" anchorCtr="0">
            <a:noAutofit/>
          </a:bodyPr>
          <a:lstStyle/>
          <a:p>
            <a:fld id="{00000000-1234-1234-1234-123412341234}" type="slidenum">
              <a:rPr lang="en-US" smtClean="0">
                <a:solidFill>
                  <a:srgbClr val="000000"/>
                </a:solidFill>
                <a:latin typeface="Calibri"/>
                <a:ea typeface="Calibri"/>
                <a:cs typeface="Calibri"/>
                <a:sym typeface="Calibri"/>
              </a:rPr>
              <a:pPr/>
              <a:t>‹#›</a:t>
            </a:fld>
            <a:endParaRPr lang="en-US">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1448033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AE417-EDC2-9746-A853-65BB05D32C66}"/>
              </a:ext>
            </a:extLst>
          </p:cNvPr>
          <p:cNvSpPr>
            <a:spLocks noGrp="1"/>
          </p:cNvSpPr>
          <p:nvPr>
            <p:ph type="ctrTitle"/>
          </p:nvPr>
        </p:nvSpPr>
        <p:spPr>
          <a:xfrm>
            <a:off x="1524000" y="1122363"/>
            <a:ext cx="9144000" cy="2387600"/>
          </a:xfrm>
        </p:spPr>
        <p:txBody>
          <a:bodyPr anchor="b"/>
          <a:lstStyle>
            <a:lvl1pPr algn="ctr">
              <a:defRPr sz="5994"/>
            </a:lvl1pPr>
          </a:lstStyle>
          <a:p>
            <a:r>
              <a:rPr lang="en-US"/>
              <a:t>Click to edit Master title style</a:t>
            </a:r>
          </a:p>
        </p:txBody>
      </p:sp>
      <p:sp>
        <p:nvSpPr>
          <p:cNvPr id="3" name="Subtitle 2">
            <a:extLst>
              <a:ext uri="{FF2B5EF4-FFF2-40B4-BE49-F238E27FC236}">
                <a16:creationId xmlns:a16="http://schemas.microsoft.com/office/drawing/2014/main" id="{CE16F068-6BFC-8748-86F9-2491BDB43582}"/>
              </a:ext>
            </a:extLst>
          </p:cNvPr>
          <p:cNvSpPr>
            <a:spLocks noGrp="1"/>
          </p:cNvSpPr>
          <p:nvPr>
            <p:ph type="subTitle" idx="1"/>
          </p:nvPr>
        </p:nvSpPr>
        <p:spPr>
          <a:xfrm>
            <a:off x="1524000" y="3602039"/>
            <a:ext cx="9144000" cy="1655761"/>
          </a:xfrm>
        </p:spPr>
        <p:txBody>
          <a:bodyPr/>
          <a:lstStyle>
            <a:lvl1pPr marL="0" indent="0" algn="ctr">
              <a:buNone/>
              <a:defRPr sz="2398"/>
            </a:lvl1pPr>
            <a:lvl2pPr marL="456777" indent="0" algn="ctr">
              <a:buNone/>
              <a:defRPr sz="1998"/>
            </a:lvl2pPr>
            <a:lvl3pPr marL="913554" indent="0" algn="ctr">
              <a:buNone/>
              <a:defRPr sz="1798"/>
            </a:lvl3pPr>
            <a:lvl4pPr marL="1370331" indent="0" algn="ctr">
              <a:buNone/>
              <a:defRPr sz="1599"/>
            </a:lvl4pPr>
            <a:lvl5pPr marL="1827108" indent="0" algn="ctr">
              <a:buNone/>
              <a:defRPr sz="1599"/>
            </a:lvl5pPr>
            <a:lvl6pPr marL="2283885" indent="0" algn="ctr">
              <a:buNone/>
              <a:defRPr sz="1599"/>
            </a:lvl6pPr>
            <a:lvl7pPr marL="2740663" indent="0" algn="ctr">
              <a:buNone/>
              <a:defRPr sz="1599"/>
            </a:lvl7pPr>
            <a:lvl8pPr marL="3197440" indent="0" algn="ctr">
              <a:buNone/>
              <a:defRPr sz="1599"/>
            </a:lvl8pPr>
            <a:lvl9pPr marL="3654217" indent="0" algn="ctr">
              <a:buNone/>
              <a:defRPr sz="1599"/>
            </a:lvl9pPr>
          </a:lstStyle>
          <a:p>
            <a:r>
              <a:rPr lang="en-US"/>
              <a:t>Click to edit Master subtitle style</a:t>
            </a:r>
          </a:p>
        </p:txBody>
      </p:sp>
      <p:sp>
        <p:nvSpPr>
          <p:cNvPr id="4" name="Date Placeholder 3">
            <a:extLst>
              <a:ext uri="{FF2B5EF4-FFF2-40B4-BE49-F238E27FC236}">
                <a16:creationId xmlns:a16="http://schemas.microsoft.com/office/drawing/2014/main" id="{7602EE0A-703F-124C-8217-78F1EE327A4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4A6367E-0EB9-1947-BB44-EEC6AE5D6A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E7F1C1-95D2-1145-9D22-261BD0FEA0F0}"/>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13594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58325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75D1-2B5E-1641-AE23-532434835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223EE8-4AA2-A346-B5A1-EBF591E62B5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DF7-110C-1946-8B84-1808359D6A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5B5826-D074-2F47-AD7E-0293818233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BAEF52-E001-2844-B1E3-06930BC23271}"/>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12454029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942E-2554-0D46-B7DE-2F4CCB93AB53}"/>
              </a:ext>
            </a:extLst>
          </p:cNvPr>
          <p:cNvSpPr>
            <a:spLocks noGrp="1"/>
          </p:cNvSpPr>
          <p:nvPr>
            <p:ph type="title"/>
          </p:nvPr>
        </p:nvSpPr>
        <p:spPr>
          <a:xfrm>
            <a:off x="831851" y="1709738"/>
            <a:ext cx="10515600" cy="2852737"/>
          </a:xfrm>
        </p:spPr>
        <p:txBody>
          <a:bodyPr anchor="b"/>
          <a:lstStyle>
            <a:lvl1pPr>
              <a:defRPr sz="5994"/>
            </a:lvl1pPr>
          </a:lstStyle>
          <a:p>
            <a:r>
              <a:rPr lang="en-US"/>
              <a:t>Click to edit Master title style</a:t>
            </a:r>
          </a:p>
        </p:txBody>
      </p:sp>
      <p:sp>
        <p:nvSpPr>
          <p:cNvPr id="3" name="Text Placeholder 2">
            <a:extLst>
              <a:ext uri="{FF2B5EF4-FFF2-40B4-BE49-F238E27FC236}">
                <a16:creationId xmlns:a16="http://schemas.microsoft.com/office/drawing/2014/main" id="{6F311ECA-FA54-2245-BC9B-38CD3A8888B5}"/>
              </a:ext>
            </a:extLst>
          </p:cNvPr>
          <p:cNvSpPr>
            <a:spLocks noGrp="1"/>
          </p:cNvSpPr>
          <p:nvPr>
            <p:ph type="body" idx="1"/>
          </p:nvPr>
        </p:nvSpPr>
        <p:spPr>
          <a:xfrm>
            <a:off x="831851" y="4589463"/>
            <a:ext cx="10515600" cy="1500187"/>
          </a:xfrm>
        </p:spPr>
        <p:txBody>
          <a:bodyPr/>
          <a:lstStyle>
            <a:lvl1pPr marL="0" indent="0">
              <a:buNone/>
              <a:defRPr sz="2398">
                <a:solidFill>
                  <a:schemeClr val="tx1">
                    <a:tint val="75000"/>
                  </a:schemeClr>
                </a:solidFill>
              </a:defRPr>
            </a:lvl1pPr>
            <a:lvl2pPr marL="456777" indent="0">
              <a:buNone/>
              <a:defRPr sz="1998">
                <a:solidFill>
                  <a:schemeClr val="tx1">
                    <a:tint val="75000"/>
                  </a:schemeClr>
                </a:solidFill>
              </a:defRPr>
            </a:lvl2pPr>
            <a:lvl3pPr marL="913554" indent="0">
              <a:buNone/>
              <a:defRPr sz="1798">
                <a:solidFill>
                  <a:schemeClr val="tx1">
                    <a:tint val="75000"/>
                  </a:schemeClr>
                </a:solidFill>
              </a:defRPr>
            </a:lvl3pPr>
            <a:lvl4pPr marL="1370331" indent="0">
              <a:buNone/>
              <a:defRPr sz="1599">
                <a:solidFill>
                  <a:schemeClr val="tx1">
                    <a:tint val="75000"/>
                  </a:schemeClr>
                </a:solidFill>
              </a:defRPr>
            </a:lvl4pPr>
            <a:lvl5pPr marL="1827108" indent="0">
              <a:buNone/>
              <a:defRPr sz="1599">
                <a:solidFill>
                  <a:schemeClr val="tx1">
                    <a:tint val="75000"/>
                  </a:schemeClr>
                </a:solidFill>
              </a:defRPr>
            </a:lvl5pPr>
            <a:lvl6pPr marL="2283885" indent="0">
              <a:buNone/>
              <a:defRPr sz="1599">
                <a:solidFill>
                  <a:schemeClr val="tx1">
                    <a:tint val="75000"/>
                  </a:schemeClr>
                </a:solidFill>
              </a:defRPr>
            </a:lvl6pPr>
            <a:lvl7pPr marL="2740663" indent="0">
              <a:buNone/>
              <a:defRPr sz="1599">
                <a:solidFill>
                  <a:schemeClr val="tx1">
                    <a:tint val="75000"/>
                  </a:schemeClr>
                </a:solidFill>
              </a:defRPr>
            </a:lvl7pPr>
            <a:lvl8pPr marL="3197440" indent="0">
              <a:buNone/>
              <a:defRPr sz="1599">
                <a:solidFill>
                  <a:schemeClr val="tx1">
                    <a:tint val="75000"/>
                  </a:schemeClr>
                </a:solidFill>
              </a:defRPr>
            </a:lvl8pPr>
            <a:lvl9pPr marL="3654217" indent="0">
              <a:buNone/>
              <a:defRPr sz="159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AA5AEC-BE75-AA41-959B-816EDD3A75A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784FA9A-915B-3144-8D48-9CE4C46F16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FEBA5B-730D-374E-9AC9-FF90C4483E2C}"/>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1258998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8EBF4-2681-C84C-A211-328A1F3A3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70A2F8-1112-D348-A0A7-269B894CEC6C}"/>
              </a:ext>
            </a:extLst>
          </p:cNvPr>
          <p:cNvSpPr>
            <a:spLocks noGrp="1"/>
          </p:cNvSpPr>
          <p:nvPr>
            <p:ph sz="half" idx="1"/>
          </p:nvPr>
        </p:nvSpPr>
        <p:spPr>
          <a:xfrm>
            <a:off x="838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02EC4-E43D-A546-BBC5-6216A42E9086}"/>
              </a:ext>
            </a:extLst>
          </p:cNvPr>
          <p:cNvSpPr>
            <a:spLocks noGrp="1"/>
          </p:cNvSpPr>
          <p:nvPr>
            <p:ph sz="half" idx="2"/>
          </p:nvPr>
        </p:nvSpPr>
        <p:spPr>
          <a:xfrm>
            <a:off x="6172200" y="1825624"/>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8C738AC-7DDC-A84B-8E80-873049B0111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62B80012-ECDE-5544-9298-BF9FA59AC0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2B1D28-37EB-8249-B533-E1C1C3475E05}"/>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8951886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0A87-2C0E-1E45-B53D-B733E9FA13E8}"/>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1B800B8-53EA-1449-A355-C6E8E1E4DE2D}"/>
              </a:ext>
            </a:extLst>
          </p:cNvPr>
          <p:cNvSpPr>
            <a:spLocks noGrp="1"/>
          </p:cNvSpPr>
          <p:nvPr>
            <p:ph type="body" idx="1"/>
          </p:nvPr>
        </p:nvSpPr>
        <p:spPr>
          <a:xfrm>
            <a:off x="839789" y="1681163"/>
            <a:ext cx="5157787"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4" name="Content Placeholder 3">
            <a:extLst>
              <a:ext uri="{FF2B5EF4-FFF2-40B4-BE49-F238E27FC236}">
                <a16:creationId xmlns:a16="http://schemas.microsoft.com/office/drawing/2014/main" id="{B68969BA-0FA2-684B-868C-B0EC3EAA3AC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D50C75-14E6-6843-89E4-DF92BD6E7A82}"/>
              </a:ext>
            </a:extLst>
          </p:cNvPr>
          <p:cNvSpPr>
            <a:spLocks noGrp="1"/>
          </p:cNvSpPr>
          <p:nvPr>
            <p:ph type="body" sz="quarter" idx="3"/>
          </p:nvPr>
        </p:nvSpPr>
        <p:spPr>
          <a:xfrm>
            <a:off x="6172201" y="1681163"/>
            <a:ext cx="5183188" cy="823912"/>
          </a:xfrm>
        </p:spPr>
        <p:txBody>
          <a:bodyPr anchor="b"/>
          <a:lstStyle>
            <a:lvl1pPr marL="0" indent="0">
              <a:buNone/>
              <a:defRPr sz="2398" b="1"/>
            </a:lvl1pPr>
            <a:lvl2pPr marL="456777" indent="0">
              <a:buNone/>
              <a:defRPr sz="1998" b="1"/>
            </a:lvl2pPr>
            <a:lvl3pPr marL="913554" indent="0">
              <a:buNone/>
              <a:defRPr sz="1798" b="1"/>
            </a:lvl3pPr>
            <a:lvl4pPr marL="1370331" indent="0">
              <a:buNone/>
              <a:defRPr sz="1599" b="1"/>
            </a:lvl4pPr>
            <a:lvl5pPr marL="1827108" indent="0">
              <a:buNone/>
              <a:defRPr sz="1599" b="1"/>
            </a:lvl5pPr>
            <a:lvl6pPr marL="2283885" indent="0">
              <a:buNone/>
              <a:defRPr sz="1599" b="1"/>
            </a:lvl6pPr>
            <a:lvl7pPr marL="2740663" indent="0">
              <a:buNone/>
              <a:defRPr sz="1599" b="1"/>
            </a:lvl7pPr>
            <a:lvl8pPr marL="3197440" indent="0">
              <a:buNone/>
              <a:defRPr sz="1599" b="1"/>
            </a:lvl8pPr>
            <a:lvl9pPr marL="3654217" indent="0">
              <a:buNone/>
              <a:defRPr sz="1599" b="1"/>
            </a:lvl9pPr>
          </a:lstStyle>
          <a:p>
            <a:pPr lvl="0"/>
            <a:r>
              <a:rPr lang="en-US"/>
              <a:t>Click to edit Master text styles</a:t>
            </a:r>
          </a:p>
        </p:txBody>
      </p:sp>
      <p:sp>
        <p:nvSpPr>
          <p:cNvPr id="6" name="Content Placeholder 5">
            <a:extLst>
              <a:ext uri="{FF2B5EF4-FFF2-40B4-BE49-F238E27FC236}">
                <a16:creationId xmlns:a16="http://schemas.microsoft.com/office/drawing/2014/main" id="{C8737ED6-2B6B-4943-936C-6B357533A8D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5CC823-2473-5D42-846F-03B320294E7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C6CFAD88-49DA-F246-A12D-DDABDDC6504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71EDC4-C969-2442-84DF-874CA460473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2758679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79D6-5E28-D943-9398-E2FE33ED79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4EEA9A-BA6C-9A48-8935-C5EE5EAA500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F93FFC8D-2A4B-C941-9508-83F89BE1F7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E09532-F75C-B646-903C-B3C33B98990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18668827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AE9719-B6C8-C74F-A2EC-DD1DCFEDECC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01F33B5-D779-C24D-9DCC-9A017596A7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880272-8AC0-DF41-976E-F459B938503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1854077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1BDC7-1B29-A04F-943E-4574C0EEC65B}"/>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Content Placeholder 2">
            <a:extLst>
              <a:ext uri="{FF2B5EF4-FFF2-40B4-BE49-F238E27FC236}">
                <a16:creationId xmlns:a16="http://schemas.microsoft.com/office/drawing/2014/main" id="{50A7B389-0E0F-D047-9454-16AEB79B1FF4}"/>
              </a:ext>
            </a:extLst>
          </p:cNvPr>
          <p:cNvSpPr>
            <a:spLocks noGrp="1"/>
          </p:cNvSpPr>
          <p:nvPr>
            <p:ph idx="1"/>
          </p:nvPr>
        </p:nvSpPr>
        <p:spPr>
          <a:xfrm>
            <a:off x="5183188" y="987425"/>
            <a:ext cx="6172200" cy="4873626"/>
          </a:xfrm>
        </p:spPr>
        <p:txBody>
          <a:bodyPr/>
          <a:lstStyle>
            <a:lvl1pPr>
              <a:defRPr sz="3197"/>
            </a:lvl1pPr>
            <a:lvl2pPr>
              <a:defRPr sz="2797"/>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834694-3F59-144D-ABFF-0DC529984456}"/>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2C299E8F-38B7-A547-AF9B-B8460C390D0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0848945-0777-BD40-81B7-A56A11D14F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38D73A-784C-1646-B86D-158526558A6B}"/>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41674339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D37C5-B3A8-6848-ADD2-E003900F652D}"/>
              </a:ext>
            </a:extLst>
          </p:cNvPr>
          <p:cNvSpPr>
            <a:spLocks noGrp="1"/>
          </p:cNvSpPr>
          <p:nvPr>
            <p:ph type="title"/>
          </p:nvPr>
        </p:nvSpPr>
        <p:spPr>
          <a:xfrm>
            <a:off x="839788" y="457201"/>
            <a:ext cx="3932237" cy="1600200"/>
          </a:xfrm>
        </p:spPr>
        <p:txBody>
          <a:bodyPr anchor="b"/>
          <a:lstStyle>
            <a:lvl1pPr>
              <a:defRPr sz="3197"/>
            </a:lvl1pPr>
          </a:lstStyle>
          <a:p>
            <a:r>
              <a:rPr lang="en-US"/>
              <a:t>Click to edit Master title style</a:t>
            </a:r>
          </a:p>
        </p:txBody>
      </p:sp>
      <p:sp>
        <p:nvSpPr>
          <p:cNvPr id="3" name="Picture Placeholder 2">
            <a:extLst>
              <a:ext uri="{FF2B5EF4-FFF2-40B4-BE49-F238E27FC236}">
                <a16:creationId xmlns:a16="http://schemas.microsoft.com/office/drawing/2014/main" id="{0DC75EC8-688C-6B4C-9B15-E1EA393D4737}"/>
              </a:ext>
            </a:extLst>
          </p:cNvPr>
          <p:cNvSpPr>
            <a:spLocks noGrp="1"/>
          </p:cNvSpPr>
          <p:nvPr>
            <p:ph type="pic" idx="1"/>
          </p:nvPr>
        </p:nvSpPr>
        <p:spPr>
          <a:xfrm>
            <a:off x="5183188" y="987425"/>
            <a:ext cx="6172200" cy="4873626"/>
          </a:xfrm>
        </p:spPr>
        <p:txBody>
          <a:bodyPr/>
          <a:lstStyle>
            <a:lvl1pPr marL="0" indent="0">
              <a:buNone/>
              <a:defRPr sz="3197"/>
            </a:lvl1pPr>
            <a:lvl2pPr marL="456777" indent="0">
              <a:buNone/>
              <a:defRPr sz="2797"/>
            </a:lvl2pPr>
            <a:lvl3pPr marL="913554" indent="0">
              <a:buNone/>
              <a:defRPr sz="2398"/>
            </a:lvl3pPr>
            <a:lvl4pPr marL="1370331" indent="0">
              <a:buNone/>
              <a:defRPr sz="1998"/>
            </a:lvl4pPr>
            <a:lvl5pPr marL="1827108" indent="0">
              <a:buNone/>
              <a:defRPr sz="1998"/>
            </a:lvl5pPr>
            <a:lvl6pPr marL="2283885" indent="0">
              <a:buNone/>
              <a:defRPr sz="1998"/>
            </a:lvl6pPr>
            <a:lvl7pPr marL="2740663" indent="0">
              <a:buNone/>
              <a:defRPr sz="1998"/>
            </a:lvl7pPr>
            <a:lvl8pPr marL="3197440" indent="0">
              <a:buNone/>
              <a:defRPr sz="1998"/>
            </a:lvl8pPr>
            <a:lvl9pPr marL="3654217" indent="0">
              <a:buNone/>
              <a:defRPr sz="1998"/>
            </a:lvl9pPr>
          </a:lstStyle>
          <a:p>
            <a:endParaRPr lang="en-US"/>
          </a:p>
        </p:txBody>
      </p:sp>
      <p:sp>
        <p:nvSpPr>
          <p:cNvPr id="4" name="Text Placeholder 3">
            <a:extLst>
              <a:ext uri="{FF2B5EF4-FFF2-40B4-BE49-F238E27FC236}">
                <a16:creationId xmlns:a16="http://schemas.microsoft.com/office/drawing/2014/main" id="{0F54FEA4-F057-854A-A7A4-F7432D2C834A}"/>
              </a:ext>
            </a:extLst>
          </p:cNvPr>
          <p:cNvSpPr>
            <a:spLocks noGrp="1"/>
          </p:cNvSpPr>
          <p:nvPr>
            <p:ph type="body" sz="half" idx="2"/>
          </p:nvPr>
        </p:nvSpPr>
        <p:spPr>
          <a:xfrm>
            <a:off x="839788" y="2057400"/>
            <a:ext cx="3932237" cy="3811588"/>
          </a:xfrm>
        </p:spPr>
        <p:txBody>
          <a:bodyPr/>
          <a:lstStyle>
            <a:lvl1pPr marL="0" indent="0">
              <a:buNone/>
              <a:defRPr sz="1599"/>
            </a:lvl1pPr>
            <a:lvl2pPr marL="456777" indent="0">
              <a:buNone/>
              <a:defRPr sz="1399"/>
            </a:lvl2pPr>
            <a:lvl3pPr marL="913554" indent="0">
              <a:buNone/>
              <a:defRPr sz="1199"/>
            </a:lvl3pPr>
            <a:lvl4pPr marL="1370331" indent="0">
              <a:buNone/>
              <a:defRPr sz="999"/>
            </a:lvl4pPr>
            <a:lvl5pPr marL="1827108" indent="0">
              <a:buNone/>
              <a:defRPr sz="999"/>
            </a:lvl5pPr>
            <a:lvl6pPr marL="2283885" indent="0">
              <a:buNone/>
              <a:defRPr sz="999"/>
            </a:lvl6pPr>
            <a:lvl7pPr marL="2740663" indent="0">
              <a:buNone/>
              <a:defRPr sz="999"/>
            </a:lvl7pPr>
            <a:lvl8pPr marL="3197440" indent="0">
              <a:buNone/>
              <a:defRPr sz="999"/>
            </a:lvl8pPr>
            <a:lvl9pPr marL="3654217" indent="0">
              <a:buNone/>
              <a:defRPr sz="999"/>
            </a:lvl9pPr>
          </a:lstStyle>
          <a:p>
            <a:pPr lvl="0"/>
            <a:r>
              <a:rPr lang="en-US"/>
              <a:t>Click to edit Master text styles</a:t>
            </a:r>
          </a:p>
        </p:txBody>
      </p:sp>
      <p:sp>
        <p:nvSpPr>
          <p:cNvPr id="5" name="Date Placeholder 4">
            <a:extLst>
              <a:ext uri="{FF2B5EF4-FFF2-40B4-BE49-F238E27FC236}">
                <a16:creationId xmlns:a16="http://schemas.microsoft.com/office/drawing/2014/main" id="{FD40D849-289C-1048-8362-224322781B7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3F46AEA-2A71-094E-8417-2D8CCCC439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E78F32-1F0B-7A49-BC9A-C0645562C42D}"/>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985533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D1E50-360D-EB48-AAE5-3D8AB6982D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8AE181-7510-894F-9CF2-B3A7EF80A5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23A0D-FD1F-C549-90A6-3194A5F1FDF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E393BDF-3C01-AF49-B0A8-D7355E96F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4919D-AF49-C54B-98E0-0F29C78B2E69}"/>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38706399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6388EC-0C90-A241-BF05-6D777730CEAD}"/>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41FF44A-FB79-2149-9E5C-63D44C0E6AE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80C7CD-9241-B84B-93AA-0CDFD371A0A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259A86E-9F77-044B-A4EF-CEF6A8D1E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AF95A-0925-2240-8B92-EA274D032AB7}"/>
              </a:ext>
            </a:extLst>
          </p:cNvPr>
          <p:cNvSpPr>
            <a:spLocks noGrp="1"/>
          </p:cNvSpPr>
          <p:nvPr>
            <p:ph type="sldNum" sz="quarter" idx="12"/>
          </p:nvPr>
        </p:nvSpPr>
        <p:spPr/>
        <p:txBody>
          <a:bodyPr/>
          <a:lstStyle/>
          <a:p>
            <a:fld id="{4B4F3C59-A0AF-1047-8AF5-0B368E577826}" type="slidenum">
              <a:rPr lang="en-US" smtClean="0"/>
              <a:t>‹#›</a:t>
            </a:fld>
            <a:endParaRPr lang="en-US"/>
          </a:p>
        </p:txBody>
      </p:sp>
    </p:spTree>
    <p:extLst>
      <p:ext uri="{BB962C8B-B14F-4D97-AF65-F5344CB8AC3E}">
        <p14:creationId xmlns:p14="http://schemas.microsoft.com/office/powerpoint/2010/main" val="440254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4127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Custom Layout 2 1">
    <p:spTree>
      <p:nvGrpSpPr>
        <p:cNvPr id="1" name="Shape 36"/>
        <p:cNvGrpSpPr/>
        <p:nvPr/>
      </p:nvGrpSpPr>
      <p:grpSpPr>
        <a:xfrm>
          <a:off x="0" y="0"/>
          <a:ext cx="0" cy="0"/>
          <a:chOff x="0" y="0"/>
          <a:chExt cx="0" cy="0"/>
        </a:xfrm>
      </p:grpSpPr>
      <p:pic>
        <p:nvPicPr>
          <p:cNvPr id="37" name="Shape 37" descr="landsat-1.png"/>
          <p:cNvPicPr preferRelativeResize="0"/>
          <p:nvPr/>
        </p:nvPicPr>
        <p:blipFill rotWithShape="1">
          <a:blip r:embed="rId2">
            <a:alphaModFix amt="35000"/>
          </a:blip>
          <a:srcRect/>
          <a:stretch/>
        </p:blipFill>
        <p:spPr>
          <a:xfrm>
            <a:off x="5412" y="1"/>
            <a:ext cx="12181200" cy="6858000"/>
          </a:xfrm>
          <a:prstGeom prst="rect">
            <a:avLst/>
          </a:prstGeom>
          <a:noFill/>
          <a:ln>
            <a:noFill/>
          </a:ln>
        </p:spPr>
      </p:pic>
      <p:pic>
        <p:nvPicPr>
          <p:cNvPr id="38" name="Shape 38" descr="usgs-wave-2.png"/>
          <p:cNvPicPr preferRelativeResize="0"/>
          <p:nvPr/>
        </p:nvPicPr>
        <p:blipFill rotWithShape="1">
          <a:blip r:embed="rId3">
            <a:alphaModFix amt="55000"/>
          </a:blip>
          <a:srcRect t="41449" b="23"/>
          <a:stretch/>
        </p:blipFill>
        <p:spPr>
          <a:xfrm>
            <a:off x="2800" y="2842501"/>
            <a:ext cx="12186400" cy="4015600"/>
          </a:xfrm>
          <a:prstGeom prst="rect">
            <a:avLst/>
          </a:prstGeom>
          <a:noFill/>
          <a:ln>
            <a:noFill/>
          </a:ln>
        </p:spPr>
      </p:pic>
      <p:pic>
        <p:nvPicPr>
          <p:cNvPr id="39" name="Shape 39" descr="USGS_logo_web.png"/>
          <p:cNvPicPr preferRelativeResize="0"/>
          <p:nvPr/>
        </p:nvPicPr>
        <p:blipFill rotWithShape="1">
          <a:blip r:embed="rId4">
            <a:alphaModFix/>
          </a:blip>
          <a:srcRect b="26475"/>
          <a:stretch/>
        </p:blipFill>
        <p:spPr>
          <a:xfrm>
            <a:off x="299600" y="6388733"/>
            <a:ext cx="870000" cy="235600"/>
          </a:xfrm>
          <a:prstGeom prst="rect">
            <a:avLst/>
          </a:prstGeom>
          <a:noFill/>
          <a:ln>
            <a:noFill/>
          </a:ln>
        </p:spPr>
      </p:pic>
      <p:sp>
        <p:nvSpPr>
          <p:cNvPr id="40" name="Shape 40"/>
          <p:cNvSpPr txBox="1">
            <a:spLocks noGrp="1"/>
          </p:cNvSpPr>
          <p:nvPr>
            <p:ph type="title"/>
          </p:nvPr>
        </p:nvSpPr>
        <p:spPr>
          <a:xfrm>
            <a:off x="327733" y="291300"/>
            <a:ext cx="11361200" cy="11432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2797" b="1"/>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sp>
        <p:nvSpPr>
          <p:cNvPr id="41" name="Shape 41"/>
          <p:cNvSpPr txBox="1">
            <a:spLocks noGrp="1"/>
          </p:cNvSpPr>
          <p:nvPr>
            <p:ph type="subTitle" idx="1"/>
          </p:nvPr>
        </p:nvSpPr>
        <p:spPr>
          <a:xfrm>
            <a:off x="393400" y="1037801"/>
            <a:ext cx="10323200" cy="47823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None/>
              <a:defRPr sz="1599"/>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endParaRPr/>
          </a:p>
        </p:txBody>
      </p:sp>
      <p:pic>
        <p:nvPicPr>
          <p:cNvPr id="42" name="Shape 42" descr="USGS_logo_web.png"/>
          <p:cNvPicPr preferRelativeResize="0"/>
          <p:nvPr/>
        </p:nvPicPr>
        <p:blipFill rotWithShape="1">
          <a:blip r:embed="rId5">
            <a:alphaModFix/>
          </a:blip>
          <a:srcRect b="26475"/>
          <a:stretch/>
        </p:blipFill>
        <p:spPr>
          <a:xfrm>
            <a:off x="299600" y="6388733"/>
            <a:ext cx="870000" cy="235600"/>
          </a:xfrm>
          <a:prstGeom prst="rect">
            <a:avLst/>
          </a:prstGeom>
          <a:noFill/>
          <a:ln>
            <a:noFill/>
          </a:ln>
        </p:spPr>
      </p:pic>
      <p:sp>
        <p:nvSpPr>
          <p:cNvPr id="43" name="Shape 43"/>
          <p:cNvSpPr txBox="1">
            <a:spLocks noGrp="1"/>
          </p:cNvSpPr>
          <p:nvPr>
            <p:ph type="sldNum" idx="12"/>
          </p:nvPr>
        </p:nvSpPr>
        <p:spPr>
          <a:xfrm>
            <a:off x="11409044" y="6333133"/>
            <a:ext cx="731600" cy="524799"/>
          </a:xfrm>
          <a:prstGeom prst="rect">
            <a:avLst/>
          </a:prstGeom>
        </p:spPr>
        <p:txBody>
          <a:bodyPr lIns="91425" tIns="91425" rIns="91425" bIns="91425" anchor="ctr" anchorCtr="0">
            <a:noAutofit/>
          </a:bodyPr>
          <a:lstStyle/>
          <a:p>
            <a:fld id="{00000000-1234-1234-1234-123412341234}" type="slidenum">
              <a:rPr lang="en-US" smtClean="0">
                <a:solidFill>
                  <a:srgbClr val="000000"/>
                </a:solidFill>
                <a:latin typeface="Calibri"/>
                <a:ea typeface="Calibri"/>
                <a:cs typeface="Calibri"/>
                <a:sym typeface="Calibri"/>
              </a:rPr>
              <a:pPr/>
              <a:t>‹#›</a:t>
            </a:fld>
            <a:endParaRPr lang="en-US">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12258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883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74062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826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78337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854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hyperlink" Target="https://geobrava.wordpress.com/2018/03/30/u-s-tops-list-as-global-tech-innovation-leader/" TargetMode="Externa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sv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7.xml"/><Relationship Id="rId7" Type="http://schemas.openxmlformats.org/officeDocument/2006/relationships/image" Target="../media/image7.jpe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image" Target="../media/image6.jpg"/><Relationship Id="rId5"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43"/>
          <p:cNvPicPr>
            <a:picLocks noChangeAspect="1" noChangeArrowheads="1"/>
          </p:cNvPicPr>
          <p:nvPr userDrawn="1"/>
        </p:nvPicPr>
        <p:blipFill>
          <a:blip r:embed="rId15" cstate="email">
            <a:lum bright="74000" contrast="-2000"/>
            <a:extLst>
              <a:ext uri="{28A0092B-C50C-407E-A947-70E740481C1C}">
                <a14:useLocalDpi xmlns:a14="http://schemas.microsoft.com/office/drawing/2010/main"/>
              </a:ext>
            </a:extLst>
          </a:blip>
          <a:srcRect/>
          <a:stretch>
            <a:fillRect/>
          </a:stretch>
        </p:blipFill>
        <p:spPr bwMode="auto">
          <a:xfrm>
            <a:off x="1" y="1"/>
            <a:ext cx="12189884" cy="6854825"/>
          </a:xfrm>
          <a:prstGeom prst="rect">
            <a:avLst/>
          </a:prstGeom>
          <a:noFill/>
          <a:ln w="9525">
            <a:noFill/>
            <a:miter lim="800000"/>
            <a:headEnd/>
            <a:tailEnd/>
          </a:ln>
        </p:spPr>
      </p:pic>
      <p:sp>
        <p:nvSpPr>
          <p:cNvPr id="1032" name="Rectangle 8"/>
          <p:cNvSpPr>
            <a:spLocks noChangeArrowheads="1"/>
          </p:cNvSpPr>
          <p:nvPr/>
        </p:nvSpPr>
        <p:spPr bwMode="auto">
          <a:xfrm>
            <a:off x="11277601" y="6400801"/>
            <a:ext cx="341760" cy="246221"/>
          </a:xfrm>
          <a:prstGeom prst="rect">
            <a:avLst/>
          </a:prstGeom>
          <a:noFill/>
          <a:ln w="9525">
            <a:noFill/>
            <a:miter lim="800000"/>
            <a:headEnd/>
            <a:tailEnd/>
          </a:ln>
          <a:effectLst/>
        </p:spPr>
        <p:txBody>
          <a:bodyPr wrap="none">
            <a:spAutoFit/>
          </a:bodyPr>
          <a:lstStyle/>
          <a:p>
            <a:pPr eaLnBrk="0" hangingPunct="0">
              <a:defRPr/>
            </a:pPr>
            <a:fld id="{8B8911D6-275C-40B9-B2F8-9647C93A762B}" type="slidenum">
              <a:rPr lang="en-US" sz="1000">
                <a:solidFill>
                  <a:schemeClr val="tx2"/>
                </a:solidFill>
              </a:rPr>
              <a:pPr eaLnBrk="0" hangingPunct="0">
                <a:defRPr/>
              </a:pPr>
              <a:t>‹#›</a:t>
            </a:fld>
            <a:endParaRPr lang="en-US" sz="1000" dirty="0">
              <a:solidFill>
                <a:schemeClr val="tx2"/>
              </a:solidFill>
            </a:endParaRPr>
          </a:p>
        </p:txBody>
      </p:sp>
      <p:pic>
        <p:nvPicPr>
          <p:cNvPr id="1028" name="Picture 10" descr="ident_4_onscreen_png"/>
          <p:cNvPicPr>
            <a:picLocks noChangeAspect="1" noChangeArrowheads="1"/>
          </p:cNvPicPr>
          <p:nvPr/>
        </p:nvPicPr>
        <p:blipFill>
          <a:blip r:embed="rId16" cstate="email">
            <a:lum bright="-100000" contrast="-70000"/>
            <a:extLst>
              <a:ext uri="{28A0092B-C50C-407E-A947-70E740481C1C}">
                <a14:useLocalDpi xmlns:a14="http://schemas.microsoft.com/office/drawing/2010/main"/>
              </a:ext>
            </a:extLst>
          </a:blip>
          <a:srcRect/>
          <a:stretch>
            <a:fillRect/>
          </a:stretch>
        </p:blipFill>
        <p:spPr bwMode="auto">
          <a:xfrm>
            <a:off x="476785" y="6142982"/>
            <a:ext cx="1625600" cy="347662"/>
          </a:xfrm>
          <a:prstGeom prst="rect">
            <a:avLst/>
          </a:prstGeom>
          <a:noFill/>
          <a:ln w="9525">
            <a:noFill/>
            <a:miter lim="800000"/>
            <a:headEnd/>
            <a:tailEnd/>
          </a:ln>
        </p:spPr>
      </p:pic>
    </p:spTree>
    <p:extLst>
      <p:ext uri="{BB962C8B-B14F-4D97-AF65-F5344CB8AC3E}">
        <p14:creationId xmlns:p14="http://schemas.microsoft.com/office/powerpoint/2010/main" val="311479658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2" r:id="rId12"/>
    <p:sldLayoutId id="214748368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549594" y="383583"/>
            <a:ext cx="10025580" cy="666427"/>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549593" y="1158498"/>
            <a:ext cx="10025581" cy="45815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34A773E-3EEC-431F-9844-3407C74C34EE}" type="datetime1">
              <a:rPr lang="en-US" smtClean="0"/>
              <a:t>4/19/2021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b="1" i="1">
                <a:solidFill>
                  <a:schemeClr val="tx1">
                    <a:alpha val="70000"/>
                  </a:schemeClr>
                </a:solidFill>
              </a:defRPr>
            </a:lvl1pPr>
          </a:lstStyle>
          <a:p>
            <a:r>
              <a:rPr lang="en-US" dirty="0"/>
              <a:t>National Land Imaging Program</a:t>
            </a:r>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a:p>
        </p:txBody>
      </p:sp>
      <p:pic>
        <p:nvPicPr>
          <p:cNvPr id="7" name="Graphic 6">
            <a:extLst>
              <a:ext uri="{FF2B5EF4-FFF2-40B4-BE49-F238E27FC236}">
                <a16:creationId xmlns:a16="http://schemas.microsoft.com/office/drawing/2014/main" id="{6F79E10D-8158-40EB-A8B7-98AE8111D059}"/>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549594" y="6217920"/>
            <a:ext cx="935742" cy="374297"/>
          </a:xfrm>
          <a:prstGeom prst="rect">
            <a:avLst/>
          </a:prstGeom>
        </p:spPr>
      </p:pic>
      <p:pic>
        <p:nvPicPr>
          <p:cNvPr id="8" name="Picture 7">
            <a:extLst>
              <a:ext uri="{FF2B5EF4-FFF2-40B4-BE49-F238E27FC236}">
                <a16:creationId xmlns:a16="http://schemas.microsoft.com/office/drawing/2014/main" id="{F6C7BFDC-5AF6-41CC-82CC-00C8849665DF}"/>
              </a:ext>
            </a:extLst>
          </p:cNvPr>
          <p:cNvPicPr>
            <a:picLocks noChangeAspect="1"/>
          </p:cNvPicPr>
          <p:nvPr userDrawn="1"/>
        </p:nvPicPr>
        <p:blipFill>
          <a:blip r:embed="rId15">
            <a:alphaModFix amt="9000"/>
            <a:extLst>
              <a:ext uri="{837473B0-CC2E-450A-ABE3-18F120FF3D39}">
                <a1611:picAttrSrcUrl xmlns:a1611="http://schemas.microsoft.com/office/drawing/2016/11/main" r:id="rId16"/>
              </a:ext>
            </a:extLst>
          </a:blip>
          <a:stretch>
            <a:fillRect/>
          </a:stretch>
        </p:blipFill>
        <p:spPr>
          <a:xfrm>
            <a:off x="0" y="0"/>
            <a:ext cx="12198431" cy="6858000"/>
          </a:xfrm>
          <a:prstGeom prst="rect">
            <a:avLst/>
          </a:prstGeom>
        </p:spPr>
      </p:pic>
    </p:spTree>
    <p:extLst>
      <p:ext uri="{BB962C8B-B14F-4D97-AF65-F5344CB8AC3E}">
        <p14:creationId xmlns:p14="http://schemas.microsoft.com/office/powerpoint/2010/main" val="10407940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20000"/>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 y="6019197"/>
            <a:ext cx="12191999" cy="841458"/>
          </a:xfrm>
          <a:prstGeom prst="rect">
            <a:avLst/>
          </a:prstGeom>
        </p:spPr>
      </p:pic>
      <p:sp>
        <p:nvSpPr>
          <p:cNvPr id="1027" name="Rectangle 2"/>
          <p:cNvSpPr>
            <a:spLocks noGrp="1" noChangeArrowheads="1"/>
          </p:cNvSpPr>
          <p:nvPr>
            <p:ph type="body" idx="1"/>
          </p:nvPr>
        </p:nvSpPr>
        <p:spPr bwMode="auto">
          <a:xfrm>
            <a:off x="219920" y="1061050"/>
            <a:ext cx="11670995" cy="503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3"/>
          <p:cNvSpPr>
            <a:spLocks noGrp="1" noChangeArrowheads="1"/>
          </p:cNvSpPr>
          <p:nvPr>
            <p:ph type="title"/>
          </p:nvPr>
        </p:nvSpPr>
        <p:spPr bwMode="auto">
          <a:xfrm>
            <a:off x="219920" y="177800"/>
            <a:ext cx="11670996" cy="663575"/>
          </a:xfrm>
          <a:prstGeom prst="rect">
            <a:avLst/>
          </a:prstGeom>
          <a:noFill/>
          <a:ln>
            <a:noFill/>
          </a:ln>
          <a:effectLst>
            <a:outerShdw dist="17961" dir="2700000" algn="ctr" rotWithShape="0">
              <a:srgbClr val="46576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7" tIns="44450" rIns="90487" bIns="44450" numCol="1" anchor="ctr" anchorCtr="0" compatLnSpc="1">
            <a:prstTxWarp prst="textNoShape">
              <a:avLst/>
            </a:prstTxWarp>
          </a:bodyPr>
          <a:lstStyle/>
          <a:p>
            <a:pPr lvl="0"/>
            <a:r>
              <a:rPr lang="en-US"/>
              <a:t>Title</a:t>
            </a:r>
          </a:p>
        </p:txBody>
      </p:sp>
      <p:sp>
        <p:nvSpPr>
          <p:cNvPr id="1029" name="Rectangle 6"/>
          <p:cNvSpPr>
            <a:spLocks noChangeArrowheads="1"/>
          </p:cNvSpPr>
          <p:nvPr/>
        </p:nvSpPr>
        <p:spPr bwMode="auto">
          <a:xfrm>
            <a:off x="5995351" y="6582475"/>
            <a:ext cx="3722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fld id="{793C37E8-B2E5-4BB0-A010-68E85D9E44D8}" type="slidenum">
              <a:rPr lang="en-US" sz="1200" b="1">
                <a:solidFill>
                  <a:schemeClr val="tx2"/>
                </a:solidFill>
              </a:rPr>
              <a:pPr eaLnBrk="0" hangingPunct="0"/>
              <a:t>‹#›</a:t>
            </a:fld>
            <a:endParaRPr lang="en-US" sz="1200" b="1" dirty="0">
              <a:solidFill>
                <a:schemeClr val="tx2"/>
              </a:solidFill>
            </a:endParaRPr>
          </a:p>
        </p:txBody>
      </p:sp>
      <p:sp>
        <p:nvSpPr>
          <p:cNvPr id="1031" name="Line 9"/>
          <p:cNvSpPr>
            <a:spLocks noChangeShapeType="1"/>
          </p:cNvSpPr>
          <p:nvPr userDrawn="1"/>
        </p:nvSpPr>
        <p:spPr bwMode="auto">
          <a:xfrm flipV="1">
            <a:off x="304800" y="975277"/>
            <a:ext cx="11586115"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Line 22"/>
          <p:cNvSpPr>
            <a:spLocks noChangeShapeType="1"/>
          </p:cNvSpPr>
          <p:nvPr userDrawn="1"/>
        </p:nvSpPr>
        <p:spPr bwMode="auto">
          <a:xfrm>
            <a:off x="304801" y="6019800"/>
            <a:ext cx="1158611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9" name="Group 8">
            <a:extLst>
              <a:ext uri="{FF2B5EF4-FFF2-40B4-BE49-F238E27FC236}">
                <a16:creationId xmlns:a16="http://schemas.microsoft.com/office/drawing/2014/main" id="{8956D85A-BDA4-488D-BC26-2641548950AC}"/>
              </a:ext>
            </a:extLst>
          </p:cNvPr>
          <p:cNvGrpSpPr/>
          <p:nvPr userDrawn="1"/>
        </p:nvGrpSpPr>
        <p:grpSpPr>
          <a:xfrm>
            <a:off x="4252421" y="6055924"/>
            <a:ext cx="3687159" cy="826885"/>
            <a:chOff x="1066800" y="1153487"/>
            <a:chExt cx="6055043" cy="1455400"/>
          </a:xfrm>
        </p:grpSpPr>
        <p:pic>
          <p:nvPicPr>
            <p:cNvPr id="11" name="Picture 10">
              <a:extLst>
                <a:ext uri="{FF2B5EF4-FFF2-40B4-BE49-F238E27FC236}">
                  <a16:creationId xmlns:a16="http://schemas.microsoft.com/office/drawing/2014/main" id="{BEF7E324-5B64-49FE-B056-61B2E8324018}"/>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p:blipFill>
          <p:spPr bwMode="auto">
            <a:xfrm>
              <a:off x="1066800" y="1153487"/>
              <a:ext cx="2263183" cy="1455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853390D-C032-4420-9D86-0471A40DECE4}"/>
                </a:ext>
              </a:extLst>
            </p:cNvPr>
            <p:cNvPicPr>
              <a:picLocks noChangeAspect="1" noChangeArrowheads="1"/>
            </p:cNvPicPr>
            <p:nvPr userDrawn="1"/>
          </p:nvPicPr>
          <p:blipFill>
            <a:blip r:embed="rId9">
              <a:extLst>
                <a:ext uri="{28A0092B-C50C-407E-A947-70E740481C1C}">
                  <a14:useLocalDpi xmlns:a14="http://schemas.microsoft.com/office/drawing/2010/main" val="0"/>
                </a:ext>
              </a:extLst>
            </a:blip>
            <a:srcRect/>
            <a:stretch/>
          </p:blipFill>
          <p:spPr bwMode="auto">
            <a:xfrm>
              <a:off x="4952999" y="1156236"/>
              <a:ext cx="2168844" cy="1419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 Box 24">
            <a:extLst>
              <a:ext uri="{FF2B5EF4-FFF2-40B4-BE49-F238E27FC236}">
                <a16:creationId xmlns:a16="http://schemas.microsoft.com/office/drawing/2014/main" id="{5E4959B7-4DD7-4404-86B9-A89CD98C338A}"/>
              </a:ext>
            </a:extLst>
          </p:cNvPr>
          <p:cNvSpPr txBox="1">
            <a:spLocks noChangeArrowheads="1"/>
          </p:cNvSpPr>
          <p:nvPr userDrawn="1"/>
        </p:nvSpPr>
        <p:spPr bwMode="auto">
          <a:xfrm>
            <a:off x="9785023" y="6211669"/>
            <a:ext cx="24069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en-US" sz="1200" b="1" dirty="0">
                <a:solidFill>
                  <a:srgbClr val="006600"/>
                </a:solidFill>
              </a:rPr>
              <a:t>Germany-US EO Collaboration</a:t>
            </a:r>
          </a:p>
          <a:p>
            <a:pPr algn="r" eaLnBrk="1" hangingPunct="1">
              <a:defRPr/>
            </a:pPr>
            <a:r>
              <a:rPr lang="en-US" sz="1200" b="1" dirty="0">
                <a:solidFill>
                  <a:srgbClr val="006600"/>
                </a:solidFill>
              </a:rPr>
              <a:t>26 March / 1 April 2021</a:t>
            </a:r>
          </a:p>
          <a:p>
            <a:pPr algn="r" eaLnBrk="1" hangingPunct="1">
              <a:defRPr/>
            </a:pPr>
            <a:r>
              <a:rPr lang="en-US" sz="1200" b="1" dirty="0">
                <a:solidFill>
                  <a:srgbClr val="006600"/>
                </a:solidFill>
              </a:rPr>
              <a:t>Virtual</a:t>
            </a:r>
          </a:p>
        </p:txBody>
      </p:sp>
    </p:spTree>
    <p:extLst>
      <p:ext uri="{BB962C8B-B14F-4D97-AF65-F5344CB8AC3E}">
        <p14:creationId xmlns:p14="http://schemas.microsoft.com/office/powerpoint/2010/main" val="46790032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p:txStyles>
    <p:titleStyle>
      <a:lvl1pPr algn="l" rtl="0" eaLnBrk="0" fontAlgn="base" hangingPunct="0">
        <a:lnSpc>
          <a:spcPct val="75000"/>
        </a:lnSpc>
        <a:spcBef>
          <a:spcPct val="0"/>
        </a:spcBef>
        <a:spcAft>
          <a:spcPct val="0"/>
        </a:spcAft>
        <a:defRPr sz="3600" b="1">
          <a:solidFill>
            <a:schemeClr val="tx1"/>
          </a:solidFill>
          <a:latin typeface="+mj-lt"/>
          <a:ea typeface="+mj-ea"/>
          <a:cs typeface="+mj-cs"/>
        </a:defRPr>
      </a:lvl1pPr>
      <a:lvl2pPr algn="l" rtl="0" eaLnBrk="0" fontAlgn="base" hangingPunct="0">
        <a:lnSpc>
          <a:spcPct val="75000"/>
        </a:lnSpc>
        <a:spcBef>
          <a:spcPct val="0"/>
        </a:spcBef>
        <a:spcAft>
          <a:spcPct val="0"/>
        </a:spcAft>
        <a:defRPr sz="3600" b="1">
          <a:solidFill>
            <a:schemeClr val="tx1"/>
          </a:solidFill>
          <a:latin typeface="Arial" charset="0"/>
        </a:defRPr>
      </a:lvl2pPr>
      <a:lvl3pPr algn="l" rtl="0" eaLnBrk="0" fontAlgn="base" hangingPunct="0">
        <a:lnSpc>
          <a:spcPct val="75000"/>
        </a:lnSpc>
        <a:spcBef>
          <a:spcPct val="0"/>
        </a:spcBef>
        <a:spcAft>
          <a:spcPct val="0"/>
        </a:spcAft>
        <a:defRPr sz="3600" b="1">
          <a:solidFill>
            <a:schemeClr val="tx1"/>
          </a:solidFill>
          <a:latin typeface="Arial" charset="0"/>
        </a:defRPr>
      </a:lvl3pPr>
      <a:lvl4pPr algn="l" rtl="0" eaLnBrk="0" fontAlgn="base" hangingPunct="0">
        <a:lnSpc>
          <a:spcPct val="75000"/>
        </a:lnSpc>
        <a:spcBef>
          <a:spcPct val="0"/>
        </a:spcBef>
        <a:spcAft>
          <a:spcPct val="0"/>
        </a:spcAft>
        <a:defRPr sz="3600" b="1">
          <a:solidFill>
            <a:schemeClr val="tx1"/>
          </a:solidFill>
          <a:latin typeface="Arial" charset="0"/>
        </a:defRPr>
      </a:lvl4pPr>
      <a:lvl5pPr algn="l" rtl="0" eaLnBrk="0" fontAlgn="base" hangingPunct="0">
        <a:lnSpc>
          <a:spcPct val="75000"/>
        </a:lnSpc>
        <a:spcBef>
          <a:spcPct val="0"/>
        </a:spcBef>
        <a:spcAft>
          <a:spcPct val="0"/>
        </a:spcAft>
        <a:defRPr sz="3600" b="1">
          <a:solidFill>
            <a:schemeClr val="tx1"/>
          </a:solidFill>
          <a:latin typeface="Arial" charset="0"/>
        </a:defRPr>
      </a:lvl5pPr>
      <a:lvl6pPr marL="457200" algn="l" rtl="0" fontAlgn="base">
        <a:lnSpc>
          <a:spcPct val="75000"/>
        </a:lnSpc>
        <a:spcBef>
          <a:spcPct val="0"/>
        </a:spcBef>
        <a:spcAft>
          <a:spcPct val="0"/>
        </a:spcAft>
        <a:defRPr sz="3600" b="1">
          <a:solidFill>
            <a:schemeClr val="tx1"/>
          </a:solidFill>
          <a:latin typeface="Arial" charset="0"/>
        </a:defRPr>
      </a:lvl6pPr>
      <a:lvl7pPr marL="914400" algn="l" rtl="0" fontAlgn="base">
        <a:lnSpc>
          <a:spcPct val="75000"/>
        </a:lnSpc>
        <a:spcBef>
          <a:spcPct val="0"/>
        </a:spcBef>
        <a:spcAft>
          <a:spcPct val="0"/>
        </a:spcAft>
        <a:defRPr sz="3600" b="1">
          <a:solidFill>
            <a:schemeClr val="tx1"/>
          </a:solidFill>
          <a:latin typeface="Arial" charset="0"/>
        </a:defRPr>
      </a:lvl7pPr>
      <a:lvl8pPr marL="1371600" algn="l" rtl="0" fontAlgn="base">
        <a:lnSpc>
          <a:spcPct val="75000"/>
        </a:lnSpc>
        <a:spcBef>
          <a:spcPct val="0"/>
        </a:spcBef>
        <a:spcAft>
          <a:spcPct val="0"/>
        </a:spcAft>
        <a:defRPr sz="3600" b="1">
          <a:solidFill>
            <a:schemeClr val="tx1"/>
          </a:solidFill>
          <a:latin typeface="Arial" charset="0"/>
        </a:defRPr>
      </a:lvl8pPr>
      <a:lvl9pPr marL="1828800" algn="l" rtl="0" fontAlgn="base">
        <a:lnSpc>
          <a:spcPct val="75000"/>
        </a:lnSpc>
        <a:spcBef>
          <a:spcPct val="0"/>
        </a:spcBef>
        <a:spcAft>
          <a:spcPct val="0"/>
        </a:spcAft>
        <a:defRPr sz="3600" b="1">
          <a:solidFill>
            <a:schemeClr val="tx1"/>
          </a:solidFill>
          <a:latin typeface="Arial" charset="0"/>
        </a:defRPr>
      </a:lvl9pPr>
    </p:titleStyle>
    <p:bodyStyle>
      <a:lvl1pPr marL="284163" indent="-284163" algn="l" rtl="0" eaLnBrk="0" fontAlgn="base" hangingPunct="0">
        <a:lnSpc>
          <a:spcPct val="85000"/>
        </a:lnSpc>
        <a:spcBef>
          <a:spcPct val="30000"/>
        </a:spcBef>
        <a:spcAft>
          <a:spcPct val="0"/>
        </a:spcAft>
        <a:buClr>
          <a:schemeClr val="tx1"/>
        </a:buClr>
        <a:buSzPct val="75000"/>
        <a:buFont typeface="Wingdings" pitchFamily="2" charset="2"/>
        <a:buChar char="l"/>
        <a:defRPr sz="2400" b="1">
          <a:solidFill>
            <a:schemeClr val="tx1"/>
          </a:solidFill>
          <a:latin typeface="+mn-lt"/>
          <a:ea typeface="+mn-ea"/>
          <a:cs typeface="+mn-cs"/>
        </a:defRPr>
      </a:lvl1pPr>
      <a:lvl2pPr marL="742950" indent="-285750" algn="l" rtl="0" eaLnBrk="0" fontAlgn="base" hangingPunct="0">
        <a:lnSpc>
          <a:spcPct val="85000"/>
        </a:lnSpc>
        <a:spcBef>
          <a:spcPct val="30000"/>
        </a:spcBef>
        <a:spcAft>
          <a:spcPct val="0"/>
        </a:spcAft>
        <a:buClr>
          <a:srgbClr val="678090"/>
        </a:buClr>
        <a:buSzPct val="70000"/>
        <a:buFont typeface="Wingdings" pitchFamily="2" charset="2"/>
        <a:buChar char="u"/>
        <a:defRPr sz="2200">
          <a:solidFill>
            <a:schemeClr val="tx1"/>
          </a:solidFill>
          <a:latin typeface="+mn-lt"/>
        </a:defRPr>
      </a:lvl2pPr>
      <a:lvl3pPr marL="1143000" indent="-228600" algn="l" rtl="0" eaLnBrk="0" fontAlgn="base" hangingPunct="0">
        <a:lnSpc>
          <a:spcPct val="85000"/>
        </a:lnSpc>
        <a:spcBef>
          <a:spcPct val="30000"/>
        </a:spcBef>
        <a:spcAft>
          <a:spcPct val="0"/>
        </a:spcAft>
        <a:buClr>
          <a:schemeClr val="tx1"/>
        </a:buClr>
        <a:buSzPct val="70000"/>
        <a:buFont typeface="Wingdings" pitchFamily="2" charset="2"/>
        <a:buChar char="l"/>
        <a:defRPr sz="2000">
          <a:solidFill>
            <a:schemeClr val="tx1"/>
          </a:solidFill>
          <a:latin typeface="+mn-lt"/>
        </a:defRPr>
      </a:lvl3pPr>
      <a:lvl4pPr marL="1600200" indent="-228600" algn="l" rtl="0" eaLnBrk="0" fontAlgn="base" hangingPunct="0">
        <a:lnSpc>
          <a:spcPct val="85000"/>
        </a:lnSpc>
        <a:spcBef>
          <a:spcPct val="30000"/>
        </a:spcBef>
        <a:spcAft>
          <a:spcPct val="0"/>
        </a:spcAft>
        <a:buClr>
          <a:srgbClr val="678090"/>
        </a:buClr>
        <a:buSzPct val="70000"/>
        <a:buFont typeface="Wingdings" pitchFamily="2" charset="2"/>
        <a:buChar char="u"/>
        <a:defRPr>
          <a:solidFill>
            <a:schemeClr val="tx1"/>
          </a:solidFill>
          <a:latin typeface="+mn-lt"/>
        </a:defRPr>
      </a:lvl4pPr>
      <a:lvl5pPr marL="2057400" indent="-228600" algn="l" rtl="0" eaLnBrk="0" fontAlgn="base" hangingPunct="0">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5pPr>
      <a:lvl6pPr marL="25146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6pPr>
      <a:lvl7pPr marL="29718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7pPr>
      <a:lvl8pPr marL="34290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8pPr>
      <a:lvl9pPr marL="3886200" indent="-228600" algn="l" rtl="0" fontAlgn="base">
        <a:lnSpc>
          <a:spcPct val="85000"/>
        </a:lnSpc>
        <a:spcBef>
          <a:spcPct val="30000"/>
        </a:spcBef>
        <a:spcAft>
          <a:spcPct val="0"/>
        </a:spcAft>
        <a:buClr>
          <a:schemeClr val="tx1"/>
        </a:buClr>
        <a:buSzPct val="85000"/>
        <a:buFont typeface="Wingdings" pitchFamily="2" charset="2"/>
        <a:buChar char="l"/>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84">
          <p15:clr>
            <a:srgbClr val="F26B43"/>
          </p15:clr>
        </p15:guide>
        <p15:guide id="2" pos="192">
          <p15:clr>
            <a:srgbClr val="F26B43"/>
          </p15:clr>
        </p15:guide>
        <p15:guide id="3" pos="3840">
          <p15:clr>
            <a:srgbClr val="F26B43"/>
          </p15:clr>
        </p15:guide>
        <p15:guide id="4" pos="74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F8F964-E211-F746-A40C-1857E77AA9EA}"/>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966EE70-D0C2-E74B-BADF-D0133D8F991C}"/>
              </a:ext>
            </a:extLst>
          </p:cNvPr>
          <p:cNvSpPr>
            <a:spLocks noGrp="1"/>
          </p:cNvSpPr>
          <p:nvPr>
            <p:ph type="body" idx="1"/>
          </p:nvPr>
        </p:nvSpPr>
        <p:spPr>
          <a:xfrm>
            <a:off x="838200" y="1825624"/>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5DB42-A8BA-3D45-B62D-F4BCCC88FDEC}"/>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199">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55A53CE-2B81-8248-8DFC-E7ED307C2E65}"/>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19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79746CA-4CC3-B947-A492-8AB8778FAD6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199">
                <a:solidFill>
                  <a:schemeClr val="tx1">
                    <a:tint val="75000"/>
                  </a:schemeClr>
                </a:solidFill>
              </a:defRPr>
            </a:lvl1pPr>
          </a:lstStyle>
          <a:p>
            <a:fld id="{4B4F3C59-A0AF-1047-8AF5-0B368E577826}" type="slidenum">
              <a:rPr lang="en-US" smtClean="0"/>
              <a:t>‹#›</a:t>
            </a:fld>
            <a:endParaRPr lang="en-US"/>
          </a:p>
        </p:txBody>
      </p:sp>
    </p:spTree>
    <p:extLst>
      <p:ext uri="{BB962C8B-B14F-4D97-AF65-F5344CB8AC3E}">
        <p14:creationId xmlns:p14="http://schemas.microsoft.com/office/powerpoint/2010/main" val="267734826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ftr="0" dt="0"/>
  <p:txStyles>
    <p:titleStyle>
      <a:lvl1pPr algn="l" defTabSz="913554"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9" indent="-228389" algn="l" defTabSz="913554"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66" indent="-228389" algn="l" defTabSz="913554"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43" indent="-228389" algn="l" defTabSz="913554"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720"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4pPr>
      <a:lvl5pPr marL="2055497"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5pPr>
      <a:lvl6pPr marL="2512274"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6pPr>
      <a:lvl7pPr marL="2969051"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7pPr>
      <a:lvl8pPr marL="3425828"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8pPr>
      <a:lvl9pPr marL="3882605" indent="-228389" algn="l" defTabSz="913554" rtl="0" eaLnBrk="1" latinLnBrk="0" hangingPunct="1">
        <a:lnSpc>
          <a:spcPct val="90000"/>
        </a:lnSpc>
        <a:spcBef>
          <a:spcPts val="500"/>
        </a:spcBef>
        <a:buFont typeface="Arial" panose="020B0604020202020204" pitchFamily="34" charset="0"/>
        <a:buChar char="•"/>
        <a:defRPr sz="1798" kern="1200">
          <a:solidFill>
            <a:schemeClr val="tx1"/>
          </a:solidFill>
          <a:latin typeface="+mn-lt"/>
          <a:ea typeface="+mn-ea"/>
          <a:cs typeface="+mn-cs"/>
        </a:defRPr>
      </a:lvl9pPr>
    </p:bodyStyle>
    <p:otherStyle>
      <a:defPPr>
        <a:defRPr lang="en-US"/>
      </a:defPPr>
      <a:lvl1pPr marL="0" algn="l" defTabSz="913554" rtl="0" eaLnBrk="1" latinLnBrk="0" hangingPunct="1">
        <a:defRPr sz="1798" kern="1200">
          <a:solidFill>
            <a:schemeClr val="tx1"/>
          </a:solidFill>
          <a:latin typeface="+mn-lt"/>
          <a:ea typeface="+mn-ea"/>
          <a:cs typeface="+mn-cs"/>
        </a:defRPr>
      </a:lvl1pPr>
      <a:lvl2pPr marL="456777" algn="l" defTabSz="913554" rtl="0" eaLnBrk="1" latinLnBrk="0" hangingPunct="1">
        <a:defRPr sz="1798" kern="1200">
          <a:solidFill>
            <a:schemeClr val="tx1"/>
          </a:solidFill>
          <a:latin typeface="+mn-lt"/>
          <a:ea typeface="+mn-ea"/>
          <a:cs typeface="+mn-cs"/>
        </a:defRPr>
      </a:lvl2pPr>
      <a:lvl3pPr marL="913554" algn="l" defTabSz="913554" rtl="0" eaLnBrk="1" latinLnBrk="0" hangingPunct="1">
        <a:defRPr sz="1798" kern="1200">
          <a:solidFill>
            <a:schemeClr val="tx1"/>
          </a:solidFill>
          <a:latin typeface="+mn-lt"/>
          <a:ea typeface="+mn-ea"/>
          <a:cs typeface="+mn-cs"/>
        </a:defRPr>
      </a:lvl3pPr>
      <a:lvl4pPr marL="1370331" algn="l" defTabSz="913554" rtl="0" eaLnBrk="1" latinLnBrk="0" hangingPunct="1">
        <a:defRPr sz="1798" kern="1200">
          <a:solidFill>
            <a:schemeClr val="tx1"/>
          </a:solidFill>
          <a:latin typeface="+mn-lt"/>
          <a:ea typeface="+mn-ea"/>
          <a:cs typeface="+mn-cs"/>
        </a:defRPr>
      </a:lvl4pPr>
      <a:lvl5pPr marL="1827108" algn="l" defTabSz="913554" rtl="0" eaLnBrk="1" latinLnBrk="0" hangingPunct="1">
        <a:defRPr sz="1798" kern="1200">
          <a:solidFill>
            <a:schemeClr val="tx1"/>
          </a:solidFill>
          <a:latin typeface="+mn-lt"/>
          <a:ea typeface="+mn-ea"/>
          <a:cs typeface="+mn-cs"/>
        </a:defRPr>
      </a:lvl5pPr>
      <a:lvl6pPr marL="2283885" algn="l" defTabSz="913554" rtl="0" eaLnBrk="1" latinLnBrk="0" hangingPunct="1">
        <a:defRPr sz="1798" kern="1200">
          <a:solidFill>
            <a:schemeClr val="tx1"/>
          </a:solidFill>
          <a:latin typeface="+mn-lt"/>
          <a:ea typeface="+mn-ea"/>
          <a:cs typeface="+mn-cs"/>
        </a:defRPr>
      </a:lvl6pPr>
      <a:lvl7pPr marL="2740663" algn="l" defTabSz="913554" rtl="0" eaLnBrk="1" latinLnBrk="0" hangingPunct="1">
        <a:defRPr sz="1798" kern="1200">
          <a:solidFill>
            <a:schemeClr val="tx1"/>
          </a:solidFill>
          <a:latin typeface="+mn-lt"/>
          <a:ea typeface="+mn-ea"/>
          <a:cs typeface="+mn-cs"/>
        </a:defRPr>
      </a:lvl7pPr>
      <a:lvl8pPr marL="3197440" algn="l" defTabSz="913554" rtl="0" eaLnBrk="1" latinLnBrk="0" hangingPunct="1">
        <a:defRPr sz="1798" kern="1200">
          <a:solidFill>
            <a:schemeClr val="tx1"/>
          </a:solidFill>
          <a:latin typeface="+mn-lt"/>
          <a:ea typeface="+mn-ea"/>
          <a:cs typeface="+mn-cs"/>
        </a:defRPr>
      </a:lvl8pPr>
      <a:lvl9pPr marL="3654217" algn="l" defTabSz="913554" rtl="0" eaLnBrk="1" latinLnBrk="0" hangingPunct="1">
        <a:defRPr sz="17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45.sv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47.jpg"/><Relationship Id="rId4" Type="http://schemas.openxmlformats.org/officeDocument/2006/relationships/hyperlink" Target="http://www.ceos.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50.jpg"/><Relationship Id="rId5" Type="http://schemas.openxmlformats.org/officeDocument/2006/relationships/image" Target="../media/image4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8.jfif"/><Relationship Id="rId3" Type="http://schemas.openxmlformats.org/officeDocument/2006/relationships/notesSlide" Target="../notesSlides/notesSlide2.xml"/><Relationship Id="rId7" Type="http://schemas.openxmlformats.org/officeDocument/2006/relationships/image" Target="../media/image17.jp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bin"/><Relationship Id="rId9"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usgs.gov/mission-areas/core-science-systems" TargetMode="External"/><Relationship Id="rId7" Type="http://schemas.openxmlformats.org/officeDocument/2006/relationships/hyperlink" Target="https://www.usgs.gov/mission-areas/water-resources" TargetMode="External"/><Relationship Id="rId12"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www.usgs.gov/mission-areas/natural-hazards" TargetMode="External"/><Relationship Id="rId11" Type="http://schemas.openxmlformats.org/officeDocument/2006/relationships/image" Target="../media/image25.jpeg"/><Relationship Id="rId5" Type="http://schemas.openxmlformats.org/officeDocument/2006/relationships/hyperlink" Target="https://www.usgs.gov/mission-areas/energy-and-minerals" TargetMode="External"/><Relationship Id="rId10" Type="http://schemas.openxmlformats.org/officeDocument/2006/relationships/image" Target="../media/image24.jpeg"/><Relationship Id="rId4" Type="http://schemas.openxmlformats.org/officeDocument/2006/relationships/hyperlink" Target="https://www.usgs.gov/mission-areas/ecosystems" TargetMode="External"/><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644F-D690-DE4F-8E73-AD797A71AB92}"/>
              </a:ext>
            </a:extLst>
          </p:cNvPr>
          <p:cNvSpPr>
            <a:spLocks noGrp="1"/>
          </p:cNvSpPr>
          <p:nvPr>
            <p:ph type="title"/>
          </p:nvPr>
        </p:nvSpPr>
        <p:spPr>
          <a:xfrm>
            <a:off x="609600" y="2286000"/>
            <a:ext cx="10972800" cy="1143000"/>
          </a:xfrm>
        </p:spPr>
        <p:txBody>
          <a:bodyPr/>
          <a:lstStyle/>
          <a:p>
            <a:r>
              <a:rPr lang="en-US" sz="3600" b="1" dirty="0">
                <a:solidFill>
                  <a:srgbClr val="003399"/>
                </a:solidFill>
              </a:rPr>
              <a:t>CEOS WGISS USGS Report</a:t>
            </a:r>
            <a:br>
              <a:rPr lang="en-US" sz="3600" b="1" dirty="0">
                <a:solidFill>
                  <a:srgbClr val="003399"/>
                </a:solidFill>
              </a:rPr>
            </a:br>
            <a:br>
              <a:rPr lang="en-US" sz="3600" b="1" dirty="0">
                <a:solidFill>
                  <a:srgbClr val="003399"/>
                </a:solidFill>
              </a:rPr>
            </a:br>
            <a:r>
              <a:rPr lang="en-US" sz="2800" b="1" dirty="0">
                <a:solidFill>
                  <a:srgbClr val="003399"/>
                </a:solidFill>
              </a:rPr>
              <a:t>National Land Imaging Program Overview</a:t>
            </a:r>
            <a:br>
              <a:rPr lang="en-US" sz="2800" b="1" dirty="0">
                <a:solidFill>
                  <a:srgbClr val="003399"/>
                </a:solidFill>
              </a:rPr>
            </a:br>
            <a:br>
              <a:rPr lang="en-US" sz="2800" b="1" dirty="0">
                <a:solidFill>
                  <a:srgbClr val="003399"/>
                </a:solidFill>
              </a:rPr>
            </a:br>
            <a:r>
              <a:rPr lang="en-US" sz="2400" dirty="0">
                <a:solidFill>
                  <a:srgbClr val="003399"/>
                </a:solidFill>
              </a:rPr>
              <a:t>April 22, 2021</a:t>
            </a:r>
            <a:br>
              <a:rPr lang="en-US" sz="3600" b="1" dirty="0">
                <a:solidFill>
                  <a:srgbClr val="003399"/>
                </a:solidFill>
              </a:rPr>
            </a:br>
            <a:endParaRPr lang="en-US" sz="3600" b="1" dirty="0">
              <a:solidFill>
                <a:srgbClr val="003399"/>
              </a:solidFill>
            </a:endParaRPr>
          </a:p>
        </p:txBody>
      </p:sp>
    </p:spTree>
    <p:extLst>
      <p:ext uri="{BB962C8B-B14F-4D97-AF65-F5344CB8AC3E}">
        <p14:creationId xmlns:p14="http://schemas.microsoft.com/office/powerpoint/2010/main" val="219322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C1FB0BCA-71E2-A74C-AFB9-5D5AD22B90A9}"/>
              </a:ext>
            </a:extLst>
          </p:cNvPr>
          <p:cNvPicPr>
            <a:picLocks noChangeAspect="1"/>
          </p:cNvPicPr>
          <p:nvPr/>
        </p:nvPicPr>
        <p:blipFill rotWithShape="1">
          <a:blip r:embed="rId3">
            <a:alphaModFix/>
          </a:blip>
          <a:srcRect l="12258" t="4131" r="17037" b="3296"/>
          <a:stretch/>
        </p:blipFill>
        <p:spPr>
          <a:xfrm>
            <a:off x="5639" y="0"/>
            <a:ext cx="12180722" cy="6858002"/>
          </a:xfrm>
          <a:prstGeom prst="rect">
            <a:avLst/>
          </a:prstGeom>
        </p:spPr>
      </p:pic>
      <p:sp>
        <p:nvSpPr>
          <p:cNvPr id="46" name="Rounded Rectangle 45">
            <a:extLst>
              <a:ext uri="{FF2B5EF4-FFF2-40B4-BE49-F238E27FC236}">
                <a16:creationId xmlns:a16="http://schemas.microsoft.com/office/drawing/2014/main" id="{F091D8D4-FB42-C044-9756-4C2FA31C332C}"/>
              </a:ext>
            </a:extLst>
          </p:cNvPr>
          <p:cNvSpPr/>
          <p:nvPr/>
        </p:nvSpPr>
        <p:spPr>
          <a:xfrm>
            <a:off x="155688" y="333605"/>
            <a:ext cx="12001671" cy="1007080"/>
          </a:xfrm>
          <a:prstGeom prst="roundRect">
            <a:avLst/>
          </a:prstGeom>
          <a:solidFill>
            <a:schemeClr val="tx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072" rtl="0" eaLnBrk="0" fontAlgn="base" latinLnBrk="0" hangingPunct="0">
              <a:lnSpc>
                <a:spcPct val="100000"/>
              </a:lnSpc>
              <a:spcBef>
                <a:spcPct val="0"/>
              </a:spcBef>
              <a:spcAft>
                <a:spcPct val="0"/>
              </a:spcAft>
              <a:buClrTx/>
              <a:buSzTx/>
              <a:buFontTx/>
              <a:buNone/>
              <a:tabLst/>
              <a:defRPr/>
            </a:pPr>
            <a:endParaRPr kumimoji="0" lang="en-US" sz="39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10">
            <a:extLst>
              <a:ext uri="{FF2B5EF4-FFF2-40B4-BE49-F238E27FC236}">
                <a16:creationId xmlns:a16="http://schemas.microsoft.com/office/drawing/2014/main" id="{D86B7173-34AD-DF4F-9E50-DE520F6A64C2}"/>
              </a:ext>
            </a:extLst>
          </p:cNvPr>
          <p:cNvSpPr/>
          <p:nvPr/>
        </p:nvSpPr>
        <p:spPr>
          <a:xfrm>
            <a:off x="231801" y="6226518"/>
            <a:ext cx="12058914" cy="487229"/>
          </a:xfrm>
          <a:prstGeom prst="round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2664" b="0" i="0" u="none" strike="noStrike" kern="1200" cap="none" spc="0" normalizeH="0" baseline="0" noProof="0">
                <a:ln>
                  <a:noFill/>
                </a:ln>
                <a:solidFill>
                  <a:prstClr val="white"/>
                </a:solidFill>
                <a:effectLst/>
                <a:uLnTx/>
                <a:uFillTx/>
                <a:latin typeface="Calibri" panose="020F0502020204030204"/>
                <a:ea typeface="+mn-ea"/>
                <a:cs typeface="+mn-cs"/>
              </a:rPr>
              <a:t>Landsat 8 Flight &amp; Ground Operations</a:t>
            </a:r>
          </a:p>
        </p:txBody>
      </p:sp>
      <p:sp>
        <p:nvSpPr>
          <p:cNvPr id="13" name="Rounded Rectangle 12">
            <a:extLst>
              <a:ext uri="{FF2B5EF4-FFF2-40B4-BE49-F238E27FC236}">
                <a16:creationId xmlns:a16="http://schemas.microsoft.com/office/drawing/2014/main" id="{8D0687DA-D35E-B44F-9DD1-6ACD58B25704}"/>
              </a:ext>
            </a:extLst>
          </p:cNvPr>
          <p:cNvSpPr/>
          <p:nvPr/>
        </p:nvSpPr>
        <p:spPr>
          <a:xfrm>
            <a:off x="3294668" y="4173657"/>
            <a:ext cx="9013734" cy="487229"/>
          </a:xfrm>
          <a:prstGeom prst="round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2664" b="0" i="0" u="none" strike="noStrike" kern="1200" cap="none" spc="0" normalizeH="0" baseline="0" noProof="0">
                <a:ln>
                  <a:noFill/>
                </a:ln>
                <a:solidFill>
                  <a:prstClr val="white"/>
                </a:solidFill>
                <a:effectLst/>
                <a:uLnTx/>
                <a:uFillTx/>
                <a:latin typeface="Calibri" panose="020F0502020204030204"/>
                <a:ea typeface="+mn-ea"/>
                <a:cs typeface="+mn-cs"/>
              </a:rPr>
              <a:t>Landsat 9</a:t>
            </a:r>
          </a:p>
        </p:txBody>
      </p:sp>
      <p:sp>
        <p:nvSpPr>
          <p:cNvPr id="26" name="Rounded Rectangle 25">
            <a:extLst>
              <a:ext uri="{FF2B5EF4-FFF2-40B4-BE49-F238E27FC236}">
                <a16:creationId xmlns:a16="http://schemas.microsoft.com/office/drawing/2014/main" id="{C2471D7D-4B3C-A645-944C-537A5352BD79}"/>
              </a:ext>
            </a:extLst>
          </p:cNvPr>
          <p:cNvSpPr/>
          <p:nvPr/>
        </p:nvSpPr>
        <p:spPr>
          <a:xfrm>
            <a:off x="3294668" y="3703637"/>
            <a:ext cx="9013734" cy="243614"/>
          </a:xfrm>
          <a:prstGeom prst="round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Hyperspectral Technology Investigations</a:t>
            </a:r>
          </a:p>
        </p:txBody>
      </p:sp>
      <p:sp>
        <p:nvSpPr>
          <p:cNvPr id="19" name="Rounded Rectangle 18">
            <a:extLst>
              <a:ext uri="{FF2B5EF4-FFF2-40B4-BE49-F238E27FC236}">
                <a16:creationId xmlns:a16="http://schemas.microsoft.com/office/drawing/2014/main" id="{E0850765-1456-6740-B1D8-7246257EC01E}"/>
              </a:ext>
            </a:extLst>
          </p:cNvPr>
          <p:cNvSpPr/>
          <p:nvPr/>
        </p:nvSpPr>
        <p:spPr>
          <a:xfrm>
            <a:off x="1139168" y="5446350"/>
            <a:ext cx="11206264" cy="243614"/>
          </a:xfrm>
          <a:prstGeom prst="roundRect">
            <a:avLst/>
          </a:prstGeom>
          <a:solidFill>
            <a:schemeClr val="accent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Land Change Monitoring Assessment and Projection / </a:t>
            </a:r>
            <a:r>
              <a:rPr kumimoji="0" lang="en-US" sz="1599" b="0" i="0" u="none" strike="noStrike" kern="1200" cap="none" spc="0" normalizeH="0" baseline="0" noProof="0" err="1">
                <a:ln>
                  <a:noFill/>
                </a:ln>
                <a:solidFill>
                  <a:prstClr val="white"/>
                </a:solidFill>
                <a:effectLst/>
                <a:uLnTx/>
                <a:uFillTx/>
                <a:latin typeface="Calibri" panose="020F0502020204030204"/>
                <a:ea typeface="+mn-ea"/>
                <a:cs typeface="+mn-cs"/>
              </a:rPr>
              <a:t>EarthMAP</a:t>
            </a:r>
            <a:endParaRPr kumimoji="0" lang="en-US" sz="159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19">
            <a:extLst>
              <a:ext uri="{FF2B5EF4-FFF2-40B4-BE49-F238E27FC236}">
                <a16:creationId xmlns:a16="http://schemas.microsoft.com/office/drawing/2014/main" id="{997359B9-A9B7-164F-9064-E47FF2E51913}"/>
              </a:ext>
            </a:extLst>
          </p:cNvPr>
          <p:cNvSpPr/>
          <p:nvPr/>
        </p:nvSpPr>
        <p:spPr>
          <a:xfrm>
            <a:off x="646578" y="5698621"/>
            <a:ext cx="11693493" cy="243614"/>
          </a:xfrm>
          <a:prstGeom prst="roundRect">
            <a:avLst/>
          </a:prstGeom>
          <a:solidFill>
            <a:schemeClr val="accent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Analysis Ready Data</a:t>
            </a:r>
          </a:p>
        </p:txBody>
      </p:sp>
      <p:sp>
        <p:nvSpPr>
          <p:cNvPr id="21" name="TextBox 20">
            <a:extLst>
              <a:ext uri="{FF2B5EF4-FFF2-40B4-BE49-F238E27FC236}">
                <a16:creationId xmlns:a16="http://schemas.microsoft.com/office/drawing/2014/main" id="{5966891D-A3CA-8B4D-85C2-D1031B744B5B}"/>
              </a:ext>
            </a:extLst>
          </p:cNvPr>
          <p:cNvSpPr txBox="1"/>
          <p:nvPr/>
        </p:nvSpPr>
        <p:spPr>
          <a:xfrm>
            <a:off x="94637" y="766197"/>
            <a:ext cx="12245434" cy="399789"/>
          </a:xfrm>
          <a:prstGeom prst="rect">
            <a:avLst/>
          </a:prstGeom>
          <a:noFill/>
        </p:spPr>
        <p:txBody>
          <a:bodyPr wrap="square" rtlCol="0">
            <a:spAutoFit/>
          </a:bodyP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998" b="0" i="1"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Leveraging the Diversity of Earth Observations to Meet the Diverse Needs of Science &amp; Operational Users</a:t>
            </a:r>
          </a:p>
        </p:txBody>
      </p:sp>
      <p:sp>
        <p:nvSpPr>
          <p:cNvPr id="22" name="Rounded Rectangle 21">
            <a:extLst>
              <a:ext uri="{FF2B5EF4-FFF2-40B4-BE49-F238E27FC236}">
                <a16:creationId xmlns:a16="http://schemas.microsoft.com/office/drawing/2014/main" id="{3F169101-657D-4D40-B9AF-1ED05C5D5CE9}"/>
              </a:ext>
            </a:extLst>
          </p:cNvPr>
          <p:cNvSpPr/>
          <p:nvPr/>
        </p:nvSpPr>
        <p:spPr>
          <a:xfrm>
            <a:off x="4158779" y="3459930"/>
            <a:ext cx="8161083" cy="243614"/>
          </a:xfrm>
          <a:prstGeom prst="round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dirty="0">
                <a:ln>
                  <a:noFill/>
                </a:ln>
                <a:solidFill>
                  <a:prstClr val="white"/>
                </a:solidFill>
                <a:effectLst/>
                <a:uLnTx/>
                <a:uFillTx/>
                <a:latin typeface="Calibri" panose="020F0502020204030204"/>
                <a:ea typeface="+mn-ea"/>
                <a:cs typeface="+mn-cs"/>
              </a:rPr>
              <a:t>Cross-Calibration of sensors</a:t>
            </a:r>
          </a:p>
        </p:txBody>
      </p:sp>
      <p:sp>
        <p:nvSpPr>
          <p:cNvPr id="23" name="Rounded Rectangle 22">
            <a:extLst>
              <a:ext uri="{FF2B5EF4-FFF2-40B4-BE49-F238E27FC236}">
                <a16:creationId xmlns:a16="http://schemas.microsoft.com/office/drawing/2014/main" id="{0809A3E0-5D46-7247-89C0-C2197BBA3AC3}"/>
              </a:ext>
            </a:extLst>
          </p:cNvPr>
          <p:cNvSpPr/>
          <p:nvPr/>
        </p:nvSpPr>
        <p:spPr>
          <a:xfrm>
            <a:off x="2081297" y="4675571"/>
            <a:ext cx="10231806" cy="243614"/>
          </a:xfrm>
          <a:prstGeom prst="roundRect">
            <a:avLst/>
          </a:prstGeom>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Sentinel/Landsat Ops &amp; Data Harmonization</a:t>
            </a:r>
          </a:p>
        </p:txBody>
      </p:sp>
      <p:sp>
        <p:nvSpPr>
          <p:cNvPr id="24" name="Rounded Rectangle 23">
            <a:extLst>
              <a:ext uri="{FF2B5EF4-FFF2-40B4-BE49-F238E27FC236}">
                <a16:creationId xmlns:a16="http://schemas.microsoft.com/office/drawing/2014/main" id="{071EEA3D-8502-D34C-A293-EA2163257AD5}"/>
              </a:ext>
            </a:extLst>
          </p:cNvPr>
          <p:cNvSpPr/>
          <p:nvPr/>
        </p:nvSpPr>
        <p:spPr>
          <a:xfrm>
            <a:off x="4817693" y="2959203"/>
            <a:ext cx="7430240" cy="487229"/>
          </a:xfrm>
          <a:prstGeom prst="round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2664" b="0" i="0" u="none" strike="noStrike" kern="1200" cap="none" spc="0" normalizeH="0" baseline="0" noProof="0" dirty="0">
                <a:ln>
                  <a:noFill/>
                </a:ln>
                <a:solidFill>
                  <a:prstClr val="white"/>
                </a:solidFill>
                <a:effectLst/>
                <a:uLnTx/>
                <a:uFillTx/>
                <a:latin typeface="Calibri" panose="020F0502020204030204"/>
                <a:ea typeface="+mn-ea"/>
                <a:cs typeface="+mn-cs"/>
              </a:rPr>
              <a:t>Landsat Next  </a:t>
            </a:r>
          </a:p>
        </p:txBody>
      </p:sp>
      <p:sp>
        <p:nvSpPr>
          <p:cNvPr id="29" name="Rounded Rectangle 28">
            <a:extLst>
              <a:ext uri="{FF2B5EF4-FFF2-40B4-BE49-F238E27FC236}">
                <a16:creationId xmlns:a16="http://schemas.microsoft.com/office/drawing/2014/main" id="{50F88164-29E5-544E-B6C2-F4A48F10B2FE}"/>
              </a:ext>
            </a:extLst>
          </p:cNvPr>
          <p:cNvSpPr/>
          <p:nvPr/>
        </p:nvSpPr>
        <p:spPr>
          <a:xfrm>
            <a:off x="3294668" y="3958954"/>
            <a:ext cx="9013734" cy="243614"/>
          </a:xfrm>
          <a:prstGeom prst="round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International &amp; Commercial Partnerships </a:t>
            </a:r>
          </a:p>
        </p:txBody>
      </p:sp>
      <p:sp>
        <p:nvSpPr>
          <p:cNvPr id="33" name="Rounded Rectangle 32">
            <a:extLst>
              <a:ext uri="{FF2B5EF4-FFF2-40B4-BE49-F238E27FC236}">
                <a16:creationId xmlns:a16="http://schemas.microsoft.com/office/drawing/2014/main" id="{70BA6379-F613-114A-AD4D-9B27B5D52727}"/>
              </a:ext>
            </a:extLst>
          </p:cNvPr>
          <p:cNvSpPr/>
          <p:nvPr/>
        </p:nvSpPr>
        <p:spPr>
          <a:xfrm>
            <a:off x="1139168" y="5193827"/>
            <a:ext cx="11206264" cy="242863"/>
          </a:xfrm>
          <a:prstGeom prst="roundRect">
            <a:avLst/>
          </a:prstGeom>
          <a:solidFill>
            <a:schemeClr val="accent6"/>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National Security Space Data &amp; Services </a:t>
            </a:r>
          </a:p>
        </p:txBody>
      </p:sp>
      <p:grpSp>
        <p:nvGrpSpPr>
          <p:cNvPr id="40" name="Group 39">
            <a:extLst>
              <a:ext uri="{FF2B5EF4-FFF2-40B4-BE49-F238E27FC236}">
                <a16:creationId xmlns:a16="http://schemas.microsoft.com/office/drawing/2014/main" id="{B80AA2AF-9DB8-0549-9811-3A12AC017CCB}"/>
              </a:ext>
            </a:extLst>
          </p:cNvPr>
          <p:cNvGrpSpPr/>
          <p:nvPr/>
        </p:nvGrpSpPr>
        <p:grpSpPr>
          <a:xfrm>
            <a:off x="218307" y="1366068"/>
            <a:ext cx="3776028" cy="959595"/>
            <a:chOff x="234238" y="1130231"/>
            <a:chExt cx="2834643" cy="720363"/>
          </a:xfrm>
        </p:grpSpPr>
        <p:sp>
          <p:nvSpPr>
            <p:cNvPr id="34" name="Rounded Rectangle 33">
              <a:extLst>
                <a:ext uri="{FF2B5EF4-FFF2-40B4-BE49-F238E27FC236}">
                  <a16:creationId xmlns:a16="http://schemas.microsoft.com/office/drawing/2014/main" id="{18615854-1A1E-EF4E-843F-FEF0ABAAE821}"/>
                </a:ext>
              </a:extLst>
            </p:cNvPr>
            <p:cNvSpPr/>
            <p:nvPr/>
          </p:nvSpPr>
          <p:spPr>
            <a:xfrm>
              <a:off x="234241" y="1130231"/>
              <a:ext cx="2834640" cy="18288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332" b="1" i="0" u="none" strike="noStrike" kern="1200" cap="none" spc="0" normalizeH="0" baseline="0" noProof="0">
                  <a:ln>
                    <a:noFill/>
                  </a:ln>
                  <a:solidFill>
                    <a:prstClr val="white"/>
                  </a:solidFill>
                  <a:effectLst/>
                  <a:uLnTx/>
                  <a:uFillTx/>
                  <a:latin typeface="Calibri" panose="020F0502020204030204"/>
                  <a:ea typeface="+mn-ea"/>
                  <a:cs typeface="+mn-cs"/>
                </a:rPr>
                <a:t>Improve Operational Capabilities </a:t>
              </a:r>
            </a:p>
          </p:txBody>
        </p:sp>
        <p:sp>
          <p:nvSpPr>
            <p:cNvPr id="35" name="Rounded Rectangle 34">
              <a:extLst>
                <a:ext uri="{FF2B5EF4-FFF2-40B4-BE49-F238E27FC236}">
                  <a16:creationId xmlns:a16="http://schemas.microsoft.com/office/drawing/2014/main" id="{DA3F36B1-1C93-9A42-81FE-363160974C3A}"/>
                </a:ext>
              </a:extLst>
            </p:cNvPr>
            <p:cNvSpPr/>
            <p:nvPr/>
          </p:nvSpPr>
          <p:spPr>
            <a:xfrm>
              <a:off x="234239" y="1309392"/>
              <a:ext cx="2834640" cy="182880"/>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332" b="1" i="0" u="none" strike="noStrike" kern="1200" cap="none" spc="0" normalizeH="0" baseline="0" noProof="0">
                  <a:ln>
                    <a:noFill/>
                  </a:ln>
                  <a:solidFill>
                    <a:prstClr val="white"/>
                  </a:solidFill>
                  <a:effectLst/>
                  <a:uLnTx/>
                  <a:uFillTx/>
                  <a:latin typeface="Calibri" panose="020F0502020204030204"/>
                  <a:ea typeface="+mn-ea"/>
                  <a:cs typeface="+mn-cs"/>
                </a:rPr>
                <a:t>Enhance Research, Development and Innovation  </a:t>
              </a:r>
            </a:p>
          </p:txBody>
        </p:sp>
        <p:sp>
          <p:nvSpPr>
            <p:cNvPr id="36" name="Rounded Rectangle 35">
              <a:extLst>
                <a:ext uri="{FF2B5EF4-FFF2-40B4-BE49-F238E27FC236}">
                  <a16:creationId xmlns:a16="http://schemas.microsoft.com/office/drawing/2014/main" id="{EBBC2612-D25E-674A-953B-75321976599E}"/>
                </a:ext>
              </a:extLst>
            </p:cNvPr>
            <p:cNvSpPr/>
            <p:nvPr/>
          </p:nvSpPr>
          <p:spPr>
            <a:xfrm>
              <a:off x="234239" y="1488553"/>
              <a:ext cx="2834640" cy="182880"/>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332" b="1" i="0" u="none" strike="noStrike" kern="1200" cap="none" spc="0" normalizeH="0" baseline="0" noProof="0">
                  <a:ln>
                    <a:noFill/>
                  </a:ln>
                  <a:solidFill>
                    <a:prstClr val="white"/>
                  </a:solidFill>
                  <a:effectLst/>
                  <a:uLnTx/>
                  <a:uFillTx/>
                  <a:latin typeface="Calibri" panose="020F0502020204030204"/>
                  <a:ea typeface="+mn-ea"/>
                  <a:cs typeface="+mn-cs"/>
                </a:rPr>
                <a:t>Expand Product and Service Usability </a:t>
              </a:r>
              <a:endParaRPr kumimoji="0" lang="en-US" sz="1332"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ounded Rectangle 36">
              <a:extLst>
                <a:ext uri="{FF2B5EF4-FFF2-40B4-BE49-F238E27FC236}">
                  <a16:creationId xmlns:a16="http://schemas.microsoft.com/office/drawing/2014/main" id="{1C25BAB2-5B90-FF41-8AAA-1B61CF219015}"/>
                </a:ext>
              </a:extLst>
            </p:cNvPr>
            <p:cNvSpPr/>
            <p:nvPr/>
          </p:nvSpPr>
          <p:spPr>
            <a:xfrm>
              <a:off x="234238" y="1667714"/>
              <a:ext cx="2834640" cy="18288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332" b="1" i="0" u="none" strike="noStrike" kern="1200" cap="none" spc="0" normalizeH="0" baseline="0" noProof="0">
                  <a:ln>
                    <a:noFill/>
                  </a:ln>
                  <a:solidFill>
                    <a:prstClr val="white"/>
                  </a:solidFill>
                  <a:effectLst/>
                  <a:uLnTx/>
                  <a:uFillTx/>
                  <a:latin typeface="Calibri" panose="020F0502020204030204"/>
                  <a:ea typeface="+mn-ea"/>
                  <a:cs typeface="+mn-cs"/>
                </a:rPr>
                <a:t>Ensure Community Engagement </a:t>
              </a:r>
              <a:endParaRPr kumimoji="0" lang="en-US" sz="1332"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8" name="Rounded Rectangle 37">
            <a:extLst>
              <a:ext uri="{FF2B5EF4-FFF2-40B4-BE49-F238E27FC236}">
                <a16:creationId xmlns:a16="http://schemas.microsoft.com/office/drawing/2014/main" id="{327BBF9D-AEBE-8749-BA2B-08CD5C61E07C}"/>
              </a:ext>
            </a:extLst>
          </p:cNvPr>
          <p:cNvSpPr/>
          <p:nvPr/>
        </p:nvSpPr>
        <p:spPr>
          <a:xfrm>
            <a:off x="254761" y="5959497"/>
            <a:ext cx="12058914" cy="243614"/>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Thoroughly understand user needs and capabilities available to meet them </a:t>
            </a:r>
          </a:p>
        </p:txBody>
      </p:sp>
      <p:sp>
        <p:nvSpPr>
          <p:cNvPr id="39" name="Rounded Rectangle 38">
            <a:extLst>
              <a:ext uri="{FF2B5EF4-FFF2-40B4-BE49-F238E27FC236}">
                <a16:creationId xmlns:a16="http://schemas.microsoft.com/office/drawing/2014/main" id="{02B250FD-F37A-404F-B89F-E64DA79A57B5}"/>
              </a:ext>
            </a:extLst>
          </p:cNvPr>
          <p:cNvSpPr/>
          <p:nvPr/>
        </p:nvSpPr>
        <p:spPr>
          <a:xfrm>
            <a:off x="2081297" y="4935940"/>
            <a:ext cx="10231806" cy="243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1599" b="0" i="0" u="none" strike="noStrike" kern="1200" cap="none" spc="0" normalizeH="0" baseline="0" noProof="0">
                <a:ln>
                  <a:noFill/>
                </a:ln>
                <a:solidFill>
                  <a:prstClr val="white"/>
                </a:solidFill>
                <a:effectLst/>
                <a:uLnTx/>
                <a:uFillTx/>
                <a:latin typeface="Calibri" panose="020F0502020204030204"/>
                <a:ea typeface="+mn-ea"/>
                <a:cs typeface="+mn-cs"/>
              </a:rPr>
              <a:t>Investigate new science and technologies  </a:t>
            </a:r>
          </a:p>
        </p:txBody>
      </p:sp>
      <p:sp>
        <p:nvSpPr>
          <p:cNvPr id="41" name="Title 1">
            <a:extLst>
              <a:ext uri="{FF2B5EF4-FFF2-40B4-BE49-F238E27FC236}">
                <a16:creationId xmlns:a16="http://schemas.microsoft.com/office/drawing/2014/main" id="{86D6CD08-B5A7-DD4F-9EF9-E15E45F4357F}"/>
              </a:ext>
            </a:extLst>
          </p:cNvPr>
          <p:cNvSpPr txBox="1">
            <a:spLocks/>
          </p:cNvSpPr>
          <p:nvPr/>
        </p:nvSpPr>
        <p:spPr>
          <a:xfrm>
            <a:off x="82232" y="417520"/>
            <a:ext cx="9470921" cy="486633"/>
          </a:xfrm>
          <a:prstGeom prst="rect">
            <a:avLst/>
          </a:prstGeom>
        </p:spPr>
        <p:txBody>
          <a:bodyPr>
            <a:normAutofit fontScale="9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913554" rtl="0" eaLnBrk="1" fontAlgn="auto" latinLnBrk="0" hangingPunct="1">
              <a:lnSpc>
                <a:spcPct val="90000"/>
              </a:lnSpc>
              <a:spcBef>
                <a:spcPct val="0"/>
              </a:spcBef>
              <a:spcAft>
                <a:spcPts val="0"/>
              </a:spcAft>
              <a:buClrTx/>
              <a:buSzTx/>
              <a:buFontTx/>
              <a:buNone/>
              <a:tabLst/>
              <a:defRPr/>
            </a:pPr>
            <a:r>
              <a:rPr kumimoji="0" lang="en-US" sz="3597" b="1" i="0" u="none" strike="noStrike" kern="1200" cap="none" spc="0" normalizeH="0" baseline="0" noProof="0">
                <a:ln>
                  <a:noFill/>
                </a:ln>
                <a:solidFill>
                  <a:srgbClr val="FFC000"/>
                </a:solidFill>
                <a:effectLst/>
                <a:uLnTx/>
                <a:uFillTx/>
                <a:latin typeface="Arial Narrow" panose="020B0604020202020204" pitchFamily="34" charset="0"/>
                <a:ea typeface="+mj-ea"/>
                <a:cs typeface="Arial Narrow" panose="020B0604020202020204" pitchFamily="34" charset="0"/>
              </a:rPr>
              <a:t>National Land Imaging Future Directions</a:t>
            </a:r>
          </a:p>
        </p:txBody>
      </p:sp>
      <p:grpSp>
        <p:nvGrpSpPr>
          <p:cNvPr id="43" name="Group 42">
            <a:extLst>
              <a:ext uri="{FF2B5EF4-FFF2-40B4-BE49-F238E27FC236}">
                <a16:creationId xmlns:a16="http://schemas.microsoft.com/office/drawing/2014/main" id="{FA24EF2B-44B5-7142-9790-071FFB68DB9D}"/>
              </a:ext>
            </a:extLst>
          </p:cNvPr>
          <p:cNvGrpSpPr/>
          <p:nvPr/>
        </p:nvGrpSpPr>
        <p:grpSpPr>
          <a:xfrm rot="21282005">
            <a:off x="5052980" y="2187660"/>
            <a:ext cx="7963311" cy="5463051"/>
            <a:chOff x="1577034" y="-2206384"/>
            <a:chExt cx="10702761" cy="7342522"/>
          </a:xfrm>
          <a:solidFill>
            <a:schemeClr val="accent6">
              <a:lumMod val="50000"/>
            </a:schemeClr>
          </a:solidFill>
        </p:grpSpPr>
        <p:pic>
          <p:nvPicPr>
            <p:cNvPr id="7" name="Graphic 6" descr="Arrow Slight curve">
              <a:extLst>
                <a:ext uri="{FF2B5EF4-FFF2-40B4-BE49-F238E27FC236}">
                  <a16:creationId xmlns:a16="http://schemas.microsoft.com/office/drawing/2014/main" id="{55BF2F6C-FC45-4E47-87C4-16A203CB7F6F}"/>
                </a:ext>
                <a:ext uri="{C183D7F6-B498-43B3-948B-1728B52AA6E4}">
                  <adec:decorative xmlns:adec="http://schemas.microsoft.com/office/drawing/2017/decorative" val="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729701">
              <a:off x="1577034" y="-2206384"/>
              <a:ext cx="10702761" cy="7342522"/>
            </a:xfrm>
            <a:prstGeom prst="rect">
              <a:avLst/>
            </a:prstGeom>
            <a:effectLst>
              <a:glow>
                <a:schemeClr val="accent4">
                  <a:satMod val="175000"/>
                  <a:alpha val="40000"/>
                </a:schemeClr>
              </a:glow>
            </a:effectLst>
          </p:spPr>
        </p:pic>
        <p:sp>
          <p:nvSpPr>
            <p:cNvPr id="42" name="TextBox 41">
              <a:extLst>
                <a:ext uri="{FF2B5EF4-FFF2-40B4-BE49-F238E27FC236}">
                  <a16:creationId xmlns:a16="http://schemas.microsoft.com/office/drawing/2014/main" id="{89CEC606-DE22-E249-8733-8725CD2F7B0F}"/>
                </a:ext>
              </a:extLst>
            </p:cNvPr>
            <p:cNvSpPr txBox="1"/>
            <p:nvPr/>
          </p:nvSpPr>
          <p:spPr>
            <a:xfrm rot="19529395">
              <a:off x="6224034" y="-99505"/>
              <a:ext cx="5585026" cy="564821"/>
            </a:xfrm>
            <a:prstGeom prst="rect">
              <a:avLst/>
            </a:prstGeom>
            <a:noFill/>
            <a:ln w="31750">
              <a:noFill/>
            </a:ln>
          </p:spPr>
          <p:txBody>
            <a:bodyPr wrap="square" rtlCol="0">
              <a:spAutoFit/>
            </a:bodyPr>
            <a:lstStyle/>
            <a:p>
              <a:pPr marL="0" marR="0" lvl="0" indent="0" algn="l" defTabSz="1218072" rtl="0" eaLnBrk="0" fontAlgn="base" latinLnBrk="0" hangingPunct="0">
                <a:lnSpc>
                  <a:spcPct val="100000"/>
                </a:lnSpc>
                <a:spcBef>
                  <a:spcPct val="0"/>
                </a:spcBef>
                <a:spcAft>
                  <a:spcPct val="0"/>
                </a:spcAft>
                <a:buClrTx/>
                <a:buSzTx/>
                <a:buFontTx/>
                <a:buNone/>
                <a:tabLst/>
                <a:defRPr/>
              </a:pPr>
              <a:r>
                <a:rPr kumimoji="0" lang="en-US" sz="2131" b="0" i="0" u="none" strike="noStrike" kern="1200" cap="none" spc="0" normalizeH="0" baseline="0" noProof="0" dirty="0">
                  <a:ln>
                    <a:noFill/>
                  </a:ln>
                  <a:solidFill>
                    <a:prstClr val="white"/>
                  </a:solidFill>
                  <a:effectLst/>
                  <a:uLnTx/>
                  <a:uFillTx/>
                  <a:latin typeface="Arial" pitchFamily="34" charset="0"/>
                  <a:ea typeface="ＭＳ Ｐゴシック" pitchFamily="34" charset="-128"/>
                  <a:cs typeface="+mn-cs"/>
                </a:rPr>
                <a:t>Increasing User Satisfaction</a:t>
              </a:r>
            </a:p>
          </p:txBody>
        </p:sp>
      </p:grpSp>
      <p:sp>
        <p:nvSpPr>
          <p:cNvPr id="2" name="Slide Number Placeholder 1">
            <a:extLst>
              <a:ext uri="{FF2B5EF4-FFF2-40B4-BE49-F238E27FC236}">
                <a16:creationId xmlns:a16="http://schemas.microsoft.com/office/drawing/2014/main" id="{7F0CC255-01D2-4E5A-BEAA-D7BE2BC056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4F3C59-A0AF-1047-8AF5-0B368E577826}" type="slidenum">
              <a:rPr kumimoji="0" lang="en-US" sz="1199"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99"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770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46585-3A42-45FD-9D11-F06E26E89355}"/>
              </a:ext>
            </a:extLst>
          </p:cNvPr>
          <p:cNvSpPr>
            <a:spLocks noGrp="1"/>
          </p:cNvSpPr>
          <p:nvPr>
            <p:ph type="title"/>
          </p:nvPr>
        </p:nvSpPr>
        <p:spPr>
          <a:xfrm>
            <a:off x="305774" y="365538"/>
            <a:ext cx="10929155" cy="457198"/>
          </a:xfrm>
        </p:spPr>
        <p:txBody>
          <a:bodyPr/>
          <a:lstStyle/>
          <a:p>
            <a:pPr algn="ctr"/>
            <a:r>
              <a:rPr lang="en-US" sz="2800" dirty="0">
                <a:latin typeface="+mn-lt"/>
              </a:rPr>
              <a:t>Why Does NLI Engage Internationally?</a:t>
            </a:r>
          </a:p>
        </p:txBody>
      </p:sp>
      <p:sp>
        <p:nvSpPr>
          <p:cNvPr id="3" name="Content Placeholder 2">
            <a:extLst>
              <a:ext uri="{FF2B5EF4-FFF2-40B4-BE49-F238E27FC236}">
                <a16:creationId xmlns:a16="http://schemas.microsoft.com/office/drawing/2014/main" id="{6C5601CF-4E1D-4345-884E-CEE3D73CEE6A}"/>
              </a:ext>
            </a:extLst>
          </p:cNvPr>
          <p:cNvSpPr>
            <a:spLocks noGrp="1"/>
          </p:cNvSpPr>
          <p:nvPr>
            <p:ph idx="1"/>
          </p:nvPr>
        </p:nvSpPr>
        <p:spPr>
          <a:xfrm>
            <a:off x="232098" y="1473642"/>
            <a:ext cx="11970176" cy="4839510"/>
          </a:xfrm>
        </p:spPr>
        <p:txBody>
          <a:bodyPr/>
          <a:lstStyle/>
          <a:p>
            <a:pPr marL="0" indent="0">
              <a:buNone/>
            </a:pPr>
            <a:endParaRPr lang="en-US" sz="1800" b="1" dirty="0"/>
          </a:p>
          <a:p>
            <a:pPr marL="0" indent="0">
              <a:buNone/>
            </a:pPr>
            <a:endParaRPr lang="en-US" sz="1800" dirty="0"/>
          </a:p>
          <a:p>
            <a:pPr marL="0" indent="0">
              <a:buNone/>
            </a:pPr>
            <a:r>
              <a:rPr lang="en-US" sz="1800" b="1" dirty="0"/>
              <a:t>How Does USGS Engage?</a:t>
            </a:r>
          </a:p>
          <a:p>
            <a:pPr>
              <a:spcBef>
                <a:spcPts val="1800"/>
              </a:spcBef>
            </a:pPr>
            <a:r>
              <a:rPr lang="en-US" sz="1600" b="1" dirty="0">
                <a:solidFill>
                  <a:srgbClr val="0070C0"/>
                </a:solidFill>
              </a:rPr>
              <a:t>Landsat International Cooperator Network and Landsat Ground Network</a:t>
            </a:r>
          </a:p>
          <a:p>
            <a:pPr>
              <a:spcBef>
                <a:spcPts val="1800"/>
              </a:spcBef>
            </a:pPr>
            <a:r>
              <a:rPr lang="en-US" sz="1600" b="1" dirty="0">
                <a:solidFill>
                  <a:srgbClr val="0070C0"/>
                </a:solidFill>
              </a:rPr>
              <a:t>Bilateral Partnerships</a:t>
            </a:r>
          </a:p>
          <a:p>
            <a:pPr lvl="1"/>
            <a:r>
              <a:rPr lang="en-US" sz="1600" dirty="0"/>
              <a:t>European Commission/European Space Agency, Geoscience Australia/Australian Space Agency, </a:t>
            </a:r>
            <a:r>
              <a:rPr lang="en-US" sz="1600" b="1" dirty="0"/>
              <a:t>German Aerospace Center</a:t>
            </a:r>
            <a:r>
              <a:rPr lang="en-US" sz="1600" dirty="0"/>
              <a:t>, Indian Space Research Organization, Japanese Aerospace Exploration Agency, others </a:t>
            </a:r>
          </a:p>
          <a:p>
            <a:pPr>
              <a:spcBef>
                <a:spcPts val="1800"/>
              </a:spcBef>
            </a:pPr>
            <a:r>
              <a:rPr lang="en-US" sz="1600" b="1" dirty="0">
                <a:solidFill>
                  <a:srgbClr val="0070C0"/>
                </a:solidFill>
              </a:rPr>
              <a:t>Multilateral Collaboration</a:t>
            </a:r>
          </a:p>
          <a:p>
            <a:pPr lvl="1"/>
            <a:r>
              <a:rPr lang="en-US" sz="1600" dirty="0"/>
              <a:t>Group on Earth Observations (GEO), Committee on Earth Observation Satellites (CEOS), International Charter for Space and Major Disasters, UN Committee on the Peaceful Uses of Outer Space, UN International Committee on Global Navigation Satellite Systems; Int’l Standards Organization Technical Committee 211 on Geographic Information and Geomatics, others</a:t>
            </a:r>
          </a:p>
          <a:p>
            <a:r>
              <a:rPr lang="en-US" sz="1600" b="1" dirty="0">
                <a:solidFill>
                  <a:srgbClr val="0070C0"/>
                </a:solidFill>
              </a:rPr>
              <a:t>Support to U.S. National and International Earth Observation and S&amp;T Policy</a:t>
            </a:r>
          </a:p>
          <a:p>
            <a:pPr lvl="1"/>
            <a:r>
              <a:rPr lang="en-US" sz="1600" dirty="0"/>
              <a:t>U.S. National Space Policy; U.S. National Plan for Civil EO; State Dept-led Civil Space Dialogues and international agreement reviews; EO support to USGS International Programs Office</a:t>
            </a:r>
          </a:p>
        </p:txBody>
      </p:sp>
      <p:sp>
        <p:nvSpPr>
          <p:cNvPr id="4" name="Rectangle 3">
            <a:extLst>
              <a:ext uri="{FF2B5EF4-FFF2-40B4-BE49-F238E27FC236}">
                <a16:creationId xmlns:a16="http://schemas.microsoft.com/office/drawing/2014/main" id="{EA5C7262-A5FD-47A0-A474-FA2554C526FB}"/>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5" name="Rectangle 4">
            <a:extLst>
              <a:ext uri="{FF2B5EF4-FFF2-40B4-BE49-F238E27FC236}">
                <a16:creationId xmlns:a16="http://schemas.microsoft.com/office/drawing/2014/main" id="{A28A9420-300F-4B32-8148-5482117FEDF0}"/>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TextBox 5">
            <a:extLst>
              <a:ext uri="{FF2B5EF4-FFF2-40B4-BE49-F238E27FC236}">
                <a16:creationId xmlns:a16="http://schemas.microsoft.com/office/drawing/2014/main" id="{477A53F5-AEB5-4EEB-8052-1A1F56C6BE42}"/>
              </a:ext>
            </a:extLst>
          </p:cNvPr>
          <p:cNvSpPr txBox="1"/>
          <p:nvPr/>
        </p:nvSpPr>
        <p:spPr>
          <a:xfrm>
            <a:off x="2045505" y="1154191"/>
            <a:ext cx="8343363" cy="646331"/>
          </a:xfrm>
          <a:prstGeom prst="rect">
            <a:avLst/>
          </a:prstGeom>
          <a:solidFill>
            <a:srgbClr val="0070C0"/>
          </a:solidFill>
        </p:spPr>
        <p:txBody>
          <a:bodyPr wrap="square" rtlCol="0">
            <a:spAutoFit/>
          </a:bodyPr>
          <a:lstStyle/>
          <a:p>
            <a:pPr marL="0" indent="0" algn="ctr">
              <a:buNone/>
            </a:pPr>
            <a:r>
              <a:rPr lang="en-US" b="1" i="1" dirty="0">
                <a:solidFill>
                  <a:schemeClr val="bg1"/>
                </a:solidFill>
              </a:rPr>
              <a:t>To enhance USGS system capabilities, reduce overall costs, and increase</a:t>
            </a:r>
          </a:p>
          <a:p>
            <a:pPr marL="0" indent="0" algn="ctr">
              <a:buNone/>
            </a:pPr>
            <a:r>
              <a:rPr lang="en-US" b="1" i="1" dirty="0">
                <a:solidFill>
                  <a:schemeClr val="bg1"/>
                </a:solidFill>
              </a:rPr>
              <a:t>the quantity and quality of land-imaging data for Federal Civil Agencies</a:t>
            </a:r>
          </a:p>
        </p:txBody>
      </p:sp>
    </p:spTree>
    <p:extLst>
      <p:ext uri="{BB962C8B-B14F-4D97-AF65-F5344CB8AC3E}">
        <p14:creationId xmlns:p14="http://schemas.microsoft.com/office/powerpoint/2010/main" val="323955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11017" y="171450"/>
            <a:ext cx="11728937" cy="677007"/>
          </a:xfrm>
        </p:spPr>
        <p:txBody>
          <a:bodyPr>
            <a:normAutofit/>
          </a:bodyPr>
          <a:lstStyle/>
          <a:p>
            <a:pPr algn="ctr"/>
            <a:r>
              <a:rPr lang="en-US" sz="2800" dirty="0">
                <a:effectLst>
                  <a:outerShdw blurRad="38100" dist="38100" dir="2700000" algn="tl">
                    <a:srgbClr val="000000">
                      <a:alpha val="43137"/>
                    </a:srgbClr>
                  </a:outerShdw>
                </a:effectLst>
              </a:rPr>
              <a:t>USGS NLI Program Affiliations</a:t>
            </a:r>
          </a:p>
        </p:txBody>
      </p:sp>
      <p:sp>
        <p:nvSpPr>
          <p:cNvPr id="10" name="Content Placeholder 2"/>
          <p:cNvSpPr>
            <a:spLocks noGrp="1"/>
          </p:cNvSpPr>
          <p:nvPr>
            <p:ph idx="1"/>
          </p:nvPr>
        </p:nvSpPr>
        <p:spPr>
          <a:xfrm>
            <a:off x="211016" y="687264"/>
            <a:ext cx="11980984" cy="4954465"/>
          </a:xfrm>
        </p:spPr>
        <p:txBody>
          <a:bodyPr>
            <a:noAutofit/>
          </a:bodyPr>
          <a:lstStyle/>
          <a:p>
            <a:pPr marL="0" indent="0">
              <a:spcBef>
                <a:spcPts val="450"/>
              </a:spcBef>
              <a:buNone/>
            </a:pPr>
            <a:r>
              <a:rPr lang="en-US" sz="1200" dirty="0">
                <a:solidFill>
                  <a:srgbClr val="0000FF"/>
                </a:solidFill>
              </a:rPr>
              <a:t>US Group on Earth Observations (USGEO) and international Group on Earth Observations (GEO)</a:t>
            </a:r>
          </a:p>
          <a:p>
            <a:pPr marL="0" indent="0">
              <a:spcBef>
                <a:spcPts val="0"/>
              </a:spcBef>
              <a:buNone/>
            </a:pPr>
            <a:r>
              <a:rPr lang="en-US" sz="1000" dirty="0"/>
              <a:t>Co-Chair for 13-agency NSTC subcommittee; coordinate, plan, and assess Federal Earth observation activities; advance the global use of Earth observations for societal benefit</a:t>
            </a:r>
          </a:p>
          <a:p>
            <a:pPr marL="0" indent="0">
              <a:spcBef>
                <a:spcPts val="0"/>
              </a:spcBef>
              <a:buNone/>
            </a:pPr>
            <a:endParaRPr lang="en-US" sz="800" dirty="0">
              <a:solidFill>
                <a:srgbClr val="0000FF"/>
              </a:solidFill>
            </a:endParaRPr>
          </a:p>
          <a:p>
            <a:pPr marL="0" indent="0">
              <a:spcBef>
                <a:spcPts val="0"/>
              </a:spcBef>
              <a:buNone/>
            </a:pPr>
            <a:r>
              <a:rPr lang="en-US" sz="1200" dirty="0">
                <a:solidFill>
                  <a:srgbClr val="0000FF"/>
                </a:solidFill>
              </a:rPr>
              <a:t>Civil Applications Committee (CAC)</a:t>
            </a:r>
          </a:p>
          <a:p>
            <a:pPr marL="0" indent="0">
              <a:spcBef>
                <a:spcPts val="0"/>
              </a:spcBef>
              <a:buNone/>
            </a:pPr>
            <a:r>
              <a:rPr lang="en-US" sz="1000" dirty="0"/>
              <a:t>Secretariat for 11-civil agency member committee facilitating appropriate civil use of overhead remote sensing technology and data collected by classified military and intelligence systems and commercial sources</a:t>
            </a:r>
          </a:p>
          <a:p>
            <a:pPr marL="0" indent="0">
              <a:spcBef>
                <a:spcPts val="0"/>
              </a:spcBef>
              <a:buNone/>
            </a:pPr>
            <a:endParaRPr lang="en-US" sz="800" dirty="0">
              <a:solidFill>
                <a:srgbClr val="0000FF"/>
              </a:solidFill>
            </a:endParaRPr>
          </a:p>
          <a:p>
            <a:pPr marL="0" indent="0">
              <a:spcBef>
                <a:spcPts val="0"/>
              </a:spcBef>
              <a:buNone/>
            </a:pPr>
            <a:r>
              <a:rPr lang="en-US" sz="1200" dirty="0">
                <a:solidFill>
                  <a:srgbClr val="0000FF"/>
                </a:solidFill>
              </a:rPr>
              <a:t>Federal Geographic Data Committee (FGDC) </a:t>
            </a:r>
          </a:p>
          <a:p>
            <a:pPr marL="0" lvl="1" indent="0">
              <a:spcBef>
                <a:spcPts val="0"/>
              </a:spcBef>
              <a:buNone/>
              <a:tabLst>
                <a:tab pos="1325166" algn="l"/>
              </a:tabLst>
              <a:defRPr/>
            </a:pPr>
            <a:r>
              <a:rPr lang="en-US" sz="1000" b="1" dirty="0"/>
              <a:t>Co-lead (with US Department of Agriculture) on A16 Imagery Theme; promotes coordinated development, use, sharing, dissemination of geospatial data on a national basis; 32 members (DOI Chair/OMB Vice chair); formulate requirements across FGDC</a:t>
            </a:r>
          </a:p>
          <a:p>
            <a:pPr marL="0" lvl="1" indent="0">
              <a:spcBef>
                <a:spcPts val="0"/>
              </a:spcBef>
              <a:buNone/>
              <a:tabLst>
                <a:tab pos="1325166" algn="l"/>
              </a:tabLst>
              <a:defRPr/>
            </a:pPr>
            <a:endParaRPr lang="en-US" sz="800" b="1" dirty="0"/>
          </a:p>
          <a:p>
            <a:pPr marL="0" indent="0">
              <a:spcBef>
                <a:spcPts val="0"/>
              </a:spcBef>
              <a:buNone/>
            </a:pPr>
            <a:r>
              <a:rPr lang="en-US" sz="1200" dirty="0">
                <a:solidFill>
                  <a:srgbClr val="0000FF"/>
                </a:solidFill>
              </a:rPr>
              <a:t>National Digital </a:t>
            </a:r>
            <a:r>
              <a:rPr lang="en-US" sz="1200" dirty="0" err="1">
                <a:solidFill>
                  <a:srgbClr val="0000FF"/>
                </a:solidFill>
              </a:rPr>
              <a:t>Orthoimagery</a:t>
            </a:r>
            <a:r>
              <a:rPr lang="en-US" sz="1200" dirty="0">
                <a:solidFill>
                  <a:srgbClr val="0000FF"/>
                </a:solidFill>
              </a:rPr>
              <a:t> Program (NDOP)</a:t>
            </a:r>
          </a:p>
          <a:p>
            <a:pPr marL="0" indent="0">
              <a:spcBef>
                <a:spcPts val="0"/>
              </a:spcBef>
              <a:buNone/>
            </a:pPr>
            <a:r>
              <a:rPr lang="en-US" sz="1000" dirty="0">
                <a:solidFill>
                  <a:prstClr val="black"/>
                </a:solidFill>
              </a:rPr>
              <a:t>Chair interagency body responsible for developing, promoting, executing a national strategy for the acquisition or development of ortho-imagery data for Federal agencies via partnerships with State, local, tribal, private orgs</a:t>
            </a:r>
          </a:p>
          <a:p>
            <a:pPr marL="0" indent="0">
              <a:spcBef>
                <a:spcPts val="0"/>
              </a:spcBef>
              <a:buNone/>
            </a:pPr>
            <a:endParaRPr lang="en-US" sz="800" dirty="0">
              <a:solidFill>
                <a:prstClr val="black"/>
              </a:solidFill>
            </a:endParaRPr>
          </a:p>
          <a:p>
            <a:pPr marL="0" indent="0">
              <a:spcBef>
                <a:spcPts val="0"/>
              </a:spcBef>
              <a:buNone/>
            </a:pPr>
            <a:r>
              <a:rPr lang="en-US" sz="1200" dirty="0">
                <a:solidFill>
                  <a:srgbClr val="0000FF"/>
                </a:solidFill>
              </a:rPr>
              <a:t>National System for Geospatial Intelligence (NSG) Council, Committee (GEOCOM)</a:t>
            </a:r>
          </a:p>
          <a:p>
            <a:pPr marL="0" indent="0">
              <a:spcBef>
                <a:spcPts val="0"/>
              </a:spcBef>
              <a:buNone/>
            </a:pPr>
            <a:r>
              <a:rPr lang="en-US" sz="1000" dirty="0">
                <a:cs typeface="Arial" panose="020B0604020202020204" pitchFamily="34" charset="0"/>
              </a:rPr>
              <a:t>Participate as Principal and Associate members in governance bodies for NSG coordination and decision-making</a:t>
            </a:r>
          </a:p>
          <a:p>
            <a:pPr marL="0" indent="0">
              <a:spcBef>
                <a:spcPts val="0"/>
              </a:spcBef>
              <a:buNone/>
            </a:pPr>
            <a:endParaRPr lang="en-US" sz="800" dirty="0">
              <a:cs typeface="Arial" panose="020B0604020202020204" pitchFamily="34" charset="0"/>
            </a:endParaRPr>
          </a:p>
          <a:p>
            <a:pPr marL="0" indent="0">
              <a:spcBef>
                <a:spcPts val="0"/>
              </a:spcBef>
              <a:buNone/>
            </a:pPr>
            <a:r>
              <a:rPr lang="en-US" sz="1200" dirty="0">
                <a:solidFill>
                  <a:srgbClr val="0000FF"/>
                </a:solidFill>
              </a:rPr>
              <a:t>National Geospatial Advisory Council (NGAC) Landsat Advisory Group</a:t>
            </a:r>
          </a:p>
          <a:p>
            <a:pPr marL="0" indent="0">
              <a:spcBef>
                <a:spcPts val="0"/>
              </a:spcBef>
              <a:buNone/>
            </a:pPr>
            <a:r>
              <a:rPr lang="en-US" sz="1000" dirty="0">
                <a:ea typeface="MS Mincho"/>
                <a:cs typeface="Times New Roman"/>
              </a:rPr>
              <a:t>Provides advice to the Federal Government on the requirements, objectives and actions of the Landsat Program</a:t>
            </a:r>
          </a:p>
          <a:p>
            <a:pPr marL="0" indent="0">
              <a:spcBef>
                <a:spcPts val="0"/>
              </a:spcBef>
              <a:buNone/>
            </a:pPr>
            <a:endParaRPr lang="en-US" sz="800" dirty="0"/>
          </a:p>
          <a:p>
            <a:pPr marL="0" indent="0">
              <a:spcBef>
                <a:spcPts val="0"/>
              </a:spcBef>
              <a:buNone/>
            </a:pPr>
            <a:r>
              <a:rPr lang="en-US" sz="1200" dirty="0">
                <a:solidFill>
                  <a:srgbClr val="0000FF"/>
                </a:solidFill>
              </a:rPr>
              <a:t>DOI Remote Sensing Working Group</a:t>
            </a:r>
          </a:p>
          <a:p>
            <a:pPr marL="0" indent="0">
              <a:spcBef>
                <a:spcPts val="0"/>
              </a:spcBef>
              <a:buNone/>
            </a:pPr>
            <a:r>
              <a:rPr lang="en-US" sz="1000" dirty="0"/>
              <a:t>Team comprised of remote sensing experts from all DOI bureaus working together to share expertise</a:t>
            </a:r>
          </a:p>
          <a:p>
            <a:pPr marL="0" indent="0">
              <a:spcBef>
                <a:spcPts val="0"/>
              </a:spcBef>
              <a:buNone/>
            </a:pPr>
            <a:endParaRPr lang="en-US" sz="800" dirty="0"/>
          </a:p>
          <a:p>
            <a:pPr marL="0" indent="0">
              <a:spcBef>
                <a:spcPts val="0"/>
              </a:spcBef>
              <a:buNone/>
            </a:pPr>
            <a:r>
              <a:rPr lang="en-US" sz="1200" dirty="0">
                <a:solidFill>
                  <a:srgbClr val="0000FF"/>
                </a:solidFill>
              </a:rPr>
              <a:t>Landsat Science Team</a:t>
            </a:r>
          </a:p>
          <a:p>
            <a:pPr marL="0" indent="0">
              <a:spcBef>
                <a:spcPts val="0"/>
              </a:spcBef>
              <a:buNone/>
            </a:pPr>
            <a:r>
              <a:rPr lang="en-US" sz="1000" dirty="0"/>
              <a:t>Comprised of 21 scientists and engineers from the Federal government, academia, industry and international organizations </a:t>
            </a:r>
          </a:p>
          <a:p>
            <a:pPr marL="0" indent="0">
              <a:spcBef>
                <a:spcPts val="0"/>
              </a:spcBef>
              <a:buNone/>
            </a:pPr>
            <a:endParaRPr lang="en-US" sz="800" dirty="0"/>
          </a:p>
          <a:p>
            <a:pPr marL="0" indent="0">
              <a:spcBef>
                <a:spcPts val="0"/>
              </a:spcBef>
              <a:buNone/>
            </a:pPr>
            <a:r>
              <a:rPr lang="en-US" sz="1200" dirty="0">
                <a:solidFill>
                  <a:srgbClr val="0000FF"/>
                </a:solidFill>
              </a:rPr>
              <a:t>International Charter on Space and Major Disasters</a:t>
            </a:r>
          </a:p>
          <a:p>
            <a:pPr marL="0" indent="0">
              <a:spcBef>
                <a:spcPts val="0"/>
              </a:spcBef>
              <a:buNone/>
            </a:pPr>
            <a:r>
              <a:rPr lang="en-US" sz="1000" dirty="0"/>
              <a:t>Provides satellite data from national &amp; private space agencies for those affected by natural or man-made disasters </a:t>
            </a:r>
          </a:p>
          <a:p>
            <a:pPr marL="0" indent="0">
              <a:spcBef>
                <a:spcPts val="0"/>
              </a:spcBef>
              <a:buNone/>
            </a:pPr>
            <a:endParaRPr lang="en-US" sz="800" dirty="0"/>
          </a:p>
          <a:p>
            <a:pPr marL="0" indent="0">
              <a:spcBef>
                <a:spcPts val="0"/>
              </a:spcBef>
              <a:buNone/>
            </a:pPr>
            <a:r>
              <a:rPr lang="en-US" sz="1200" dirty="0">
                <a:solidFill>
                  <a:srgbClr val="0000FF"/>
                </a:solidFill>
              </a:rPr>
              <a:t>AmericaView</a:t>
            </a:r>
          </a:p>
          <a:p>
            <a:pPr marL="0" indent="0">
              <a:spcBef>
                <a:spcPts val="0"/>
              </a:spcBef>
              <a:buNone/>
            </a:pPr>
            <a:r>
              <a:rPr lang="en-US" sz="1000" dirty="0"/>
              <a:t>A USGS-funded nationwide university consortium of scientists &amp; educators who support remote sensing for 38 “</a:t>
            </a:r>
            <a:r>
              <a:rPr lang="en-US" sz="1000" dirty="0" err="1"/>
              <a:t>StateViews</a:t>
            </a:r>
            <a:r>
              <a:rPr lang="en-US" sz="1000" dirty="0"/>
              <a:t>”</a:t>
            </a:r>
          </a:p>
          <a:p>
            <a:pPr marL="0" indent="0">
              <a:spcBef>
                <a:spcPts val="0"/>
              </a:spcBef>
              <a:buNone/>
            </a:pPr>
            <a:endParaRPr lang="en-US" sz="800" dirty="0"/>
          </a:p>
          <a:p>
            <a:pPr marL="0" indent="0">
              <a:spcBef>
                <a:spcPts val="0"/>
              </a:spcBef>
              <a:buNone/>
            </a:pPr>
            <a:r>
              <a:rPr lang="en-US" sz="1200" dirty="0">
                <a:solidFill>
                  <a:srgbClr val="0000FF"/>
                </a:solidFill>
              </a:rPr>
              <a:t>Committee on Earth Observation Satellites (CEOS)</a:t>
            </a:r>
          </a:p>
          <a:p>
            <a:pPr marL="0" indent="0">
              <a:spcBef>
                <a:spcPts val="0"/>
              </a:spcBef>
              <a:buNone/>
            </a:pPr>
            <a:r>
              <a:rPr lang="en-US" sz="1000" dirty="0"/>
              <a:t>Promotes international coordination and data standardization of civil space-based Earth observation programs </a:t>
            </a:r>
          </a:p>
          <a:p>
            <a:pPr marL="0" indent="0">
              <a:spcBef>
                <a:spcPts val="0"/>
              </a:spcBef>
              <a:buNone/>
            </a:pPr>
            <a:endParaRPr lang="en-US" sz="1000" dirty="0"/>
          </a:p>
          <a:p>
            <a:pPr marL="0" indent="0">
              <a:spcBef>
                <a:spcPts val="0"/>
              </a:spcBef>
              <a:buNone/>
            </a:pPr>
            <a:endParaRPr lang="en-US" sz="1050" dirty="0"/>
          </a:p>
        </p:txBody>
      </p:sp>
    </p:spTree>
    <p:extLst>
      <p:ext uri="{BB962C8B-B14F-4D97-AF65-F5344CB8AC3E}">
        <p14:creationId xmlns:p14="http://schemas.microsoft.com/office/powerpoint/2010/main" val="3480101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7D45A4B-0D64-47B2-B5FE-E6A79E3A0C5C}"/>
              </a:ext>
            </a:extLst>
          </p:cNvPr>
          <p:cNvSpPr>
            <a:spLocks noGrp="1"/>
          </p:cNvSpPr>
          <p:nvPr>
            <p:ph idx="1"/>
          </p:nvPr>
        </p:nvSpPr>
        <p:spPr>
          <a:xfrm>
            <a:off x="549594" y="1636291"/>
            <a:ext cx="7416541" cy="3585418"/>
          </a:xfrm>
        </p:spPr>
        <p:txBody>
          <a:bodyPr vert="horz" lIns="91440" tIns="45720" rIns="91440" bIns="45720" rtlCol="0" anchor="t">
            <a:normAutofit/>
          </a:bodyPr>
          <a:lstStyle/>
          <a:p>
            <a:pPr>
              <a:spcBef>
                <a:spcPts val="1800"/>
              </a:spcBef>
            </a:pPr>
            <a:r>
              <a:rPr lang="en-US" sz="2000" dirty="0"/>
              <a:t>Further the USGS goal for a global free/open data policy for vastly improved data availability and use </a:t>
            </a:r>
          </a:p>
          <a:p>
            <a:pPr>
              <a:spcBef>
                <a:spcPts val="1800"/>
              </a:spcBef>
            </a:pPr>
            <a:r>
              <a:rPr lang="en-US" sz="2000" dirty="0"/>
              <a:t>Bolster the USGS presence as a global leader in land remote sensing data and information</a:t>
            </a:r>
          </a:p>
          <a:p>
            <a:pPr>
              <a:spcBef>
                <a:spcPts val="1800"/>
              </a:spcBef>
            </a:pPr>
            <a:r>
              <a:rPr lang="en-US" sz="2000" dirty="0"/>
              <a:t>Enhance USGS's ability to address future mission requirements by better understanding needs and capabilities</a:t>
            </a:r>
          </a:p>
          <a:p>
            <a:pPr>
              <a:spcBef>
                <a:spcPts val="1800"/>
              </a:spcBef>
            </a:pPr>
            <a:r>
              <a:rPr lang="en-US" sz="2000" dirty="0"/>
              <a:t>Continue and expand upon advances in analysis ready data (ARD), interoperability, and other USGS collaboration efforts with Australia, Europe, India, and others</a:t>
            </a:r>
          </a:p>
          <a:p>
            <a:pPr>
              <a:spcBef>
                <a:spcPts val="1800"/>
              </a:spcBef>
            </a:pPr>
            <a:endParaRPr lang="en-US" dirty="0"/>
          </a:p>
        </p:txBody>
      </p:sp>
      <p:sp>
        <p:nvSpPr>
          <p:cNvPr id="2" name="Date Placeholder 1">
            <a:extLst>
              <a:ext uri="{FF2B5EF4-FFF2-40B4-BE49-F238E27FC236}">
                <a16:creationId xmlns:a16="http://schemas.microsoft.com/office/drawing/2014/main" id="{B6323A69-24AF-4447-8C43-6C8445FDA4EC}"/>
              </a:ext>
            </a:extLst>
          </p:cNvPr>
          <p:cNvSpPr>
            <a:spLocks noGrp="1"/>
          </p:cNvSpPr>
          <p:nvPr>
            <p:ph type="dt" sz="half" idx="10"/>
          </p:nvPr>
        </p:nvSpPr>
        <p:spPr/>
        <p:txBody>
          <a:bodyPr/>
          <a:lstStyle/>
          <a:p>
            <a:fld id="{B1E121F3-5B23-4E79-9A3D-912EACF00436}" type="datetime1">
              <a:rPr lang="en-US" smtClean="0"/>
              <a:t>4/19/2021</a:t>
            </a:fld>
            <a:endParaRPr lang="en-US" dirty="0"/>
          </a:p>
        </p:txBody>
      </p:sp>
      <p:sp>
        <p:nvSpPr>
          <p:cNvPr id="4" name="Footer Placeholder 3">
            <a:extLst>
              <a:ext uri="{FF2B5EF4-FFF2-40B4-BE49-F238E27FC236}">
                <a16:creationId xmlns:a16="http://schemas.microsoft.com/office/drawing/2014/main" id="{016C2C9C-06A3-48A9-98DA-E6BEA7388AE5}"/>
              </a:ext>
            </a:extLst>
          </p:cNvPr>
          <p:cNvSpPr>
            <a:spLocks noGrp="1"/>
          </p:cNvSpPr>
          <p:nvPr>
            <p:ph type="ftr" sz="quarter" idx="11"/>
          </p:nvPr>
        </p:nvSpPr>
        <p:spPr/>
        <p:txBody>
          <a:bodyPr/>
          <a:lstStyle/>
          <a:p>
            <a:r>
              <a:rPr lang="en-US"/>
              <a:t>National Land Imaging Program</a:t>
            </a:r>
            <a:endParaRPr lang="en-US" dirty="0"/>
          </a:p>
        </p:txBody>
      </p:sp>
      <p:sp>
        <p:nvSpPr>
          <p:cNvPr id="6" name="Slide Number Placeholder 5">
            <a:extLst>
              <a:ext uri="{FF2B5EF4-FFF2-40B4-BE49-F238E27FC236}">
                <a16:creationId xmlns:a16="http://schemas.microsoft.com/office/drawing/2014/main" id="{719A78DB-5278-4B16-B910-E0CBB714D0FF}"/>
              </a:ext>
            </a:extLst>
          </p:cNvPr>
          <p:cNvSpPr>
            <a:spLocks noGrp="1"/>
          </p:cNvSpPr>
          <p:nvPr>
            <p:ph type="sldNum" sz="quarter" idx="12"/>
          </p:nvPr>
        </p:nvSpPr>
        <p:spPr/>
        <p:txBody>
          <a:bodyPr/>
          <a:lstStyle/>
          <a:p>
            <a:fld id="{8A7A6979-0714-4377-B894-6BE4C2D6E202}" type="slidenum">
              <a:rPr lang="en-US" smtClean="0"/>
              <a:pPr/>
              <a:t>13</a:t>
            </a:fld>
            <a:endParaRPr lang="en-US"/>
          </a:p>
        </p:txBody>
      </p:sp>
      <p:sp>
        <p:nvSpPr>
          <p:cNvPr id="5" name="Title 4"/>
          <p:cNvSpPr>
            <a:spLocks noGrp="1"/>
          </p:cNvSpPr>
          <p:nvPr>
            <p:ph type="title"/>
          </p:nvPr>
        </p:nvSpPr>
        <p:spPr>
          <a:xfrm>
            <a:off x="549594" y="383583"/>
            <a:ext cx="10575088" cy="666427"/>
          </a:xfrm>
        </p:spPr>
        <p:txBody>
          <a:bodyPr>
            <a:noAutofit/>
          </a:bodyPr>
          <a:lstStyle/>
          <a:p>
            <a:r>
              <a:rPr lang="en-US" sz="1800" dirty="0">
                <a:solidFill>
                  <a:schemeClr val="tx1"/>
                </a:solidFill>
              </a:rPr>
              <a:t>Multilateral Collaboration:</a:t>
            </a:r>
            <a:br>
              <a:rPr lang="en-US" sz="1800" dirty="0">
                <a:solidFill>
                  <a:schemeClr val="tx1"/>
                </a:solidFill>
              </a:rPr>
            </a:br>
            <a:r>
              <a:rPr lang="en-US" sz="1800" i="1" dirty="0">
                <a:solidFill>
                  <a:srgbClr val="0070C0"/>
                </a:solidFill>
              </a:rPr>
              <a:t>Primary USGS CEOS Leadership Goals</a:t>
            </a:r>
          </a:p>
        </p:txBody>
      </p:sp>
      <p:pic>
        <p:nvPicPr>
          <p:cNvPr id="3" name="Picture 2">
            <a:extLst>
              <a:ext uri="{FF2B5EF4-FFF2-40B4-BE49-F238E27FC236}">
                <a16:creationId xmlns:a16="http://schemas.microsoft.com/office/drawing/2014/main" id="{13239899-6992-4908-B251-6027C65DC251}"/>
              </a:ext>
            </a:extLst>
          </p:cNvPr>
          <p:cNvPicPr>
            <a:picLocks noChangeAspect="1"/>
          </p:cNvPicPr>
          <p:nvPr/>
        </p:nvPicPr>
        <p:blipFill>
          <a:blip r:embed="rId3"/>
          <a:srcRect/>
          <a:stretch/>
        </p:blipFill>
        <p:spPr>
          <a:xfrm>
            <a:off x="9527458" y="434194"/>
            <a:ext cx="1207188" cy="565203"/>
          </a:xfrm>
          <a:prstGeom prst="rect">
            <a:avLst/>
          </a:prstGeom>
        </p:spPr>
      </p:pic>
      <p:sp>
        <p:nvSpPr>
          <p:cNvPr id="12" name="TextBox 11">
            <a:extLst>
              <a:ext uri="{FF2B5EF4-FFF2-40B4-BE49-F238E27FC236}">
                <a16:creationId xmlns:a16="http://schemas.microsoft.com/office/drawing/2014/main" id="{20513E76-0E2C-4F9D-8B83-6A4F45A9D2AD}"/>
              </a:ext>
            </a:extLst>
          </p:cNvPr>
          <p:cNvSpPr txBox="1"/>
          <p:nvPr/>
        </p:nvSpPr>
        <p:spPr>
          <a:xfrm>
            <a:off x="9053911" y="1084153"/>
            <a:ext cx="1579856" cy="369332"/>
          </a:xfrm>
          <a:prstGeom prst="rect">
            <a:avLst/>
          </a:prstGeom>
          <a:noFill/>
        </p:spPr>
        <p:txBody>
          <a:bodyPr wrap="none" rtlCol="0" anchor="t">
            <a:spAutoFit/>
          </a:bodyPr>
          <a:lstStyle/>
          <a:p>
            <a:r>
              <a:rPr lang="en-US" dirty="0">
                <a:solidFill>
                  <a:schemeClr val="accent2">
                    <a:lumMod val="75000"/>
                  </a:schemeClr>
                </a:solidFill>
                <a:hlinkClick r:id="rId4">
                  <a:extLst>
                    <a:ext uri="{A12FA001-AC4F-418D-AE19-62706E023703}">
                      <ahyp:hlinkClr xmlns:ahyp="http://schemas.microsoft.com/office/drawing/2018/hyperlinkcolor" val="tx"/>
                    </a:ext>
                  </a:extLst>
                </a:hlinkClick>
              </a:rPr>
              <a:t>www.ceos.org</a:t>
            </a:r>
            <a:r>
              <a:rPr lang="en-US" dirty="0">
                <a:solidFill>
                  <a:schemeClr val="accent2">
                    <a:lumMod val="75000"/>
                  </a:schemeClr>
                </a:solidFill>
              </a:rPr>
              <a:t> </a:t>
            </a:r>
            <a:endParaRPr lang="en-US" dirty="0"/>
          </a:p>
        </p:txBody>
      </p:sp>
      <p:pic>
        <p:nvPicPr>
          <p:cNvPr id="11" name="Picture 10" descr="A picture containing device&#10;&#10;Description automatically generated">
            <a:extLst>
              <a:ext uri="{FF2B5EF4-FFF2-40B4-BE49-F238E27FC236}">
                <a16:creationId xmlns:a16="http://schemas.microsoft.com/office/drawing/2014/main" id="{10D6A5E0-D0C0-4FA4-AFBB-00418B3FEED0}"/>
              </a:ext>
            </a:extLst>
          </p:cNvPr>
          <p:cNvPicPr>
            <a:picLocks noChangeAspect="1"/>
          </p:cNvPicPr>
          <p:nvPr/>
        </p:nvPicPr>
        <p:blipFill>
          <a:blip r:embed="rId5"/>
          <a:stretch>
            <a:fillRect/>
          </a:stretch>
        </p:blipFill>
        <p:spPr>
          <a:xfrm>
            <a:off x="8424873" y="1599353"/>
            <a:ext cx="2713848" cy="3585418"/>
          </a:xfrm>
          <a:prstGeom prst="rect">
            <a:avLst/>
          </a:prstGeom>
        </p:spPr>
      </p:pic>
    </p:spTree>
    <p:extLst>
      <p:ext uri="{BB962C8B-B14F-4D97-AF65-F5344CB8AC3E}">
        <p14:creationId xmlns:p14="http://schemas.microsoft.com/office/powerpoint/2010/main" val="4236636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E0F9-02EB-4CB6-B6C1-02553D4FA041}"/>
              </a:ext>
            </a:extLst>
          </p:cNvPr>
          <p:cNvSpPr>
            <a:spLocks noGrp="1"/>
          </p:cNvSpPr>
          <p:nvPr>
            <p:ph type="title"/>
          </p:nvPr>
        </p:nvSpPr>
        <p:spPr>
          <a:xfrm>
            <a:off x="819106" y="80673"/>
            <a:ext cx="11074400" cy="695498"/>
          </a:xfrm>
        </p:spPr>
        <p:txBody>
          <a:bodyPr/>
          <a:lstStyle/>
          <a:p>
            <a:pPr algn="ctr"/>
            <a:r>
              <a:rPr lang="en-US" sz="2800" dirty="0">
                <a:solidFill>
                  <a:schemeClr val="tx1"/>
                </a:solidFill>
              </a:rPr>
              <a:t>Available Earth Observation Data Products</a:t>
            </a:r>
          </a:p>
        </p:txBody>
      </p:sp>
      <p:sp>
        <p:nvSpPr>
          <p:cNvPr id="4" name="Slide Number Placeholder 3">
            <a:extLst>
              <a:ext uri="{FF2B5EF4-FFF2-40B4-BE49-F238E27FC236}">
                <a16:creationId xmlns:a16="http://schemas.microsoft.com/office/drawing/2014/main" id="{1AEFC27D-54F9-4DA1-8265-F4841849140A}"/>
              </a:ext>
            </a:extLst>
          </p:cNvPr>
          <p:cNvSpPr>
            <a:spLocks noGrp="1"/>
          </p:cNvSpPr>
          <p:nvPr>
            <p:ph type="sldNum" sz="quarter" idx="10"/>
          </p:nvPr>
        </p:nvSpPr>
        <p:spPr>
          <a:xfrm>
            <a:off x="8839200" y="617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14</a:t>
            </a:fld>
            <a:endParaRPr lang="en-US" dirty="0"/>
          </a:p>
        </p:txBody>
      </p:sp>
      <p:sp>
        <p:nvSpPr>
          <p:cNvPr id="5" name="Rectangle: Rounded Corners 4">
            <a:extLst>
              <a:ext uri="{FF2B5EF4-FFF2-40B4-BE49-F238E27FC236}">
                <a16:creationId xmlns:a16="http://schemas.microsoft.com/office/drawing/2014/main" id="{4FF999AC-2A45-4EB4-989D-E1614CB344A4}"/>
              </a:ext>
            </a:extLst>
          </p:cNvPr>
          <p:cNvSpPr/>
          <p:nvPr/>
        </p:nvSpPr>
        <p:spPr bwMode="auto">
          <a:xfrm>
            <a:off x="61686" y="1087544"/>
            <a:ext cx="5919622" cy="3995413"/>
          </a:xfrm>
          <a:prstGeom prst="roundRect">
            <a:avLst>
              <a:gd name="adj" fmla="val 6993"/>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buClr>
                <a:srgbClr val="FFC000"/>
              </a:buClr>
              <a:buSzPct val="125000"/>
            </a:pPr>
            <a:r>
              <a:rPr lang="en-US" b="1" dirty="0">
                <a:solidFill>
                  <a:schemeClr val="accent1">
                    <a:lumMod val="50000"/>
                  </a:schemeClr>
                </a:solidFill>
                <a:effectLst>
                  <a:outerShdw blurRad="50800" dist="38100" dir="2700000" algn="tl" rotWithShape="0">
                    <a:srgbClr val="000000">
                      <a:alpha val="40000"/>
                    </a:srgbClr>
                  </a:outerShdw>
                </a:effectLst>
                <a:latin typeface="+mj-lt"/>
                <a:ea typeface="ＭＳ Ｐゴシック" charset="-128"/>
              </a:rPr>
              <a:t>Satellite</a:t>
            </a:r>
            <a:r>
              <a:rPr lang="en-US" b="1" dirty="0">
                <a:solidFill>
                  <a:schemeClr val="accent1">
                    <a:lumMod val="50000"/>
                  </a:schemeClr>
                </a:solidFill>
                <a:latin typeface="+mj-lt"/>
                <a:ea typeface="ＭＳ Ｐゴシック" charset="-128"/>
              </a:rPr>
              <a:t> </a:t>
            </a:r>
            <a:r>
              <a:rPr lang="en-US" b="1" dirty="0">
                <a:solidFill>
                  <a:schemeClr val="accent1">
                    <a:lumMod val="50000"/>
                  </a:schemeClr>
                </a:solidFill>
                <a:effectLst>
                  <a:outerShdw blurRad="50800" dist="38100" dir="2700000" algn="tl" rotWithShape="0">
                    <a:srgbClr val="000000">
                      <a:alpha val="40000"/>
                    </a:srgbClr>
                  </a:outerShdw>
                </a:effectLst>
                <a:latin typeface="+mj-lt"/>
                <a:ea typeface="ＭＳ Ｐゴシック" charset="-128"/>
              </a:rPr>
              <a:t>Imagery</a:t>
            </a:r>
          </a:p>
          <a:p>
            <a:pPr lvl="0" algn="ctr" eaLnBrk="0" hangingPunct="0">
              <a:buClr>
                <a:srgbClr val="FFC000"/>
              </a:buClr>
              <a:buSzPct val="125000"/>
            </a:pPr>
            <a:r>
              <a:rPr lang="en-US" b="1" dirty="0">
                <a:solidFill>
                  <a:schemeClr val="accent1">
                    <a:lumMod val="50000"/>
                  </a:schemeClr>
                </a:solidFill>
                <a:latin typeface="+mj-lt"/>
                <a:ea typeface="ＭＳ Ｐゴシック" charset="-128"/>
              </a:rPr>
              <a:t> </a:t>
            </a:r>
          </a:p>
          <a:p>
            <a:pPr lvl="0" eaLnBrk="0" hangingPunct="0">
              <a:buClr>
                <a:srgbClr val="FFC000"/>
              </a:buClr>
              <a:buSzPct val="125000"/>
            </a:pPr>
            <a:r>
              <a:rPr lang="en-US" sz="1600" b="1" dirty="0">
                <a:latin typeface="+mj-lt"/>
                <a:ea typeface="ＭＳ Ｐゴシック" charset="-128"/>
              </a:rPr>
              <a:t>Moderate Resolution (EO): </a:t>
            </a:r>
            <a:r>
              <a:rPr lang="en-US" sz="1600" dirty="0">
                <a:latin typeface="+mj-lt"/>
                <a:ea typeface="ＭＳ Ｐゴシック" charset="-128"/>
              </a:rPr>
              <a:t>Landsat, Copernicus Sentinel-2, EO-1, Terra ASTER, Resourcesat-1</a:t>
            </a:r>
          </a:p>
          <a:p>
            <a:pPr lvl="0" eaLnBrk="0" hangingPunct="0">
              <a:buClr>
                <a:srgbClr val="FFC000"/>
              </a:buClr>
              <a:buSzPct val="125000"/>
            </a:pPr>
            <a:r>
              <a:rPr lang="en-US" sz="1600" b="1" dirty="0">
                <a:latin typeface="+mj-lt"/>
                <a:ea typeface="ＭＳ Ｐゴシック" charset="-128"/>
              </a:rPr>
              <a:t>High resolution (EO): </a:t>
            </a:r>
            <a:r>
              <a:rPr lang="en-US" sz="1600" dirty="0">
                <a:latin typeface="+mj-lt"/>
                <a:ea typeface="ＭＳ Ｐゴシック" charset="-128"/>
              </a:rPr>
              <a:t>Declassified USGS Imagery, Commercial Imagery</a:t>
            </a:r>
          </a:p>
          <a:p>
            <a:pPr lvl="0" eaLnBrk="0" hangingPunct="0">
              <a:buClr>
                <a:srgbClr val="FFC000"/>
              </a:buClr>
              <a:buSzPct val="125000"/>
            </a:pPr>
            <a:r>
              <a:rPr lang="en-US" sz="1600" b="1" dirty="0">
                <a:latin typeface="+mj-lt"/>
                <a:ea typeface="ＭＳ Ｐゴシック" charset="-128"/>
              </a:rPr>
              <a:t>Low Resolution (EO): </a:t>
            </a:r>
            <a:r>
              <a:rPr lang="en-US" sz="1600" dirty="0">
                <a:latin typeface="+mj-lt"/>
                <a:ea typeface="ＭＳ Ｐゴシック" charset="-128"/>
              </a:rPr>
              <a:t>Terra MODIS, AVHRR, HCMM</a:t>
            </a:r>
          </a:p>
          <a:p>
            <a:pPr lvl="0" eaLnBrk="0" hangingPunct="0">
              <a:buClr>
                <a:srgbClr val="FFC000"/>
              </a:buClr>
              <a:buSzPct val="125000"/>
            </a:pPr>
            <a:r>
              <a:rPr lang="en-US" sz="1600" b="1" dirty="0">
                <a:latin typeface="+mj-lt"/>
                <a:ea typeface="ＭＳ Ｐゴシック" charset="-128"/>
              </a:rPr>
              <a:t>Radar: </a:t>
            </a:r>
            <a:r>
              <a:rPr lang="en-US" sz="1600" dirty="0">
                <a:ea typeface="ＭＳ Ｐゴシック" charset="-128"/>
              </a:rPr>
              <a:t>SIR-C, IFSAR ORI Alaska</a:t>
            </a:r>
            <a:endParaRPr lang="en-US" sz="1600" dirty="0">
              <a:latin typeface="+mj-lt"/>
              <a:ea typeface="ＭＳ Ｐゴシック" charset="-128"/>
            </a:endParaRPr>
          </a:p>
          <a:p>
            <a:pPr lvl="0" eaLnBrk="0" hangingPunct="0">
              <a:buClr>
                <a:srgbClr val="FFC000"/>
              </a:buClr>
              <a:buSzPct val="125000"/>
            </a:pPr>
            <a:r>
              <a:rPr lang="en-US" sz="1600" b="1" dirty="0">
                <a:latin typeface="+mj-lt"/>
                <a:ea typeface="ＭＳ Ｐゴシック" charset="-128"/>
              </a:rPr>
              <a:t>Other: </a:t>
            </a:r>
            <a:r>
              <a:rPr lang="en-US" sz="1600" dirty="0">
                <a:latin typeface="+mj-lt"/>
                <a:ea typeface="ＭＳ Ｐゴシック" charset="-128"/>
              </a:rPr>
              <a:t>Heat Capacity Mapping Mission</a:t>
            </a:r>
            <a:endParaRPr lang="en-US" sz="1600" b="1" dirty="0">
              <a:latin typeface="+mj-lt"/>
              <a:ea typeface="ＭＳ Ｐゴシック" charset="-128"/>
            </a:endParaRPr>
          </a:p>
          <a:p>
            <a:pPr lvl="0" eaLnBrk="0" hangingPunct="0">
              <a:buClr>
                <a:srgbClr val="FFC000"/>
              </a:buClr>
              <a:buSzPct val="125000"/>
            </a:pPr>
            <a:r>
              <a:rPr lang="en-US" sz="1600" b="1" dirty="0">
                <a:latin typeface="+mj-lt"/>
                <a:ea typeface="ＭＳ Ｐゴシック" charset="-128"/>
              </a:rPr>
              <a:t>Image Collections: </a:t>
            </a:r>
            <a:r>
              <a:rPr lang="en-US" sz="1600" dirty="0" err="1">
                <a:latin typeface="+mj-lt"/>
                <a:ea typeface="ＭＳ Ｐゴシック" charset="-128"/>
              </a:rPr>
              <a:t>CalVal</a:t>
            </a:r>
            <a:r>
              <a:rPr lang="en-US" sz="1600" dirty="0">
                <a:latin typeface="+mj-lt"/>
                <a:ea typeface="ＭＳ Ｐゴシック" charset="-128"/>
              </a:rPr>
              <a:t> Reference Sites, GEOGLAM, Global Fiducials, GFOI, GLS, JECAM Sites, NLDC, NALC, </a:t>
            </a:r>
            <a:r>
              <a:rPr lang="en-US" sz="1600" dirty="0" err="1">
                <a:latin typeface="+mj-lt"/>
                <a:ea typeface="ＭＳ Ｐゴシック" charset="-128"/>
              </a:rPr>
              <a:t>TerraLook</a:t>
            </a:r>
            <a:r>
              <a:rPr lang="en-US" sz="1600" dirty="0">
                <a:latin typeface="+mj-lt"/>
                <a:ea typeface="ＭＳ Ｐゴシック" charset="-128"/>
              </a:rPr>
              <a:t>, Landsat Legacy, Landsat MRLC, LIMA Image Mosaic</a:t>
            </a:r>
            <a:endParaRPr lang="en-US" sz="1600" b="1" dirty="0">
              <a:latin typeface="+mj-lt"/>
              <a:ea typeface="ＭＳ Ｐゴシック" charset="-128"/>
            </a:endParaRPr>
          </a:p>
          <a:p>
            <a:pPr lvl="0" eaLnBrk="0" hangingPunct="0">
              <a:buClr>
                <a:srgbClr val="FFC000"/>
              </a:buClr>
              <a:buSzPct val="125000"/>
            </a:pPr>
            <a:r>
              <a:rPr lang="en-US" sz="1600" b="1" dirty="0">
                <a:latin typeface="+mj-lt"/>
                <a:ea typeface="ＭＳ Ｐゴシック" charset="-128"/>
              </a:rPr>
              <a:t>Derived Products: </a:t>
            </a:r>
            <a:r>
              <a:rPr lang="en-US" sz="1600" dirty="0">
                <a:latin typeface="+mj-lt"/>
                <a:ea typeface="ＭＳ Ｐゴシック" charset="-128"/>
              </a:rPr>
              <a:t>WELD, ASTER, MODIS Derivatives, NASA SRTM</a:t>
            </a:r>
            <a:endParaRPr lang="en-US" sz="1600" b="1" dirty="0">
              <a:latin typeface="+mj-lt"/>
              <a:ea typeface="ＭＳ Ｐゴシック" charset="-128"/>
            </a:endParaRPr>
          </a:p>
          <a:p>
            <a:pPr lvl="0" algn="ctr" eaLnBrk="0" hangingPunct="0">
              <a:buClr>
                <a:srgbClr val="FFC000"/>
              </a:buClr>
              <a:buSzPct val="125000"/>
            </a:pPr>
            <a:endParaRPr lang="en-US" dirty="0">
              <a:latin typeface="+mj-lt"/>
              <a:ea typeface="ＭＳ Ｐゴシック" charset="-128"/>
            </a:endParaRPr>
          </a:p>
          <a:p>
            <a:pPr lvl="0" algn="ctr" eaLnBrk="0" hangingPunct="0">
              <a:buClr>
                <a:srgbClr val="FFC000"/>
              </a:buClr>
              <a:buSzPct val="125000"/>
            </a:pPr>
            <a:endParaRPr lang="en-US" dirty="0">
              <a:latin typeface="+mj-lt"/>
              <a:ea typeface="ＭＳ Ｐゴシック" charset="-128"/>
            </a:endParaRPr>
          </a:p>
        </p:txBody>
      </p:sp>
      <p:sp>
        <p:nvSpPr>
          <p:cNvPr id="6" name="Rectangle: Rounded Corners 5">
            <a:extLst>
              <a:ext uri="{FF2B5EF4-FFF2-40B4-BE49-F238E27FC236}">
                <a16:creationId xmlns:a16="http://schemas.microsoft.com/office/drawing/2014/main" id="{77AF336C-680C-4F9B-A1EF-1C18502D4CE5}"/>
              </a:ext>
            </a:extLst>
          </p:cNvPr>
          <p:cNvSpPr/>
          <p:nvPr/>
        </p:nvSpPr>
        <p:spPr bwMode="auto">
          <a:xfrm>
            <a:off x="6096000" y="1087544"/>
            <a:ext cx="5919623" cy="3238271"/>
          </a:xfrm>
          <a:prstGeom prst="roundRect">
            <a:avLst>
              <a:gd name="adj" fmla="val 6127"/>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buClr>
                <a:srgbClr val="FFC000"/>
              </a:buClr>
              <a:buSzPct val="125000"/>
            </a:pPr>
            <a:r>
              <a:rPr lang="en-US" b="1" dirty="0">
                <a:solidFill>
                  <a:schemeClr val="accent1">
                    <a:lumMod val="50000"/>
                  </a:schemeClr>
                </a:solidFill>
                <a:effectLst>
                  <a:outerShdw blurRad="50800" dist="38100" dir="2700000" algn="tl" rotWithShape="0">
                    <a:srgbClr val="000000">
                      <a:alpha val="40000"/>
                    </a:srgbClr>
                  </a:outerShdw>
                </a:effectLst>
                <a:latin typeface="+mj-lt"/>
                <a:ea typeface="ＭＳ Ｐゴシック" charset="-128"/>
              </a:rPr>
              <a:t>Aerial Imagery</a:t>
            </a:r>
          </a:p>
          <a:p>
            <a:pPr algn="ctr" eaLnBrk="0" hangingPunct="0">
              <a:buClr>
                <a:srgbClr val="FFC000"/>
              </a:buClr>
              <a:buSzPct val="125000"/>
            </a:pPr>
            <a:endParaRPr lang="en-US" b="1" dirty="0">
              <a:solidFill>
                <a:schemeClr val="accent1">
                  <a:lumMod val="50000"/>
                </a:schemeClr>
              </a:solidFill>
              <a:effectLst>
                <a:outerShdw blurRad="50800" dist="38100" dir="2700000" algn="tl" rotWithShape="0">
                  <a:srgbClr val="000000">
                    <a:alpha val="40000"/>
                  </a:srgbClr>
                </a:outerShdw>
              </a:effectLst>
              <a:latin typeface="+mj-lt"/>
              <a:ea typeface="ＭＳ Ｐゴシック" charset="-128"/>
            </a:endParaRPr>
          </a:p>
          <a:p>
            <a:pPr eaLnBrk="0" hangingPunct="0">
              <a:buClr>
                <a:srgbClr val="FFC000"/>
              </a:buClr>
              <a:buSzPct val="125000"/>
            </a:pPr>
            <a:r>
              <a:rPr lang="en-US" sz="1600" b="1" dirty="0">
                <a:latin typeface="+mj-lt"/>
                <a:ea typeface="ＭＳ Ｐゴシック" charset="-128"/>
              </a:rPr>
              <a:t>Photography (airborne): </a:t>
            </a:r>
            <a:r>
              <a:rPr lang="en-US" sz="1600" dirty="0">
                <a:latin typeface="+mj-lt"/>
                <a:ea typeface="ＭＳ Ｐゴシック" charset="-128"/>
              </a:rPr>
              <a:t>NAIP, NAPP, NHAP, DOQ, High resolution Orthophotography, single frame records, Aerial Photo Mosaics, South Dakota NRCS, Antarctica Single Frame Records</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Photo Index Maps: </a:t>
            </a:r>
            <a:r>
              <a:rPr lang="en-US" sz="1600" dirty="0">
                <a:latin typeface="+mj-lt"/>
                <a:ea typeface="ＭＳ Ｐゴシック" charset="-128"/>
              </a:rPr>
              <a:t>Antarctica Flight Lines Maps</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Photography (space): </a:t>
            </a:r>
            <a:r>
              <a:rPr lang="en-US" sz="1600" dirty="0">
                <a:latin typeface="+mj-lt"/>
                <a:ea typeface="ＭＳ Ｐゴシック" charset="-128"/>
              </a:rPr>
              <a:t>Space Acquired Photography</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UAS: </a:t>
            </a:r>
            <a:r>
              <a:rPr lang="en-US" sz="1600" dirty="0">
                <a:latin typeface="+mj-lt"/>
                <a:ea typeface="ＭＳ Ｐゴシック" charset="-128"/>
              </a:rPr>
              <a:t>Variety of sensors </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Multi/Hyper-Spectral Images: </a:t>
            </a:r>
            <a:r>
              <a:rPr lang="en-US" sz="1600" dirty="0">
                <a:latin typeface="+mj-lt"/>
                <a:ea typeface="ＭＳ Ｐゴシック" charset="-128"/>
              </a:rPr>
              <a:t>Aircraft Scanners, ASAS</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Radar and Radar-Derived: </a:t>
            </a:r>
            <a:r>
              <a:rPr lang="en-US" sz="1600" dirty="0">
                <a:latin typeface="+mj-lt"/>
                <a:ea typeface="ＭＳ Ｐゴシック" charset="-128"/>
              </a:rPr>
              <a:t>SLAR, </a:t>
            </a:r>
            <a:r>
              <a:rPr lang="en-US" sz="1600" dirty="0" err="1">
                <a:latin typeface="+mj-lt"/>
                <a:ea typeface="ＭＳ Ｐゴシック" charset="-128"/>
              </a:rPr>
              <a:t>AirMOSS</a:t>
            </a:r>
            <a:endParaRPr lang="en-US" sz="1600" b="1" dirty="0">
              <a:latin typeface="+mj-lt"/>
              <a:ea typeface="ＭＳ Ｐゴシック" charset="-128"/>
            </a:endParaRPr>
          </a:p>
          <a:p>
            <a:pPr eaLnBrk="0" hangingPunct="0">
              <a:buClr>
                <a:srgbClr val="FFC000"/>
              </a:buClr>
              <a:buSzPct val="125000"/>
            </a:pPr>
            <a:r>
              <a:rPr lang="en-US" sz="1600" b="1" dirty="0">
                <a:latin typeface="+mj-lt"/>
                <a:ea typeface="ＭＳ Ｐゴシック" charset="-128"/>
              </a:rPr>
              <a:t>Light Detection and Ranging (LiDAR)</a:t>
            </a:r>
          </a:p>
        </p:txBody>
      </p:sp>
      <p:sp>
        <p:nvSpPr>
          <p:cNvPr id="7" name="Rectangle: Rounded Corners 6">
            <a:extLst>
              <a:ext uri="{FF2B5EF4-FFF2-40B4-BE49-F238E27FC236}">
                <a16:creationId xmlns:a16="http://schemas.microsoft.com/office/drawing/2014/main" id="{C4FF87A4-F70F-472A-99C7-B1CBEBDCD148}"/>
              </a:ext>
            </a:extLst>
          </p:cNvPr>
          <p:cNvSpPr/>
          <p:nvPr/>
        </p:nvSpPr>
        <p:spPr bwMode="auto">
          <a:xfrm>
            <a:off x="1784838" y="5127029"/>
            <a:ext cx="9469316" cy="863437"/>
          </a:xfrm>
          <a:prstGeom prst="roundRect">
            <a:avLst>
              <a:gd name="adj" fmla="val 16667"/>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algn="ctr" eaLnBrk="0" hangingPunct="0">
              <a:buClr>
                <a:srgbClr val="FFC000"/>
              </a:buClr>
              <a:buSzPct val="125000"/>
            </a:pPr>
            <a:r>
              <a:rPr lang="en-US" b="1" dirty="0">
                <a:solidFill>
                  <a:schemeClr val="accent1">
                    <a:lumMod val="50000"/>
                  </a:schemeClr>
                </a:solidFill>
                <a:effectLst>
                  <a:outerShdw blurRad="50800" dist="38100" dir="2700000" algn="tl" rotWithShape="0">
                    <a:srgbClr val="000000">
                      <a:alpha val="40000"/>
                    </a:srgbClr>
                  </a:outerShdw>
                </a:effectLst>
                <a:latin typeface="+mj-lt"/>
                <a:ea typeface="ＭＳ Ｐゴシック" charset="-128"/>
              </a:rPr>
              <a:t>Elevation Products</a:t>
            </a:r>
          </a:p>
          <a:p>
            <a:pPr lvl="0" eaLnBrk="0" hangingPunct="0">
              <a:buClr>
                <a:srgbClr val="FFC000"/>
              </a:buClr>
              <a:buSzPct val="125000"/>
            </a:pPr>
            <a:r>
              <a:rPr lang="en-US" sz="1600" b="1" dirty="0">
                <a:latin typeface="+mj-lt"/>
                <a:ea typeface="ＭＳ Ｐゴシック" charset="-128"/>
              </a:rPr>
              <a:t>United States: </a:t>
            </a:r>
            <a:r>
              <a:rPr lang="en-US" sz="1600" dirty="0">
                <a:latin typeface="+mj-lt"/>
                <a:ea typeface="ＭＳ Ｐゴシック" charset="-128"/>
              </a:rPr>
              <a:t>NED, LiDAR, IFSAR Alaska</a:t>
            </a:r>
          </a:p>
          <a:p>
            <a:pPr lvl="0" eaLnBrk="0" hangingPunct="0">
              <a:buClr>
                <a:srgbClr val="FFC000"/>
              </a:buClr>
              <a:buSzPct val="125000"/>
            </a:pPr>
            <a:r>
              <a:rPr lang="en-US" sz="1600" b="1" dirty="0">
                <a:latin typeface="+mj-lt"/>
                <a:ea typeface="ＭＳ Ｐゴシック" charset="-128"/>
              </a:rPr>
              <a:t>Global: </a:t>
            </a:r>
            <a:r>
              <a:rPr lang="en-US" sz="1600" dirty="0">
                <a:latin typeface="+mj-lt"/>
                <a:ea typeface="ＭＳ Ｐゴシック" charset="-128"/>
              </a:rPr>
              <a:t>ASTER GDEM, GMTED2010, SRTM, GTOPO30, HYDRO1K</a:t>
            </a:r>
            <a:endParaRPr lang="en-US" sz="1600" b="1" dirty="0">
              <a:latin typeface="+mj-lt"/>
              <a:ea typeface="ＭＳ Ｐゴシック" charset="-128"/>
            </a:endParaRPr>
          </a:p>
        </p:txBody>
      </p:sp>
      <p:sp>
        <p:nvSpPr>
          <p:cNvPr id="8" name="Content Placeholder 2">
            <a:extLst>
              <a:ext uri="{FF2B5EF4-FFF2-40B4-BE49-F238E27FC236}">
                <a16:creationId xmlns:a16="http://schemas.microsoft.com/office/drawing/2014/main" id="{9AA296AB-50F3-4BA8-98C9-BD23EEE81D11}"/>
              </a:ext>
            </a:extLst>
          </p:cNvPr>
          <p:cNvSpPr>
            <a:spLocks noGrp="1"/>
          </p:cNvSpPr>
          <p:nvPr>
            <p:ph idx="1"/>
          </p:nvPr>
        </p:nvSpPr>
        <p:spPr>
          <a:xfrm>
            <a:off x="61685" y="611753"/>
            <a:ext cx="11967029" cy="584785"/>
          </a:xfrm>
        </p:spPr>
        <p:txBody>
          <a:bodyPr/>
          <a:lstStyle/>
          <a:p>
            <a:pPr marL="0" indent="0" algn="ctr">
              <a:buNone/>
            </a:pPr>
            <a:r>
              <a:rPr lang="en-US" sz="1600" dirty="0"/>
              <a:t>(</a:t>
            </a:r>
            <a:r>
              <a:rPr lang="en-US" sz="1200" dirty="0"/>
              <a:t>Funded by the USGS NLI and National Geospatial Programs, and by NASA for Provision through the USGS Earth Resources Observation and Science Center)</a:t>
            </a:r>
          </a:p>
        </p:txBody>
      </p:sp>
    </p:spTree>
    <p:extLst>
      <p:ext uri="{BB962C8B-B14F-4D97-AF65-F5344CB8AC3E}">
        <p14:creationId xmlns:p14="http://schemas.microsoft.com/office/powerpoint/2010/main" val="152871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1" name="Picture 10">
            <a:extLst>
              <a:ext uri="{FF2B5EF4-FFF2-40B4-BE49-F238E27FC236}">
                <a16:creationId xmlns:a16="http://schemas.microsoft.com/office/drawing/2014/main" id="{A44575E1-A077-47A4-9736-7E3FEC2BA1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l="25833" t="52028" b="3016"/>
          <a:stretch/>
        </p:blipFill>
        <p:spPr>
          <a:xfrm flipV="1">
            <a:off x="-121301" y="67"/>
            <a:ext cx="12192003" cy="6857933"/>
          </a:xfrm>
          <a:prstGeom prst="rect">
            <a:avLst/>
          </a:prstGeom>
        </p:spPr>
      </p:pic>
      <p:sp>
        <p:nvSpPr>
          <p:cNvPr id="131" name="Shape 131"/>
          <p:cNvSpPr txBox="1">
            <a:spLocks noGrp="1"/>
          </p:cNvSpPr>
          <p:nvPr>
            <p:ph type="title"/>
          </p:nvPr>
        </p:nvSpPr>
        <p:spPr>
          <a:xfrm>
            <a:off x="21224" y="76782"/>
            <a:ext cx="11820950" cy="845820"/>
          </a:xfrm>
          <a:prstGeom prst="rect">
            <a:avLst/>
          </a:prstGeom>
        </p:spPr>
        <p:txBody>
          <a:bodyPr lIns="121900" tIns="121900" rIns="121900" bIns="121900" anchor="t" anchorCtr="0">
            <a:noAutofit/>
          </a:bodyPr>
          <a:lstStyle/>
          <a:p>
            <a:pPr algn="ctr">
              <a:buClr>
                <a:schemeClr val="dk1"/>
              </a:buClr>
              <a:buSzPct val="25000"/>
            </a:pPr>
            <a:r>
              <a:rPr lang="en-US" sz="3200" dirty="0">
                <a:solidFill>
                  <a:srgbClr val="FFFFFF"/>
                </a:solidFill>
                <a:effectLst>
                  <a:outerShdw blurRad="38100" dist="38100" dir="2700000" algn="tl">
                    <a:srgbClr val="000000">
                      <a:alpha val="43137"/>
                    </a:srgbClr>
                  </a:outerShdw>
                </a:effectLst>
              </a:rPr>
              <a:t>Join us at Pecora-22</a:t>
            </a:r>
          </a:p>
        </p:txBody>
      </p:sp>
      <p:sp>
        <p:nvSpPr>
          <p:cNvPr id="133" name="Shape 133"/>
          <p:cNvSpPr txBox="1">
            <a:spLocks noGrp="1"/>
          </p:cNvSpPr>
          <p:nvPr>
            <p:ph type="sldNum" idx="12"/>
          </p:nvPr>
        </p:nvSpPr>
        <p:spPr>
          <a:xfrm>
            <a:off x="11409044" y="6333133"/>
            <a:ext cx="731600" cy="524800"/>
          </a:xfrm>
          <a:prstGeom prst="rect">
            <a:avLst/>
          </a:prstGeom>
        </p:spPr>
        <p:txBody>
          <a:bodyPr lIns="121900" tIns="121900" rIns="121900" bIns="121900"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fld id="{00000000-1234-1234-1234-123412341234}" type="slidenum">
              <a:rPr kumimoji="0" lang="en-US" sz="1867" b="0" i="0" u="none" strike="noStrike" kern="0" cap="none" spc="0" normalizeH="0" baseline="0" noProof="0">
                <a:ln>
                  <a:noFill/>
                </a:ln>
                <a:solidFill>
                  <a:srgbClr val="FFFFFF"/>
                </a:solidFill>
                <a:effectLst/>
                <a:uLnTx/>
                <a:uFillTx/>
                <a:latin typeface="Arial"/>
                <a:ea typeface="+mn-ea"/>
                <a:cs typeface="Arial"/>
                <a:sym typeface="Arial"/>
              </a:rPr>
              <a:pPr marL="0" marR="0" lvl="0" indent="0" algn="l" defTabSz="1219170" rtl="0" eaLnBrk="1" fontAlgn="base" latinLnBrk="0" hangingPunct="1">
                <a:lnSpc>
                  <a:spcPct val="100000"/>
                </a:lnSpc>
                <a:spcBef>
                  <a:spcPct val="0"/>
                </a:spcBef>
                <a:spcAft>
                  <a:spcPct val="0"/>
                </a:spcAft>
                <a:buClrTx/>
                <a:buSzTx/>
                <a:buFontTx/>
                <a:buNone/>
                <a:tabLst/>
                <a:defRPr/>
              </a:pPr>
              <a:t>15</a:t>
            </a:fld>
            <a:endParaRPr kumimoji="0" lang="en-US" sz="1867" b="0" i="0" u="none" strike="noStrike" kern="0" cap="none" spc="0" normalizeH="0" baseline="0" noProof="0">
              <a:ln>
                <a:noFill/>
              </a:ln>
              <a:solidFill>
                <a:srgbClr val="FFFFFF"/>
              </a:solidFill>
              <a:effectLst/>
              <a:uLnTx/>
              <a:uFillTx/>
              <a:latin typeface="Arial"/>
              <a:ea typeface="+mn-ea"/>
              <a:cs typeface="Arial"/>
              <a:sym typeface="Arial"/>
            </a:endParaRPr>
          </a:p>
        </p:txBody>
      </p:sp>
      <p:pic>
        <p:nvPicPr>
          <p:cNvPr id="139" name="Shape 139" descr="USGS_logo_web.png"/>
          <p:cNvPicPr preferRelativeResize="0"/>
          <p:nvPr/>
        </p:nvPicPr>
        <p:blipFill rotWithShape="1">
          <a:blip r:embed="rId5">
            <a:alphaModFix/>
          </a:blip>
          <a:srcRect b="26475"/>
          <a:stretch/>
        </p:blipFill>
        <p:spPr>
          <a:xfrm>
            <a:off x="299600" y="6388733"/>
            <a:ext cx="870000" cy="235600"/>
          </a:xfrm>
          <a:prstGeom prst="rect">
            <a:avLst/>
          </a:prstGeom>
          <a:noFill/>
          <a:ln>
            <a:noFill/>
          </a:ln>
        </p:spPr>
      </p:pic>
      <p:pic>
        <p:nvPicPr>
          <p:cNvPr id="4" name="Picture 3">
            <a:extLst>
              <a:ext uri="{FF2B5EF4-FFF2-40B4-BE49-F238E27FC236}">
                <a16:creationId xmlns:a16="http://schemas.microsoft.com/office/drawing/2014/main" id="{8BDA995F-26BF-41BB-9D90-4FC072E72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803" y="1116330"/>
            <a:ext cx="6753225" cy="3027696"/>
          </a:xfrm>
          <a:prstGeom prst="rect">
            <a:avLst/>
          </a:prstGeom>
        </p:spPr>
      </p:pic>
      <p:pic>
        <p:nvPicPr>
          <p:cNvPr id="16" name="Picture 15">
            <a:extLst>
              <a:ext uri="{FF2B5EF4-FFF2-40B4-BE49-F238E27FC236}">
                <a16:creationId xmlns:a16="http://schemas.microsoft.com/office/drawing/2014/main" id="{32027AF1-18D8-4478-87BD-574030942A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9600" y="865004"/>
            <a:ext cx="4524703" cy="5850121"/>
          </a:xfrm>
          <a:prstGeom prst="rect">
            <a:avLst/>
          </a:prstGeom>
        </p:spPr>
      </p:pic>
      <p:sp>
        <p:nvSpPr>
          <p:cNvPr id="22" name="TextBox 21">
            <a:extLst>
              <a:ext uri="{FF2B5EF4-FFF2-40B4-BE49-F238E27FC236}">
                <a16:creationId xmlns:a16="http://schemas.microsoft.com/office/drawing/2014/main" id="{BF38F7C8-BCCC-4083-BD8A-2E2C2DE9B16A}"/>
              </a:ext>
            </a:extLst>
          </p:cNvPr>
          <p:cNvSpPr txBox="1"/>
          <p:nvPr/>
        </p:nvSpPr>
        <p:spPr>
          <a:xfrm>
            <a:off x="5326240" y="4531483"/>
            <a:ext cx="6092373" cy="646331"/>
          </a:xfrm>
          <a:prstGeom prst="rect">
            <a:avLst/>
          </a:prstGeom>
          <a:solidFill>
            <a:schemeClr val="bg1"/>
          </a:solid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The Nation’s biennial flagship conference on land imaging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science, technology, user needs, applications, and policy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571901" y="134572"/>
          <a:ext cx="8047892" cy="5700590"/>
        </p:xfrm>
        <a:graphic>
          <a:graphicData uri="http://schemas.openxmlformats.org/presentationml/2006/ole">
            <mc:AlternateContent xmlns:mc="http://schemas.openxmlformats.org/markup-compatibility/2006">
              <mc:Choice xmlns:v="urn:schemas-microsoft-com:vml" Requires="v">
                <p:oleObj spid="_x0000_s1026" r:id="rId4" imgW="5833303" imgH="5533217" progId="Visio.Drawing.11">
                  <p:embed/>
                </p:oleObj>
              </mc:Choice>
              <mc:Fallback>
                <p:oleObj r:id="rId4" imgW="5833303" imgH="5533217" progId="Visio.Drawing.11">
                  <p:embed/>
                  <p:pic>
                    <p:nvPicPr>
                      <p:cNvPr id="2"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901" y="134572"/>
                        <a:ext cx="8047892" cy="5700590"/>
                      </a:xfrm>
                      <a:prstGeom prst="rect">
                        <a:avLst/>
                      </a:prstGeom>
                      <a:solidFill>
                        <a:schemeClr val="bg1"/>
                      </a:solidFill>
                      <a:ln>
                        <a:noFill/>
                      </a:ln>
                    </p:spPr>
                  </p:pic>
                </p:oleObj>
              </mc:Fallback>
            </mc:AlternateContent>
          </a:graphicData>
        </a:graphic>
      </p:graphicFrame>
      <p:sp>
        <p:nvSpPr>
          <p:cNvPr id="3" name="TextBox 2"/>
          <p:cNvSpPr txBox="1"/>
          <p:nvPr/>
        </p:nvSpPr>
        <p:spPr>
          <a:xfrm>
            <a:off x="145070" y="2501807"/>
            <a:ext cx="2264414" cy="1938992"/>
          </a:xfrm>
          <a:prstGeom prst="rect">
            <a:avLst/>
          </a:prstGeom>
          <a:solidFill>
            <a:schemeClr val="accent3"/>
          </a:solidFill>
        </p:spPr>
        <p:txBody>
          <a:bodyPr wrap="square" rtlCol="0">
            <a:spAutoFit/>
          </a:bodyPr>
          <a:lstStyle/>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Arial"/>
              </a:rPr>
              <a:t>U.S. Department of the Interior </a:t>
            </a:r>
          </a:p>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Arial"/>
              </a:rPr>
              <a:t>(DOI)</a:t>
            </a:r>
          </a:p>
          <a:p>
            <a:pPr algn="ctr" fontAlgn="base">
              <a:spcBef>
                <a:spcPct val="0"/>
              </a:spcBef>
              <a:spcAft>
                <a:spcPct val="0"/>
              </a:spcAft>
            </a:pPr>
            <a:r>
              <a:rPr lang="en-US" sz="2400" b="1" dirty="0">
                <a:solidFill>
                  <a:srgbClr val="000000"/>
                </a:solidFill>
                <a:effectLst>
                  <a:outerShdw blurRad="38100" dist="38100" dir="2700000" algn="tl">
                    <a:srgbClr val="000000">
                      <a:alpha val="43137"/>
                    </a:srgbClr>
                  </a:outerShdw>
                </a:effectLst>
                <a:latin typeface="Arial"/>
              </a:rPr>
              <a:t>Organization</a:t>
            </a:r>
          </a:p>
        </p:txBody>
      </p:sp>
      <p:sp>
        <p:nvSpPr>
          <p:cNvPr id="5" name="Oval 4"/>
          <p:cNvSpPr/>
          <p:nvPr/>
        </p:nvSpPr>
        <p:spPr>
          <a:xfrm>
            <a:off x="7414583" y="3862841"/>
            <a:ext cx="1801505" cy="6687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latin typeface="Arial"/>
            </a:endParaRPr>
          </a:p>
        </p:txBody>
      </p:sp>
      <p:cxnSp>
        <p:nvCxnSpPr>
          <p:cNvPr id="9" name="Straight Arrow Connector 8"/>
          <p:cNvCxnSpPr>
            <a:cxnSpLocks/>
          </p:cNvCxnSpPr>
          <p:nvPr/>
        </p:nvCxnSpPr>
        <p:spPr>
          <a:xfrm>
            <a:off x="7658100" y="385071"/>
            <a:ext cx="2674904" cy="0"/>
          </a:xfrm>
          <a:prstGeom prst="straightConnector1">
            <a:avLst/>
          </a:prstGeom>
          <a:ln w="57150">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F782055-3E05-4AEF-AC54-4B56FC87D7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3004" y="228600"/>
            <a:ext cx="1595943" cy="1823935"/>
          </a:xfrm>
          <a:prstGeom prst="rect">
            <a:avLst/>
          </a:prstGeom>
        </p:spPr>
      </p:pic>
      <p:sp>
        <p:nvSpPr>
          <p:cNvPr id="14" name="TextBox 13">
            <a:extLst>
              <a:ext uri="{FF2B5EF4-FFF2-40B4-BE49-F238E27FC236}">
                <a16:creationId xmlns:a16="http://schemas.microsoft.com/office/drawing/2014/main" id="{102F7042-4922-4B85-A5DB-82B1561338C8}"/>
              </a:ext>
            </a:extLst>
          </p:cNvPr>
          <p:cNvSpPr txBox="1"/>
          <p:nvPr/>
        </p:nvSpPr>
        <p:spPr>
          <a:xfrm>
            <a:off x="10625868" y="2052535"/>
            <a:ext cx="1040670" cy="261610"/>
          </a:xfrm>
          <a:prstGeom prst="rect">
            <a:avLst/>
          </a:prstGeom>
          <a:noFill/>
        </p:spPr>
        <p:txBody>
          <a:bodyPr wrap="none" rtlCol="0">
            <a:spAutoFit/>
          </a:bodyPr>
          <a:lstStyle/>
          <a:p>
            <a:r>
              <a:rPr lang="en-US" sz="1100" b="1" dirty="0"/>
              <a:t>Deb </a:t>
            </a:r>
            <a:r>
              <a:rPr lang="en-US" sz="1100" b="1" dirty="0" err="1"/>
              <a:t>Haaland</a:t>
            </a:r>
            <a:endParaRPr lang="en-US" sz="1100" b="1" dirty="0"/>
          </a:p>
        </p:txBody>
      </p:sp>
      <p:pic>
        <p:nvPicPr>
          <p:cNvPr id="10" name="Picture 9">
            <a:extLst>
              <a:ext uri="{FF2B5EF4-FFF2-40B4-BE49-F238E27FC236}">
                <a16:creationId xmlns:a16="http://schemas.microsoft.com/office/drawing/2014/main" id="{797208EA-DDBE-455D-BBD8-7C5053C67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4556" y="4469771"/>
            <a:ext cx="1745441" cy="1457064"/>
          </a:xfrm>
          <a:prstGeom prst="rect">
            <a:avLst/>
          </a:prstGeom>
        </p:spPr>
      </p:pic>
      <p:pic>
        <p:nvPicPr>
          <p:cNvPr id="13" name="Picture 12">
            <a:extLst>
              <a:ext uri="{FF2B5EF4-FFF2-40B4-BE49-F238E27FC236}">
                <a16:creationId xmlns:a16="http://schemas.microsoft.com/office/drawing/2014/main" id="{DB2BCA57-9C49-4768-A954-E18B8A0EA9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462" y="1002322"/>
            <a:ext cx="1503633" cy="1470513"/>
          </a:xfrm>
          <a:prstGeom prst="rect">
            <a:avLst/>
          </a:prstGeom>
        </p:spPr>
      </p:pic>
      <p:pic>
        <p:nvPicPr>
          <p:cNvPr id="16" name="Picture 15">
            <a:extLst>
              <a:ext uri="{FF2B5EF4-FFF2-40B4-BE49-F238E27FC236}">
                <a16:creationId xmlns:a16="http://schemas.microsoft.com/office/drawing/2014/main" id="{13EC70A3-016F-4FEF-9D0A-8D1E2D954D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45495" y="4440799"/>
            <a:ext cx="1250339" cy="1250339"/>
          </a:xfrm>
          <a:prstGeom prst="rect">
            <a:avLst/>
          </a:prstGeom>
        </p:spPr>
      </p:pic>
    </p:spTree>
    <p:extLst>
      <p:ext uri="{BB962C8B-B14F-4D97-AF65-F5344CB8AC3E}">
        <p14:creationId xmlns:p14="http://schemas.microsoft.com/office/powerpoint/2010/main" val="4291059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155" y="997835"/>
            <a:ext cx="6697929" cy="502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80972" y="1234773"/>
            <a:ext cx="45833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panose="020B0604020202020204"/>
                <a:ea typeface="+mn-ea"/>
                <a:cs typeface="+mn-cs"/>
              </a:rPr>
              <a:t>DOI manages 20% of the U.S. land mass</a:t>
            </a:r>
          </a:p>
        </p:txBody>
      </p:sp>
      <p:sp>
        <p:nvSpPr>
          <p:cNvPr id="3" name="TextBox 2">
            <a:extLst>
              <a:ext uri="{FF2B5EF4-FFF2-40B4-BE49-F238E27FC236}">
                <a16:creationId xmlns:a16="http://schemas.microsoft.com/office/drawing/2014/main" id="{A0B7C7C5-48D1-47BF-912A-721A9B03FB8E}"/>
              </a:ext>
            </a:extLst>
          </p:cNvPr>
          <p:cNvSpPr txBox="1"/>
          <p:nvPr/>
        </p:nvSpPr>
        <p:spPr>
          <a:xfrm>
            <a:off x="7414796" y="997835"/>
            <a:ext cx="4889916"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a:ea typeface="+mn-ea"/>
                <a:cs typeface="+mn-cs"/>
              </a:rPr>
              <a:t>DOI Bureaus</a:t>
            </a:r>
          </a:p>
          <a:p>
            <a:pPr marL="285750" marR="0" lvl="0" indent="-285750" algn="l" defTabSz="914400" rtl="0" eaLnBrk="1" fontAlgn="auto" latinLnBrk="0" hangingPunct="1">
              <a:lnSpc>
                <a:spcPts val="17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Bureau of Indian Affairs</a:t>
            </a:r>
          </a:p>
          <a:p>
            <a:pPr marL="285750" marR="0" lvl="0" indent="-285750" algn="l" defTabSz="914400" rtl="0" eaLnBrk="1" fontAlgn="auto" latinLnBrk="0" hangingPunct="1">
              <a:lnSpc>
                <a:spcPts val="17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Bureau of Land Management</a:t>
            </a:r>
          </a:p>
          <a:p>
            <a:pPr marL="285750" lvl="0" indent="-285750" fontAlgn="auto">
              <a:lnSpc>
                <a:spcPts val="1780"/>
              </a:lnSpc>
              <a:spcBef>
                <a:spcPts val="0"/>
              </a:spcBef>
              <a:spcAft>
                <a:spcPts val="0"/>
              </a:spcAft>
              <a:buFont typeface="Arial" panose="020B0604020202020204" pitchFamily="34" charset="0"/>
              <a:buChar char="•"/>
              <a:defRPr/>
            </a:pPr>
            <a:r>
              <a:rPr lang="en-US" sz="1400" dirty="0">
                <a:solidFill>
                  <a:srgbClr val="000000"/>
                </a:solidFill>
                <a:latin typeface="Arial" panose="020B0604020202020204"/>
              </a:rPr>
              <a:t>Bureau of Ocean Energy Management</a:t>
            </a:r>
          </a:p>
          <a:p>
            <a:pPr marL="285750" indent="-285750" fontAlgn="auto">
              <a:lnSpc>
                <a:spcPts val="1780"/>
              </a:lnSpc>
              <a:spcBef>
                <a:spcPts val="0"/>
              </a:spcBef>
              <a:spcAft>
                <a:spcPts val="0"/>
              </a:spcAft>
              <a:buFont typeface="Arial" panose="020B0604020202020204" pitchFamily="34" charset="0"/>
              <a:buChar char="•"/>
              <a:defRPr/>
            </a:pPr>
            <a:r>
              <a:rPr lang="en-US" sz="1400" dirty="0">
                <a:solidFill>
                  <a:srgbClr val="000000"/>
                </a:solidFill>
                <a:latin typeface="Arial" panose="020B0604020202020204"/>
              </a:rPr>
              <a:t>Bureau of Reclamation</a:t>
            </a:r>
          </a:p>
          <a:p>
            <a:pPr marL="285750" lvl="0" indent="-285750" fontAlgn="auto">
              <a:lnSpc>
                <a:spcPts val="1780"/>
              </a:lnSpc>
              <a:spcBef>
                <a:spcPts val="0"/>
              </a:spcBef>
              <a:spcAft>
                <a:spcPts val="0"/>
              </a:spcAft>
              <a:buFont typeface="Arial" panose="020B0604020202020204" pitchFamily="34" charset="0"/>
              <a:buChar char="•"/>
              <a:defRPr/>
            </a:pPr>
            <a:r>
              <a:rPr lang="en-US" sz="1400" dirty="0">
                <a:solidFill>
                  <a:srgbClr val="000000"/>
                </a:solidFill>
                <a:latin typeface="Arial" panose="020B0604020202020204"/>
              </a:rPr>
              <a:t>Bureau of Safety and Environmental Enforcement</a:t>
            </a:r>
          </a:p>
          <a:p>
            <a:pPr marL="285750" lvl="0" indent="-285750" fontAlgn="auto">
              <a:lnSpc>
                <a:spcPts val="1780"/>
              </a:lnSpc>
              <a:spcBef>
                <a:spcPts val="0"/>
              </a:spcBef>
              <a:spcAft>
                <a:spcPts val="0"/>
              </a:spcAft>
              <a:buFont typeface="Arial" panose="020B0604020202020204" pitchFamily="34" charset="0"/>
              <a:buChar char="•"/>
              <a:defRPr/>
            </a:pPr>
            <a:r>
              <a:rPr lang="en-US" sz="1400" dirty="0">
                <a:solidFill>
                  <a:srgbClr val="000000"/>
                </a:solidFill>
                <a:latin typeface="Arial" panose="020B0604020202020204"/>
              </a:rPr>
              <a:t>National Park Service</a:t>
            </a:r>
          </a:p>
          <a:p>
            <a:pPr marL="285750" marR="0" lvl="0" indent="-285750" algn="l" defTabSz="914400" rtl="0" eaLnBrk="1" fontAlgn="auto" latinLnBrk="0" hangingPunct="1">
              <a:lnSpc>
                <a:spcPts val="178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Office of Surface Mining, Reclamation &amp; Enforcement</a:t>
            </a:r>
          </a:p>
          <a:p>
            <a:pPr marL="285750" indent="-285750" fontAlgn="auto">
              <a:lnSpc>
                <a:spcPts val="1780"/>
              </a:lnSpc>
              <a:spcBef>
                <a:spcPts val="0"/>
              </a:spcBef>
              <a:spcAft>
                <a:spcPts val="0"/>
              </a:spcAft>
              <a:buFont typeface="Arial" panose="020B0604020202020204" pitchFamily="34" charset="0"/>
              <a:buChar char="•"/>
              <a:defRPr/>
            </a:pPr>
            <a:r>
              <a:rPr lang="en-US" sz="1400" dirty="0">
                <a:solidFill>
                  <a:srgbClr val="000000"/>
                </a:solidFill>
                <a:latin typeface="Arial" panose="020B0604020202020204"/>
              </a:rPr>
              <a:t>U.S. Fish &amp; Wildlife Service</a:t>
            </a:r>
          </a:p>
          <a:p>
            <a:pPr marL="285750" marR="0" lvl="0" indent="-285750" algn="l" defTabSz="914400" rtl="0" eaLnBrk="1" fontAlgn="auto" latinLnBrk="0" hangingPunct="1">
              <a:lnSpc>
                <a:spcPts val="1780"/>
              </a:lnSpc>
              <a:spcBef>
                <a:spcPts val="0"/>
              </a:spcBef>
              <a:spcAft>
                <a:spcPts val="0"/>
              </a:spcAft>
              <a:buClrTx/>
              <a:buSzTx/>
              <a:buFont typeface="Arial" panose="020B0604020202020204" pitchFamily="34" charset="0"/>
              <a:buChar char="•"/>
              <a:tabLst/>
              <a:defRPr/>
            </a:pPr>
            <a:r>
              <a:rPr kumimoji="0" lang="en-US" sz="1400" i="0" u="none" strike="noStrike" kern="1200" cap="none" spc="0" normalizeH="0" baseline="0" noProof="0" dirty="0">
                <a:ln>
                  <a:noFill/>
                </a:ln>
                <a:solidFill>
                  <a:srgbClr val="000000"/>
                </a:solidFill>
                <a:effectLst/>
                <a:highlight>
                  <a:srgbClr val="FFFF00"/>
                </a:highlight>
                <a:uLnTx/>
                <a:uFillTx/>
                <a:latin typeface="Arial" panose="020B0604020202020204"/>
                <a:ea typeface="+mn-ea"/>
                <a:cs typeface="+mn-cs"/>
              </a:rPr>
              <a:t>U.S. Geological Survey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8" name="Title 2">
            <a:extLst>
              <a:ext uri="{FF2B5EF4-FFF2-40B4-BE49-F238E27FC236}">
                <a16:creationId xmlns:a16="http://schemas.microsoft.com/office/drawing/2014/main" id="{E362F23D-5D3B-AF4B-989C-F1092E94D8E7}"/>
              </a:ext>
            </a:extLst>
          </p:cNvPr>
          <p:cNvSpPr>
            <a:spLocks noGrp="1"/>
          </p:cNvSpPr>
          <p:nvPr>
            <p:ph type="title"/>
          </p:nvPr>
        </p:nvSpPr>
        <p:spPr>
          <a:xfrm>
            <a:off x="-1239" y="-15912"/>
            <a:ext cx="12193239" cy="809695"/>
          </a:xfrm>
        </p:spPr>
        <p:txBody>
          <a:bodyPr>
            <a:normAutofit/>
          </a:bodyPr>
          <a:lstStyle/>
          <a:p>
            <a:pPr algn="ctr"/>
            <a:r>
              <a:rPr lang="en-US" sz="2800" dirty="0"/>
              <a:t>U.S. Department of the Interior – Manager of Federal Lands</a:t>
            </a:r>
          </a:p>
        </p:txBody>
      </p:sp>
    </p:spTree>
    <p:extLst>
      <p:ext uri="{BB962C8B-B14F-4D97-AF65-F5344CB8AC3E}">
        <p14:creationId xmlns:p14="http://schemas.microsoft.com/office/powerpoint/2010/main" val="74388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59035A-F8FD-4A59-9656-69E33F672466}"/>
              </a:ext>
            </a:extLst>
          </p:cNvPr>
          <p:cNvPicPr>
            <a:picLocks noChangeAspect="1"/>
          </p:cNvPicPr>
          <p:nvPr/>
        </p:nvPicPr>
        <p:blipFill rotWithShape="1">
          <a:blip r:embed="rId3"/>
          <a:srcRect b="1585"/>
          <a:stretch/>
        </p:blipFill>
        <p:spPr>
          <a:xfrm>
            <a:off x="0" y="0"/>
            <a:ext cx="12192000" cy="6858000"/>
          </a:xfrm>
          <a:prstGeom prst="rect">
            <a:avLst/>
          </a:prstGeom>
        </p:spPr>
      </p:pic>
    </p:spTree>
    <p:extLst>
      <p:ext uri="{BB962C8B-B14F-4D97-AF65-F5344CB8AC3E}">
        <p14:creationId xmlns:p14="http://schemas.microsoft.com/office/powerpoint/2010/main" val="1080180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F644F-D690-DE4F-8E73-AD797A71AB92}"/>
              </a:ext>
            </a:extLst>
          </p:cNvPr>
          <p:cNvSpPr>
            <a:spLocks noGrp="1"/>
          </p:cNvSpPr>
          <p:nvPr>
            <p:ph type="title"/>
          </p:nvPr>
        </p:nvSpPr>
        <p:spPr/>
        <p:txBody>
          <a:bodyPr/>
          <a:lstStyle/>
          <a:p>
            <a:pPr algn="ctr"/>
            <a:r>
              <a:rPr lang="en-US" sz="2800" dirty="0"/>
              <a:t>USGS Mission Areas</a:t>
            </a:r>
          </a:p>
        </p:txBody>
      </p:sp>
      <p:sp>
        <p:nvSpPr>
          <p:cNvPr id="3" name="Rectangle 1">
            <a:extLst>
              <a:ext uri="{FF2B5EF4-FFF2-40B4-BE49-F238E27FC236}">
                <a16:creationId xmlns:a16="http://schemas.microsoft.com/office/drawing/2014/main" id="{AA13E245-9F86-EB4B-87D1-0EA5546EE669}"/>
              </a:ext>
            </a:extLst>
          </p:cNvPr>
          <p:cNvSpPr>
            <a:spLocks noChangeArrowheads="1"/>
          </p:cNvSpPr>
          <p:nvPr/>
        </p:nvSpPr>
        <p:spPr bwMode="auto">
          <a:xfrm>
            <a:off x="1254413" y="1079526"/>
            <a:ext cx="9998941" cy="483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6960" rIns="9144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strike="noStrike" cap="none" normalizeH="0" baseline="0" dirty="0">
                <a:ln>
                  <a:noFill/>
                </a:ln>
                <a:solidFill>
                  <a:schemeClr val="accent2"/>
                </a:solidFill>
                <a:effectLst/>
                <a:latin typeface="Arial" panose="020B0604020202020204" pitchFamily="34" charset="0"/>
                <a:ea typeface="Source Sans Pro" panose="020B0503030403020204" pitchFamily="34" charset="77"/>
                <a:hlinkClick r:id="rId3">
                  <a:extLst>
                    <a:ext uri="{A12FA001-AC4F-418D-AE19-62706E023703}">
                      <ahyp:hlinkClr xmlns:ahyp="http://schemas.microsoft.com/office/drawing/2018/hyperlinkcolor" val="tx"/>
                    </a:ext>
                  </a:extLst>
                </a:hlinkClick>
              </a:rPr>
              <a:t>Core Science Systems</a:t>
            </a:r>
            <a:endParaRPr kumimoji="0" lang="en-US" altLang="en-US" b="0" i="0" strike="noStrike" cap="none" normalizeH="0" baseline="0" dirty="0">
              <a:ln>
                <a:noFill/>
              </a:ln>
              <a:solidFill>
                <a:schemeClr val="accent2"/>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rPr>
              <a:t>CSS leads USGS’s mission as the civilian mapping agency for the Nation. We conduct detailed surveys and develop high quality, highly accurate topographic, geologic, hydrographic, and biogeographic maps and data. Our maps allow precise planning for critical mineral assessments; energy development; infrastructure projects; urban planning; flood prediction; emergency response; and hazard mitigation.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hlinkClick r:id="rId4">
                  <a:extLst>
                    <a:ext uri="{A12FA001-AC4F-418D-AE19-62706E023703}">
                      <ahyp:hlinkClr xmlns:ahyp="http://schemas.microsoft.com/office/drawing/2018/hyperlinkcolor" val="tx"/>
                    </a:ext>
                  </a:extLst>
                </a:hlinkClick>
              </a:rPr>
              <a:t>Ecosystems</a:t>
            </a:r>
            <a:endPar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rPr>
              <a:t>The USGS Ecosystems Mission Area, the biological research arm of the Department of the Interior (DOI), provides science to help America achieve sustainable management and conservation of its biological resources. This work is done within the broader mission of the USGS to serve the Nation with science that advances understanding of our natural resources and inform land and water stewardship.</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hlinkClick r:id="rId5">
                  <a:extLst>
                    <a:ext uri="{A12FA001-AC4F-418D-AE19-62706E023703}">
                      <ahyp:hlinkClr xmlns:ahyp="http://schemas.microsoft.com/office/drawing/2018/hyperlinkcolor" val="tx"/>
                    </a:ext>
                  </a:extLst>
                </a:hlinkClick>
              </a:rPr>
              <a:t>Energy and Minerals</a:t>
            </a:r>
            <a:endPar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rPr>
              <a:t>The Energy and Minerals Mission Area conducts research and assessments that focus on the location, quantity, and quality of mineral and energy resources, including the economic and environmental effects of resource extraction and use.</a:t>
            </a: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1D5AAB"/>
                </a:solidFill>
                <a:effectLst/>
                <a:latin typeface="Arial" panose="020B0604020202020204" pitchFamily="34" charset="0"/>
                <a:ea typeface="Source Sans Pro" panose="020B0503030403020204" pitchFamily="34" charset="77"/>
              </a:rPr>
              <a:t>  </a:t>
            </a:r>
            <a:endPar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hlinkClick r:id="rId6">
                  <a:extLst>
                    <a:ext uri="{A12FA001-AC4F-418D-AE19-62706E023703}">
                      <ahyp:hlinkClr xmlns:ahyp="http://schemas.microsoft.com/office/drawing/2018/hyperlinkcolor" val="tx"/>
                    </a:ext>
                  </a:extLst>
                </a:hlinkClick>
              </a:rPr>
              <a:t>Natural Hazards</a:t>
            </a:r>
            <a:endPar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rPr>
              <a:t>Every year in the United States, natural hazards threaten lives and livelihoods and result in billions of dollars in damage. We work with many partners to monitor, assess, and conduct targeted research on a wide range of natural hazards so that policymakers and the public have the understanding they need to enhance preparedness, response, and resilience.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hlinkClick r:id="rId7">
                  <a:extLst>
                    <a:ext uri="{A12FA001-AC4F-418D-AE19-62706E023703}">
                      <ahyp:hlinkClr xmlns:ahyp="http://schemas.microsoft.com/office/drawing/2018/hyperlinkcolor" val="tx"/>
                    </a:ext>
                  </a:extLst>
                </a:hlinkClick>
              </a:rPr>
              <a:t>Water Resources</a:t>
            </a:r>
            <a:endParaRPr kumimoji="0" lang="en-US" altLang="en-US" b="0" i="0" u="none" strike="noStrike" cap="none" normalizeH="0" baseline="0" dirty="0">
              <a:ln>
                <a:noFill/>
              </a:ln>
              <a:solidFill>
                <a:schemeClr val="accent2"/>
              </a:solidFill>
              <a:effectLst/>
              <a:latin typeface="Arial" panose="020B0604020202020204" pitchFamily="34" charset="0"/>
              <a:ea typeface="Source Sans Pro" panose="020B0503030403020204" pitchFamily="34" charset="77"/>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333333"/>
                </a:solidFill>
                <a:effectLst/>
                <a:latin typeface="Arial" panose="020B0604020202020204" pitchFamily="34" charset="0"/>
                <a:ea typeface="Source Sans Pro" panose="020B0503030403020204" pitchFamily="34" charset="77"/>
              </a:rPr>
              <a:t>Water information is fundamental to national and local economic well-being, protection of life and property, and effective management of the Nation’s water resources. The USGS works with partners to monitor, assess, conduct targeted research, and deliver information on a wide range of water resources and conditions including streamflow, groundwater, water quality, and water use and availability.</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grpSp>
        <p:nvGrpSpPr>
          <p:cNvPr id="4" name="Group 3">
            <a:extLst>
              <a:ext uri="{FF2B5EF4-FFF2-40B4-BE49-F238E27FC236}">
                <a16:creationId xmlns:a16="http://schemas.microsoft.com/office/drawing/2014/main" id="{050FA91E-F6FE-B645-90E8-63F3FFB81AD4}"/>
              </a:ext>
            </a:extLst>
          </p:cNvPr>
          <p:cNvGrpSpPr/>
          <p:nvPr/>
        </p:nvGrpSpPr>
        <p:grpSpPr>
          <a:xfrm>
            <a:off x="371121" y="1295523"/>
            <a:ext cx="809698" cy="4523131"/>
            <a:chOff x="1098484" y="1337655"/>
            <a:chExt cx="809698" cy="4523131"/>
          </a:xfrm>
        </p:grpSpPr>
        <p:pic>
          <p:nvPicPr>
            <p:cNvPr id="1026" name="Picture 2" descr="Critical Zone">
              <a:hlinkClick r:id="rId3"/>
              <a:extLst>
                <a:ext uri="{FF2B5EF4-FFF2-40B4-BE49-F238E27FC236}">
                  <a16:creationId xmlns:a16="http://schemas.microsoft.com/office/drawing/2014/main" id="{8031AA18-DBA1-F64F-82A6-4BED90605E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8486" y="1337655"/>
              <a:ext cx="809695" cy="80969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grizzly bear in the Greater Yellowstone Ecosystem forages on greens in a meadow.  ">
              <a:hlinkClick r:id="rId4"/>
              <a:extLst>
                <a:ext uri="{FF2B5EF4-FFF2-40B4-BE49-F238E27FC236}">
                  <a16:creationId xmlns:a16="http://schemas.microsoft.com/office/drawing/2014/main" id="{37769ABF-9B1C-8442-BAAF-F1800D7DAD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8487" y="2266014"/>
              <a:ext cx="809695" cy="8096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y Minerals">
              <a:hlinkClick r:id="rId5"/>
              <a:extLst>
                <a:ext uri="{FF2B5EF4-FFF2-40B4-BE49-F238E27FC236}">
                  <a16:creationId xmlns:a16="http://schemas.microsoft.com/office/drawing/2014/main" id="{7B04DD70-05EE-2C4D-B0D8-684A5C8741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485" y="3194373"/>
              <a:ext cx="809695" cy="80969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Natural Hazards">
              <a:hlinkClick r:id="rId6"/>
              <a:extLst>
                <a:ext uri="{FF2B5EF4-FFF2-40B4-BE49-F238E27FC236}">
                  <a16:creationId xmlns:a16="http://schemas.microsoft.com/office/drawing/2014/main" id="{379712A1-ED4A-0743-98EA-76EF18366A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98484" y="4122732"/>
              <a:ext cx="809695" cy="80969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SGS streamgage located on Little Back Creek, Bath, Virginia">
              <a:hlinkClick r:id="rId7"/>
              <a:extLst>
                <a:ext uri="{FF2B5EF4-FFF2-40B4-BE49-F238E27FC236}">
                  <a16:creationId xmlns:a16="http://schemas.microsoft.com/office/drawing/2014/main" id="{EEFA1C4E-2606-DD4A-89DA-3D046A2BE4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98484" y="5051091"/>
              <a:ext cx="809695" cy="80969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9673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3">
            <a:extLst>
              <a:ext uri="{FF2B5EF4-FFF2-40B4-BE49-F238E27FC236}">
                <a16:creationId xmlns:a16="http://schemas.microsoft.com/office/drawing/2014/main" id="{FBC98D0A-EEAF-4474-86B0-804A76555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5928" y="2513371"/>
            <a:ext cx="4959436" cy="18499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0"/>
              </a:srgbClr>
            </a:outerShdw>
          </a:effectLst>
        </p:spPr>
      </p:pic>
      <p:sp>
        <p:nvSpPr>
          <p:cNvPr id="3" name="Title 2">
            <a:extLst>
              <a:ext uri="{FF2B5EF4-FFF2-40B4-BE49-F238E27FC236}">
                <a16:creationId xmlns:a16="http://schemas.microsoft.com/office/drawing/2014/main" id="{C1E9ABFA-1753-4A97-A86E-234957BA15C9}"/>
              </a:ext>
            </a:extLst>
          </p:cNvPr>
          <p:cNvSpPr>
            <a:spLocks noGrp="1"/>
          </p:cNvSpPr>
          <p:nvPr>
            <p:ph type="title"/>
          </p:nvPr>
        </p:nvSpPr>
        <p:spPr/>
        <p:txBody>
          <a:bodyPr>
            <a:normAutofit/>
          </a:bodyPr>
          <a:lstStyle/>
          <a:p>
            <a:pPr algn="ctr"/>
            <a:r>
              <a:rPr lang="en-US" sz="2800" dirty="0"/>
              <a:t>Core Science Systems – Mission Overview</a:t>
            </a:r>
          </a:p>
        </p:txBody>
      </p:sp>
      <p:sp>
        <p:nvSpPr>
          <p:cNvPr id="5" name="Content Placeholder 2">
            <a:extLst>
              <a:ext uri="{FF2B5EF4-FFF2-40B4-BE49-F238E27FC236}">
                <a16:creationId xmlns:a16="http://schemas.microsoft.com/office/drawing/2014/main" id="{25DCA4B3-2D83-40BD-9186-C32FB5002ECD}"/>
              </a:ext>
            </a:extLst>
          </p:cNvPr>
          <p:cNvSpPr>
            <a:spLocks noGrp="1"/>
          </p:cNvSpPr>
          <p:nvPr>
            <p:ph idx="1"/>
          </p:nvPr>
        </p:nvSpPr>
        <p:spPr>
          <a:xfrm>
            <a:off x="204223" y="392874"/>
            <a:ext cx="5349323" cy="6190488"/>
          </a:xfrm>
        </p:spPr>
        <p:txBody>
          <a:bodyPr vert="horz" lIns="91440" tIns="365760" rIns="91440" bIns="45720" rtlCol="0">
            <a:normAutofit lnSpcReduction="10000"/>
          </a:bodyPr>
          <a:lstStyle/>
          <a:p>
            <a:pPr marL="0" indent="0">
              <a:buNone/>
              <a:defRPr/>
            </a:pPr>
            <a:r>
              <a:rPr lang="en-US" sz="1400" dirty="0">
                <a:solidFill>
                  <a:srgbClr val="1F497D"/>
                </a:solidFill>
              </a:rPr>
              <a:t>National Cooperative Geologic Mapping Program</a:t>
            </a:r>
          </a:p>
          <a:p>
            <a:pPr marL="457200" lvl="2" indent="-285750">
              <a:spcBef>
                <a:spcPts val="200"/>
              </a:spcBef>
              <a:defRPr/>
            </a:pPr>
            <a:r>
              <a:rPr lang="en-US" sz="1050" dirty="0"/>
              <a:t>3-D Geologic Mapping</a:t>
            </a:r>
          </a:p>
          <a:p>
            <a:pPr marL="457200" lvl="2" indent="-285750">
              <a:spcBef>
                <a:spcPts val="200"/>
              </a:spcBef>
              <a:defRPr/>
            </a:pPr>
            <a:r>
              <a:rPr lang="en-US" sz="1050" dirty="0"/>
              <a:t>FEDMAP, STATEMAP, EDMAP </a:t>
            </a:r>
          </a:p>
          <a:p>
            <a:pPr marL="457200" lvl="2" indent="-285750">
              <a:spcBef>
                <a:spcPts val="200"/>
              </a:spcBef>
              <a:defRPr/>
            </a:pPr>
            <a:r>
              <a:rPr lang="en-US" sz="1050" dirty="0"/>
              <a:t>National Geologic Map Database (NGMDB)</a:t>
            </a:r>
          </a:p>
          <a:p>
            <a:pPr marL="457200" lvl="2" indent="-285750">
              <a:spcBef>
                <a:spcPts val="200"/>
              </a:spcBef>
              <a:defRPr/>
            </a:pPr>
            <a:r>
              <a:rPr lang="en-US" sz="1050" dirty="0"/>
              <a:t>Great Lakes Geologic Mapping Coalition</a:t>
            </a:r>
          </a:p>
          <a:p>
            <a:pPr marL="457200" lvl="2" indent="-285750">
              <a:spcBef>
                <a:spcPts val="200"/>
              </a:spcBef>
              <a:defRPr/>
            </a:pPr>
            <a:r>
              <a:rPr lang="en-US" sz="1050" dirty="0"/>
              <a:t>Earth MRI</a:t>
            </a:r>
            <a:endParaRPr lang="en-US" sz="700" dirty="0"/>
          </a:p>
          <a:p>
            <a:pPr marL="0" indent="0">
              <a:spcBef>
                <a:spcPts val="0"/>
              </a:spcBef>
              <a:buNone/>
              <a:defRPr/>
            </a:pPr>
            <a:r>
              <a:rPr lang="en-US" sz="1400" b="1" dirty="0">
                <a:solidFill>
                  <a:srgbClr val="1F497D"/>
                </a:solidFill>
              </a:rPr>
              <a:t>National Geospatial Program</a:t>
            </a:r>
          </a:p>
          <a:p>
            <a:pPr marL="457200" lvl="2" indent="-285750">
              <a:spcBef>
                <a:spcPts val="200"/>
              </a:spcBef>
              <a:defRPr/>
            </a:pPr>
            <a:r>
              <a:rPr lang="en-US" sz="1050" dirty="0"/>
              <a:t>3D Elevation Program (3DEP)</a:t>
            </a:r>
          </a:p>
          <a:p>
            <a:pPr marL="457200" lvl="2" indent="-285750">
              <a:spcBef>
                <a:spcPts val="200"/>
              </a:spcBef>
              <a:defRPr/>
            </a:pPr>
            <a:r>
              <a:rPr lang="en-US" sz="1050" dirty="0"/>
              <a:t>Alaska Mapping and Map Modernization</a:t>
            </a:r>
          </a:p>
          <a:p>
            <a:pPr marL="457200" lvl="2" indent="-285750">
              <a:spcBef>
                <a:spcPts val="200"/>
              </a:spcBef>
              <a:defRPr/>
            </a:pPr>
            <a:r>
              <a:rPr lang="en-US" sz="1050" dirty="0"/>
              <a:t>National Hydrography Dataset Plus </a:t>
            </a:r>
            <a:r>
              <a:rPr lang="en-US" sz="1050" strike="sngStrike" dirty="0"/>
              <a:t>-  </a:t>
            </a:r>
            <a:r>
              <a:rPr lang="en-US" sz="1050" dirty="0"/>
              <a:t>High Resolution (</a:t>
            </a:r>
            <a:r>
              <a:rPr lang="en-US" sz="1050" dirty="0" err="1"/>
              <a:t>NHDPlus</a:t>
            </a:r>
            <a:r>
              <a:rPr lang="en-US" sz="1050" dirty="0"/>
              <a:t> HR)</a:t>
            </a:r>
            <a:endParaRPr lang="en-US" sz="1050" b="1" strike="sngStrike" dirty="0"/>
          </a:p>
          <a:p>
            <a:pPr marL="457200" lvl="2" indent="-285750">
              <a:spcBef>
                <a:spcPts val="200"/>
              </a:spcBef>
              <a:defRPr/>
            </a:pPr>
            <a:r>
              <a:rPr lang="en-US" sz="1050" dirty="0"/>
              <a:t>US Topo</a:t>
            </a:r>
          </a:p>
          <a:p>
            <a:pPr marL="457200" lvl="2" indent="-285750">
              <a:spcBef>
                <a:spcPts val="200"/>
              </a:spcBef>
              <a:defRPr/>
            </a:pPr>
            <a:r>
              <a:rPr lang="en-US" sz="1050" dirty="0"/>
              <a:t>Federal Geographic Data Committee</a:t>
            </a:r>
          </a:p>
          <a:p>
            <a:pPr marL="457200" lvl="2" indent="-285750">
              <a:spcBef>
                <a:spcPts val="200"/>
              </a:spcBef>
              <a:defRPr/>
            </a:pPr>
            <a:r>
              <a:rPr lang="en-US" sz="1050" dirty="0"/>
              <a:t>Disaster Response</a:t>
            </a:r>
          </a:p>
          <a:p>
            <a:pPr marL="457200" lvl="2" indent="-285750">
              <a:spcBef>
                <a:spcPts val="200"/>
              </a:spcBef>
              <a:defRPr/>
            </a:pPr>
            <a:r>
              <a:rPr lang="en-US" sz="1050" dirty="0"/>
              <a:t>Earth Mapping Resources Initiative (Earth MRI)</a:t>
            </a:r>
            <a:endParaRPr lang="en-US" sz="700" dirty="0"/>
          </a:p>
          <a:p>
            <a:pPr marL="0" indent="0">
              <a:lnSpc>
                <a:spcPct val="150000"/>
              </a:lnSpc>
              <a:spcBef>
                <a:spcPts val="0"/>
              </a:spcBef>
              <a:buNone/>
              <a:defRPr/>
            </a:pPr>
            <a:r>
              <a:rPr lang="en-US" sz="1400" dirty="0">
                <a:solidFill>
                  <a:srgbClr val="1F497D"/>
                </a:solidFill>
              </a:rPr>
              <a:t>National Land Imaging Program</a:t>
            </a:r>
            <a:endParaRPr lang="en-US" sz="1400" dirty="0">
              <a:solidFill>
                <a:schemeClr val="tx2"/>
              </a:solidFill>
            </a:endParaRPr>
          </a:p>
          <a:p>
            <a:pPr marL="457200" lvl="2" indent="-285750">
              <a:spcBef>
                <a:spcPts val="200"/>
              </a:spcBef>
              <a:defRPr/>
            </a:pPr>
            <a:r>
              <a:rPr lang="en-US" sz="1050" dirty="0"/>
              <a:t>Landsat Satellite Operations</a:t>
            </a:r>
          </a:p>
          <a:p>
            <a:pPr marL="457200" lvl="2" indent="-285750">
              <a:spcBef>
                <a:spcPts val="200"/>
              </a:spcBef>
              <a:defRPr/>
            </a:pPr>
            <a:r>
              <a:rPr lang="en-US" sz="1050" dirty="0"/>
              <a:t>Land Change Science, Research, and Technology Investigations </a:t>
            </a:r>
          </a:p>
          <a:p>
            <a:pPr marL="457200" lvl="2" indent="-285750">
              <a:spcBef>
                <a:spcPts val="200"/>
              </a:spcBef>
              <a:defRPr/>
            </a:pPr>
            <a:r>
              <a:rPr lang="en-US" sz="1050" dirty="0"/>
              <a:t>National Civil Applications Center</a:t>
            </a:r>
          </a:p>
          <a:p>
            <a:pPr marL="457200" lvl="2" indent="-285750">
              <a:spcBef>
                <a:spcPts val="200"/>
              </a:spcBef>
              <a:defRPr/>
            </a:pPr>
            <a:r>
              <a:rPr lang="en-US" sz="1050" dirty="0"/>
              <a:t>Land Change Monitoring, Assessment, and Projection (LCMAP)</a:t>
            </a:r>
          </a:p>
          <a:p>
            <a:pPr marL="457200" lvl="2" indent="-285750">
              <a:spcBef>
                <a:spcPts val="200"/>
              </a:spcBef>
              <a:defRPr/>
            </a:pPr>
            <a:r>
              <a:rPr lang="en-US" sz="1050" dirty="0"/>
              <a:t>National Land Cover Database (NLCD)</a:t>
            </a:r>
          </a:p>
          <a:p>
            <a:pPr marL="457200" lvl="2" indent="-285750">
              <a:spcBef>
                <a:spcPts val="200"/>
              </a:spcBef>
              <a:defRPr/>
            </a:pPr>
            <a:r>
              <a:rPr lang="en-US" sz="1050" dirty="0" err="1"/>
              <a:t>Uncrewed</a:t>
            </a:r>
            <a:r>
              <a:rPr lang="en-US" sz="1050" dirty="0"/>
              <a:t> Aircraft Systems (UAS)</a:t>
            </a:r>
          </a:p>
          <a:p>
            <a:pPr marL="0" indent="0">
              <a:lnSpc>
                <a:spcPct val="150000"/>
              </a:lnSpc>
              <a:spcBef>
                <a:spcPts val="0"/>
              </a:spcBef>
              <a:buNone/>
              <a:defRPr/>
            </a:pPr>
            <a:r>
              <a:rPr lang="en-US" sz="1400" b="1" dirty="0">
                <a:solidFill>
                  <a:srgbClr val="1F497D"/>
                </a:solidFill>
              </a:rPr>
              <a:t>Science Synthesis, Analysis &amp; Research Program</a:t>
            </a:r>
          </a:p>
          <a:p>
            <a:pPr marL="457200" lvl="2" indent="-285750">
              <a:spcBef>
                <a:spcPts val="200"/>
              </a:spcBef>
              <a:defRPr/>
            </a:pPr>
            <a:r>
              <a:rPr lang="en-US" sz="1050" dirty="0"/>
              <a:t>High Performance Computing</a:t>
            </a:r>
          </a:p>
          <a:p>
            <a:pPr marL="457200" lvl="2" indent="-285750">
              <a:spcBef>
                <a:spcPts val="200"/>
              </a:spcBef>
              <a:defRPr/>
            </a:pPr>
            <a:r>
              <a:rPr lang="en-US" sz="1050" dirty="0"/>
              <a:t>USGS Library</a:t>
            </a:r>
          </a:p>
          <a:p>
            <a:pPr marL="457200" lvl="2" indent="-285750">
              <a:spcBef>
                <a:spcPts val="200"/>
              </a:spcBef>
              <a:defRPr/>
            </a:pPr>
            <a:r>
              <a:rPr lang="en-US" sz="1050" dirty="0"/>
              <a:t>Biogeographic Mapping</a:t>
            </a:r>
          </a:p>
          <a:p>
            <a:pPr marL="457200" lvl="2" indent="-285750">
              <a:spcBef>
                <a:spcPts val="200"/>
              </a:spcBef>
              <a:defRPr/>
            </a:pPr>
            <a:r>
              <a:rPr lang="en-US" sz="1050" dirty="0"/>
              <a:t>Data Integration and Synthesis</a:t>
            </a:r>
          </a:p>
          <a:p>
            <a:pPr marL="457200" lvl="2" indent="-285750">
              <a:spcBef>
                <a:spcPts val="200"/>
              </a:spcBef>
              <a:defRPr/>
            </a:pPr>
            <a:r>
              <a:rPr lang="en-US" sz="1050" dirty="0"/>
              <a:t>National Geological &amp; Geophysical Data Preservation</a:t>
            </a:r>
          </a:p>
          <a:p>
            <a:pPr marL="457200" lvl="2" indent="-285750">
              <a:spcBef>
                <a:spcPts val="200"/>
              </a:spcBef>
              <a:defRPr/>
            </a:pPr>
            <a:r>
              <a:rPr lang="en-US" sz="1050" dirty="0"/>
              <a:t>Core Research Center</a:t>
            </a:r>
          </a:p>
          <a:p>
            <a:pPr marL="457200" lvl="2" indent="-285750">
              <a:spcBef>
                <a:spcPts val="200"/>
              </a:spcBef>
              <a:defRPr/>
            </a:pPr>
            <a:r>
              <a:rPr lang="en-US" sz="1050" dirty="0"/>
              <a:t>John Wesley Powell Center for Analysis &amp; Synthesis</a:t>
            </a:r>
          </a:p>
          <a:p>
            <a:pPr marL="457200" lvl="2" indent="-285750">
              <a:spcBef>
                <a:spcPts val="200"/>
              </a:spcBef>
              <a:defRPr/>
            </a:pPr>
            <a:r>
              <a:rPr lang="en-US" sz="1050" dirty="0"/>
              <a:t>Risk and Vulnerability Assessments</a:t>
            </a:r>
          </a:p>
          <a:p>
            <a:pPr marL="457200" lvl="2" indent="-285750">
              <a:spcBef>
                <a:spcPts val="200"/>
              </a:spcBef>
              <a:defRPr/>
            </a:pPr>
            <a:endParaRPr lang="en-US" sz="1500" dirty="0"/>
          </a:p>
          <a:p>
            <a:pPr marL="457200" lvl="2" indent="-285750">
              <a:spcBef>
                <a:spcPts val="200"/>
              </a:spcBef>
              <a:defRPr/>
            </a:pPr>
            <a:endParaRPr lang="en-US" sz="1500" dirty="0"/>
          </a:p>
          <a:p>
            <a:pPr marL="57150" indent="0">
              <a:buNone/>
              <a:defRPr/>
            </a:pPr>
            <a:endParaRPr lang="en-US" sz="1500" b="1" dirty="0">
              <a:solidFill>
                <a:srgbClr val="FF0000"/>
              </a:solidFill>
            </a:endParaRPr>
          </a:p>
          <a:p>
            <a:pPr marL="457200" lvl="1" indent="0">
              <a:buNone/>
              <a:defRPr/>
            </a:pPr>
            <a:endParaRPr lang="en-US" dirty="0"/>
          </a:p>
        </p:txBody>
      </p:sp>
      <p:pic>
        <p:nvPicPr>
          <p:cNvPr id="15" name="Picture 14" descr="Untitled-1-a copy">
            <a:extLst>
              <a:ext uri="{FF2B5EF4-FFF2-40B4-BE49-F238E27FC236}">
                <a16:creationId xmlns:a16="http://schemas.microsoft.com/office/drawing/2014/main" id="{021A407D-CA79-46F2-996B-7A87C4F186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85080" y="869119"/>
            <a:ext cx="1465400" cy="2622417"/>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id="{FDE126E1-51B8-4C7D-9B26-4CE7DB72B35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90" t="3020" r="10702"/>
          <a:stretch/>
        </p:blipFill>
        <p:spPr bwMode="auto">
          <a:xfrm rot="21580279">
            <a:off x="5540587" y="4414794"/>
            <a:ext cx="2186744" cy="1630301"/>
          </a:xfrm>
          <a:prstGeom prst="roundRect">
            <a:avLst>
              <a:gd name="adj" fmla="val 1242"/>
            </a:avLst>
          </a:prstGeom>
          <a:solidFill>
            <a:srgbClr val="FFFFFF">
              <a:shade val="85000"/>
            </a:srgbClr>
          </a:solidFill>
          <a:ln>
            <a:noFill/>
          </a:ln>
          <a:effectLst>
            <a:reflection blurRad="12700" stA="38000" endPos="28000" dist="5000" dir="5400000" sy="-100000" algn="bl" rotWithShape="0"/>
          </a:effectLst>
        </p:spPr>
      </p:pic>
      <p:pic>
        <p:nvPicPr>
          <p:cNvPr id="20" name="Picture 4" descr="T:\3D\2011 AASG June 3D\Supporting docs\6411 McLaughlin docs\16. 2011-06-04 at 4.17.18 PM.jpg">
            <a:extLst>
              <a:ext uri="{FF2B5EF4-FFF2-40B4-BE49-F238E27FC236}">
                <a16:creationId xmlns:a16="http://schemas.microsoft.com/office/drawing/2014/main" id="{265AFDC8-EB4C-42CD-A33D-94C346925A14}"/>
              </a:ext>
            </a:extLst>
          </p:cNvPr>
          <p:cNvPicPr>
            <a:picLocks noChangeAspect="1" noChangeArrowheads="1"/>
          </p:cNvPicPr>
          <p:nvPr/>
        </p:nvPicPr>
        <p:blipFill>
          <a:blip r:embed="rId6"/>
          <a:srcRect l="18615" t="26219" r="45492" b="34716"/>
          <a:stretch>
            <a:fillRect/>
          </a:stretch>
        </p:blipFill>
        <p:spPr bwMode="auto">
          <a:xfrm>
            <a:off x="5629804" y="1027870"/>
            <a:ext cx="2503896" cy="1639627"/>
          </a:xfrm>
          <a:prstGeom prst="rect">
            <a:avLst/>
          </a:prstGeom>
          <a:ln w="12700">
            <a:solidFill>
              <a:schemeClr val="tx1"/>
            </a:solidFill>
          </a:ln>
          <a:effectLst>
            <a:outerShdw dist="139700" dir="2700000" sx="1000" sy="1000" algn="tl" rotWithShape="0">
              <a:srgbClr val="333333">
                <a:alpha val="0"/>
              </a:srgbClr>
            </a:outerShdw>
          </a:effectLst>
        </p:spPr>
      </p:pic>
      <p:pic>
        <p:nvPicPr>
          <p:cNvPr id="21" name="Picture 20">
            <a:extLst>
              <a:ext uri="{FF2B5EF4-FFF2-40B4-BE49-F238E27FC236}">
                <a16:creationId xmlns:a16="http://schemas.microsoft.com/office/drawing/2014/main" id="{AA51D904-7AA6-4A44-812F-64E5F0D3386E}"/>
              </a:ext>
            </a:extLst>
          </p:cNvPr>
          <p:cNvPicPr>
            <a:picLocks noChangeAspect="1"/>
          </p:cNvPicPr>
          <p:nvPr/>
        </p:nvPicPr>
        <p:blipFill>
          <a:blip r:embed="rId7"/>
          <a:stretch>
            <a:fillRect/>
          </a:stretch>
        </p:blipFill>
        <p:spPr>
          <a:xfrm>
            <a:off x="8209958" y="1027870"/>
            <a:ext cx="2198864" cy="1667890"/>
          </a:xfrm>
          <a:prstGeom prst="rect">
            <a:avLst/>
          </a:prstGeom>
        </p:spPr>
      </p:pic>
      <p:pic>
        <p:nvPicPr>
          <p:cNvPr id="12" name="Picture 11">
            <a:extLst>
              <a:ext uri="{FF2B5EF4-FFF2-40B4-BE49-F238E27FC236}">
                <a16:creationId xmlns:a16="http://schemas.microsoft.com/office/drawing/2014/main" id="{813E08CA-AF42-4663-B78E-DAF5D544AB9B}"/>
              </a:ext>
            </a:extLst>
          </p:cNvPr>
          <p:cNvPicPr>
            <a:picLocks noChangeAspect="1"/>
          </p:cNvPicPr>
          <p:nvPr/>
        </p:nvPicPr>
        <p:blipFill rotWithShape="1">
          <a:blip r:embed="rId8"/>
          <a:srcRect l="-663" t="2973" r="663" b="14621"/>
          <a:stretch/>
        </p:blipFill>
        <p:spPr>
          <a:xfrm>
            <a:off x="9356395" y="3377769"/>
            <a:ext cx="2740409" cy="1878886"/>
          </a:xfrm>
          <a:prstGeom prst="rect">
            <a:avLst/>
          </a:prstGeom>
        </p:spPr>
      </p:pic>
      <p:pic>
        <p:nvPicPr>
          <p:cNvPr id="17" name="Picture 2">
            <a:extLst>
              <a:ext uri="{FF2B5EF4-FFF2-40B4-BE49-F238E27FC236}">
                <a16:creationId xmlns:a16="http://schemas.microsoft.com/office/drawing/2014/main" id="{2101F7C5-8261-4728-B3EC-4C24A5E8F91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31991" y="4339493"/>
            <a:ext cx="2326410" cy="197392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F7A723A3-BC5D-4893-9B52-CB88DED33FE6}"/>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4" name="Rectangle 3">
            <a:extLst>
              <a:ext uri="{FF2B5EF4-FFF2-40B4-BE49-F238E27FC236}">
                <a16:creationId xmlns:a16="http://schemas.microsoft.com/office/drawing/2014/main" id="{8CD716C0-1090-43AE-A03D-D342CBF08973}"/>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6" name="Rectangle 5">
            <a:extLst>
              <a:ext uri="{FF2B5EF4-FFF2-40B4-BE49-F238E27FC236}">
                <a16:creationId xmlns:a16="http://schemas.microsoft.com/office/drawing/2014/main" id="{FA8CD01E-BE9A-41B1-9D06-06282F4A2519}"/>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7" name="Rectangle 6">
            <a:extLst>
              <a:ext uri="{FF2B5EF4-FFF2-40B4-BE49-F238E27FC236}">
                <a16:creationId xmlns:a16="http://schemas.microsoft.com/office/drawing/2014/main" id="{45F7404C-B002-4635-883E-CE9A6EF29305}"/>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
        <p:nvSpPr>
          <p:cNvPr id="8" name="Rectangle 7">
            <a:extLst>
              <a:ext uri="{FF2B5EF4-FFF2-40B4-BE49-F238E27FC236}">
                <a16:creationId xmlns:a16="http://schemas.microsoft.com/office/drawing/2014/main" id="{7BCEA483-0D25-41C8-A8ED-735C07065046}"/>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2496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8D5917B-D1CC-4A6C-BA69-72F042F7A047}"/>
              </a:ext>
            </a:extLst>
          </p:cNvPr>
          <p:cNvSpPr txBox="1"/>
          <p:nvPr/>
        </p:nvSpPr>
        <p:spPr>
          <a:xfrm>
            <a:off x="3528386" y="982278"/>
            <a:ext cx="4909457" cy="809271"/>
          </a:xfrm>
          <a:prstGeom prst="rect">
            <a:avLst/>
          </a:prstGeom>
          <a:noFill/>
          <a:ln>
            <a:solidFill>
              <a:schemeClr val="accent1">
                <a:lumMod val="50000"/>
              </a:schemeClr>
            </a:solidFill>
          </a:ln>
        </p:spPr>
        <p:txBody>
          <a:bodyPr wrap="square" lIns="80682" tIns="80682" rIns="80682" bIns="80682" rtlCol="0">
            <a:spAutoFit/>
          </a:bodyPr>
          <a:lstStyle/>
          <a:p>
            <a:pPr algn="ctr" defTabSz="732417">
              <a:defRPr/>
            </a:pPr>
            <a:r>
              <a:rPr lang="en-US" altLang="en-US" sz="1400" b="1" i="1" dirty="0">
                <a:solidFill>
                  <a:prstClr val="black"/>
                </a:solidFill>
                <a:cs typeface="Arial" panose="020B0604020202020204" pitchFamily="34" charset="0"/>
              </a:rPr>
              <a:t>Delivers a national and global capability to ensure broad public and scientific availability of observations of the Earth</a:t>
            </a:r>
            <a:r>
              <a:rPr lang="ja-JP" altLang="en-US" sz="1400" b="1" i="1" dirty="0">
                <a:solidFill>
                  <a:prstClr val="black"/>
                </a:solidFill>
                <a:ea typeface="游ゴシック" panose="020B0400000000000000" pitchFamily="34" charset="-128"/>
                <a:cs typeface="Arial" panose="020B0604020202020204" pitchFamily="34" charset="0"/>
              </a:rPr>
              <a:t>’</a:t>
            </a:r>
            <a:r>
              <a:rPr lang="en-US" altLang="ja-JP" sz="1400" b="1" i="1" dirty="0">
                <a:solidFill>
                  <a:prstClr val="black"/>
                </a:solidFill>
                <a:ea typeface="游ゴシック" panose="020B0400000000000000" pitchFamily="34" charset="-128"/>
                <a:cs typeface="Arial" panose="020B0604020202020204" pitchFamily="34" charset="0"/>
              </a:rPr>
              <a:t>s land surface</a:t>
            </a:r>
            <a:endParaRPr lang="en-US" sz="1400" b="1" i="1" dirty="0">
              <a:solidFill>
                <a:prstClr val="black"/>
              </a:solidFill>
              <a:cs typeface="Arial" panose="020B0604020202020204" pitchFamily="34" charset="0"/>
            </a:endParaRPr>
          </a:p>
        </p:txBody>
      </p:sp>
      <p:sp>
        <p:nvSpPr>
          <p:cNvPr id="22" name="TextBox 21">
            <a:extLst>
              <a:ext uri="{FF2B5EF4-FFF2-40B4-BE49-F238E27FC236}">
                <a16:creationId xmlns:a16="http://schemas.microsoft.com/office/drawing/2014/main" id="{680BB470-E378-4EAF-93BD-3AA2C1BA03F4}"/>
              </a:ext>
            </a:extLst>
          </p:cNvPr>
          <p:cNvSpPr txBox="1"/>
          <p:nvPr/>
        </p:nvSpPr>
        <p:spPr>
          <a:xfrm>
            <a:off x="130629" y="162324"/>
            <a:ext cx="11930742" cy="508563"/>
          </a:xfrm>
          <a:prstGeom prst="rect">
            <a:avLst/>
          </a:prstGeom>
          <a:noFill/>
        </p:spPr>
        <p:txBody>
          <a:bodyPr wrap="square" lIns="0" tIns="36621" rIns="0" bIns="36621" rtlCol="0">
            <a:spAutoFit/>
          </a:bodyPr>
          <a:lstStyle/>
          <a:p>
            <a:pPr algn="ctr" defTabSz="665665">
              <a:defRPr/>
            </a:pPr>
            <a:r>
              <a:rPr lang="en-US" sz="2800" b="1" dirty="0">
                <a:effectLst>
                  <a:outerShdw blurRad="38100" dist="38100" dir="2700000" algn="tl">
                    <a:srgbClr val="000000">
                      <a:alpha val="43137"/>
                    </a:srgbClr>
                  </a:outerShdw>
                </a:effectLst>
                <a:latin typeface="Arial" panose="020B0604020202020204" pitchFamily="34" charset="0"/>
                <a:ea typeface="Verdana" panose="020B0604030504040204" pitchFamily="34" charset="0"/>
                <a:cs typeface="Arial" panose="020B0604020202020204" pitchFamily="34" charset="0"/>
              </a:rPr>
              <a:t>USGS National Land Imaging (NLI) Program – Mission Overview</a:t>
            </a:r>
          </a:p>
        </p:txBody>
      </p:sp>
      <p:grpSp>
        <p:nvGrpSpPr>
          <p:cNvPr id="9" name="Group 8">
            <a:extLst>
              <a:ext uri="{FF2B5EF4-FFF2-40B4-BE49-F238E27FC236}">
                <a16:creationId xmlns:a16="http://schemas.microsoft.com/office/drawing/2014/main" id="{6B7DB2F1-0EBB-4BCF-ACA1-BE688D9A5767}"/>
              </a:ext>
            </a:extLst>
          </p:cNvPr>
          <p:cNvGrpSpPr/>
          <p:nvPr/>
        </p:nvGrpSpPr>
        <p:grpSpPr>
          <a:xfrm>
            <a:off x="9135014" y="3638406"/>
            <a:ext cx="2797031" cy="2095383"/>
            <a:chOff x="5419406" y="5340724"/>
            <a:chExt cx="3169968" cy="2374767"/>
          </a:xfrm>
        </p:grpSpPr>
        <p:pic>
          <p:nvPicPr>
            <p:cNvPr id="2" name="Picture 1">
              <a:extLst>
                <a:ext uri="{FF2B5EF4-FFF2-40B4-BE49-F238E27FC236}">
                  <a16:creationId xmlns:a16="http://schemas.microsoft.com/office/drawing/2014/main" id="{319F8ECE-CAE9-4EFB-A2DA-BB25A6938C9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19406" y="5340724"/>
              <a:ext cx="3169968" cy="2374767"/>
            </a:xfrm>
            <a:prstGeom prst="rect">
              <a:avLst/>
            </a:prstGeom>
          </p:spPr>
        </p:pic>
        <p:sp>
          <p:nvSpPr>
            <p:cNvPr id="3" name="TextBox 2">
              <a:extLst>
                <a:ext uri="{FF2B5EF4-FFF2-40B4-BE49-F238E27FC236}">
                  <a16:creationId xmlns:a16="http://schemas.microsoft.com/office/drawing/2014/main" id="{B5F8A133-DC1D-4C8E-93B0-E3D5CA1D7318}"/>
                </a:ext>
              </a:extLst>
            </p:cNvPr>
            <p:cNvSpPr txBox="1"/>
            <p:nvPr/>
          </p:nvSpPr>
          <p:spPr>
            <a:xfrm>
              <a:off x="5473999" y="6465918"/>
              <a:ext cx="3050664" cy="1181605"/>
            </a:xfrm>
            <a:prstGeom prst="rect">
              <a:avLst/>
            </a:prstGeom>
            <a:solidFill>
              <a:schemeClr val="bg1"/>
            </a:solidFill>
          </p:spPr>
          <p:txBody>
            <a:bodyPr wrap="none" rtlCol="0">
              <a:spAutoFit/>
            </a:bodyPr>
            <a:lstStyle/>
            <a:p>
              <a:pPr algn="ctr" defTabSz="665665">
                <a:defRPr/>
              </a:pPr>
              <a:r>
                <a:rPr lang="en-US" sz="1235" dirty="0">
                  <a:solidFill>
                    <a:prstClr val="black"/>
                  </a:solidFill>
                  <a:latin typeface="Arial" panose="020B0604020202020204" pitchFamily="34" charset="0"/>
                  <a:cs typeface="Arial" panose="020B0604020202020204" pitchFamily="34" charset="0"/>
                </a:rPr>
                <a:t>Earth Explorer – </a:t>
              </a:r>
            </a:p>
            <a:p>
              <a:pPr algn="ctr" defTabSz="665665">
                <a:defRPr/>
              </a:pPr>
              <a:r>
                <a:rPr lang="en-US" sz="1235" dirty="0">
                  <a:solidFill>
                    <a:prstClr val="black"/>
                  </a:solidFill>
                  <a:latin typeface="Arial" panose="020B0604020202020204" pitchFamily="34" charset="0"/>
                  <a:cs typeface="Arial" panose="020B0604020202020204" pitchFamily="34" charset="0"/>
                </a:rPr>
                <a:t>https://earthexplorer.usgs.gov/</a:t>
              </a:r>
            </a:p>
            <a:p>
              <a:pPr algn="ctr" defTabSz="665665">
                <a:defRPr/>
              </a:pPr>
              <a:endParaRPr lang="en-US" sz="1235" dirty="0">
                <a:solidFill>
                  <a:prstClr val="black"/>
                </a:solidFill>
                <a:latin typeface="Arial" panose="020B0604020202020204" pitchFamily="34" charset="0"/>
                <a:cs typeface="Arial" panose="020B0604020202020204" pitchFamily="34" charset="0"/>
              </a:endParaRPr>
            </a:p>
            <a:p>
              <a:pPr algn="ctr" defTabSz="665665">
                <a:defRPr/>
              </a:pPr>
              <a:r>
                <a:rPr lang="en-US" sz="1235" dirty="0">
                  <a:solidFill>
                    <a:prstClr val="black"/>
                  </a:solidFill>
                  <a:latin typeface="Arial" panose="020B0604020202020204" pitchFamily="34" charset="0"/>
                  <a:cs typeface="Arial" panose="020B0604020202020204" pitchFamily="34" charset="0"/>
                </a:rPr>
                <a:t>Hazards Data Distribution System - </a:t>
              </a:r>
            </a:p>
            <a:p>
              <a:pPr algn="ctr" defTabSz="665665">
                <a:defRPr/>
              </a:pPr>
              <a:r>
                <a:rPr lang="en-US" sz="1235" dirty="0">
                  <a:solidFill>
                    <a:prstClr val="black"/>
                  </a:solidFill>
                  <a:latin typeface="Arial" panose="020B0604020202020204" pitchFamily="34" charset="0"/>
                  <a:cs typeface="Arial" panose="020B0604020202020204" pitchFamily="34" charset="0"/>
                </a:rPr>
                <a:t>https://hddsexplorer.usgs.gov/</a:t>
              </a:r>
            </a:p>
          </p:txBody>
        </p:sp>
      </p:grpSp>
      <p:grpSp>
        <p:nvGrpSpPr>
          <p:cNvPr id="13" name="Group 12">
            <a:extLst>
              <a:ext uri="{FF2B5EF4-FFF2-40B4-BE49-F238E27FC236}">
                <a16:creationId xmlns:a16="http://schemas.microsoft.com/office/drawing/2014/main" id="{BA2A1049-5D68-43A6-9FBA-8616C9891ABB}"/>
              </a:ext>
            </a:extLst>
          </p:cNvPr>
          <p:cNvGrpSpPr/>
          <p:nvPr/>
        </p:nvGrpSpPr>
        <p:grpSpPr>
          <a:xfrm>
            <a:off x="228970" y="3812997"/>
            <a:ext cx="2819013" cy="2095383"/>
            <a:chOff x="154067" y="1446675"/>
            <a:chExt cx="3194881" cy="2374767"/>
          </a:xfrm>
        </p:grpSpPr>
        <p:pic>
          <p:nvPicPr>
            <p:cNvPr id="11" name="Picture 10">
              <a:extLst>
                <a:ext uri="{FF2B5EF4-FFF2-40B4-BE49-F238E27FC236}">
                  <a16:creationId xmlns:a16="http://schemas.microsoft.com/office/drawing/2014/main" id="{D9D22B0A-AD6E-4196-BB6E-3EDBD30511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4067" y="1446675"/>
              <a:ext cx="3194881" cy="2374767"/>
            </a:xfrm>
            <a:prstGeom prst="rect">
              <a:avLst/>
            </a:prstGeom>
          </p:spPr>
        </p:pic>
        <p:sp>
          <p:nvSpPr>
            <p:cNvPr id="17" name="TextBox 16">
              <a:extLst>
                <a:ext uri="{FF2B5EF4-FFF2-40B4-BE49-F238E27FC236}">
                  <a16:creationId xmlns:a16="http://schemas.microsoft.com/office/drawing/2014/main" id="{F4F3CE10-0C5B-4855-8442-AC47EE1E68F7}"/>
                </a:ext>
              </a:extLst>
            </p:cNvPr>
            <p:cNvSpPr txBox="1"/>
            <p:nvPr/>
          </p:nvSpPr>
          <p:spPr>
            <a:xfrm>
              <a:off x="234176" y="3463555"/>
              <a:ext cx="3011085" cy="320036"/>
            </a:xfrm>
            <a:prstGeom prst="rect">
              <a:avLst/>
            </a:prstGeom>
            <a:solidFill>
              <a:schemeClr val="bg1"/>
            </a:solidFill>
          </p:spPr>
          <p:txBody>
            <a:bodyPr wrap="square" rtlCol="0">
              <a:spAutoFit/>
            </a:bodyPr>
            <a:lstStyle/>
            <a:p>
              <a:pPr algn="ctr" defTabSz="665665">
                <a:defRPr/>
              </a:pPr>
              <a:r>
                <a:rPr lang="en-US" sz="1235" dirty="0" err="1">
                  <a:solidFill>
                    <a:prstClr val="black"/>
                  </a:solidFill>
                  <a:latin typeface="Arial" panose="020B0604020202020204" pitchFamily="34" charset="0"/>
                  <a:cs typeface="Arial" panose="020B0604020202020204" pitchFamily="34" charset="0"/>
                </a:rPr>
                <a:t>Uncrewed</a:t>
              </a:r>
              <a:r>
                <a:rPr lang="en-US" sz="1235" dirty="0">
                  <a:solidFill>
                    <a:prstClr val="black"/>
                  </a:solidFill>
                  <a:latin typeface="Arial" panose="020B0604020202020204" pitchFamily="34" charset="0"/>
                  <a:cs typeface="Arial" panose="020B0604020202020204" pitchFamily="34" charset="0"/>
                </a:rPr>
                <a:t> Aircraft Systems (UAS)</a:t>
              </a:r>
            </a:p>
          </p:txBody>
        </p:sp>
      </p:grpSp>
      <p:grpSp>
        <p:nvGrpSpPr>
          <p:cNvPr id="8" name="Group 7">
            <a:extLst>
              <a:ext uri="{FF2B5EF4-FFF2-40B4-BE49-F238E27FC236}">
                <a16:creationId xmlns:a16="http://schemas.microsoft.com/office/drawing/2014/main" id="{70561496-C2C7-4EFA-BDE5-2EB77D8FC8B4}"/>
              </a:ext>
            </a:extLst>
          </p:cNvPr>
          <p:cNvGrpSpPr/>
          <p:nvPr/>
        </p:nvGrpSpPr>
        <p:grpSpPr>
          <a:xfrm>
            <a:off x="9176703" y="1096309"/>
            <a:ext cx="2713655" cy="1922605"/>
            <a:chOff x="2765605" y="4959005"/>
            <a:chExt cx="3075476" cy="2178952"/>
          </a:xfrm>
        </p:grpSpPr>
        <p:pic>
          <p:nvPicPr>
            <p:cNvPr id="23" name="Shape 621">
              <a:extLst>
                <a:ext uri="{FF2B5EF4-FFF2-40B4-BE49-F238E27FC236}">
                  <a16:creationId xmlns:a16="http://schemas.microsoft.com/office/drawing/2014/main" id="{877B619A-DD45-4D74-99F5-EE429A8A7358}"/>
                </a:ext>
              </a:extLst>
            </p:cNvPr>
            <p:cNvPicPr preferRelativeResize="0"/>
            <p:nvPr/>
          </p:nvPicPr>
          <p:blipFill rotWithShape="1">
            <a:blip r:embed="rId5">
              <a:alphaModFix/>
            </a:blip>
            <a:srcRect/>
            <a:stretch/>
          </p:blipFill>
          <p:spPr>
            <a:xfrm>
              <a:off x="2765605" y="4959005"/>
              <a:ext cx="3075476" cy="2178952"/>
            </a:xfrm>
            <a:prstGeom prst="rect">
              <a:avLst/>
            </a:prstGeom>
            <a:noFill/>
            <a:ln>
              <a:noFill/>
            </a:ln>
          </p:spPr>
        </p:pic>
        <p:sp>
          <p:nvSpPr>
            <p:cNvPr id="24" name="TextBox 23">
              <a:extLst>
                <a:ext uri="{FF2B5EF4-FFF2-40B4-BE49-F238E27FC236}">
                  <a16:creationId xmlns:a16="http://schemas.microsoft.com/office/drawing/2014/main" id="{8196299C-57F5-4F4B-BDDF-AF43DAFC061F}"/>
                </a:ext>
              </a:extLst>
            </p:cNvPr>
            <p:cNvSpPr txBox="1"/>
            <p:nvPr/>
          </p:nvSpPr>
          <p:spPr>
            <a:xfrm>
              <a:off x="3664719" y="6732840"/>
              <a:ext cx="1304781" cy="320036"/>
            </a:xfrm>
            <a:prstGeom prst="rect">
              <a:avLst/>
            </a:prstGeom>
            <a:solidFill>
              <a:schemeClr val="bg1"/>
            </a:solidFill>
          </p:spPr>
          <p:txBody>
            <a:bodyPr wrap="none" rtlCol="0">
              <a:spAutoFit/>
            </a:bodyPr>
            <a:lstStyle/>
            <a:p>
              <a:pPr defTabSz="665665">
                <a:defRPr/>
              </a:pPr>
              <a:r>
                <a:rPr lang="en-US" sz="1235" dirty="0">
                  <a:solidFill>
                    <a:prstClr val="black"/>
                  </a:solidFill>
                  <a:latin typeface="Arial" panose="020B0604020202020204" pitchFamily="34" charset="0"/>
                  <a:cs typeface="Arial" panose="020B0604020202020204" pitchFamily="34" charset="0"/>
                </a:rPr>
                <a:t>EROS Center</a:t>
              </a:r>
            </a:p>
          </p:txBody>
        </p:sp>
      </p:grpSp>
      <p:grpSp>
        <p:nvGrpSpPr>
          <p:cNvPr id="10" name="Group 9">
            <a:extLst>
              <a:ext uri="{FF2B5EF4-FFF2-40B4-BE49-F238E27FC236}">
                <a16:creationId xmlns:a16="http://schemas.microsoft.com/office/drawing/2014/main" id="{37E17626-0027-481B-9C0B-7EC9081D15B1}"/>
              </a:ext>
            </a:extLst>
          </p:cNvPr>
          <p:cNvGrpSpPr/>
          <p:nvPr/>
        </p:nvGrpSpPr>
        <p:grpSpPr>
          <a:xfrm>
            <a:off x="3851594" y="4325489"/>
            <a:ext cx="4263039" cy="1587528"/>
            <a:chOff x="376980" y="5483426"/>
            <a:chExt cx="2721376" cy="1381369"/>
          </a:xfrm>
        </p:grpSpPr>
        <p:pic>
          <p:nvPicPr>
            <p:cNvPr id="26" name="Picture 25">
              <a:extLst>
                <a:ext uri="{FF2B5EF4-FFF2-40B4-BE49-F238E27FC236}">
                  <a16:creationId xmlns:a16="http://schemas.microsoft.com/office/drawing/2014/main" id="{04914B26-9775-4D3C-8ABC-7E3376D081F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828533" y="5483426"/>
              <a:ext cx="1269823" cy="1069255"/>
            </a:xfrm>
            <a:prstGeom prst="rect">
              <a:avLst/>
            </a:prstGeom>
          </p:spPr>
        </p:pic>
        <p:sp>
          <p:nvSpPr>
            <p:cNvPr id="27" name="TextBox 26">
              <a:extLst>
                <a:ext uri="{FF2B5EF4-FFF2-40B4-BE49-F238E27FC236}">
                  <a16:creationId xmlns:a16="http://schemas.microsoft.com/office/drawing/2014/main" id="{141515F3-807E-4EB0-844F-669A9DAE1F15}"/>
                </a:ext>
              </a:extLst>
            </p:cNvPr>
            <p:cNvSpPr txBox="1"/>
            <p:nvPr/>
          </p:nvSpPr>
          <p:spPr>
            <a:xfrm>
              <a:off x="485117" y="6619081"/>
              <a:ext cx="2447024" cy="245714"/>
            </a:xfrm>
            <a:prstGeom prst="rect">
              <a:avLst/>
            </a:prstGeom>
            <a:solidFill>
              <a:schemeClr val="bg1"/>
            </a:solidFill>
          </p:spPr>
          <p:txBody>
            <a:bodyPr wrap="square" rtlCol="0">
              <a:spAutoFit/>
            </a:bodyPr>
            <a:lstStyle/>
            <a:p>
              <a:pPr algn="ctr" defTabSz="665665">
                <a:defRPr/>
              </a:pPr>
              <a:r>
                <a:rPr lang="en-US" sz="1235" dirty="0">
                  <a:solidFill>
                    <a:prstClr val="black"/>
                  </a:solidFill>
                  <a:latin typeface="Arial" panose="020B0604020202020204" pitchFamily="34" charset="0"/>
                  <a:cs typeface="Arial" panose="020B0604020202020204" pitchFamily="34" charset="0"/>
                </a:rPr>
                <a:t>National Civil Applications Center</a:t>
              </a:r>
            </a:p>
          </p:txBody>
        </p:sp>
        <p:pic>
          <p:nvPicPr>
            <p:cNvPr id="25" name="Picture 2">
              <a:extLst>
                <a:ext uri="{FF2B5EF4-FFF2-40B4-BE49-F238E27FC236}">
                  <a16:creationId xmlns:a16="http://schemas.microsoft.com/office/drawing/2014/main" id="{5D197FF3-4618-466C-9E99-C4B47CA8B0F5}"/>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6980" y="5483426"/>
              <a:ext cx="1269823" cy="104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a:extLst>
              <a:ext uri="{FF2B5EF4-FFF2-40B4-BE49-F238E27FC236}">
                <a16:creationId xmlns:a16="http://schemas.microsoft.com/office/drawing/2014/main" id="{C95F13DC-C6A5-48DE-A8B9-1464782D5DDA}"/>
              </a:ext>
            </a:extLst>
          </p:cNvPr>
          <p:cNvGrpSpPr/>
          <p:nvPr/>
        </p:nvGrpSpPr>
        <p:grpSpPr>
          <a:xfrm>
            <a:off x="299654" y="1058770"/>
            <a:ext cx="2797031" cy="2097773"/>
            <a:chOff x="351840" y="1193062"/>
            <a:chExt cx="3169968" cy="2377476"/>
          </a:xfrm>
        </p:grpSpPr>
        <p:pic>
          <p:nvPicPr>
            <p:cNvPr id="31" name="Picture 3" descr="D:\LDCM\Spacecraft\Pictures\LDCM in space 2012 High Res.jpg">
              <a:extLst>
                <a:ext uri="{FF2B5EF4-FFF2-40B4-BE49-F238E27FC236}">
                  <a16:creationId xmlns:a16="http://schemas.microsoft.com/office/drawing/2014/main" id="{B81AE3D1-5640-41AC-9969-E2E5D9BDC65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a:xfrm>
              <a:off x="351840" y="1193062"/>
              <a:ext cx="3169968" cy="2377476"/>
            </a:xfrm>
            <a:prstGeom prst="rect">
              <a:avLst/>
            </a:prstGeom>
            <a:noFill/>
          </p:spPr>
        </p:pic>
        <p:sp>
          <p:nvSpPr>
            <p:cNvPr id="16" name="TextBox 15">
              <a:extLst>
                <a:ext uri="{FF2B5EF4-FFF2-40B4-BE49-F238E27FC236}">
                  <a16:creationId xmlns:a16="http://schemas.microsoft.com/office/drawing/2014/main" id="{2C1DBFFC-5F9E-4B99-AAE1-CEF803CB0ADA}"/>
                </a:ext>
              </a:extLst>
            </p:cNvPr>
            <p:cNvSpPr txBox="1"/>
            <p:nvPr/>
          </p:nvSpPr>
          <p:spPr>
            <a:xfrm>
              <a:off x="551445" y="3209944"/>
              <a:ext cx="2795211" cy="320036"/>
            </a:xfrm>
            <a:prstGeom prst="rect">
              <a:avLst/>
            </a:prstGeom>
            <a:solidFill>
              <a:schemeClr val="bg1"/>
            </a:solidFill>
          </p:spPr>
          <p:txBody>
            <a:bodyPr wrap="square" rtlCol="0">
              <a:spAutoFit/>
            </a:bodyPr>
            <a:lstStyle/>
            <a:p>
              <a:pPr algn="ctr" defTabSz="665665">
                <a:defRPr/>
              </a:pPr>
              <a:r>
                <a:rPr lang="en-US" sz="1235" dirty="0">
                  <a:solidFill>
                    <a:prstClr val="black"/>
                  </a:solidFill>
                  <a:latin typeface="Arial" panose="020B0604020202020204" pitchFamily="34" charset="0"/>
                  <a:cs typeface="Arial" panose="020B0604020202020204" pitchFamily="34" charset="0"/>
                </a:rPr>
                <a:t>Landsat 7, 8, 9, and Beyond</a:t>
              </a:r>
            </a:p>
          </p:txBody>
        </p:sp>
      </p:grpSp>
      <p:sp>
        <p:nvSpPr>
          <p:cNvPr id="30" name="Slide Number Placeholder 3">
            <a:extLst>
              <a:ext uri="{FF2B5EF4-FFF2-40B4-BE49-F238E27FC236}">
                <a16:creationId xmlns:a16="http://schemas.microsoft.com/office/drawing/2014/main" id="{1778B4B2-FCBF-4380-97B2-25F64C58ED3F}"/>
              </a:ext>
            </a:extLst>
          </p:cNvPr>
          <p:cNvSpPr txBox="1">
            <a:spLocks/>
          </p:cNvSpPr>
          <p:nvPr/>
        </p:nvSpPr>
        <p:spPr>
          <a:xfrm>
            <a:off x="10044285" y="6535908"/>
            <a:ext cx="466284" cy="287760"/>
          </a:xfrm>
          <a:prstGeom prst="rect">
            <a:avLst/>
          </a:prstGeom>
        </p:spPr>
        <p:txBody>
          <a:bodyPr/>
          <a:lstStyle>
            <a:defPPr>
              <a:defRPr lang="en-US"/>
            </a:defPPr>
            <a:lvl1pPr marL="0" algn="l" defTabSz="506118" rtl="0" eaLnBrk="1" latinLnBrk="0" hangingPunct="1">
              <a:defRPr sz="2000" kern="1200">
                <a:solidFill>
                  <a:schemeClr val="tx1"/>
                </a:solidFill>
                <a:latin typeface="+mn-lt"/>
                <a:ea typeface="+mn-ea"/>
                <a:cs typeface="+mn-cs"/>
              </a:defRPr>
            </a:lvl1pPr>
            <a:lvl2pPr marL="506118" algn="l" defTabSz="506118" rtl="0" eaLnBrk="1" latinLnBrk="0" hangingPunct="1">
              <a:defRPr sz="2000" kern="1200">
                <a:solidFill>
                  <a:schemeClr val="tx1"/>
                </a:solidFill>
                <a:latin typeface="+mn-lt"/>
                <a:ea typeface="+mn-ea"/>
                <a:cs typeface="+mn-cs"/>
              </a:defRPr>
            </a:lvl2pPr>
            <a:lvl3pPr marL="1012225" algn="l" defTabSz="506118" rtl="0" eaLnBrk="1" latinLnBrk="0" hangingPunct="1">
              <a:defRPr sz="2000" kern="1200">
                <a:solidFill>
                  <a:schemeClr val="tx1"/>
                </a:solidFill>
                <a:latin typeface="+mn-lt"/>
                <a:ea typeface="+mn-ea"/>
                <a:cs typeface="+mn-cs"/>
              </a:defRPr>
            </a:lvl3pPr>
            <a:lvl4pPr marL="1518331" algn="l" defTabSz="506118" rtl="0" eaLnBrk="1" latinLnBrk="0" hangingPunct="1">
              <a:defRPr sz="2000" kern="1200">
                <a:solidFill>
                  <a:schemeClr val="tx1"/>
                </a:solidFill>
                <a:latin typeface="+mn-lt"/>
                <a:ea typeface="+mn-ea"/>
                <a:cs typeface="+mn-cs"/>
              </a:defRPr>
            </a:lvl4pPr>
            <a:lvl5pPr marL="2024445" algn="l" defTabSz="506118" rtl="0" eaLnBrk="1" latinLnBrk="0" hangingPunct="1">
              <a:defRPr sz="2000" kern="1200">
                <a:solidFill>
                  <a:schemeClr val="tx1"/>
                </a:solidFill>
                <a:latin typeface="+mn-lt"/>
                <a:ea typeface="+mn-ea"/>
                <a:cs typeface="+mn-cs"/>
              </a:defRPr>
            </a:lvl5pPr>
            <a:lvl6pPr marL="2530554" algn="l" defTabSz="506118" rtl="0" eaLnBrk="1" latinLnBrk="0" hangingPunct="1">
              <a:defRPr sz="2000" kern="1200">
                <a:solidFill>
                  <a:schemeClr val="tx1"/>
                </a:solidFill>
                <a:latin typeface="+mn-lt"/>
                <a:ea typeface="+mn-ea"/>
                <a:cs typeface="+mn-cs"/>
              </a:defRPr>
            </a:lvl6pPr>
            <a:lvl7pPr marL="3036666" algn="l" defTabSz="506118" rtl="0" eaLnBrk="1" latinLnBrk="0" hangingPunct="1">
              <a:defRPr sz="2000" kern="1200">
                <a:solidFill>
                  <a:schemeClr val="tx1"/>
                </a:solidFill>
                <a:latin typeface="+mn-lt"/>
                <a:ea typeface="+mn-ea"/>
                <a:cs typeface="+mn-cs"/>
              </a:defRPr>
            </a:lvl7pPr>
            <a:lvl8pPr marL="3542779" algn="l" defTabSz="506118" rtl="0" eaLnBrk="1" latinLnBrk="0" hangingPunct="1">
              <a:defRPr sz="2000" kern="1200">
                <a:solidFill>
                  <a:schemeClr val="tx1"/>
                </a:solidFill>
                <a:latin typeface="+mn-lt"/>
                <a:ea typeface="+mn-ea"/>
                <a:cs typeface="+mn-cs"/>
              </a:defRPr>
            </a:lvl8pPr>
            <a:lvl9pPr marL="4048888" algn="l" defTabSz="506118" rtl="0" eaLnBrk="1" latinLnBrk="0" hangingPunct="1">
              <a:defRPr sz="2000" kern="1200">
                <a:solidFill>
                  <a:schemeClr val="tx1"/>
                </a:solidFill>
                <a:latin typeface="+mn-lt"/>
                <a:ea typeface="+mn-ea"/>
                <a:cs typeface="+mn-cs"/>
              </a:defRPr>
            </a:lvl9pPr>
          </a:lstStyle>
          <a:p>
            <a:pPr algn="r" defTabSz="449315">
              <a:defRPr/>
            </a:pPr>
            <a:fld id="{0C21D5E4-BF98-CB43-BA0B-ADD80708398D}" type="slidenum">
              <a:rPr lang="en-US" sz="882">
                <a:solidFill>
                  <a:prstClr val="black">
                    <a:tint val="75000"/>
                  </a:prstClr>
                </a:solidFill>
                <a:latin typeface="Arial" panose="020B0604020202020204" pitchFamily="34" charset="0"/>
                <a:cs typeface="Arial" panose="020B0604020202020204" pitchFamily="34" charset="0"/>
              </a:rPr>
              <a:pPr algn="r" defTabSz="449315">
                <a:defRPr/>
              </a:pPr>
              <a:t>7</a:t>
            </a:fld>
            <a:endParaRPr lang="en-US" sz="882" dirty="0">
              <a:solidFill>
                <a:prstClr val="black">
                  <a:tint val="75000"/>
                </a:prstClr>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E6B001DA-B9FF-42B2-9A88-1329A5926C8B}"/>
              </a:ext>
            </a:extLst>
          </p:cNvPr>
          <p:cNvSpPr txBox="1"/>
          <p:nvPr/>
        </p:nvSpPr>
        <p:spPr>
          <a:xfrm>
            <a:off x="3528385" y="1986708"/>
            <a:ext cx="4909457" cy="852359"/>
          </a:xfrm>
          <a:prstGeom prst="rect">
            <a:avLst/>
          </a:prstGeom>
          <a:noFill/>
          <a:ln>
            <a:solidFill>
              <a:schemeClr val="accent1">
                <a:lumMod val="50000"/>
              </a:schemeClr>
            </a:solidFill>
          </a:ln>
        </p:spPr>
        <p:txBody>
          <a:bodyPr wrap="square" lIns="80682" tIns="80682" rIns="80682" bIns="80682" rtlCol="0">
            <a:spAutoFit/>
          </a:bodyPr>
          <a:lstStyle/>
          <a:p>
            <a:pPr lvl="1" algn="ctr">
              <a:lnSpc>
                <a:spcPct val="80000"/>
              </a:lnSpc>
              <a:defRPr/>
            </a:pPr>
            <a:r>
              <a:rPr lang="en-US" altLang="en-US" sz="1400" b="1" i="1" dirty="0">
                <a:solidFill>
                  <a:prstClr val="black"/>
                </a:solidFill>
                <a:latin typeface="+mj-lt"/>
              </a:rPr>
              <a:t>Coordinates and integrates civil Earth observations with other sources of data, including international, commercial and National Security space systems</a:t>
            </a:r>
          </a:p>
        </p:txBody>
      </p:sp>
      <p:sp>
        <p:nvSpPr>
          <p:cNvPr id="29" name="TextBox 28">
            <a:extLst>
              <a:ext uri="{FF2B5EF4-FFF2-40B4-BE49-F238E27FC236}">
                <a16:creationId xmlns:a16="http://schemas.microsoft.com/office/drawing/2014/main" id="{8E8EC0E5-DDDE-427B-B315-124579B7ED66}"/>
              </a:ext>
            </a:extLst>
          </p:cNvPr>
          <p:cNvSpPr txBox="1"/>
          <p:nvPr/>
        </p:nvSpPr>
        <p:spPr>
          <a:xfrm>
            <a:off x="3528385" y="3034226"/>
            <a:ext cx="4909457" cy="335295"/>
          </a:xfrm>
          <a:prstGeom prst="rect">
            <a:avLst/>
          </a:prstGeom>
          <a:noFill/>
          <a:ln>
            <a:solidFill>
              <a:schemeClr val="accent1">
                <a:lumMod val="50000"/>
              </a:schemeClr>
            </a:solidFill>
          </a:ln>
        </p:spPr>
        <p:txBody>
          <a:bodyPr wrap="square" lIns="80682" tIns="80682" rIns="80682" bIns="80682" rtlCol="0">
            <a:spAutoFit/>
          </a:bodyPr>
          <a:lstStyle/>
          <a:p>
            <a:pPr lvl="1" algn="ctr">
              <a:lnSpc>
                <a:spcPct val="80000"/>
              </a:lnSpc>
              <a:defRPr/>
            </a:pPr>
            <a:r>
              <a:rPr lang="en-US" altLang="en-US" sz="1400" b="1" i="1" dirty="0">
                <a:solidFill>
                  <a:prstClr val="black"/>
                </a:solidFill>
              </a:rPr>
              <a:t>Supports government policy and decision makers</a:t>
            </a:r>
            <a:endParaRPr lang="en-US" altLang="en-US" sz="1400" b="1" i="1" strike="sngStrike" dirty="0">
              <a:solidFill>
                <a:prstClr val="black"/>
              </a:solidFill>
            </a:endParaRPr>
          </a:p>
        </p:txBody>
      </p:sp>
      <p:sp>
        <p:nvSpPr>
          <p:cNvPr id="34" name="TextBox 33">
            <a:extLst>
              <a:ext uri="{FF2B5EF4-FFF2-40B4-BE49-F238E27FC236}">
                <a16:creationId xmlns:a16="http://schemas.microsoft.com/office/drawing/2014/main" id="{E05110DE-7E27-4C80-B31E-04526394BE92}"/>
              </a:ext>
            </a:extLst>
          </p:cNvPr>
          <p:cNvSpPr txBox="1"/>
          <p:nvPr/>
        </p:nvSpPr>
        <p:spPr>
          <a:xfrm>
            <a:off x="3528385" y="3600372"/>
            <a:ext cx="4909457" cy="507650"/>
          </a:xfrm>
          <a:prstGeom prst="rect">
            <a:avLst/>
          </a:prstGeom>
          <a:noFill/>
          <a:ln>
            <a:solidFill>
              <a:schemeClr val="accent1">
                <a:lumMod val="50000"/>
              </a:schemeClr>
            </a:solidFill>
          </a:ln>
        </p:spPr>
        <p:txBody>
          <a:bodyPr wrap="square" lIns="80682" tIns="80682" rIns="80682" bIns="80682" rtlCol="0">
            <a:spAutoFit/>
          </a:bodyPr>
          <a:lstStyle/>
          <a:p>
            <a:pPr lvl="1" algn="ctr">
              <a:lnSpc>
                <a:spcPct val="80000"/>
              </a:lnSpc>
              <a:defRPr/>
            </a:pPr>
            <a:r>
              <a:rPr lang="en-US" altLang="en-US" sz="1400" b="1" i="1" dirty="0">
                <a:solidFill>
                  <a:prstClr val="black"/>
                </a:solidFill>
              </a:rPr>
              <a:t>Guides National decisions to meet Government needs for land science and land observation</a:t>
            </a:r>
          </a:p>
        </p:txBody>
      </p:sp>
    </p:spTree>
    <p:extLst>
      <p:ext uri="{BB962C8B-B14F-4D97-AF65-F5344CB8AC3E}">
        <p14:creationId xmlns:p14="http://schemas.microsoft.com/office/powerpoint/2010/main" val="157580022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P spid="29"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E9FDCFCA-6C49-4E58-87CE-27B526529F00}"/>
              </a:ext>
            </a:extLst>
          </p:cNvPr>
          <p:cNvSpPr txBox="1"/>
          <p:nvPr/>
        </p:nvSpPr>
        <p:spPr>
          <a:xfrm>
            <a:off x="0" y="1164293"/>
            <a:ext cx="5068766" cy="4970177"/>
          </a:xfrm>
          <a:prstGeom prst="rect">
            <a:avLst/>
          </a:prstGeom>
          <a:noFill/>
          <a:ln>
            <a:noFill/>
          </a:ln>
        </p:spPr>
        <p:txBody>
          <a:bodyPr vert="horz" wrap="square" lIns="92075" tIns="46038" rIns="92075" bIns="46038" numCol="1" anchor="t" anchorCtr="0" compatLnSpc="1">
            <a:prstTxWarp prst="textNoShape">
              <a:avLst/>
            </a:prstTxWarp>
            <a:noAutofit/>
          </a:bodyPr>
          <a:lstStyle>
            <a:lvl1pPr indent="0" fontAlgn="base">
              <a:spcBef>
                <a:spcPts val="600"/>
              </a:spcBef>
              <a:spcAft>
                <a:spcPct val="0"/>
              </a:spcAft>
              <a:buClr>
                <a:srgbClr val="EA7500"/>
              </a:buClr>
              <a:buFont typeface="Wingdings" panose="05000000000000000000" pitchFamily="2" charset="2"/>
              <a:buNone/>
              <a:defRPr sz="2800" b="1"/>
            </a:lvl1pPr>
            <a:lvl2pPr marL="742950" lvl="1" indent="-285750" fontAlgn="base">
              <a:spcBef>
                <a:spcPts val="600"/>
              </a:spcBef>
              <a:spcAft>
                <a:spcPct val="0"/>
              </a:spcAft>
              <a:buClr>
                <a:srgbClr val="A9A503"/>
              </a:buClr>
              <a:buFont typeface="Wingdings" panose="05000000000000000000" pitchFamily="2" charset="2"/>
              <a:buChar char="w"/>
              <a:defRPr sz="2400"/>
            </a:lvl2pPr>
            <a:lvl3pPr marL="1143000" lvl="2" indent="-228600" fontAlgn="base">
              <a:spcBef>
                <a:spcPts val="600"/>
              </a:spcBef>
              <a:spcAft>
                <a:spcPct val="0"/>
              </a:spcAft>
              <a:buClr>
                <a:srgbClr val="C38037"/>
              </a:buClr>
              <a:buFont typeface="Times New Roman" panose="02020603050405020304" pitchFamily="18" charset="0"/>
              <a:buChar char="•"/>
              <a:defRPr sz="2000"/>
            </a:lvl3pPr>
            <a:lvl4pPr marL="1600200" indent="-228600" fontAlgn="base">
              <a:spcBef>
                <a:spcPct val="20000"/>
              </a:spcBef>
              <a:spcAft>
                <a:spcPct val="0"/>
              </a:spcAft>
              <a:buChar char="–"/>
            </a:lvl4pPr>
            <a:lvl5pPr marL="2057400" indent="-228600" fontAlgn="base">
              <a:spcBef>
                <a:spcPct val="20000"/>
              </a:spcBef>
              <a:spcAft>
                <a:spcPct val="0"/>
              </a:spcAft>
              <a:buClr>
                <a:schemeClr val="bg2"/>
              </a:buClr>
              <a:buChar char="•"/>
            </a:lvl5pPr>
            <a:lvl6pPr marL="2514600" indent="-228600" fontAlgn="base">
              <a:spcBef>
                <a:spcPct val="20000"/>
              </a:spcBef>
              <a:spcAft>
                <a:spcPct val="0"/>
              </a:spcAft>
              <a:buClr>
                <a:schemeClr val="bg2"/>
              </a:buClr>
              <a:buChar char="•"/>
            </a:lvl6pPr>
            <a:lvl7pPr marL="2971800" indent="-228600" fontAlgn="base">
              <a:spcBef>
                <a:spcPct val="20000"/>
              </a:spcBef>
              <a:spcAft>
                <a:spcPct val="0"/>
              </a:spcAft>
              <a:buClr>
                <a:schemeClr val="bg2"/>
              </a:buClr>
              <a:buChar char="•"/>
            </a:lvl7pPr>
            <a:lvl8pPr marL="3429000" indent="-228600" fontAlgn="base">
              <a:spcBef>
                <a:spcPct val="20000"/>
              </a:spcBef>
              <a:spcAft>
                <a:spcPct val="0"/>
              </a:spcAft>
              <a:buClr>
                <a:schemeClr val="bg2"/>
              </a:buClr>
              <a:buChar char="•"/>
            </a:lvl8pPr>
            <a:lvl9pPr marL="3886200" indent="-228600" fontAlgn="base">
              <a:spcBef>
                <a:spcPct val="20000"/>
              </a:spcBef>
              <a:spcAft>
                <a:spcPct val="0"/>
              </a:spcAft>
              <a:buClr>
                <a:schemeClr val="bg2"/>
              </a:buClr>
              <a:buChar char="•"/>
            </a:lvl9pPr>
          </a:lstStyle>
          <a:p>
            <a:pPr lvl="1">
              <a:spcAft>
                <a:spcPts val="1200"/>
              </a:spcAft>
            </a:pPr>
            <a:r>
              <a:rPr lang="en-US" sz="1800" b="1" dirty="0">
                <a:solidFill>
                  <a:srgbClr val="003399"/>
                </a:solidFill>
              </a:rPr>
              <a:t>Landsat first launched in 1972, and has continuously provided Earth imagery ever since</a:t>
            </a:r>
            <a:endParaRPr lang="en-US" sz="1800" b="1" dirty="0">
              <a:solidFill>
                <a:srgbClr val="003399"/>
              </a:solidFill>
              <a:cs typeface="Arial"/>
            </a:endParaRPr>
          </a:p>
          <a:p>
            <a:pPr lvl="1">
              <a:spcAft>
                <a:spcPts val="1200"/>
              </a:spcAft>
            </a:pPr>
            <a:r>
              <a:rPr lang="en-US" sz="1800" b="1" dirty="0">
                <a:solidFill>
                  <a:srgbClr val="003399"/>
                </a:solidFill>
              </a:rPr>
              <a:t>There are now more than 9 million Landsat scenes available for download from USGS</a:t>
            </a:r>
            <a:endParaRPr lang="en-US" sz="1800" b="1" dirty="0">
              <a:solidFill>
                <a:srgbClr val="003399"/>
              </a:solidFill>
              <a:cs typeface="Arial"/>
            </a:endParaRPr>
          </a:p>
          <a:p>
            <a:pPr lvl="1">
              <a:spcAft>
                <a:spcPts val="1200"/>
              </a:spcAft>
            </a:pPr>
            <a:r>
              <a:rPr lang="en-US" sz="1800" b="1" dirty="0">
                <a:solidFill>
                  <a:srgbClr val="003399"/>
                </a:solidFill>
              </a:rPr>
              <a:t>More than 105 million scenes have been downloaded from USGS and cloud hosting sites since the archive became freely available in October 2008!</a:t>
            </a:r>
            <a:endParaRPr lang="en-US" sz="1800" b="1" dirty="0">
              <a:solidFill>
                <a:srgbClr val="003399"/>
              </a:solidFill>
              <a:cs typeface="Arial"/>
            </a:endParaRPr>
          </a:p>
          <a:p>
            <a:pPr lvl="1">
              <a:spcAft>
                <a:spcPts val="1200"/>
              </a:spcAft>
            </a:pPr>
            <a:r>
              <a:rPr lang="en-US" sz="1800" b="1" dirty="0">
                <a:solidFill>
                  <a:srgbClr val="003399"/>
                </a:solidFill>
              </a:rPr>
              <a:t>Millions more scenes have been and are being re-distributed by commercial cloud vendors</a:t>
            </a:r>
            <a:endParaRPr lang="en-US" sz="1800" b="1" dirty="0">
              <a:solidFill>
                <a:srgbClr val="003399"/>
              </a:solidFill>
              <a:cs typeface="Arial" panose="020B0604020202020204"/>
            </a:endParaRPr>
          </a:p>
          <a:p>
            <a:pPr>
              <a:spcAft>
                <a:spcPts val="1200"/>
              </a:spcAft>
            </a:pPr>
            <a:endParaRPr lang="en-US" sz="1800" dirty="0"/>
          </a:p>
        </p:txBody>
      </p:sp>
      <p:grpSp>
        <p:nvGrpSpPr>
          <p:cNvPr id="36" name="Group 35">
            <a:extLst>
              <a:ext uri="{FF2B5EF4-FFF2-40B4-BE49-F238E27FC236}">
                <a16:creationId xmlns:a16="http://schemas.microsoft.com/office/drawing/2014/main" id="{81683B00-E765-7E43-8438-877A6D299EF8}"/>
              </a:ext>
            </a:extLst>
          </p:cNvPr>
          <p:cNvGrpSpPr/>
          <p:nvPr/>
        </p:nvGrpSpPr>
        <p:grpSpPr>
          <a:xfrm>
            <a:off x="5531256" y="1164293"/>
            <a:ext cx="6373934" cy="4713058"/>
            <a:chOff x="2915912" y="1185170"/>
            <a:chExt cx="6373934" cy="4713058"/>
          </a:xfrm>
        </p:grpSpPr>
        <p:pic>
          <p:nvPicPr>
            <p:cNvPr id="1028" name="Picture 4">
              <a:extLst>
                <a:ext uri="{FF2B5EF4-FFF2-40B4-BE49-F238E27FC236}">
                  <a16:creationId xmlns:a16="http://schemas.microsoft.com/office/drawing/2014/main" id="{0C71141F-90F1-49FA-88F1-B8655C2413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3" t="47031" r="2721" b="1562"/>
            <a:stretch/>
          </p:blipFill>
          <p:spPr bwMode="auto">
            <a:xfrm>
              <a:off x="2933262" y="1185170"/>
              <a:ext cx="6356584" cy="23768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B52F38D-EF73-4A1B-AD6A-5594736A0136}"/>
                </a:ext>
              </a:extLst>
            </p:cNvPr>
            <p:cNvPicPr>
              <a:picLocks noChangeAspect="1"/>
            </p:cNvPicPr>
            <p:nvPr/>
          </p:nvPicPr>
          <p:blipFill>
            <a:blip r:embed="rId4"/>
            <a:stretch>
              <a:fillRect/>
            </a:stretch>
          </p:blipFill>
          <p:spPr>
            <a:xfrm>
              <a:off x="2915912" y="3709648"/>
              <a:ext cx="6353661" cy="2188580"/>
            </a:xfrm>
            <a:prstGeom prst="rect">
              <a:avLst/>
            </a:prstGeom>
            <a:ln w="19050">
              <a:solidFill>
                <a:schemeClr val="tx1"/>
              </a:solidFill>
            </a:ln>
          </p:spPr>
        </p:pic>
        <p:sp>
          <p:nvSpPr>
            <p:cNvPr id="2" name="TextBox 1">
              <a:extLst>
                <a:ext uri="{FF2B5EF4-FFF2-40B4-BE49-F238E27FC236}">
                  <a16:creationId xmlns:a16="http://schemas.microsoft.com/office/drawing/2014/main" id="{FE77295C-DF68-904E-BF67-18A3222A94C2}"/>
                </a:ext>
              </a:extLst>
            </p:cNvPr>
            <p:cNvSpPr txBox="1"/>
            <p:nvPr/>
          </p:nvSpPr>
          <p:spPr>
            <a:xfrm>
              <a:off x="8101101" y="4925848"/>
              <a:ext cx="1094800" cy="334569"/>
            </a:xfrm>
            <a:prstGeom prst="rect">
              <a:avLst/>
            </a:prstGeom>
            <a:noFill/>
          </p:spPr>
          <p:txBody>
            <a:bodyPr wrap="square" rtlCol="0">
              <a:spAutoFit/>
            </a:bodyPr>
            <a:lstStyle/>
            <a:p>
              <a:pPr algn="ctr"/>
              <a:r>
                <a:rPr lang="en-US" sz="1050" b="1"/>
                <a:t>105 Million</a:t>
              </a:r>
            </a:p>
            <a:p>
              <a:pPr algn="ctr"/>
              <a:r>
                <a:rPr lang="en-US" sz="800" b="1"/>
                <a:t>9/19/2020</a:t>
              </a:r>
              <a:r>
                <a:rPr lang="en-US" sz="1050" b="1"/>
                <a:t> </a:t>
              </a:r>
            </a:p>
          </p:txBody>
        </p:sp>
        <p:cxnSp>
          <p:nvCxnSpPr>
            <p:cNvPr id="5" name="Straight Arrow Connector 4">
              <a:extLst>
                <a:ext uri="{FF2B5EF4-FFF2-40B4-BE49-F238E27FC236}">
                  <a16:creationId xmlns:a16="http://schemas.microsoft.com/office/drawing/2014/main" id="{4DB19DE4-F3A9-EF49-BFCB-AF3C1F0874A2}"/>
                </a:ext>
              </a:extLst>
            </p:cNvPr>
            <p:cNvCxnSpPr>
              <a:cxnSpLocks/>
              <a:stCxn id="2" idx="0"/>
            </p:cNvCxnSpPr>
            <p:nvPr/>
          </p:nvCxnSpPr>
          <p:spPr>
            <a:xfrm flipV="1">
              <a:off x="8648502" y="4258300"/>
              <a:ext cx="283368" cy="6675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7248AEEC-EC3E-3746-97F7-CF5B6D0890F9}"/>
                </a:ext>
              </a:extLst>
            </p:cNvPr>
            <p:cNvSpPr/>
            <p:nvPr/>
          </p:nvSpPr>
          <p:spPr bwMode="auto">
            <a:xfrm>
              <a:off x="3829272" y="3742087"/>
              <a:ext cx="4161692" cy="552311"/>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sp>
          <p:nvSpPr>
            <p:cNvPr id="6" name="TextBox 5">
              <a:extLst>
                <a:ext uri="{FF2B5EF4-FFF2-40B4-BE49-F238E27FC236}">
                  <a16:creationId xmlns:a16="http://schemas.microsoft.com/office/drawing/2014/main" id="{37C09D26-9B9F-FB4B-A559-E1E235163ABC}"/>
                </a:ext>
              </a:extLst>
            </p:cNvPr>
            <p:cNvSpPr txBox="1"/>
            <p:nvPr/>
          </p:nvSpPr>
          <p:spPr>
            <a:xfrm>
              <a:off x="3621683" y="3996224"/>
              <a:ext cx="3512499" cy="461665"/>
            </a:xfrm>
            <a:prstGeom prst="rect">
              <a:avLst/>
            </a:prstGeom>
            <a:noFill/>
          </p:spPr>
          <p:txBody>
            <a:bodyPr wrap="none" rtlCol="0">
              <a:spAutoFit/>
            </a:bodyPr>
            <a:lstStyle/>
            <a:p>
              <a:pPr algn="ctr"/>
              <a:r>
                <a:rPr lang="en-US" sz="1200"/>
                <a:t>Landsat Scene Downloads from USGS Inventory</a:t>
              </a:r>
            </a:p>
            <a:p>
              <a:pPr algn="ctr"/>
              <a:r>
                <a:rPr lang="en-US" sz="1200"/>
                <a:t>October 2008 - Present</a:t>
              </a:r>
            </a:p>
          </p:txBody>
        </p:sp>
        <p:cxnSp>
          <p:nvCxnSpPr>
            <p:cNvPr id="28" name="Straight Connector 27">
              <a:extLst>
                <a:ext uri="{FF2B5EF4-FFF2-40B4-BE49-F238E27FC236}">
                  <a16:creationId xmlns:a16="http://schemas.microsoft.com/office/drawing/2014/main" id="{830E1B31-87C9-D349-9A13-E883E1FBCDBE}"/>
                </a:ext>
              </a:extLst>
            </p:cNvPr>
            <p:cNvCxnSpPr/>
            <p:nvPr/>
          </p:nvCxnSpPr>
          <p:spPr bwMode="auto">
            <a:xfrm flipH="1">
              <a:off x="3614703" y="3996224"/>
              <a:ext cx="1" cy="175846"/>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0CA3EDB4-FA06-4A46-91B0-B68C050FF5D1}"/>
                </a:ext>
              </a:extLst>
            </p:cNvPr>
            <p:cNvCxnSpPr/>
            <p:nvPr/>
          </p:nvCxnSpPr>
          <p:spPr bwMode="auto">
            <a:xfrm flipH="1">
              <a:off x="8914607" y="3971478"/>
              <a:ext cx="1" cy="17584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34" name="Freeform 33">
              <a:extLst>
                <a:ext uri="{FF2B5EF4-FFF2-40B4-BE49-F238E27FC236}">
                  <a16:creationId xmlns:a16="http://schemas.microsoft.com/office/drawing/2014/main" id="{C09D278E-F214-4941-81C9-3923DD1B46FD}"/>
                </a:ext>
              </a:extLst>
            </p:cNvPr>
            <p:cNvSpPr/>
            <p:nvPr/>
          </p:nvSpPr>
          <p:spPr bwMode="auto">
            <a:xfrm>
              <a:off x="3607724" y="3545069"/>
              <a:ext cx="5311832" cy="461665"/>
            </a:xfrm>
            <a:custGeom>
              <a:avLst/>
              <a:gdLst>
                <a:gd name="connsiteX0" fmla="*/ 0 w 5311832"/>
                <a:gd name="connsiteY0" fmla="*/ 515390 h 515390"/>
                <a:gd name="connsiteX1" fmla="*/ 3366654 w 5311832"/>
                <a:gd name="connsiteY1" fmla="*/ 0 h 515390"/>
                <a:gd name="connsiteX2" fmla="*/ 4538749 w 5311832"/>
                <a:gd name="connsiteY2" fmla="*/ 0 h 515390"/>
                <a:gd name="connsiteX3" fmla="*/ 5311832 w 5311832"/>
                <a:gd name="connsiteY3" fmla="*/ 490451 h 515390"/>
                <a:gd name="connsiteX4" fmla="*/ 0 w 5311832"/>
                <a:gd name="connsiteY4" fmla="*/ 515390 h 515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1832" h="515390">
                  <a:moveTo>
                    <a:pt x="0" y="515390"/>
                  </a:moveTo>
                  <a:lnTo>
                    <a:pt x="3366654" y="0"/>
                  </a:lnTo>
                  <a:lnTo>
                    <a:pt x="4538749" y="0"/>
                  </a:lnTo>
                  <a:lnTo>
                    <a:pt x="5311832" y="490451"/>
                  </a:lnTo>
                  <a:lnTo>
                    <a:pt x="0" y="515390"/>
                  </a:lnTo>
                  <a:close/>
                </a:path>
              </a:pathLst>
            </a:custGeom>
            <a:gradFill>
              <a:gsLst>
                <a:gs pos="0">
                  <a:schemeClr val="accent1">
                    <a:lumMod val="5000"/>
                    <a:lumOff val="95000"/>
                  </a:schemeClr>
                </a:gs>
                <a:gs pos="45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a:ln>
                  <a:noFill/>
                </a:ln>
                <a:solidFill>
                  <a:schemeClr val="tx1"/>
                </a:solidFill>
                <a:effectLst/>
                <a:latin typeface="Arial" charset="0"/>
              </a:endParaRPr>
            </a:p>
          </p:txBody>
        </p:sp>
      </p:grpSp>
      <p:sp>
        <p:nvSpPr>
          <p:cNvPr id="14" name="Shape 59">
            <a:extLst>
              <a:ext uri="{FF2B5EF4-FFF2-40B4-BE49-F238E27FC236}">
                <a16:creationId xmlns:a16="http://schemas.microsoft.com/office/drawing/2014/main" id="{E21B195D-631C-FC4D-8F8A-ECC30CF17DC9}"/>
              </a:ext>
            </a:extLst>
          </p:cNvPr>
          <p:cNvSpPr txBox="1">
            <a:spLocks/>
          </p:cNvSpPr>
          <p:nvPr/>
        </p:nvSpPr>
        <p:spPr>
          <a:xfrm>
            <a:off x="-1313" y="-5279"/>
            <a:ext cx="12193313" cy="794313"/>
          </a:xfrm>
          <a:prstGeom prst="rect">
            <a:avLst/>
          </a:prstGeom>
          <a:noFill/>
          <a:ln>
            <a:noFill/>
          </a:ln>
        </p:spPr>
        <p:txBody>
          <a:bodyPr spcFirstLastPara="1" wrap="square" lIns="91425" tIns="91425" rIns="91425" bIns="91425" anchor="ctr" anchorCtr="0">
            <a:noAutofit/>
          </a:bodyPr>
          <a:lstStyle>
            <a:lvl1pPr algn="ctr" defTabSz="914400" rtl="0" eaLnBrk="1" latinLnBrk="0" hangingPunct="1">
              <a:lnSpc>
                <a:spcPct val="90000"/>
              </a:lnSpc>
              <a:spcBef>
                <a:spcPct val="0"/>
              </a:spcBef>
              <a:buNone/>
              <a:defRPr sz="2400" kern="1200">
                <a:solidFill>
                  <a:schemeClr val="bg1"/>
                </a:solidFill>
                <a:latin typeface="+mj-lt"/>
                <a:ea typeface="+mj-ea"/>
                <a:cs typeface="+mj-cs"/>
              </a:defRPr>
            </a:lvl1pPr>
          </a:lstStyle>
          <a:p>
            <a:pPr>
              <a:spcBef>
                <a:spcPts val="0"/>
              </a:spcBef>
              <a:buClr>
                <a:srgbClr val="1F497D"/>
              </a:buClr>
              <a:buSzPts val="3200"/>
            </a:pPr>
            <a:r>
              <a:rPr lang="en-US" sz="3600" b="1" dirty="0">
                <a:solidFill>
                  <a:srgbClr val="003399"/>
                </a:solidFill>
                <a:latin typeface="+mn-lt"/>
                <a:sym typeface="Calibri"/>
              </a:rPr>
              <a:t>The Landsat Program</a:t>
            </a:r>
            <a:endParaRPr lang="en-US" sz="3600" b="1" dirty="0">
              <a:solidFill>
                <a:srgbClr val="003399"/>
              </a:solidFill>
              <a:latin typeface="+mn-lt"/>
            </a:endParaRPr>
          </a:p>
        </p:txBody>
      </p:sp>
    </p:spTree>
    <p:extLst>
      <p:ext uri="{BB962C8B-B14F-4D97-AF65-F5344CB8AC3E}">
        <p14:creationId xmlns:p14="http://schemas.microsoft.com/office/powerpoint/2010/main" val="291209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C44FF-AF4E-481C-88C8-BD00387B13CA}"/>
              </a:ext>
            </a:extLst>
          </p:cNvPr>
          <p:cNvSpPr>
            <a:spLocks noGrp="1"/>
          </p:cNvSpPr>
          <p:nvPr>
            <p:ph type="title"/>
          </p:nvPr>
        </p:nvSpPr>
        <p:spPr>
          <a:xfrm>
            <a:off x="85325" y="376428"/>
            <a:ext cx="11837044" cy="479863"/>
          </a:xfrm>
        </p:spPr>
        <p:txBody>
          <a:bodyPr/>
          <a:lstStyle/>
          <a:p>
            <a:pPr algn="ctr"/>
            <a:r>
              <a:rPr lang="en-US" sz="2800" dirty="0">
                <a:solidFill>
                  <a:schemeClr val="tx1"/>
                </a:solidFill>
              </a:rPr>
              <a:t>Landsat Past, Present and Future</a:t>
            </a:r>
          </a:p>
        </p:txBody>
      </p:sp>
      <p:grpSp>
        <p:nvGrpSpPr>
          <p:cNvPr id="27" name="Group 26">
            <a:extLst>
              <a:ext uri="{FF2B5EF4-FFF2-40B4-BE49-F238E27FC236}">
                <a16:creationId xmlns:a16="http://schemas.microsoft.com/office/drawing/2014/main" id="{E16AB6C1-44A5-41E5-899A-62F9882E5C81}"/>
              </a:ext>
            </a:extLst>
          </p:cNvPr>
          <p:cNvGrpSpPr>
            <a:grpSpLocks noChangeAspect="1"/>
          </p:cNvGrpSpPr>
          <p:nvPr/>
        </p:nvGrpSpPr>
        <p:grpSpPr>
          <a:xfrm>
            <a:off x="85325" y="1234883"/>
            <a:ext cx="8070436" cy="3498918"/>
            <a:chOff x="1166975" y="1179408"/>
            <a:chExt cx="10051588" cy="4357842"/>
          </a:xfrm>
        </p:grpSpPr>
        <p:pic>
          <p:nvPicPr>
            <p:cNvPr id="17" name="Picture 16">
              <a:extLst>
                <a:ext uri="{FF2B5EF4-FFF2-40B4-BE49-F238E27FC236}">
                  <a16:creationId xmlns:a16="http://schemas.microsoft.com/office/drawing/2014/main" id="{B43B8895-ACE4-4989-B488-459B280E00CF}"/>
                </a:ext>
              </a:extLst>
            </p:cNvPr>
            <p:cNvPicPr>
              <a:picLocks noChangeAspect="1"/>
            </p:cNvPicPr>
            <p:nvPr/>
          </p:nvPicPr>
          <p:blipFill rotWithShape="1">
            <a:blip r:embed="rId3"/>
            <a:srcRect t="18319" b="5255"/>
            <a:stretch/>
          </p:blipFill>
          <p:spPr>
            <a:xfrm>
              <a:off x="1166975" y="1216107"/>
              <a:ext cx="10051588" cy="4321143"/>
            </a:xfrm>
            <a:prstGeom prst="rect">
              <a:avLst/>
            </a:prstGeom>
          </p:spPr>
        </p:pic>
        <p:sp>
          <p:nvSpPr>
            <p:cNvPr id="18" name="Oval 17">
              <a:extLst>
                <a:ext uri="{FF2B5EF4-FFF2-40B4-BE49-F238E27FC236}">
                  <a16:creationId xmlns:a16="http://schemas.microsoft.com/office/drawing/2014/main" id="{0B43132F-F058-47BA-B2E5-7AE95142A09F}"/>
                </a:ext>
              </a:extLst>
            </p:cNvPr>
            <p:cNvSpPr/>
            <p:nvPr/>
          </p:nvSpPr>
          <p:spPr>
            <a:xfrm>
              <a:off x="8653166" y="3862538"/>
              <a:ext cx="2058757" cy="1077229"/>
            </a:xfrm>
            <a:prstGeom prst="ellipse">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1600" b="1" dirty="0"/>
                <a:t>Currently Operating</a:t>
              </a:r>
            </a:p>
          </p:txBody>
        </p:sp>
        <p:sp>
          <p:nvSpPr>
            <p:cNvPr id="19" name="Circle: Hollow 18">
              <a:extLst>
                <a:ext uri="{FF2B5EF4-FFF2-40B4-BE49-F238E27FC236}">
                  <a16:creationId xmlns:a16="http://schemas.microsoft.com/office/drawing/2014/main" id="{A62F65EB-3B37-4453-AD37-83E8AB8F816D}"/>
                </a:ext>
              </a:extLst>
            </p:cNvPr>
            <p:cNvSpPr/>
            <p:nvPr/>
          </p:nvSpPr>
          <p:spPr>
            <a:xfrm>
              <a:off x="6031475" y="3922648"/>
              <a:ext cx="1828800" cy="1159524"/>
            </a:xfrm>
            <a:prstGeom prst="donut">
              <a:avLst>
                <a:gd name="adj" fmla="val 424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ircle: Hollow 19">
              <a:extLst>
                <a:ext uri="{FF2B5EF4-FFF2-40B4-BE49-F238E27FC236}">
                  <a16:creationId xmlns:a16="http://schemas.microsoft.com/office/drawing/2014/main" id="{F3E644D0-C222-4BFA-AB22-3777ECED9E62}"/>
                </a:ext>
              </a:extLst>
            </p:cNvPr>
            <p:cNvSpPr/>
            <p:nvPr/>
          </p:nvSpPr>
          <p:spPr>
            <a:xfrm>
              <a:off x="7443536" y="2389396"/>
              <a:ext cx="2427850" cy="1159524"/>
            </a:xfrm>
            <a:prstGeom prst="donut">
              <a:avLst>
                <a:gd name="adj" fmla="val 424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a:extLst>
                <a:ext uri="{FF2B5EF4-FFF2-40B4-BE49-F238E27FC236}">
                  <a16:creationId xmlns:a16="http://schemas.microsoft.com/office/drawing/2014/main" id="{6DE1F3A3-0E08-40AA-A8BD-A5D24F55D6DD}"/>
                </a:ext>
              </a:extLst>
            </p:cNvPr>
            <p:cNvSpPr/>
            <p:nvPr/>
          </p:nvSpPr>
          <p:spPr>
            <a:xfrm>
              <a:off x="5814194" y="1328437"/>
              <a:ext cx="2058757" cy="1077229"/>
            </a:xfrm>
            <a:prstGeom prst="ellipse">
              <a:avLst/>
            </a:prstGeom>
            <a:solidFill>
              <a:srgbClr val="FFC000"/>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600" b="1" dirty="0"/>
                <a:t>FY2021 Launch</a:t>
              </a:r>
            </a:p>
          </p:txBody>
        </p:sp>
        <p:sp>
          <p:nvSpPr>
            <p:cNvPr id="22" name="Circle: Hollow 21">
              <a:extLst>
                <a:ext uri="{FF2B5EF4-FFF2-40B4-BE49-F238E27FC236}">
                  <a16:creationId xmlns:a16="http://schemas.microsoft.com/office/drawing/2014/main" id="{F01DFEB3-2B78-44F4-9C7D-2E89A3286ED0}"/>
                </a:ext>
              </a:extLst>
            </p:cNvPr>
            <p:cNvSpPr/>
            <p:nvPr/>
          </p:nvSpPr>
          <p:spPr>
            <a:xfrm>
              <a:off x="8190749" y="1179408"/>
              <a:ext cx="2834275" cy="1159524"/>
            </a:xfrm>
            <a:prstGeom prst="donut">
              <a:avLst>
                <a:gd name="adj" fmla="val 4240"/>
              </a:avLst>
            </a:prstGeom>
            <a:solidFill>
              <a:srgbClr val="FFC0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chemeClr val="tx1"/>
                </a:solidFill>
              </a:endParaRPr>
            </a:p>
          </p:txBody>
        </p:sp>
      </p:grpSp>
      <p:sp>
        <p:nvSpPr>
          <p:cNvPr id="24" name="Rectangle: Rounded Corners 23">
            <a:extLst>
              <a:ext uri="{FF2B5EF4-FFF2-40B4-BE49-F238E27FC236}">
                <a16:creationId xmlns:a16="http://schemas.microsoft.com/office/drawing/2014/main" id="{CC465298-D083-4F20-9D3B-5A511A8FE241}"/>
              </a:ext>
            </a:extLst>
          </p:cNvPr>
          <p:cNvSpPr/>
          <p:nvPr/>
        </p:nvSpPr>
        <p:spPr>
          <a:xfrm>
            <a:off x="130524" y="4763267"/>
            <a:ext cx="3399963" cy="122146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lnSpc>
                <a:spcPct val="80000"/>
              </a:lnSpc>
              <a:defRPr/>
            </a:pPr>
            <a:r>
              <a:rPr lang="en-US" altLang="en-US" dirty="0">
                <a:solidFill>
                  <a:prstClr val="white"/>
                </a:solidFill>
              </a:rPr>
              <a:t>The Landsat Program has amassed the </a:t>
            </a:r>
            <a:r>
              <a:rPr lang="en-US" altLang="en-US" i="1" u="sng" dirty="0">
                <a:solidFill>
                  <a:prstClr val="white"/>
                </a:solidFill>
                <a:effectLst>
                  <a:outerShdw blurRad="38100" dist="38100" dir="2700000" algn="tl">
                    <a:srgbClr val="000000">
                      <a:alpha val="43137"/>
                    </a:srgbClr>
                  </a:outerShdw>
                </a:effectLst>
              </a:rPr>
              <a:t>longest and most comprehensive </a:t>
            </a:r>
            <a:r>
              <a:rPr lang="en-US" altLang="en-US" dirty="0">
                <a:solidFill>
                  <a:prstClr val="white"/>
                </a:solidFill>
              </a:rPr>
              <a:t>record of the Earth’s land surface in existence  </a:t>
            </a:r>
          </a:p>
        </p:txBody>
      </p:sp>
      <p:sp>
        <p:nvSpPr>
          <p:cNvPr id="25" name="Right Arrow 4">
            <a:extLst>
              <a:ext uri="{FF2B5EF4-FFF2-40B4-BE49-F238E27FC236}">
                <a16:creationId xmlns:a16="http://schemas.microsoft.com/office/drawing/2014/main" id="{6D35433C-A2C2-43F4-9357-6D6BB189CA6D}"/>
              </a:ext>
            </a:extLst>
          </p:cNvPr>
          <p:cNvSpPr/>
          <p:nvPr/>
        </p:nvSpPr>
        <p:spPr>
          <a:xfrm>
            <a:off x="3603362" y="4763267"/>
            <a:ext cx="4397006" cy="174078"/>
          </a:xfrm>
          <a:prstGeom prst="rightArrow">
            <a:avLst/>
          </a:prstGeom>
          <a:solidFill>
            <a:srgbClr val="FFC000"/>
          </a:solidFill>
          <a:ln>
            <a:solidFill>
              <a:schemeClr val="bg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mn-cs"/>
            </a:endParaRPr>
          </a:p>
        </p:txBody>
      </p:sp>
      <p:sp>
        <p:nvSpPr>
          <p:cNvPr id="29" name="Rectangle: Rounded Corners 28">
            <a:extLst>
              <a:ext uri="{FF2B5EF4-FFF2-40B4-BE49-F238E27FC236}">
                <a16:creationId xmlns:a16="http://schemas.microsoft.com/office/drawing/2014/main" id="{BF92D8AF-DA9E-4128-AFB0-9FC31B2CD939}"/>
              </a:ext>
            </a:extLst>
          </p:cNvPr>
          <p:cNvSpPr/>
          <p:nvPr/>
        </p:nvSpPr>
        <p:spPr>
          <a:xfrm>
            <a:off x="8242156" y="1108095"/>
            <a:ext cx="3844495" cy="1221466"/>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lvl="0" algn="ctr" fontAlgn="base">
              <a:lnSpc>
                <a:spcPct val="80000"/>
              </a:lnSpc>
              <a:spcBef>
                <a:spcPts val="432"/>
              </a:spcBef>
              <a:spcAft>
                <a:spcPct val="0"/>
              </a:spcAft>
              <a:buSzPct val="90000"/>
              <a:defRPr/>
            </a:pPr>
            <a:r>
              <a:rPr lang="en-US" altLang="en-US" i="1" u="sng" dirty="0">
                <a:solidFill>
                  <a:srgbClr val="FFFF00"/>
                </a:solidFill>
                <a:effectLst>
                  <a:outerShdw blurRad="38100" dist="38100" dir="2700000" algn="tl">
                    <a:srgbClr val="000000">
                      <a:alpha val="43137"/>
                    </a:srgbClr>
                  </a:outerShdw>
                </a:effectLst>
              </a:rPr>
              <a:t>Sustainable Land Imaging (SLI) </a:t>
            </a:r>
          </a:p>
          <a:p>
            <a:pPr lvl="0" algn="ctr" fontAlgn="base">
              <a:lnSpc>
                <a:spcPct val="80000"/>
              </a:lnSpc>
              <a:spcBef>
                <a:spcPts val="432"/>
              </a:spcBef>
              <a:spcAft>
                <a:spcPct val="0"/>
              </a:spcAft>
              <a:buSzPct val="90000"/>
              <a:defRPr/>
            </a:pPr>
            <a:r>
              <a:rPr lang="en-US" altLang="en-US" sz="1600" dirty="0">
                <a:solidFill>
                  <a:prstClr val="white"/>
                </a:solidFill>
              </a:rPr>
              <a:t>is a partnership between DOI/USGS and NASA to maintain a sustainable program for spaceborne land imaging</a:t>
            </a:r>
          </a:p>
        </p:txBody>
      </p:sp>
      <p:sp>
        <p:nvSpPr>
          <p:cNvPr id="23" name="Rectangle: Rounded Corners 22">
            <a:extLst>
              <a:ext uri="{FF2B5EF4-FFF2-40B4-BE49-F238E27FC236}">
                <a16:creationId xmlns:a16="http://schemas.microsoft.com/office/drawing/2014/main" id="{DE830F5F-632A-44A5-8ED9-16D1689C8645}"/>
              </a:ext>
            </a:extLst>
          </p:cNvPr>
          <p:cNvSpPr/>
          <p:nvPr/>
        </p:nvSpPr>
        <p:spPr bwMode="auto">
          <a:xfrm>
            <a:off x="3951873" y="4985605"/>
            <a:ext cx="3936473" cy="662005"/>
          </a:xfrm>
          <a:prstGeom prst="roundRect">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eaLnBrk="0" hangingPunct="0">
              <a:defRPr/>
            </a:pPr>
            <a:r>
              <a:rPr lang="en-US" sz="1200" dirty="0">
                <a:latin typeface="Arial" panose="020B0604020202020204" pitchFamily="34" charset="0"/>
                <a:ea typeface="MS PGothic" panose="020B0600070205080204" pitchFamily="34" charset="-128"/>
              </a:rPr>
              <a:t>NASA-USGS Interagency Partnership</a:t>
            </a:r>
          </a:p>
          <a:p>
            <a:pPr lvl="0" eaLnBrk="0" hangingPunct="0">
              <a:defRPr/>
            </a:pPr>
            <a:r>
              <a:rPr lang="en-US" sz="1200" dirty="0">
                <a:latin typeface="Arial" panose="020B0604020202020204" pitchFamily="34" charset="0"/>
                <a:ea typeface="MS PGothic" panose="020B0600070205080204" pitchFamily="34" charset="-128"/>
              </a:rPr>
              <a:t>   - NASA:  Space Segment and Launch</a:t>
            </a:r>
          </a:p>
          <a:p>
            <a:pPr lvl="0" eaLnBrk="0" hangingPunct="0">
              <a:defRPr/>
            </a:pPr>
            <a:r>
              <a:rPr lang="en-US" sz="1200" dirty="0">
                <a:latin typeface="Arial" panose="020B0604020202020204" pitchFamily="34" charset="0"/>
                <a:ea typeface="MS PGothic" panose="020B0600070205080204" pitchFamily="34" charset="-128"/>
              </a:rPr>
              <a:t>   - USGS:  Operations &amp; Data Processing/Distribution</a:t>
            </a:r>
          </a:p>
        </p:txBody>
      </p:sp>
      <p:sp>
        <p:nvSpPr>
          <p:cNvPr id="31" name="Rectangle: Rounded Corners 30">
            <a:extLst>
              <a:ext uri="{FF2B5EF4-FFF2-40B4-BE49-F238E27FC236}">
                <a16:creationId xmlns:a16="http://schemas.microsoft.com/office/drawing/2014/main" id="{34D633DC-2906-4605-A622-6CB0DA1817E0}"/>
              </a:ext>
            </a:extLst>
          </p:cNvPr>
          <p:cNvSpPr/>
          <p:nvPr/>
        </p:nvSpPr>
        <p:spPr bwMode="auto">
          <a:xfrm>
            <a:off x="8246702" y="2392848"/>
            <a:ext cx="3839949" cy="1221466"/>
          </a:xfrm>
          <a:prstGeom prst="roundRect">
            <a:avLst>
              <a:gd name="adj" fmla="val 8901"/>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2" rtlCol="0" anchor="t" anchorCtr="0" compatLnSpc="1">
            <a:prstTxWarp prst="textNoShape">
              <a:avLst/>
            </a:prstTxWarp>
          </a:bodyPr>
          <a:lstStyle/>
          <a:p>
            <a:pPr indent="-228600" algn="ctr" eaLnBrk="0" hangingPunct="0">
              <a:spcBef>
                <a:spcPct val="20000"/>
              </a:spcBef>
              <a:tabLst>
                <a:tab pos="1371600" algn="l"/>
              </a:tabLst>
              <a:defRPr/>
            </a:pPr>
            <a:r>
              <a:rPr lang="en-US" altLang="en-US" sz="1425" kern="0" dirty="0">
                <a:ea typeface="MS PGothic" panose="020B0600070205080204" pitchFamily="34" charset="-128"/>
              </a:rPr>
              <a:t>USGS documented user requirements across Federal agencies</a:t>
            </a:r>
          </a:p>
          <a:p>
            <a:pPr marL="514350" lvl="1" indent="-285750" eaLnBrk="0" hangingPunct="0">
              <a:spcBef>
                <a:spcPct val="20000"/>
              </a:spcBef>
              <a:buFont typeface="Arial" panose="020B0604020202020204" pitchFamily="34" charset="0"/>
              <a:buChar char="•"/>
              <a:tabLst>
                <a:tab pos="1371600" algn="l"/>
              </a:tabLst>
              <a:defRPr/>
            </a:pPr>
            <a:endParaRPr lang="en-US" altLang="en-US" sz="1425" kern="0" dirty="0">
              <a:ea typeface="MS PGothic" panose="020B0600070205080204" pitchFamily="34" charset="-128"/>
            </a:endParaRPr>
          </a:p>
          <a:p>
            <a:pPr marL="228600" lvl="1" algn="ctr" eaLnBrk="0" hangingPunct="0">
              <a:spcBef>
                <a:spcPct val="20000"/>
              </a:spcBef>
              <a:tabLst>
                <a:tab pos="1371600" algn="l"/>
              </a:tabLst>
              <a:defRPr/>
            </a:pPr>
            <a:r>
              <a:rPr lang="en-US" altLang="en-US" sz="1425" kern="0" dirty="0">
                <a:ea typeface="MS PGothic" panose="020B0600070205080204" pitchFamily="34" charset="-128"/>
              </a:rPr>
              <a:t>NASA conducted technology investigations to reduce cost &amp; risk in future missions</a:t>
            </a:r>
          </a:p>
        </p:txBody>
      </p:sp>
      <p:sp>
        <p:nvSpPr>
          <p:cNvPr id="33" name="Rectangle: Rounded Corners 32">
            <a:extLst>
              <a:ext uri="{FF2B5EF4-FFF2-40B4-BE49-F238E27FC236}">
                <a16:creationId xmlns:a16="http://schemas.microsoft.com/office/drawing/2014/main" id="{C38709CA-543D-4208-8B6C-718A9E0EE9C1}"/>
              </a:ext>
            </a:extLst>
          </p:cNvPr>
          <p:cNvSpPr/>
          <p:nvPr/>
        </p:nvSpPr>
        <p:spPr bwMode="auto">
          <a:xfrm>
            <a:off x="8214875" y="3677601"/>
            <a:ext cx="3846601" cy="2194358"/>
          </a:xfrm>
          <a:prstGeom prst="roundRect">
            <a:avLst>
              <a:gd name="adj" fmla="val 12784"/>
            </a:avLst>
          </a:prstGeom>
          <a:solidFill>
            <a:schemeClr val="bg1">
              <a:lumMod val="85000"/>
              <a:alpha val="50000"/>
            </a:schemeClr>
          </a:solidFill>
          <a:ln w="12700" cap="flat" cmpd="sng" algn="ctr">
            <a:solidFill>
              <a:schemeClr val="bg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spcBef>
                <a:spcPct val="20000"/>
              </a:spcBef>
              <a:tabLst>
                <a:tab pos="1371600" algn="l"/>
              </a:tabLst>
              <a:defRPr/>
            </a:pPr>
            <a:r>
              <a:rPr lang="en-US" altLang="en-US" sz="1400" b="1" kern="0" dirty="0">
                <a:ea typeface="MS PGothic" panose="020B0600070205080204" pitchFamily="34" charset="-128"/>
              </a:rPr>
              <a:t>Joint SLI Architecture Study Team (AST) completed its final report in 2019</a:t>
            </a:r>
          </a:p>
          <a:p>
            <a:pPr marL="285750" indent="-285750" eaLnBrk="0" hangingPunct="0">
              <a:spcBef>
                <a:spcPct val="20000"/>
              </a:spcBef>
              <a:buFont typeface="Arial" panose="020B0604020202020204" pitchFamily="34" charset="0"/>
              <a:buChar char="•"/>
              <a:tabLst>
                <a:tab pos="1371600" algn="l"/>
              </a:tabLst>
              <a:defRPr/>
            </a:pPr>
            <a:r>
              <a:rPr lang="en-US" altLang="en-US" sz="1400" kern="0" dirty="0">
                <a:ea typeface="MS PGothic" panose="020B0600070205080204" pitchFamily="34" charset="-128"/>
              </a:rPr>
              <a:t>AST delivered a s</a:t>
            </a:r>
            <a:r>
              <a:rPr lang="en-US" altLang="en-US" sz="1400" dirty="0">
                <a:ea typeface="MS PGothic" panose="020B0600070205080204" pitchFamily="34" charset="-128"/>
              </a:rPr>
              <a:t>et of viable architecture concepts for the next mission providing a basis for formulating future acquisition strategies</a:t>
            </a:r>
          </a:p>
          <a:p>
            <a:pPr marL="285750" indent="-285750" eaLnBrk="0" hangingPunct="0">
              <a:spcBef>
                <a:spcPct val="20000"/>
              </a:spcBef>
              <a:buFont typeface="Arial" panose="020B0604020202020204" pitchFamily="34" charset="0"/>
              <a:buChar char="•"/>
              <a:tabLst>
                <a:tab pos="1371600" algn="l"/>
              </a:tabLst>
              <a:defRPr/>
            </a:pPr>
            <a:r>
              <a:rPr lang="en-US" sz="1400" kern="0" dirty="0">
                <a:ea typeface="MS PGothic" panose="020B0600070205080204" pitchFamily="34" charset="-128"/>
              </a:rPr>
              <a:t>NASA and USGS Leadership working to develop details and options as part of their FY 2022 budget requests </a:t>
            </a:r>
          </a:p>
        </p:txBody>
      </p:sp>
      <p:sp>
        <p:nvSpPr>
          <p:cNvPr id="3" name="Slide Number Placeholder 2">
            <a:extLst>
              <a:ext uri="{FF2B5EF4-FFF2-40B4-BE49-F238E27FC236}">
                <a16:creationId xmlns:a16="http://schemas.microsoft.com/office/drawing/2014/main" id="{1646338D-ABFA-417D-8D60-6DBB047BDA51}"/>
              </a:ext>
            </a:extLst>
          </p:cNvPr>
          <p:cNvSpPr>
            <a:spLocks noGrp="1"/>
          </p:cNvSpPr>
          <p:nvPr>
            <p:ph type="sldNum" sz="quarter" idx="10"/>
          </p:nvPr>
        </p:nvSpPr>
        <p:spPr>
          <a:xfrm>
            <a:off x="8839200" y="61737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599"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151007-562D-4151-9CE3-155869F4B0AC}" type="slidenum">
              <a:rPr lang="en-US" smtClean="0"/>
              <a:pPr/>
              <a:t>9</a:t>
            </a:fld>
            <a:endParaRPr lang="en-US" dirty="0"/>
          </a:p>
        </p:txBody>
      </p:sp>
    </p:spTree>
    <p:extLst>
      <p:ext uri="{BB962C8B-B14F-4D97-AF65-F5344CB8AC3E}">
        <p14:creationId xmlns:p14="http://schemas.microsoft.com/office/powerpoint/2010/main" val="202543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3.xml><?xml version="1.0" encoding="utf-8"?>
<a:theme xmlns:a="http://schemas.openxmlformats.org/drawingml/2006/main" name="Microsoft Office 98">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Microsoft Office 9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551</TotalTime>
  <Words>1907</Words>
  <Application>Microsoft Office PowerPoint</Application>
  <PresentationFormat>Widescreen</PresentationFormat>
  <Paragraphs>230</Paragraphs>
  <Slides>15</Slides>
  <Notes>15</Notes>
  <HiddenSlides>0</HiddenSlides>
  <MMClips>0</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1</vt:i4>
      </vt:variant>
      <vt:variant>
        <vt:lpstr>Slide Titles</vt:lpstr>
      </vt:variant>
      <vt:variant>
        <vt:i4>15</vt:i4>
      </vt:variant>
    </vt:vector>
  </HeadingPairs>
  <TitlesOfParts>
    <vt:vector size="27" baseType="lpstr">
      <vt:lpstr>Arial</vt:lpstr>
      <vt:lpstr>Arial Narrow</vt:lpstr>
      <vt:lpstr>Calibri</vt:lpstr>
      <vt:lpstr>Calibri Light</vt:lpstr>
      <vt:lpstr>Gill Sans MT</vt:lpstr>
      <vt:lpstr>Times New Roman</vt:lpstr>
      <vt:lpstr>Wingdings</vt:lpstr>
      <vt:lpstr>Default Design</vt:lpstr>
      <vt:lpstr>Parcel</vt:lpstr>
      <vt:lpstr>Microsoft Office 98</vt:lpstr>
      <vt:lpstr>2_Office Theme</vt:lpstr>
      <vt:lpstr>Microsoft Visio 2003-2010 Drawing</vt:lpstr>
      <vt:lpstr>CEOS WGISS USGS Report  National Land Imaging Program Overview  April 22, 2021 </vt:lpstr>
      <vt:lpstr>PowerPoint Presentation</vt:lpstr>
      <vt:lpstr>U.S. Department of the Interior – Manager of Federal Lands</vt:lpstr>
      <vt:lpstr>PowerPoint Presentation</vt:lpstr>
      <vt:lpstr>USGS Mission Areas</vt:lpstr>
      <vt:lpstr>Core Science Systems – Mission Overview</vt:lpstr>
      <vt:lpstr>PowerPoint Presentation</vt:lpstr>
      <vt:lpstr>PowerPoint Presentation</vt:lpstr>
      <vt:lpstr>Landsat Past, Present and Future</vt:lpstr>
      <vt:lpstr>PowerPoint Presentation</vt:lpstr>
      <vt:lpstr>Why Does NLI Engage Internationally?</vt:lpstr>
      <vt:lpstr>USGS NLI Program Affiliations</vt:lpstr>
      <vt:lpstr>Multilateral Collaboration: Primary USGS CEOS Leadership Goals</vt:lpstr>
      <vt:lpstr>Available Earth Observation Data Products</vt:lpstr>
      <vt:lpstr>Join us at Pecora-22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Stryker, Timothy S</dc:creator>
  <cp:lastModifiedBy>Sohre, Tom</cp:lastModifiedBy>
  <cp:revision>27</cp:revision>
  <dcterms:created xsi:type="dcterms:W3CDTF">2021-03-19T18:21:45Z</dcterms:created>
  <dcterms:modified xsi:type="dcterms:W3CDTF">2021-04-19T15:31:16Z</dcterms:modified>
</cp:coreProperties>
</file>