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9"/>
  </p:notesMasterIdLst>
  <p:handoutMasterIdLst>
    <p:handoutMasterId r:id="rId10"/>
  </p:handoutMasterIdLst>
  <p:sldIdLst>
    <p:sldId id="313" r:id="rId3"/>
    <p:sldId id="302" r:id="rId4"/>
    <p:sldId id="303" r:id="rId5"/>
    <p:sldId id="304" r:id="rId6"/>
    <p:sldId id="310" r:id="rId7"/>
    <p:sldId id="312" r:id="rId8"/>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95F"/>
    <a:srgbClr val="0000FF"/>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189" autoAdjust="0"/>
    <p:restoredTop sz="94660"/>
  </p:normalViewPr>
  <p:slideViewPr>
    <p:cSldViewPr snapToGrid="0">
      <p:cViewPr varScale="1">
        <p:scale>
          <a:sx n="124" d="100"/>
          <a:sy n="124" d="100"/>
        </p:scale>
        <p:origin x="126" y="414"/>
      </p:cViewPr>
      <p:guideLst/>
    </p:cSldViewPr>
  </p:slideViewPr>
  <p:notesTextViewPr>
    <p:cViewPr>
      <p:scale>
        <a:sx n="1" d="1"/>
        <a:sy n="1" d="1"/>
      </p:scale>
      <p:origin x="0" y="0"/>
    </p:cViewPr>
  </p:notesTextViewPr>
  <p:notesViewPr>
    <p:cSldViewPr snapToGrid="0">
      <p:cViewPr varScale="1">
        <p:scale>
          <a:sx n="103" d="100"/>
          <a:sy n="103" d="100"/>
        </p:scale>
        <p:origin x="3702"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463E9-26BD-4072-8D48-F1D719CBFC9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DBCF12B-2278-4303-B87F-C162F360491F}">
      <dgm:prSet phldrT="[Text]" custT="1"/>
      <dgm:spPr>
        <a:solidFill>
          <a:schemeClr val="bg1">
            <a:lumMod val="95000"/>
            <a:alpha val="90000"/>
          </a:schemeClr>
        </a:solidFill>
      </dgm:spPr>
      <dgm:t>
        <a:bodyPr/>
        <a:lstStyle/>
        <a:p>
          <a:r>
            <a:rPr lang="en-US" sz="1100" dirty="0">
              <a:latin typeface="+mn-lt"/>
              <a:cs typeface="Arial" panose="020B0604020202020204" pitchFamily="34" charset="0"/>
            </a:rPr>
            <a:t>Conduct Post-Training Survey</a:t>
          </a:r>
        </a:p>
      </dgm:t>
    </dgm:pt>
    <dgm:pt modelId="{95A91BCF-FB8D-4A1A-BB3D-BD6E4F009FD8}" type="parTrans" cxnId="{B84EA3A7-068A-44EE-A135-AC3E032207B2}">
      <dgm:prSet/>
      <dgm:spPr/>
      <dgm:t>
        <a:bodyPr/>
        <a:lstStyle/>
        <a:p>
          <a:endParaRPr lang="en-US" sz="1000"/>
        </a:p>
      </dgm:t>
    </dgm:pt>
    <dgm:pt modelId="{7DCC055F-52A1-43D1-8451-ABD418C3A264}" type="sibTrans" cxnId="{B84EA3A7-068A-44EE-A135-AC3E032207B2}">
      <dgm:prSet/>
      <dgm:spPr/>
      <dgm:t>
        <a:bodyPr/>
        <a:lstStyle/>
        <a:p>
          <a:endParaRPr lang="en-US" sz="1000"/>
        </a:p>
      </dgm:t>
    </dgm:pt>
    <dgm:pt modelId="{7C868B93-A2AF-4F97-858D-F34772ED4ABE}">
      <dgm:prSet phldrT="[Text]" custT="1"/>
      <dgm:spPr>
        <a:solidFill>
          <a:schemeClr val="bg1">
            <a:lumMod val="95000"/>
            <a:alpha val="90000"/>
          </a:schemeClr>
        </a:solidFill>
      </dgm:spPr>
      <dgm:t>
        <a:bodyPr/>
        <a:lstStyle/>
        <a:p>
          <a:r>
            <a:rPr lang="en-US" sz="1100" dirty="0"/>
            <a:t>Prepare Lessons Learned Document</a:t>
          </a:r>
        </a:p>
      </dgm:t>
    </dgm:pt>
    <dgm:pt modelId="{7826E81B-9729-45F5-A095-19C77BE66853}" type="parTrans" cxnId="{09A1E2A8-C421-4FB3-A40E-265FBC407C71}">
      <dgm:prSet/>
      <dgm:spPr/>
      <dgm:t>
        <a:bodyPr/>
        <a:lstStyle/>
        <a:p>
          <a:endParaRPr lang="en-US" sz="1000"/>
        </a:p>
      </dgm:t>
    </dgm:pt>
    <dgm:pt modelId="{CEA58B7A-481B-46FB-8026-10D790C23636}" type="sibTrans" cxnId="{09A1E2A8-C421-4FB3-A40E-265FBC407C71}">
      <dgm:prSet/>
      <dgm:spPr/>
      <dgm:t>
        <a:bodyPr/>
        <a:lstStyle/>
        <a:p>
          <a:endParaRPr lang="en-US" sz="1000"/>
        </a:p>
      </dgm:t>
    </dgm:pt>
    <dgm:pt modelId="{7F34118B-CFFE-432F-9C4B-CAF77E912499}">
      <dgm:prSet phldrT="[Text]" custT="1"/>
      <dgm:spPr>
        <a:solidFill>
          <a:schemeClr val="bg1">
            <a:lumMod val="95000"/>
            <a:alpha val="90000"/>
          </a:schemeClr>
        </a:solidFill>
      </dgm:spPr>
      <dgm:t>
        <a:bodyPr/>
        <a:lstStyle/>
        <a:p>
          <a:r>
            <a:rPr lang="en-US" sz="1100" dirty="0"/>
            <a:t>Complete a Training Report</a:t>
          </a:r>
        </a:p>
      </dgm:t>
    </dgm:pt>
    <dgm:pt modelId="{27C0779C-1799-4D92-96E7-D6A772ABFE7E}" type="parTrans" cxnId="{BD0EC98E-C317-48AC-9B0F-78ECA04347F1}">
      <dgm:prSet/>
      <dgm:spPr/>
      <dgm:t>
        <a:bodyPr/>
        <a:lstStyle/>
        <a:p>
          <a:endParaRPr lang="en-US" sz="1000"/>
        </a:p>
      </dgm:t>
    </dgm:pt>
    <dgm:pt modelId="{C733F581-64B2-47C3-B2F3-04D4D112BFED}" type="sibTrans" cxnId="{BD0EC98E-C317-48AC-9B0F-78ECA04347F1}">
      <dgm:prSet/>
      <dgm:spPr/>
      <dgm:t>
        <a:bodyPr/>
        <a:lstStyle/>
        <a:p>
          <a:endParaRPr lang="en-US" sz="1000"/>
        </a:p>
      </dgm:t>
    </dgm:pt>
    <dgm:pt modelId="{2CBE08B2-1199-4CD7-82B0-0012C1B59046}">
      <dgm:prSet phldrT="[Text]" custT="1"/>
      <dgm:spPr>
        <a:solidFill>
          <a:srgbClr val="92D050">
            <a:alpha val="90000"/>
          </a:srgbClr>
        </a:solidFill>
      </dgm:spPr>
      <dgm:t>
        <a:bodyPr/>
        <a:lstStyle/>
        <a:p>
          <a:r>
            <a:rPr lang="en-US" sz="1100" dirty="0"/>
            <a:t>Post Report on CEOS Website</a:t>
          </a:r>
        </a:p>
      </dgm:t>
    </dgm:pt>
    <dgm:pt modelId="{2CC9E663-C826-4EFB-981F-E1AFDEE2D893}" type="parTrans" cxnId="{4A6894BE-EB41-4B50-87BA-B0D0753D6B17}">
      <dgm:prSet/>
      <dgm:spPr/>
      <dgm:t>
        <a:bodyPr/>
        <a:lstStyle/>
        <a:p>
          <a:endParaRPr lang="en-US" sz="1000"/>
        </a:p>
      </dgm:t>
    </dgm:pt>
    <dgm:pt modelId="{403DA5BD-336D-42AF-8758-802E51080EED}" type="sibTrans" cxnId="{4A6894BE-EB41-4B50-87BA-B0D0753D6B17}">
      <dgm:prSet/>
      <dgm:spPr/>
      <dgm:t>
        <a:bodyPr/>
        <a:lstStyle/>
        <a:p>
          <a:endParaRPr lang="en-US" sz="1000"/>
        </a:p>
      </dgm:t>
    </dgm:pt>
    <dgm:pt modelId="{C956E2EF-F24B-4AFD-833E-9B4D26F161F0}">
      <dgm:prSet phldrT="[Text]" custT="1"/>
      <dgm:spPr>
        <a:solidFill>
          <a:srgbClr val="92D050"/>
        </a:solidFill>
      </dgm:spPr>
      <dgm:t>
        <a:bodyPr/>
        <a:lstStyle/>
        <a:p>
          <a:r>
            <a:rPr lang="en-US" sz="1000" dirty="0"/>
            <a:t>Include Participants in CEOS Training Distribution List</a:t>
          </a:r>
        </a:p>
      </dgm:t>
    </dgm:pt>
    <dgm:pt modelId="{96BCB2FC-FDF1-4DDC-9275-D17A667A3846}" type="parTrans" cxnId="{B0C7EB57-B34B-44CE-88EE-6B2436242F47}">
      <dgm:prSet/>
      <dgm:spPr/>
      <dgm:t>
        <a:bodyPr/>
        <a:lstStyle/>
        <a:p>
          <a:endParaRPr lang="en-US" sz="1000"/>
        </a:p>
      </dgm:t>
    </dgm:pt>
    <dgm:pt modelId="{87D15312-B3A2-484A-B483-EA724B1CF310}" type="sibTrans" cxnId="{B0C7EB57-B34B-44CE-88EE-6B2436242F47}">
      <dgm:prSet/>
      <dgm:spPr/>
      <dgm:t>
        <a:bodyPr/>
        <a:lstStyle/>
        <a:p>
          <a:endParaRPr lang="en-US" sz="1000"/>
        </a:p>
      </dgm:t>
    </dgm:pt>
    <dgm:pt modelId="{E798BDDB-F385-4749-BEF8-C9590F14C960}" type="pres">
      <dgm:prSet presAssocID="{331463E9-26BD-4072-8D48-F1D719CBFC98}" presName="Name0" presStyleCnt="0">
        <dgm:presLayoutVars>
          <dgm:chMax val="11"/>
          <dgm:chPref val="11"/>
          <dgm:dir/>
          <dgm:resizeHandles/>
        </dgm:presLayoutVars>
      </dgm:prSet>
      <dgm:spPr/>
    </dgm:pt>
    <dgm:pt modelId="{6A40A666-5AF8-4BFC-A8B8-1CD5D03D7430}" type="pres">
      <dgm:prSet presAssocID="{C956E2EF-F24B-4AFD-833E-9B4D26F161F0}" presName="Accent5" presStyleCnt="0"/>
      <dgm:spPr/>
    </dgm:pt>
    <dgm:pt modelId="{C563C4A1-4F10-4E9F-A22B-79C04CFB5B7D}" type="pres">
      <dgm:prSet presAssocID="{C956E2EF-F24B-4AFD-833E-9B4D26F161F0}" presName="Accent" presStyleLbl="node1" presStyleIdx="0" presStyleCnt="5"/>
      <dgm:spPr>
        <a:solidFill>
          <a:srgbClr val="0070C0"/>
        </a:solidFill>
      </dgm:spPr>
    </dgm:pt>
    <dgm:pt modelId="{EB2B9BD1-77F3-4D60-9BF5-B6C4D51F53DC}" type="pres">
      <dgm:prSet presAssocID="{C956E2EF-F24B-4AFD-833E-9B4D26F161F0}" presName="ParentBackground5" presStyleCnt="0"/>
      <dgm:spPr/>
    </dgm:pt>
    <dgm:pt modelId="{4549ECE7-D491-4F55-BF82-341A2EBAE0E6}" type="pres">
      <dgm:prSet presAssocID="{C956E2EF-F24B-4AFD-833E-9B4D26F161F0}" presName="ParentBackground" presStyleLbl="fgAcc1" presStyleIdx="0" presStyleCnt="5"/>
      <dgm:spPr/>
    </dgm:pt>
    <dgm:pt modelId="{6F21FA88-7F51-4F67-94EE-4C0598CAFB52}" type="pres">
      <dgm:prSet presAssocID="{C956E2EF-F24B-4AFD-833E-9B4D26F161F0}" presName="Parent5" presStyleLbl="revTx" presStyleIdx="0" presStyleCnt="0">
        <dgm:presLayoutVars>
          <dgm:chMax val="1"/>
          <dgm:chPref val="1"/>
          <dgm:bulletEnabled val="1"/>
        </dgm:presLayoutVars>
      </dgm:prSet>
      <dgm:spPr/>
    </dgm:pt>
    <dgm:pt modelId="{4CDB51B1-8BE4-4327-90B4-A1AFBFADE334}" type="pres">
      <dgm:prSet presAssocID="{2CBE08B2-1199-4CD7-82B0-0012C1B59046}" presName="Accent4" presStyleCnt="0"/>
      <dgm:spPr/>
    </dgm:pt>
    <dgm:pt modelId="{1F96AC9C-5BCF-4670-8095-DC09A3D70A31}" type="pres">
      <dgm:prSet presAssocID="{2CBE08B2-1199-4CD7-82B0-0012C1B59046}" presName="Accent" presStyleLbl="node1" presStyleIdx="1" presStyleCnt="5"/>
      <dgm:spPr>
        <a:solidFill>
          <a:srgbClr val="0070C0"/>
        </a:solidFill>
      </dgm:spPr>
    </dgm:pt>
    <dgm:pt modelId="{DA1C3C3D-F6D1-4D26-821D-09A40243B1B2}" type="pres">
      <dgm:prSet presAssocID="{2CBE08B2-1199-4CD7-82B0-0012C1B59046}" presName="ParentBackground4" presStyleCnt="0"/>
      <dgm:spPr/>
    </dgm:pt>
    <dgm:pt modelId="{3B280297-5447-4A8A-96DA-E499998C8726}" type="pres">
      <dgm:prSet presAssocID="{2CBE08B2-1199-4CD7-82B0-0012C1B59046}" presName="ParentBackground" presStyleLbl="fgAcc1" presStyleIdx="1" presStyleCnt="5"/>
      <dgm:spPr/>
    </dgm:pt>
    <dgm:pt modelId="{AF34EE34-4C6C-4EF4-92AC-3AAF84C7D1F0}" type="pres">
      <dgm:prSet presAssocID="{2CBE08B2-1199-4CD7-82B0-0012C1B59046}" presName="Parent4" presStyleLbl="revTx" presStyleIdx="0" presStyleCnt="0">
        <dgm:presLayoutVars>
          <dgm:chMax val="1"/>
          <dgm:chPref val="1"/>
          <dgm:bulletEnabled val="1"/>
        </dgm:presLayoutVars>
      </dgm:prSet>
      <dgm:spPr/>
    </dgm:pt>
    <dgm:pt modelId="{B3D5E1B9-E5D8-4678-AE94-DFD6D61A8CAD}" type="pres">
      <dgm:prSet presAssocID="{7F34118B-CFFE-432F-9C4B-CAF77E912499}" presName="Accent3" presStyleCnt="0"/>
      <dgm:spPr/>
    </dgm:pt>
    <dgm:pt modelId="{EE9F3873-AFE4-4675-A1A6-01BA42F47F86}" type="pres">
      <dgm:prSet presAssocID="{7F34118B-CFFE-432F-9C4B-CAF77E912499}" presName="Accent" presStyleLbl="node1" presStyleIdx="2" presStyleCnt="5"/>
      <dgm:spPr>
        <a:solidFill>
          <a:srgbClr val="0070C0"/>
        </a:solidFill>
      </dgm:spPr>
    </dgm:pt>
    <dgm:pt modelId="{5B4DAB89-B0D3-4BFB-9914-11C38A7AC0A4}" type="pres">
      <dgm:prSet presAssocID="{7F34118B-CFFE-432F-9C4B-CAF77E912499}" presName="ParentBackground3" presStyleCnt="0"/>
      <dgm:spPr/>
    </dgm:pt>
    <dgm:pt modelId="{5EC3A470-0F67-4E3A-AB6C-F1F296948111}" type="pres">
      <dgm:prSet presAssocID="{7F34118B-CFFE-432F-9C4B-CAF77E912499}" presName="ParentBackground" presStyleLbl="fgAcc1" presStyleIdx="2" presStyleCnt="5"/>
      <dgm:spPr/>
    </dgm:pt>
    <dgm:pt modelId="{4FF7FE58-46BE-4FE0-8107-A13944526DE6}" type="pres">
      <dgm:prSet presAssocID="{7F34118B-CFFE-432F-9C4B-CAF77E912499}" presName="Parent3" presStyleLbl="revTx" presStyleIdx="0" presStyleCnt="0">
        <dgm:presLayoutVars>
          <dgm:chMax val="1"/>
          <dgm:chPref val="1"/>
          <dgm:bulletEnabled val="1"/>
        </dgm:presLayoutVars>
      </dgm:prSet>
      <dgm:spPr/>
    </dgm:pt>
    <dgm:pt modelId="{10D1FFB9-CBF3-46CF-BBFC-AA7D720FEECA}" type="pres">
      <dgm:prSet presAssocID="{7C868B93-A2AF-4F97-858D-F34772ED4ABE}" presName="Accent2" presStyleCnt="0"/>
      <dgm:spPr/>
    </dgm:pt>
    <dgm:pt modelId="{20CACE1C-6F8B-46C5-AB7E-B295DC731706}" type="pres">
      <dgm:prSet presAssocID="{7C868B93-A2AF-4F97-858D-F34772ED4ABE}" presName="Accent" presStyleLbl="node1" presStyleIdx="3" presStyleCnt="5"/>
      <dgm:spPr>
        <a:solidFill>
          <a:srgbClr val="0070C0"/>
        </a:solidFill>
      </dgm:spPr>
    </dgm:pt>
    <dgm:pt modelId="{602B4130-ACE5-4EB9-BD07-ABB7924A29DD}" type="pres">
      <dgm:prSet presAssocID="{7C868B93-A2AF-4F97-858D-F34772ED4ABE}" presName="ParentBackground2" presStyleCnt="0"/>
      <dgm:spPr/>
    </dgm:pt>
    <dgm:pt modelId="{9F79BFAE-7640-45F4-A679-8096F229B72A}" type="pres">
      <dgm:prSet presAssocID="{7C868B93-A2AF-4F97-858D-F34772ED4ABE}" presName="ParentBackground" presStyleLbl="fgAcc1" presStyleIdx="3" presStyleCnt="5"/>
      <dgm:spPr/>
    </dgm:pt>
    <dgm:pt modelId="{30349E6B-5002-4503-B187-9D8F00DDFD9D}" type="pres">
      <dgm:prSet presAssocID="{7C868B93-A2AF-4F97-858D-F34772ED4ABE}" presName="Parent2" presStyleLbl="revTx" presStyleIdx="0" presStyleCnt="0">
        <dgm:presLayoutVars>
          <dgm:chMax val="1"/>
          <dgm:chPref val="1"/>
          <dgm:bulletEnabled val="1"/>
        </dgm:presLayoutVars>
      </dgm:prSet>
      <dgm:spPr/>
    </dgm:pt>
    <dgm:pt modelId="{98A17A25-A980-45A0-9DA8-B4601605CE2D}" type="pres">
      <dgm:prSet presAssocID="{7DBCF12B-2278-4303-B87F-C162F360491F}" presName="Accent1" presStyleCnt="0"/>
      <dgm:spPr/>
    </dgm:pt>
    <dgm:pt modelId="{E2CAF6FA-277F-41D2-AF19-EE779F1D1C2F}" type="pres">
      <dgm:prSet presAssocID="{7DBCF12B-2278-4303-B87F-C162F360491F}" presName="Accent" presStyleLbl="node1" presStyleIdx="4" presStyleCnt="5"/>
      <dgm:spPr>
        <a:solidFill>
          <a:srgbClr val="0070C0"/>
        </a:solidFill>
      </dgm:spPr>
    </dgm:pt>
    <dgm:pt modelId="{876B1D03-1AF2-4AAC-979D-E8FAB9004CFC}" type="pres">
      <dgm:prSet presAssocID="{7DBCF12B-2278-4303-B87F-C162F360491F}" presName="ParentBackground1" presStyleCnt="0"/>
      <dgm:spPr/>
    </dgm:pt>
    <dgm:pt modelId="{23AC8A47-22BC-42D5-BC5D-D8C6D3100049}" type="pres">
      <dgm:prSet presAssocID="{7DBCF12B-2278-4303-B87F-C162F360491F}" presName="ParentBackground" presStyleLbl="fgAcc1" presStyleIdx="4" presStyleCnt="5"/>
      <dgm:spPr/>
    </dgm:pt>
    <dgm:pt modelId="{9708F8B7-99EE-428E-8C1C-89FD4D36F78B}" type="pres">
      <dgm:prSet presAssocID="{7DBCF12B-2278-4303-B87F-C162F360491F}" presName="Parent1" presStyleLbl="revTx" presStyleIdx="0" presStyleCnt="0">
        <dgm:presLayoutVars>
          <dgm:chMax val="1"/>
          <dgm:chPref val="1"/>
          <dgm:bulletEnabled val="1"/>
        </dgm:presLayoutVars>
      </dgm:prSet>
      <dgm:spPr/>
    </dgm:pt>
  </dgm:ptLst>
  <dgm:cxnLst>
    <dgm:cxn modelId="{4C0C1F06-CCC9-4563-94F8-77414AE0373E}" type="presOf" srcId="{2CBE08B2-1199-4CD7-82B0-0012C1B59046}" destId="{AF34EE34-4C6C-4EF4-92AC-3AAF84C7D1F0}" srcOrd="1" destOrd="0" presId="urn:microsoft.com/office/officeart/2011/layout/CircleProcess"/>
    <dgm:cxn modelId="{9AD2B806-94F2-4BEE-8FA7-F48274C5DE45}" type="presOf" srcId="{7DBCF12B-2278-4303-B87F-C162F360491F}" destId="{23AC8A47-22BC-42D5-BC5D-D8C6D3100049}" srcOrd="0" destOrd="0" presId="urn:microsoft.com/office/officeart/2011/layout/CircleProcess"/>
    <dgm:cxn modelId="{8D2F2B16-9C90-41C4-A091-DF2FE548C8E0}" type="presOf" srcId="{7C868B93-A2AF-4F97-858D-F34772ED4ABE}" destId="{9F79BFAE-7640-45F4-A679-8096F229B72A}" srcOrd="0" destOrd="0" presId="urn:microsoft.com/office/officeart/2011/layout/CircleProcess"/>
    <dgm:cxn modelId="{920B2A26-4697-4E2D-94EE-2E3412E04F29}" type="presOf" srcId="{7DBCF12B-2278-4303-B87F-C162F360491F}" destId="{9708F8B7-99EE-428E-8C1C-89FD4D36F78B}" srcOrd="1" destOrd="0" presId="urn:microsoft.com/office/officeart/2011/layout/CircleProcess"/>
    <dgm:cxn modelId="{05AAFC39-B7E2-4FA6-B7BC-3BA9D734870F}" type="presOf" srcId="{7F34118B-CFFE-432F-9C4B-CAF77E912499}" destId="{5EC3A470-0F67-4E3A-AB6C-F1F296948111}" srcOrd="0" destOrd="0" presId="urn:microsoft.com/office/officeart/2011/layout/CircleProcess"/>
    <dgm:cxn modelId="{11E74461-A013-4905-864F-16FDACE4AED0}" type="presOf" srcId="{7F34118B-CFFE-432F-9C4B-CAF77E912499}" destId="{4FF7FE58-46BE-4FE0-8107-A13944526DE6}" srcOrd="1" destOrd="0" presId="urn:microsoft.com/office/officeart/2011/layout/CircleProcess"/>
    <dgm:cxn modelId="{12F53164-63F9-4ECD-8410-B0E2BB8BD009}" type="presOf" srcId="{2CBE08B2-1199-4CD7-82B0-0012C1B59046}" destId="{3B280297-5447-4A8A-96DA-E499998C8726}" srcOrd="0" destOrd="0" presId="urn:microsoft.com/office/officeart/2011/layout/CircleProcess"/>
    <dgm:cxn modelId="{B0C7EB57-B34B-44CE-88EE-6B2436242F47}" srcId="{331463E9-26BD-4072-8D48-F1D719CBFC98}" destId="{C956E2EF-F24B-4AFD-833E-9B4D26F161F0}" srcOrd="4" destOrd="0" parTransId="{96BCB2FC-FDF1-4DDC-9275-D17A667A3846}" sibTransId="{87D15312-B3A2-484A-B483-EA724B1CF310}"/>
    <dgm:cxn modelId="{123B3978-40BC-482F-8638-A14E870D1824}" type="presOf" srcId="{7C868B93-A2AF-4F97-858D-F34772ED4ABE}" destId="{30349E6B-5002-4503-B187-9D8F00DDFD9D}" srcOrd="1" destOrd="0" presId="urn:microsoft.com/office/officeart/2011/layout/CircleProcess"/>
    <dgm:cxn modelId="{A0273E8A-91ED-456A-9208-F16E1ADFF4A7}" type="presOf" srcId="{C956E2EF-F24B-4AFD-833E-9B4D26F161F0}" destId="{4549ECE7-D491-4F55-BF82-341A2EBAE0E6}" srcOrd="0" destOrd="0" presId="urn:microsoft.com/office/officeart/2011/layout/CircleProcess"/>
    <dgm:cxn modelId="{BD0EC98E-C317-48AC-9B0F-78ECA04347F1}" srcId="{331463E9-26BD-4072-8D48-F1D719CBFC98}" destId="{7F34118B-CFFE-432F-9C4B-CAF77E912499}" srcOrd="2" destOrd="0" parTransId="{27C0779C-1799-4D92-96E7-D6A772ABFE7E}" sibTransId="{C733F581-64B2-47C3-B2F3-04D4D112BFED}"/>
    <dgm:cxn modelId="{0E6102A6-24EE-4551-8F13-E6E3B2C54DF0}" type="presOf" srcId="{331463E9-26BD-4072-8D48-F1D719CBFC98}" destId="{E798BDDB-F385-4749-BEF8-C9590F14C960}" srcOrd="0" destOrd="0" presId="urn:microsoft.com/office/officeart/2011/layout/CircleProcess"/>
    <dgm:cxn modelId="{B84EA3A7-068A-44EE-A135-AC3E032207B2}" srcId="{331463E9-26BD-4072-8D48-F1D719CBFC98}" destId="{7DBCF12B-2278-4303-B87F-C162F360491F}" srcOrd="0" destOrd="0" parTransId="{95A91BCF-FB8D-4A1A-BB3D-BD6E4F009FD8}" sibTransId="{7DCC055F-52A1-43D1-8451-ABD418C3A264}"/>
    <dgm:cxn modelId="{09A1E2A8-C421-4FB3-A40E-265FBC407C71}" srcId="{331463E9-26BD-4072-8D48-F1D719CBFC98}" destId="{7C868B93-A2AF-4F97-858D-F34772ED4ABE}" srcOrd="1" destOrd="0" parTransId="{7826E81B-9729-45F5-A095-19C77BE66853}" sibTransId="{CEA58B7A-481B-46FB-8026-10D790C23636}"/>
    <dgm:cxn modelId="{4A6894BE-EB41-4B50-87BA-B0D0753D6B17}" srcId="{331463E9-26BD-4072-8D48-F1D719CBFC98}" destId="{2CBE08B2-1199-4CD7-82B0-0012C1B59046}" srcOrd="3" destOrd="0" parTransId="{2CC9E663-C826-4EFB-981F-E1AFDEE2D893}" sibTransId="{403DA5BD-336D-42AF-8758-802E51080EED}"/>
    <dgm:cxn modelId="{40CBB9E8-9F3E-4E8A-9F60-695E7F58B6CF}" type="presOf" srcId="{C956E2EF-F24B-4AFD-833E-9B4D26F161F0}" destId="{6F21FA88-7F51-4F67-94EE-4C0598CAFB52}" srcOrd="1" destOrd="0" presId="urn:microsoft.com/office/officeart/2011/layout/CircleProcess"/>
    <dgm:cxn modelId="{1753475C-EB07-480C-AC5D-0B303E25BD3F}" type="presParOf" srcId="{E798BDDB-F385-4749-BEF8-C9590F14C960}" destId="{6A40A666-5AF8-4BFC-A8B8-1CD5D03D7430}" srcOrd="0" destOrd="0" presId="urn:microsoft.com/office/officeart/2011/layout/CircleProcess"/>
    <dgm:cxn modelId="{3308CA03-DD78-4FB1-9290-82C6880DB54F}" type="presParOf" srcId="{6A40A666-5AF8-4BFC-A8B8-1CD5D03D7430}" destId="{C563C4A1-4F10-4E9F-A22B-79C04CFB5B7D}" srcOrd="0" destOrd="0" presId="urn:microsoft.com/office/officeart/2011/layout/CircleProcess"/>
    <dgm:cxn modelId="{747180F3-38C6-46F0-9992-7B913B73AE5A}" type="presParOf" srcId="{E798BDDB-F385-4749-BEF8-C9590F14C960}" destId="{EB2B9BD1-77F3-4D60-9BF5-B6C4D51F53DC}" srcOrd="1" destOrd="0" presId="urn:microsoft.com/office/officeart/2011/layout/CircleProcess"/>
    <dgm:cxn modelId="{427A0D69-8212-42DF-A4F8-952CC082A820}" type="presParOf" srcId="{EB2B9BD1-77F3-4D60-9BF5-B6C4D51F53DC}" destId="{4549ECE7-D491-4F55-BF82-341A2EBAE0E6}" srcOrd="0" destOrd="0" presId="urn:microsoft.com/office/officeart/2011/layout/CircleProcess"/>
    <dgm:cxn modelId="{60C3721F-53F8-4A71-8753-E4D5C62C689C}" type="presParOf" srcId="{E798BDDB-F385-4749-BEF8-C9590F14C960}" destId="{6F21FA88-7F51-4F67-94EE-4C0598CAFB52}" srcOrd="2" destOrd="0" presId="urn:microsoft.com/office/officeart/2011/layout/CircleProcess"/>
    <dgm:cxn modelId="{C37B6141-0B20-42B0-A076-950091BF750C}" type="presParOf" srcId="{E798BDDB-F385-4749-BEF8-C9590F14C960}" destId="{4CDB51B1-8BE4-4327-90B4-A1AFBFADE334}" srcOrd="3" destOrd="0" presId="urn:microsoft.com/office/officeart/2011/layout/CircleProcess"/>
    <dgm:cxn modelId="{223DD5C5-4323-419E-9736-798AA4DC107A}" type="presParOf" srcId="{4CDB51B1-8BE4-4327-90B4-A1AFBFADE334}" destId="{1F96AC9C-5BCF-4670-8095-DC09A3D70A31}" srcOrd="0" destOrd="0" presId="urn:microsoft.com/office/officeart/2011/layout/CircleProcess"/>
    <dgm:cxn modelId="{A6CA7E53-5194-4AED-88AF-C09B3A7116F4}" type="presParOf" srcId="{E798BDDB-F385-4749-BEF8-C9590F14C960}" destId="{DA1C3C3D-F6D1-4D26-821D-09A40243B1B2}" srcOrd="4" destOrd="0" presId="urn:microsoft.com/office/officeart/2011/layout/CircleProcess"/>
    <dgm:cxn modelId="{E7BC7AEF-A1A7-418D-8A6C-3BBE02930501}" type="presParOf" srcId="{DA1C3C3D-F6D1-4D26-821D-09A40243B1B2}" destId="{3B280297-5447-4A8A-96DA-E499998C8726}" srcOrd="0" destOrd="0" presId="urn:microsoft.com/office/officeart/2011/layout/CircleProcess"/>
    <dgm:cxn modelId="{8227092D-7824-4CDC-8D84-9F309F6C98AF}" type="presParOf" srcId="{E798BDDB-F385-4749-BEF8-C9590F14C960}" destId="{AF34EE34-4C6C-4EF4-92AC-3AAF84C7D1F0}" srcOrd="5" destOrd="0" presId="urn:microsoft.com/office/officeart/2011/layout/CircleProcess"/>
    <dgm:cxn modelId="{7A21B471-EFB8-4274-ABFA-A57FAEB1E35D}" type="presParOf" srcId="{E798BDDB-F385-4749-BEF8-C9590F14C960}" destId="{B3D5E1B9-E5D8-4678-AE94-DFD6D61A8CAD}" srcOrd="6" destOrd="0" presId="urn:microsoft.com/office/officeart/2011/layout/CircleProcess"/>
    <dgm:cxn modelId="{47CD61FC-AF22-4466-AB46-9A9E8EE0910D}" type="presParOf" srcId="{B3D5E1B9-E5D8-4678-AE94-DFD6D61A8CAD}" destId="{EE9F3873-AFE4-4675-A1A6-01BA42F47F86}" srcOrd="0" destOrd="0" presId="urn:microsoft.com/office/officeart/2011/layout/CircleProcess"/>
    <dgm:cxn modelId="{A267F3AA-0A1C-486E-9339-7227F593BA06}" type="presParOf" srcId="{E798BDDB-F385-4749-BEF8-C9590F14C960}" destId="{5B4DAB89-B0D3-4BFB-9914-11C38A7AC0A4}" srcOrd="7" destOrd="0" presId="urn:microsoft.com/office/officeart/2011/layout/CircleProcess"/>
    <dgm:cxn modelId="{D5E36A9F-CD07-4F9E-8384-D1E98FDEA782}" type="presParOf" srcId="{5B4DAB89-B0D3-4BFB-9914-11C38A7AC0A4}" destId="{5EC3A470-0F67-4E3A-AB6C-F1F296948111}" srcOrd="0" destOrd="0" presId="urn:microsoft.com/office/officeart/2011/layout/CircleProcess"/>
    <dgm:cxn modelId="{A756C966-3D4C-4B55-8E86-387AE12E6267}" type="presParOf" srcId="{E798BDDB-F385-4749-BEF8-C9590F14C960}" destId="{4FF7FE58-46BE-4FE0-8107-A13944526DE6}" srcOrd="8" destOrd="0" presId="urn:microsoft.com/office/officeart/2011/layout/CircleProcess"/>
    <dgm:cxn modelId="{C8CE4C88-E9B6-4662-BCE9-78B8E3F690A8}" type="presParOf" srcId="{E798BDDB-F385-4749-BEF8-C9590F14C960}" destId="{10D1FFB9-CBF3-46CF-BBFC-AA7D720FEECA}" srcOrd="9" destOrd="0" presId="urn:microsoft.com/office/officeart/2011/layout/CircleProcess"/>
    <dgm:cxn modelId="{1CC6C000-D997-4F62-AE2A-92C1C9A6E7DE}" type="presParOf" srcId="{10D1FFB9-CBF3-46CF-BBFC-AA7D720FEECA}" destId="{20CACE1C-6F8B-46C5-AB7E-B295DC731706}" srcOrd="0" destOrd="0" presId="urn:microsoft.com/office/officeart/2011/layout/CircleProcess"/>
    <dgm:cxn modelId="{3AD89B3D-FBC1-40A4-9058-953EA2C1F79C}" type="presParOf" srcId="{E798BDDB-F385-4749-BEF8-C9590F14C960}" destId="{602B4130-ACE5-4EB9-BD07-ABB7924A29DD}" srcOrd="10" destOrd="0" presId="urn:microsoft.com/office/officeart/2011/layout/CircleProcess"/>
    <dgm:cxn modelId="{5972B594-1596-4605-8E48-F110373279F0}" type="presParOf" srcId="{602B4130-ACE5-4EB9-BD07-ABB7924A29DD}" destId="{9F79BFAE-7640-45F4-A679-8096F229B72A}" srcOrd="0" destOrd="0" presId="urn:microsoft.com/office/officeart/2011/layout/CircleProcess"/>
    <dgm:cxn modelId="{7EDAA356-1550-48E7-97BE-3B34E281F27E}" type="presParOf" srcId="{E798BDDB-F385-4749-BEF8-C9590F14C960}" destId="{30349E6B-5002-4503-B187-9D8F00DDFD9D}" srcOrd="11" destOrd="0" presId="urn:microsoft.com/office/officeart/2011/layout/CircleProcess"/>
    <dgm:cxn modelId="{39C318F0-41AC-4601-B395-7CD452C07CCA}" type="presParOf" srcId="{E798BDDB-F385-4749-BEF8-C9590F14C960}" destId="{98A17A25-A980-45A0-9DA8-B4601605CE2D}" srcOrd="12" destOrd="0" presId="urn:microsoft.com/office/officeart/2011/layout/CircleProcess"/>
    <dgm:cxn modelId="{E61BE544-2DB5-405E-91F0-CBEADD482FC6}" type="presParOf" srcId="{98A17A25-A980-45A0-9DA8-B4601605CE2D}" destId="{E2CAF6FA-277F-41D2-AF19-EE779F1D1C2F}" srcOrd="0" destOrd="0" presId="urn:microsoft.com/office/officeart/2011/layout/CircleProcess"/>
    <dgm:cxn modelId="{577D7B4C-96E2-4906-B97A-DF8B7BCFD411}" type="presParOf" srcId="{E798BDDB-F385-4749-BEF8-C9590F14C960}" destId="{876B1D03-1AF2-4AAC-979D-E8FAB9004CFC}" srcOrd="13" destOrd="0" presId="urn:microsoft.com/office/officeart/2011/layout/CircleProcess"/>
    <dgm:cxn modelId="{75B36933-01F2-4AE8-8710-B4D06FBB3449}" type="presParOf" srcId="{876B1D03-1AF2-4AAC-979D-E8FAB9004CFC}" destId="{23AC8A47-22BC-42D5-BC5D-D8C6D3100049}" srcOrd="0" destOrd="0" presId="urn:microsoft.com/office/officeart/2011/layout/CircleProcess"/>
    <dgm:cxn modelId="{1169F8D8-A31E-4D00-9561-74E4E2C40EFF}" type="presParOf" srcId="{E798BDDB-F385-4749-BEF8-C9590F14C960}" destId="{9708F8B7-99EE-428E-8C1C-89FD4D36F78B}"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463E9-26BD-4072-8D48-F1D719CBFC9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DBCF12B-2278-4303-B87F-C162F360491F}">
      <dgm:prSet phldrT="[Text]" custT="1"/>
      <dgm:spPr>
        <a:xfrm>
          <a:off x="598039" y="1219867"/>
          <a:ext cx="1958329" cy="1958328"/>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gm:spPr>
      <dgm:t>
        <a:bodyPr/>
        <a:lstStyle/>
        <a:p>
          <a:pPr eaLnBrk="0" hangingPunct="0"/>
          <a:r>
            <a:rPr lang="en-US" sz="1100" kern="0" baseline="0" dirty="0">
              <a:solidFill>
                <a:sysClr val="windowText" lastClr="000000">
                  <a:hueOff val="0"/>
                  <a:satOff val="0"/>
                  <a:lumOff val="0"/>
                  <a:alphaOff val="0"/>
                </a:sysClr>
              </a:solidFill>
              <a:latin typeface="Calibri" panose="020F0502020204030204"/>
              <a:ea typeface="+mn-ea"/>
              <a:cs typeface="Arial" panose="020B0604020202020204" pitchFamily="34" charset="0"/>
            </a:rPr>
            <a:t>Share Rubric</a:t>
          </a:r>
        </a:p>
      </dgm:t>
    </dgm:pt>
    <dgm:pt modelId="{95A91BCF-FB8D-4A1A-BB3D-BD6E4F009FD8}" type="parTrans" cxnId="{B84EA3A7-068A-44EE-A135-AC3E032207B2}">
      <dgm:prSet/>
      <dgm:spPr/>
      <dgm:t>
        <a:bodyPr/>
        <a:lstStyle/>
        <a:p>
          <a:pPr eaLnBrk="0" hangingPunct="0"/>
          <a:endParaRPr lang="en-US" sz="2400" kern="0" baseline="0"/>
        </a:p>
      </dgm:t>
    </dgm:pt>
    <dgm:pt modelId="{7DCC055F-52A1-43D1-8451-ABD418C3A264}" type="sibTrans" cxnId="{B84EA3A7-068A-44EE-A135-AC3E032207B2}">
      <dgm:prSet/>
      <dgm:spPr/>
      <dgm:t>
        <a:bodyPr/>
        <a:lstStyle/>
        <a:p>
          <a:pPr eaLnBrk="0" hangingPunct="0"/>
          <a:endParaRPr lang="en-US" sz="2400" kern="0" baseline="0"/>
        </a:p>
      </dgm:t>
    </dgm:pt>
    <dgm:pt modelId="{7C868B93-A2AF-4F97-858D-F34772ED4ABE}">
      <dgm:prSet phldrT="[Text]" custT="1"/>
      <dgm:spPr>
        <a:xfrm>
          <a:off x="2766270" y="1219867"/>
          <a:ext cx="1958329" cy="1958328"/>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gm:spPr>
      <dgm:t>
        <a:bodyPr lIns="0" rIns="0"/>
        <a:lstStyle/>
        <a:p>
          <a:pPr eaLnBrk="0" latinLnBrk="0" hangingPunct="1"/>
          <a:r>
            <a:rPr lang="en-US" sz="1050" kern="0" baseline="0" dirty="0">
              <a:solidFill>
                <a:sysClr val="windowText" lastClr="000000">
                  <a:hueOff val="0"/>
                  <a:satOff val="0"/>
                  <a:lumOff val="0"/>
                  <a:alphaOff val="0"/>
                </a:sysClr>
              </a:solidFill>
              <a:latin typeface="Calibri" panose="020F0502020204030204"/>
              <a:ea typeface="+mn-ea"/>
              <a:cs typeface="+mn-cs"/>
            </a:rPr>
            <a:t>Trouble-shoot Technical Difficulties</a:t>
          </a:r>
        </a:p>
      </dgm:t>
    </dgm:pt>
    <dgm:pt modelId="{7826E81B-9729-45F5-A095-19C77BE66853}" type="parTrans" cxnId="{09A1E2A8-C421-4FB3-A40E-265FBC407C71}">
      <dgm:prSet/>
      <dgm:spPr/>
      <dgm:t>
        <a:bodyPr/>
        <a:lstStyle/>
        <a:p>
          <a:pPr eaLnBrk="0" hangingPunct="0"/>
          <a:endParaRPr lang="en-US" sz="2400" kern="0" baseline="0"/>
        </a:p>
      </dgm:t>
    </dgm:pt>
    <dgm:pt modelId="{CEA58B7A-481B-46FB-8026-10D790C23636}" type="sibTrans" cxnId="{09A1E2A8-C421-4FB3-A40E-265FBC407C71}">
      <dgm:prSet/>
      <dgm:spPr/>
      <dgm:t>
        <a:bodyPr/>
        <a:lstStyle/>
        <a:p>
          <a:pPr eaLnBrk="0" hangingPunct="0"/>
          <a:endParaRPr lang="en-US" sz="2400" kern="0" baseline="0"/>
        </a:p>
      </dgm:t>
    </dgm:pt>
    <dgm:pt modelId="{7F34118B-CFFE-432F-9C4B-CAF77E912499}">
      <dgm:prSet phldrT="[Text]" custT="1"/>
      <dgm:spPr>
        <a:xfrm>
          <a:off x="4934501" y="1219867"/>
          <a:ext cx="1958329" cy="1958328"/>
        </a:xfrm>
        <a:prstGeom prst="ellipse">
          <a:avLst/>
        </a:prstGeom>
        <a:solidFill>
          <a:srgbClr val="92D050">
            <a:alpha val="90000"/>
          </a:srgbClr>
        </a:solidFill>
        <a:ln w="12700" cap="flat" cmpd="sng" algn="ctr">
          <a:solidFill>
            <a:srgbClr val="5B9BD5">
              <a:hueOff val="0"/>
              <a:satOff val="0"/>
              <a:lumOff val="0"/>
              <a:alphaOff val="0"/>
            </a:srgbClr>
          </a:solidFill>
          <a:prstDash val="solid"/>
          <a:miter lim="800000"/>
        </a:ln>
        <a:effectLst/>
      </dgm:spPr>
      <dgm:t>
        <a:bodyPr/>
        <a:lstStyle/>
        <a:p>
          <a:pPr eaLnBrk="0" hangingPunct="0"/>
          <a:r>
            <a:rPr lang="en-US" sz="1100" kern="0" baseline="0" dirty="0">
              <a:solidFill>
                <a:sysClr val="windowText" lastClr="000000">
                  <a:hueOff val="0"/>
                  <a:satOff val="0"/>
                  <a:lumOff val="0"/>
                  <a:alphaOff val="0"/>
                </a:sysClr>
              </a:solidFill>
              <a:latin typeface="Calibri" panose="020F0502020204030204"/>
              <a:ea typeface="+mn-ea"/>
              <a:cs typeface="+mn-cs"/>
            </a:rPr>
            <a:t>Publicize Ongoing Event</a:t>
          </a:r>
        </a:p>
      </dgm:t>
    </dgm:pt>
    <dgm:pt modelId="{27C0779C-1799-4D92-96E7-D6A772ABFE7E}" type="parTrans" cxnId="{BD0EC98E-C317-48AC-9B0F-78ECA04347F1}">
      <dgm:prSet/>
      <dgm:spPr/>
      <dgm:t>
        <a:bodyPr/>
        <a:lstStyle/>
        <a:p>
          <a:pPr eaLnBrk="0" hangingPunct="0"/>
          <a:endParaRPr lang="en-US" sz="2400" kern="0" baseline="0"/>
        </a:p>
      </dgm:t>
    </dgm:pt>
    <dgm:pt modelId="{C733F581-64B2-47C3-B2F3-04D4D112BFED}" type="sibTrans" cxnId="{BD0EC98E-C317-48AC-9B0F-78ECA04347F1}">
      <dgm:prSet/>
      <dgm:spPr/>
      <dgm:t>
        <a:bodyPr/>
        <a:lstStyle/>
        <a:p>
          <a:pPr eaLnBrk="0" hangingPunct="0"/>
          <a:endParaRPr lang="en-US" sz="2400" kern="0" baseline="0"/>
        </a:p>
      </dgm:t>
    </dgm:pt>
    <dgm:pt modelId="{2CBE08B2-1199-4CD7-82B0-0012C1B59046}">
      <dgm:prSet phldrT="[Text]" custT="1"/>
      <dgm:spPr>
        <a:xfrm>
          <a:off x="7102732" y="1219867"/>
          <a:ext cx="1958329" cy="1958328"/>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gm:spPr>
      <dgm:t>
        <a:bodyPr/>
        <a:lstStyle/>
        <a:p>
          <a:pPr eaLnBrk="0" hangingPunct="0"/>
          <a:r>
            <a:rPr lang="en-US" sz="1000" kern="0" baseline="0" dirty="0">
              <a:solidFill>
                <a:sysClr val="windowText" lastClr="000000">
                  <a:hueOff val="0"/>
                  <a:satOff val="0"/>
                  <a:lumOff val="0"/>
                  <a:alphaOff val="0"/>
                </a:sysClr>
              </a:solidFill>
              <a:latin typeface="Calibri" panose="020F0502020204030204"/>
              <a:ea typeface="+mn-ea"/>
              <a:cs typeface="+mn-cs"/>
            </a:rPr>
            <a:t>Offer Interactive Participation for Attendees</a:t>
          </a:r>
        </a:p>
      </dgm:t>
    </dgm:pt>
    <dgm:pt modelId="{2CC9E663-C826-4EFB-981F-E1AFDEE2D893}" type="parTrans" cxnId="{4A6894BE-EB41-4B50-87BA-B0D0753D6B17}">
      <dgm:prSet/>
      <dgm:spPr/>
      <dgm:t>
        <a:bodyPr/>
        <a:lstStyle/>
        <a:p>
          <a:pPr eaLnBrk="0" hangingPunct="0"/>
          <a:endParaRPr lang="en-US" sz="2400" kern="0" baseline="0"/>
        </a:p>
      </dgm:t>
    </dgm:pt>
    <dgm:pt modelId="{403DA5BD-336D-42AF-8758-802E51080EED}" type="sibTrans" cxnId="{4A6894BE-EB41-4B50-87BA-B0D0753D6B17}">
      <dgm:prSet/>
      <dgm:spPr/>
      <dgm:t>
        <a:bodyPr/>
        <a:lstStyle/>
        <a:p>
          <a:pPr eaLnBrk="0" hangingPunct="0"/>
          <a:endParaRPr lang="en-US" sz="2400" kern="0" baseline="0"/>
        </a:p>
      </dgm:t>
    </dgm:pt>
    <dgm:pt modelId="{C956E2EF-F24B-4AFD-833E-9B4D26F161F0}">
      <dgm:prSet phldrT="[Text]" custT="1"/>
      <dgm:spPr>
        <a:xfrm>
          <a:off x="9269846" y="1219867"/>
          <a:ext cx="1958329" cy="1958328"/>
        </a:xfrm>
        <a:prstGeom prst="ellipse">
          <a:avLst/>
        </a:prstGeom>
        <a:solidFill>
          <a:srgbClr val="DAE5ED"/>
        </a:solidFill>
        <a:ln w="12700" cap="flat" cmpd="sng" algn="ctr">
          <a:solidFill>
            <a:srgbClr val="5B9BD5">
              <a:hueOff val="0"/>
              <a:satOff val="0"/>
              <a:lumOff val="0"/>
              <a:alphaOff val="0"/>
            </a:srgbClr>
          </a:solidFill>
          <a:prstDash val="solid"/>
          <a:miter lim="800000"/>
        </a:ln>
        <a:effectLst/>
      </dgm:spPr>
      <dgm:t>
        <a:bodyPr/>
        <a:lstStyle/>
        <a:p>
          <a:pPr eaLnBrk="0" hangingPunct="0"/>
          <a:r>
            <a:rPr lang="en-US" sz="1050" kern="0" baseline="0" dirty="0">
              <a:solidFill>
                <a:sysClr val="windowText" lastClr="000000">
                  <a:hueOff val="0"/>
                  <a:satOff val="0"/>
                  <a:lumOff val="0"/>
                  <a:alphaOff val="0"/>
                </a:sysClr>
              </a:solidFill>
              <a:latin typeface="Calibri" panose="020F0502020204030204"/>
              <a:ea typeface="+mn-ea"/>
              <a:cs typeface="+mn-cs"/>
            </a:rPr>
            <a:t>Use Exercises to Convey Material Presented</a:t>
          </a:r>
        </a:p>
      </dgm:t>
    </dgm:pt>
    <dgm:pt modelId="{96BCB2FC-FDF1-4DDC-9275-D17A667A3846}" type="parTrans" cxnId="{B0C7EB57-B34B-44CE-88EE-6B2436242F47}">
      <dgm:prSet/>
      <dgm:spPr/>
      <dgm:t>
        <a:bodyPr/>
        <a:lstStyle/>
        <a:p>
          <a:pPr eaLnBrk="0" hangingPunct="0"/>
          <a:endParaRPr lang="en-US" sz="2400" kern="0" baseline="0"/>
        </a:p>
      </dgm:t>
    </dgm:pt>
    <dgm:pt modelId="{87D15312-B3A2-484A-B483-EA724B1CF310}" type="sibTrans" cxnId="{B0C7EB57-B34B-44CE-88EE-6B2436242F47}">
      <dgm:prSet/>
      <dgm:spPr/>
      <dgm:t>
        <a:bodyPr/>
        <a:lstStyle/>
        <a:p>
          <a:pPr eaLnBrk="0" hangingPunct="0"/>
          <a:endParaRPr lang="en-US" sz="2400" kern="0" baseline="0"/>
        </a:p>
      </dgm:t>
    </dgm:pt>
    <dgm:pt modelId="{E798BDDB-F385-4749-BEF8-C9590F14C960}" type="pres">
      <dgm:prSet presAssocID="{331463E9-26BD-4072-8D48-F1D719CBFC98}" presName="Name0" presStyleCnt="0">
        <dgm:presLayoutVars>
          <dgm:chMax val="11"/>
          <dgm:chPref val="11"/>
          <dgm:dir/>
          <dgm:resizeHandles/>
        </dgm:presLayoutVars>
      </dgm:prSet>
      <dgm:spPr/>
    </dgm:pt>
    <dgm:pt modelId="{6A40A666-5AF8-4BFC-A8B8-1CD5D03D7430}" type="pres">
      <dgm:prSet presAssocID="{C956E2EF-F24B-4AFD-833E-9B4D26F161F0}" presName="Accent5" presStyleCnt="0"/>
      <dgm:spPr/>
    </dgm:pt>
    <dgm:pt modelId="{C563C4A1-4F10-4E9F-A22B-79C04CFB5B7D}" type="pres">
      <dgm:prSet presAssocID="{C956E2EF-F24B-4AFD-833E-9B4D26F161F0}" presName="Accent" presStyleLbl="node1" presStyleIdx="0" presStyleCnt="5"/>
      <dgm:spPr>
        <a:xfrm>
          <a:off x="9200623" y="1149913"/>
          <a:ext cx="2097891" cy="2098234"/>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B2B9BD1-77F3-4D60-9BF5-B6C4D51F53DC}" type="pres">
      <dgm:prSet presAssocID="{C956E2EF-F24B-4AFD-833E-9B4D26F161F0}" presName="ParentBackground5" presStyleCnt="0"/>
      <dgm:spPr/>
    </dgm:pt>
    <dgm:pt modelId="{4549ECE7-D491-4F55-BF82-341A2EBAE0E6}" type="pres">
      <dgm:prSet presAssocID="{C956E2EF-F24B-4AFD-833E-9B4D26F161F0}" presName="ParentBackground" presStyleLbl="fgAcc1" presStyleIdx="0" presStyleCnt="5"/>
      <dgm:spPr/>
    </dgm:pt>
    <dgm:pt modelId="{6F21FA88-7F51-4F67-94EE-4C0598CAFB52}" type="pres">
      <dgm:prSet presAssocID="{C956E2EF-F24B-4AFD-833E-9B4D26F161F0}" presName="Parent5" presStyleLbl="revTx" presStyleIdx="0" presStyleCnt="0">
        <dgm:presLayoutVars>
          <dgm:chMax val="1"/>
          <dgm:chPref val="1"/>
          <dgm:bulletEnabled val="1"/>
        </dgm:presLayoutVars>
      </dgm:prSet>
      <dgm:spPr/>
    </dgm:pt>
    <dgm:pt modelId="{4CDB51B1-8BE4-4327-90B4-A1AFBFADE334}" type="pres">
      <dgm:prSet presAssocID="{2CBE08B2-1199-4CD7-82B0-0012C1B59046}" presName="Accent4" presStyleCnt="0"/>
      <dgm:spPr/>
    </dgm:pt>
    <dgm:pt modelId="{1F96AC9C-5BCF-4670-8095-DC09A3D70A31}" type="pres">
      <dgm:prSet presAssocID="{2CBE08B2-1199-4CD7-82B0-0012C1B59046}" presName="Accent" presStyleLbl="node1" presStyleIdx="1" presStyleCnt="5"/>
      <dgm:spPr>
        <a:xfrm rot="2700000">
          <a:off x="7031397"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A1C3C3D-F6D1-4D26-821D-09A40243B1B2}" type="pres">
      <dgm:prSet presAssocID="{2CBE08B2-1199-4CD7-82B0-0012C1B59046}" presName="ParentBackground4" presStyleCnt="0"/>
      <dgm:spPr/>
    </dgm:pt>
    <dgm:pt modelId="{3B280297-5447-4A8A-96DA-E499998C8726}" type="pres">
      <dgm:prSet presAssocID="{2CBE08B2-1199-4CD7-82B0-0012C1B59046}" presName="ParentBackground" presStyleLbl="fgAcc1" presStyleIdx="1" presStyleCnt="5"/>
      <dgm:spPr/>
    </dgm:pt>
    <dgm:pt modelId="{AF34EE34-4C6C-4EF4-92AC-3AAF84C7D1F0}" type="pres">
      <dgm:prSet presAssocID="{2CBE08B2-1199-4CD7-82B0-0012C1B59046}" presName="Parent4" presStyleLbl="revTx" presStyleIdx="0" presStyleCnt="0">
        <dgm:presLayoutVars>
          <dgm:chMax val="1"/>
          <dgm:chPref val="1"/>
          <dgm:bulletEnabled val="1"/>
        </dgm:presLayoutVars>
      </dgm:prSet>
      <dgm:spPr/>
    </dgm:pt>
    <dgm:pt modelId="{B3D5E1B9-E5D8-4678-AE94-DFD6D61A8CAD}" type="pres">
      <dgm:prSet presAssocID="{7F34118B-CFFE-432F-9C4B-CAF77E912499}" presName="Accent3" presStyleCnt="0"/>
      <dgm:spPr/>
    </dgm:pt>
    <dgm:pt modelId="{EE9F3873-AFE4-4675-A1A6-01BA42F47F86}" type="pres">
      <dgm:prSet presAssocID="{7F34118B-CFFE-432F-9C4B-CAF77E912499}" presName="Accent" presStyleLbl="node1" presStyleIdx="2" presStyleCnt="5"/>
      <dgm:spPr>
        <a:xfrm rot="2700000">
          <a:off x="4864283"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5B4DAB89-B0D3-4BFB-9914-11C38A7AC0A4}" type="pres">
      <dgm:prSet presAssocID="{7F34118B-CFFE-432F-9C4B-CAF77E912499}" presName="ParentBackground3" presStyleCnt="0"/>
      <dgm:spPr/>
    </dgm:pt>
    <dgm:pt modelId="{5EC3A470-0F67-4E3A-AB6C-F1F296948111}" type="pres">
      <dgm:prSet presAssocID="{7F34118B-CFFE-432F-9C4B-CAF77E912499}" presName="ParentBackground" presStyleLbl="fgAcc1" presStyleIdx="2" presStyleCnt="5"/>
      <dgm:spPr/>
    </dgm:pt>
    <dgm:pt modelId="{4FF7FE58-46BE-4FE0-8107-A13944526DE6}" type="pres">
      <dgm:prSet presAssocID="{7F34118B-CFFE-432F-9C4B-CAF77E912499}" presName="Parent3" presStyleLbl="revTx" presStyleIdx="0" presStyleCnt="0">
        <dgm:presLayoutVars>
          <dgm:chMax val="1"/>
          <dgm:chPref val="1"/>
          <dgm:bulletEnabled val="1"/>
        </dgm:presLayoutVars>
      </dgm:prSet>
      <dgm:spPr/>
    </dgm:pt>
    <dgm:pt modelId="{10D1FFB9-CBF3-46CF-BBFC-AA7D720FEECA}" type="pres">
      <dgm:prSet presAssocID="{7C868B93-A2AF-4F97-858D-F34772ED4ABE}" presName="Accent2" presStyleCnt="0"/>
      <dgm:spPr/>
    </dgm:pt>
    <dgm:pt modelId="{20CACE1C-6F8B-46C5-AB7E-B295DC731706}" type="pres">
      <dgm:prSet presAssocID="{7C868B93-A2AF-4F97-858D-F34772ED4ABE}" presName="Accent" presStyleLbl="node1" presStyleIdx="3" presStyleCnt="5"/>
      <dgm:spPr>
        <a:xfrm rot="2700000">
          <a:off x="2696052"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602B4130-ACE5-4EB9-BD07-ABB7924A29DD}" type="pres">
      <dgm:prSet presAssocID="{7C868B93-A2AF-4F97-858D-F34772ED4ABE}" presName="ParentBackground2" presStyleCnt="0"/>
      <dgm:spPr/>
    </dgm:pt>
    <dgm:pt modelId="{9F79BFAE-7640-45F4-A679-8096F229B72A}" type="pres">
      <dgm:prSet presAssocID="{7C868B93-A2AF-4F97-858D-F34772ED4ABE}" presName="ParentBackground" presStyleLbl="fgAcc1" presStyleIdx="3" presStyleCnt="5"/>
      <dgm:spPr/>
    </dgm:pt>
    <dgm:pt modelId="{30349E6B-5002-4503-B187-9D8F00DDFD9D}" type="pres">
      <dgm:prSet presAssocID="{7C868B93-A2AF-4F97-858D-F34772ED4ABE}" presName="Parent2" presStyleLbl="revTx" presStyleIdx="0" presStyleCnt="0">
        <dgm:presLayoutVars>
          <dgm:chMax val="1"/>
          <dgm:chPref val="1"/>
          <dgm:bulletEnabled val="1"/>
        </dgm:presLayoutVars>
      </dgm:prSet>
      <dgm:spPr/>
    </dgm:pt>
    <dgm:pt modelId="{98A17A25-A980-45A0-9DA8-B4601605CE2D}" type="pres">
      <dgm:prSet presAssocID="{7DBCF12B-2278-4303-B87F-C162F360491F}" presName="Accent1" presStyleCnt="0"/>
      <dgm:spPr/>
    </dgm:pt>
    <dgm:pt modelId="{E2CAF6FA-277F-41D2-AF19-EE779F1D1C2F}" type="pres">
      <dgm:prSet presAssocID="{7DBCF12B-2278-4303-B87F-C162F360491F}" presName="Accent" presStyleLbl="node1" presStyleIdx="4" presStyleCnt="5"/>
      <dgm:spPr>
        <a:xfrm rot="2700000">
          <a:off x="527822"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876B1D03-1AF2-4AAC-979D-E8FAB9004CFC}" type="pres">
      <dgm:prSet presAssocID="{7DBCF12B-2278-4303-B87F-C162F360491F}" presName="ParentBackground1" presStyleCnt="0"/>
      <dgm:spPr/>
    </dgm:pt>
    <dgm:pt modelId="{23AC8A47-22BC-42D5-BC5D-D8C6D3100049}" type="pres">
      <dgm:prSet presAssocID="{7DBCF12B-2278-4303-B87F-C162F360491F}" presName="ParentBackground" presStyleLbl="fgAcc1" presStyleIdx="4" presStyleCnt="5"/>
      <dgm:spPr/>
    </dgm:pt>
    <dgm:pt modelId="{9708F8B7-99EE-428E-8C1C-89FD4D36F78B}" type="pres">
      <dgm:prSet presAssocID="{7DBCF12B-2278-4303-B87F-C162F360491F}" presName="Parent1" presStyleLbl="revTx" presStyleIdx="0" presStyleCnt="0">
        <dgm:presLayoutVars>
          <dgm:chMax val="1"/>
          <dgm:chPref val="1"/>
          <dgm:bulletEnabled val="1"/>
        </dgm:presLayoutVars>
      </dgm:prSet>
      <dgm:spPr/>
    </dgm:pt>
  </dgm:ptLst>
  <dgm:cxnLst>
    <dgm:cxn modelId="{4C0C1F06-CCC9-4563-94F8-77414AE0373E}" type="presOf" srcId="{2CBE08B2-1199-4CD7-82B0-0012C1B59046}" destId="{AF34EE34-4C6C-4EF4-92AC-3AAF84C7D1F0}" srcOrd="1" destOrd="0" presId="urn:microsoft.com/office/officeart/2011/layout/CircleProcess"/>
    <dgm:cxn modelId="{9AD2B806-94F2-4BEE-8FA7-F48274C5DE45}" type="presOf" srcId="{7DBCF12B-2278-4303-B87F-C162F360491F}" destId="{23AC8A47-22BC-42D5-BC5D-D8C6D3100049}" srcOrd="0" destOrd="0" presId="urn:microsoft.com/office/officeart/2011/layout/CircleProcess"/>
    <dgm:cxn modelId="{8D2F2B16-9C90-41C4-A091-DF2FE548C8E0}" type="presOf" srcId="{7C868B93-A2AF-4F97-858D-F34772ED4ABE}" destId="{9F79BFAE-7640-45F4-A679-8096F229B72A}" srcOrd="0" destOrd="0" presId="urn:microsoft.com/office/officeart/2011/layout/CircleProcess"/>
    <dgm:cxn modelId="{920B2A26-4697-4E2D-94EE-2E3412E04F29}" type="presOf" srcId="{7DBCF12B-2278-4303-B87F-C162F360491F}" destId="{9708F8B7-99EE-428E-8C1C-89FD4D36F78B}" srcOrd="1" destOrd="0" presId="urn:microsoft.com/office/officeart/2011/layout/CircleProcess"/>
    <dgm:cxn modelId="{05AAFC39-B7E2-4FA6-B7BC-3BA9D734870F}" type="presOf" srcId="{7F34118B-CFFE-432F-9C4B-CAF77E912499}" destId="{5EC3A470-0F67-4E3A-AB6C-F1F296948111}" srcOrd="0" destOrd="0" presId="urn:microsoft.com/office/officeart/2011/layout/CircleProcess"/>
    <dgm:cxn modelId="{11E74461-A013-4905-864F-16FDACE4AED0}" type="presOf" srcId="{7F34118B-CFFE-432F-9C4B-CAF77E912499}" destId="{4FF7FE58-46BE-4FE0-8107-A13944526DE6}" srcOrd="1" destOrd="0" presId="urn:microsoft.com/office/officeart/2011/layout/CircleProcess"/>
    <dgm:cxn modelId="{12F53164-63F9-4ECD-8410-B0E2BB8BD009}" type="presOf" srcId="{2CBE08B2-1199-4CD7-82B0-0012C1B59046}" destId="{3B280297-5447-4A8A-96DA-E499998C8726}" srcOrd="0" destOrd="0" presId="urn:microsoft.com/office/officeart/2011/layout/CircleProcess"/>
    <dgm:cxn modelId="{B0C7EB57-B34B-44CE-88EE-6B2436242F47}" srcId="{331463E9-26BD-4072-8D48-F1D719CBFC98}" destId="{C956E2EF-F24B-4AFD-833E-9B4D26F161F0}" srcOrd="4" destOrd="0" parTransId="{96BCB2FC-FDF1-4DDC-9275-D17A667A3846}" sibTransId="{87D15312-B3A2-484A-B483-EA724B1CF310}"/>
    <dgm:cxn modelId="{123B3978-40BC-482F-8638-A14E870D1824}" type="presOf" srcId="{7C868B93-A2AF-4F97-858D-F34772ED4ABE}" destId="{30349E6B-5002-4503-B187-9D8F00DDFD9D}" srcOrd="1" destOrd="0" presId="urn:microsoft.com/office/officeart/2011/layout/CircleProcess"/>
    <dgm:cxn modelId="{A0273E8A-91ED-456A-9208-F16E1ADFF4A7}" type="presOf" srcId="{C956E2EF-F24B-4AFD-833E-9B4D26F161F0}" destId="{4549ECE7-D491-4F55-BF82-341A2EBAE0E6}" srcOrd="0" destOrd="0" presId="urn:microsoft.com/office/officeart/2011/layout/CircleProcess"/>
    <dgm:cxn modelId="{BD0EC98E-C317-48AC-9B0F-78ECA04347F1}" srcId="{331463E9-26BD-4072-8D48-F1D719CBFC98}" destId="{7F34118B-CFFE-432F-9C4B-CAF77E912499}" srcOrd="2" destOrd="0" parTransId="{27C0779C-1799-4D92-96E7-D6A772ABFE7E}" sibTransId="{C733F581-64B2-47C3-B2F3-04D4D112BFED}"/>
    <dgm:cxn modelId="{0E6102A6-24EE-4551-8F13-E6E3B2C54DF0}" type="presOf" srcId="{331463E9-26BD-4072-8D48-F1D719CBFC98}" destId="{E798BDDB-F385-4749-BEF8-C9590F14C960}" srcOrd="0" destOrd="0" presId="urn:microsoft.com/office/officeart/2011/layout/CircleProcess"/>
    <dgm:cxn modelId="{B84EA3A7-068A-44EE-A135-AC3E032207B2}" srcId="{331463E9-26BD-4072-8D48-F1D719CBFC98}" destId="{7DBCF12B-2278-4303-B87F-C162F360491F}" srcOrd="0" destOrd="0" parTransId="{95A91BCF-FB8D-4A1A-BB3D-BD6E4F009FD8}" sibTransId="{7DCC055F-52A1-43D1-8451-ABD418C3A264}"/>
    <dgm:cxn modelId="{09A1E2A8-C421-4FB3-A40E-265FBC407C71}" srcId="{331463E9-26BD-4072-8D48-F1D719CBFC98}" destId="{7C868B93-A2AF-4F97-858D-F34772ED4ABE}" srcOrd="1" destOrd="0" parTransId="{7826E81B-9729-45F5-A095-19C77BE66853}" sibTransId="{CEA58B7A-481B-46FB-8026-10D790C23636}"/>
    <dgm:cxn modelId="{4A6894BE-EB41-4B50-87BA-B0D0753D6B17}" srcId="{331463E9-26BD-4072-8D48-F1D719CBFC98}" destId="{2CBE08B2-1199-4CD7-82B0-0012C1B59046}" srcOrd="3" destOrd="0" parTransId="{2CC9E663-C826-4EFB-981F-E1AFDEE2D893}" sibTransId="{403DA5BD-336D-42AF-8758-802E51080EED}"/>
    <dgm:cxn modelId="{40CBB9E8-9F3E-4E8A-9F60-695E7F58B6CF}" type="presOf" srcId="{C956E2EF-F24B-4AFD-833E-9B4D26F161F0}" destId="{6F21FA88-7F51-4F67-94EE-4C0598CAFB52}" srcOrd="1" destOrd="0" presId="urn:microsoft.com/office/officeart/2011/layout/CircleProcess"/>
    <dgm:cxn modelId="{1753475C-EB07-480C-AC5D-0B303E25BD3F}" type="presParOf" srcId="{E798BDDB-F385-4749-BEF8-C9590F14C960}" destId="{6A40A666-5AF8-4BFC-A8B8-1CD5D03D7430}" srcOrd="0" destOrd="0" presId="urn:microsoft.com/office/officeart/2011/layout/CircleProcess"/>
    <dgm:cxn modelId="{3308CA03-DD78-4FB1-9290-82C6880DB54F}" type="presParOf" srcId="{6A40A666-5AF8-4BFC-A8B8-1CD5D03D7430}" destId="{C563C4A1-4F10-4E9F-A22B-79C04CFB5B7D}" srcOrd="0" destOrd="0" presId="urn:microsoft.com/office/officeart/2011/layout/CircleProcess"/>
    <dgm:cxn modelId="{747180F3-38C6-46F0-9992-7B913B73AE5A}" type="presParOf" srcId="{E798BDDB-F385-4749-BEF8-C9590F14C960}" destId="{EB2B9BD1-77F3-4D60-9BF5-B6C4D51F53DC}" srcOrd="1" destOrd="0" presId="urn:microsoft.com/office/officeart/2011/layout/CircleProcess"/>
    <dgm:cxn modelId="{427A0D69-8212-42DF-A4F8-952CC082A820}" type="presParOf" srcId="{EB2B9BD1-77F3-4D60-9BF5-B6C4D51F53DC}" destId="{4549ECE7-D491-4F55-BF82-341A2EBAE0E6}" srcOrd="0" destOrd="0" presId="urn:microsoft.com/office/officeart/2011/layout/CircleProcess"/>
    <dgm:cxn modelId="{60C3721F-53F8-4A71-8753-E4D5C62C689C}" type="presParOf" srcId="{E798BDDB-F385-4749-BEF8-C9590F14C960}" destId="{6F21FA88-7F51-4F67-94EE-4C0598CAFB52}" srcOrd="2" destOrd="0" presId="urn:microsoft.com/office/officeart/2011/layout/CircleProcess"/>
    <dgm:cxn modelId="{C37B6141-0B20-42B0-A076-950091BF750C}" type="presParOf" srcId="{E798BDDB-F385-4749-BEF8-C9590F14C960}" destId="{4CDB51B1-8BE4-4327-90B4-A1AFBFADE334}" srcOrd="3" destOrd="0" presId="urn:microsoft.com/office/officeart/2011/layout/CircleProcess"/>
    <dgm:cxn modelId="{223DD5C5-4323-419E-9736-798AA4DC107A}" type="presParOf" srcId="{4CDB51B1-8BE4-4327-90B4-A1AFBFADE334}" destId="{1F96AC9C-5BCF-4670-8095-DC09A3D70A31}" srcOrd="0" destOrd="0" presId="urn:microsoft.com/office/officeart/2011/layout/CircleProcess"/>
    <dgm:cxn modelId="{A6CA7E53-5194-4AED-88AF-C09B3A7116F4}" type="presParOf" srcId="{E798BDDB-F385-4749-BEF8-C9590F14C960}" destId="{DA1C3C3D-F6D1-4D26-821D-09A40243B1B2}" srcOrd="4" destOrd="0" presId="urn:microsoft.com/office/officeart/2011/layout/CircleProcess"/>
    <dgm:cxn modelId="{E7BC7AEF-A1A7-418D-8A6C-3BBE02930501}" type="presParOf" srcId="{DA1C3C3D-F6D1-4D26-821D-09A40243B1B2}" destId="{3B280297-5447-4A8A-96DA-E499998C8726}" srcOrd="0" destOrd="0" presId="urn:microsoft.com/office/officeart/2011/layout/CircleProcess"/>
    <dgm:cxn modelId="{8227092D-7824-4CDC-8D84-9F309F6C98AF}" type="presParOf" srcId="{E798BDDB-F385-4749-BEF8-C9590F14C960}" destId="{AF34EE34-4C6C-4EF4-92AC-3AAF84C7D1F0}" srcOrd="5" destOrd="0" presId="urn:microsoft.com/office/officeart/2011/layout/CircleProcess"/>
    <dgm:cxn modelId="{7A21B471-EFB8-4274-ABFA-A57FAEB1E35D}" type="presParOf" srcId="{E798BDDB-F385-4749-BEF8-C9590F14C960}" destId="{B3D5E1B9-E5D8-4678-AE94-DFD6D61A8CAD}" srcOrd="6" destOrd="0" presId="urn:microsoft.com/office/officeart/2011/layout/CircleProcess"/>
    <dgm:cxn modelId="{47CD61FC-AF22-4466-AB46-9A9E8EE0910D}" type="presParOf" srcId="{B3D5E1B9-E5D8-4678-AE94-DFD6D61A8CAD}" destId="{EE9F3873-AFE4-4675-A1A6-01BA42F47F86}" srcOrd="0" destOrd="0" presId="urn:microsoft.com/office/officeart/2011/layout/CircleProcess"/>
    <dgm:cxn modelId="{A267F3AA-0A1C-486E-9339-7227F593BA06}" type="presParOf" srcId="{E798BDDB-F385-4749-BEF8-C9590F14C960}" destId="{5B4DAB89-B0D3-4BFB-9914-11C38A7AC0A4}" srcOrd="7" destOrd="0" presId="urn:microsoft.com/office/officeart/2011/layout/CircleProcess"/>
    <dgm:cxn modelId="{D5E36A9F-CD07-4F9E-8384-D1E98FDEA782}" type="presParOf" srcId="{5B4DAB89-B0D3-4BFB-9914-11C38A7AC0A4}" destId="{5EC3A470-0F67-4E3A-AB6C-F1F296948111}" srcOrd="0" destOrd="0" presId="urn:microsoft.com/office/officeart/2011/layout/CircleProcess"/>
    <dgm:cxn modelId="{A756C966-3D4C-4B55-8E86-387AE12E6267}" type="presParOf" srcId="{E798BDDB-F385-4749-BEF8-C9590F14C960}" destId="{4FF7FE58-46BE-4FE0-8107-A13944526DE6}" srcOrd="8" destOrd="0" presId="urn:microsoft.com/office/officeart/2011/layout/CircleProcess"/>
    <dgm:cxn modelId="{C8CE4C88-E9B6-4662-BCE9-78B8E3F690A8}" type="presParOf" srcId="{E798BDDB-F385-4749-BEF8-C9590F14C960}" destId="{10D1FFB9-CBF3-46CF-BBFC-AA7D720FEECA}" srcOrd="9" destOrd="0" presId="urn:microsoft.com/office/officeart/2011/layout/CircleProcess"/>
    <dgm:cxn modelId="{1CC6C000-D997-4F62-AE2A-92C1C9A6E7DE}" type="presParOf" srcId="{10D1FFB9-CBF3-46CF-BBFC-AA7D720FEECA}" destId="{20CACE1C-6F8B-46C5-AB7E-B295DC731706}" srcOrd="0" destOrd="0" presId="urn:microsoft.com/office/officeart/2011/layout/CircleProcess"/>
    <dgm:cxn modelId="{3AD89B3D-FBC1-40A4-9058-953EA2C1F79C}" type="presParOf" srcId="{E798BDDB-F385-4749-BEF8-C9590F14C960}" destId="{602B4130-ACE5-4EB9-BD07-ABB7924A29DD}" srcOrd="10" destOrd="0" presId="urn:microsoft.com/office/officeart/2011/layout/CircleProcess"/>
    <dgm:cxn modelId="{5972B594-1596-4605-8E48-F110373279F0}" type="presParOf" srcId="{602B4130-ACE5-4EB9-BD07-ABB7924A29DD}" destId="{9F79BFAE-7640-45F4-A679-8096F229B72A}" srcOrd="0" destOrd="0" presId="urn:microsoft.com/office/officeart/2011/layout/CircleProcess"/>
    <dgm:cxn modelId="{7EDAA356-1550-48E7-97BE-3B34E281F27E}" type="presParOf" srcId="{E798BDDB-F385-4749-BEF8-C9590F14C960}" destId="{30349E6B-5002-4503-B187-9D8F00DDFD9D}" srcOrd="11" destOrd="0" presId="urn:microsoft.com/office/officeart/2011/layout/CircleProcess"/>
    <dgm:cxn modelId="{39C318F0-41AC-4601-B395-7CD452C07CCA}" type="presParOf" srcId="{E798BDDB-F385-4749-BEF8-C9590F14C960}" destId="{98A17A25-A980-45A0-9DA8-B4601605CE2D}" srcOrd="12" destOrd="0" presId="urn:microsoft.com/office/officeart/2011/layout/CircleProcess"/>
    <dgm:cxn modelId="{E61BE544-2DB5-405E-91F0-CBEADD482FC6}" type="presParOf" srcId="{98A17A25-A980-45A0-9DA8-B4601605CE2D}" destId="{E2CAF6FA-277F-41D2-AF19-EE779F1D1C2F}" srcOrd="0" destOrd="0" presId="urn:microsoft.com/office/officeart/2011/layout/CircleProcess"/>
    <dgm:cxn modelId="{577D7B4C-96E2-4906-B97A-DF8B7BCFD411}" type="presParOf" srcId="{E798BDDB-F385-4749-BEF8-C9590F14C960}" destId="{876B1D03-1AF2-4AAC-979D-E8FAB9004CFC}" srcOrd="13" destOrd="0" presId="urn:microsoft.com/office/officeart/2011/layout/CircleProcess"/>
    <dgm:cxn modelId="{75B36933-01F2-4AE8-8710-B4D06FBB3449}" type="presParOf" srcId="{876B1D03-1AF2-4AAC-979D-E8FAB9004CFC}" destId="{23AC8A47-22BC-42D5-BC5D-D8C6D3100049}" srcOrd="0" destOrd="0" presId="urn:microsoft.com/office/officeart/2011/layout/CircleProcess"/>
    <dgm:cxn modelId="{1169F8D8-A31E-4D00-9561-74E4E2C40EFF}" type="presParOf" srcId="{E798BDDB-F385-4749-BEF8-C9590F14C960}" destId="{9708F8B7-99EE-428E-8C1C-89FD4D36F78B}" srcOrd="14"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463E9-26BD-4072-8D48-F1D719CBFC9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DBCF12B-2278-4303-B87F-C162F360491F}">
      <dgm:prSet phldrT="[Text]" custT="1"/>
      <dgm:spPr>
        <a:xfrm>
          <a:off x="598039" y="1219867"/>
          <a:ext cx="1958329" cy="1958328"/>
        </a:xfrm>
        <a:prstGeom prst="ellipse">
          <a:avLst/>
        </a:prstGeom>
        <a:solidFill>
          <a:srgbClr val="E6B813"/>
        </a:solidFill>
        <a:ln w="12700" cap="flat" cmpd="sng" algn="ctr">
          <a:solidFill>
            <a:srgbClr val="5B9BD5">
              <a:hueOff val="0"/>
              <a:satOff val="0"/>
              <a:lumOff val="0"/>
              <a:alphaOff val="0"/>
            </a:srgbClr>
          </a:solidFill>
          <a:prstDash val="solid"/>
          <a:miter lim="800000"/>
        </a:ln>
        <a:effectLst/>
      </dgm:spPr>
      <dgm:t>
        <a:bodyPr/>
        <a:lstStyle/>
        <a:p>
          <a:r>
            <a:rPr lang="en-US" sz="1100" dirty="0">
              <a:solidFill>
                <a:sysClr val="windowText" lastClr="000000">
                  <a:hueOff val="0"/>
                  <a:satOff val="0"/>
                  <a:lumOff val="0"/>
                  <a:alphaOff val="0"/>
                </a:sysClr>
              </a:solidFill>
              <a:latin typeface="Calibri" panose="020F0502020204030204"/>
              <a:ea typeface="+mn-ea"/>
              <a:cs typeface="Arial" panose="020B0604020202020204" pitchFamily="34" charset="0"/>
            </a:rPr>
            <a:t>Conduct Needs Assessment</a:t>
          </a:r>
        </a:p>
      </dgm:t>
    </dgm:pt>
    <dgm:pt modelId="{95A91BCF-FB8D-4A1A-BB3D-BD6E4F009FD8}" type="parTrans" cxnId="{B84EA3A7-068A-44EE-A135-AC3E032207B2}">
      <dgm:prSet/>
      <dgm:spPr/>
      <dgm:t>
        <a:bodyPr/>
        <a:lstStyle/>
        <a:p>
          <a:endParaRPr lang="en-US" sz="1800"/>
        </a:p>
      </dgm:t>
    </dgm:pt>
    <dgm:pt modelId="{7DCC055F-52A1-43D1-8451-ABD418C3A264}" type="sibTrans" cxnId="{B84EA3A7-068A-44EE-A135-AC3E032207B2}">
      <dgm:prSet/>
      <dgm:spPr/>
      <dgm:t>
        <a:bodyPr/>
        <a:lstStyle/>
        <a:p>
          <a:endParaRPr lang="en-US" sz="1800"/>
        </a:p>
      </dgm:t>
    </dgm:pt>
    <dgm:pt modelId="{7C868B93-A2AF-4F97-858D-F34772ED4ABE}">
      <dgm:prSet phldrT="[Text]" custT="1"/>
      <dgm:spPr>
        <a:xfrm>
          <a:off x="2766270" y="1219867"/>
          <a:ext cx="1958329" cy="1958328"/>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gm:spPr>
      <dgm:t>
        <a:bodyPr/>
        <a:lstStyle/>
        <a:p>
          <a:r>
            <a:rPr lang="en-US" sz="1100">
              <a:solidFill>
                <a:sysClr val="windowText" lastClr="000000">
                  <a:hueOff val="0"/>
                  <a:satOff val="0"/>
                  <a:lumOff val="0"/>
                  <a:alphaOff val="0"/>
                </a:sysClr>
              </a:solidFill>
              <a:latin typeface="Calibri" panose="020F0502020204030204"/>
              <a:ea typeface="+mn-ea"/>
              <a:cs typeface="+mn-cs"/>
            </a:rPr>
            <a:t>Identify Target Audience &amp; Trainers</a:t>
          </a:r>
        </a:p>
      </dgm:t>
    </dgm:pt>
    <dgm:pt modelId="{7826E81B-9729-45F5-A095-19C77BE66853}" type="parTrans" cxnId="{09A1E2A8-C421-4FB3-A40E-265FBC407C71}">
      <dgm:prSet/>
      <dgm:spPr/>
      <dgm:t>
        <a:bodyPr/>
        <a:lstStyle/>
        <a:p>
          <a:endParaRPr lang="en-US" sz="1800"/>
        </a:p>
      </dgm:t>
    </dgm:pt>
    <dgm:pt modelId="{CEA58B7A-481B-46FB-8026-10D790C23636}" type="sibTrans" cxnId="{09A1E2A8-C421-4FB3-A40E-265FBC407C71}">
      <dgm:prSet/>
      <dgm:spPr/>
      <dgm:t>
        <a:bodyPr/>
        <a:lstStyle/>
        <a:p>
          <a:endParaRPr lang="en-US" sz="1800"/>
        </a:p>
      </dgm:t>
    </dgm:pt>
    <dgm:pt modelId="{7F34118B-CFFE-432F-9C4B-CAF77E912499}">
      <dgm:prSet phldrT="[Text]" custT="1"/>
      <dgm:spPr>
        <a:xfrm>
          <a:off x="4934501" y="1219867"/>
          <a:ext cx="1958329" cy="1958328"/>
        </a:xfrm>
        <a:prstGeom prst="ellipse">
          <a:avLst/>
        </a:prstGeom>
        <a:solidFill>
          <a:srgbClr val="FFC000">
            <a:alpha val="90000"/>
          </a:srgbClr>
        </a:solidFill>
        <a:ln w="12700" cap="flat" cmpd="sng" algn="ctr">
          <a:solidFill>
            <a:srgbClr val="5B9BD5">
              <a:hueOff val="0"/>
              <a:satOff val="0"/>
              <a:lumOff val="0"/>
              <a:alphaOff val="0"/>
            </a:srgbClr>
          </a:solidFill>
          <a:prstDash val="solid"/>
          <a:miter lim="800000"/>
        </a:ln>
        <a:effectLst/>
      </dgm:spPr>
      <dgm:t>
        <a:bodyPr/>
        <a:lstStyle/>
        <a:p>
          <a:r>
            <a:rPr lang="en-US" sz="1000" dirty="0">
              <a:solidFill>
                <a:sysClr val="windowText" lastClr="000000">
                  <a:hueOff val="0"/>
                  <a:satOff val="0"/>
                  <a:lumOff val="0"/>
                  <a:alphaOff val="0"/>
                </a:sysClr>
              </a:solidFill>
              <a:latin typeface="Calibri" panose="020F0502020204030204"/>
              <a:ea typeface="+mn-ea"/>
              <a:cs typeface="+mn-cs"/>
            </a:rPr>
            <a:t>Define Webinar Learning Objectives</a:t>
          </a:r>
        </a:p>
      </dgm:t>
    </dgm:pt>
    <dgm:pt modelId="{27C0779C-1799-4D92-96E7-D6A772ABFE7E}" type="parTrans" cxnId="{BD0EC98E-C317-48AC-9B0F-78ECA04347F1}">
      <dgm:prSet/>
      <dgm:spPr/>
      <dgm:t>
        <a:bodyPr/>
        <a:lstStyle/>
        <a:p>
          <a:endParaRPr lang="en-US" sz="1800"/>
        </a:p>
      </dgm:t>
    </dgm:pt>
    <dgm:pt modelId="{C733F581-64B2-47C3-B2F3-04D4D112BFED}" type="sibTrans" cxnId="{BD0EC98E-C317-48AC-9B0F-78ECA04347F1}">
      <dgm:prSet/>
      <dgm:spPr/>
      <dgm:t>
        <a:bodyPr/>
        <a:lstStyle/>
        <a:p>
          <a:endParaRPr lang="en-US" sz="1800"/>
        </a:p>
      </dgm:t>
    </dgm:pt>
    <dgm:pt modelId="{2CBE08B2-1199-4CD7-82B0-0012C1B59046}">
      <dgm:prSet phldrT="[Text]" custT="1"/>
      <dgm:spPr>
        <a:xfrm>
          <a:off x="7102732" y="1219867"/>
          <a:ext cx="1958329" cy="1958328"/>
        </a:xfrm>
        <a:prstGeom prst="ellipse">
          <a:avLst/>
        </a:prstGeom>
        <a:solidFill>
          <a:srgbClr val="FFC000">
            <a:alpha val="90000"/>
          </a:srgbClr>
        </a:solidFill>
        <a:ln w="12700" cap="flat" cmpd="sng" algn="ctr">
          <a:solidFill>
            <a:srgbClr val="5B9BD5">
              <a:hueOff val="0"/>
              <a:satOff val="0"/>
              <a:lumOff val="0"/>
              <a:alphaOff val="0"/>
            </a:srgbClr>
          </a:solidFill>
          <a:prstDash val="solid"/>
          <a:miter lim="800000"/>
        </a:ln>
        <a:effectLst/>
      </dgm:spPr>
      <dgm:t>
        <a:bodyPr/>
        <a:lstStyle/>
        <a:p>
          <a:r>
            <a:rPr lang="en-US" sz="1100">
              <a:solidFill>
                <a:sysClr val="windowText" lastClr="000000">
                  <a:hueOff val="0"/>
                  <a:satOff val="0"/>
                  <a:lumOff val="0"/>
                  <a:alphaOff val="0"/>
                </a:sysClr>
              </a:solidFill>
              <a:latin typeface="Calibri" panose="020F0502020204030204"/>
              <a:ea typeface="+mn-ea"/>
              <a:cs typeface="+mn-cs"/>
            </a:rPr>
            <a:t>Develop Webinar Materials</a:t>
          </a:r>
        </a:p>
      </dgm:t>
    </dgm:pt>
    <dgm:pt modelId="{2CC9E663-C826-4EFB-981F-E1AFDEE2D893}" type="parTrans" cxnId="{4A6894BE-EB41-4B50-87BA-B0D0753D6B17}">
      <dgm:prSet/>
      <dgm:spPr/>
      <dgm:t>
        <a:bodyPr/>
        <a:lstStyle/>
        <a:p>
          <a:endParaRPr lang="en-US" sz="1800"/>
        </a:p>
      </dgm:t>
    </dgm:pt>
    <dgm:pt modelId="{403DA5BD-336D-42AF-8758-802E51080EED}" type="sibTrans" cxnId="{4A6894BE-EB41-4B50-87BA-B0D0753D6B17}">
      <dgm:prSet/>
      <dgm:spPr/>
      <dgm:t>
        <a:bodyPr/>
        <a:lstStyle/>
        <a:p>
          <a:endParaRPr lang="en-US" sz="1800"/>
        </a:p>
      </dgm:t>
    </dgm:pt>
    <dgm:pt modelId="{C956E2EF-F24B-4AFD-833E-9B4D26F161F0}">
      <dgm:prSet phldrT="[Text]" custT="1"/>
      <dgm:spPr>
        <a:xfrm>
          <a:off x="9269846" y="1219867"/>
          <a:ext cx="1958329" cy="1958328"/>
        </a:xfrm>
        <a:prstGeom prst="ellipse">
          <a:avLst/>
        </a:prstGeom>
        <a:solidFill>
          <a:srgbClr val="92D050">
            <a:alpha val="90000"/>
          </a:srgbClr>
        </a:solidFill>
        <a:ln w="12700" cap="flat" cmpd="sng" algn="ctr">
          <a:solidFill>
            <a:srgbClr val="5B9BD5">
              <a:hueOff val="0"/>
              <a:satOff val="0"/>
              <a:lumOff val="0"/>
              <a:alphaOff val="0"/>
            </a:srgbClr>
          </a:solidFill>
          <a:prstDash val="solid"/>
          <a:miter lim="800000"/>
        </a:ln>
        <a:effectLst/>
      </dgm:spPr>
      <dgm:t>
        <a:bodyPr/>
        <a:lstStyle/>
        <a:p>
          <a:r>
            <a:rPr lang="en-US" sz="1000" dirty="0">
              <a:solidFill>
                <a:sysClr val="windowText" lastClr="000000">
                  <a:hueOff val="0"/>
                  <a:satOff val="0"/>
                  <a:lumOff val="0"/>
                  <a:alphaOff val="0"/>
                </a:sysClr>
              </a:solidFill>
              <a:latin typeface="Calibri" panose="020F0502020204030204"/>
              <a:ea typeface="+mn-ea"/>
              <a:cs typeface="+mn-cs"/>
            </a:rPr>
            <a:t>Promote Webinar to Potential Attendees</a:t>
          </a:r>
        </a:p>
      </dgm:t>
    </dgm:pt>
    <dgm:pt modelId="{96BCB2FC-FDF1-4DDC-9275-D17A667A3846}" type="parTrans" cxnId="{B0C7EB57-B34B-44CE-88EE-6B2436242F47}">
      <dgm:prSet/>
      <dgm:spPr/>
      <dgm:t>
        <a:bodyPr/>
        <a:lstStyle/>
        <a:p>
          <a:endParaRPr lang="en-US" sz="1800"/>
        </a:p>
      </dgm:t>
    </dgm:pt>
    <dgm:pt modelId="{87D15312-B3A2-484A-B483-EA724B1CF310}" type="sibTrans" cxnId="{B0C7EB57-B34B-44CE-88EE-6B2436242F47}">
      <dgm:prSet/>
      <dgm:spPr/>
      <dgm:t>
        <a:bodyPr/>
        <a:lstStyle/>
        <a:p>
          <a:endParaRPr lang="en-US" sz="1800"/>
        </a:p>
      </dgm:t>
    </dgm:pt>
    <dgm:pt modelId="{E798BDDB-F385-4749-BEF8-C9590F14C960}" type="pres">
      <dgm:prSet presAssocID="{331463E9-26BD-4072-8D48-F1D719CBFC98}" presName="Name0" presStyleCnt="0">
        <dgm:presLayoutVars>
          <dgm:chMax val="11"/>
          <dgm:chPref val="11"/>
          <dgm:dir/>
          <dgm:resizeHandles/>
        </dgm:presLayoutVars>
      </dgm:prSet>
      <dgm:spPr/>
    </dgm:pt>
    <dgm:pt modelId="{6A40A666-5AF8-4BFC-A8B8-1CD5D03D7430}" type="pres">
      <dgm:prSet presAssocID="{C956E2EF-F24B-4AFD-833E-9B4D26F161F0}" presName="Accent5" presStyleCnt="0"/>
      <dgm:spPr/>
    </dgm:pt>
    <dgm:pt modelId="{C563C4A1-4F10-4E9F-A22B-79C04CFB5B7D}" type="pres">
      <dgm:prSet presAssocID="{C956E2EF-F24B-4AFD-833E-9B4D26F161F0}" presName="Accent" presStyleLbl="node1" presStyleIdx="0" presStyleCnt="5"/>
      <dgm:spPr>
        <a:xfrm>
          <a:off x="9200623" y="1149913"/>
          <a:ext cx="2097891" cy="2098234"/>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B2B9BD1-77F3-4D60-9BF5-B6C4D51F53DC}" type="pres">
      <dgm:prSet presAssocID="{C956E2EF-F24B-4AFD-833E-9B4D26F161F0}" presName="ParentBackground5" presStyleCnt="0"/>
      <dgm:spPr/>
    </dgm:pt>
    <dgm:pt modelId="{4549ECE7-D491-4F55-BF82-341A2EBAE0E6}" type="pres">
      <dgm:prSet presAssocID="{C956E2EF-F24B-4AFD-833E-9B4D26F161F0}" presName="ParentBackground" presStyleLbl="fgAcc1" presStyleIdx="0" presStyleCnt="5" custScaleX="96053"/>
      <dgm:spPr/>
    </dgm:pt>
    <dgm:pt modelId="{6F21FA88-7F51-4F67-94EE-4C0598CAFB52}" type="pres">
      <dgm:prSet presAssocID="{C956E2EF-F24B-4AFD-833E-9B4D26F161F0}" presName="Parent5" presStyleLbl="revTx" presStyleIdx="0" presStyleCnt="0">
        <dgm:presLayoutVars>
          <dgm:chMax val="1"/>
          <dgm:chPref val="1"/>
          <dgm:bulletEnabled val="1"/>
        </dgm:presLayoutVars>
      </dgm:prSet>
      <dgm:spPr/>
    </dgm:pt>
    <dgm:pt modelId="{4CDB51B1-8BE4-4327-90B4-A1AFBFADE334}" type="pres">
      <dgm:prSet presAssocID="{2CBE08B2-1199-4CD7-82B0-0012C1B59046}" presName="Accent4" presStyleCnt="0"/>
      <dgm:spPr/>
    </dgm:pt>
    <dgm:pt modelId="{1F96AC9C-5BCF-4670-8095-DC09A3D70A31}" type="pres">
      <dgm:prSet presAssocID="{2CBE08B2-1199-4CD7-82B0-0012C1B59046}" presName="Accent" presStyleLbl="node1" presStyleIdx="1" presStyleCnt="5"/>
      <dgm:spPr>
        <a:xfrm rot="2700000">
          <a:off x="7031397"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A1C3C3D-F6D1-4D26-821D-09A40243B1B2}" type="pres">
      <dgm:prSet presAssocID="{2CBE08B2-1199-4CD7-82B0-0012C1B59046}" presName="ParentBackground4" presStyleCnt="0"/>
      <dgm:spPr/>
    </dgm:pt>
    <dgm:pt modelId="{3B280297-5447-4A8A-96DA-E499998C8726}" type="pres">
      <dgm:prSet presAssocID="{2CBE08B2-1199-4CD7-82B0-0012C1B59046}" presName="ParentBackground" presStyleLbl="fgAcc1" presStyleIdx="1" presStyleCnt="5"/>
      <dgm:spPr/>
    </dgm:pt>
    <dgm:pt modelId="{AF34EE34-4C6C-4EF4-92AC-3AAF84C7D1F0}" type="pres">
      <dgm:prSet presAssocID="{2CBE08B2-1199-4CD7-82B0-0012C1B59046}" presName="Parent4" presStyleLbl="revTx" presStyleIdx="0" presStyleCnt="0">
        <dgm:presLayoutVars>
          <dgm:chMax val="1"/>
          <dgm:chPref val="1"/>
          <dgm:bulletEnabled val="1"/>
        </dgm:presLayoutVars>
      </dgm:prSet>
      <dgm:spPr/>
    </dgm:pt>
    <dgm:pt modelId="{B3D5E1B9-E5D8-4678-AE94-DFD6D61A8CAD}" type="pres">
      <dgm:prSet presAssocID="{7F34118B-CFFE-432F-9C4B-CAF77E912499}" presName="Accent3" presStyleCnt="0"/>
      <dgm:spPr/>
    </dgm:pt>
    <dgm:pt modelId="{EE9F3873-AFE4-4675-A1A6-01BA42F47F86}" type="pres">
      <dgm:prSet presAssocID="{7F34118B-CFFE-432F-9C4B-CAF77E912499}" presName="Accent" presStyleLbl="node1" presStyleIdx="2" presStyleCnt="5"/>
      <dgm:spPr>
        <a:xfrm rot="2700000">
          <a:off x="4864283"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5B4DAB89-B0D3-4BFB-9914-11C38A7AC0A4}" type="pres">
      <dgm:prSet presAssocID="{7F34118B-CFFE-432F-9C4B-CAF77E912499}" presName="ParentBackground3" presStyleCnt="0"/>
      <dgm:spPr/>
    </dgm:pt>
    <dgm:pt modelId="{5EC3A470-0F67-4E3A-AB6C-F1F296948111}" type="pres">
      <dgm:prSet presAssocID="{7F34118B-CFFE-432F-9C4B-CAF77E912499}" presName="ParentBackground" presStyleLbl="fgAcc1" presStyleIdx="2" presStyleCnt="5"/>
      <dgm:spPr/>
    </dgm:pt>
    <dgm:pt modelId="{4FF7FE58-46BE-4FE0-8107-A13944526DE6}" type="pres">
      <dgm:prSet presAssocID="{7F34118B-CFFE-432F-9C4B-CAF77E912499}" presName="Parent3" presStyleLbl="revTx" presStyleIdx="0" presStyleCnt="0">
        <dgm:presLayoutVars>
          <dgm:chMax val="1"/>
          <dgm:chPref val="1"/>
          <dgm:bulletEnabled val="1"/>
        </dgm:presLayoutVars>
      </dgm:prSet>
      <dgm:spPr/>
    </dgm:pt>
    <dgm:pt modelId="{10D1FFB9-CBF3-46CF-BBFC-AA7D720FEECA}" type="pres">
      <dgm:prSet presAssocID="{7C868B93-A2AF-4F97-858D-F34772ED4ABE}" presName="Accent2" presStyleCnt="0"/>
      <dgm:spPr/>
    </dgm:pt>
    <dgm:pt modelId="{20CACE1C-6F8B-46C5-AB7E-B295DC731706}" type="pres">
      <dgm:prSet presAssocID="{7C868B93-A2AF-4F97-858D-F34772ED4ABE}" presName="Accent" presStyleLbl="node1" presStyleIdx="3" presStyleCnt="5"/>
      <dgm:spPr>
        <a:xfrm rot="2700000">
          <a:off x="2696052"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602B4130-ACE5-4EB9-BD07-ABB7924A29DD}" type="pres">
      <dgm:prSet presAssocID="{7C868B93-A2AF-4F97-858D-F34772ED4ABE}" presName="ParentBackground2" presStyleCnt="0"/>
      <dgm:spPr/>
    </dgm:pt>
    <dgm:pt modelId="{9F79BFAE-7640-45F4-A679-8096F229B72A}" type="pres">
      <dgm:prSet presAssocID="{7C868B93-A2AF-4F97-858D-F34772ED4ABE}" presName="ParentBackground" presStyleLbl="fgAcc1" presStyleIdx="3" presStyleCnt="5"/>
      <dgm:spPr/>
    </dgm:pt>
    <dgm:pt modelId="{30349E6B-5002-4503-B187-9D8F00DDFD9D}" type="pres">
      <dgm:prSet presAssocID="{7C868B93-A2AF-4F97-858D-F34772ED4ABE}" presName="Parent2" presStyleLbl="revTx" presStyleIdx="0" presStyleCnt="0">
        <dgm:presLayoutVars>
          <dgm:chMax val="1"/>
          <dgm:chPref val="1"/>
          <dgm:bulletEnabled val="1"/>
        </dgm:presLayoutVars>
      </dgm:prSet>
      <dgm:spPr/>
    </dgm:pt>
    <dgm:pt modelId="{98A17A25-A980-45A0-9DA8-B4601605CE2D}" type="pres">
      <dgm:prSet presAssocID="{7DBCF12B-2278-4303-B87F-C162F360491F}" presName="Accent1" presStyleCnt="0"/>
      <dgm:spPr/>
    </dgm:pt>
    <dgm:pt modelId="{E2CAF6FA-277F-41D2-AF19-EE779F1D1C2F}" type="pres">
      <dgm:prSet presAssocID="{7DBCF12B-2278-4303-B87F-C162F360491F}" presName="Accent" presStyleLbl="node1" presStyleIdx="4" presStyleCnt="5"/>
      <dgm:spPr>
        <a:xfrm rot="2700000">
          <a:off x="527822" y="1150022"/>
          <a:ext cx="2097649" cy="209764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876B1D03-1AF2-4AAC-979D-E8FAB9004CFC}" type="pres">
      <dgm:prSet presAssocID="{7DBCF12B-2278-4303-B87F-C162F360491F}" presName="ParentBackground1" presStyleCnt="0"/>
      <dgm:spPr/>
    </dgm:pt>
    <dgm:pt modelId="{23AC8A47-22BC-42D5-BC5D-D8C6D3100049}" type="pres">
      <dgm:prSet presAssocID="{7DBCF12B-2278-4303-B87F-C162F360491F}" presName="ParentBackground" presStyleLbl="fgAcc1" presStyleIdx="4" presStyleCnt="5"/>
      <dgm:spPr/>
    </dgm:pt>
    <dgm:pt modelId="{9708F8B7-99EE-428E-8C1C-89FD4D36F78B}" type="pres">
      <dgm:prSet presAssocID="{7DBCF12B-2278-4303-B87F-C162F360491F}" presName="Parent1" presStyleLbl="revTx" presStyleIdx="0" presStyleCnt="0">
        <dgm:presLayoutVars>
          <dgm:chMax val="1"/>
          <dgm:chPref val="1"/>
          <dgm:bulletEnabled val="1"/>
        </dgm:presLayoutVars>
      </dgm:prSet>
      <dgm:spPr/>
    </dgm:pt>
  </dgm:ptLst>
  <dgm:cxnLst>
    <dgm:cxn modelId="{4C0C1F06-CCC9-4563-94F8-77414AE0373E}" type="presOf" srcId="{2CBE08B2-1199-4CD7-82B0-0012C1B59046}" destId="{AF34EE34-4C6C-4EF4-92AC-3AAF84C7D1F0}" srcOrd="1" destOrd="0" presId="urn:microsoft.com/office/officeart/2011/layout/CircleProcess"/>
    <dgm:cxn modelId="{9AD2B806-94F2-4BEE-8FA7-F48274C5DE45}" type="presOf" srcId="{7DBCF12B-2278-4303-B87F-C162F360491F}" destId="{23AC8A47-22BC-42D5-BC5D-D8C6D3100049}" srcOrd="0" destOrd="0" presId="urn:microsoft.com/office/officeart/2011/layout/CircleProcess"/>
    <dgm:cxn modelId="{8D2F2B16-9C90-41C4-A091-DF2FE548C8E0}" type="presOf" srcId="{7C868B93-A2AF-4F97-858D-F34772ED4ABE}" destId="{9F79BFAE-7640-45F4-A679-8096F229B72A}" srcOrd="0" destOrd="0" presId="urn:microsoft.com/office/officeart/2011/layout/CircleProcess"/>
    <dgm:cxn modelId="{920B2A26-4697-4E2D-94EE-2E3412E04F29}" type="presOf" srcId="{7DBCF12B-2278-4303-B87F-C162F360491F}" destId="{9708F8B7-99EE-428E-8C1C-89FD4D36F78B}" srcOrd="1" destOrd="0" presId="urn:microsoft.com/office/officeart/2011/layout/CircleProcess"/>
    <dgm:cxn modelId="{05AAFC39-B7E2-4FA6-B7BC-3BA9D734870F}" type="presOf" srcId="{7F34118B-CFFE-432F-9C4B-CAF77E912499}" destId="{5EC3A470-0F67-4E3A-AB6C-F1F296948111}" srcOrd="0" destOrd="0" presId="urn:microsoft.com/office/officeart/2011/layout/CircleProcess"/>
    <dgm:cxn modelId="{11E74461-A013-4905-864F-16FDACE4AED0}" type="presOf" srcId="{7F34118B-CFFE-432F-9C4B-CAF77E912499}" destId="{4FF7FE58-46BE-4FE0-8107-A13944526DE6}" srcOrd="1" destOrd="0" presId="urn:microsoft.com/office/officeart/2011/layout/CircleProcess"/>
    <dgm:cxn modelId="{12F53164-63F9-4ECD-8410-B0E2BB8BD009}" type="presOf" srcId="{2CBE08B2-1199-4CD7-82B0-0012C1B59046}" destId="{3B280297-5447-4A8A-96DA-E499998C8726}" srcOrd="0" destOrd="0" presId="urn:microsoft.com/office/officeart/2011/layout/CircleProcess"/>
    <dgm:cxn modelId="{B0C7EB57-B34B-44CE-88EE-6B2436242F47}" srcId="{331463E9-26BD-4072-8D48-F1D719CBFC98}" destId="{C956E2EF-F24B-4AFD-833E-9B4D26F161F0}" srcOrd="4" destOrd="0" parTransId="{96BCB2FC-FDF1-4DDC-9275-D17A667A3846}" sibTransId="{87D15312-B3A2-484A-B483-EA724B1CF310}"/>
    <dgm:cxn modelId="{123B3978-40BC-482F-8638-A14E870D1824}" type="presOf" srcId="{7C868B93-A2AF-4F97-858D-F34772ED4ABE}" destId="{30349E6B-5002-4503-B187-9D8F00DDFD9D}" srcOrd="1" destOrd="0" presId="urn:microsoft.com/office/officeart/2011/layout/CircleProcess"/>
    <dgm:cxn modelId="{A0273E8A-91ED-456A-9208-F16E1ADFF4A7}" type="presOf" srcId="{C956E2EF-F24B-4AFD-833E-9B4D26F161F0}" destId="{4549ECE7-D491-4F55-BF82-341A2EBAE0E6}" srcOrd="0" destOrd="0" presId="urn:microsoft.com/office/officeart/2011/layout/CircleProcess"/>
    <dgm:cxn modelId="{BD0EC98E-C317-48AC-9B0F-78ECA04347F1}" srcId="{331463E9-26BD-4072-8D48-F1D719CBFC98}" destId="{7F34118B-CFFE-432F-9C4B-CAF77E912499}" srcOrd="2" destOrd="0" parTransId="{27C0779C-1799-4D92-96E7-D6A772ABFE7E}" sibTransId="{C733F581-64B2-47C3-B2F3-04D4D112BFED}"/>
    <dgm:cxn modelId="{0E6102A6-24EE-4551-8F13-E6E3B2C54DF0}" type="presOf" srcId="{331463E9-26BD-4072-8D48-F1D719CBFC98}" destId="{E798BDDB-F385-4749-BEF8-C9590F14C960}" srcOrd="0" destOrd="0" presId="urn:microsoft.com/office/officeart/2011/layout/CircleProcess"/>
    <dgm:cxn modelId="{B84EA3A7-068A-44EE-A135-AC3E032207B2}" srcId="{331463E9-26BD-4072-8D48-F1D719CBFC98}" destId="{7DBCF12B-2278-4303-B87F-C162F360491F}" srcOrd="0" destOrd="0" parTransId="{95A91BCF-FB8D-4A1A-BB3D-BD6E4F009FD8}" sibTransId="{7DCC055F-52A1-43D1-8451-ABD418C3A264}"/>
    <dgm:cxn modelId="{09A1E2A8-C421-4FB3-A40E-265FBC407C71}" srcId="{331463E9-26BD-4072-8D48-F1D719CBFC98}" destId="{7C868B93-A2AF-4F97-858D-F34772ED4ABE}" srcOrd="1" destOrd="0" parTransId="{7826E81B-9729-45F5-A095-19C77BE66853}" sibTransId="{CEA58B7A-481B-46FB-8026-10D790C23636}"/>
    <dgm:cxn modelId="{4A6894BE-EB41-4B50-87BA-B0D0753D6B17}" srcId="{331463E9-26BD-4072-8D48-F1D719CBFC98}" destId="{2CBE08B2-1199-4CD7-82B0-0012C1B59046}" srcOrd="3" destOrd="0" parTransId="{2CC9E663-C826-4EFB-981F-E1AFDEE2D893}" sibTransId="{403DA5BD-336D-42AF-8758-802E51080EED}"/>
    <dgm:cxn modelId="{40CBB9E8-9F3E-4E8A-9F60-695E7F58B6CF}" type="presOf" srcId="{C956E2EF-F24B-4AFD-833E-9B4D26F161F0}" destId="{6F21FA88-7F51-4F67-94EE-4C0598CAFB52}" srcOrd="1" destOrd="0" presId="urn:microsoft.com/office/officeart/2011/layout/CircleProcess"/>
    <dgm:cxn modelId="{1753475C-EB07-480C-AC5D-0B303E25BD3F}" type="presParOf" srcId="{E798BDDB-F385-4749-BEF8-C9590F14C960}" destId="{6A40A666-5AF8-4BFC-A8B8-1CD5D03D7430}" srcOrd="0" destOrd="0" presId="urn:microsoft.com/office/officeart/2011/layout/CircleProcess"/>
    <dgm:cxn modelId="{3308CA03-DD78-4FB1-9290-82C6880DB54F}" type="presParOf" srcId="{6A40A666-5AF8-4BFC-A8B8-1CD5D03D7430}" destId="{C563C4A1-4F10-4E9F-A22B-79C04CFB5B7D}" srcOrd="0" destOrd="0" presId="urn:microsoft.com/office/officeart/2011/layout/CircleProcess"/>
    <dgm:cxn modelId="{747180F3-38C6-46F0-9992-7B913B73AE5A}" type="presParOf" srcId="{E798BDDB-F385-4749-BEF8-C9590F14C960}" destId="{EB2B9BD1-77F3-4D60-9BF5-B6C4D51F53DC}" srcOrd="1" destOrd="0" presId="urn:microsoft.com/office/officeart/2011/layout/CircleProcess"/>
    <dgm:cxn modelId="{427A0D69-8212-42DF-A4F8-952CC082A820}" type="presParOf" srcId="{EB2B9BD1-77F3-4D60-9BF5-B6C4D51F53DC}" destId="{4549ECE7-D491-4F55-BF82-341A2EBAE0E6}" srcOrd="0" destOrd="0" presId="urn:microsoft.com/office/officeart/2011/layout/CircleProcess"/>
    <dgm:cxn modelId="{60C3721F-53F8-4A71-8753-E4D5C62C689C}" type="presParOf" srcId="{E798BDDB-F385-4749-BEF8-C9590F14C960}" destId="{6F21FA88-7F51-4F67-94EE-4C0598CAFB52}" srcOrd="2" destOrd="0" presId="urn:microsoft.com/office/officeart/2011/layout/CircleProcess"/>
    <dgm:cxn modelId="{C37B6141-0B20-42B0-A076-950091BF750C}" type="presParOf" srcId="{E798BDDB-F385-4749-BEF8-C9590F14C960}" destId="{4CDB51B1-8BE4-4327-90B4-A1AFBFADE334}" srcOrd="3" destOrd="0" presId="urn:microsoft.com/office/officeart/2011/layout/CircleProcess"/>
    <dgm:cxn modelId="{223DD5C5-4323-419E-9736-798AA4DC107A}" type="presParOf" srcId="{4CDB51B1-8BE4-4327-90B4-A1AFBFADE334}" destId="{1F96AC9C-5BCF-4670-8095-DC09A3D70A31}" srcOrd="0" destOrd="0" presId="urn:microsoft.com/office/officeart/2011/layout/CircleProcess"/>
    <dgm:cxn modelId="{A6CA7E53-5194-4AED-88AF-C09B3A7116F4}" type="presParOf" srcId="{E798BDDB-F385-4749-BEF8-C9590F14C960}" destId="{DA1C3C3D-F6D1-4D26-821D-09A40243B1B2}" srcOrd="4" destOrd="0" presId="urn:microsoft.com/office/officeart/2011/layout/CircleProcess"/>
    <dgm:cxn modelId="{E7BC7AEF-A1A7-418D-8A6C-3BBE02930501}" type="presParOf" srcId="{DA1C3C3D-F6D1-4D26-821D-09A40243B1B2}" destId="{3B280297-5447-4A8A-96DA-E499998C8726}" srcOrd="0" destOrd="0" presId="urn:microsoft.com/office/officeart/2011/layout/CircleProcess"/>
    <dgm:cxn modelId="{8227092D-7824-4CDC-8D84-9F309F6C98AF}" type="presParOf" srcId="{E798BDDB-F385-4749-BEF8-C9590F14C960}" destId="{AF34EE34-4C6C-4EF4-92AC-3AAF84C7D1F0}" srcOrd="5" destOrd="0" presId="urn:microsoft.com/office/officeart/2011/layout/CircleProcess"/>
    <dgm:cxn modelId="{7A21B471-EFB8-4274-ABFA-A57FAEB1E35D}" type="presParOf" srcId="{E798BDDB-F385-4749-BEF8-C9590F14C960}" destId="{B3D5E1B9-E5D8-4678-AE94-DFD6D61A8CAD}" srcOrd="6" destOrd="0" presId="urn:microsoft.com/office/officeart/2011/layout/CircleProcess"/>
    <dgm:cxn modelId="{47CD61FC-AF22-4466-AB46-9A9E8EE0910D}" type="presParOf" srcId="{B3D5E1B9-E5D8-4678-AE94-DFD6D61A8CAD}" destId="{EE9F3873-AFE4-4675-A1A6-01BA42F47F86}" srcOrd="0" destOrd="0" presId="urn:microsoft.com/office/officeart/2011/layout/CircleProcess"/>
    <dgm:cxn modelId="{A267F3AA-0A1C-486E-9339-7227F593BA06}" type="presParOf" srcId="{E798BDDB-F385-4749-BEF8-C9590F14C960}" destId="{5B4DAB89-B0D3-4BFB-9914-11C38A7AC0A4}" srcOrd="7" destOrd="0" presId="urn:microsoft.com/office/officeart/2011/layout/CircleProcess"/>
    <dgm:cxn modelId="{D5E36A9F-CD07-4F9E-8384-D1E98FDEA782}" type="presParOf" srcId="{5B4DAB89-B0D3-4BFB-9914-11C38A7AC0A4}" destId="{5EC3A470-0F67-4E3A-AB6C-F1F296948111}" srcOrd="0" destOrd="0" presId="urn:microsoft.com/office/officeart/2011/layout/CircleProcess"/>
    <dgm:cxn modelId="{A756C966-3D4C-4B55-8E86-387AE12E6267}" type="presParOf" srcId="{E798BDDB-F385-4749-BEF8-C9590F14C960}" destId="{4FF7FE58-46BE-4FE0-8107-A13944526DE6}" srcOrd="8" destOrd="0" presId="urn:microsoft.com/office/officeart/2011/layout/CircleProcess"/>
    <dgm:cxn modelId="{C8CE4C88-E9B6-4662-BCE9-78B8E3F690A8}" type="presParOf" srcId="{E798BDDB-F385-4749-BEF8-C9590F14C960}" destId="{10D1FFB9-CBF3-46CF-BBFC-AA7D720FEECA}" srcOrd="9" destOrd="0" presId="urn:microsoft.com/office/officeart/2011/layout/CircleProcess"/>
    <dgm:cxn modelId="{1CC6C000-D997-4F62-AE2A-92C1C9A6E7DE}" type="presParOf" srcId="{10D1FFB9-CBF3-46CF-BBFC-AA7D720FEECA}" destId="{20CACE1C-6F8B-46C5-AB7E-B295DC731706}" srcOrd="0" destOrd="0" presId="urn:microsoft.com/office/officeart/2011/layout/CircleProcess"/>
    <dgm:cxn modelId="{3AD89B3D-FBC1-40A4-9058-953EA2C1F79C}" type="presParOf" srcId="{E798BDDB-F385-4749-BEF8-C9590F14C960}" destId="{602B4130-ACE5-4EB9-BD07-ABB7924A29DD}" srcOrd="10" destOrd="0" presId="urn:microsoft.com/office/officeart/2011/layout/CircleProcess"/>
    <dgm:cxn modelId="{5972B594-1596-4605-8E48-F110373279F0}" type="presParOf" srcId="{602B4130-ACE5-4EB9-BD07-ABB7924A29DD}" destId="{9F79BFAE-7640-45F4-A679-8096F229B72A}" srcOrd="0" destOrd="0" presId="urn:microsoft.com/office/officeart/2011/layout/CircleProcess"/>
    <dgm:cxn modelId="{7EDAA356-1550-48E7-97BE-3B34E281F27E}" type="presParOf" srcId="{E798BDDB-F385-4749-BEF8-C9590F14C960}" destId="{30349E6B-5002-4503-B187-9D8F00DDFD9D}" srcOrd="11" destOrd="0" presId="urn:microsoft.com/office/officeart/2011/layout/CircleProcess"/>
    <dgm:cxn modelId="{39C318F0-41AC-4601-B395-7CD452C07CCA}" type="presParOf" srcId="{E798BDDB-F385-4749-BEF8-C9590F14C960}" destId="{98A17A25-A980-45A0-9DA8-B4601605CE2D}" srcOrd="12" destOrd="0" presId="urn:microsoft.com/office/officeart/2011/layout/CircleProcess"/>
    <dgm:cxn modelId="{E61BE544-2DB5-405E-91F0-CBEADD482FC6}" type="presParOf" srcId="{98A17A25-A980-45A0-9DA8-B4601605CE2D}" destId="{E2CAF6FA-277F-41D2-AF19-EE779F1D1C2F}" srcOrd="0" destOrd="0" presId="urn:microsoft.com/office/officeart/2011/layout/CircleProcess"/>
    <dgm:cxn modelId="{577D7B4C-96E2-4906-B97A-DF8B7BCFD411}" type="presParOf" srcId="{E798BDDB-F385-4749-BEF8-C9590F14C960}" destId="{876B1D03-1AF2-4AAC-979D-E8FAB9004CFC}" srcOrd="13" destOrd="0" presId="urn:microsoft.com/office/officeart/2011/layout/CircleProcess"/>
    <dgm:cxn modelId="{75B36933-01F2-4AE8-8710-B4D06FBB3449}" type="presParOf" srcId="{876B1D03-1AF2-4AAC-979D-E8FAB9004CFC}" destId="{23AC8A47-22BC-42D5-BC5D-D8C6D3100049}" srcOrd="0" destOrd="0" presId="urn:microsoft.com/office/officeart/2011/layout/CircleProcess"/>
    <dgm:cxn modelId="{1169F8D8-A31E-4D00-9561-74E4E2C40EFF}" type="presParOf" srcId="{E798BDDB-F385-4749-BEF8-C9590F14C960}" destId="{9708F8B7-99EE-428E-8C1C-89FD4D36F78B}" srcOrd="14"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C4A1-4F10-4E9F-A22B-79C04CFB5B7D}">
      <dsp:nvSpPr>
        <dsp:cNvPr id="0" name=""/>
        <dsp:cNvSpPr/>
      </dsp:nvSpPr>
      <dsp:spPr>
        <a:xfrm>
          <a:off x="5779838" y="476738"/>
          <a:ext cx="1262894" cy="126310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9ECE7-D491-4F55-BF82-341A2EBAE0E6}">
      <dsp:nvSpPr>
        <dsp:cNvPr id="0" name=""/>
        <dsp:cNvSpPr/>
      </dsp:nvSpPr>
      <dsp:spPr>
        <a:xfrm>
          <a:off x="5821508" y="518848"/>
          <a:ext cx="1178880" cy="1178879"/>
        </a:xfrm>
        <a:prstGeom prst="ellipse">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Include Participants in CEOS Training Distribution List</a:t>
          </a:r>
        </a:p>
      </dsp:txBody>
      <dsp:txXfrm>
        <a:off x="5990208" y="687291"/>
        <a:ext cx="842153" cy="841993"/>
      </dsp:txXfrm>
    </dsp:sp>
    <dsp:sp modelId="{1F96AC9C-5BCF-4670-8095-DC09A3D70A31}">
      <dsp:nvSpPr>
        <dsp:cNvPr id="0" name=""/>
        <dsp:cNvSpPr/>
      </dsp:nvSpPr>
      <dsp:spPr>
        <a:xfrm rot="2700000">
          <a:off x="4474001" y="476803"/>
          <a:ext cx="1262748" cy="1262748"/>
        </a:xfrm>
        <a:prstGeom prst="teardrop">
          <a:avLst>
            <a:gd name="adj" fmla="val 1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80297-5447-4A8A-96DA-E499998C8726}">
      <dsp:nvSpPr>
        <dsp:cNvPr id="0" name=""/>
        <dsp:cNvSpPr/>
      </dsp:nvSpPr>
      <dsp:spPr>
        <a:xfrm>
          <a:off x="4516943" y="518848"/>
          <a:ext cx="1178880" cy="1178879"/>
        </a:xfrm>
        <a:prstGeom prst="ellipse">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Post Report on CEOS Website</a:t>
          </a:r>
        </a:p>
      </dsp:txBody>
      <dsp:txXfrm>
        <a:off x="4684971" y="687291"/>
        <a:ext cx="842153" cy="841993"/>
      </dsp:txXfrm>
    </dsp:sp>
    <dsp:sp modelId="{EE9F3873-AFE4-4675-A1A6-01BA42F47F86}">
      <dsp:nvSpPr>
        <dsp:cNvPr id="0" name=""/>
        <dsp:cNvSpPr/>
      </dsp:nvSpPr>
      <dsp:spPr>
        <a:xfrm rot="2700000">
          <a:off x="3169436" y="476803"/>
          <a:ext cx="1262748" cy="1262748"/>
        </a:xfrm>
        <a:prstGeom prst="teardrop">
          <a:avLst>
            <a:gd name="adj" fmla="val 1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3A470-0F67-4E3A-AB6C-F1F296948111}">
      <dsp:nvSpPr>
        <dsp:cNvPr id="0" name=""/>
        <dsp:cNvSpPr/>
      </dsp:nvSpPr>
      <dsp:spPr>
        <a:xfrm>
          <a:off x="3211706" y="518848"/>
          <a:ext cx="1178880" cy="1178879"/>
        </a:xfrm>
        <a:prstGeom prst="ellipse">
          <a:avLst/>
        </a:prstGeom>
        <a:solidFill>
          <a:schemeClr val="bg1">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Complete a Training Report</a:t>
          </a:r>
        </a:p>
      </dsp:txBody>
      <dsp:txXfrm>
        <a:off x="3379733" y="687291"/>
        <a:ext cx="842153" cy="841993"/>
      </dsp:txXfrm>
    </dsp:sp>
    <dsp:sp modelId="{20CACE1C-6F8B-46C5-AB7E-B295DC731706}">
      <dsp:nvSpPr>
        <dsp:cNvPr id="0" name=""/>
        <dsp:cNvSpPr/>
      </dsp:nvSpPr>
      <dsp:spPr>
        <a:xfrm rot="2700000">
          <a:off x="1864198" y="476803"/>
          <a:ext cx="1262748" cy="1262748"/>
        </a:xfrm>
        <a:prstGeom prst="teardrop">
          <a:avLst>
            <a:gd name="adj" fmla="val 1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9BFAE-7640-45F4-A679-8096F229B72A}">
      <dsp:nvSpPr>
        <dsp:cNvPr id="0" name=""/>
        <dsp:cNvSpPr/>
      </dsp:nvSpPr>
      <dsp:spPr>
        <a:xfrm>
          <a:off x="1906468" y="518848"/>
          <a:ext cx="1178880" cy="1178879"/>
        </a:xfrm>
        <a:prstGeom prst="ellipse">
          <a:avLst/>
        </a:prstGeom>
        <a:solidFill>
          <a:schemeClr val="bg1">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Prepare Lessons Learned Document</a:t>
          </a:r>
        </a:p>
      </dsp:txBody>
      <dsp:txXfrm>
        <a:off x="2075168" y="687291"/>
        <a:ext cx="842153" cy="841993"/>
      </dsp:txXfrm>
    </dsp:sp>
    <dsp:sp modelId="{E2CAF6FA-277F-41D2-AF19-EE779F1D1C2F}">
      <dsp:nvSpPr>
        <dsp:cNvPr id="0" name=""/>
        <dsp:cNvSpPr/>
      </dsp:nvSpPr>
      <dsp:spPr>
        <a:xfrm rot="2700000">
          <a:off x="558961" y="476803"/>
          <a:ext cx="1262748" cy="1262748"/>
        </a:xfrm>
        <a:prstGeom prst="teardrop">
          <a:avLst>
            <a:gd name="adj" fmla="val 1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C8A47-22BC-42D5-BC5D-D8C6D3100049}">
      <dsp:nvSpPr>
        <dsp:cNvPr id="0" name=""/>
        <dsp:cNvSpPr/>
      </dsp:nvSpPr>
      <dsp:spPr>
        <a:xfrm>
          <a:off x="601230" y="518848"/>
          <a:ext cx="1178880" cy="1178879"/>
        </a:xfrm>
        <a:prstGeom prst="ellipse">
          <a:avLst/>
        </a:prstGeom>
        <a:solidFill>
          <a:schemeClr val="bg1">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cs typeface="Arial" panose="020B0604020202020204" pitchFamily="34" charset="0"/>
            </a:rPr>
            <a:t>Conduct Post-Training Survey</a:t>
          </a:r>
        </a:p>
      </dsp:txBody>
      <dsp:txXfrm>
        <a:off x="769930" y="687291"/>
        <a:ext cx="842153" cy="841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C4A1-4F10-4E9F-A22B-79C04CFB5B7D}">
      <dsp:nvSpPr>
        <dsp:cNvPr id="0" name=""/>
        <dsp:cNvSpPr/>
      </dsp:nvSpPr>
      <dsp:spPr>
        <a:xfrm>
          <a:off x="5768895" y="478234"/>
          <a:ext cx="1256344" cy="1256550"/>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9ECE7-D491-4F55-BF82-341A2EBAE0E6}">
      <dsp:nvSpPr>
        <dsp:cNvPr id="0" name=""/>
        <dsp:cNvSpPr/>
      </dsp:nvSpPr>
      <dsp:spPr>
        <a:xfrm>
          <a:off x="5810350" y="520126"/>
          <a:ext cx="1172766" cy="1172765"/>
        </a:xfrm>
        <a:prstGeom prst="ellipse">
          <a:avLst/>
        </a:prstGeom>
        <a:solidFill>
          <a:srgbClr val="DAE5ED"/>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eaLnBrk="0" hangingPunct="0">
            <a:lnSpc>
              <a:spcPct val="90000"/>
            </a:lnSpc>
            <a:spcBef>
              <a:spcPct val="0"/>
            </a:spcBef>
            <a:spcAft>
              <a:spcPct val="35000"/>
            </a:spcAft>
            <a:buNone/>
          </a:pPr>
          <a:r>
            <a:rPr lang="en-US" sz="1050" kern="0" baseline="0" dirty="0">
              <a:solidFill>
                <a:sysClr val="windowText" lastClr="000000">
                  <a:hueOff val="0"/>
                  <a:satOff val="0"/>
                  <a:lumOff val="0"/>
                  <a:alphaOff val="0"/>
                </a:sysClr>
              </a:solidFill>
              <a:latin typeface="Calibri" panose="020F0502020204030204"/>
              <a:ea typeface="+mn-ea"/>
              <a:cs typeface="+mn-cs"/>
            </a:rPr>
            <a:t>Use Exercises to Convey Material Presented</a:t>
          </a:r>
        </a:p>
      </dsp:txBody>
      <dsp:txXfrm>
        <a:off x="6100865" y="810362"/>
        <a:ext cx="592403" cy="592292"/>
      </dsp:txXfrm>
    </dsp:sp>
    <dsp:sp modelId="{1F96AC9C-5BCF-4670-8095-DC09A3D70A31}">
      <dsp:nvSpPr>
        <dsp:cNvPr id="0" name=""/>
        <dsp:cNvSpPr/>
      </dsp:nvSpPr>
      <dsp:spPr>
        <a:xfrm rot="2700000">
          <a:off x="4469831" y="478299"/>
          <a:ext cx="1256199" cy="125619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80297-5447-4A8A-96DA-E499998C8726}">
      <dsp:nvSpPr>
        <dsp:cNvPr id="0" name=""/>
        <dsp:cNvSpPr/>
      </dsp:nvSpPr>
      <dsp:spPr>
        <a:xfrm>
          <a:off x="4512551" y="520126"/>
          <a:ext cx="1172766" cy="1172765"/>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eaLnBrk="0" hangingPunct="0">
            <a:lnSpc>
              <a:spcPct val="90000"/>
            </a:lnSpc>
            <a:spcBef>
              <a:spcPct val="0"/>
            </a:spcBef>
            <a:spcAft>
              <a:spcPct val="35000"/>
            </a:spcAft>
            <a:buNone/>
          </a:pPr>
          <a:r>
            <a:rPr lang="en-US" sz="1000" kern="0" baseline="0" dirty="0">
              <a:solidFill>
                <a:sysClr val="windowText" lastClr="000000">
                  <a:hueOff val="0"/>
                  <a:satOff val="0"/>
                  <a:lumOff val="0"/>
                  <a:alphaOff val="0"/>
                </a:sysClr>
              </a:solidFill>
              <a:latin typeface="Calibri" panose="020F0502020204030204"/>
              <a:ea typeface="+mn-ea"/>
              <a:cs typeface="+mn-cs"/>
            </a:rPr>
            <a:t>Offer Interactive Participation for Attendees</a:t>
          </a:r>
        </a:p>
      </dsp:txBody>
      <dsp:txXfrm>
        <a:off x="4802398" y="810362"/>
        <a:ext cx="592403" cy="592292"/>
      </dsp:txXfrm>
    </dsp:sp>
    <dsp:sp modelId="{EE9F3873-AFE4-4675-A1A6-01BA42F47F86}">
      <dsp:nvSpPr>
        <dsp:cNvPr id="0" name=""/>
        <dsp:cNvSpPr/>
      </dsp:nvSpPr>
      <dsp:spPr>
        <a:xfrm rot="2700000">
          <a:off x="3172032" y="478299"/>
          <a:ext cx="1256199" cy="125619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3A470-0F67-4E3A-AB6C-F1F296948111}">
      <dsp:nvSpPr>
        <dsp:cNvPr id="0" name=""/>
        <dsp:cNvSpPr/>
      </dsp:nvSpPr>
      <dsp:spPr>
        <a:xfrm>
          <a:off x="3214083" y="520126"/>
          <a:ext cx="1172766" cy="1172765"/>
        </a:xfrm>
        <a:prstGeom prst="ellipse">
          <a:avLst/>
        </a:prstGeom>
        <a:solidFill>
          <a:srgbClr val="92D050">
            <a:alpha val="9000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eaLnBrk="0" hangingPunct="0">
            <a:lnSpc>
              <a:spcPct val="90000"/>
            </a:lnSpc>
            <a:spcBef>
              <a:spcPct val="0"/>
            </a:spcBef>
            <a:spcAft>
              <a:spcPct val="35000"/>
            </a:spcAft>
            <a:buNone/>
          </a:pPr>
          <a:r>
            <a:rPr lang="en-US" sz="1100" kern="0" baseline="0" dirty="0">
              <a:solidFill>
                <a:sysClr val="windowText" lastClr="000000">
                  <a:hueOff val="0"/>
                  <a:satOff val="0"/>
                  <a:lumOff val="0"/>
                  <a:alphaOff val="0"/>
                </a:sysClr>
              </a:solidFill>
              <a:latin typeface="Calibri" panose="020F0502020204030204"/>
              <a:ea typeface="+mn-ea"/>
              <a:cs typeface="+mn-cs"/>
            </a:rPr>
            <a:t>Publicize Ongoing Event</a:t>
          </a:r>
        </a:p>
      </dsp:txBody>
      <dsp:txXfrm>
        <a:off x="3503930" y="810362"/>
        <a:ext cx="592403" cy="592292"/>
      </dsp:txXfrm>
    </dsp:sp>
    <dsp:sp modelId="{20CACE1C-6F8B-46C5-AB7E-B295DC731706}">
      <dsp:nvSpPr>
        <dsp:cNvPr id="0" name=""/>
        <dsp:cNvSpPr/>
      </dsp:nvSpPr>
      <dsp:spPr>
        <a:xfrm rot="2700000">
          <a:off x="1873565" y="478299"/>
          <a:ext cx="1256199" cy="125619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9BFAE-7640-45F4-A679-8096F229B72A}">
      <dsp:nvSpPr>
        <dsp:cNvPr id="0" name=""/>
        <dsp:cNvSpPr/>
      </dsp:nvSpPr>
      <dsp:spPr>
        <a:xfrm>
          <a:off x="1915615" y="520126"/>
          <a:ext cx="1172766" cy="1172765"/>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3970" rIns="0" bIns="13970" numCol="1" spcCol="1270" anchor="ctr" anchorCtr="0">
          <a:noAutofit/>
        </a:bodyPr>
        <a:lstStyle/>
        <a:p>
          <a:pPr marL="0" lvl="0" indent="0" algn="ctr" defTabSz="466725" eaLnBrk="0" latinLnBrk="0" hangingPunct="1">
            <a:lnSpc>
              <a:spcPct val="90000"/>
            </a:lnSpc>
            <a:spcBef>
              <a:spcPct val="0"/>
            </a:spcBef>
            <a:spcAft>
              <a:spcPct val="35000"/>
            </a:spcAft>
            <a:buNone/>
          </a:pPr>
          <a:r>
            <a:rPr lang="en-US" sz="1050" kern="0" baseline="0" dirty="0">
              <a:solidFill>
                <a:sysClr val="windowText" lastClr="000000">
                  <a:hueOff val="0"/>
                  <a:satOff val="0"/>
                  <a:lumOff val="0"/>
                  <a:alphaOff val="0"/>
                </a:sysClr>
              </a:solidFill>
              <a:latin typeface="Calibri" panose="020F0502020204030204"/>
              <a:ea typeface="+mn-ea"/>
              <a:cs typeface="+mn-cs"/>
            </a:rPr>
            <a:t>Trouble-shoot Technical Difficulties</a:t>
          </a:r>
        </a:p>
      </dsp:txBody>
      <dsp:txXfrm>
        <a:off x="2206131" y="810362"/>
        <a:ext cx="592403" cy="592292"/>
      </dsp:txXfrm>
    </dsp:sp>
    <dsp:sp modelId="{E2CAF6FA-277F-41D2-AF19-EE779F1D1C2F}">
      <dsp:nvSpPr>
        <dsp:cNvPr id="0" name=""/>
        <dsp:cNvSpPr/>
      </dsp:nvSpPr>
      <dsp:spPr>
        <a:xfrm rot="2700000">
          <a:off x="575097" y="478299"/>
          <a:ext cx="1256199" cy="1256199"/>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C8A47-22BC-42D5-BC5D-D8C6D3100049}">
      <dsp:nvSpPr>
        <dsp:cNvPr id="0" name=""/>
        <dsp:cNvSpPr/>
      </dsp:nvSpPr>
      <dsp:spPr>
        <a:xfrm>
          <a:off x="617148" y="520126"/>
          <a:ext cx="1172766" cy="1172765"/>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eaLnBrk="0" hangingPunct="0">
            <a:lnSpc>
              <a:spcPct val="90000"/>
            </a:lnSpc>
            <a:spcBef>
              <a:spcPct val="0"/>
            </a:spcBef>
            <a:spcAft>
              <a:spcPct val="35000"/>
            </a:spcAft>
            <a:buNone/>
          </a:pPr>
          <a:r>
            <a:rPr lang="en-US" sz="1100" kern="0" baseline="0" dirty="0">
              <a:solidFill>
                <a:sysClr val="windowText" lastClr="000000">
                  <a:hueOff val="0"/>
                  <a:satOff val="0"/>
                  <a:lumOff val="0"/>
                  <a:alphaOff val="0"/>
                </a:sysClr>
              </a:solidFill>
              <a:latin typeface="Calibri" panose="020F0502020204030204"/>
              <a:ea typeface="+mn-ea"/>
              <a:cs typeface="Arial" panose="020B0604020202020204" pitchFamily="34" charset="0"/>
            </a:rPr>
            <a:t>Share Rubric</a:t>
          </a:r>
        </a:p>
      </dsp:txBody>
      <dsp:txXfrm>
        <a:off x="907663" y="810362"/>
        <a:ext cx="592403" cy="592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C4A1-4F10-4E9F-A22B-79C04CFB5B7D}">
      <dsp:nvSpPr>
        <dsp:cNvPr id="0" name=""/>
        <dsp:cNvSpPr/>
      </dsp:nvSpPr>
      <dsp:spPr>
        <a:xfrm>
          <a:off x="5791946" y="473929"/>
          <a:ext cx="1245035" cy="1245238"/>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9ECE7-D491-4F55-BF82-341A2EBAE0E6}">
      <dsp:nvSpPr>
        <dsp:cNvPr id="0" name=""/>
        <dsp:cNvSpPr/>
      </dsp:nvSpPr>
      <dsp:spPr>
        <a:xfrm>
          <a:off x="5855964" y="515444"/>
          <a:ext cx="1116337" cy="1162208"/>
        </a:xfrm>
        <a:prstGeom prst="ellipse">
          <a:avLst/>
        </a:prstGeom>
        <a:solidFill>
          <a:srgbClr val="92D050">
            <a:alpha val="9000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Calibri" panose="020F0502020204030204"/>
              <a:ea typeface="+mn-ea"/>
              <a:cs typeface="+mn-cs"/>
            </a:rPr>
            <a:t>Promote Webinar to Potential Attendees</a:t>
          </a:r>
        </a:p>
      </dsp:txBody>
      <dsp:txXfrm>
        <a:off x="6132500" y="803068"/>
        <a:ext cx="563900" cy="586960"/>
      </dsp:txXfrm>
    </dsp:sp>
    <dsp:sp modelId="{1F96AC9C-5BCF-4670-8095-DC09A3D70A31}">
      <dsp:nvSpPr>
        <dsp:cNvPr id="0" name=""/>
        <dsp:cNvSpPr/>
      </dsp:nvSpPr>
      <dsp:spPr>
        <a:xfrm rot="2700000">
          <a:off x="4504576" y="473993"/>
          <a:ext cx="1244891" cy="1244891"/>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80297-5447-4A8A-96DA-E499998C8726}">
      <dsp:nvSpPr>
        <dsp:cNvPr id="0" name=""/>
        <dsp:cNvSpPr/>
      </dsp:nvSpPr>
      <dsp:spPr>
        <a:xfrm>
          <a:off x="4546911" y="515444"/>
          <a:ext cx="1162209" cy="1162208"/>
        </a:xfrm>
        <a:prstGeom prst="ellipse">
          <a:avLst/>
        </a:prstGeom>
        <a:solidFill>
          <a:srgbClr val="FFC000">
            <a:alpha val="9000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panose="020F0502020204030204"/>
              <a:ea typeface="+mn-ea"/>
              <a:cs typeface="+mn-cs"/>
            </a:rPr>
            <a:t>Develop Webinar Materials</a:t>
          </a:r>
        </a:p>
      </dsp:txBody>
      <dsp:txXfrm>
        <a:off x="4834148" y="803068"/>
        <a:ext cx="587072" cy="586960"/>
      </dsp:txXfrm>
    </dsp:sp>
    <dsp:sp modelId="{EE9F3873-AFE4-4675-A1A6-01BA42F47F86}">
      <dsp:nvSpPr>
        <dsp:cNvPr id="0" name=""/>
        <dsp:cNvSpPr/>
      </dsp:nvSpPr>
      <dsp:spPr>
        <a:xfrm rot="2700000">
          <a:off x="3218460" y="473993"/>
          <a:ext cx="1244891" cy="1244891"/>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3A470-0F67-4E3A-AB6C-F1F296948111}">
      <dsp:nvSpPr>
        <dsp:cNvPr id="0" name=""/>
        <dsp:cNvSpPr/>
      </dsp:nvSpPr>
      <dsp:spPr>
        <a:xfrm>
          <a:off x="3260132" y="515444"/>
          <a:ext cx="1162209" cy="1162208"/>
        </a:xfrm>
        <a:prstGeom prst="ellipse">
          <a:avLst/>
        </a:prstGeom>
        <a:solidFill>
          <a:srgbClr val="FFC000">
            <a:alpha val="9000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Calibri" panose="020F0502020204030204"/>
              <a:ea typeface="+mn-ea"/>
              <a:cs typeface="+mn-cs"/>
            </a:rPr>
            <a:t>Define Webinar Learning Objectives</a:t>
          </a:r>
        </a:p>
      </dsp:txBody>
      <dsp:txXfrm>
        <a:off x="3547369" y="803068"/>
        <a:ext cx="587072" cy="586960"/>
      </dsp:txXfrm>
    </dsp:sp>
    <dsp:sp modelId="{20CACE1C-6F8B-46C5-AB7E-B295DC731706}">
      <dsp:nvSpPr>
        <dsp:cNvPr id="0" name=""/>
        <dsp:cNvSpPr/>
      </dsp:nvSpPr>
      <dsp:spPr>
        <a:xfrm rot="2700000">
          <a:off x="1931680" y="473993"/>
          <a:ext cx="1244891" cy="1244891"/>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9BFAE-7640-45F4-A679-8096F229B72A}">
      <dsp:nvSpPr>
        <dsp:cNvPr id="0" name=""/>
        <dsp:cNvSpPr/>
      </dsp:nvSpPr>
      <dsp:spPr>
        <a:xfrm>
          <a:off x="1973353" y="515444"/>
          <a:ext cx="1162209" cy="1162208"/>
        </a:xfrm>
        <a:prstGeom prst="ellipse">
          <a:avLst/>
        </a:prstGeom>
        <a:solidFill>
          <a:sysClr val="window" lastClr="FFFFFF">
            <a:lumMod val="95000"/>
            <a:alpha val="9000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panose="020F0502020204030204"/>
              <a:ea typeface="+mn-ea"/>
              <a:cs typeface="+mn-cs"/>
            </a:rPr>
            <a:t>Identify Target Audience &amp; Trainers</a:t>
          </a:r>
        </a:p>
      </dsp:txBody>
      <dsp:txXfrm>
        <a:off x="2261252" y="803068"/>
        <a:ext cx="587072" cy="586960"/>
      </dsp:txXfrm>
    </dsp:sp>
    <dsp:sp modelId="{E2CAF6FA-277F-41D2-AF19-EE779F1D1C2F}">
      <dsp:nvSpPr>
        <dsp:cNvPr id="0" name=""/>
        <dsp:cNvSpPr/>
      </dsp:nvSpPr>
      <dsp:spPr>
        <a:xfrm rot="2700000">
          <a:off x="644901" y="473993"/>
          <a:ext cx="1244891" cy="1244891"/>
        </a:xfrm>
        <a:prstGeom prst="teardrop">
          <a:avLst>
            <a:gd name="adj" fmla="val 10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C8A47-22BC-42D5-BC5D-D8C6D3100049}">
      <dsp:nvSpPr>
        <dsp:cNvPr id="0" name=""/>
        <dsp:cNvSpPr/>
      </dsp:nvSpPr>
      <dsp:spPr>
        <a:xfrm>
          <a:off x="686573" y="515444"/>
          <a:ext cx="1162209" cy="1162208"/>
        </a:xfrm>
        <a:prstGeom prst="ellipse">
          <a:avLst/>
        </a:prstGeom>
        <a:solidFill>
          <a:srgbClr val="E6B813"/>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Calibri" panose="020F0502020204030204"/>
              <a:ea typeface="+mn-ea"/>
              <a:cs typeface="Arial" panose="020B0604020202020204" pitchFamily="34" charset="0"/>
            </a:rPr>
            <a:t>Conduct Needs Assessment</a:t>
          </a:r>
        </a:p>
      </dsp:txBody>
      <dsp:txXfrm>
        <a:off x="974473" y="803068"/>
        <a:ext cx="587072" cy="58696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2021-04-16</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2021-04-16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93267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D5600F-4168-42E9-9FE7-11DD5B8FE0E3}" type="slidenum">
              <a:rPr lang="en-US" smtClean="0"/>
              <a:t>2</a:t>
            </a:fld>
            <a:endParaRPr lang="en-US"/>
          </a:p>
        </p:txBody>
      </p:sp>
    </p:spTree>
    <p:extLst>
      <p:ext uri="{BB962C8B-B14F-4D97-AF65-F5344CB8AC3E}">
        <p14:creationId xmlns:p14="http://schemas.microsoft.com/office/powerpoint/2010/main" val="307809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webinar toolkit is organized such that the Webinar Creation Guide is the primary support document that outlines three phases (pre, during, and post) of webinar creation, along with the steps and best practices within each phase. It also addresses the topics of branding, evaluation, tips for success, and useful resources. There are four additional guides that go into specifics about 1. Conducting a needs assessment, 2. Drafting effective learning objectives, 3. How-to for webinar promotions, and 4. A technology guide with resources and recommendations. The toolkit also has multiple templates available: for creating a storyboard, a spreadsheet for collecting trainee information, post-training assessment for trainees, and a training report template. There are also design elements including a promotional flyer, icons and logos, and presentation templates. The items in orange are still in progress gaining appropriate approvals from within CEOS but will be shared soon.</a:t>
            </a:r>
          </a:p>
        </p:txBody>
      </p:sp>
      <p:sp>
        <p:nvSpPr>
          <p:cNvPr id="4" name="Slide Number Placeholder 3"/>
          <p:cNvSpPr>
            <a:spLocks noGrp="1"/>
          </p:cNvSpPr>
          <p:nvPr>
            <p:ph type="sldNum" sz="quarter" idx="5"/>
          </p:nvPr>
        </p:nvSpPr>
        <p:spPr/>
        <p:txBody>
          <a:bodyPr/>
          <a:lstStyle/>
          <a:p>
            <a:fld id="{B0D5600F-4168-42E9-9FE7-11DD5B8FE0E3}" type="slidenum">
              <a:rPr lang="en-US" smtClean="0"/>
              <a:t>3</a:t>
            </a:fld>
            <a:endParaRPr lang="en-US"/>
          </a:p>
        </p:txBody>
      </p:sp>
    </p:spTree>
    <p:extLst>
      <p:ext uri="{BB962C8B-B14F-4D97-AF65-F5344CB8AC3E}">
        <p14:creationId xmlns:p14="http://schemas.microsoft.com/office/powerpoint/2010/main" val="356465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D5600F-4168-42E9-9FE7-11DD5B8FE0E3}" type="slidenum">
              <a:rPr lang="en-US" smtClean="0"/>
              <a:t>4</a:t>
            </a:fld>
            <a:endParaRPr lang="en-US"/>
          </a:p>
        </p:txBody>
      </p:sp>
    </p:spTree>
    <p:extLst>
      <p:ext uri="{BB962C8B-B14F-4D97-AF65-F5344CB8AC3E}">
        <p14:creationId xmlns:p14="http://schemas.microsoft.com/office/powerpoint/2010/main" val="296147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there are a suite of design assets available to support webinar creation. Icons are being reviewed by the CEOS Secretariat. Following their approval, a set of presentation templates, a bank of icons and logos, and the technology guide will be shared (likely shared publicly in the June timeframe but passed to the WGISS </a:t>
            </a:r>
            <a:r>
              <a:rPr lang="en-US" dirty="0" err="1"/>
              <a:t>Jupyter</a:t>
            </a:r>
            <a:r>
              <a:rPr lang="en-US" dirty="0"/>
              <a:t> Notebooks Webinar team ahead of that).</a:t>
            </a:r>
          </a:p>
        </p:txBody>
      </p:sp>
      <p:sp>
        <p:nvSpPr>
          <p:cNvPr id="4" name="Slide Number Placeholder 3"/>
          <p:cNvSpPr>
            <a:spLocks noGrp="1"/>
          </p:cNvSpPr>
          <p:nvPr>
            <p:ph type="sldNum" sz="quarter" idx="5"/>
          </p:nvPr>
        </p:nvSpPr>
        <p:spPr/>
        <p:txBody>
          <a:bodyPr/>
          <a:lstStyle/>
          <a:p>
            <a:fld id="{B0D5600F-4168-42E9-9FE7-11DD5B8FE0E3}" type="slidenum">
              <a:rPr lang="en-US" smtClean="0"/>
              <a:t>5</a:t>
            </a:fld>
            <a:endParaRPr lang="en-US"/>
          </a:p>
        </p:txBody>
      </p:sp>
    </p:spTree>
    <p:extLst>
      <p:ext uri="{BB962C8B-B14F-4D97-AF65-F5344CB8AC3E}">
        <p14:creationId xmlns:p14="http://schemas.microsoft.com/office/powerpoint/2010/main" val="367790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different phases of webinar creation. In yellow you can see the steps where </a:t>
            </a:r>
            <a:r>
              <a:rPr lang="en-US" dirty="0" err="1"/>
              <a:t>WGCapD</a:t>
            </a:r>
            <a:r>
              <a:rPr lang="en-US" dirty="0"/>
              <a:t> can help review your activities, and in green are the actions </a:t>
            </a:r>
            <a:r>
              <a:rPr lang="en-US" dirty="0" err="1"/>
              <a:t>WGCapD</a:t>
            </a:r>
            <a:r>
              <a:rPr lang="en-US" dirty="0"/>
              <a:t> can provide in support of the webinar. While requesting </a:t>
            </a:r>
            <a:r>
              <a:rPr lang="en-US" dirty="0" err="1"/>
              <a:t>WGCapD’s</a:t>
            </a:r>
            <a:r>
              <a:rPr lang="en-US" dirty="0"/>
              <a:t> support is optional, the group is happy to help and is working out its internal processes for supporting review. The </a:t>
            </a:r>
            <a:r>
              <a:rPr lang="en-US" dirty="0" err="1"/>
              <a:t>Jupyter</a:t>
            </a:r>
            <a:r>
              <a:rPr lang="en-US" dirty="0"/>
              <a:t> Notebooks Webinar is currently moving through the pre-webinar steps and </a:t>
            </a:r>
            <a:r>
              <a:rPr lang="en-US" dirty="0" err="1"/>
              <a:t>WGCapD</a:t>
            </a:r>
            <a:r>
              <a:rPr lang="en-US" dirty="0"/>
              <a:t> is happy to review learning objectives and review webinar materials as they are developed. </a:t>
            </a:r>
            <a:r>
              <a:rPr lang="en-US" dirty="0" err="1"/>
              <a:t>WGCapD</a:t>
            </a:r>
            <a:r>
              <a:rPr lang="en-US" dirty="0"/>
              <a:t> is also happy to help send email blasts to potential attendees to raise awareness.</a:t>
            </a:r>
          </a:p>
        </p:txBody>
      </p:sp>
      <p:sp>
        <p:nvSpPr>
          <p:cNvPr id="4" name="Slide Number Placeholder 3"/>
          <p:cNvSpPr>
            <a:spLocks noGrp="1"/>
          </p:cNvSpPr>
          <p:nvPr>
            <p:ph type="sldNum" sz="quarter" idx="5"/>
          </p:nvPr>
        </p:nvSpPr>
        <p:spPr/>
        <p:txBody>
          <a:bodyPr/>
          <a:lstStyle/>
          <a:p>
            <a:fld id="{B0D5600F-4168-42E9-9FE7-11DD5B8FE0E3}" type="slidenum">
              <a:rPr lang="en-US" smtClean="0"/>
              <a:t>6</a:t>
            </a:fld>
            <a:endParaRPr lang="en-US"/>
          </a:p>
        </p:txBody>
      </p:sp>
    </p:spTree>
    <p:extLst>
      <p:ext uri="{BB962C8B-B14F-4D97-AF65-F5344CB8AC3E}">
        <p14:creationId xmlns:p14="http://schemas.microsoft.com/office/powerpoint/2010/main" val="150669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r="70665"/>
          <a:stretch/>
        </p:blipFill>
        <p:spPr>
          <a:xfrm>
            <a:off x="772077" y="2199"/>
            <a:ext cx="2682324" cy="6858000"/>
          </a:xfrm>
          <a:prstGeom prst="rect">
            <a:avLst/>
          </a:prstGeom>
          <a:noFill/>
          <a:ln>
            <a:noFill/>
          </a:ln>
        </p:spPr>
      </p:pic>
      <p:pic>
        <p:nvPicPr>
          <p:cNvPr id="22" name="Google Shape;22;p15"/>
          <p:cNvPicPr preferRelativeResize="0"/>
          <p:nvPr/>
        </p:nvPicPr>
        <p:blipFill rotWithShape="1">
          <a:blip r:embed="rId2">
            <a:alphaModFix/>
          </a:blip>
          <a:srcRect r="70665"/>
          <a:stretch/>
        </p:blipFill>
        <p:spPr>
          <a:xfrm>
            <a:off x="1" y="0"/>
            <a:ext cx="2682324" cy="6858000"/>
          </a:xfrm>
          <a:prstGeom prst="rect">
            <a:avLst/>
          </a:prstGeom>
          <a:noFill/>
          <a:ln>
            <a:noFill/>
          </a:ln>
        </p:spPr>
      </p:pic>
      <p:pic>
        <p:nvPicPr>
          <p:cNvPr id="23" name="Google Shape;23;p15"/>
          <p:cNvPicPr preferRelativeResize="0"/>
          <p:nvPr/>
        </p:nvPicPr>
        <p:blipFill rotWithShape="1">
          <a:blip r:embed="rId2">
            <a:alphaModFix/>
          </a:blip>
          <a:srcRect/>
          <a:stretch/>
        </p:blipFill>
        <p:spPr>
          <a:xfrm>
            <a:off x="3066288" y="0"/>
            <a:ext cx="9144000" cy="6858000"/>
          </a:xfrm>
          <a:prstGeom prst="rect">
            <a:avLst/>
          </a:prstGeom>
          <a:noFill/>
          <a:ln>
            <a:noFill/>
          </a:ln>
        </p:spPr>
      </p:pic>
      <p:pic>
        <p:nvPicPr>
          <p:cNvPr id="24" name="Google Shape;24;p15"/>
          <p:cNvPicPr preferRelativeResize="0"/>
          <p:nvPr/>
        </p:nvPicPr>
        <p:blipFill rotWithShape="1">
          <a:blip r:embed="rId3">
            <a:alphaModFix/>
          </a:blip>
          <a:srcRect/>
          <a:stretch/>
        </p:blipFill>
        <p:spPr>
          <a:xfrm>
            <a:off x="657345" y="313047"/>
            <a:ext cx="3343875" cy="1324176"/>
          </a:xfrm>
          <a:prstGeom prst="rect">
            <a:avLst/>
          </a:prstGeom>
          <a:noFill/>
          <a:ln>
            <a:noFill/>
          </a:ln>
        </p:spPr>
      </p:pic>
    </p:spTree>
    <p:extLst>
      <p:ext uri="{BB962C8B-B14F-4D97-AF65-F5344CB8AC3E}">
        <p14:creationId xmlns:p14="http://schemas.microsoft.com/office/powerpoint/2010/main" val="425726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79169" cy="6861429"/>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31" y="0"/>
            <a:ext cx="9179169" cy="6861429"/>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1CA2633-EDC3-4101-A10E-4F174B0371BC}" type="datetimeFigureOut">
              <a:rPr lang="en-US" smtClean="0"/>
              <a:pPr/>
              <a:t>2021-04-16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14D80BE-EF1C-49AF-83EE-1BB65B216D50}" type="slidenum">
              <a:rPr lang="en-US" smtClean="0"/>
              <a:pPr/>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325" y="372827"/>
            <a:ext cx="2280999" cy="903276"/>
          </a:xfrm>
          <a:prstGeom prst="rect">
            <a:avLst/>
          </a:prstGeom>
        </p:spPr>
      </p:pic>
      <p:sp>
        <p:nvSpPr>
          <p:cNvPr id="12" name="TextBox 11"/>
          <p:cNvSpPr txBox="1"/>
          <p:nvPr userDrawn="1"/>
        </p:nvSpPr>
        <p:spPr>
          <a:xfrm>
            <a:off x="595673" y="1249951"/>
            <a:ext cx="2364750" cy="230832"/>
          </a:xfrm>
          <a:prstGeom prst="rect">
            <a:avLst/>
          </a:prstGeom>
          <a:noFill/>
        </p:spPr>
        <p:txBody>
          <a:bodyPr wrap="none" rtlCol="0">
            <a:spAutoFit/>
          </a:bodyPr>
          <a:lstStyle/>
          <a:p>
            <a:r>
              <a:rPr lang="en-US" sz="900" dirty="0">
                <a:solidFill>
                  <a:schemeClr val="bg1"/>
                </a:solidFill>
              </a:rPr>
              <a:t>Committee on Earth Observation</a:t>
            </a:r>
            <a:r>
              <a:rPr lang="en-US" sz="900" baseline="0" dirty="0">
                <a:solidFill>
                  <a:schemeClr val="bg1"/>
                </a:solidFill>
              </a:rPr>
              <a:t> Satellites</a:t>
            </a:r>
            <a:endParaRPr lang="en-US" sz="900" dirty="0">
              <a:solidFill>
                <a:schemeClr val="bg1"/>
              </a:solidFill>
            </a:endParaRPr>
          </a:p>
        </p:txBody>
      </p:sp>
    </p:spTree>
    <p:extLst>
      <p:ext uri="{BB962C8B-B14F-4D97-AF65-F5344CB8AC3E}">
        <p14:creationId xmlns:p14="http://schemas.microsoft.com/office/powerpoint/2010/main" val="939517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12526" y="0"/>
            <a:ext cx="12204526"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9"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79169" cy="686142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2831" y="0"/>
            <a:ext cx="9179169" cy="686142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1CA2633-EDC3-4101-A10E-4F174B0371BC}" type="datetimeFigureOut">
              <a:rPr lang="en-US" smtClean="0"/>
              <a:pPr/>
              <a:t>2021-04-16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14D80BE-EF1C-49AF-83EE-1BB65B216D50}" type="slidenum">
              <a:rPr lang="en-US" smtClean="0"/>
              <a:pPr/>
              <a:t>‹#›</a:t>
            </a:fld>
            <a:endParaRPr lang="en-US"/>
          </a:p>
        </p:txBody>
      </p:sp>
    </p:spTree>
    <p:extLst>
      <p:ext uri="{BB962C8B-B14F-4D97-AF65-F5344CB8AC3E}">
        <p14:creationId xmlns:p14="http://schemas.microsoft.com/office/powerpoint/2010/main" val="287327852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extBox 1"/>
          <p:cNvSpPr txBox="1"/>
          <p:nvPr/>
        </p:nvSpPr>
        <p:spPr>
          <a:xfrm>
            <a:off x="598099" y="3095607"/>
            <a:ext cx="6289863" cy="830997"/>
          </a:xfrm>
          <a:prstGeom prst="rect">
            <a:avLst/>
          </a:prstGeom>
          <a:noFill/>
        </p:spPr>
        <p:txBody>
          <a:bodyPr wrap="none" rtlCol="0">
            <a:spAutoFit/>
          </a:bodyPr>
          <a:lstStyle/>
          <a:p>
            <a:r>
              <a:rPr lang="en-US" sz="4800" dirty="0">
                <a:solidFill>
                  <a:schemeClr val="bg1"/>
                </a:solidFill>
              </a:rPr>
              <a:t>CEOS Webinar Toolkit</a:t>
            </a:r>
          </a:p>
        </p:txBody>
      </p:sp>
      <p:sp>
        <p:nvSpPr>
          <p:cNvPr id="5" name="TextBox 4"/>
          <p:cNvSpPr txBox="1"/>
          <p:nvPr/>
        </p:nvSpPr>
        <p:spPr>
          <a:xfrm>
            <a:off x="598099" y="4236923"/>
            <a:ext cx="5834098" cy="523220"/>
          </a:xfrm>
          <a:prstGeom prst="rect">
            <a:avLst/>
          </a:prstGeom>
          <a:noFill/>
        </p:spPr>
        <p:txBody>
          <a:bodyPr wrap="none" rtlCol="0">
            <a:spAutoFit/>
          </a:bodyPr>
          <a:lstStyle/>
          <a:p>
            <a:r>
              <a:rPr lang="en-US" sz="2800" dirty="0">
                <a:solidFill>
                  <a:schemeClr val="bg1"/>
                </a:solidFill>
              </a:rPr>
              <a:t>Dr. Kenton Ross, NASA (WGCapD)</a:t>
            </a:r>
          </a:p>
        </p:txBody>
      </p:sp>
    </p:spTree>
    <p:extLst>
      <p:ext uri="{BB962C8B-B14F-4D97-AF65-F5344CB8AC3E}">
        <p14:creationId xmlns:p14="http://schemas.microsoft.com/office/powerpoint/2010/main" val="127045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E8EA9-54AC-4ED3-AD79-66D953AF79BC}"/>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sp>
        <p:nvSpPr>
          <p:cNvPr id="3" name="Content Placeholder 2">
            <a:extLst>
              <a:ext uri="{FF2B5EF4-FFF2-40B4-BE49-F238E27FC236}">
                <a16:creationId xmlns:a16="http://schemas.microsoft.com/office/drawing/2014/main" id="{D1E31D71-25D0-4B2A-86B4-8D6C47719610}"/>
              </a:ext>
            </a:extLst>
          </p:cNvPr>
          <p:cNvSpPr>
            <a:spLocks noGrp="1"/>
          </p:cNvSpPr>
          <p:nvPr>
            <p:ph sz="quarter" idx="10"/>
          </p:nvPr>
        </p:nvSpPr>
        <p:spPr>
          <a:xfrm>
            <a:off x="142875" y="1402774"/>
            <a:ext cx="11947526" cy="1684672"/>
          </a:xfrm>
        </p:spPr>
        <p:txBody>
          <a:bodyPr numCol="1"/>
          <a:lstStyle/>
          <a:p>
            <a:pPr marL="0" indent="0">
              <a:buNone/>
            </a:pPr>
            <a:r>
              <a:rPr lang="en-US" b="1" dirty="0"/>
              <a:t>WGCapD Recommendation @ 2020 CEOS Plenary:</a:t>
            </a:r>
            <a:r>
              <a:rPr lang="en-US" dirty="0"/>
              <a:t> </a:t>
            </a:r>
          </a:p>
          <a:p>
            <a:pPr marL="0" indent="0">
              <a:buNone/>
            </a:pPr>
            <a:r>
              <a:rPr lang="en-US" sz="1800" dirty="0"/>
              <a:t>CEOS should create a “Webinar Toolkit” that includes guidelines and good practice for creating and branding CEOS webinars. The toolkit would include how-to guidance, templates, and branding design assets. WGCapD also proposed a framework for CEOS working teams to gain WGCapD support during the webinar creation process and amplification of promotional efforts.</a:t>
            </a:r>
          </a:p>
        </p:txBody>
      </p:sp>
      <p:sp>
        <p:nvSpPr>
          <p:cNvPr id="4" name="Content Placeholder 3">
            <a:extLst>
              <a:ext uri="{FF2B5EF4-FFF2-40B4-BE49-F238E27FC236}">
                <a16:creationId xmlns:a16="http://schemas.microsoft.com/office/drawing/2014/main" id="{B3432E80-A4FF-45C2-8DB7-6538601859E2}"/>
              </a:ext>
            </a:extLst>
          </p:cNvPr>
          <p:cNvSpPr>
            <a:spLocks noGrp="1"/>
          </p:cNvSpPr>
          <p:nvPr>
            <p:ph sz="quarter" idx="11"/>
          </p:nvPr>
        </p:nvSpPr>
        <p:spPr>
          <a:xfrm>
            <a:off x="2259106" y="304800"/>
            <a:ext cx="8065994" cy="533400"/>
          </a:xfrm>
        </p:spPr>
        <p:txBody>
          <a:bodyPr/>
          <a:lstStyle/>
          <a:p>
            <a:pPr algn="l"/>
            <a:r>
              <a:rPr lang="en-US" sz="4000" dirty="0"/>
              <a:t>Background &amp; Purpose</a:t>
            </a:r>
          </a:p>
        </p:txBody>
      </p:sp>
      <p:sp>
        <p:nvSpPr>
          <p:cNvPr id="5" name="Content Placeholder 2">
            <a:extLst>
              <a:ext uri="{FF2B5EF4-FFF2-40B4-BE49-F238E27FC236}">
                <a16:creationId xmlns:a16="http://schemas.microsoft.com/office/drawing/2014/main" id="{D1E31D71-25D0-4B2A-86B4-8D6C47719610}"/>
              </a:ext>
            </a:extLst>
          </p:cNvPr>
          <p:cNvSpPr txBox="1">
            <a:spLocks/>
          </p:cNvSpPr>
          <p:nvPr/>
        </p:nvSpPr>
        <p:spPr>
          <a:xfrm>
            <a:off x="142874" y="3265640"/>
            <a:ext cx="5677013" cy="3363764"/>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kern="0" dirty="0"/>
              <a:t>Objectives:</a:t>
            </a:r>
            <a:r>
              <a:rPr lang="en-US" kern="0" dirty="0"/>
              <a:t> </a:t>
            </a:r>
          </a:p>
          <a:p>
            <a:pPr indent="-227013">
              <a:spcBef>
                <a:spcPts val="0"/>
              </a:spcBef>
              <a:spcAft>
                <a:spcPts val="600"/>
              </a:spcAft>
              <a:buSzPts val="1600"/>
            </a:pPr>
            <a:r>
              <a:rPr lang="en-US" sz="1800" dirty="0"/>
              <a:t>Increase awareness of CEOS, its activities, and resources available</a:t>
            </a:r>
          </a:p>
          <a:p>
            <a:pPr lvl="0" indent="-227013">
              <a:spcBef>
                <a:spcPts val="0"/>
              </a:spcBef>
              <a:spcAft>
                <a:spcPts val="600"/>
              </a:spcAft>
              <a:buClr>
                <a:srgbClr val="002569"/>
              </a:buClr>
              <a:buSzPts val="1600"/>
            </a:pPr>
            <a:r>
              <a:rPr lang="en-US" sz="1800" dirty="0"/>
              <a:t>Harness the work done by SIT Chair on branding the CEOS thematic observation strategies (TOS)</a:t>
            </a:r>
          </a:p>
          <a:p>
            <a:pPr lvl="0" indent="-227013">
              <a:spcBef>
                <a:spcPts val="0"/>
              </a:spcBef>
              <a:spcAft>
                <a:spcPts val="600"/>
              </a:spcAft>
              <a:buClr>
                <a:srgbClr val="002569"/>
              </a:buClr>
              <a:buSzPts val="1600"/>
            </a:pPr>
            <a:r>
              <a:rPr lang="en-US" sz="1800" dirty="0"/>
              <a:t>Increase recognition of CEOS-sponsored activities and resources through standardization/branding</a:t>
            </a:r>
          </a:p>
          <a:p>
            <a:pPr lvl="0" indent="-227013">
              <a:spcBef>
                <a:spcPts val="0"/>
              </a:spcBef>
              <a:spcAft>
                <a:spcPts val="600"/>
              </a:spcAft>
              <a:buSzPts val="1600"/>
            </a:pPr>
            <a:r>
              <a:rPr lang="en-US" sz="1800" dirty="0"/>
              <a:t>Bring WGCapD lessons learned on webinar good practices to CEOS working teams</a:t>
            </a:r>
          </a:p>
          <a:p>
            <a:pPr indent="-223838"/>
            <a:endParaRPr lang="en-US" sz="1800" kern="0" dirty="0"/>
          </a:p>
        </p:txBody>
      </p:sp>
      <p:sp>
        <p:nvSpPr>
          <p:cNvPr id="6" name="Content Placeholder 2">
            <a:extLst>
              <a:ext uri="{FF2B5EF4-FFF2-40B4-BE49-F238E27FC236}">
                <a16:creationId xmlns:a16="http://schemas.microsoft.com/office/drawing/2014/main" id="{D1E31D71-25D0-4B2A-86B4-8D6C47719610}"/>
              </a:ext>
            </a:extLst>
          </p:cNvPr>
          <p:cNvSpPr txBox="1">
            <a:spLocks/>
          </p:cNvSpPr>
          <p:nvPr/>
        </p:nvSpPr>
        <p:spPr>
          <a:xfrm>
            <a:off x="6035040" y="3265640"/>
            <a:ext cx="5959736" cy="3363764"/>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kern="0" dirty="0"/>
              <a:t>Benefits: </a:t>
            </a:r>
          </a:p>
          <a:p>
            <a:pPr indent="-227013">
              <a:spcBef>
                <a:spcPts val="0"/>
              </a:spcBef>
              <a:spcAft>
                <a:spcPts val="600"/>
              </a:spcAft>
              <a:buSzPts val="1600"/>
            </a:pPr>
            <a:r>
              <a:rPr lang="en-US" sz="1800" dirty="0"/>
              <a:t>Easy to follow webinar creation process </a:t>
            </a:r>
          </a:p>
          <a:p>
            <a:pPr indent="-227013">
              <a:spcBef>
                <a:spcPts val="0"/>
              </a:spcBef>
              <a:spcAft>
                <a:spcPts val="600"/>
              </a:spcAft>
              <a:buSzPts val="1600"/>
            </a:pPr>
            <a:r>
              <a:rPr lang="en-US" sz="1800" dirty="0"/>
              <a:t>Curated archive of useful documentation &amp; resources</a:t>
            </a:r>
          </a:p>
          <a:p>
            <a:pPr indent="-227013">
              <a:spcBef>
                <a:spcPts val="0"/>
              </a:spcBef>
              <a:spcAft>
                <a:spcPts val="600"/>
              </a:spcAft>
              <a:buSzPts val="1600"/>
            </a:pPr>
            <a:r>
              <a:rPr lang="en-US" sz="1800" dirty="0"/>
              <a:t>Strengthened &amp; more effective CEOS webinars</a:t>
            </a:r>
          </a:p>
          <a:p>
            <a:pPr indent="-227013">
              <a:spcBef>
                <a:spcPts val="0"/>
              </a:spcBef>
              <a:spcAft>
                <a:spcPts val="600"/>
              </a:spcAft>
              <a:buSzPts val="1600"/>
            </a:pPr>
            <a:r>
              <a:rPr lang="en-US" sz="1800" dirty="0"/>
              <a:t>Increased recognition of CEOS contributions</a:t>
            </a:r>
          </a:p>
          <a:p>
            <a:pPr indent="-227013">
              <a:spcBef>
                <a:spcPts val="0"/>
              </a:spcBef>
              <a:spcAft>
                <a:spcPts val="600"/>
              </a:spcAft>
              <a:buSzPts val="1600"/>
            </a:pPr>
            <a:r>
              <a:rPr lang="en-US" sz="1800" dirty="0"/>
              <a:t>Enhanced community awareness, access, and ability to use satellite data and supporting technologies</a:t>
            </a:r>
          </a:p>
          <a:p>
            <a:pPr indent="-227013">
              <a:spcBef>
                <a:spcPts val="0"/>
              </a:spcBef>
              <a:spcAft>
                <a:spcPts val="600"/>
              </a:spcAft>
              <a:buSzPts val="1600"/>
            </a:pPr>
            <a:r>
              <a:rPr lang="en-US" sz="1800" dirty="0"/>
              <a:t>Increased number of people benefiting from the CEOS working team efforts </a:t>
            </a:r>
          </a:p>
          <a:p>
            <a:pPr marL="344488" indent="-225425"/>
            <a:endParaRPr lang="en-US" sz="1800" b="1" kern="0" dirty="0"/>
          </a:p>
          <a:p>
            <a:pPr marL="0" indent="0">
              <a:buFont typeface="Arial"/>
              <a:buNone/>
            </a:pPr>
            <a:endParaRPr lang="en-US" sz="1800" kern="0" dirty="0"/>
          </a:p>
        </p:txBody>
      </p:sp>
    </p:spTree>
    <p:extLst>
      <p:ext uri="{BB962C8B-B14F-4D97-AF65-F5344CB8AC3E}">
        <p14:creationId xmlns:p14="http://schemas.microsoft.com/office/powerpoint/2010/main" val="8759498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flipV="1">
            <a:off x="6366280" y="3937696"/>
            <a:ext cx="1828800" cy="1"/>
          </a:xfrm>
          <a:prstGeom prst="straightConnector1">
            <a:avLst/>
          </a:prstGeom>
          <a:noFill/>
          <a:ln w="5715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 name="Straight Arrow Connector 9"/>
          <p:cNvCxnSpPr/>
          <p:nvPr/>
        </p:nvCxnSpPr>
        <p:spPr>
          <a:xfrm flipV="1">
            <a:off x="2618968" y="3937697"/>
            <a:ext cx="731520" cy="1"/>
          </a:xfrm>
          <a:prstGeom prst="straightConnector1">
            <a:avLst/>
          </a:prstGeom>
          <a:noFill/>
          <a:ln w="5715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CD7E8EA9-54AC-4ED3-AD79-66D953AF79BC}"/>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3</a:t>
            </a:fld>
            <a:endParaRPr lang="en-US" dirty="0">
              <a:solidFill>
                <a:srgbClr val="1F497D"/>
              </a:solidFill>
            </a:endParaRPr>
          </a:p>
        </p:txBody>
      </p:sp>
      <p:sp>
        <p:nvSpPr>
          <p:cNvPr id="3" name="Content Placeholder 2">
            <a:extLst>
              <a:ext uri="{FF2B5EF4-FFF2-40B4-BE49-F238E27FC236}">
                <a16:creationId xmlns:a16="http://schemas.microsoft.com/office/drawing/2014/main" id="{D1E31D71-25D0-4B2A-86B4-8D6C47719610}"/>
              </a:ext>
            </a:extLst>
          </p:cNvPr>
          <p:cNvSpPr>
            <a:spLocks noGrp="1"/>
          </p:cNvSpPr>
          <p:nvPr>
            <p:ph sz="quarter" idx="10"/>
          </p:nvPr>
        </p:nvSpPr>
        <p:spPr>
          <a:xfrm>
            <a:off x="3293168" y="2535945"/>
            <a:ext cx="2806293" cy="459169"/>
          </a:xfrm>
        </p:spPr>
        <p:txBody>
          <a:bodyPr numCol="1"/>
          <a:lstStyle/>
          <a:p>
            <a:pPr marL="0" indent="0">
              <a:buNone/>
            </a:pPr>
            <a:r>
              <a:rPr lang="en-US" sz="1800" b="1" i="1" dirty="0"/>
              <a:t>Supporting Guidance:</a:t>
            </a:r>
            <a:endParaRPr lang="en-US" sz="1800" i="1" dirty="0"/>
          </a:p>
        </p:txBody>
      </p:sp>
      <p:sp>
        <p:nvSpPr>
          <p:cNvPr id="4" name="Content Placeholder 3">
            <a:extLst>
              <a:ext uri="{FF2B5EF4-FFF2-40B4-BE49-F238E27FC236}">
                <a16:creationId xmlns:a16="http://schemas.microsoft.com/office/drawing/2014/main" id="{B3432E80-A4FF-45C2-8DB7-6538601859E2}"/>
              </a:ext>
            </a:extLst>
          </p:cNvPr>
          <p:cNvSpPr>
            <a:spLocks noGrp="1"/>
          </p:cNvSpPr>
          <p:nvPr>
            <p:ph sz="quarter" idx="11"/>
          </p:nvPr>
        </p:nvSpPr>
        <p:spPr>
          <a:xfrm>
            <a:off x="2248348" y="304800"/>
            <a:ext cx="8076752" cy="533400"/>
          </a:xfrm>
        </p:spPr>
        <p:txBody>
          <a:bodyPr/>
          <a:lstStyle/>
          <a:p>
            <a:pPr algn="l"/>
            <a:r>
              <a:rPr lang="en-US" sz="4000" dirty="0"/>
              <a:t>Toolkit Structure</a:t>
            </a:r>
          </a:p>
        </p:txBody>
      </p:sp>
      <p:sp>
        <p:nvSpPr>
          <p:cNvPr id="5" name="Content Placeholder 2">
            <a:extLst>
              <a:ext uri="{FF2B5EF4-FFF2-40B4-BE49-F238E27FC236}">
                <a16:creationId xmlns:a16="http://schemas.microsoft.com/office/drawing/2014/main" id="{D1E31D71-25D0-4B2A-86B4-8D6C47719610}"/>
              </a:ext>
            </a:extLst>
          </p:cNvPr>
          <p:cNvSpPr txBox="1">
            <a:spLocks/>
          </p:cNvSpPr>
          <p:nvPr/>
        </p:nvSpPr>
        <p:spPr>
          <a:xfrm>
            <a:off x="8653346" y="1437627"/>
            <a:ext cx="3437054" cy="2033094"/>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kern="0" dirty="0"/>
              <a:t>Templates:</a:t>
            </a:r>
            <a:endParaRPr lang="en-US" kern="0" dirty="0"/>
          </a:p>
          <a:p>
            <a:pPr marL="461963" indent="-230188"/>
            <a:r>
              <a:rPr lang="en-US" sz="1800" kern="0" dirty="0"/>
              <a:t>Storyboard Template</a:t>
            </a:r>
          </a:p>
          <a:p>
            <a:pPr marL="461963" indent="-230188"/>
            <a:r>
              <a:rPr lang="en-US" sz="1800" kern="0" dirty="0"/>
              <a:t>Trainee Spreadsheet</a:t>
            </a:r>
          </a:p>
          <a:p>
            <a:pPr marL="461963" indent="-230188"/>
            <a:r>
              <a:rPr lang="en-US" sz="1800" kern="0" dirty="0"/>
              <a:t>Post-Training Questionnaire Template</a:t>
            </a:r>
          </a:p>
          <a:p>
            <a:pPr marL="461963" indent="-230188"/>
            <a:r>
              <a:rPr lang="en-US" sz="1800" kern="0" dirty="0"/>
              <a:t>Report Template</a:t>
            </a:r>
          </a:p>
        </p:txBody>
      </p:sp>
      <p:sp>
        <p:nvSpPr>
          <p:cNvPr id="6" name="Content Placeholder 2">
            <a:extLst>
              <a:ext uri="{FF2B5EF4-FFF2-40B4-BE49-F238E27FC236}">
                <a16:creationId xmlns:a16="http://schemas.microsoft.com/office/drawing/2014/main" id="{D1E31D71-25D0-4B2A-86B4-8D6C47719610}"/>
              </a:ext>
            </a:extLst>
          </p:cNvPr>
          <p:cNvSpPr txBox="1">
            <a:spLocks/>
          </p:cNvSpPr>
          <p:nvPr/>
        </p:nvSpPr>
        <p:spPr>
          <a:xfrm>
            <a:off x="8653346" y="3699659"/>
            <a:ext cx="3437054" cy="2796718"/>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kern="0" dirty="0"/>
              <a:t>Design Elements:</a:t>
            </a:r>
            <a:endParaRPr lang="en-US" kern="0" dirty="0"/>
          </a:p>
          <a:p>
            <a:pPr marL="461963" indent="-230188"/>
            <a:r>
              <a:rPr lang="en-US" sz="1800" kern="0" dirty="0"/>
              <a:t>Promotional Flyer Template (PPT)</a:t>
            </a:r>
          </a:p>
          <a:p>
            <a:pPr marL="461963" indent="-230188"/>
            <a:r>
              <a:rPr lang="en-US" sz="1800" i="1" kern="0" dirty="0"/>
              <a:t>Draft</a:t>
            </a:r>
            <a:r>
              <a:rPr lang="en-US" sz="1800" kern="0" dirty="0"/>
              <a:t> Thematic Observation Icons </a:t>
            </a:r>
          </a:p>
          <a:p>
            <a:pPr marL="461963" indent="-230188"/>
            <a:r>
              <a:rPr lang="en-US" sz="1800" kern="0" dirty="0">
                <a:solidFill>
                  <a:schemeClr val="accent6">
                    <a:lumMod val="75000"/>
                  </a:schemeClr>
                </a:solidFill>
              </a:rPr>
              <a:t>Presentation Templates (to be completed after icons)</a:t>
            </a:r>
          </a:p>
          <a:p>
            <a:pPr marL="461963" indent="-230188"/>
            <a:r>
              <a:rPr lang="en-US" sz="1800" kern="0" dirty="0">
                <a:solidFill>
                  <a:schemeClr val="accent6">
                    <a:lumMod val="75000"/>
                  </a:schemeClr>
                </a:solidFill>
              </a:rPr>
              <a:t>Logo &amp; Icon Bank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68" y="3024794"/>
            <a:ext cx="2386805" cy="3099474"/>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D1E31D71-25D0-4B2A-86B4-8D6C47719610}"/>
              </a:ext>
            </a:extLst>
          </p:cNvPr>
          <p:cNvSpPr txBox="1">
            <a:spLocks/>
          </p:cNvSpPr>
          <p:nvPr/>
        </p:nvSpPr>
        <p:spPr>
          <a:xfrm>
            <a:off x="247470" y="1522182"/>
            <a:ext cx="2765533" cy="1781491"/>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None/>
            </a:pPr>
            <a:r>
              <a:rPr lang="en-US" b="1" kern="0" dirty="0"/>
              <a:t>Primary Resource: </a:t>
            </a:r>
          </a:p>
          <a:p>
            <a:pPr marL="0" indent="0" algn="ctr">
              <a:buNone/>
            </a:pPr>
            <a:r>
              <a:rPr lang="en-US" sz="2800" kern="0" dirty="0"/>
              <a:t>Webinar Creation Guide</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4215" y="3026308"/>
            <a:ext cx="1475641" cy="189910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4869" y="3443801"/>
            <a:ext cx="1464318" cy="1899108"/>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2190" y="3861294"/>
            <a:ext cx="1468824" cy="1899108"/>
          </a:xfrm>
          <a:prstGeom prst="rect">
            <a:avLst/>
          </a:prstGeom>
          <a:ln>
            <a:noFill/>
          </a:ln>
          <a:effectLst>
            <a:outerShdw blurRad="292100" dist="139700" dir="2700000" algn="tl" rotWithShape="0">
              <a:srgbClr val="333333">
                <a:alpha val="65000"/>
              </a:srgbClr>
            </a:outerShdw>
          </a:effectLst>
        </p:spPr>
      </p:pic>
      <p:sp>
        <p:nvSpPr>
          <p:cNvPr id="21" name="Content Placeholder 2">
            <a:extLst>
              <a:ext uri="{FF2B5EF4-FFF2-40B4-BE49-F238E27FC236}">
                <a16:creationId xmlns:a16="http://schemas.microsoft.com/office/drawing/2014/main" id="{D1E31D71-25D0-4B2A-86B4-8D6C47719610}"/>
              </a:ext>
            </a:extLst>
          </p:cNvPr>
          <p:cNvSpPr txBox="1">
            <a:spLocks/>
          </p:cNvSpPr>
          <p:nvPr/>
        </p:nvSpPr>
        <p:spPr>
          <a:xfrm>
            <a:off x="4537040" y="5360339"/>
            <a:ext cx="1436377" cy="844773"/>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1600" kern="0" dirty="0"/>
              <a:t>Learning Objectives Guide</a:t>
            </a:r>
          </a:p>
        </p:txBody>
      </p:sp>
      <p:sp>
        <p:nvSpPr>
          <p:cNvPr id="22" name="Content Placeholder 2">
            <a:extLst>
              <a:ext uri="{FF2B5EF4-FFF2-40B4-BE49-F238E27FC236}">
                <a16:creationId xmlns:a16="http://schemas.microsoft.com/office/drawing/2014/main" id="{D1E31D71-25D0-4B2A-86B4-8D6C47719610}"/>
              </a:ext>
            </a:extLst>
          </p:cNvPr>
          <p:cNvSpPr txBox="1">
            <a:spLocks/>
          </p:cNvSpPr>
          <p:nvPr/>
        </p:nvSpPr>
        <p:spPr>
          <a:xfrm>
            <a:off x="3277508" y="4882380"/>
            <a:ext cx="1458538" cy="947809"/>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1600" kern="0" dirty="0"/>
              <a:t>Needs Assessment Guide</a:t>
            </a:r>
          </a:p>
        </p:txBody>
      </p:sp>
      <p:sp>
        <p:nvSpPr>
          <p:cNvPr id="23" name="Content Placeholder 2">
            <a:extLst>
              <a:ext uri="{FF2B5EF4-FFF2-40B4-BE49-F238E27FC236}">
                <a16:creationId xmlns:a16="http://schemas.microsoft.com/office/drawing/2014/main" id="{D1E31D71-25D0-4B2A-86B4-8D6C47719610}"/>
              </a:ext>
            </a:extLst>
          </p:cNvPr>
          <p:cNvSpPr txBox="1">
            <a:spLocks/>
          </p:cNvSpPr>
          <p:nvPr/>
        </p:nvSpPr>
        <p:spPr>
          <a:xfrm>
            <a:off x="5774972" y="5759600"/>
            <a:ext cx="1458472" cy="655572"/>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1600" kern="0" dirty="0"/>
              <a:t>Promotion Guide</a:t>
            </a:r>
          </a:p>
        </p:txBody>
      </p:sp>
      <p:pic>
        <p:nvPicPr>
          <p:cNvPr id="17" name="Picture 16">
            <a:extLst>
              <a:ext uri="{FF2B5EF4-FFF2-40B4-BE49-F238E27FC236}">
                <a16:creationId xmlns:a16="http://schemas.microsoft.com/office/drawing/2014/main" id="{478A9FCA-A5D5-4070-AD0B-82A4D87B79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4600" y="4278786"/>
            <a:ext cx="1468824" cy="1899108"/>
          </a:xfrm>
          <a:prstGeom prst="rect">
            <a:avLst/>
          </a:prstGeom>
          <a:ln>
            <a:noFill/>
          </a:ln>
          <a:effectLst>
            <a:outerShdw blurRad="292100" dist="139700" dir="2700000" algn="tl" rotWithShape="0">
              <a:srgbClr val="333333">
                <a:alpha val="65000"/>
              </a:srgbClr>
            </a:outerShdw>
          </a:effectLst>
        </p:spPr>
      </p:pic>
      <p:sp>
        <p:nvSpPr>
          <p:cNvPr id="25" name="Content Placeholder 2">
            <a:extLst>
              <a:ext uri="{FF2B5EF4-FFF2-40B4-BE49-F238E27FC236}">
                <a16:creationId xmlns:a16="http://schemas.microsoft.com/office/drawing/2014/main" id="{3A1C70D9-3A12-417F-B20C-4FB2C7CAB4EE}"/>
              </a:ext>
            </a:extLst>
          </p:cNvPr>
          <p:cNvSpPr txBox="1">
            <a:spLocks/>
          </p:cNvSpPr>
          <p:nvPr/>
        </p:nvSpPr>
        <p:spPr>
          <a:xfrm>
            <a:off x="6896506" y="6201906"/>
            <a:ext cx="2000625" cy="349747"/>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1600" kern="0" dirty="0">
                <a:solidFill>
                  <a:schemeClr val="accent6">
                    <a:lumMod val="75000"/>
                  </a:schemeClr>
                </a:solidFill>
              </a:rPr>
              <a:t>Tech Guide</a:t>
            </a:r>
          </a:p>
        </p:txBody>
      </p:sp>
      <p:sp>
        <p:nvSpPr>
          <p:cNvPr id="9" name="TextBox 8">
            <a:extLst>
              <a:ext uri="{FF2B5EF4-FFF2-40B4-BE49-F238E27FC236}">
                <a16:creationId xmlns:a16="http://schemas.microsoft.com/office/drawing/2014/main" id="{CC227A8F-1FB1-4806-8070-76FE251AFC12}"/>
              </a:ext>
            </a:extLst>
          </p:cNvPr>
          <p:cNvSpPr txBox="1"/>
          <p:nvPr/>
        </p:nvSpPr>
        <p:spPr>
          <a:xfrm>
            <a:off x="8904307" y="6460127"/>
            <a:ext cx="2118527"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a:ln>
                  <a:noFill/>
                </a:ln>
                <a:solidFill>
                  <a:schemeClr val="accent6">
                    <a:lumMod val="75000"/>
                  </a:schemeClr>
                </a:solidFill>
                <a:effectLst/>
                <a:uFillTx/>
              </a:rPr>
              <a:t>(orange = in progress)</a:t>
            </a:r>
          </a:p>
        </p:txBody>
      </p:sp>
    </p:spTree>
    <p:extLst>
      <p:ext uri="{BB962C8B-B14F-4D97-AF65-F5344CB8AC3E}">
        <p14:creationId xmlns:p14="http://schemas.microsoft.com/office/powerpoint/2010/main" val="15959084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a:cxnSpLocks/>
          </p:cNvCxnSpPr>
          <p:nvPr/>
        </p:nvCxnSpPr>
        <p:spPr>
          <a:xfrm flipV="1">
            <a:off x="5028647" y="1741561"/>
            <a:ext cx="822960" cy="1"/>
          </a:xfrm>
          <a:prstGeom prst="straightConnector1">
            <a:avLst/>
          </a:prstGeom>
          <a:noFill/>
          <a:ln w="5715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 name="Straight Arrow Connector 8"/>
          <p:cNvCxnSpPr>
            <a:cxnSpLocks/>
          </p:cNvCxnSpPr>
          <p:nvPr/>
        </p:nvCxnSpPr>
        <p:spPr>
          <a:xfrm flipV="1">
            <a:off x="5028647" y="3099346"/>
            <a:ext cx="822960" cy="1"/>
          </a:xfrm>
          <a:prstGeom prst="straightConnector1">
            <a:avLst/>
          </a:prstGeom>
          <a:noFill/>
          <a:ln w="5715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 name="Straight Arrow Connector 9"/>
          <p:cNvCxnSpPr>
            <a:cxnSpLocks/>
          </p:cNvCxnSpPr>
          <p:nvPr/>
        </p:nvCxnSpPr>
        <p:spPr>
          <a:xfrm flipV="1">
            <a:off x="5028647" y="5814915"/>
            <a:ext cx="822960" cy="1"/>
          </a:xfrm>
          <a:prstGeom prst="straightConnector1">
            <a:avLst/>
          </a:prstGeom>
          <a:noFill/>
          <a:ln w="5715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CD7E8EA9-54AC-4ED3-AD79-66D953AF79BC}"/>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4</a:t>
            </a:fld>
            <a:endParaRPr lang="en-US" dirty="0">
              <a:solidFill>
                <a:srgbClr val="1F497D"/>
              </a:solidFill>
            </a:endParaRPr>
          </a:p>
        </p:txBody>
      </p:sp>
      <p:sp>
        <p:nvSpPr>
          <p:cNvPr id="3" name="Content Placeholder 2">
            <a:extLst>
              <a:ext uri="{FF2B5EF4-FFF2-40B4-BE49-F238E27FC236}">
                <a16:creationId xmlns:a16="http://schemas.microsoft.com/office/drawing/2014/main" id="{D1E31D71-25D0-4B2A-86B4-8D6C47719610}"/>
              </a:ext>
            </a:extLst>
          </p:cNvPr>
          <p:cNvSpPr>
            <a:spLocks noGrp="1"/>
          </p:cNvSpPr>
          <p:nvPr>
            <p:ph sz="quarter" idx="10"/>
          </p:nvPr>
        </p:nvSpPr>
        <p:spPr>
          <a:xfrm>
            <a:off x="293482" y="1549102"/>
            <a:ext cx="4751854" cy="4966364"/>
          </a:xfrm>
          <a:solidFill>
            <a:schemeClr val="bg1"/>
          </a:solidFill>
          <a:ln>
            <a:solidFill>
              <a:srgbClr val="21395F"/>
            </a:solidFill>
          </a:ln>
        </p:spPr>
        <p:txBody>
          <a:bodyPr numCol="1"/>
          <a:lstStyle/>
          <a:p>
            <a:pPr marL="0" indent="0" algn="ctr">
              <a:buNone/>
            </a:pPr>
            <a:r>
              <a:rPr lang="en-US" sz="2400" b="1" u="sng" dirty="0"/>
              <a:t>Webinar Creation Guide</a:t>
            </a:r>
          </a:p>
          <a:p>
            <a:r>
              <a:rPr lang="en-US" dirty="0"/>
              <a:t>Serves as a starting point for those creating a webinar</a:t>
            </a:r>
          </a:p>
          <a:p>
            <a:r>
              <a:rPr lang="en-US" dirty="0"/>
              <a:t>Provides guidance on: </a:t>
            </a:r>
          </a:p>
          <a:p>
            <a:pPr lvl="1"/>
            <a:r>
              <a:rPr lang="en-US" sz="1800" dirty="0"/>
              <a:t>Full process and phases of webinar development</a:t>
            </a:r>
          </a:p>
          <a:p>
            <a:pPr lvl="1"/>
            <a:r>
              <a:rPr lang="en-US" sz="1800" dirty="0"/>
              <a:t>General good practices for each step</a:t>
            </a:r>
          </a:p>
          <a:p>
            <a:pPr lvl="1"/>
            <a:r>
              <a:rPr lang="en-US" sz="1800" dirty="0"/>
              <a:t>Insights into branding and webinar evaluation</a:t>
            </a:r>
          </a:p>
          <a:p>
            <a:pPr lvl="1"/>
            <a:r>
              <a:rPr lang="en-US" sz="1800" dirty="0"/>
              <a:t>Tips for effective webinars</a:t>
            </a:r>
          </a:p>
          <a:p>
            <a:pPr lvl="1"/>
            <a:r>
              <a:rPr lang="en-US" sz="1800" dirty="0"/>
              <a:t>Resource list</a:t>
            </a:r>
          </a:p>
          <a:p>
            <a:r>
              <a:rPr lang="en-US" dirty="0"/>
              <a:t>Many of the good practices and tips come from the WGCapD Training Best Practices document</a:t>
            </a:r>
          </a:p>
        </p:txBody>
      </p:sp>
      <p:sp>
        <p:nvSpPr>
          <p:cNvPr id="4" name="Content Placeholder 3">
            <a:extLst>
              <a:ext uri="{FF2B5EF4-FFF2-40B4-BE49-F238E27FC236}">
                <a16:creationId xmlns:a16="http://schemas.microsoft.com/office/drawing/2014/main" id="{B3432E80-A4FF-45C2-8DB7-6538601859E2}"/>
              </a:ext>
            </a:extLst>
          </p:cNvPr>
          <p:cNvSpPr>
            <a:spLocks noGrp="1"/>
          </p:cNvSpPr>
          <p:nvPr>
            <p:ph sz="quarter" idx="11"/>
          </p:nvPr>
        </p:nvSpPr>
        <p:spPr>
          <a:xfrm>
            <a:off x="2291379" y="304800"/>
            <a:ext cx="8033721" cy="533400"/>
          </a:xfrm>
        </p:spPr>
        <p:txBody>
          <a:bodyPr/>
          <a:lstStyle/>
          <a:p>
            <a:pPr algn="l"/>
            <a:r>
              <a:rPr lang="en-US" sz="4000" dirty="0"/>
              <a:t>Toolkit Guides</a:t>
            </a:r>
          </a:p>
        </p:txBody>
      </p:sp>
      <p:sp>
        <p:nvSpPr>
          <p:cNvPr id="5" name="Content Placeholder 2">
            <a:extLst>
              <a:ext uri="{FF2B5EF4-FFF2-40B4-BE49-F238E27FC236}">
                <a16:creationId xmlns:a16="http://schemas.microsoft.com/office/drawing/2014/main" id="{D1E31D71-25D0-4B2A-86B4-8D6C47719610}"/>
              </a:ext>
            </a:extLst>
          </p:cNvPr>
          <p:cNvSpPr txBox="1">
            <a:spLocks/>
          </p:cNvSpPr>
          <p:nvPr/>
        </p:nvSpPr>
        <p:spPr>
          <a:xfrm>
            <a:off x="5824706" y="1538344"/>
            <a:ext cx="6062494" cy="1327515"/>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u="sng" kern="0" dirty="0">
                <a:solidFill>
                  <a:schemeClr val="tx1">
                    <a:lumMod val="75000"/>
                    <a:lumOff val="25000"/>
                  </a:schemeClr>
                </a:solidFill>
              </a:rPr>
              <a:t>Needs Assessment Guide</a:t>
            </a:r>
          </a:p>
          <a:p>
            <a:pPr marL="0" indent="0">
              <a:buNone/>
            </a:pPr>
            <a:r>
              <a:rPr lang="en-US" sz="1800" kern="0" dirty="0"/>
              <a:t>Discusses general steps for conducting a needs assessment, the different approaches available, general considerations, and resources</a:t>
            </a:r>
          </a:p>
        </p:txBody>
      </p:sp>
      <p:sp>
        <p:nvSpPr>
          <p:cNvPr id="6" name="Content Placeholder 2">
            <a:extLst>
              <a:ext uri="{FF2B5EF4-FFF2-40B4-BE49-F238E27FC236}">
                <a16:creationId xmlns:a16="http://schemas.microsoft.com/office/drawing/2014/main" id="{D1E31D71-25D0-4B2A-86B4-8D6C47719610}"/>
              </a:ext>
            </a:extLst>
          </p:cNvPr>
          <p:cNvSpPr txBox="1">
            <a:spLocks/>
          </p:cNvSpPr>
          <p:nvPr/>
        </p:nvSpPr>
        <p:spPr>
          <a:xfrm>
            <a:off x="5824706" y="2895733"/>
            <a:ext cx="6062494" cy="1362372"/>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u="sng" kern="0" dirty="0">
                <a:solidFill>
                  <a:schemeClr val="tx1">
                    <a:lumMod val="75000"/>
                    <a:lumOff val="25000"/>
                  </a:schemeClr>
                </a:solidFill>
              </a:rPr>
              <a:t>Learning Objectives Guide</a:t>
            </a:r>
          </a:p>
          <a:p>
            <a:pPr marL="0" indent="0">
              <a:buNone/>
            </a:pPr>
            <a:r>
              <a:rPr lang="en-US" sz="1800" kern="0" dirty="0"/>
              <a:t>Provides an overview of the importance of good learning objectives, how to write them effectively, and considerations and resources available </a:t>
            </a:r>
          </a:p>
        </p:txBody>
      </p:sp>
      <p:sp>
        <p:nvSpPr>
          <p:cNvPr id="7" name="Content Placeholder 2">
            <a:extLst>
              <a:ext uri="{FF2B5EF4-FFF2-40B4-BE49-F238E27FC236}">
                <a16:creationId xmlns:a16="http://schemas.microsoft.com/office/drawing/2014/main" id="{D1E31D71-25D0-4B2A-86B4-8D6C47719610}"/>
              </a:ext>
            </a:extLst>
          </p:cNvPr>
          <p:cNvSpPr txBox="1">
            <a:spLocks/>
          </p:cNvSpPr>
          <p:nvPr/>
        </p:nvSpPr>
        <p:spPr>
          <a:xfrm>
            <a:off x="5824706" y="4261109"/>
            <a:ext cx="6062494" cy="1362372"/>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u="sng" kern="0" dirty="0">
                <a:solidFill>
                  <a:schemeClr val="tx1">
                    <a:lumMod val="75000"/>
                    <a:lumOff val="25000"/>
                  </a:schemeClr>
                </a:solidFill>
              </a:rPr>
              <a:t>Webinar Promotion Guide</a:t>
            </a:r>
          </a:p>
          <a:p>
            <a:pPr marL="0" indent="0">
              <a:buNone/>
            </a:pPr>
            <a:r>
              <a:rPr lang="en-US" sz="1800" kern="0" dirty="0"/>
              <a:t>Identifies suggested promotional activities and steps, characteristics of good promotional emails, general tips and considerations, and resources</a:t>
            </a:r>
          </a:p>
        </p:txBody>
      </p:sp>
      <p:sp>
        <p:nvSpPr>
          <p:cNvPr id="11" name="Content Placeholder 2">
            <a:extLst>
              <a:ext uri="{FF2B5EF4-FFF2-40B4-BE49-F238E27FC236}">
                <a16:creationId xmlns:a16="http://schemas.microsoft.com/office/drawing/2014/main" id="{8D85FAF5-785A-4B90-A56C-47FC0ED90C40}"/>
              </a:ext>
            </a:extLst>
          </p:cNvPr>
          <p:cNvSpPr txBox="1">
            <a:spLocks/>
          </p:cNvSpPr>
          <p:nvPr/>
        </p:nvSpPr>
        <p:spPr>
          <a:xfrm>
            <a:off x="5851607" y="5610476"/>
            <a:ext cx="6062494" cy="1018927"/>
          </a:xfrm>
          <a:prstGeom prst="rect">
            <a:avLst/>
          </a:prstGeom>
        </p:spPr>
        <p:txBody>
          <a:bodyPr numCol="1"/>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b="1" u="sng" kern="0" dirty="0">
                <a:solidFill>
                  <a:schemeClr val="tx1">
                    <a:lumMod val="75000"/>
                    <a:lumOff val="25000"/>
                  </a:schemeClr>
                </a:solidFill>
              </a:rPr>
              <a:t>Tech Guide</a:t>
            </a:r>
          </a:p>
          <a:p>
            <a:pPr marL="0" indent="0">
              <a:buNone/>
            </a:pPr>
            <a:r>
              <a:rPr lang="en-US" sz="1800" kern="0" dirty="0"/>
              <a:t>Provides recommendations for platform options, audio &amp; visual, lightning, low bandwidth considerations, etc. </a:t>
            </a:r>
          </a:p>
        </p:txBody>
      </p:sp>
      <p:cxnSp>
        <p:nvCxnSpPr>
          <p:cNvPr id="12" name="Straight Arrow Connector 11">
            <a:extLst>
              <a:ext uri="{FF2B5EF4-FFF2-40B4-BE49-F238E27FC236}">
                <a16:creationId xmlns:a16="http://schemas.microsoft.com/office/drawing/2014/main" id="{2F392F1D-3210-40C8-B3EF-2ECEE622FBA0}"/>
              </a:ext>
            </a:extLst>
          </p:cNvPr>
          <p:cNvCxnSpPr>
            <a:cxnSpLocks/>
          </p:cNvCxnSpPr>
          <p:nvPr/>
        </p:nvCxnSpPr>
        <p:spPr>
          <a:xfrm flipV="1">
            <a:off x="5028647" y="4457131"/>
            <a:ext cx="822960" cy="1"/>
          </a:xfrm>
          <a:prstGeom prst="straightConnector1">
            <a:avLst/>
          </a:prstGeom>
          <a:noFill/>
          <a:ln w="57150" cap="flat">
            <a:solidFill>
              <a:srgbClr val="FF9A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292842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E8EA9-54AC-4ED3-AD79-66D953AF79BC}"/>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3" name="Content Placeholder 2">
            <a:extLst>
              <a:ext uri="{FF2B5EF4-FFF2-40B4-BE49-F238E27FC236}">
                <a16:creationId xmlns:a16="http://schemas.microsoft.com/office/drawing/2014/main" id="{D1E31D71-25D0-4B2A-86B4-8D6C47719610}"/>
              </a:ext>
            </a:extLst>
          </p:cNvPr>
          <p:cNvSpPr>
            <a:spLocks noGrp="1"/>
          </p:cNvSpPr>
          <p:nvPr>
            <p:ph sz="quarter" idx="10"/>
          </p:nvPr>
        </p:nvSpPr>
        <p:spPr>
          <a:xfrm>
            <a:off x="142874" y="1966797"/>
            <a:ext cx="4940854" cy="4220359"/>
          </a:xfrm>
        </p:spPr>
        <p:txBody>
          <a:bodyPr numCol="1"/>
          <a:lstStyle/>
          <a:p>
            <a:pPr marL="0" indent="0">
              <a:buNone/>
            </a:pPr>
            <a:r>
              <a:rPr lang="en-US" sz="1800" b="1" u="sng" dirty="0"/>
              <a:t>Currently Available</a:t>
            </a:r>
          </a:p>
          <a:p>
            <a:pPr marL="461963" indent="-230188"/>
            <a:r>
              <a:rPr lang="en-US" sz="1800" dirty="0"/>
              <a:t>Storyboard Template</a:t>
            </a:r>
          </a:p>
          <a:p>
            <a:pPr marL="461963" indent="-230188"/>
            <a:r>
              <a:rPr lang="en-US" sz="1800" dirty="0"/>
              <a:t>Trainee Spreadsheet</a:t>
            </a:r>
          </a:p>
          <a:p>
            <a:pPr marL="461963" indent="-230188"/>
            <a:r>
              <a:rPr lang="en-US" sz="1800" dirty="0"/>
              <a:t>Post-Training Questionnaire Template</a:t>
            </a:r>
          </a:p>
          <a:p>
            <a:pPr marL="461963" indent="-230188"/>
            <a:r>
              <a:rPr lang="en-US" sz="1800" dirty="0"/>
              <a:t>Report Template</a:t>
            </a:r>
          </a:p>
          <a:p>
            <a:pPr marL="461963" indent="-230188"/>
            <a:r>
              <a:rPr lang="en-US" sz="1800" i="1" dirty="0"/>
              <a:t>Draft</a:t>
            </a:r>
            <a:r>
              <a:rPr lang="en-US" sz="1800" dirty="0"/>
              <a:t> Thematic Observation Icons </a:t>
            </a:r>
          </a:p>
          <a:p>
            <a:pPr marL="461963" indent="-230188"/>
            <a:r>
              <a:rPr lang="en-US" sz="1800" i="1" dirty="0"/>
              <a:t>Draft </a:t>
            </a:r>
            <a:r>
              <a:rPr lang="en-US" sz="1800" dirty="0"/>
              <a:t>Promotional Flyer Template </a:t>
            </a:r>
          </a:p>
          <a:p>
            <a:pPr marL="0" indent="0">
              <a:buNone/>
            </a:pPr>
            <a:endParaRPr lang="en-US" sz="1800" dirty="0"/>
          </a:p>
          <a:p>
            <a:pPr marL="0" indent="0">
              <a:buNone/>
            </a:pPr>
            <a:r>
              <a:rPr lang="en-US" sz="1800" b="1" u="sng" dirty="0">
                <a:solidFill>
                  <a:srgbClr val="21395F"/>
                </a:solidFill>
              </a:rPr>
              <a:t>Coming Soon</a:t>
            </a:r>
          </a:p>
          <a:p>
            <a:pPr marL="461963" indent="-230188"/>
            <a:r>
              <a:rPr lang="en-US" sz="1800" dirty="0">
                <a:solidFill>
                  <a:srgbClr val="21395F"/>
                </a:solidFill>
              </a:rPr>
              <a:t>Presentation Templates</a:t>
            </a:r>
          </a:p>
          <a:p>
            <a:pPr marL="461963" indent="-230188"/>
            <a:r>
              <a:rPr lang="en-US" sz="1800" dirty="0">
                <a:solidFill>
                  <a:srgbClr val="21395F"/>
                </a:solidFill>
              </a:rPr>
              <a:t>Logo &amp; Icon Bank</a:t>
            </a:r>
          </a:p>
          <a:p>
            <a:pPr marL="461963" indent="-230188"/>
            <a:r>
              <a:rPr lang="en-US" sz="1800" dirty="0">
                <a:solidFill>
                  <a:srgbClr val="21395F"/>
                </a:solidFill>
              </a:rPr>
              <a:t>Tech Guide</a:t>
            </a:r>
          </a:p>
          <a:p>
            <a:pPr marL="0" indent="0">
              <a:buNone/>
            </a:pPr>
            <a:endParaRPr lang="en-US" sz="1800" dirty="0"/>
          </a:p>
        </p:txBody>
      </p:sp>
      <p:sp>
        <p:nvSpPr>
          <p:cNvPr id="4" name="Content Placeholder 3">
            <a:extLst>
              <a:ext uri="{FF2B5EF4-FFF2-40B4-BE49-F238E27FC236}">
                <a16:creationId xmlns:a16="http://schemas.microsoft.com/office/drawing/2014/main" id="{B3432E80-A4FF-45C2-8DB7-6538601859E2}"/>
              </a:ext>
            </a:extLst>
          </p:cNvPr>
          <p:cNvSpPr>
            <a:spLocks noGrp="1"/>
          </p:cNvSpPr>
          <p:nvPr>
            <p:ph sz="quarter" idx="11"/>
          </p:nvPr>
        </p:nvSpPr>
        <p:spPr>
          <a:xfrm>
            <a:off x="2291379" y="304800"/>
            <a:ext cx="8033721" cy="533400"/>
          </a:xfrm>
        </p:spPr>
        <p:txBody>
          <a:bodyPr/>
          <a:lstStyle/>
          <a:p>
            <a:pPr algn="l"/>
            <a:r>
              <a:rPr lang="en-US" sz="4000" dirty="0"/>
              <a:t>Templates &amp; Design Assets</a:t>
            </a:r>
          </a:p>
        </p:txBody>
      </p:sp>
      <p:pic>
        <p:nvPicPr>
          <p:cNvPr id="7" name="Picture 6"/>
          <p:cNvPicPr>
            <a:picLocks noChangeAspect="1"/>
          </p:cNvPicPr>
          <p:nvPr/>
        </p:nvPicPr>
        <p:blipFill>
          <a:blip r:embed="rId3"/>
          <a:stretch>
            <a:fillRect/>
          </a:stretch>
        </p:blipFill>
        <p:spPr>
          <a:xfrm>
            <a:off x="4815210" y="4529749"/>
            <a:ext cx="5347756" cy="2099654"/>
          </a:xfrm>
          <a:prstGeom prst="rect">
            <a:avLst/>
          </a:prstGeom>
          <a:solidFill>
            <a:schemeClr val="bg1"/>
          </a:solidFill>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7943">
            <a:off x="9463801" y="3185180"/>
            <a:ext cx="2354107" cy="304649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5495" y="1367996"/>
            <a:ext cx="2811705" cy="1647589"/>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616" r="7419" b="3016"/>
          <a:stretch/>
        </p:blipFill>
        <p:spPr>
          <a:xfrm>
            <a:off x="6713797" y="1367996"/>
            <a:ext cx="2361698" cy="2978168"/>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15209" y="1825522"/>
            <a:ext cx="1678535" cy="2256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47612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7E8EA9-54AC-4ED3-AD79-66D953AF79BC}"/>
              </a:ext>
            </a:extLst>
          </p:cNvPr>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4" name="Content Placeholder 3">
            <a:extLst>
              <a:ext uri="{FF2B5EF4-FFF2-40B4-BE49-F238E27FC236}">
                <a16:creationId xmlns:a16="http://schemas.microsoft.com/office/drawing/2014/main" id="{B3432E80-A4FF-45C2-8DB7-6538601859E2}"/>
              </a:ext>
            </a:extLst>
          </p:cNvPr>
          <p:cNvSpPr>
            <a:spLocks noGrp="1"/>
          </p:cNvSpPr>
          <p:nvPr>
            <p:ph sz="quarter" idx="11"/>
          </p:nvPr>
        </p:nvSpPr>
        <p:spPr>
          <a:xfrm>
            <a:off x="2291379" y="304800"/>
            <a:ext cx="8033721" cy="533400"/>
          </a:xfrm>
        </p:spPr>
        <p:txBody>
          <a:bodyPr/>
          <a:lstStyle/>
          <a:p>
            <a:pPr algn="l"/>
            <a:r>
              <a:rPr lang="en-US" sz="4000" dirty="0"/>
              <a:t>WGCapD Review Support</a:t>
            </a:r>
          </a:p>
        </p:txBody>
      </p:sp>
      <p:graphicFrame>
        <p:nvGraphicFramePr>
          <p:cNvPr id="5" name="Diagram 4"/>
          <p:cNvGraphicFramePr/>
          <p:nvPr>
            <p:extLst>
              <p:ext uri="{D42A27DB-BD31-4B8C-83A1-F6EECF244321}">
                <p14:modId xmlns:p14="http://schemas.microsoft.com/office/powerpoint/2010/main" val="2009671089"/>
              </p:ext>
            </p:extLst>
          </p:nvPr>
        </p:nvGraphicFramePr>
        <p:xfrm>
          <a:off x="1891666" y="4600332"/>
          <a:ext cx="7340170" cy="2216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605746603"/>
              </p:ext>
            </p:extLst>
          </p:nvPr>
        </p:nvGraphicFramePr>
        <p:xfrm>
          <a:off x="1891662" y="2836623"/>
          <a:ext cx="7340170" cy="2212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713109335"/>
              </p:ext>
            </p:extLst>
          </p:nvPr>
        </p:nvGraphicFramePr>
        <p:xfrm>
          <a:off x="1907993" y="1235206"/>
          <a:ext cx="7424058" cy="21928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Google Shape;25;p5"/>
          <p:cNvSpPr txBox="1">
            <a:spLocks/>
          </p:cNvSpPr>
          <p:nvPr/>
        </p:nvSpPr>
        <p:spPr>
          <a:xfrm>
            <a:off x="293584" y="2046113"/>
            <a:ext cx="1828833" cy="745496"/>
          </a:xfrm>
          <a:prstGeom prst="rect">
            <a:avLst/>
          </a:prstGeom>
          <a:noFill/>
          <a:ln>
            <a:noFill/>
          </a:ln>
        </p:spPr>
        <p:txBody>
          <a:bodyPr spcFirstLastPara="1" wrap="square" lIns="91425" tIns="45700" rIns="91425" bIns="45700" anchor="t" anchorCtr="0">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rtl="0">
              <a:spcBef>
                <a:spcPts val="0"/>
              </a:spcBef>
              <a:spcAft>
                <a:spcPts val="600"/>
              </a:spcAft>
              <a:buClr>
                <a:srgbClr val="002569"/>
              </a:buClr>
              <a:buSzPts val="1600"/>
              <a:buFont typeface="Arial"/>
              <a:buNone/>
            </a:pPr>
            <a:r>
              <a:rPr lang="en-US" sz="1800" b="1" kern="0" dirty="0">
                <a:latin typeface="+mn-lt"/>
              </a:rPr>
              <a:t>Pre-Webinar: </a:t>
            </a:r>
            <a:r>
              <a:rPr lang="en-US" sz="1600" kern="0" dirty="0">
                <a:latin typeface="+mn-lt"/>
              </a:rPr>
              <a:t>60-90 days before</a:t>
            </a:r>
            <a:endParaRPr lang="en-US" kern="0" dirty="0">
              <a:latin typeface="+mn-lt"/>
            </a:endParaRPr>
          </a:p>
        </p:txBody>
      </p:sp>
      <p:sp>
        <p:nvSpPr>
          <p:cNvPr id="9" name="Google Shape;25;p5"/>
          <p:cNvSpPr txBox="1">
            <a:spLocks/>
          </p:cNvSpPr>
          <p:nvPr/>
        </p:nvSpPr>
        <p:spPr>
          <a:xfrm>
            <a:off x="293584" y="3752764"/>
            <a:ext cx="1997795" cy="453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spcAft>
                <a:spcPts val="600"/>
              </a:spcAft>
              <a:buSzPts val="1600"/>
              <a:buFont typeface="Arial"/>
              <a:buNone/>
            </a:pPr>
            <a:r>
              <a:rPr lang="en-US" sz="1800" b="1" dirty="0">
                <a:latin typeface="+mn-lt"/>
              </a:rPr>
              <a:t>During Webinar:</a:t>
            </a:r>
          </a:p>
        </p:txBody>
      </p:sp>
      <p:sp>
        <p:nvSpPr>
          <p:cNvPr id="10" name="Google Shape;25;p5"/>
          <p:cNvSpPr txBox="1">
            <a:spLocks/>
          </p:cNvSpPr>
          <p:nvPr/>
        </p:nvSpPr>
        <p:spPr>
          <a:xfrm>
            <a:off x="293584" y="5393122"/>
            <a:ext cx="1863985" cy="35995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spcAft>
                <a:spcPts val="600"/>
              </a:spcAft>
              <a:buSzPts val="1600"/>
              <a:buFont typeface="Arial"/>
              <a:buNone/>
            </a:pPr>
            <a:r>
              <a:rPr lang="en-US" sz="1800" b="1" dirty="0">
                <a:latin typeface="+mn-lt"/>
              </a:rPr>
              <a:t>Post-Webinar: </a:t>
            </a:r>
            <a:r>
              <a:rPr lang="en-US" sz="1600" dirty="0">
                <a:latin typeface="Arial"/>
              </a:rPr>
              <a:t>5-45 days after</a:t>
            </a:r>
            <a:endParaRPr lang="en-US" dirty="0">
              <a:latin typeface="Arial"/>
            </a:endParaRPr>
          </a:p>
        </p:txBody>
      </p:sp>
      <p:grpSp>
        <p:nvGrpSpPr>
          <p:cNvPr id="11" name="Group 10"/>
          <p:cNvGrpSpPr/>
          <p:nvPr/>
        </p:nvGrpSpPr>
        <p:grpSpPr>
          <a:xfrm>
            <a:off x="10070868" y="2836623"/>
            <a:ext cx="1518083" cy="2548759"/>
            <a:chOff x="7549717" y="2878359"/>
            <a:chExt cx="1518083" cy="2548759"/>
          </a:xfrm>
        </p:grpSpPr>
        <p:sp>
          <p:nvSpPr>
            <p:cNvPr id="12" name="Oval 11"/>
            <p:cNvSpPr/>
            <p:nvPr/>
          </p:nvSpPr>
          <p:spPr>
            <a:xfrm>
              <a:off x="7706366" y="3882935"/>
              <a:ext cx="365760" cy="365760"/>
            </a:xfrm>
            <a:prstGeom prst="ellipse">
              <a:avLst/>
            </a:prstGeom>
            <a:solidFill>
              <a:srgbClr val="E6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706366" y="4817516"/>
              <a:ext cx="365760" cy="365760"/>
            </a:xfrm>
            <a:prstGeom prst="ellipse">
              <a:avLst/>
            </a:prstGeom>
            <a:solidFill>
              <a:srgbClr val="84C7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25;p5"/>
            <p:cNvSpPr txBox="1">
              <a:spLocks/>
            </p:cNvSpPr>
            <p:nvPr/>
          </p:nvSpPr>
          <p:spPr>
            <a:xfrm>
              <a:off x="8130917" y="3882935"/>
              <a:ext cx="889899" cy="7217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spcAft>
                  <a:spcPts val="600"/>
                </a:spcAft>
                <a:buSzPts val="1600"/>
                <a:buFont typeface="Arial"/>
                <a:buNone/>
              </a:pPr>
              <a:r>
                <a:rPr lang="en-US" sz="1200" dirty="0">
                  <a:latin typeface="+mn-lt"/>
                </a:rPr>
                <a:t>WGCapD can review</a:t>
              </a:r>
            </a:p>
          </p:txBody>
        </p:sp>
        <p:sp>
          <p:nvSpPr>
            <p:cNvPr id="15" name="Google Shape;25;p5"/>
            <p:cNvSpPr txBox="1">
              <a:spLocks/>
            </p:cNvSpPr>
            <p:nvPr/>
          </p:nvSpPr>
          <p:spPr>
            <a:xfrm>
              <a:off x="8130916" y="4817515"/>
              <a:ext cx="889899" cy="6096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spcAft>
                  <a:spcPts val="600"/>
                </a:spcAft>
                <a:buSzPts val="1600"/>
                <a:buFont typeface="Arial"/>
                <a:buNone/>
              </a:pPr>
              <a:r>
                <a:rPr lang="en-US" sz="1200" dirty="0">
                  <a:latin typeface="+mn-lt"/>
                </a:rPr>
                <a:t>WGCapD actions</a:t>
              </a:r>
            </a:p>
          </p:txBody>
        </p:sp>
        <p:sp>
          <p:nvSpPr>
            <p:cNvPr id="16" name="Oval 15"/>
            <p:cNvSpPr/>
            <p:nvPr/>
          </p:nvSpPr>
          <p:spPr>
            <a:xfrm>
              <a:off x="7706365" y="3034174"/>
              <a:ext cx="365760" cy="365760"/>
            </a:xfrm>
            <a:prstGeom prst="ellipse">
              <a:avLst/>
            </a:prstGeom>
            <a:solidFill>
              <a:srgbClr val="DAE5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25;p5"/>
            <p:cNvSpPr txBox="1">
              <a:spLocks/>
            </p:cNvSpPr>
            <p:nvPr/>
          </p:nvSpPr>
          <p:spPr>
            <a:xfrm>
              <a:off x="8130916" y="3034174"/>
              <a:ext cx="889899" cy="7217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spcAft>
                  <a:spcPts val="600"/>
                </a:spcAft>
                <a:buSzPts val="1600"/>
                <a:buFont typeface="Arial"/>
                <a:buNone/>
              </a:pPr>
              <a:r>
                <a:rPr lang="en-US" sz="1200" dirty="0">
                  <a:latin typeface="+mn-lt"/>
                </a:rPr>
                <a:t>Webinar Good Practice</a:t>
              </a:r>
            </a:p>
          </p:txBody>
        </p:sp>
        <p:sp>
          <p:nvSpPr>
            <p:cNvPr id="18" name="Rounded Rectangle 17"/>
            <p:cNvSpPr/>
            <p:nvPr/>
          </p:nvSpPr>
          <p:spPr>
            <a:xfrm>
              <a:off x="7549717" y="2878359"/>
              <a:ext cx="1518083" cy="2548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8893856"/>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7395</TotalTime>
  <Words>881</Words>
  <Application>Microsoft Office PowerPoint</Application>
  <PresentationFormat>Widescreen</PresentationFormat>
  <Paragraphs>103</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Arial Bold</vt:lpstr>
      <vt:lpstr>Calibri</vt:lpstr>
      <vt:lpstr>Courier New</vt:lpstr>
      <vt:lpstr>Wingdings</vt:lpstr>
      <vt:lpstr>Default</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Ross, Kenton W. (LARC-E3)</cp:lastModifiedBy>
  <cp:revision>221</cp:revision>
  <cp:lastPrinted>2017-08-23T16:50:31Z</cp:lastPrinted>
  <dcterms:created xsi:type="dcterms:W3CDTF">2017-04-07T17:29:45Z</dcterms:created>
  <dcterms:modified xsi:type="dcterms:W3CDTF">2021-04-17T00:35:42Z</dcterms:modified>
</cp:coreProperties>
</file>