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4"/>
    <p:sldMasterId id="2147483657" r:id="rId5"/>
    <p:sldMasterId id="2147483659" r:id="rId6"/>
    <p:sldMasterId id="2147483686" r:id="rId7"/>
  </p:sldMasterIdLst>
  <p:notesMasterIdLst>
    <p:notesMasterId r:id="rId29"/>
  </p:notesMasterIdLst>
  <p:sldIdLst>
    <p:sldId id="556" r:id="rId8"/>
    <p:sldId id="555" r:id="rId9"/>
    <p:sldId id="259" r:id="rId10"/>
    <p:sldId id="257" r:id="rId11"/>
    <p:sldId id="532" r:id="rId12"/>
    <p:sldId id="552" r:id="rId13"/>
    <p:sldId id="264" r:id="rId14"/>
    <p:sldId id="461" r:id="rId15"/>
    <p:sldId id="553" r:id="rId16"/>
    <p:sldId id="545" r:id="rId17"/>
    <p:sldId id="554" r:id="rId18"/>
    <p:sldId id="541" r:id="rId19"/>
    <p:sldId id="537" r:id="rId20"/>
    <p:sldId id="546" r:id="rId21"/>
    <p:sldId id="547" r:id="rId22"/>
    <p:sldId id="548" r:id="rId23"/>
    <p:sldId id="551" r:id="rId24"/>
    <p:sldId id="534" r:id="rId25"/>
    <p:sldId id="550" r:id="rId26"/>
    <p:sldId id="544" r:id="rId27"/>
    <p:sldId id="262" r:id="rId28"/>
  </p:sldIdLst>
  <p:sldSz cx="9144000" cy="5143500" type="screen16x9"/>
  <p:notesSz cx="6797675" cy="99266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F"/>
    <a:srgbClr val="4D4D4D"/>
    <a:srgbClr val="267485"/>
    <a:srgbClr val="EFFF9C"/>
    <a:srgbClr val="A33F1F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 autoAdjust="0"/>
    <p:restoredTop sz="91610" autoAdjust="0"/>
  </p:normalViewPr>
  <p:slideViewPr>
    <p:cSldViewPr>
      <p:cViewPr varScale="1">
        <p:scale>
          <a:sx n="183" d="100"/>
          <a:sy n="183" d="100"/>
        </p:scale>
        <p:origin x="208" y="8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BFDE7-0B0D-8544-BBC8-A6080C70E33F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8F08B9-CB89-1246-9E0F-527270A48A6B}">
      <dgm:prSet phldrT="[Text]"/>
      <dgm:spPr/>
      <dgm:t>
        <a:bodyPr/>
        <a:lstStyle/>
        <a:p>
          <a:r>
            <a:rPr lang="en-GB" dirty="0"/>
            <a:t>Landsat scene is pushed to AWS -&gt; SNS</a:t>
          </a:r>
        </a:p>
      </dgm:t>
    </dgm:pt>
    <dgm:pt modelId="{BAC638EA-14DE-B94F-BB92-78CF440D8FCF}" type="parTrans" cxnId="{0BC0B71E-BDF0-5B4B-9E4D-BA7D2313D723}">
      <dgm:prSet/>
      <dgm:spPr/>
      <dgm:t>
        <a:bodyPr/>
        <a:lstStyle/>
        <a:p>
          <a:endParaRPr lang="en-GB"/>
        </a:p>
      </dgm:t>
    </dgm:pt>
    <dgm:pt modelId="{CACD810B-D9BB-CF46-8E0C-15E2E81E79E6}" type="sibTrans" cxnId="{0BC0B71E-BDF0-5B4B-9E4D-BA7D2313D723}">
      <dgm:prSet/>
      <dgm:spPr/>
      <dgm:t>
        <a:bodyPr/>
        <a:lstStyle/>
        <a:p>
          <a:endParaRPr lang="en-GB"/>
        </a:p>
      </dgm:t>
    </dgm:pt>
    <dgm:pt modelId="{063944D4-C7B1-B144-9B2C-69111AC4662F}">
      <dgm:prSet phldrT="[Text]"/>
      <dgm:spPr/>
      <dgm:t>
        <a:bodyPr/>
        <a:lstStyle/>
        <a:p>
          <a:r>
            <a:rPr lang="en-GB" dirty="0"/>
            <a:t>SQS -&gt; Index into the ODC</a:t>
          </a:r>
        </a:p>
      </dgm:t>
    </dgm:pt>
    <dgm:pt modelId="{28B6A979-1E86-6B43-8283-3DB8C22190DE}" type="parTrans" cxnId="{4D68D34E-E2FB-3847-9821-090A4E560305}">
      <dgm:prSet/>
      <dgm:spPr/>
      <dgm:t>
        <a:bodyPr/>
        <a:lstStyle/>
        <a:p>
          <a:endParaRPr lang="en-GB"/>
        </a:p>
      </dgm:t>
    </dgm:pt>
    <dgm:pt modelId="{3D847ACD-7448-5D4E-965C-2C6EA8C5CCE5}" type="sibTrans" cxnId="{4D68D34E-E2FB-3847-9821-090A4E560305}">
      <dgm:prSet/>
      <dgm:spPr/>
      <dgm:t>
        <a:bodyPr/>
        <a:lstStyle/>
        <a:p>
          <a:endParaRPr lang="en-GB"/>
        </a:p>
      </dgm:t>
    </dgm:pt>
    <dgm:pt modelId="{3B10D073-F472-3E49-9865-961DDDC772A6}">
      <dgm:prSet phldrT="[Text]"/>
      <dgm:spPr/>
      <dgm:t>
        <a:bodyPr/>
        <a:lstStyle/>
        <a:p>
          <a:r>
            <a:rPr lang="en-GB" dirty="0"/>
            <a:t>SQS -&gt; Process with WO algorithm -&gt; SNS</a:t>
          </a:r>
        </a:p>
      </dgm:t>
    </dgm:pt>
    <dgm:pt modelId="{EE250110-FC62-B148-8E7F-D6084210CF60}" type="parTrans" cxnId="{66F8EB87-41BB-5E4D-9284-0DEF599D1B0E}">
      <dgm:prSet/>
      <dgm:spPr/>
      <dgm:t>
        <a:bodyPr/>
        <a:lstStyle/>
        <a:p>
          <a:endParaRPr lang="en-GB"/>
        </a:p>
      </dgm:t>
    </dgm:pt>
    <dgm:pt modelId="{29D05D61-34D7-474F-B95B-A902A94DA6FA}" type="sibTrans" cxnId="{66F8EB87-41BB-5E4D-9284-0DEF599D1B0E}">
      <dgm:prSet/>
      <dgm:spPr/>
      <dgm:t>
        <a:bodyPr/>
        <a:lstStyle/>
        <a:p>
          <a:endParaRPr lang="en-GB"/>
        </a:p>
      </dgm:t>
    </dgm:pt>
    <dgm:pt modelId="{DCE22C08-6A62-6843-847F-3E5C160305FC}">
      <dgm:prSet phldrT="[Text]"/>
      <dgm:spPr/>
      <dgm:t>
        <a:bodyPr/>
        <a:lstStyle/>
        <a:p>
          <a:r>
            <a:rPr lang="en-GB" dirty="0"/>
            <a:t>SQS -&gt; Process with the FC algorithm -&gt; SNS</a:t>
          </a:r>
        </a:p>
      </dgm:t>
    </dgm:pt>
    <dgm:pt modelId="{14D5F68A-E7B7-D24A-8851-CD8DA212A5DB}" type="parTrans" cxnId="{7464503C-4581-AA48-870E-87EDB479E712}">
      <dgm:prSet/>
      <dgm:spPr/>
      <dgm:t>
        <a:bodyPr/>
        <a:lstStyle/>
        <a:p>
          <a:endParaRPr lang="en-GB"/>
        </a:p>
      </dgm:t>
    </dgm:pt>
    <dgm:pt modelId="{371E2883-9CF1-2A4B-BA85-5534B4066B13}" type="sibTrans" cxnId="{7464503C-4581-AA48-870E-87EDB479E712}">
      <dgm:prSet/>
      <dgm:spPr/>
      <dgm:t>
        <a:bodyPr/>
        <a:lstStyle/>
        <a:p>
          <a:endParaRPr lang="en-GB"/>
        </a:p>
      </dgm:t>
    </dgm:pt>
    <dgm:pt modelId="{BCF19544-92BE-A048-AF92-46BB0D45F0CA}">
      <dgm:prSet phldrT="[Text]"/>
      <dgm:spPr/>
      <dgm:t>
        <a:bodyPr/>
        <a:lstStyle/>
        <a:p>
          <a:r>
            <a:rPr lang="en-GB" dirty="0"/>
            <a:t>SQS -&gt; Index into the ODC</a:t>
          </a:r>
        </a:p>
      </dgm:t>
    </dgm:pt>
    <dgm:pt modelId="{3F04F19C-4B44-4942-A064-8BA1C95173CA}" type="parTrans" cxnId="{4EDEAD29-BD68-8C48-90FC-08957E0B7E60}">
      <dgm:prSet/>
      <dgm:spPr/>
      <dgm:t>
        <a:bodyPr/>
        <a:lstStyle/>
        <a:p>
          <a:endParaRPr lang="en-GB"/>
        </a:p>
      </dgm:t>
    </dgm:pt>
    <dgm:pt modelId="{84260F83-E901-A74B-8A47-F65CC20D2654}" type="sibTrans" cxnId="{4EDEAD29-BD68-8C48-90FC-08957E0B7E60}">
      <dgm:prSet/>
      <dgm:spPr/>
      <dgm:t>
        <a:bodyPr/>
        <a:lstStyle/>
        <a:p>
          <a:endParaRPr lang="en-GB"/>
        </a:p>
      </dgm:t>
    </dgm:pt>
    <dgm:pt modelId="{9A415221-0BED-8D4A-9491-3EBB3A05546B}">
      <dgm:prSet phldrT="[Text]"/>
      <dgm:spPr/>
      <dgm:t>
        <a:bodyPr/>
        <a:lstStyle/>
        <a:p>
          <a:r>
            <a:rPr lang="en-GB" dirty="0"/>
            <a:t>SQS -&gt; Index into the ODC</a:t>
          </a:r>
        </a:p>
      </dgm:t>
    </dgm:pt>
    <dgm:pt modelId="{45D932E4-9A8C-2A46-BEB3-3A4F1AB3A154}" type="parTrans" cxnId="{564EC5AC-B519-9F4E-9F6D-EA02DC92A367}">
      <dgm:prSet/>
      <dgm:spPr/>
      <dgm:t>
        <a:bodyPr/>
        <a:lstStyle/>
        <a:p>
          <a:endParaRPr lang="en-GB"/>
        </a:p>
      </dgm:t>
    </dgm:pt>
    <dgm:pt modelId="{12680383-D199-554E-8644-1C6F939FA639}" type="sibTrans" cxnId="{564EC5AC-B519-9F4E-9F6D-EA02DC92A367}">
      <dgm:prSet/>
      <dgm:spPr/>
      <dgm:t>
        <a:bodyPr/>
        <a:lstStyle/>
        <a:p>
          <a:endParaRPr lang="en-GB"/>
        </a:p>
      </dgm:t>
    </dgm:pt>
    <dgm:pt modelId="{9532036F-6E85-1940-8B42-B846533FE151}" type="pres">
      <dgm:prSet presAssocID="{BB6BFDE7-0B0D-8544-BBC8-A6080C70E33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9A8AAB-A0CD-584F-A829-8ED6125C6829}" type="pres">
      <dgm:prSet presAssocID="{A28F08B9-CB89-1246-9E0F-527270A48A6B}" presName="root1" presStyleCnt="0"/>
      <dgm:spPr/>
    </dgm:pt>
    <dgm:pt modelId="{EB86DF01-E83F-7644-8089-2894F896C2D0}" type="pres">
      <dgm:prSet presAssocID="{A28F08B9-CB89-1246-9E0F-527270A48A6B}" presName="LevelOneTextNode" presStyleLbl="node0" presStyleIdx="0" presStyleCnt="1">
        <dgm:presLayoutVars>
          <dgm:chPref val="3"/>
        </dgm:presLayoutVars>
      </dgm:prSet>
      <dgm:spPr/>
    </dgm:pt>
    <dgm:pt modelId="{D3E30594-C465-2F48-A2B1-B7C4FF209EF2}" type="pres">
      <dgm:prSet presAssocID="{A28F08B9-CB89-1246-9E0F-527270A48A6B}" presName="level2hierChild" presStyleCnt="0"/>
      <dgm:spPr/>
    </dgm:pt>
    <dgm:pt modelId="{485078FD-4EBB-7F48-A528-783917A6E26D}" type="pres">
      <dgm:prSet presAssocID="{28B6A979-1E86-6B43-8283-3DB8C22190DE}" presName="conn2-1" presStyleLbl="parChTrans1D2" presStyleIdx="0" presStyleCnt="3"/>
      <dgm:spPr/>
    </dgm:pt>
    <dgm:pt modelId="{26DBC6C7-0703-E543-BB8C-7EE60CC213ED}" type="pres">
      <dgm:prSet presAssocID="{28B6A979-1E86-6B43-8283-3DB8C22190DE}" presName="connTx" presStyleLbl="parChTrans1D2" presStyleIdx="0" presStyleCnt="3"/>
      <dgm:spPr/>
    </dgm:pt>
    <dgm:pt modelId="{C99AA205-9307-FB47-B291-94810B0F18BD}" type="pres">
      <dgm:prSet presAssocID="{063944D4-C7B1-B144-9B2C-69111AC4662F}" presName="root2" presStyleCnt="0"/>
      <dgm:spPr/>
    </dgm:pt>
    <dgm:pt modelId="{F9DC6AAD-0A12-DE47-997E-ACA6B521F2D9}" type="pres">
      <dgm:prSet presAssocID="{063944D4-C7B1-B144-9B2C-69111AC4662F}" presName="LevelTwoTextNode" presStyleLbl="node2" presStyleIdx="0" presStyleCnt="3">
        <dgm:presLayoutVars>
          <dgm:chPref val="3"/>
        </dgm:presLayoutVars>
      </dgm:prSet>
      <dgm:spPr/>
    </dgm:pt>
    <dgm:pt modelId="{93F7A584-8F86-A44F-81BB-AF2B29B1DE03}" type="pres">
      <dgm:prSet presAssocID="{063944D4-C7B1-B144-9B2C-69111AC4662F}" presName="level3hierChild" presStyleCnt="0"/>
      <dgm:spPr/>
    </dgm:pt>
    <dgm:pt modelId="{958A150F-8D78-4E40-B761-5EBC1B8AD0AC}" type="pres">
      <dgm:prSet presAssocID="{EE250110-FC62-B148-8E7F-D6084210CF60}" presName="conn2-1" presStyleLbl="parChTrans1D2" presStyleIdx="1" presStyleCnt="3"/>
      <dgm:spPr/>
    </dgm:pt>
    <dgm:pt modelId="{085F9A51-AD2C-184C-B74B-59991FE8A838}" type="pres">
      <dgm:prSet presAssocID="{EE250110-FC62-B148-8E7F-D6084210CF60}" presName="connTx" presStyleLbl="parChTrans1D2" presStyleIdx="1" presStyleCnt="3"/>
      <dgm:spPr/>
    </dgm:pt>
    <dgm:pt modelId="{A1CB0ECE-B786-EC49-A1A7-1D01E8163F1E}" type="pres">
      <dgm:prSet presAssocID="{3B10D073-F472-3E49-9865-961DDDC772A6}" presName="root2" presStyleCnt="0"/>
      <dgm:spPr/>
    </dgm:pt>
    <dgm:pt modelId="{EA80EB21-97D9-B640-A485-F46C2642F450}" type="pres">
      <dgm:prSet presAssocID="{3B10D073-F472-3E49-9865-961DDDC772A6}" presName="LevelTwoTextNode" presStyleLbl="node2" presStyleIdx="1" presStyleCnt="3">
        <dgm:presLayoutVars>
          <dgm:chPref val="3"/>
        </dgm:presLayoutVars>
      </dgm:prSet>
      <dgm:spPr/>
    </dgm:pt>
    <dgm:pt modelId="{4C767933-D562-3242-AE23-77BCE795B481}" type="pres">
      <dgm:prSet presAssocID="{3B10D073-F472-3E49-9865-961DDDC772A6}" presName="level3hierChild" presStyleCnt="0"/>
      <dgm:spPr/>
    </dgm:pt>
    <dgm:pt modelId="{626E6A9C-B79B-F348-A62B-9A7384EB22F9}" type="pres">
      <dgm:prSet presAssocID="{45D932E4-9A8C-2A46-BEB3-3A4F1AB3A154}" presName="conn2-1" presStyleLbl="parChTrans1D3" presStyleIdx="0" presStyleCnt="2"/>
      <dgm:spPr/>
    </dgm:pt>
    <dgm:pt modelId="{F1C7BA83-3725-9848-9900-92FED005A837}" type="pres">
      <dgm:prSet presAssocID="{45D932E4-9A8C-2A46-BEB3-3A4F1AB3A154}" presName="connTx" presStyleLbl="parChTrans1D3" presStyleIdx="0" presStyleCnt="2"/>
      <dgm:spPr/>
    </dgm:pt>
    <dgm:pt modelId="{DEAA0488-820B-AA4F-AE4C-FF53BEDE9E4A}" type="pres">
      <dgm:prSet presAssocID="{9A415221-0BED-8D4A-9491-3EBB3A05546B}" presName="root2" presStyleCnt="0"/>
      <dgm:spPr/>
    </dgm:pt>
    <dgm:pt modelId="{7466AAC1-B676-3448-AB1F-7ADE45966677}" type="pres">
      <dgm:prSet presAssocID="{9A415221-0BED-8D4A-9491-3EBB3A05546B}" presName="LevelTwoTextNode" presStyleLbl="node3" presStyleIdx="0" presStyleCnt="2">
        <dgm:presLayoutVars>
          <dgm:chPref val="3"/>
        </dgm:presLayoutVars>
      </dgm:prSet>
      <dgm:spPr/>
    </dgm:pt>
    <dgm:pt modelId="{EE136F46-C2F5-C240-9D9B-F394D5FB7B0E}" type="pres">
      <dgm:prSet presAssocID="{9A415221-0BED-8D4A-9491-3EBB3A05546B}" presName="level3hierChild" presStyleCnt="0"/>
      <dgm:spPr/>
    </dgm:pt>
    <dgm:pt modelId="{57D75260-B027-C041-ABEB-2EDB48DD6A47}" type="pres">
      <dgm:prSet presAssocID="{14D5F68A-E7B7-D24A-8851-CD8DA212A5DB}" presName="conn2-1" presStyleLbl="parChTrans1D2" presStyleIdx="2" presStyleCnt="3"/>
      <dgm:spPr/>
    </dgm:pt>
    <dgm:pt modelId="{C928FA31-93E8-7D44-B301-1B92F37DACC8}" type="pres">
      <dgm:prSet presAssocID="{14D5F68A-E7B7-D24A-8851-CD8DA212A5DB}" presName="connTx" presStyleLbl="parChTrans1D2" presStyleIdx="2" presStyleCnt="3"/>
      <dgm:spPr/>
    </dgm:pt>
    <dgm:pt modelId="{3F7BAFFB-7D5B-1A40-B631-5562821FC521}" type="pres">
      <dgm:prSet presAssocID="{DCE22C08-6A62-6843-847F-3E5C160305FC}" presName="root2" presStyleCnt="0"/>
      <dgm:spPr/>
    </dgm:pt>
    <dgm:pt modelId="{5EE5661C-2DF6-C54B-A1F3-5B81F41B4314}" type="pres">
      <dgm:prSet presAssocID="{DCE22C08-6A62-6843-847F-3E5C160305FC}" presName="LevelTwoTextNode" presStyleLbl="node2" presStyleIdx="2" presStyleCnt="3">
        <dgm:presLayoutVars>
          <dgm:chPref val="3"/>
        </dgm:presLayoutVars>
      </dgm:prSet>
      <dgm:spPr/>
    </dgm:pt>
    <dgm:pt modelId="{3BA24D83-A4DC-6E48-A83D-514B830652D3}" type="pres">
      <dgm:prSet presAssocID="{DCE22C08-6A62-6843-847F-3E5C160305FC}" presName="level3hierChild" presStyleCnt="0"/>
      <dgm:spPr/>
    </dgm:pt>
    <dgm:pt modelId="{5E18DD31-00E4-D344-A072-0A3B4443E323}" type="pres">
      <dgm:prSet presAssocID="{3F04F19C-4B44-4942-A064-8BA1C95173CA}" presName="conn2-1" presStyleLbl="parChTrans1D3" presStyleIdx="1" presStyleCnt="2"/>
      <dgm:spPr/>
    </dgm:pt>
    <dgm:pt modelId="{41BC99B3-A81E-FA44-84DE-23FDF89E8E85}" type="pres">
      <dgm:prSet presAssocID="{3F04F19C-4B44-4942-A064-8BA1C95173CA}" presName="connTx" presStyleLbl="parChTrans1D3" presStyleIdx="1" presStyleCnt="2"/>
      <dgm:spPr/>
    </dgm:pt>
    <dgm:pt modelId="{4FABBC8A-2BA1-694D-8DD1-22BEEDAEC09F}" type="pres">
      <dgm:prSet presAssocID="{BCF19544-92BE-A048-AF92-46BB0D45F0CA}" presName="root2" presStyleCnt="0"/>
      <dgm:spPr/>
    </dgm:pt>
    <dgm:pt modelId="{307A2F54-3DCE-674B-901B-2872C5536AAC}" type="pres">
      <dgm:prSet presAssocID="{BCF19544-92BE-A048-AF92-46BB0D45F0CA}" presName="LevelTwoTextNode" presStyleLbl="node3" presStyleIdx="1" presStyleCnt="2">
        <dgm:presLayoutVars>
          <dgm:chPref val="3"/>
        </dgm:presLayoutVars>
      </dgm:prSet>
      <dgm:spPr/>
    </dgm:pt>
    <dgm:pt modelId="{ADCE065A-2AA5-9847-A795-49711D39E6B3}" type="pres">
      <dgm:prSet presAssocID="{BCF19544-92BE-A048-AF92-46BB0D45F0CA}" presName="level3hierChild" presStyleCnt="0"/>
      <dgm:spPr/>
    </dgm:pt>
  </dgm:ptLst>
  <dgm:cxnLst>
    <dgm:cxn modelId="{9CAA1C0E-F06A-CE42-9AE1-40B34EDA5942}" type="presOf" srcId="{BB6BFDE7-0B0D-8544-BBC8-A6080C70E33F}" destId="{9532036F-6E85-1940-8B42-B846533FE151}" srcOrd="0" destOrd="0" presId="urn:microsoft.com/office/officeart/2005/8/layout/hierarchy2"/>
    <dgm:cxn modelId="{8E273912-9174-1F4E-88DA-C986E71E5BD6}" type="presOf" srcId="{9A415221-0BED-8D4A-9491-3EBB3A05546B}" destId="{7466AAC1-B676-3448-AB1F-7ADE45966677}" srcOrd="0" destOrd="0" presId="urn:microsoft.com/office/officeart/2005/8/layout/hierarchy2"/>
    <dgm:cxn modelId="{5DD6B91C-C35B-5F45-8195-17ECCA6238E3}" type="presOf" srcId="{3F04F19C-4B44-4942-A064-8BA1C95173CA}" destId="{5E18DD31-00E4-D344-A072-0A3B4443E323}" srcOrd="0" destOrd="0" presId="urn:microsoft.com/office/officeart/2005/8/layout/hierarchy2"/>
    <dgm:cxn modelId="{0BC0B71E-BDF0-5B4B-9E4D-BA7D2313D723}" srcId="{BB6BFDE7-0B0D-8544-BBC8-A6080C70E33F}" destId="{A28F08B9-CB89-1246-9E0F-527270A48A6B}" srcOrd="0" destOrd="0" parTransId="{BAC638EA-14DE-B94F-BB92-78CF440D8FCF}" sibTransId="{CACD810B-D9BB-CF46-8E0C-15E2E81E79E6}"/>
    <dgm:cxn modelId="{4EDEAD29-BD68-8C48-90FC-08957E0B7E60}" srcId="{DCE22C08-6A62-6843-847F-3E5C160305FC}" destId="{BCF19544-92BE-A048-AF92-46BB0D45F0CA}" srcOrd="0" destOrd="0" parTransId="{3F04F19C-4B44-4942-A064-8BA1C95173CA}" sibTransId="{84260F83-E901-A74B-8A47-F65CC20D2654}"/>
    <dgm:cxn modelId="{1DFC1A2B-C3B0-CB40-9C14-A84B328328A9}" type="presOf" srcId="{3F04F19C-4B44-4942-A064-8BA1C95173CA}" destId="{41BC99B3-A81E-FA44-84DE-23FDF89E8E85}" srcOrd="1" destOrd="0" presId="urn:microsoft.com/office/officeart/2005/8/layout/hierarchy2"/>
    <dgm:cxn modelId="{1ADE3332-2008-CB48-AE1B-17A5B116EC4D}" type="presOf" srcId="{DCE22C08-6A62-6843-847F-3E5C160305FC}" destId="{5EE5661C-2DF6-C54B-A1F3-5B81F41B4314}" srcOrd="0" destOrd="0" presId="urn:microsoft.com/office/officeart/2005/8/layout/hierarchy2"/>
    <dgm:cxn modelId="{7464503C-4581-AA48-870E-87EDB479E712}" srcId="{A28F08B9-CB89-1246-9E0F-527270A48A6B}" destId="{DCE22C08-6A62-6843-847F-3E5C160305FC}" srcOrd="2" destOrd="0" parTransId="{14D5F68A-E7B7-D24A-8851-CD8DA212A5DB}" sibTransId="{371E2883-9CF1-2A4B-BA85-5534B4066B13}"/>
    <dgm:cxn modelId="{DC14F047-1C18-4245-B5E3-5C7B42731A1F}" type="presOf" srcId="{14D5F68A-E7B7-D24A-8851-CD8DA212A5DB}" destId="{C928FA31-93E8-7D44-B301-1B92F37DACC8}" srcOrd="1" destOrd="0" presId="urn:microsoft.com/office/officeart/2005/8/layout/hierarchy2"/>
    <dgm:cxn modelId="{4D68D34E-E2FB-3847-9821-090A4E560305}" srcId="{A28F08B9-CB89-1246-9E0F-527270A48A6B}" destId="{063944D4-C7B1-B144-9B2C-69111AC4662F}" srcOrd="0" destOrd="0" parTransId="{28B6A979-1E86-6B43-8283-3DB8C22190DE}" sibTransId="{3D847ACD-7448-5D4E-965C-2C6EA8C5CCE5}"/>
    <dgm:cxn modelId="{A97C225C-BB37-794C-845D-EFDD5B90EA17}" type="presOf" srcId="{063944D4-C7B1-B144-9B2C-69111AC4662F}" destId="{F9DC6AAD-0A12-DE47-997E-ACA6B521F2D9}" srcOrd="0" destOrd="0" presId="urn:microsoft.com/office/officeart/2005/8/layout/hierarchy2"/>
    <dgm:cxn modelId="{A0EDC17B-2D2F-7E46-A8BA-2C8F3D90CB75}" type="presOf" srcId="{45D932E4-9A8C-2A46-BEB3-3A4F1AB3A154}" destId="{F1C7BA83-3725-9848-9900-92FED005A837}" srcOrd="1" destOrd="0" presId="urn:microsoft.com/office/officeart/2005/8/layout/hierarchy2"/>
    <dgm:cxn modelId="{DC20D580-0C4C-0642-B3CA-4C1842DE99D5}" type="presOf" srcId="{A28F08B9-CB89-1246-9E0F-527270A48A6B}" destId="{EB86DF01-E83F-7644-8089-2894F896C2D0}" srcOrd="0" destOrd="0" presId="urn:microsoft.com/office/officeart/2005/8/layout/hierarchy2"/>
    <dgm:cxn modelId="{3E881E85-4053-6447-8D38-2F6E6F563C2B}" type="presOf" srcId="{28B6A979-1E86-6B43-8283-3DB8C22190DE}" destId="{485078FD-4EBB-7F48-A528-783917A6E26D}" srcOrd="0" destOrd="0" presId="urn:microsoft.com/office/officeart/2005/8/layout/hierarchy2"/>
    <dgm:cxn modelId="{66F8EB87-41BB-5E4D-9284-0DEF599D1B0E}" srcId="{A28F08B9-CB89-1246-9E0F-527270A48A6B}" destId="{3B10D073-F472-3E49-9865-961DDDC772A6}" srcOrd="1" destOrd="0" parTransId="{EE250110-FC62-B148-8E7F-D6084210CF60}" sibTransId="{29D05D61-34D7-474F-B95B-A902A94DA6FA}"/>
    <dgm:cxn modelId="{C1C3F296-9702-EC4C-9F63-959A97EC4EEB}" type="presOf" srcId="{3B10D073-F472-3E49-9865-961DDDC772A6}" destId="{EA80EB21-97D9-B640-A485-F46C2642F450}" srcOrd="0" destOrd="0" presId="urn:microsoft.com/office/officeart/2005/8/layout/hierarchy2"/>
    <dgm:cxn modelId="{564EC5AC-B519-9F4E-9F6D-EA02DC92A367}" srcId="{3B10D073-F472-3E49-9865-961DDDC772A6}" destId="{9A415221-0BED-8D4A-9491-3EBB3A05546B}" srcOrd="0" destOrd="0" parTransId="{45D932E4-9A8C-2A46-BEB3-3A4F1AB3A154}" sibTransId="{12680383-D199-554E-8644-1C6F939FA639}"/>
    <dgm:cxn modelId="{1B75A9BB-2348-B54C-BC55-793CCB435367}" type="presOf" srcId="{EE250110-FC62-B148-8E7F-D6084210CF60}" destId="{085F9A51-AD2C-184C-B74B-59991FE8A838}" srcOrd="1" destOrd="0" presId="urn:microsoft.com/office/officeart/2005/8/layout/hierarchy2"/>
    <dgm:cxn modelId="{246062C7-6150-374F-AB66-467A914C3C39}" type="presOf" srcId="{14D5F68A-E7B7-D24A-8851-CD8DA212A5DB}" destId="{57D75260-B027-C041-ABEB-2EDB48DD6A47}" srcOrd="0" destOrd="0" presId="urn:microsoft.com/office/officeart/2005/8/layout/hierarchy2"/>
    <dgm:cxn modelId="{063421DB-60BD-9349-BB1F-10B4BD69B4B2}" type="presOf" srcId="{EE250110-FC62-B148-8E7F-D6084210CF60}" destId="{958A150F-8D78-4E40-B761-5EBC1B8AD0AC}" srcOrd="0" destOrd="0" presId="urn:microsoft.com/office/officeart/2005/8/layout/hierarchy2"/>
    <dgm:cxn modelId="{89359BDB-C6EA-5343-861B-2B4CAFCE5967}" type="presOf" srcId="{BCF19544-92BE-A048-AF92-46BB0D45F0CA}" destId="{307A2F54-3DCE-674B-901B-2872C5536AAC}" srcOrd="0" destOrd="0" presId="urn:microsoft.com/office/officeart/2005/8/layout/hierarchy2"/>
    <dgm:cxn modelId="{C3B99CF0-A387-BB48-8236-8108E3DB10DA}" type="presOf" srcId="{45D932E4-9A8C-2A46-BEB3-3A4F1AB3A154}" destId="{626E6A9C-B79B-F348-A62B-9A7384EB22F9}" srcOrd="0" destOrd="0" presId="urn:microsoft.com/office/officeart/2005/8/layout/hierarchy2"/>
    <dgm:cxn modelId="{0A3B73F2-3B60-F04D-9896-4D62E18C2D9F}" type="presOf" srcId="{28B6A979-1E86-6B43-8283-3DB8C22190DE}" destId="{26DBC6C7-0703-E543-BB8C-7EE60CC213ED}" srcOrd="1" destOrd="0" presId="urn:microsoft.com/office/officeart/2005/8/layout/hierarchy2"/>
    <dgm:cxn modelId="{618D58FE-96C3-4044-A1A4-C72B21721DB8}" type="presParOf" srcId="{9532036F-6E85-1940-8B42-B846533FE151}" destId="{B29A8AAB-A0CD-584F-A829-8ED6125C6829}" srcOrd="0" destOrd="0" presId="urn:microsoft.com/office/officeart/2005/8/layout/hierarchy2"/>
    <dgm:cxn modelId="{88808B6B-26E3-9645-A7B9-E7C330718081}" type="presParOf" srcId="{B29A8AAB-A0CD-584F-A829-8ED6125C6829}" destId="{EB86DF01-E83F-7644-8089-2894F896C2D0}" srcOrd="0" destOrd="0" presId="urn:microsoft.com/office/officeart/2005/8/layout/hierarchy2"/>
    <dgm:cxn modelId="{9571D4BA-0B3E-5C41-9246-616E413F0D11}" type="presParOf" srcId="{B29A8AAB-A0CD-584F-A829-8ED6125C6829}" destId="{D3E30594-C465-2F48-A2B1-B7C4FF209EF2}" srcOrd="1" destOrd="0" presId="urn:microsoft.com/office/officeart/2005/8/layout/hierarchy2"/>
    <dgm:cxn modelId="{0D62F087-F5E6-474A-AD0F-E93AA1C17F30}" type="presParOf" srcId="{D3E30594-C465-2F48-A2B1-B7C4FF209EF2}" destId="{485078FD-4EBB-7F48-A528-783917A6E26D}" srcOrd="0" destOrd="0" presId="urn:microsoft.com/office/officeart/2005/8/layout/hierarchy2"/>
    <dgm:cxn modelId="{7299FCE7-B0B0-7A4B-BE9B-76217D545F77}" type="presParOf" srcId="{485078FD-4EBB-7F48-A528-783917A6E26D}" destId="{26DBC6C7-0703-E543-BB8C-7EE60CC213ED}" srcOrd="0" destOrd="0" presId="urn:microsoft.com/office/officeart/2005/8/layout/hierarchy2"/>
    <dgm:cxn modelId="{E43B4ACD-EF73-AA4B-8A44-623AE8E0BCF5}" type="presParOf" srcId="{D3E30594-C465-2F48-A2B1-B7C4FF209EF2}" destId="{C99AA205-9307-FB47-B291-94810B0F18BD}" srcOrd="1" destOrd="0" presId="urn:microsoft.com/office/officeart/2005/8/layout/hierarchy2"/>
    <dgm:cxn modelId="{4C08B2E4-F0F8-0548-9872-E3B365557A8A}" type="presParOf" srcId="{C99AA205-9307-FB47-B291-94810B0F18BD}" destId="{F9DC6AAD-0A12-DE47-997E-ACA6B521F2D9}" srcOrd="0" destOrd="0" presId="urn:microsoft.com/office/officeart/2005/8/layout/hierarchy2"/>
    <dgm:cxn modelId="{AE70C0D4-CE17-5B44-A63E-0DB84E1D8B2B}" type="presParOf" srcId="{C99AA205-9307-FB47-B291-94810B0F18BD}" destId="{93F7A584-8F86-A44F-81BB-AF2B29B1DE03}" srcOrd="1" destOrd="0" presId="urn:microsoft.com/office/officeart/2005/8/layout/hierarchy2"/>
    <dgm:cxn modelId="{6DCFC97F-9D5A-0045-8E65-331F655AB333}" type="presParOf" srcId="{D3E30594-C465-2F48-A2B1-B7C4FF209EF2}" destId="{958A150F-8D78-4E40-B761-5EBC1B8AD0AC}" srcOrd="2" destOrd="0" presId="urn:microsoft.com/office/officeart/2005/8/layout/hierarchy2"/>
    <dgm:cxn modelId="{9E7E3AD7-DCEF-0540-81F1-7A6A6041C6F9}" type="presParOf" srcId="{958A150F-8D78-4E40-B761-5EBC1B8AD0AC}" destId="{085F9A51-AD2C-184C-B74B-59991FE8A838}" srcOrd="0" destOrd="0" presId="urn:microsoft.com/office/officeart/2005/8/layout/hierarchy2"/>
    <dgm:cxn modelId="{A20622B8-A8D5-304B-BA19-CC94302A9D76}" type="presParOf" srcId="{D3E30594-C465-2F48-A2B1-B7C4FF209EF2}" destId="{A1CB0ECE-B786-EC49-A1A7-1D01E8163F1E}" srcOrd="3" destOrd="0" presId="urn:microsoft.com/office/officeart/2005/8/layout/hierarchy2"/>
    <dgm:cxn modelId="{DDBC49B5-1563-8B4A-AD5E-E917CC73FC40}" type="presParOf" srcId="{A1CB0ECE-B786-EC49-A1A7-1D01E8163F1E}" destId="{EA80EB21-97D9-B640-A485-F46C2642F450}" srcOrd="0" destOrd="0" presId="urn:microsoft.com/office/officeart/2005/8/layout/hierarchy2"/>
    <dgm:cxn modelId="{704C0295-5A9B-F140-950C-3A3BC179F9D8}" type="presParOf" srcId="{A1CB0ECE-B786-EC49-A1A7-1D01E8163F1E}" destId="{4C767933-D562-3242-AE23-77BCE795B481}" srcOrd="1" destOrd="0" presId="urn:microsoft.com/office/officeart/2005/8/layout/hierarchy2"/>
    <dgm:cxn modelId="{B71CBCAD-6E11-B94A-9AA4-1CFE5B4B14F4}" type="presParOf" srcId="{4C767933-D562-3242-AE23-77BCE795B481}" destId="{626E6A9C-B79B-F348-A62B-9A7384EB22F9}" srcOrd="0" destOrd="0" presId="urn:microsoft.com/office/officeart/2005/8/layout/hierarchy2"/>
    <dgm:cxn modelId="{EC47EE53-1EC1-584D-B770-5B0CB674F008}" type="presParOf" srcId="{626E6A9C-B79B-F348-A62B-9A7384EB22F9}" destId="{F1C7BA83-3725-9848-9900-92FED005A837}" srcOrd="0" destOrd="0" presId="urn:microsoft.com/office/officeart/2005/8/layout/hierarchy2"/>
    <dgm:cxn modelId="{F94853D6-85E9-2C47-A2CD-0469C9E36075}" type="presParOf" srcId="{4C767933-D562-3242-AE23-77BCE795B481}" destId="{DEAA0488-820B-AA4F-AE4C-FF53BEDE9E4A}" srcOrd="1" destOrd="0" presId="urn:microsoft.com/office/officeart/2005/8/layout/hierarchy2"/>
    <dgm:cxn modelId="{06FB00E8-9C85-464B-97FD-AD433C9A53DA}" type="presParOf" srcId="{DEAA0488-820B-AA4F-AE4C-FF53BEDE9E4A}" destId="{7466AAC1-B676-3448-AB1F-7ADE45966677}" srcOrd="0" destOrd="0" presId="urn:microsoft.com/office/officeart/2005/8/layout/hierarchy2"/>
    <dgm:cxn modelId="{CE10E540-86E6-B749-B03C-BB8F9D32C06E}" type="presParOf" srcId="{DEAA0488-820B-AA4F-AE4C-FF53BEDE9E4A}" destId="{EE136F46-C2F5-C240-9D9B-F394D5FB7B0E}" srcOrd="1" destOrd="0" presId="urn:microsoft.com/office/officeart/2005/8/layout/hierarchy2"/>
    <dgm:cxn modelId="{DD5E259E-26DF-EC47-BB4A-0EFFBAC0280D}" type="presParOf" srcId="{D3E30594-C465-2F48-A2B1-B7C4FF209EF2}" destId="{57D75260-B027-C041-ABEB-2EDB48DD6A47}" srcOrd="4" destOrd="0" presId="urn:microsoft.com/office/officeart/2005/8/layout/hierarchy2"/>
    <dgm:cxn modelId="{5B9357E6-336C-D448-8107-8516F6E3D799}" type="presParOf" srcId="{57D75260-B027-C041-ABEB-2EDB48DD6A47}" destId="{C928FA31-93E8-7D44-B301-1B92F37DACC8}" srcOrd="0" destOrd="0" presId="urn:microsoft.com/office/officeart/2005/8/layout/hierarchy2"/>
    <dgm:cxn modelId="{A3FF0D8B-E81B-5144-AA55-28387B35EEE9}" type="presParOf" srcId="{D3E30594-C465-2F48-A2B1-B7C4FF209EF2}" destId="{3F7BAFFB-7D5B-1A40-B631-5562821FC521}" srcOrd="5" destOrd="0" presId="urn:microsoft.com/office/officeart/2005/8/layout/hierarchy2"/>
    <dgm:cxn modelId="{2177FB82-84C1-3F48-AC44-BE0FE5B63E26}" type="presParOf" srcId="{3F7BAFFB-7D5B-1A40-B631-5562821FC521}" destId="{5EE5661C-2DF6-C54B-A1F3-5B81F41B4314}" srcOrd="0" destOrd="0" presId="urn:microsoft.com/office/officeart/2005/8/layout/hierarchy2"/>
    <dgm:cxn modelId="{4D3CC108-7C62-8249-940D-E26631E7E2F1}" type="presParOf" srcId="{3F7BAFFB-7D5B-1A40-B631-5562821FC521}" destId="{3BA24D83-A4DC-6E48-A83D-514B830652D3}" srcOrd="1" destOrd="0" presId="urn:microsoft.com/office/officeart/2005/8/layout/hierarchy2"/>
    <dgm:cxn modelId="{3D25C192-C6AC-7243-BDC7-B0ADA2B32C53}" type="presParOf" srcId="{3BA24D83-A4DC-6E48-A83D-514B830652D3}" destId="{5E18DD31-00E4-D344-A072-0A3B4443E323}" srcOrd="0" destOrd="0" presId="urn:microsoft.com/office/officeart/2005/8/layout/hierarchy2"/>
    <dgm:cxn modelId="{3BE43927-A23C-B545-8D9E-F580473FA569}" type="presParOf" srcId="{5E18DD31-00E4-D344-A072-0A3B4443E323}" destId="{41BC99B3-A81E-FA44-84DE-23FDF89E8E85}" srcOrd="0" destOrd="0" presId="urn:microsoft.com/office/officeart/2005/8/layout/hierarchy2"/>
    <dgm:cxn modelId="{E3C4E21E-1F6E-8644-95CB-5A3B1C856CC5}" type="presParOf" srcId="{3BA24D83-A4DC-6E48-A83D-514B830652D3}" destId="{4FABBC8A-2BA1-694D-8DD1-22BEEDAEC09F}" srcOrd="1" destOrd="0" presId="urn:microsoft.com/office/officeart/2005/8/layout/hierarchy2"/>
    <dgm:cxn modelId="{F4748410-B085-4541-8040-6D2405AABDC8}" type="presParOf" srcId="{4FABBC8A-2BA1-694D-8DD1-22BEEDAEC09F}" destId="{307A2F54-3DCE-674B-901B-2872C5536AAC}" srcOrd="0" destOrd="0" presId="urn:microsoft.com/office/officeart/2005/8/layout/hierarchy2"/>
    <dgm:cxn modelId="{1908AE95-699C-114C-A5A0-48266D1E5360}" type="presParOf" srcId="{4FABBC8A-2BA1-694D-8DD1-22BEEDAEC09F}" destId="{ADCE065A-2AA5-9847-A795-49711D39E6B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86DF01-E83F-7644-8089-2894F896C2D0}">
      <dsp:nvSpPr>
        <dsp:cNvPr id="0" name=""/>
        <dsp:cNvSpPr/>
      </dsp:nvSpPr>
      <dsp:spPr>
        <a:xfrm>
          <a:off x="2033" y="1596429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Landsat scene is pushed to AWS -&gt; SNS</a:t>
          </a:r>
        </a:p>
      </dsp:txBody>
      <dsp:txXfrm>
        <a:off x="27548" y="1621944"/>
        <a:ext cx="1691251" cy="820110"/>
      </dsp:txXfrm>
    </dsp:sp>
    <dsp:sp modelId="{485078FD-4EBB-7F48-A528-783917A6E26D}">
      <dsp:nvSpPr>
        <dsp:cNvPr id="0" name=""/>
        <dsp:cNvSpPr/>
      </dsp:nvSpPr>
      <dsp:spPr>
        <a:xfrm rot="18289469">
          <a:off x="1482583" y="1511802"/>
          <a:ext cx="1220374" cy="38583"/>
        </a:xfrm>
        <a:custGeom>
          <a:avLst/>
          <a:gdLst/>
          <a:ahLst/>
          <a:cxnLst/>
          <a:rect l="0" t="0" r="0" b="0"/>
          <a:pathLst>
            <a:path>
              <a:moveTo>
                <a:pt x="0" y="19291"/>
              </a:moveTo>
              <a:lnTo>
                <a:pt x="1220374" y="19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62261" y="1500584"/>
        <a:ext cx="61018" cy="61018"/>
      </dsp:txXfrm>
    </dsp:sp>
    <dsp:sp modelId="{F9DC6AAD-0A12-DE47-997E-ACA6B521F2D9}">
      <dsp:nvSpPr>
        <dsp:cNvPr id="0" name=""/>
        <dsp:cNvSpPr/>
      </dsp:nvSpPr>
      <dsp:spPr>
        <a:xfrm>
          <a:off x="2441227" y="594617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SQS -&gt; Index into the ODC</a:t>
          </a:r>
        </a:p>
      </dsp:txBody>
      <dsp:txXfrm>
        <a:off x="2466742" y="620132"/>
        <a:ext cx="1691251" cy="820110"/>
      </dsp:txXfrm>
    </dsp:sp>
    <dsp:sp modelId="{958A150F-8D78-4E40-B761-5EBC1B8AD0AC}">
      <dsp:nvSpPr>
        <dsp:cNvPr id="0" name=""/>
        <dsp:cNvSpPr/>
      </dsp:nvSpPr>
      <dsp:spPr>
        <a:xfrm>
          <a:off x="1744314" y="2012708"/>
          <a:ext cx="696912" cy="38583"/>
        </a:xfrm>
        <a:custGeom>
          <a:avLst/>
          <a:gdLst/>
          <a:ahLst/>
          <a:cxnLst/>
          <a:rect l="0" t="0" r="0" b="0"/>
          <a:pathLst>
            <a:path>
              <a:moveTo>
                <a:pt x="0" y="19291"/>
              </a:moveTo>
              <a:lnTo>
                <a:pt x="696912" y="19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75348" y="2014577"/>
        <a:ext cx="34845" cy="34845"/>
      </dsp:txXfrm>
    </dsp:sp>
    <dsp:sp modelId="{EA80EB21-97D9-B640-A485-F46C2642F450}">
      <dsp:nvSpPr>
        <dsp:cNvPr id="0" name=""/>
        <dsp:cNvSpPr/>
      </dsp:nvSpPr>
      <dsp:spPr>
        <a:xfrm>
          <a:off x="2441227" y="1596429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SQS -&gt; Process with WO algorithm -&gt; SNS</a:t>
          </a:r>
        </a:p>
      </dsp:txBody>
      <dsp:txXfrm>
        <a:off x="2466742" y="1621944"/>
        <a:ext cx="1691251" cy="820110"/>
      </dsp:txXfrm>
    </dsp:sp>
    <dsp:sp modelId="{626E6A9C-B79B-F348-A62B-9A7384EB22F9}">
      <dsp:nvSpPr>
        <dsp:cNvPr id="0" name=""/>
        <dsp:cNvSpPr/>
      </dsp:nvSpPr>
      <dsp:spPr>
        <a:xfrm>
          <a:off x="4183508" y="2012708"/>
          <a:ext cx="696912" cy="38583"/>
        </a:xfrm>
        <a:custGeom>
          <a:avLst/>
          <a:gdLst/>
          <a:ahLst/>
          <a:cxnLst/>
          <a:rect l="0" t="0" r="0" b="0"/>
          <a:pathLst>
            <a:path>
              <a:moveTo>
                <a:pt x="0" y="19291"/>
              </a:moveTo>
              <a:lnTo>
                <a:pt x="696912" y="192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14542" y="2014577"/>
        <a:ext cx="34845" cy="34845"/>
      </dsp:txXfrm>
    </dsp:sp>
    <dsp:sp modelId="{7466AAC1-B676-3448-AB1F-7ADE45966677}">
      <dsp:nvSpPr>
        <dsp:cNvPr id="0" name=""/>
        <dsp:cNvSpPr/>
      </dsp:nvSpPr>
      <dsp:spPr>
        <a:xfrm>
          <a:off x="4880421" y="1596429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SQS -&gt; Index into the ODC</a:t>
          </a:r>
        </a:p>
      </dsp:txBody>
      <dsp:txXfrm>
        <a:off x="4905936" y="1621944"/>
        <a:ext cx="1691251" cy="820110"/>
      </dsp:txXfrm>
    </dsp:sp>
    <dsp:sp modelId="{57D75260-B027-C041-ABEB-2EDB48DD6A47}">
      <dsp:nvSpPr>
        <dsp:cNvPr id="0" name=""/>
        <dsp:cNvSpPr/>
      </dsp:nvSpPr>
      <dsp:spPr>
        <a:xfrm rot="3310531">
          <a:off x="1482583" y="2513613"/>
          <a:ext cx="1220374" cy="38583"/>
        </a:xfrm>
        <a:custGeom>
          <a:avLst/>
          <a:gdLst/>
          <a:ahLst/>
          <a:cxnLst/>
          <a:rect l="0" t="0" r="0" b="0"/>
          <a:pathLst>
            <a:path>
              <a:moveTo>
                <a:pt x="0" y="19291"/>
              </a:moveTo>
              <a:lnTo>
                <a:pt x="1220374" y="192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062261" y="2502396"/>
        <a:ext cx="61018" cy="61018"/>
      </dsp:txXfrm>
    </dsp:sp>
    <dsp:sp modelId="{5EE5661C-2DF6-C54B-A1F3-5B81F41B4314}">
      <dsp:nvSpPr>
        <dsp:cNvPr id="0" name=""/>
        <dsp:cNvSpPr/>
      </dsp:nvSpPr>
      <dsp:spPr>
        <a:xfrm>
          <a:off x="2441227" y="2598241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SQS -&gt; Process with the FC algorithm -&gt; SNS</a:t>
          </a:r>
        </a:p>
      </dsp:txBody>
      <dsp:txXfrm>
        <a:off x="2466742" y="2623756"/>
        <a:ext cx="1691251" cy="820110"/>
      </dsp:txXfrm>
    </dsp:sp>
    <dsp:sp modelId="{5E18DD31-00E4-D344-A072-0A3B4443E323}">
      <dsp:nvSpPr>
        <dsp:cNvPr id="0" name=""/>
        <dsp:cNvSpPr/>
      </dsp:nvSpPr>
      <dsp:spPr>
        <a:xfrm>
          <a:off x="4183508" y="3014519"/>
          <a:ext cx="696912" cy="38583"/>
        </a:xfrm>
        <a:custGeom>
          <a:avLst/>
          <a:gdLst/>
          <a:ahLst/>
          <a:cxnLst/>
          <a:rect l="0" t="0" r="0" b="0"/>
          <a:pathLst>
            <a:path>
              <a:moveTo>
                <a:pt x="0" y="19291"/>
              </a:moveTo>
              <a:lnTo>
                <a:pt x="696912" y="1929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14542" y="3016388"/>
        <a:ext cx="34845" cy="34845"/>
      </dsp:txXfrm>
    </dsp:sp>
    <dsp:sp modelId="{307A2F54-3DCE-674B-901B-2872C5536AAC}">
      <dsp:nvSpPr>
        <dsp:cNvPr id="0" name=""/>
        <dsp:cNvSpPr/>
      </dsp:nvSpPr>
      <dsp:spPr>
        <a:xfrm>
          <a:off x="4880421" y="2598241"/>
          <a:ext cx="1742281" cy="8711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SQS -&gt; Index into the ODC</a:t>
          </a:r>
        </a:p>
      </dsp:txBody>
      <dsp:txXfrm>
        <a:off x="4905936" y="2623756"/>
        <a:ext cx="1691251" cy="820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31800" y="744538"/>
            <a:ext cx="5289550" cy="2976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401638" y="4025900"/>
            <a:ext cx="5994400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A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7884230-34D9-4471-9399-5E5375172E0F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8390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461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74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Imag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4533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843980"/>
            <a:ext cx="4535735" cy="43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580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91E25AFF-9BC7-294A-A75E-585FEE6BB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635646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4EDAEAB-90DF-1148-B8AC-E65C65BDFA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8338" y="2499420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877FBA8-8BDE-8249-805C-27D21659B6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3147814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F6F916-72CF-8A49-8BA7-20296C238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7D078E-E708-8142-8776-B1242977B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29EC46-CFDB-3D4A-81F3-1EA7047CFB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7462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182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s (Option 2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57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3B2EB91A-758E-114F-8B91-4606DE493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635646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217D82-E131-C04D-BC22-8BB7F58680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8338" y="2499420"/>
            <a:ext cx="3095625" cy="5048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31BB994-80E1-5B40-88FC-80DC600454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3147814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ABEC9E-4185-8C46-A60B-9242FAAC8F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0A8E2-39FC-A54B-A841-4F994253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E38CE3-B5A6-F54F-8260-0D60A717B0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7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859338" y="2211388"/>
            <a:ext cx="3960812" cy="3693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94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5370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rnal Slid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390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Mai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8229600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706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065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723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nternal Them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192688" cy="3942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634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860033" y="1347614"/>
            <a:ext cx="39839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 here</a:t>
            </a:r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94" r:id="rId3"/>
  </p:sldLayoutIdLst>
  <p:hf sldNum="0" hd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006983"/>
          </a:solidFill>
          <a:latin typeface="Arial" charset="0"/>
        </a:defRPr>
      </a:lvl9pPr>
    </p:titleStyle>
    <p:bodyStyle>
      <a:lvl1pPr algn="r" rtl="0" eaLnBrk="1" fontAlgn="base" hangingPunct="1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r" rtl="0" eaLnBrk="1" fontAlgn="base" hangingPunct="1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5113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44613" indent="-268288" algn="r" rtl="0" eaLnBrk="1" fontAlgn="base" hangingPunct="1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8288" algn="r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6pPr>
      <a:lvl7pPr marL="27066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7pPr>
      <a:lvl8pPr marL="31638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8pPr>
      <a:lvl9pPr marL="3621088" indent="-268288" algn="l" rtl="0" eaLnBrk="1" fontAlgn="base" hangingPunct="1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11944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17822"/>
            <a:ext cx="8229600" cy="394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84664" y="4844654"/>
            <a:ext cx="4751387" cy="31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8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58" r:id="rId2"/>
    <p:sldLayoutId id="2147483671" r:id="rId3"/>
    <p:sldLayoutId id="2147483684" r:id="rId4"/>
    <p:sldLayoutId id="2147483682" r:id="rId5"/>
    <p:sldLayoutId id="2147483683" r:id="rId6"/>
    <p:sldLayoutId id="2147483691" r:id="rId7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447675" indent="-268288" algn="l" rtl="0" fontAlgn="base">
        <a:spcBef>
          <a:spcPct val="50000"/>
        </a:spcBef>
        <a:spcAft>
          <a:spcPct val="0"/>
        </a:spcAft>
        <a:buChar char="•"/>
        <a:defRPr sz="1800">
          <a:solidFill>
            <a:srgbClr val="4D4D4D"/>
          </a:solidFill>
          <a:latin typeface="+mn-lt"/>
        </a:defRPr>
      </a:lvl2pPr>
      <a:lvl3pPr marL="895350" indent="-26828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3pPr>
      <a:lvl4pPr marL="1350963" indent="-271463" algn="l" rtl="0" fontAlgn="base">
        <a:spcBef>
          <a:spcPct val="25000"/>
        </a:spcBef>
        <a:spcAft>
          <a:spcPct val="0"/>
        </a:spcAft>
        <a:buChar char="•"/>
        <a:defRPr sz="1600">
          <a:solidFill>
            <a:srgbClr val="4D4D4D"/>
          </a:solidFill>
          <a:latin typeface="+mn-lt"/>
        </a:defRPr>
      </a:lvl4pPr>
      <a:lvl5pPr marL="17922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</a:defRPr>
      </a:lvl5pPr>
      <a:lvl6pPr marL="22494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6pPr>
      <a:lvl7pPr marL="27066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7pPr>
      <a:lvl8pPr marL="31638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8pPr>
      <a:lvl9pPr marL="3621088" indent="-261938" algn="l" rtl="0" fontAlgn="base">
        <a:spcBef>
          <a:spcPct val="25000"/>
        </a:spcBef>
        <a:spcAft>
          <a:spcPct val="0"/>
        </a:spcAft>
        <a:buFont typeface="Arial" charset="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0719" y="376833"/>
            <a:ext cx="41012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1" r:id="rId2"/>
    <p:sldLayoutId id="2147483685" r:id="rId3"/>
    <p:sldLayoutId id="2147483692" r:id="rId4"/>
    <p:sldLayoutId id="2147483693" r:id="rId5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>
            <a:extLst>
              <a:ext uri="{FF2B5EF4-FFF2-40B4-BE49-F238E27FC236}">
                <a16:creationId xmlns:a16="http://schemas.microsoft.com/office/drawing/2014/main" id="{7C07A939-EE30-D44D-A068-740A0796D1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31917" y="2859782"/>
            <a:ext cx="3312046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lnSpc>
                <a:spcPct val="80000"/>
              </a:lnSpc>
              <a:spcBef>
                <a:spcPts val="450"/>
              </a:spcBef>
              <a:defRPr sz="1100" b="1">
                <a:solidFill>
                  <a:srgbClr val="4D4D4D"/>
                </a:solidFill>
              </a:defRPr>
            </a:lvl1pPr>
          </a:lstStyle>
          <a:p>
            <a:r>
              <a:rPr lang="en-AU" dirty="0">
                <a:solidFill>
                  <a:schemeClr val="tx2"/>
                </a:solidFill>
              </a:rPr>
              <a:t>Further Information</a:t>
            </a:r>
          </a:p>
          <a:p>
            <a:r>
              <a:rPr lang="en-AU" dirty="0"/>
              <a:t>Web:</a:t>
            </a:r>
            <a:r>
              <a:rPr lang="en-AU" b="0" dirty="0"/>
              <a:t> </a:t>
            </a:r>
            <a:r>
              <a:rPr lang="en-AU" b="0" dirty="0" err="1"/>
              <a:t>www.digitalearthafrica.org</a:t>
            </a:r>
            <a:endParaRPr lang="en-AU" b="0" dirty="0"/>
          </a:p>
          <a:p>
            <a:r>
              <a:rPr lang="en-AU" dirty="0"/>
              <a:t>Email:</a:t>
            </a:r>
            <a:r>
              <a:rPr lang="en-AU" b="0" dirty="0"/>
              <a:t> </a:t>
            </a:r>
            <a:r>
              <a:rPr lang="en-AU" b="0" dirty="0" err="1"/>
              <a:t>Earth.Observation@ga.gov.au</a:t>
            </a:r>
            <a:endParaRPr lang="en-AU" b="0" dirty="0"/>
          </a:p>
          <a:p>
            <a:r>
              <a:rPr lang="en-AU" dirty="0"/>
              <a:t>Address:</a:t>
            </a:r>
            <a:r>
              <a:rPr lang="en-AU" b="0" dirty="0"/>
              <a:t> </a:t>
            </a:r>
            <a:r>
              <a:rPr lang="en-AU" b="0" dirty="0" err="1"/>
              <a:t>Cnr</a:t>
            </a:r>
            <a:r>
              <a:rPr lang="en-AU" b="0" dirty="0"/>
              <a:t> Jerrabomberra Avenue and Hindmarsh Drive, Symonston ACT 2609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BFD9E-4129-3043-9E94-4C13900AF1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101137"/>
            <a:ext cx="864096" cy="302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0E501-6E30-8547-82E2-FC468E3C6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8335"/>
          <a:stretch/>
        </p:blipFill>
        <p:spPr>
          <a:xfrm>
            <a:off x="6661864" y="1109871"/>
            <a:ext cx="683987" cy="319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C7402-71E7-AA46-ABCF-89A0000974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09870"/>
            <a:ext cx="610699" cy="3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rgbClr val="4D4D4D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xplorer.digitalearth.africa/stac/search?collection=s2_l2a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lack.opendatacube.org/" TargetMode="External"/><Relationship Id="rId2" Type="http://schemas.openxmlformats.org/officeDocument/2006/relationships/hyperlink" Target="mailto:deafrica@ga.gov.au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4752528" cy="394216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dirty="0"/>
              <a:t>Cloud Optimised </a:t>
            </a:r>
            <a:r>
              <a:rPr lang="en-AU" dirty="0" err="1"/>
              <a:t>GeoTIFFs</a:t>
            </a:r>
            <a:r>
              <a:rPr lang="en-AU" dirty="0"/>
              <a:t> remove the need to pre-tile data for analysis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dirty="0" err="1"/>
              <a:t>Spatio</a:t>
            </a:r>
            <a:r>
              <a:rPr lang="en-AU" dirty="0"/>
              <a:t>-Temporal Asset </a:t>
            </a:r>
            <a:r>
              <a:rPr lang="en-AU" dirty="0" err="1"/>
              <a:t>Catalog</a:t>
            </a:r>
            <a:r>
              <a:rPr lang="en-AU" dirty="0"/>
              <a:t> metadata provides a standard to index from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dirty="0"/>
              <a:t>Indexing STAC into the ODC means that on-demand global data cubes are easy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dirty="0"/>
              <a:t>Broad area analyses are accessible to more people when data is on the cloud.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2D8E7-6716-BF4E-93F1-60FE44FC1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34" t="6065" r="34864" b="17800"/>
          <a:stretch/>
        </p:blipFill>
        <p:spPr>
          <a:xfrm>
            <a:off x="5629177" y="837070"/>
            <a:ext cx="3514823" cy="38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FA2E3-E2B8-514D-B393-7B078837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1B7FA-5B17-DC4C-9211-6056A8A47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201340"/>
            <a:ext cx="6192688" cy="3942160"/>
          </a:xfrm>
        </p:spPr>
        <p:txBody>
          <a:bodyPr/>
          <a:lstStyle/>
          <a:p>
            <a:pPr algn="ctr"/>
            <a:r>
              <a:rPr lang="en-US" dirty="0"/>
              <a:t>“A Cloud Optimized </a:t>
            </a:r>
            <a:r>
              <a:rPr lang="en-US" dirty="0" err="1"/>
              <a:t>GeoTIFF</a:t>
            </a:r>
            <a:r>
              <a:rPr lang="en-US" dirty="0"/>
              <a:t> (COG) is a regular </a:t>
            </a:r>
            <a:r>
              <a:rPr lang="en-US" dirty="0" err="1"/>
              <a:t>GeoTIFF</a:t>
            </a:r>
            <a:r>
              <a:rPr lang="en-US" dirty="0"/>
              <a:t> file, aimed at being hosted on a HTTP file server, with an internal organization that enables more efficient workflows on the cloud. </a:t>
            </a:r>
          </a:p>
          <a:p>
            <a:pPr algn="ctr"/>
            <a:r>
              <a:rPr lang="en-US" dirty="0"/>
              <a:t>It does this by leveraging the ability of clients issuing ​HTTP GET range requests to ask for just the parts of a file they need.”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3E5EB-84FC-EF4D-AA31-0E4BA9DE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78A3C-E853-FC45-A2E8-9644D615B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987574"/>
            <a:ext cx="6048672" cy="28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711DA-694A-4C4F-9A72-3CA56504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ARD: all the data all the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8A8D79-48EF-134F-A2DA-9C534BAB28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64711-E8ED-8349-A6FB-5E533FF3E8B1}"/>
              </a:ext>
            </a:extLst>
          </p:cNvPr>
          <p:cNvSpPr/>
          <p:nvPr/>
        </p:nvSpPr>
        <p:spPr>
          <a:xfrm>
            <a:off x="2411760" y="35798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landsatlook.usgs.gov</a:t>
            </a:r>
            <a:r>
              <a:rPr lang="en-US" dirty="0"/>
              <a:t>/sat-</a:t>
            </a:r>
            <a:r>
              <a:rPr lang="en-US" dirty="0" err="1"/>
              <a:t>api</a:t>
            </a:r>
            <a:r>
              <a:rPr lang="en-US" dirty="0"/>
              <a:t>/collections/landsat-c2l2-sr/items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817D63-6081-7049-9E8B-EDD45FA5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954521"/>
            <a:ext cx="2880320" cy="2425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100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15CE-E532-994F-A621-CC3D34E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Open Data Cube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F0AAE-FAD8-594E-B52B-719BB6A4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764457"/>
            <a:ext cx="5119464" cy="37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0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D298E-00EF-FC4E-87A4-FC37EBD1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719F3-89E7-D14D-9340-A424527E0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There’s no easy way to access big data, because it’s big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S3 command line: very powerful, high learning curve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sz="1600" dirty="0" err="1">
                <a:latin typeface="Courier" pitchFamily="2" charset="0"/>
                <a:ea typeface="+mn-ea"/>
                <a:cs typeface="+mn-cs"/>
              </a:rPr>
              <a:t>aws</a:t>
            </a:r>
            <a:r>
              <a:rPr lang="en-AU" sz="1600" dirty="0">
                <a:latin typeface="Courier" pitchFamily="2" charset="0"/>
                <a:ea typeface="+mn-ea"/>
                <a:cs typeface="+mn-cs"/>
              </a:rPr>
              <a:t> s3 ls s3://deafrica-sentinel-2/</a:t>
            </a:r>
            <a:endParaRPr lang="en-US" sz="1600" dirty="0">
              <a:latin typeface="Courier" pitchFamily="2" charset="0"/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Dynamic STAC API: OGC API for Features, built for robots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https://explorer.digitalearth.africa/stac/search?collection=s2_l2a</a:t>
            </a:r>
            <a:r>
              <a:rPr lang="en-US" sz="1200" dirty="0"/>
              <a:t>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Web interface: Easy to use, limited functionality</a:t>
            </a:r>
          </a:p>
          <a:p>
            <a:pPr marL="457200" lvl="1" indent="0">
              <a:buNone/>
            </a:pPr>
            <a:endParaRPr lang="en-US" dirty="0"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3115F-E324-5747-A077-0889D6C0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025" y="2571750"/>
            <a:ext cx="3726160" cy="18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8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5F43-7EC3-1044-8684-4AE7F0391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43DC6-88DB-5049-BFC5-60BA8A892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dirty="0" err="1">
                <a:solidFill>
                  <a:schemeClr val="tx1"/>
                </a:solidFill>
              </a:rPr>
              <a:t>SpatioTemporal</a:t>
            </a:r>
            <a:r>
              <a:rPr lang="en-US" dirty="0">
                <a:solidFill>
                  <a:schemeClr val="tx1"/>
                </a:solidFill>
              </a:rPr>
              <a:t> Asset Catalog (STAC) specification provides a common language to describe a range of geospatial information, so it can more easily be indexed and discovered. A 'spatiotemporal asset' is any file that represents information about the earth captured in a certain space and time.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The goal is for all providers of spatiotemporal assets (Imagery, SAR, Point Clouds, Data Cubes, Full Motion Video,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) to expose their data as </a:t>
            </a:r>
            <a:r>
              <a:rPr lang="en-US" dirty="0" err="1">
                <a:solidFill>
                  <a:schemeClr val="tx1"/>
                </a:solidFill>
              </a:rPr>
              <a:t>SpatioTemporal</a:t>
            </a:r>
            <a:r>
              <a:rPr lang="en-US" dirty="0">
                <a:solidFill>
                  <a:schemeClr val="tx1"/>
                </a:solidFill>
              </a:rPr>
              <a:t> Asset Catalogs (STAC), so that new code doesn't need to be written whenever a new data set or API is released.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686FD-AAA9-6245-BCB1-A312541B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74700"/>
            <a:ext cx="7340600" cy="35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35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A9994-BBC8-BA42-8114-0D331D78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and SQS + STAC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1F04A-530B-4443-9988-AB5844990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736" y="1059582"/>
            <a:ext cx="6192688" cy="3600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AWS’s Simple </a:t>
            </a:r>
            <a:r>
              <a:rPr lang="en-US" b="1" dirty="0">
                <a:solidFill>
                  <a:schemeClr val="tx1"/>
                </a:solidFill>
              </a:rPr>
              <a:t>Notification</a:t>
            </a:r>
            <a:r>
              <a:rPr lang="en-US" dirty="0">
                <a:solidFill>
                  <a:schemeClr val="tx1"/>
                </a:solidFill>
              </a:rPr>
              <a:t> Service (SNS) allows you to publish a notification that we can use and is open to others too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AWS’s Simple </a:t>
            </a:r>
            <a:r>
              <a:rPr lang="en-US" b="1" dirty="0">
                <a:solidFill>
                  <a:schemeClr val="tx1"/>
                </a:solidFill>
              </a:rPr>
              <a:t>Queue</a:t>
            </a:r>
            <a:r>
              <a:rPr lang="en-US" dirty="0">
                <a:solidFill>
                  <a:schemeClr val="tx1"/>
                </a:solidFill>
              </a:rPr>
              <a:t> Service (SQS) allows you to put chunks of information, usually JSON, on a queue, and to get them off again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https://</a:t>
            </a:r>
            <a:r>
              <a:rPr lang="en-US" dirty="0" err="1">
                <a:solidFill>
                  <a:schemeClr val="tx1"/>
                </a:solidFill>
              </a:rPr>
              <a:t>medium.com</a:t>
            </a:r>
            <a:r>
              <a:rPr lang="en-US" dirty="0">
                <a:solidFill>
                  <a:schemeClr val="tx1"/>
                </a:solidFill>
              </a:rPr>
              <a:t>/awesome-cloud/aws-difference-between-sqs-and-sns-61a397bf76c5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80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8256A-F78B-0B49-8FF3-9C873CA9C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Australia: Worked example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844ED6-281E-7645-86B5-EB0EE975C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3040531"/>
              </p:ext>
            </p:extLst>
          </p:nvPr>
        </p:nvGraphicFramePr>
        <p:xfrm>
          <a:off x="1907704" y="539750"/>
          <a:ext cx="66247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60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F77D1-9F2C-0B47-A63C-61CC75CD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DE Africa’s use of STAC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2F145C-362C-6A46-8EF8-BEC0941C3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74" r="12091"/>
          <a:stretch/>
        </p:blipFill>
        <p:spPr>
          <a:xfrm>
            <a:off x="5364088" y="1203598"/>
            <a:ext cx="3215511" cy="293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537E3-A3C8-7A4D-B96B-1E3A5EEE0CF0}"/>
              </a:ext>
            </a:extLst>
          </p:cNvPr>
          <p:cNvSpPr txBox="1"/>
          <p:nvPr/>
        </p:nvSpPr>
        <p:spPr>
          <a:xfrm>
            <a:off x="1979711" y="1059582"/>
            <a:ext cx="3215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with Element84 to ensure STAC 1.0.0 is ODC Compatible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STAC is used globally for Sentinel-2 data on 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STAC is used in </a:t>
            </a:r>
            <a:r>
              <a:rPr lang="en-US" dirty="0" err="1"/>
              <a:t>Sinergise’s</a:t>
            </a:r>
            <a:r>
              <a:rPr lang="en-US" dirty="0"/>
              <a:t> new Sentinel-1 STAC is used in USGS Landsat, which is not easy.</a:t>
            </a:r>
          </a:p>
        </p:txBody>
      </p:sp>
    </p:spTree>
    <p:extLst>
      <p:ext uri="{BB962C8B-B14F-4D97-AF65-F5344CB8AC3E}">
        <p14:creationId xmlns:p14="http://schemas.microsoft.com/office/powerpoint/2010/main" val="255894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D07D968-1C39-F343-A7F2-48C6341E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674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704A0AB-CDBE-DA4B-8DB4-EADF12A6E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904" y="0"/>
            <a:ext cx="61674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6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19F9-A2E7-394F-962D-490E613D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11944"/>
            <a:ext cx="7560840" cy="461665"/>
          </a:xfrm>
        </p:spPr>
        <p:txBody>
          <a:bodyPr/>
          <a:lstStyle/>
          <a:p>
            <a:r>
              <a:rPr lang="en-US" dirty="0"/>
              <a:t>Example: 500 TB data, 30 TB of RAM, 6,000 CPUs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C52811A-BECD-2A47-9010-5B6CECE1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069"/>
            <a:ext cx="9144000" cy="361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C9A09-0C4B-6942-9828-110E2B7C5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5" y="0"/>
            <a:ext cx="76116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0DA71-76E5-AC4C-B81C-BE71D34B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B6DEB-77CE-2B4F-B00F-A044EB68AD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77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3F5F-9A45-3B4C-B50A-F1E1C7F1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311944"/>
            <a:ext cx="6192688" cy="461665"/>
          </a:xfrm>
        </p:spPr>
        <p:txBody>
          <a:bodyPr/>
          <a:lstStyle/>
          <a:p>
            <a:r>
              <a:rPr lang="en-US" dirty="0"/>
              <a:t>COGs &amp; STAC Keep it Simple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563BE-9EF8-2E4F-8A55-F9FA6A8C22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 dirty="0"/>
              <a:t>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9AA45-2406-5F47-B250-21F07112734E}"/>
              </a:ext>
            </a:extLst>
          </p:cNvPr>
          <p:cNvSpPr txBox="1"/>
          <p:nvPr/>
        </p:nvSpPr>
        <p:spPr>
          <a:xfrm>
            <a:off x="2195736" y="1059582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Cloud </a:t>
            </a:r>
            <a:r>
              <a:rPr lang="en-US" dirty="0" err="1"/>
              <a:t>Optimised</a:t>
            </a:r>
            <a:r>
              <a:rPr lang="en-US" dirty="0"/>
              <a:t> </a:t>
            </a:r>
            <a:r>
              <a:rPr lang="en-US" dirty="0" err="1"/>
              <a:t>GeoTIFFs</a:t>
            </a:r>
            <a:r>
              <a:rPr lang="en-US" dirty="0"/>
              <a:t> enable new types of workload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STAC enables global EO community interoperability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Open Data Cube is compatible, flexible and powerful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A3A2D-BFDA-4742-9A49-4D4470C08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906" y="2213515"/>
            <a:ext cx="7054094" cy="1870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A27E8-3B99-3242-94E3-1C7F431E9147}"/>
              </a:ext>
            </a:extLst>
          </p:cNvPr>
          <p:cNvSpPr txBox="1"/>
          <p:nvPr/>
        </p:nvSpPr>
        <p:spPr>
          <a:xfrm>
            <a:off x="2239503" y="4099454"/>
            <a:ext cx="4600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Sentinel-2 from 3/9/2020 indexed from STAC record: </a:t>
            </a:r>
          </a:p>
          <a:p>
            <a:r>
              <a:rPr lang="en-US" sz="5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https://sentinel-cogs.s3.us-west-2.amazonaws.com/sentinel-s2-l2a-cogs/33/J/XK/2020/9/S2B_33JXK_20200903_0_L2A/S2B_33JXK_20200903_0_L2A.json</a:t>
            </a:r>
          </a:p>
        </p:txBody>
      </p:sp>
    </p:spTree>
    <p:extLst>
      <p:ext uri="{BB962C8B-B14F-4D97-AF65-F5344CB8AC3E}">
        <p14:creationId xmlns:p14="http://schemas.microsoft.com/office/powerpoint/2010/main" val="1171541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Get in touch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91680" y="838498"/>
            <a:ext cx="3384376" cy="3023914"/>
          </a:xfrm>
        </p:spPr>
        <p:txBody>
          <a:bodyPr/>
          <a:lstStyle/>
          <a:p>
            <a:r>
              <a:rPr lang="en-AU" dirty="0"/>
              <a:t>Digital Earth Africa</a:t>
            </a:r>
          </a:p>
          <a:p>
            <a:r>
              <a:rPr lang="en-AU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deafrica@ga.gov.au</a:t>
            </a:r>
            <a:endParaRPr lang="en-AU" dirty="0"/>
          </a:p>
          <a:p>
            <a:r>
              <a:rPr lang="en-AU" dirty="0" err="1"/>
              <a:t>training.digitalearthafrica.org</a:t>
            </a:r>
            <a:endParaRPr lang="en-AU" dirty="0"/>
          </a:p>
          <a:p>
            <a:endParaRPr lang="en-AU" dirty="0"/>
          </a:p>
          <a:p>
            <a:r>
              <a:rPr lang="en-AU" dirty="0"/>
              <a:t>Open Data Cube</a:t>
            </a:r>
          </a:p>
          <a:p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http://slack.opendatacube.org</a:t>
            </a:r>
            <a:endParaRPr lang="en-AU" dirty="0"/>
          </a:p>
          <a:p>
            <a:endParaRPr lang="en-AU" dirty="0"/>
          </a:p>
          <a:p>
            <a:r>
              <a:rPr lang="en-AU" dirty="0"/>
              <a:t>Alex Leith</a:t>
            </a:r>
          </a:p>
          <a:p>
            <a:r>
              <a:rPr lang="en-AU" dirty="0"/>
              <a:t>@</a:t>
            </a:r>
            <a:r>
              <a:rPr lang="en-AU" dirty="0" err="1"/>
              <a:t>alexgleith</a:t>
            </a:r>
            <a:r>
              <a:rPr lang="en-AU" dirty="0"/>
              <a:t> </a:t>
            </a:r>
          </a:p>
          <a:p>
            <a:r>
              <a:rPr lang="en-AU" dirty="0" err="1"/>
              <a:t>alex.leith@ga.gov.au</a:t>
            </a:r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997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Alex Leith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717822"/>
            <a:ext cx="6336704" cy="39421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Background in GIS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Spatial technology and DevOps in my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Assistant Director of DEA Technologies in Geoscience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One of the technical leads in Digital Earth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Treasurer for </a:t>
            </a:r>
            <a:r>
              <a:rPr lang="en-AU" dirty="0" err="1"/>
              <a:t>OSGeo</a:t>
            </a:r>
            <a:r>
              <a:rPr lang="en-AU" dirty="0"/>
              <a:t> Oceania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Chair of the Open Data Cube Steering Council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58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4752528" cy="39421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Intro to DE Australia and DE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Intro to Earth observation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Intro to the Open Data Cube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What’s a COG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What’s STAC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E7C2C-3C10-2945-9620-79B4E4DB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586" y="0"/>
            <a:ext cx="3894413" cy="4659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AB1E-85F2-4F4F-9547-A033D406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862" y="1923678"/>
            <a:ext cx="2777320" cy="265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499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What is Digital Earth Australia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B9521-DD8B-4B4E-87E2-64AC995CCF9F}"/>
              </a:ext>
            </a:extLst>
          </p:cNvPr>
          <p:cNvSpPr txBox="1"/>
          <p:nvPr/>
        </p:nvSpPr>
        <p:spPr>
          <a:xfrm>
            <a:off x="611560" y="1059582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Digital Earth Australia organizes Earth observation data for 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Priority has been for government and now includes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Open Data Cube software project enables 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Team of 60 within Geoscience Australia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983B2-C96E-AA44-ABC2-15D7834DB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315" y="1419622"/>
            <a:ext cx="3733908" cy="25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7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Digital Earth Africa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B9521-DD8B-4B4E-87E2-64AC995CCF9F}"/>
              </a:ext>
            </a:extLst>
          </p:cNvPr>
          <p:cNvSpPr txBox="1"/>
          <p:nvPr/>
        </p:nvSpPr>
        <p:spPr>
          <a:xfrm>
            <a:off x="611560" y="933109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EO data more easily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in-country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 applications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Land cover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Surface water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Agriculture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COVID-19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20 staff across the world including in Geoscience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7E2932-1598-3948-AB54-934521AC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278" y="0"/>
            <a:ext cx="4051721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4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Optical Earth Observation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6 common bands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Green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Near - Infrared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2 Shortwave Infrared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b="1" dirty="0"/>
              <a:t>Landsat</a:t>
            </a:r>
            <a:r>
              <a:rPr lang="en-AU" dirty="0"/>
              <a:t> 5, 7 and 8: 1986 to date: 30m resolution, 16 day revisit</a:t>
            </a:r>
          </a:p>
          <a:p>
            <a:r>
              <a:rPr lang="en-AU" b="1" dirty="0"/>
              <a:t>Sentinel</a:t>
            </a:r>
            <a:r>
              <a:rPr lang="en-AU" dirty="0"/>
              <a:t> 2a and 2b: 2017 to date: 10m, 5 day revisit</a:t>
            </a:r>
          </a:p>
          <a:p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4283968" y="483518"/>
            <a:ext cx="4458965" cy="2743096"/>
            <a:chOff x="4283968" y="483518"/>
            <a:chExt cx="4458965" cy="2743096"/>
          </a:xfrm>
        </p:grpSpPr>
        <p:pic>
          <p:nvPicPr>
            <p:cNvPr id="4098" name="Picture 2" descr="https://gdmissionsystems.com/-/media/General-Dynamics/Space-and-Intelligence-Systems/Images/NASA_landsat8_satellite_stock2.ashx?h=503&amp;w=894&amp;la=en&amp;hash=13EB70D8B2551C943675275C3A856247144C91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483518"/>
              <a:ext cx="4458965" cy="2508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914568" y="2857282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i="1" dirty="0"/>
                <a:t>Landsat 8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4BAD60-6DA2-694E-8E89-3E79D5C9B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0"/>
            <a:ext cx="585216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54C49-7355-6F4C-91E8-B44437DA1DD7}"/>
              </a:ext>
            </a:extLst>
          </p:cNvPr>
          <p:cNvSpPr txBox="1"/>
          <p:nvPr/>
        </p:nvSpPr>
        <p:spPr>
          <a:xfrm>
            <a:off x="611560" y="808890"/>
            <a:ext cx="6624736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370,000 Landsat scenes over Australia over 30 years</a:t>
            </a:r>
          </a:p>
          <a:p>
            <a:endParaRPr lang="en-US" dirty="0"/>
          </a:p>
          <a:p>
            <a:r>
              <a:rPr lang="en-US" dirty="0"/>
              <a:t>1,800,000 Sentinel-2 scenes over Africa over 4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F127F-4FBE-704A-A82B-3B511862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Ready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F78F5-ECFE-E342-8A0A-1BCA5C943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17" y="901181"/>
            <a:ext cx="8471565" cy="33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11944"/>
            <a:ext cx="8229600" cy="461665"/>
          </a:xfrm>
        </p:spPr>
        <p:txBody>
          <a:bodyPr/>
          <a:lstStyle/>
          <a:p>
            <a:r>
              <a:rPr lang="en-AU" dirty="0"/>
              <a:t>Old ARD: some of the data in my local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717822"/>
            <a:ext cx="3096344" cy="3942160"/>
          </a:xfrm>
        </p:spPr>
        <p:txBody>
          <a:bodyPr/>
          <a:lstStyle/>
          <a:p>
            <a:r>
              <a:rPr lang="en-AU" dirty="0"/>
              <a:t>Make satellite data Analysis Ready: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Orthorectification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Calibrate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Regrid</a:t>
            </a:r>
            <a:r>
              <a:rPr lang="en-AU" dirty="0"/>
              <a:t> and stack into </a:t>
            </a:r>
            <a:r>
              <a:rPr lang="en-AU" dirty="0" err="1"/>
              <a:t>NetCDFs</a:t>
            </a:r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843558"/>
            <a:ext cx="3441496" cy="355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6615"/>
      </p:ext>
    </p:extLst>
  </p:cSld>
  <p:clrMapOvr>
    <a:masterClrMapping/>
  </p:clrMapOvr>
</p:sld>
</file>

<file path=ppt/theme/theme1.xml><?xml version="1.0" encoding="utf-8"?>
<a:theme xmlns:a="http://schemas.openxmlformats.org/drawingml/2006/main" name="PP-814_DEA PP Template 1_Generic DEA_2018-FA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Conclusion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Conclusion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Conclusion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Conclusion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3607 DE Africa PPT Generic_Robinson-FA" id="{CADDA5A9-0BFD-794F-A34F-C46D00153C43}" vid="{A49BEC28-883F-2947-B0B8-D417FCA498A3}"/>
    </a:ext>
  </a:extLst>
</a:theme>
</file>

<file path=ppt/theme/theme2.xml><?xml version="1.0" encoding="utf-8"?>
<a:theme xmlns:a="http://schemas.openxmlformats.org/drawingml/2006/main" name="Internal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Blue Pag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Blue Pag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Blue Pag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Blue Pages 13">
        <a:dk1>
          <a:srgbClr val="4D4D4F"/>
        </a:dk1>
        <a:lt1>
          <a:srgbClr val="FFFFFF"/>
        </a:lt1>
        <a:dk2>
          <a:srgbClr val="267485"/>
        </a:dk2>
        <a:lt2>
          <a:srgbClr val="808080"/>
        </a:lt2>
        <a:accent1>
          <a:srgbClr val="A0D7E4"/>
        </a:accent1>
        <a:accent2>
          <a:srgbClr val="333399"/>
        </a:accent2>
        <a:accent3>
          <a:srgbClr val="FFFFFF"/>
        </a:accent3>
        <a:accent4>
          <a:srgbClr val="404042"/>
        </a:accent4>
        <a:accent5>
          <a:srgbClr val="CDE8EF"/>
        </a:accent5>
        <a:accent6>
          <a:srgbClr val="2D2D8A"/>
        </a:accent6>
        <a:hlink>
          <a:srgbClr val="0000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3607 DE Africa PPT Generic_Robinson-FA" id="{CADDA5A9-0BFD-794F-A34F-C46D00153C43}" vid="{A4B899C0-422A-C84A-B913-D7C521ED1796}"/>
    </a:ext>
  </a:extLst>
</a:theme>
</file>

<file path=ppt/theme/theme3.xml><?xml version="1.0" encoding="utf-8"?>
<a:theme xmlns:a="http://schemas.openxmlformats.org/drawingml/2006/main" name="End Slides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3607 DE Africa PPT Generic_Robinson-FA" id="{CADDA5A9-0BFD-794F-A34F-C46D00153C43}" vid="{1200357D-305E-7043-8F16-D6216B7F30C6}"/>
    </a:ext>
  </a:extLst>
</a:theme>
</file>

<file path=ppt/theme/theme4.xml><?xml version="1.0" encoding="utf-8"?>
<a:theme xmlns:a="http://schemas.openxmlformats.org/drawingml/2006/main" name="End Slides (option 2)">
  <a:themeElements>
    <a:clrScheme name="DEA">
      <a:dk1>
        <a:srgbClr val="4D4D4F"/>
      </a:dk1>
      <a:lt1>
        <a:srgbClr val="FFFFFF"/>
      </a:lt1>
      <a:dk2>
        <a:srgbClr val="1A9ED8"/>
      </a:dk2>
      <a:lt2>
        <a:srgbClr val="808080"/>
      </a:lt2>
      <a:accent1>
        <a:srgbClr val="84C5E6"/>
      </a:accent1>
      <a:accent2>
        <a:srgbClr val="7DC242"/>
      </a:accent2>
      <a:accent3>
        <a:srgbClr val="FFFFFF"/>
      </a:accent3>
      <a:accent4>
        <a:srgbClr val="404042"/>
      </a:accent4>
      <a:accent5>
        <a:srgbClr val="F5B041"/>
      </a:accent5>
      <a:accent6>
        <a:srgbClr val="1A9ED8"/>
      </a:accent6>
      <a:hlink>
        <a:srgbClr val="0000FF"/>
      </a:hlink>
      <a:folHlink>
        <a:srgbClr val="7DC242"/>
      </a:folHlink>
    </a:clrScheme>
    <a:fontScheme name="GA Internal Title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A Internal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A Internal Title Sli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A Internal Title Sli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-3607 DE Africa PPT Generic_Robinson-FA" id="{CADDA5A9-0BFD-794F-A34F-C46D00153C43}" vid="{BEBFD453-756E-6948-B4A5-4B4F5BE9D8C5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CCCE21204D844B7733B9393A2967A" ma:contentTypeVersion="13" ma:contentTypeDescription="Create a new document." ma:contentTypeScope="" ma:versionID="a2c7845b69200a9145982e7dca53d2c2">
  <xsd:schema xmlns:xsd="http://www.w3.org/2001/XMLSchema" xmlns:xs="http://www.w3.org/2001/XMLSchema" xmlns:p="http://schemas.microsoft.com/office/2006/metadata/properties" xmlns:ns2="3fe2f1ff-2909-4846-8ace-03f89762687f" xmlns:ns3="e191abca-6aad-48c7-8376-34ff815fbc6c" targetNamespace="http://schemas.microsoft.com/office/2006/metadata/properties" ma:root="true" ma:fieldsID="0860ab602613eae6bc7f38c6a44a02c5" ns2:_="" ns3:_="">
    <xsd:import namespace="3fe2f1ff-2909-4846-8ace-03f89762687f"/>
    <xsd:import namespace="e191abca-6aad-48c7-8376-34ff815fbc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Cont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e2f1ff-2909-4846-8ace-03f897626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ntent" ma:index="20" nillable="true" ma:displayName="Content" ma:format="Dropdown" ma:internalName="Content">
      <xsd:simpleType>
        <xsd:union memberTypes="dms:Text">
          <xsd:simpleType>
            <xsd:restriction base="dms:Choice">
              <xsd:enumeration value="Stakeholder comm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1abca-6aad-48c7-8376-34ff815fbc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 xmlns="3fe2f1ff-2909-4846-8ace-03f89762687f" xsi:nil="true"/>
  </documentManagement>
</p:properties>
</file>

<file path=customXml/itemProps1.xml><?xml version="1.0" encoding="utf-8"?>
<ds:datastoreItem xmlns:ds="http://schemas.openxmlformats.org/officeDocument/2006/customXml" ds:itemID="{062999DB-AF31-4751-AB5B-03A3E1251F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C6D873-A16C-44AE-BED4-ED1F7DAB05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e2f1ff-2909-4846-8ace-03f89762687f"/>
    <ds:schemaRef ds:uri="e191abca-6aad-48c7-8376-34ff815fbc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0041E8-DEA7-4A53-83F7-12A0C0F0E764}">
  <ds:schemaRefs>
    <ds:schemaRef ds:uri="http://schemas.microsoft.com/office/2006/metadata/properties"/>
    <ds:schemaRef ds:uri="http://schemas.microsoft.com/office/infopath/2007/PartnerControls"/>
    <ds:schemaRef ds:uri="3fe2f1ff-2909-4846-8ace-03f8976268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PP-814_DEA PP Template 1_Generic DEA_2018-FA</Template>
  <TotalTime>3641</TotalTime>
  <Words>846</Words>
  <Application>Microsoft Macintosh PowerPoint</Application>
  <PresentationFormat>On-screen Show (16:9)</PresentationFormat>
  <Paragraphs>107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Courier</vt:lpstr>
      <vt:lpstr>PP-814_DEA PP Template 1_Generic DEA_2018-FA</vt:lpstr>
      <vt:lpstr>Internal Slides</vt:lpstr>
      <vt:lpstr>End Slides</vt:lpstr>
      <vt:lpstr>End Slides (option 2)</vt:lpstr>
      <vt:lpstr>Key Points</vt:lpstr>
      <vt:lpstr>PowerPoint Presentation</vt:lpstr>
      <vt:lpstr>Alex Leith</vt:lpstr>
      <vt:lpstr>The Plan</vt:lpstr>
      <vt:lpstr>What is Digital Earth Australia</vt:lpstr>
      <vt:lpstr>What is Digital Earth Africa</vt:lpstr>
      <vt:lpstr>Optical Earth Observation Data</vt:lpstr>
      <vt:lpstr>Analysis Ready Data</vt:lpstr>
      <vt:lpstr>Old ARD: some of the data in my local environment</vt:lpstr>
      <vt:lpstr>What is a COG</vt:lpstr>
      <vt:lpstr>New ARD: all the data all the time</vt:lpstr>
      <vt:lpstr>What is the Open Data Cube</vt:lpstr>
      <vt:lpstr>Metadata</vt:lpstr>
      <vt:lpstr>What is STAC</vt:lpstr>
      <vt:lpstr>SNS and SQS + STAC</vt:lpstr>
      <vt:lpstr>DE Australia: Worked example</vt:lpstr>
      <vt:lpstr>Notes on DE Africa’s use of STAC</vt:lpstr>
      <vt:lpstr>PowerPoint Presentation</vt:lpstr>
      <vt:lpstr>Example: 500 TB data, 30 TB of RAM, 6,000 CPUs</vt:lpstr>
      <vt:lpstr>COGs &amp; STAC Keep it Simple</vt:lpstr>
      <vt:lpstr>Get in touch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Leith Alex</dc:creator>
  <cp:lastModifiedBy>Leith Alex</cp:lastModifiedBy>
  <cp:revision>59</cp:revision>
  <dcterms:created xsi:type="dcterms:W3CDTF">2020-09-06T23:46:34Z</dcterms:created>
  <dcterms:modified xsi:type="dcterms:W3CDTF">2021-04-20T12:03:44Z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0x010100DB2CCCE21204D844B7733B9393A2967A</vt:lpwstr>
  </property>
</Properties>
</file>