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103" r:id="rId1"/>
    <p:sldMasterId id="2147487131" r:id="rId2"/>
    <p:sldMasterId id="2147483928" r:id="rId3"/>
    <p:sldMasterId id="2147487132" r:id="rId4"/>
  </p:sldMasterIdLst>
  <p:notesMasterIdLst>
    <p:notesMasterId r:id="rId14"/>
  </p:notesMasterIdLst>
  <p:handoutMasterIdLst>
    <p:handoutMasterId r:id="rId15"/>
  </p:handoutMasterIdLst>
  <p:sldIdLst>
    <p:sldId id="256" r:id="rId5"/>
    <p:sldId id="322" r:id="rId6"/>
    <p:sldId id="311" r:id="rId7"/>
    <p:sldId id="318" r:id="rId8"/>
    <p:sldId id="321" r:id="rId9"/>
    <p:sldId id="319" r:id="rId10"/>
    <p:sldId id="320" r:id="rId11"/>
    <p:sldId id="314" r:id="rId12"/>
    <p:sldId id="315" r:id="rId13"/>
  </p:sldIdLst>
  <p:sldSz cx="12192000" cy="6858000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1">
          <p15:clr>
            <a:srgbClr val="A4A3A4"/>
          </p15:clr>
        </p15:guide>
        <p15:guide id="2" orient="horz" pos="2568">
          <p15:clr>
            <a:srgbClr val="A4A3A4"/>
          </p15:clr>
        </p15:guide>
        <p15:guide id="3" orient="horz" pos="2772">
          <p15:clr>
            <a:srgbClr val="A4A3A4"/>
          </p15:clr>
        </p15:guide>
        <p15:guide id="4" orient="horz" pos="3113">
          <p15:clr>
            <a:srgbClr val="A4A3A4"/>
          </p15:clr>
        </p15:guide>
        <p15:guide id="5" orient="horz" pos="3543">
          <p15:clr>
            <a:srgbClr val="A4A3A4"/>
          </p15:clr>
        </p15:guide>
        <p15:guide id="6" orient="horz" pos="1389">
          <p15:clr>
            <a:srgbClr val="A4A3A4"/>
          </p15:clr>
        </p15:guide>
        <p15:guide id="7" orient="horz" pos="3861">
          <p15:clr>
            <a:srgbClr val="A4A3A4"/>
          </p15:clr>
        </p15:guide>
        <p15:guide id="8" orient="horz" pos="1774">
          <p15:clr>
            <a:srgbClr val="A4A3A4"/>
          </p15:clr>
        </p15:guide>
        <p15:guide id="9" pos="3273">
          <p15:clr>
            <a:srgbClr val="A4A3A4"/>
          </p15:clr>
        </p15:guide>
        <p15:guide id="10" pos="7559">
          <p15:clr>
            <a:srgbClr val="A4A3A4"/>
          </p15:clr>
        </p15:guide>
        <p15:guide id="11" pos="3545">
          <p15:clr>
            <a:srgbClr val="A4A3A4"/>
          </p15:clr>
        </p15:guide>
        <p15:guide id="12" pos="4793">
          <p15:clr>
            <a:srgbClr val="A4A3A4"/>
          </p15:clr>
        </p15:guide>
        <p15:guide id="13" pos="2003">
          <p15:clr>
            <a:srgbClr val="A4A3A4"/>
          </p15:clr>
        </p15:guide>
        <p15:guide id="14" pos="1663">
          <p15:clr>
            <a:srgbClr val="A4A3A4"/>
          </p15:clr>
        </p15:guide>
        <p15:guide id="15" pos="5087">
          <p15:clr>
            <a:srgbClr val="A4A3A4"/>
          </p15:clr>
        </p15:guide>
        <p15:guide id="16" pos="1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iano Guerrucci" initials="DG" lastIdx="2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E6F"/>
    <a:srgbClr val="8197A6"/>
    <a:srgbClr val="F1666A"/>
    <a:srgbClr val="960136"/>
    <a:srgbClr val="003249"/>
    <a:srgbClr val="FBAB18"/>
    <a:srgbClr val="76C8AE"/>
    <a:srgbClr val="E8E9E4"/>
    <a:srgbClr val="ED1B2F"/>
    <a:srgbClr val="009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/>
    <p:restoredTop sz="94737"/>
  </p:normalViewPr>
  <p:slideViewPr>
    <p:cSldViewPr snapToGrid="0">
      <p:cViewPr varScale="1">
        <p:scale>
          <a:sx n="78" d="100"/>
          <a:sy n="78" d="100"/>
        </p:scale>
        <p:origin x="612" y="102"/>
      </p:cViewPr>
      <p:guideLst>
        <p:guide orient="horz" pos="731"/>
        <p:guide orient="horz" pos="2568"/>
        <p:guide orient="horz" pos="2772"/>
        <p:guide orient="horz" pos="3113"/>
        <p:guide orient="horz" pos="3543"/>
        <p:guide orient="horz" pos="1389"/>
        <p:guide orient="horz" pos="3861"/>
        <p:guide orient="horz" pos="1774"/>
        <p:guide pos="3273"/>
        <p:guide pos="7559"/>
        <p:guide pos="3545"/>
        <p:guide pos="4793"/>
        <p:guide pos="2003"/>
        <p:guide pos="1663"/>
        <p:guide pos="5087"/>
        <p:guide pos="18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092"/>
    </p:cViewPr>
  </p:sorterViewPr>
  <p:notesViewPr>
    <p:cSldViewPr snapToGrid="0">
      <p:cViewPr varScale="1">
        <p:scale>
          <a:sx n="146" d="100"/>
          <a:sy n="146" d="100"/>
        </p:scale>
        <p:origin x="743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7628-EC46-A2AC-65C0C4290616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7628-EC46-A2AC-65C0C4290616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7628-EC46-A2AC-65C0C4290616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7628-EC46-A2AC-65C0C4290616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7628-EC46-A2AC-65C0C4290616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7628-EC46-A2AC-65C0C4290616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7628-EC46-A2AC-65C0C4290616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7628-EC46-A2AC-65C0C4290616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7628-EC46-A2AC-65C0C4290616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7628-EC46-A2AC-65C0C4290616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7628-EC46-A2AC-65C0C4290616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7628-EC46-A2AC-65C0C4290616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9-7628-EC46-A2AC-65C0C4290616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B-7628-EC46-A2AC-65C0C4290616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D-7628-EC46-A2AC-65C0C4290616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F-7628-EC46-A2AC-65C0C4290616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1-7628-EC46-A2AC-65C0C4290616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3-7628-EC46-A2AC-65C0C4290616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5-7628-EC46-A2AC-65C0C4290616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7-7628-EC46-A2AC-65C0C4290616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9-7628-EC46-A2AC-65C0C4290616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B-7628-EC46-A2AC-65C0C4290616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D-7628-EC46-A2AC-65C0C4290616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2F-7628-EC46-A2AC-65C0C42906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7628-EC46-A2AC-65C0C429061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816-5841-A487-24651D9DA446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816-5841-A487-24651D9DA446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816-5841-A487-24651D9DA446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816-5841-A487-24651D9DA446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816-5841-A487-24651D9DA446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816-5841-A487-24651D9DA446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8816-5841-A487-24651D9DA446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8816-5841-A487-24651D9DA446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8816-5841-A487-24651D9DA446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8816-5841-A487-24651D9DA446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8816-5841-A487-24651D9DA446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8816-5841-A487-24651D9DA446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9-8816-5841-A487-24651D9DA446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B-8816-5841-A487-24651D9DA446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D-8816-5841-A487-24651D9DA446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F-8816-5841-A487-24651D9DA446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1-8816-5841-A487-24651D9DA446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3-8816-5841-A487-24651D9DA446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5-8816-5841-A487-24651D9DA446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7-8816-5841-A487-24651D9DA446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9-8816-5841-A487-24651D9DA446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B-8816-5841-A487-24651D9DA446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D-8816-5841-A487-24651D9DA446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2F-8816-5841-A487-24651D9DA446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8816-5841-A487-24651D9DA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2135215848"/>
        <c:axId val="2135297800"/>
        <c:axId val="0"/>
      </c:bar3DChart>
      <c:catAx>
        <c:axId val="2135215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297800"/>
        <c:crosses val="autoZero"/>
        <c:auto val="1"/>
        <c:lblAlgn val="ctr"/>
        <c:lblOffset val="100"/>
        <c:noMultiLvlLbl val="0"/>
      </c:catAx>
      <c:valAx>
        <c:axId val="2135297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5215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5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lumMod val="20000"/>
          <a:lumOff val="80000"/>
        </a:schemeClr>
      </a:solidFill>
      <a:sp3d/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>
      <cs:styleClr val="0"/>
    </cs:fillRef>
    <cs:effectRef idx="0"/>
    <cs:fontRef idx="minor">
      <a:schemeClr val="dk1"/>
    </cs:fontRef>
    <cs:spPr>
      <a:solidFill>
        <a:schemeClr val="phClr">
          <a:alpha val="30000"/>
        </a:schemeClr>
      </a:solidFill>
      <a:sp3d/>
    </cs:spPr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lumMod val="60000"/>
            <a:lumOff val="40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lumMod val="50000"/>
            <a:lumOff val="5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81911F50-FE0F-5946-AE7F-DB68643ECA25}" type="slidenum">
              <a:rPr lang="it-IT" altLang="x-none"/>
              <a:pPr>
                <a:defRPr/>
              </a:pPr>
              <a:t>‹#›</a:t>
            </a:fld>
            <a:endParaRPr lang="it-IT" altLang="x-none"/>
          </a:p>
        </p:txBody>
      </p:sp>
    </p:spTree>
    <p:extLst>
      <p:ext uri="{BB962C8B-B14F-4D97-AF65-F5344CB8AC3E}">
        <p14:creationId xmlns:p14="http://schemas.microsoft.com/office/powerpoint/2010/main" val="1805843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178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FB6B53B6-A490-BA4E-929A-F40726DD482A}" type="datetimeFigureOut">
              <a:rPr lang="en-US" altLang="x-none"/>
              <a:pPr>
                <a:defRPr/>
              </a:pPr>
              <a:t>4/14/2021</a:t>
            </a:fld>
            <a:endParaRPr lang="en-US" altLang="x-none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463" y="739775"/>
            <a:ext cx="6569075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76300" y="4730750"/>
            <a:ext cx="50339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 eaLnBrk="1" hangingPunct="1">
              <a:defRPr sz="110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59913"/>
            <a:ext cx="29178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 eaLnBrk="1" hangingPunct="1">
              <a:defRPr sz="1100">
                <a:latin typeface="Arial" charset="0"/>
                <a:ea typeface="MS PGothic" charset="-128"/>
              </a:defRPr>
            </a:lvl1pPr>
          </a:lstStyle>
          <a:p>
            <a:pPr>
              <a:defRPr/>
            </a:pPr>
            <a:fld id="{B1C1B1E2-4475-074F-89EB-5387F18A9490}" type="slidenum">
              <a:rPr lang="en-US" altLang="x-none"/>
              <a:pPr>
                <a:defRPr/>
              </a:pPr>
              <a:t>‹#›</a:t>
            </a:fld>
            <a:endParaRPr lang="en-US" altLang="x-none" dirty="0"/>
          </a:p>
        </p:txBody>
      </p:sp>
    </p:spTree>
    <p:extLst>
      <p:ext uri="{BB962C8B-B14F-4D97-AF65-F5344CB8AC3E}">
        <p14:creationId xmlns:p14="http://schemas.microsoft.com/office/powerpoint/2010/main" val="1909406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0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9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1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chart" Target="../charts/chart2.xml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69">
            <a:extLst>
              <a:ext uri="{FF2B5EF4-FFF2-40B4-BE49-F238E27FC236}">
                <a16:creationId xmlns:a16="http://schemas.microsoft.com/office/drawing/2014/main" id="{639A7432-CBEC-FC4F-B6B0-2AB817D634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3300B2A-FA06-0A4F-934E-0CA1A4878070}"/>
              </a:ext>
            </a:extLst>
          </p:cNvPr>
          <p:cNvSpPr/>
          <p:nvPr userDrawn="1"/>
        </p:nvSpPr>
        <p:spPr>
          <a:xfrm>
            <a:off x="-18138" y="-2"/>
            <a:ext cx="12210137" cy="6858001"/>
          </a:xfrm>
          <a:prstGeom prst="rect">
            <a:avLst/>
          </a:prstGeom>
          <a:gradFill>
            <a:gsLst>
              <a:gs pos="100000">
                <a:srgbClr val="003249">
                  <a:alpha val="85000"/>
                </a:srgbClr>
              </a:gs>
              <a:gs pos="50000">
                <a:srgbClr val="003249">
                  <a:alpha val="0"/>
                </a:srgbClr>
              </a:gs>
              <a:gs pos="0">
                <a:srgbClr val="003249">
                  <a:alpha val="8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55F1F827-F20B-2049-AB7D-6EBF9B5960C3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8265F6E0-D659-2A48-A5FB-6EE185BF25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0A3375C-AD7C-0F4A-9A24-880CB1348D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Name Surname</a:t>
            </a:r>
          </a:p>
          <a:p>
            <a:pPr lvl="0"/>
            <a:r>
              <a:rPr lang="it-IT" dirty="0" err="1"/>
              <a:t>Where</a:t>
            </a:r>
            <a:r>
              <a:rPr lang="it-IT" dirty="0"/>
              <a:t> are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today</a:t>
            </a:r>
            <a:r>
              <a:rPr lang="it-IT" dirty="0"/>
              <a:t>?</a:t>
            </a:r>
          </a:p>
          <a:p>
            <a:pPr lvl="0"/>
            <a:r>
              <a:rPr lang="it-IT" dirty="0"/>
              <a:t>DD/MM/YYYY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04D7138-AD9C-C946-BD30-C3547A0025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3A91B686-E4E0-564F-B9AE-39DF39056A0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BEDB8B01-740D-BA49-94F0-ED280E0BC0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0E437E8F-13B2-6F4F-B850-26478D455D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C0D345B6-A534-1B49-9784-2B92A16D4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F902E505-15BF-604F-9C12-2B28CE906F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FC2D03AE-8A3D-3B47-8FFD-ACE2C8B1E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F3D4151-0340-BA4E-B105-BCAE86AAC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640649DA-1388-B348-A489-A2FDA33BB4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470A01F2-D7CC-9C41-8BAA-9D79996F6B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F4D80BB1-B435-264A-830D-B4CCD3E48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DAD10D0F-53A2-134E-BE6E-11FD07622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FD750D0C-0AA7-9940-9315-74A88C2D1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0952A36A-6797-1244-8646-E2E98A2586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F9D768E0-92C7-344E-A2C8-3E9386D52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0C7F19CB-CE5F-424E-A2A7-C9250F312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EC73B713-6D08-6143-81B6-61930BD0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4EE4C425-6D03-A648-945F-C841599A6F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3EC2FB49-273D-1044-A00C-3D1FEDBF8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4D4E6580-42D2-8243-A427-B252D72B3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87058DB9-6E8A-024A-B6AF-F93EEF3F7C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708009B0-3B83-0145-82DC-4F2C0D582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D6D8F778-E06A-844B-A9B8-DB85836B93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0876F505-4080-2848-AD4B-B09EBB7017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7CEAFEA1-A42D-8B4C-BF61-8FDE7F657D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AD9E02DA-753A-6846-95E3-77E7F5C261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CC23C223-60F9-C54E-90CD-4ACBEA6C6E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56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0A18E72C-2C4E-524F-A17A-85AA7410799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6" name="Content Placeholder 3">
            <a:extLst>
              <a:ext uri="{FF2B5EF4-FFF2-40B4-BE49-F238E27FC236}">
                <a16:creationId xmlns:a16="http://schemas.microsoft.com/office/drawing/2014/main" id="{F3286B48-E06B-6644-A082-EEBC19D84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6" name="Rectangle 6">
            <a:extLst>
              <a:ext uri="{FF2B5EF4-FFF2-40B4-BE49-F238E27FC236}">
                <a16:creationId xmlns:a16="http://schemas.microsoft.com/office/drawing/2014/main" id="{15637BF2-3DA9-B642-B1D5-C75488583822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A33B9BBA-A845-6D4E-86B2-BC5A90630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1EAE190-3DBC-8B46-A7EE-101EAD43B52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4" name="Picture 223" descr="at.png">
              <a:extLst>
                <a:ext uri="{FF2B5EF4-FFF2-40B4-BE49-F238E27FC236}">
                  <a16:creationId xmlns:a16="http://schemas.microsoft.com/office/drawing/2014/main" id="{C99736DD-07AF-AC43-B440-EAC4A8585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be.png">
              <a:extLst>
                <a:ext uri="{FF2B5EF4-FFF2-40B4-BE49-F238E27FC236}">
                  <a16:creationId xmlns:a16="http://schemas.microsoft.com/office/drawing/2014/main" id="{62BA3F32-5615-D349-BC52-B2419C862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ch.png">
              <a:extLst>
                <a:ext uri="{FF2B5EF4-FFF2-40B4-BE49-F238E27FC236}">
                  <a16:creationId xmlns:a16="http://schemas.microsoft.com/office/drawing/2014/main" id="{3329B08F-A4FB-864C-8045-725B44746C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cz.png">
              <a:extLst>
                <a:ext uri="{FF2B5EF4-FFF2-40B4-BE49-F238E27FC236}">
                  <a16:creationId xmlns:a16="http://schemas.microsoft.com/office/drawing/2014/main" id="{E5EFD8CC-B6E0-A24E-9835-6B98EE865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de.png">
              <a:extLst>
                <a:ext uri="{FF2B5EF4-FFF2-40B4-BE49-F238E27FC236}">
                  <a16:creationId xmlns:a16="http://schemas.microsoft.com/office/drawing/2014/main" id="{BC626E00-EE96-414C-9679-3D6BB1A013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dk.png">
              <a:extLst>
                <a:ext uri="{FF2B5EF4-FFF2-40B4-BE49-F238E27FC236}">
                  <a16:creationId xmlns:a16="http://schemas.microsoft.com/office/drawing/2014/main" id="{699408FE-4D4F-1743-9311-785D7CA2CD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ee.png">
              <a:extLst>
                <a:ext uri="{FF2B5EF4-FFF2-40B4-BE49-F238E27FC236}">
                  <a16:creationId xmlns:a16="http://schemas.microsoft.com/office/drawing/2014/main" id="{0943A9EC-1CD8-1A4E-812F-AB65B079E0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es.png">
              <a:extLst>
                <a:ext uri="{FF2B5EF4-FFF2-40B4-BE49-F238E27FC236}">
                  <a16:creationId xmlns:a16="http://schemas.microsoft.com/office/drawing/2014/main" id="{96179449-85FD-764F-AEAE-CD972E258A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fi.png">
              <a:extLst>
                <a:ext uri="{FF2B5EF4-FFF2-40B4-BE49-F238E27FC236}">
                  <a16:creationId xmlns:a16="http://schemas.microsoft.com/office/drawing/2014/main" id="{D4945A66-3E18-AB40-B05A-A8BB2B3A92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fr.png">
              <a:extLst>
                <a:ext uri="{FF2B5EF4-FFF2-40B4-BE49-F238E27FC236}">
                  <a16:creationId xmlns:a16="http://schemas.microsoft.com/office/drawing/2014/main" id="{F2E43292-9822-9D49-B86D-5C76606E7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gr.png">
              <a:extLst>
                <a:ext uri="{FF2B5EF4-FFF2-40B4-BE49-F238E27FC236}">
                  <a16:creationId xmlns:a16="http://schemas.microsoft.com/office/drawing/2014/main" id="{62E71A29-2019-BA47-B895-D36D4E394D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hu.png">
              <a:extLst>
                <a:ext uri="{FF2B5EF4-FFF2-40B4-BE49-F238E27FC236}">
                  <a16:creationId xmlns:a16="http://schemas.microsoft.com/office/drawing/2014/main" id="{E2A2126F-91C1-2146-A799-8B45986E01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ie.png">
              <a:extLst>
                <a:ext uri="{FF2B5EF4-FFF2-40B4-BE49-F238E27FC236}">
                  <a16:creationId xmlns:a16="http://schemas.microsoft.com/office/drawing/2014/main" id="{73974951-B695-344F-A7A2-C3FE05AC30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it.png">
              <a:extLst>
                <a:ext uri="{FF2B5EF4-FFF2-40B4-BE49-F238E27FC236}">
                  <a16:creationId xmlns:a16="http://schemas.microsoft.com/office/drawing/2014/main" id="{0C24E178-26C5-2342-9400-6309A06090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lu.png">
              <a:extLst>
                <a:ext uri="{FF2B5EF4-FFF2-40B4-BE49-F238E27FC236}">
                  <a16:creationId xmlns:a16="http://schemas.microsoft.com/office/drawing/2014/main" id="{2B0076B7-6B84-CC43-93E9-D18DCB32F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nl.png">
              <a:extLst>
                <a:ext uri="{FF2B5EF4-FFF2-40B4-BE49-F238E27FC236}">
                  <a16:creationId xmlns:a16="http://schemas.microsoft.com/office/drawing/2014/main" id="{DFD0C8F0-D239-6348-84CA-99C8B2845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no.png">
              <a:extLst>
                <a:ext uri="{FF2B5EF4-FFF2-40B4-BE49-F238E27FC236}">
                  <a16:creationId xmlns:a16="http://schemas.microsoft.com/office/drawing/2014/main" id="{F79C2564-2170-B24F-8D57-111EFD026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pl.png">
              <a:extLst>
                <a:ext uri="{FF2B5EF4-FFF2-40B4-BE49-F238E27FC236}">
                  <a16:creationId xmlns:a16="http://schemas.microsoft.com/office/drawing/2014/main" id="{F9C1CAC5-4A69-1F4B-A333-B92A22CD8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pt.png">
              <a:extLst>
                <a:ext uri="{FF2B5EF4-FFF2-40B4-BE49-F238E27FC236}">
                  <a16:creationId xmlns:a16="http://schemas.microsoft.com/office/drawing/2014/main" id="{8E32EDCE-2BF9-7947-A432-066664942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ro.png">
              <a:extLst>
                <a:ext uri="{FF2B5EF4-FFF2-40B4-BE49-F238E27FC236}">
                  <a16:creationId xmlns:a16="http://schemas.microsoft.com/office/drawing/2014/main" id="{7B9D6BD3-18E7-7C46-8D98-7331FC5B55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se.png">
              <a:extLst>
                <a:ext uri="{FF2B5EF4-FFF2-40B4-BE49-F238E27FC236}">
                  <a16:creationId xmlns:a16="http://schemas.microsoft.com/office/drawing/2014/main" id="{FBCF430A-87CA-7B41-BDC4-85E2193D7B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 descr="uk.png">
              <a:extLst>
                <a:ext uri="{FF2B5EF4-FFF2-40B4-BE49-F238E27FC236}">
                  <a16:creationId xmlns:a16="http://schemas.microsoft.com/office/drawing/2014/main" id="{C48A51B0-9DC2-954B-BCE4-D39ED45C1E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245" descr="ca.png">
              <a:extLst>
                <a:ext uri="{FF2B5EF4-FFF2-40B4-BE49-F238E27FC236}">
                  <a16:creationId xmlns:a16="http://schemas.microsoft.com/office/drawing/2014/main" id="{742227DB-87E4-584F-B9C2-CF1F8B66B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Picture 246">
              <a:extLst>
                <a:ext uri="{FF2B5EF4-FFF2-40B4-BE49-F238E27FC236}">
                  <a16:creationId xmlns:a16="http://schemas.microsoft.com/office/drawing/2014/main" id="{B6468480-DF52-2445-9C28-D09A22CAFF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8" name="Picture 247" descr="si.png">
              <a:extLst>
                <a:ext uri="{FF2B5EF4-FFF2-40B4-BE49-F238E27FC236}">
                  <a16:creationId xmlns:a16="http://schemas.microsoft.com/office/drawing/2014/main" id="{92833B06-1D55-DF47-8181-43026BA13E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93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6350AC2-572B-E748-93A7-E8D48F6FC32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CCAF8EA-1D76-424C-ACE1-069FB50A3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812556C-035F-674D-8E77-65829009A7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3A28FF-2D15-CA4C-BE38-ACE4F46B1078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0E2E3015-98F4-8247-9D73-0375E88996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9D074CA4-7915-A747-9929-B98273D72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C0DA22F7-53FD-C945-B78E-ABF90C8F4F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E10FF190-69E2-5E49-B481-C02894E383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91116F4C-7CEE-724C-819A-6EDD536CB9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39EC5588-D5FA-AB47-B8CD-7BC4F23148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89D7384-0E1C-844B-AB49-7133835688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E3D0A64-A661-C549-B1E5-4DA7CA496C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0558D9A-35EB-C34A-817B-0559522AE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35B03227-69B0-3A44-A5FD-555C28A52A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5E569F24-CE46-2648-AB03-B8B31E9EB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09B3A2D5-836F-E04F-8371-D3F0E82EFE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C3D2351-6DE0-A74B-93D0-41A1A80FD8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339AE59-B805-0A4B-B7B0-6A23104F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A6AB9BA2-A374-114C-AEB9-FF2E36B6B0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5D787E2C-02FD-9F45-A5DC-20077BC849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334BDD4-1A12-EA40-8B95-6A7986C3D3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B28A7F64-BEA5-184D-BF8C-0E51ABD63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85FB01D-B3B0-AD43-85FC-37622F98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0A1B73F-F128-DC45-A233-BEB4AD4361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6F2E8BB-654D-5E42-BAEE-4FCCA17B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2D5D70E9-CF0C-5E44-AAD4-3782CE16E3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A4881718-6EC8-5841-BF67-0E3E06CBF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ADEF53-156F-E846-A65A-2C73BD6E8D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F225A08-E820-3B4A-8716-A34F02B11A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600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81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99CF3855-1D27-0A40-BAE3-42EFBD7480E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98BCAF30-A127-1A48-9EAD-FDB4600F8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335E6F"/>
                </a:solidFill>
              </a:defRPr>
            </a:lvl1pPr>
            <a:lvl2pPr>
              <a:defRPr>
                <a:solidFill>
                  <a:srgbClr val="335E6F"/>
                </a:solidFill>
              </a:defRPr>
            </a:lvl2pPr>
            <a:lvl3pPr>
              <a:defRPr>
                <a:solidFill>
                  <a:srgbClr val="335E6F"/>
                </a:solidFill>
              </a:defRPr>
            </a:lvl3pPr>
            <a:lvl4pPr>
              <a:defRPr>
                <a:solidFill>
                  <a:srgbClr val="335E6F"/>
                </a:solidFill>
              </a:defRPr>
            </a:lvl4pPr>
            <a:lvl5pPr>
              <a:defRPr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7828C28-FB53-5144-86D3-7E4683BB90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2A3614A-6788-2248-B62D-2F2427733998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584253CC-9B5C-FF46-B30D-58D9DD6486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BE45153C-5281-8F4A-B7BC-531FF5B1BD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65BBAFF-D167-5141-BB55-F82E11C074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152B990-C28D-0246-BCB5-BCE8B2D8C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93F2E73-85F2-F74D-AD1F-8F4DAE75E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5F37193D-D9BA-B043-9B85-864246FAD4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C5FC4AE-6076-9742-A71F-062F550FC6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3C9E6F73-CAD6-8845-B3B0-58C13B98D3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D931B81-306F-7D40-A641-80EA433FFD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4F58ED70-6399-A94F-BAF0-99A8CDEFD0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43007EED-AF95-4245-9D83-C61DF9BE2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1A4B9A-E1C7-924E-A682-C51BD0A3B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0297B8F6-AA1D-054C-924B-D4488A85D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0E362650-F059-0E4B-95A1-3DCECE3C60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5CD598B-D782-EA49-B9EF-E6C7FAF8B4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05531A4-257A-3D45-B079-69498C6960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7EF2CB2B-377A-7C4D-9553-0EE371E5BB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DDAAC74-208C-414F-9A7C-DAD25C8C92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44A5A0A8-C241-344D-9CA2-7957ED2A6A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56A814C-958E-C148-A92C-03064E5AB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E65DB58-E120-B04F-B853-02B2675F56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18A8894-A6EC-A64D-9C37-9B8C395282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C82B025C-EC9C-1A4B-BD61-356DF95A05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7600AF9E-F5A2-B84E-85FF-0DE9991BB4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4B0581A1-7DD4-5541-A6BB-28E41300C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6571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8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61A08BBE-5D70-DA4B-97D7-C86D7A5ABEF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9A771E7-2D58-194C-A791-65ECD8AB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76C8AE"/>
                </a:solidFill>
              </a:defRPr>
            </a:lvl1pPr>
            <a:lvl2pPr>
              <a:defRPr>
                <a:solidFill>
                  <a:srgbClr val="76C8AE"/>
                </a:solidFill>
              </a:defRPr>
            </a:lvl2pPr>
            <a:lvl3pPr>
              <a:defRPr>
                <a:solidFill>
                  <a:srgbClr val="76C8AE"/>
                </a:solidFill>
              </a:defRPr>
            </a:lvl3pPr>
            <a:lvl4pPr>
              <a:defRPr>
                <a:solidFill>
                  <a:srgbClr val="76C8AE"/>
                </a:solidFill>
              </a:defRPr>
            </a:lvl4pPr>
            <a:lvl5pPr>
              <a:defRPr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D14AB66-7690-9640-BED0-3CA42831403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F6CB173-B6CB-ED4C-BB6E-B192CECEF952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EA551FB3-F30A-014C-80D6-2704C1F663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384B9253-EE84-764B-82E9-F65946176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752C153E-69B5-3B4D-96B0-761A90394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470A1ED1-B931-2C44-985B-010222D8E7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35B33C4-CF8E-8D4A-BDA7-6E3D7539EE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31AF28B-F560-9248-AFC3-EA322EA79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00867832-54BB-674B-AABA-00BD453427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C26DD8E6-2DB0-4D4B-B68A-976ED030D6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5790166-BF1B-564D-AFAE-D9DF30AFD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06E17F2-1548-9548-ACB0-FEED80280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35A6156-83CE-644B-84F7-50883476E0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22E71396-ECA6-9242-831B-445E24E8C2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8020EFB5-52DE-B040-BB18-4A1FF88F5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3A758FE5-4022-5C45-951C-39CF723F8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BE0DDB5F-75F4-4146-A65A-6BE348C1DD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D2FCD63-5B62-1445-93DC-E1F898439E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3E715264-F183-804B-B1E4-FD7F86D109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92BC563-BE85-E74D-A455-63F6462B7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1DF8479F-DA33-FF4F-BBBC-AC381EA896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81539D7A-3745-BA4E-B009-65878E2514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BE17C5C-619E-5D4F-864D-D1939DE9D0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FC8FDA7-C4C2-434B-B994-EA82017FC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3BA2489-126B-A540-8AFD-EB11DBC141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2D9F7493-9E8F-AD4D-9552-63D05986B6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CBA6C43-07FF-E141-B820-809A1A1D02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3481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1"/>
          </a:xfrm>
          <a:prstGeom prst="rect">
            <a:avLst/>
          </a:prstGeom>
          <a:solidFill>
            <a:srgbClr val="960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A19D1F52-7906-AD4A-B780-043F23CACFC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50DD3B0C-E39C-2649-9351-6C8A44BE9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6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61E3115-3303-9045-AC29-E05D095BD8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4829EC8-9F1D-F149-A219-804BBAF3FAE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C19983A8-7062-3F43-8A1D-37604D6D58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26B8D4A-247B-E24D-992C-A88A6B969B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BE5E6113-818D-FB49-B090-E19342F28C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1FE898A1-4B3A-2F42-A01B-183D128F32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57187CBC-5F64-3940-94C4-F4586E23B3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1A77F22F-4EA4-1B4E-AD85-83E6A9E6F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971E61C-3E5D-A44F-BB32-C135DCA40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52BDB40C-C8F6-2F46-B22B-53159FB722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9A6C3A39-8815-6E46-A4A7-F1DF4D946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89C6B1C6-96B4-BB4A-8EF4-D905EBCDDB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1E8E5058-5837-0641-8ACC-2A22E98C61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280B1B9-E87E-1A4F-891B-FE02DF8C84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1DA4A09-1BBB-9841-8DDD-85AD266CEE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9F861CE1-36F2-304A-BA2D-3B29B84F8D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0CC6F197-295E-AA48-9F54-5BB992E44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B2470C86-76A1-0747-82C7-81CE98BC1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211EEA25-F325-7745-8745-5B5BBAC4FD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C156D6C9-FE9B-354E-A16F-294D149E41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5B31BF8B-99DC-4F4A-BB25-16401B2EE1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CC17C73D-B199-8446-8356-06B17E4651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F8E7A4F7-C776-E44C-B459-792904B117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F8273AC-F4CD-7B44-A339-1DFDEDA6D7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054CC79-C8A4-6849-83FA-F64F0120C4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22BE5F0-9351-1F49-AD56-2D379D64F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509DAF-C81C-B546-BCD1-6B1C5D653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701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5F3F0105-74A7-3F48-A708-DBA480D4739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4DA19BBF-7A1B-C946-AFAB-AA5FF1EEE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8032"/>
          </a:xfrm>
        </p:spPr>
        <p:txBody>
          <a:bodyPr/>
          <a:lstStyle>
            <a:lvl1pPr>
              <a:defRPr>
                <a:solidFill>
                  <a:srgbClr val="FFCC4E"/>
                </a:solidFill>
              </a:defRPr>
            </a:lvl1pPr>
            <a:lvl2pPr>
              <a:defRPr>
                <a:solidFill>
                  <a:srgbClr val="FFCC4E"/>
                </a:solidFill>
              </a:defRPr>
            </a:lvl2pPr>
            <a:lvl3pPr>
              <a:defRPr>
                <a:solidFill>
                  <a:srgbClr val="FFCC4E"/>
                </a:solidFill>
              </a:defRPr>
            </a:lvl3pPr>
            <a:lvl4pPr>
              <a:defRPr>
                <a:solidFill>
                  <a:srgbClr val="FFCC4E"/>
                </a:solidFill>
              </a:defRPr>
            </a:lvl4pPr>
            <a:lvl5pPr>
              <a:defRPr>
                <a:solidFill>
                  <a:srgbClr val="FFCC4E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04BE09E-F3B3-F242-8C42-C6589CA8A0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5BF7BF6-3392-B144-8001-12FDDEF808F2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9274A80-DE14-534B-8E88-EB6B9AF811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C7C1A99-BE34-E948-80DE-BC4F3DA313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A0D8E890-179F-134F-A153-70684E8B9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7FF2C21D-860C-3449-9C03-257D2590A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361ED7A-68E6-0E4D-9BC4-097D41D9FB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C424A9F5-069A-434E-8E83-3408A9C196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B1CC685-FAA3-A248-AAB2-F20C3883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B75A8634-06BC-094C-89BB-1D7B1C8973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D6307B4D-5DCF-B74D-A84C-DA63FB025A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2691AFB8-3B77-0A4F-828F-4FE7F3613B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B33F68EE-435E-0244-8392-CD25D552D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FE3CC19D-9F24-E44A-A693-0555D62C8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2786FEC6-B769-1D4E-B6B3-0D617EFC79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FF41234-4D97-8944-94E0-DB24DA9547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5CC9CE43-782F-B243-B0F2-A1F201A98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D541A120-0643-A34E-B774-D4AD5DC1AC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F8B4CE5-903D-2A49-961E-99890647F2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DD754616-3344-5C4C-80F5-3023168B3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9976AFC9-2D5A-C54B-9CA7-A994E7CCC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7F9BD34-A5E5-A54D-80AD-7BB6BBA466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903582D9-7119-CD44-BA81-A6FBFD1AE7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7F7A8D82-051C-C148-9664-C747BDB476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447F0220-5C4A-BE4B-B874-6CD8BB381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570B4468-AA03-5247-BAAB-718BC1670B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3D3F122-B79E-FE4A-85D5-63B2D0A9F8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4810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31144C82-D053-8F4B-894B-EE0D394C022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CCC4E8-0B5E-9C4D-AB80-150457D92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>
            <a:lvl1pPr>
              <a:defRPr>
                <a:solidFill>
                  <a:srgbClr val="009BDB"/>
                </a:solidFill>
              </a:defRPr>
            </a:lvl1pPr>
            <a:lvl2pPr>
              <a:defRPr>
                <a:solidFill>
                  <a:srgbClr val="009BDB"/>
                </a:solidFill>
              </a:defRPr>
            </a:lvl2pPr>
            <a:lvl3pPr>
              <a:defRPr>
                <a:solidFill>
                  <a:srgbClr val="009BDB"/>
                </a:solidFill>
              </a:defRPr>
            </a:lvl3pPr>
            <a:lvl4pPr>
              <a:defRPr>
                <a:solidFill>
                  <a:srgbClr val="009BDB"/>
                </a:solidFill>
              </a:defRPr>
            </a:lvl4pPr>
            <a:lvl5pPr>
              <a:defRPr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F769265-2000-A745-853D-4F112CDCFB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3" name="Group 172">
            <a:extLst>
              <a:ext uri="{FF2B5EF4-FFF2-40B4-BE49-F238E27FC236}">
                <a16:creationId xmlns:a16="http://schemas.microsoft.com/office/drawing/2014/main" id="{9C03ECFA-F0E6-3F43-AB7D-B1FC42BC6B8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4" name="Picture 173" descr="at.png">
              <a:extLst>
                <a:ext uri="{FF2B5EF4-FFF2-40B4-BE49-F238E27FC236}">
                  <a16:creationId xmlns:a16="http://schemas.microsoft.com/office/drawing/2014/main" id="{3824C34D-E8F4-6046-BAD3-FF544547B5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be.png">
              <a:extLst>
                <a:ext uri="{FF2B5EF4-FFF2-40B4-BE49-F238E27FC236}">
                  <a16:creationId xmlns:a16="http://schemas.microsoft.com/office/drawing/2014/main" id="{D3C84D9E-605B-5C40-AC60-4287ECCFCF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h.png">
              <a:extLst>
                <a:ext uri="{FF2B5EF4-FFF2-40B4-BE49-F238E27FC236}">
                  <a16:creationId xmlns:a16="http://schemas.microsoft.com/office/drawing/2014/main" id="{C9081AC3-3B15-C74D-99C2-853A5909C0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z.png">
              <a:extLst>
                <a:ext uri="{FF2B5EF4-FFF2-40B4-BE49-F238E27FC236}">
                  <a16:creationId xmlns:a16="http://schemas.microsoft.com/office/drawing/2014/main" id="{D25A0EC2-80AF-3549-B68D-0824059F9D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e.png">
              <a:extLst>
                <a:ext uri="{FF2B5EF4-FFF2-40B4-BE49-F238E27FC236}">
                  <a16:creationId xmlns:a16="http://schemas.microsoft.com/office/drawing/2014/main" id="{01CFBFE7-56FE-7D43-8225-3FEC97C7E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dk.png">
              <a:extLst>
                <a:ext uri="{FF2B5EF4-FFF2-40B4-BE49-F238E27FC236}">
                  <a16:creationId xmlns:a16="http://schemas.microsoft.com/office/drawing/2014/main" id="{824EBC88-E0A5-4F40-8D70-4A191BB0E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e.png">
              <a:extLst>
                <a:ext uri="{FF2B5EF4-FFF2-40B4-BE49-F238E27FC236}">
                  <a16:creationId xmlns:a16="http://schemas.microsoft.com/office/drawing/2014/main" id="{DF36E0EF-A035-434C-ACC2-1E0A85C95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es.png">
              <a:extLst>
                <a:ext uri="{FF2B5EF4-FFF2-40B4-BE49-F238E27FC236}">
                  <a16:creationId xmlns:a16="http://schemas.microsoft.com/office/drawing/2014/main" id="{9855D420-8B9F-DB4D-BFFD-88B92FBC93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i.png">
              <a:extLst>
                <a:ext uri="{FF2B5EF4-FFF2-40B4-BE49-F238E27FC236}">
                  <a16:creationId xmlns:a16="http://schemas.microsoft.com/office/drawing/2014/main" id="{D8DA4ED2-71BF-D54A-8729-667C35342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fr.png">
              <a:extLst>
                <a:ext uri="{FF2B5EF4-FFF2-40B4-BE49-F238E27FC236}">
                  <a16:creationId xmlns:a16="http://schemas.microsoft.com/office/drawing/2014/main" id="{95700422-738E-3F43-9BD9-732D1F1CD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gr.png">
              <a:extLst>
                <a:ext uri="{FF2B5EF4-FFF2-40B4-BE49-F238E27FC236}">
                  <a16:creationId xmlns:a16="http://schemas.microsoft.com/office/drawing/2014/main" id="{3ADFE767-2157-EF4F-A55A-529EEB11A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hu.png">
              <a:extLst>
                <a:ext uri="{FF2B5EF4-FFF2-40B4-BE49-F238E27FC236}">
                  <a16:creationId xmlns:a16="http://schemas.microsoft.com/office/drawing/2014/main" id="{94431EEF-3F6C-EB40-AB87-05DDC4908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e.png">
              <a:extLst>
                <a:ext uri="{FF2B5EF4-FFF2-40B4-BE49-F238E27FC236}">
                  <a16:creationId xmlns:a16="http://schemas.microsoft.com/office/drawing/2014/main" id="{0F4742A7-B3EF-E940-8319-F483AEA93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it.png">
              <a:extLst>
                <a:ext uri="{FF2B5EF4-FFF2-40B4-BE49-F238E27FC236}">
                  <a16:creationId xmlns:a16="http://schemas.microsoft.com/office/drawing/2014/main" id="{F916B730-76B6-7C44-B685-963A89AC4D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lu.png">
              <a:extLst>
                <a:ext uri="{FF2B5EF4-FFF2-40B4-BE49-F238E27FC236}">
                  <a16:creationId xmlns:a16="http://schemas.microsoft.com/office/drawing/2014/main" id="{371EAC75-DE61-124E-801F-B188BAD04F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l.png">
              <a:extLst>
                <a:ext uri="{FF2B5EF4-FFF2-40B4-BE49-F238E27FC236}">
                  <a16:creationId xmlns:a16="http://schemas.microsoft.com/office/drawing/2014/main" id="{27CD426E-F43D-7A47-82F0-CE6F0A745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no.png">
              <a:extLst>
                <a:ext uri="{FF2B5EF4-FFF2-40B4-BE49-F238E27FC236}">
                  <a16:creationId xmlns:a16="http://schemas.microsoft.com/office/drawing/2014/main" id="{BFC941B5-B595-3545-9AE8-692D142F4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l.png">
              <a:extLst>
                <a:ext uri="{FF2B5EF4-FFF2-40B4-BE49-F238E27FC236}">
                  <a16:creationId xmlns:a16="http://schemas.microsoft.com/office/drawing/2014/main" id="{0ADF2A94-9206-EC4F-8756-8FE56F5E7F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pt.png">
              <a:extLst>
                <a:ext uri="{FF2B5EF4-FFF2-40B4-BE49-F238E27FC236}">
                  <a16:creationId xmlns:a16="http://schemas.microsoft.com/office/drawing/2014/main" id="{111C1773-57A2-D846-A061-DCC751733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ro.png">
              <a:extLst>
                <a:ext uri="{FF2B5EF4-FFF2-40B4-BE49-F238E27FC236}">
                  <a16:creationId xmlns:a16="http://schemas.microsoft.com/office/drawing/2014/main" id="{20020476-0B2D-A04E-B153-DCADFDF58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se.png">
              <a:extLst>
                <a:ext uri="{FF2B5EF4-FFF2-40B4-BE49-F238E27FC236}">
                  <a16:creationId xmlns:a16="http://schemas.microsoft.com/office/drawing/2014/main" id="{B59E6C4B-8074-D841-A73A-F1B33B3C6E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uk.png">
              <a:extLst>
                <a:ext uri="{FF2B5EF4-FFF2-40B4-BE49-F238E27FC236}">
                  <a16:creationId xmlns:a16="http://schemas.microsoft.com/office/drawing/2014/main" id="{D012AEDC-CFA2-5F45-B10F-82E3A1BBE4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 descr="ca.png">
              <a:extLst>
                <a:ext uri="{FF2B5EF4-FFF2-40B4-BE49-F238E27FC236}">
                  <a16:creationId xmlns:a16="http://schemas.microsoft.com/office/drawing/2014/main" id="{0E4FB537-7180-1042-9D96-38B8DE330F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id="{3F6A389A-CB86-8B42-AC65-749665029D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8" name="Picture 197" descr="si.png">
              <a:extLst>
                <a:ext uri="{FF2B5EF4-FFF2-40B4-BE49-F238E27FC236}">
                  <a16:creationId xmlns:a16="http://schemas.microsoft.com/office/drawing/2014/main" id="{F9AD2EBC-E00E-BF4A-9B91-0F4C777AC0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7338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1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C01D068-9364-9848-89E9-73AD77FBF2D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A846BB-3E9A-6A43-8C02-4025B1D2255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9751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3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4B4D7-A696-D741-8178-685E15E6A7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2468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20209F48-9F73-B641-BC07-128A5E83DA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2D1CF0C5-3E1B-3949-8A10-67C5A718CA2F}"/>
              </a:ext>
            </a:extLst>
          </p:cNvPr>
          <p:cNvSpPr/>
          <p:nvPr userDrawn="1"/>
        </p:nvSpPr>
        <p:spPr>
          <a:xfrm>
            <a:off x="0" y="-1"/>
            <a:ext cx="12191999" cy="6858000"/>
          </a:xfrm>
          <a:prstGeom prst="rect">
            <a:avLst/>
          </a:prstGeom>
          <a:solidFill>
            <a:srgbClr val="335E6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0" name="Freeform 149">
            <a:extLst>
              <a:ext uri="{FF2B5EF4-FFF2-40B4-BE49-F238E27FC236}">
                <a16:creationId xmlns:a16="http://schemas.microsoft.com/office/drawing/2014/main" id="{8C186663-9C02-2947-9ABE-9623D7AFA466}"/>
              </a:ext>
            </a:extLst>
          </p:cNvPr>
          <p:cNvSpPr/>
          <p:nvPr userDrawn="1"/>
        </p:nvSpPr>
        <p:spPr>
          <a:xfrm rot="2700000">
            <a:off x="-3782996" y="4744151"/>
            <a:ext cx="6274800" cy="14397947"/>
          </a:xfrm>
          <a:custGeom>
            <a:avLst/>
            <a:gdLst>
              <a:gd name="connsiteX0" fmla="*/ 3137400 w 6274800"/>
              <a:gd name="connsiteY0" fmla="*/ 0 h 14397947"/>
              <a:gd name="connsiteX1" fmla="*/ 6274800 w 6274800"/>
              <a:gd name="connsiteY1" fmla="*/ 3137400 h 14397947"/>
              <a:gd name="connsiteX2" fmla="*/ 6274717 w 6274800"/>
              <a:gd name="connsiteY2" fmla="*/ 3137400 h 14397947"/>
              <a:gd name="connsiteX3" fmla="*/ 6274717 w 6274800"/>
              <a:gd name="connsiteY3" fmla="*/ 14397947 h 14397947"/>
              <a:gd name="connsiteX4" fmla="*/ 0 w 6274800"/>
              <a:gd name="connsiteY4" fmla="*/ 14397947 h 14397947"/>
              <a:gd name="connsiteX5" fmla="*/ 0 w 6274800"/>
              <a:gd name="connsiteY5" fmla="*/ 3137400 h 14397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4800" h="14397947">
                <a:moveTo>
                  <a:pt x="3137400" y="0"/>
                </a:moveTo>
                <a:lnTo>
                  <a:pt x="6274800" y="3137400"/>
                </a:lnTo>
                <a:lnTo>
                  <a:pt x="6274717" y="3137400"/>
                </a:lnTo>
                <a:lnTo>
                  <a:pt x="6274717" y="14397947"/>
                </a:lnTo>
                <a:lnTo>
                  <a:pt x="0" y="14397947"/>
                </a:lnTo>
                <a:lnTo>
                  <a:pt x="0" y="3137400"/>
                </a:lnTo>
                <a:close/>
              </a:path>
            </a:pathLst>
          </a:custGeom>
          <a:gradFill flip="none" rotWithShape="1">
            <a:gsLst>
              <a:gs pos="0">
                <a:srgbClr val="003249"/>
              </a:gs>
              <a:gs pos="100000">
                <a:srgbClr val="003249">
                  <a:alpha val="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706C8168-EC0D-064A-861E-97CC6A1B09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CDF2AB6C-6C5A-8A4B-B93B-16E15B7186AE}"/>
              </a:ext>
            </a:extLst>
          </p:cNvPr>
          <p:cNvCxnSpPr>
            <a:cxnSpLocks/>
          </p:cNvCxnSpPr>
          <p:nvPr userDrawn="1"/>
        </p:nvCxnSpPr>
        <p:spPr>
          <a:xfrm>
            <a:off x="219687" y="4078969"/>
            <a:ext cx="1173774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itle 5">
            <a:extLst>
              <a:ext uri="{FF2B5EF4-FFF2-40B4-BE49-F238E27FC236}">
                <a16:creationId xmlns:a16="http://schemas.microsoft.com/office/drawing/2014/main" id="{02470FCA-76F3-2046-9F70-8AE8B0DD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425" y="3509439"/>
            <a:ext cx="11741010" cy="563779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199" name="Text Placeholder 7">
            <a:extLst>
              <a:ext uri="{FF2B5EF4-FFF2-40B4-BE49-F238E27FC236}">
                <a16:creationId xmlns:a16="http://schemas.microsoft.com/office/drawing/2014/main" id="{CE2F6074-FECA-6A4B-B561-8C940332D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Name Surname</a:t>
            </a:r>
          </a:p>
          <a:p>
            <a:pPr lvl="0"/>
            <a:r>
              <a:rPr lang="it-IT" dirty="0" err="1"/>
              <a:t>Where</a:t>
            </a:r>
            <a:r>
              <a:rPr lang="it-IT" dirty="0"/>
              <a:t> are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today</a:t>
            </a:r>
            <a:r>
              <a:rPr lang="it-IT" dirty="0"/>
              <a:t>?</a:t>
            </a:r>
          </a:p>
          <a:p>
            <a:pPr lvl="0"/>
            <a:r>
              <a:rPr lang="it-IT" dirty="0"/>
              <a:t>DD/MM/YYYY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40F2778-1FE5-D34E-80F7-C773ADB30E3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7" name="Picture 226" descr="at.png">
              <a:extLst>
                <a:ext uri="{FF2B5EF4-FFF2-40B4-BE49-F238E27FC236}">
                  <a16:creationId xmlns:a16="http://schemas.microsoft.com/office/drawing/2014/main" id="{0782DE12-C6EE-434E-90D9-E1C5EC8C5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be.png">
              <a:extLst>
                <a:ext uri="{FF2B5EF4-FFF2-40B4-BE49-F238E27FC236}">
                  <a16:creationId xmlns:a16="http://schemas.microsoft.com/office/drawing/2014/main" id="{90260B22-95C9-2447-AF2E-C1C944115F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ch.png">
              <a:extLst>
                <a:ext uri="{FF2B5EF4-FFF2-40B4-BE49-F238E27FC236}">
                  <a16:creationId xmlns:a16="http://schemas.microsoft.com/office/drawing/2014/main" id="{B97E9132-FEB3-F642-B1BD-A28CEC82E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cz.png">
              <a:extLst>
                <a:ext uri="{FF2B5EF4-FFF2-40B4-BE49-F238E27FC236}">
                  <a16:creationId xmlns:a16="http://schemas.microsoft.com/office/drawing/2014/main" id="{EBD123B3-1770-8F46-B8EC-72FDEAFC19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de.png">
              <a:extLst>
                <a:ext uri="{FF2B5EF4-FFF2-40B4-BE49-F238E27FC236}">
                  <a16:creationId xmlns:a16="http://schemas.microsoft.com/office/drawing/2014/main" id="{449E0366-D8F2-4045-B18E-09C724429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dk.png">
              <a:extLst>
                <a:ext uri="{FF2B5EF4-FFF2-40B4-BE49-F238E27FC236}">
                  <a16:creationId xmlns:a16="http://schemas.microsoft.com/office/drawing/2014/main" id="{D97E699A-5D09-1A4C-97E0-2EB6B2363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ee.png">
              <a:extLst>
                <a:ext uri="{FF2B5EF4-FFF2-40B4-BE49-F238E27FC236}">
                  <a16:creationId xmlns:a16="http://schemas.microsoft.com/office/drawing/2014/main" id="{CCF89CE8-38D0-764B-A493-509E21976E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es.png">
              <a:extLst>
                <a:ext uri="{FF2B5EF4-FFF2-40B4-BE49-F238E27FC236}">
                  <a16:creationId xmlns:a16="http://schemas.microsoft.com/office/drawing/2014/main" id="{9288FBD7-9EB9-444E-861A-107A893AA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fi.png">
              <a:extLst>
                <a:ext uri="{FF2B5EF4-FFF2-40B4-BE49-F238E27FC236}">
                  <a16:creationId xmlns:a16="http://schemas.microsoft.com/office/drawing/2014/main" id="{81EA92E9-B202-7A41-BAEB-E31ABF6AA2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fr.png">
              <a:extLst>
                <a:ext uri="{FF2B5EF4-FFF2-40B4-BE49-F238E27FC236}">
                  <a16:creationId xmlns:a16="http://schemas.microsoft.com/office/drawing/2014/main" id="{5052FB0D-6FB0-4943-ABB4-34A3100E21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gr.png">
              <a:extLst>
                <a:ext uri="{FF2B5EF4-FFF2-40B4-BE49-F238E27FC236}">
                  <a16:creationId xmlns:a16="http://schemas.microsoft.com/office/drawing/2014/main" id="{8540C873-004D-4A48-8EAA-35526D5B5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hu.png">
              <a:extLst>
                <a:ext uri="{FF2B5EF4-FFF2-40B4-BE49-F238E27FC236}">
                  <a16:creationId xmlns:a16="http://schemas.microsoft.com/office/drawing/2014/main" id="{A7C24DEA-EF78-CE46-9989-1BC3704284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ie.png">
              <a:extLst>
                <a:ext uri="{FF2B5EF4-FFF2-40B4-BE49-F238E27FC236}">
                  <a16:creationId xmlns:a16="http://schemas.microsoft.com/office/drawing/2014/main" id="{5E6A3DE5-DAB3-1344-81F8-E6A35D0CB1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it.png">
              <a:extLst>
                <a:ext uri="{FF2B5EF4-FFF2-40B4-BE49-F238E27FC236}">
                  <a16:creationId xmlns:a16="http://schemas.microsoft.com/office/drawing/2014/main" id="{587E1FDC-549B-4740-86B1-BFD243F159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lu.png">
              <a:extLst>
                <a:ext uri="{FF2B5EF4-FFF2-40B4-BE49-F238E27FC236}">
                  <a16:creationId xmlns:a16="http://schemas.microsoft.com/office/drawing/2014/main" id="{4AF49776-011B-3647-9F27-497FEFA10B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nl.png">
              <a:extLst>
                <a:ext uri="{FF2B5EF4-FFF2-40B4-BE49-F238E27FC236}">
                  <a16:creationId xmlns:a16="http://schemas.microsoft.com/office/drawing/2014/main" id="{B68ECBED-D67B-EF44-AE83-BDFF85F01C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no.png">
              <a:extLst>
                <a:ext uri="{FF2B5EF4-FFF2-40B4-BE49-F238E27FC236}">
                  <a16:creationId xmlns:a16="http://schemas.microsoft.com/office/drawing/2014/main" id="{BEAA7BE3-8A72-DE40-8A13-44F0905A67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pl.png">
              <a:extLst>
                <a:ext uri="{FF2B5EF4-FFF2-40B4-BE49-F238E27FC236}">
                  <a16:creationId xmlns:a16="http://schemas.microsoft.com/office/drawing/2014/main" id="{0AD41159-3018-D040-A2E0-E8C9C0BB46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 descr="pt.png">
              <a:extLst>
                <a:ext uri="{FF2B5EF4-FFF2-40B4-BE49-F238E27FC236}">
                  <a16:creationId xmlns:a16="http://schemas.microsoft.com/office/drawing/2014/main" id="{754E9B6D-F126-E941-94A1-7FAFB3463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6" name="Picture 245" descr="ro.png">
              <a:extLst>
                <a:ext uri="{FF2B5EF4-FFF2-40B4-BE49-F238E27FC236}">
                  <a16:creationId xmlns:a16="http://schemas.microsoft.com/office/drawing/2014/main" id="{AD998A58-03C2-2646-BB0C-DB3727357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7" name="Picture 246" descr="se.png">
              <a:extLst>
                <a:ext uri="{FF2B5EF4-FFF2-40B4-BE49-F238E27FC236}">
                  <a16:creationId xmlns:a16="http://schemas.microsoft.com/office/drawing/2014/main" id="{82A62F2F-2DD5-E745-BEEC-CDB437D645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8" name="Picture 247" descr="uk.png">
              <a:extLst>
                <a:ext uri="{FF2B5EF4-FFF2-40B4-BE49-F238E27FC236}">
                  <a16:creationId xmlns:a16="http://schemas.microsoft.com/office/drawing/2014/main" id="{D6EF3427-1B5F-1347-B426-4EFEA794A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9" name="Picture 248" descr="ca.png">
              <a:extLst>
                <a:ext uri="{FF2B5EF4-FFF2-40B4-BE49-F238E27FC236}">
                  <a16:creationId xmlns:a16="http://schemas.microsoft.com/office/drawing/2014/main" id="{D7F90C8A-D10B-044E-8195-40B0717070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id="{7D21BEA8-CA42-1A4C-A89C-90068EE71E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51" name="Picture 250" descr="si.png">
              <a:extLst>
                <a:ext uri="{FF2B5EF4-FFF2-40B4-BE49-F238E27FC236}">
                  <a16:creationId xmlns:a16="http://schemas.microsoft.com/office/drawing/2014/main" id="{4226F33F-882D-214F-9C1B-4C7AABF7A0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1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64283 -1.14352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35" y="-571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97" grpId="0"/>
      <p:bldP spid="199" grpId="0">
        <p:tmplLst>
          <p:tmpl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E2B681B-3E4B-354E-896C-9E7F61EBC6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5" b="7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"/>
          <p:cNvSpPr>
            <a:spLocks noGrp="1" noChangeArrowheads="1"/>
          </p:cNvSpPr>
          <p:nvPr userDrawn="1"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B7472B44-2D02-5949-9E0B-52A429F67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8004"/>
            <a:ext cx="11763662" cy="552915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A42A45F-67BE-BD4F-B645-969DFC4907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2563F12-2F5E-7046-9F9E-42765CF699C5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49" name="Picture 148" descr="at.png">
              <a:extLst>
                <a:ext uri="{FF2B5EF4-FFF2-40B4-BE49-F238E27FC236}">
                  <a16:creationId xmlns:a16="http://schemas.microsoft.com/office/drawing/2014/main" id="{475AACDA-4091-D443-9A82-0DF8225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0" name="Picture 149" descr="be.png">
              <a:extLst>
                <a:ext uri="{FF2B5EF4-FFF2-40B4-BE49-F238E27FC236}">
                  <a16:creationId xmlns:a16="http://schemas.microsoft.com/office/drawing/2014/main" id="{58CE1AFE-ECF0-A841-A895-7868DC303A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1" name="Picture 150" descr="ch.png">
              <a:extLst>
                <a:ext uri="{FF2B5EF4-FFF2-40B4-BE49-F238E27FC236}">
                  <a16:creationId xmlns:a16="http://schemas.microsoft.com/office/drawing/2014/main" id="{9348ECEC-29BE-4147-B5FD-462172ABBC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2" name="Picture 151" descr="cz.png">
              <a:extLst>
                <a:ext uri="{FF2B5EF4-FFF2-40B4-BE49-F238E27FC236}">
                  <a16:creationId xmlns:a16="http://schemas.microsoft.com/office/drawing/2014/main" id="{D93E9695-3D3E-1249-A585-F64D8892F9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3" name="Picture 152" descr="de.png">
              <a:extLst>
                <a:ext uri="{FF2B5EF4-FFF2-40B4-BE49-F238E27FC236}">
                  <a16:creationId xmlns:a16="http://schemas.microsoft.com/office/drawing/2014/main" id="{3E5D57C8-0FE0-8A43-A249-8647C9177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4" name="Picture 153" descr="dk.png">
              <a:extLst>
                <a:ext uri="{FF2B5EF4-FFF2-40B4-BE49-F238E27FC236}">
                  <a16:creationId xmlns:a16="http://schemas.microsoft.com/office/drawing/2014/main" id="{56857FC1-B762-6241-8CCA-ACB09F9E95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" name="Picture 154" descr="ee.png">
              <a:extLst>
                <a:ext uri="{FF2B5EF4-FFF2-40B4-BE49-F238E27FC236}">
                  <a16:creationId xmlns:a16="http://schemas.microsoft.com/office/drawing/2014/main" id="{BE492091-9C8B-6F4A-9690-51F20A6B19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6" name="Picture 155" descr="es.png">
              <a:extLst>
                <a:ext uri="{FF2B5EF4-FFF2-40B4-BE49-F238E27FC236}">
                  <a16:creationId xmlns:a16="http://schemas.microsoft.com/office/drawing/2014/main" id="{C746A653-55D1-FE43-9E17-DD7C2F67A8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7" name="Picture 156" descr="fi.png">
              <a:extLst>
                <a:ext uri="{FF2B5EF4-FFF2-40B4-BE49-F238E27FC236}">
                  <a16:creationId xmlns:a16="http://schemas.microsoft.com/office/drawing/2014/main" id="{775E2C40-17A6-5147-BEB3-C9C24532C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8" name="Picture 157" descr="fr.png">
              <a:extLst>
                <a:ext uri="{FF2B5EF4-FFF2-40B4-BE49-F238E27FC236}">
                  <a16:creationId xmlns:a16="http://schemas.microsoft.com/office/drawing/2014/main" id="{06D513E6-02CE-4542-80F8-CCC6EA67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9" name="Picture 158" descr="gr.png">
              <a:extLst>
                <a:ext uri="{FF2B5EF4-FFF2-40B4-BE49-F238E27FC236}">
                  <a16:creationId xmlns:a16="http://schemas.microsoft.com/office/drawing/2014/main" id="{1B4168F1-7DAA-0548-A29A-7B7A400F1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0" name="Picture 159" descr="hu.png">
              <a:extLst>
                <a:ext uri="{FF2B5EF4-FFF2-40B4-BE49-F238E27FC236}">
                  <a16:creationId xmlns:a16="http://schemas.microsoft.com/office/drawing/2014/main" id="{8B89855D-A305-7748-A5BE-23F0EB1726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1" name="Picture 160" descr="ie.png">
              <a:extLst>
                <a:ext uri="{FF2B5EF4-FFF2-40B4-BE49-F238E27FC236}">
                  <a16:creationId xmlns:a16="http://schemas.microsoft.com/office/drawing/2014/main" id="{AA1C0F09-E655-A44D-AD5C-3D015AFF31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2" name="Picture 161" descr="it.png">
              <a:extLst>
                <a:ext uri="{FF2B5EF4-FFF2-40B4-BE49-F238E27FC236}">
                  <a16:creationId xmlns:a16="http://schemas.microsoft.com/office/drawing/2014/main" id="{CD561B0B-2BE7-4C4B-A014-A3F86A0691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3" name="Picture 162" descr="lu.png">
              <a:extLst>
                <a:ext uri="{FF2B5EF4-FFF2-40B4-BE49-F238E27FC236}">
                  <a16:creationId xmlns:a16="http://schemas.microsoft.com/office/drawing/2014/main" id="{B2B648C7-EC4B-0B43-87E7-380841C807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4" name="Picture 163" descr="nl.png">
              <a:extLst>
                <a:ext uri="{FF2B5EF4-FFF2-40B4-BE49-F238E27FC236}">
                  <a16:creationId xmlns:a16="http://schemas.microsoft.com/office/drawing/2014/main" id="{A85CB5B5-C2D9-3943-A9C3-5115E3E71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5" name="Picture 164" descr="no.png">
              <a:extLst>
                <a:ext uri="{FF2B5EF4-FFF2-40B4-BE49-F238E27FC236}">
                  <a16:creationId xmlns:a16="http://schemas.microsoft.com/office/drawing/2014/main" id="{E1EC717A-4D43-7443-B3F8-308E6DF8AA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6" name="Picture 165" descr="pl.png">
              <a:extLst>
                <a:ext uri="{FF2B5EF4-FFF2-40B4-BE49-F238E27FC236}">
                  <a16:creationId xmlns:a16="http://schemas.microsoft.com/office/drawing/2014/main" id="{99D2D7FA-45A9-AF42-AB26-7191B27FA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pt.png">
              <a:extLst>
                <a:ext uri="{FF2B5EF4-FFF2-40B4-BE49-F238E27FC236}">
                  <a16:creationId xmlns:a16="http://schemas.microsoft.com/office/drawing/2014/main" id="{D38C14A7-8727-2743-B27E-700DEBA53A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ro.png">
              <a:extLst>
                <a:ext uri="{FF2B5EF4-FFF2-40B4-BE49-F238E27FC236}">
                  <a16:creationId xmlns:a16="http://schemas.microsoft.com/office/drawing/2014/main" id="{7AD4FD9D-0779-D841-8AB9-C824BCE658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se.png">
              <a:extLst>
                <a:ext uri="{FF2B5EF4-FFF2-40B4-BE49-F238E27FC236}">
                  <a16:creationId xmlns:a16="http://schemas.microsoft.com/office/drawing/2014/main" id="{BAD9684F-C9D4-A54B-BAB0-B9693E395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uk.png">
              <a:extLst>
                <a:ext uri="{FF2B5EF4-FFF2-40B4-BE49-F238E27FC236}">
                  <a16:creationId xmlns:a16="http://schemas.microsoft.com/office/drawing/2014/main" id="{9159BC15-0B9C-5D4D-93EE-68BA40B59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ca.png">
              <a:extLst>
                <a:ext uri="{FF2B5EF4-FFF2-40B4-BE49-F238E27FC236}">
                  <a16:creationId xmlns:a16="http://schemas.microsoft.com/office/drawing/2014/main" id="{862DD1FB-7B84-A746-8020-BD5E994D49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07CB715E-0C93-924E-87D2-11A0D9EF47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79" name="Picture 178" descr="si.png">
              <a:extLst>
                <a:ext uri="{FF2B5EF4-FFF2-40B4-BE49-F238E27FC236}">
                  <a16:creationId xmlns:a16="http://schemas.microsoft.com/office/drawing/2014/main" id="{577A9278-19F0-404F-A20C-94A8A01A37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7280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B2630FB4-0043-964B-A87A-FFCB3139DED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4D97AA66-51B6-E346-86AC-0DB59D502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00866D1-4C96-604E-ADA1-E8D39C7D00C7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008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66570320-3196-EF45-AA70-55A3A8412E2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BE56DB9E-ADEC-C041-9F85-12B8B19C0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5E5E0F-3BDB-C24D-BC1B-B04099CF0B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69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0CDF259-CCFE-B84C-939A-68017F83E81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8688588E-F9A8-2845-885D-3F95E59BBB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1734A63-3455-1741-9D19-40E5D75E70B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665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DD319A-FF79-A641-BC47-9B3E6F0EDF0D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42C04B5-56FD-9D4A-846B-7FFFA4F531B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4CC20C-FA37-8D4F-94B7-181CC04E7FC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0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1"/>
            <a:ext cx="12198565" cy="6858001"/>
          </a:xfrm>
          <a:prstGeom prst="rect">
            <a:avLst/>
          </a:prstGeom>
          <a:solidFill>
            <a:srgbClr val="E8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96" name="Rectangle 2">
            <a:extLst>
              <a:ext uri="{FF2B5EF4-FFF2-40B4-BE49-F238E27FC236}">
                <a16:creationId xmlns:a16="http://schemas.microsoft.com/office/drawing/2014/main" id="{DC2EA9F7-4A93-834E-BDBE-B1596413FE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4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3A2B91D-4220-C944-86E2-09625B90B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BEE7856-D1C9-3D40-B926-05E7FC176CD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A8579B85-65CE-404D-8812-24EA4EE85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A61DBCF8-EA0A-4B42-B6E4-9FE9DD55E9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1D677091-4E3D-9A43-B4F5-AC43053B40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02862F3D-0B94-2540-A399-EC654735A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3E32A314-95D2-6B47-AB5D-49351C0E9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B5AAFE02-64DC-0A48-8F85-6CB587C769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DD7A9557-674B-9B44-AE98-2B49C703E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30E2E9-8915-1048-85F6-D57C0BA3B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34235106-1ABF-D943-B06B-737139F1E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931CF9B3-336D-594C-BDAA-2A97F8540C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28E39E5B-91B6-534F-9E53-0E1B3A1A2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9731560F-49BE-E444-B371-6A25FD99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940E4797-14DA-5D4A-986E-EC5028709B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D2FC8D7-B023-3A41-B2B2-53B2D99D40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DA940AD-E6CA-7144-A181-414F25A176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0F90B60-A958-F644-96CF-D1F5EA2AEC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D83D9A7-054A-BD4C-B996-D30DCC56CC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672465D0-A345-6F41-8C48-96A8322108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70AFCA19-33D2-AD47-9D99-F9E3EC082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1C2F56C7-D92E-634D-BFD2-0E6950C66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333DAEAA-FBFF-6F48-8FBA-725F4387C7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48F4948C-40D8-2545-8B43-5A392A66D5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B4E8921-07E7-F743-9407-D19031517E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3D36904-8D6B-D64D-8C63-2155F0D750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CEC6CDCB-45AB-4840-96B1-AC0E5D4A5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6698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76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8297D345-0D41-B341-ACC9-1539BA9D28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6762"/>
                </a:solidFill>
              </a:defRPr>
            </a:lvl1pPr>
            <a:lvl2pPr>
              <a:defRPr>
                <a:solidFill>
                  <a:srgbClr val="006762"/>
                </a:solidFill>
              </a:defRPr>
            </a:lvl2pPr>
            <a:lvl3pPr>
              <a:defRPr>
                <a:solidFill>
                  <a:srgbClr val="006762"/>
                </a:solidFill>
              </a:defRPr>
            </a:lvl3pPr>
            <a:lvl4pPr>
              <a:defRPr>
                <a:solidFill>
                  <a:srgbClr val="006762"/>
                </a:solidFill>
              </a:defRPr>
            </a:lvl4pPr>
            <a:lvl5pPr>
              <a:defRPr>
                <a:solidFill>
                  <a:srgbClr val="006762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6F492216-00B3-1F4C-9F96-3F8E03960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53D020A4-AAA0-0E46-8F82-4F2F25AF60DC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D130AEE6-5840-104D-9047-85BB639F5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67D599FE-2A89-2D4B-85E5-C1902A9C58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F5F5947A-E089-B54E-845E-2839B7AA05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BE6E3F54-F5B2-804F-BEED-3A9423631C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47CDF1C8-EB83-7747-A49C-0D3CCBCA36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AD9A9826-4297-2547-98A0-747925651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180BC5C9-0521-8246-AD9C-19D3EB5371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E2D91EA2-D86E-3943-8BAF-6BB32599DB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2246BBDB-BE64-F24E-B788-3D0D595595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0EF2EED0-D4A2-3C4F-ADD8-F7E494A5E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631BCB96-F6B7-C94C-B9FD-6C1937EF1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777C5190-BB3A-934E-8810-42BBEBF28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46E7BF2A-431D-F247-BA27-83E4763E50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E9A4D1CC-A386-8A41-8139-B1A56CE6C4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163FDCDA-22EA-E447-B6C1-24931EDB82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34B15F5F-4F30-164F-9DA4-F87EFD1BB9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13EF0D0-C5B6-1144-BC99-EAFF7B0ED7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4EFF61DF-389D-CA49-A287-4DA0F9671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DDEC7C23-469A-A74C-A65A-CD5371BD1C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4DCA47C7-9277-3042-9FEC-23CE95F432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B84F60E3-93CA-0E4E-BCC7-90F0BA9F2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6B55D2B5-4EA6-E44E-9079-A848111317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8869034D-65D2-AD46-8241-0FE09662F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B7F1F394-4E22-234D-BFFC-2500B90F1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126072B3-E16B-954C-937B-B44A7640B6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765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1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7C7E23D6-E0C4-8E49-95DA-B39889496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960136"/>
                </a:solidFill>
              </a:defRPr>
            </a:lvl1pPr>
            <a:lvl2pPr>
              <a:defRPr>
                <a:solidFill>
                  <a:srgbClr val="960136"/>
                </a:solidFill>
              </a:defRPr>
            </a:lvl2pPr>
            <a:lvl3pPr>
              <a:defRPr>
                <a:solidFill>
                  <a:srgbClr val="960136"/>
                </a:solidFill>
              </a:defRPr>
            </a:lvl3pPr>
            <a:lvl4pPr>
              <a:defRPr>
                <a:solidFill>
                  <a:srgbClr val="960136"/>
                </a:solidFill>
              </a:defRPr>
            </a:lvl4pPr>
            <a:lvl5pPr>
              <a:defRPr>
                <a:solidFill>
                  <a:srgbClr val="960136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1C63FD4-AD07-8649-989B-4DD73B7CC6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80396658-B41A-1946-85D2-0F00F5FA22FD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720BD8E4-F716-EA44-A5CC-68F26A21B8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5FBF2792-8936-514E-A34C-CD0E32BDB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51D8D44D-58CE-8547-B185-112FEC9DCE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CD3A4948-12A6-1243-9CA1-BD76412B8B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887E7DF7-5357-CF48-9661-914BE99B6E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AFDE70BA-D391-5D42-BF32-596AA29963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C7E7833A-B7A4-D94E-925D-A4EC128D3D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8EBE03A8-C013-E647-935C-AC64F1263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F125B9CF-2C16-6942-891D-A8CC10E0F9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F2A20A64-308A-EB4C-9845-6FE6BEB978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E583F5F7-8340-D246-A36D-4F0869CB3D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79D1FFE5-9A30-BD45-9858-E0F6A68F7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E5D86026-37BC-3B49-A4C7-893A3A6CD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F285C1D7-C1C8-7A4E-8AD5-27645B22DD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E0DE7280-4F41-2E40-BB72-2159CFBAFC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F13394C0-EE0E-F046-8C5A-CC0FD07D4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82EFA060-C6F0-6A42-83E1-BB270C065A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E91D17B7-F659-DA44-842A-DCAA581741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35A48409-25CA-1F43-B477-653A5C6247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5FA122F0-D77E-1D44-BA5F-193570B8D6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E6996F27-12EC-DA40-9F73-BDE04644E1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179400F8-F836-6C40-B8E4-DF91C8558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D9A5A338-FF0C-D444-94D7-016BB8EE1D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C9BF21B3-557E-A149-99E9-907F1499E1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AA566A66-59A6-CA43-8EB8-A20FC63EA4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818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FF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48B109FA-866B-484E-AAC9-AA7877D61F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A75534"/>
                </a:solidFill>
              </a:defRPr>
            </a:lvl1pPr>
            <a:lvl2pPr>
              <a:defRPr>
                <a:solidFill>
                  <a:srgbClr val="A75534"/>
                </a:solidFill>
              </a:defRPr>
            </a:lvl2pPr>
            <a:lvl3pPr>
              <a:defRPr>
                <a:solidFill>
                  <a:srgbClr val="A75534"/>
                </a:solidFill>
              </a:defRPr>
            </a:lvl3pPr>
            <a:lvl4pPr>
              <a:defRPr>
                <a:solidFill>
                  <a:srgbClr val="A75534"/>
                </a:solidFill>
              </a:defRPr>
            </a:lvl4pPr>
            <a:lvl5pPr>
              <a:defRPr>
                <a:solidFill>
                  <a:srgbClr val="A75534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C86A017-B445-7941-BBD0-4A2EEB9C24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B4ACA101-DA26-3048-A82E-1C555FFF5F8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B2A10C12-50B9-B741-BA96-16E5AA77F8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1C2A7AD6-4378-5B47-BAF8-4618C4664C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8D7ED800-E907-6A40-A50C-775476FE7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68CE000-8191-7C45-9AB4-9AE1D1ABF7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F14DB987-66B8-6A48-84C7-2A43E8C6C8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6D78CE89-1538-E145-9E56-0EC9FBB92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50914015-32E3-7641-8F3A-85B1AA1F5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A5C18262-4B2C-A649-A3F5-8B3FD0998A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76AE6B7E-385B-5249-A522-49AE9218A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1DC8AE1B-0858-2047-90D9-8C5B02143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62E6C932-9BEC-E34A-843A-F798D5C614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6F7888AA-E83F-164E-A311-A2AEEBC0E7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D01E1C22-5424-FB45-BACB-330FB6FDAD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8AC9E924-C3B0-0E43-8AAC-0C72D32668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3BF387A1-84D1-E940-9D89-C7A3B364E2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0F4BA622-717F-2C40-BDEA-1096CF4C2A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6F50523A-85A5-5F40-948F-A68A3431F4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06E9CC06-6372-D94D-8E94-B9F9CBF820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BECF7359-BD97-DB47-9736-28305EB8DB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0C061DEF-9E22-B545-9EAA-9AA03F06C0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8B10722B-B282-7B4B-BEE8-6799F22CAE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FAEEC269-4A9C-544B-AFB8-5015CEF013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7B1C3952-0FE2-214B-8286-378A19FD3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45708676-A3D0-EF4F-81F9-5A47BE53F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F123CE14-0AEF-1C44-BE5D-CEE8CAF2FB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4597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>
            <a:extLst>
              <a:ext uri="{FF2B5EF4-FFF2-40B4-BE49-F238E27FC236}">
                <a16:creationId xmlns:a16="http://schemas.microsoft.com/office/drawing/2014/main" id="{2FDEDD14-D71C-FA46-B659-781FB04D4CD6}"/>
              </a:ext>
            </a:extLst>
          </p:cNvPr>
          <p:cNvSpPr/>
          <p:nvPr userDrawn="1"/>
        </p:nvSpPr>
        <p:spPr>
          <a:xfrm>
            <a:off x="-6566" y="-2"/>
            <a:ext cx="12198565" cy="6858002"/>
          </a:xfrm>
          <a:prstGeom prst="rect">
            <a:avLst/>
          </a:prstGeom>
          <a:solidFill>
            <a:srgbClr val="6D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65">
            <a:extLst>
              <a:ext uri="{FF2B5EF4-FFF2-40B4-BE49-F238E27FC236}">
                <a16:creationId xmlns:a16="http://schemas.microsoft.com/office/drawing/2014/main" id="{11EA4C8F-2980-BA42-A0C5-73DB6226884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5C4249AF-5670-6848-BE35-97DB631D9E14}"/>
              </a:ext>
            </a:extLst>
          </p:cNvPr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>
            <a:extLst>
              <a:ext uri="{FF2B5EF4-FFF2-40B4-BE49-F238E27FC236}">
                <a16:creationId xmlns:a16="http://schemas.microsoft.com/office/drawing/2014/main" id="{8A16F217-5F4A-7849-B028-25F68FF3C3E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37" name="Rectangle 2">
            <a:extLst>
              <a:ext uri="{FF2B5EF4-FFF2-40B4-BE49-F238E27FC236}">
                <a16:creationId xmlns:a16="http://schemas.microsoft.com/office/drawing/2014/main" id="{AFE3D2EE-9466-FE40-B2A2-43D0EF22C1F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1E3378"/>
                </a:solidFill>
              </a:defRPr>
            </a:lvl1pPr>
            <a:lvl2pPr>
              <a:defRPr>
                <a:solidFill>
                  <a:srgbClr val="1E3378"/>
                </a:solidFill>
              </a:defRPr>
            </a:lvl2pPr>
            <a:lvl3pPr>
              <a:defRPr>
                <a:solidFill>
                  <a:srgbClr val="1E3378"/>
                </a:solidFill>
              </a:defRPr>
            </a:lvl3pPr>
            <a:lvl4pPr>
              <a:defRPr>
                <a:solidFill>
                  <a:srgbClr val="1E3378"/>
                </a:solidFill>
              </a:defRPr>
            </a:lvl4pPr>
            <a:lvl5pPr>
              <a:defRPr>
                <a:solidFill>
                  <a:srgbClr val="1E3378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F28F19B-7C3E-084C-9576-DD78AF4F52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980DFC1-CC94-774D-A03F-D7294F65451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3" name="Picture 172" descr="at.png">
              <a:extLst>
                <a:ext uri="{FF2B5EF4-FFF2-40B4-BE49-F238E27FC236}">
                  <a16:creationId xmlns:a16="http://schemas.microsoft.com/office/drawing/2014/main" id="{F387236C-E9B8-4B41-9114-C28AC556C6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be.png">
              <a:extLst>
                <a:ext uri="{FF2B5EF4-FFF2-40B4-BE49-F238E27FC236}">
                  <a16:creationId xmlns:a16="http://schemas.microsoft.com/office/drawing/2014/main" id="{7A73F97E-1CA9-8243-AF17-77C07FFCB2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h.png">
              <a:extLst>
                <a:ext uri="{FF2B5EF4-FFF2-40B4-BE49-F238E27FC236}">
                  <a16:creationId xmlns:a16="http://schemas.microsoft.com/office/drawing/2014/main" id="{43CBBB78-4D8D-9F47-A112-79064DF79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cz.png">
              <a:extLst>
                <a:ext uri="{FF2B5EF4-FFF2-40B4-BE49-F238E27FC236}">
                  <a16:creationId xmlns:a16="http://schemas.microsoft.com/office/drawing/2014/main" id="{879E38E4-9B68-D047-B71C-D08E6B0645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e.png">
              <a:extLst>
                <a:ext uri="{FF2B5EF4-FFF2-40B4-BE49-F238E27FC236}">
                  <a16:creationId xmlns:a16="http://schemas.microsoft.com/office/drawing/2014/main" id="{DB7C0E25-B4F5-3649-9CE4-F70FAAD058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dk.png">
              <a:extLst>
                <a:ext uri="{FF2B5EF4-FFF2-40B4-BE49-F238E27FC236}">
                  <a16:creationId xmlns:a16="http://schemas.microsoft.com/office/drawing/2014/main" id="{4FA38D3A-F40C-EE48-93FF-D6E2F862D9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e.png">
              <a:extLst>
                <a:ext uri="{FF2B5EF4-FFF2-40B4-BE49-F238E27FC236}">
                  <a16:creationId xmlns:a16="http://schemas.microsoft.com/office/drawing/2014/main" id="{7AEF6048-636D-3D4D-BC42-2153C86AE0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es.png">
              <a:extLst>
                <a:ext uri="{FF2B5EF4-FFF2-40B4-BE49-F238E27FC236}">
                  <a16:creationId xmlns:a16="http://schemas.microsoft.com/office/drawing/2014/main" id="{08E4114A-51C4-3F4B-B8F5-06425353B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i.png">
              <a:extLst>
                <a:ext uri="{FF2B5EF4-FFF2-40B4-BE49-F238E27FC236}">
                  <a16:creationId xmlns:a16="http://schemas.microsoft.com/office/drawing/2014/main" id="{60E2AAD1-718A-2E47-8142-683770A65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fr.png">
              <a:extLst>
                <a:ext uri="{FF2B5EF4-FFF2-40B4-BE49-F238E27FC236}">
                  <a16:creationId xmlns:a16="http://schemas.microsoft.com/office/drawing/2014/main" id="{1A6C2326-AE11-D54F-9107-6D8B6B80E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gr.png">
              <a:extLst>
                <a:ext uri="{FF2B5EF4-FFF2-40B4-BE49-F238E27FC236}">
                  <a16:creationId xmlns:a16="http://schemas.microsoft.com/office/drawing/2014/main" id="{8A833B57-F4D9-DF4F-8CC3-9601EAFE9A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hu.png">
              <a:extLst>
                <a:ext uri="{FF2B5EF4-FFF2-40B4-BE49-F238E27FC236}">
                  <a16:creationId xmlns:a16="http://schemas.microsoft.com/office/drawing/2014/main" id="{5DCDD42C-E001-B843-A955-6587382EE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e.png">
              <a:extLst>
                <a:ext uri="{FF2B5EF4-FFF2-40B4-BE49-F238E27FC236}">
                  <a16:creationId xmlns:a16="http://schemas.microsoft.com/office/drawing/2014/main" id="{C34F8BE9-9EAC-E843-AD17-A5B97D2071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it.png">
              <a:extLst>
                <a:ext uri="{FF2B5EF4-FFF2-40B4-BE49-F238E27FC236}">
                  <a16:creationId xmlns:a16="http://schemas.microsoft.com/office/drawing/2014/main" id="{DF49D2B4-AE08-6C48-A075-6181F9240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lu.png">
              <a:extLst>
                <a:ext uri="{FF2B5EF4-FFF2-40B4-BE49-F238E27FC236}">
                  <a16:creationId xmlns:a16="http://schemas.microsoft.com/office/drawing/2014/main" id="{710509CE-7C9A-114F-AB3D-5F35D385C5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l.png">
              <a:extLst>
                <a:ext uri="{FF2B5EF4-FFF2-40B4-BE49-F238E27FC236}">
                  <a16:creationId xmlns:a16="http://schemas.microsoft.com/office/drawing/2014/main" id="{4195739E-A5BF-E34B-B8DB-CE3A2CBBB5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no.png">
              <a:extLst>
                <a:ext uri="{FF2B5EF4-FFF2-40B4-BE49-F238E27FC236}">
                  <a16:creationId xmlns:a16="http://schemas.microsoft.com/office/drawing/2014/main" id="{E1FCDB9A-3A1E-414B-8373-6F8F633BBF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l.png">
              <a:extLst>
                <a:ext uri="{FF2B5EF4-FFF2-40B4-BE49-F238E27FC236}">
                  <a16:creationId xmlns:a16="http://schemas.microsoft.com/office/drawing/2014/main" id="{A9888CA0-8E68-C54D-9A53-2CCD1B4A9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pt.png">
              <a:extLst>
                <a:ext uri="{FF2B5EF4-FFF2-40B4-BE49-F238E27FC236}">
                  <a16:creationId xmlns:a16="http://schemas.microsoft.com/office/drawing/2014/main" id="{8A4CBC9F-52B5-2A48-A4F1-F355B8C9EE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ro.png">
              <a:extLst>
                <a:ext uri="{FF2B5EF4-FFF2-40B4-BE49-F238E27FC236}">
                  <a16:creationId xmlns:a16="http://schemas.microsoft.com/office/drawing/2014/main" id="{A5640869-6CD1-2341-9EA2-66D5FC3067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se.png">
              <a:extLst>
                <a:ext uri="{FF2B5EF4-FFF2-40B4-BE49-F238E27FC236}">
                  <a16:creationId xmlns:a16="http://schemas.microsoft.com/office/drawing/2014/main" id="{CA310B31-1C72-0C42-AF3E-880234982C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uk.png">
              <a:extLst>
                <a:ext uri="{FF2B5EF4-FFF2-40B4-BE49-F238E27FC236}">
                  <a16:creationId xmlns:a16="http://schemas.microsoft.com/office/drawing/2014/main" id="{D4AC8D70-9226-CC45-9106-DD8340313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 descr="ca.png">
              <a:extLst>
                <a:ext uri="{FF2B5EF4-FFF2-40B4-BE49-F238E27FC236}">
                  <a16:creationId xmlns:a16="http://schemas.microsoft.com/office/drawing/2014/main" id="{3E5EFDBF-9533-6D43-A6A1-65C9CDDA8D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B9DC287E-D98B-3943-AF8E-9B224CE7C7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7" name="Picture 196" descr="si.png">
              <a:extLst>
                <a:ext uri="{FF2B5EF4-FFF2-40B4-BE49-F238E27FC236}">
                  <a16:creationId xmlns:a16="http://schemas.microsoft.com/office/drawing/2014/main" id="{BD260898-5519-6B4F-B6B1-2DE6F95519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42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5E6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 flipH="1">
            <a:off x="4686300" y="2011304"/>
            <a:ext cx="2819400" cy="2819034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4686298" y="4524206"/>
            <a:ext cx="2812781" cy="31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40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4686298" y="1740022"/>
            <a:ext cx="2819402" cy="261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100" dirty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t>Produced by</a:t>
            </a:r>
            <a:endParaRPr lang="en-US" sz="110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85FD51B-FCED-4645-B034-140CE779462A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417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CE86EE-FAF5-8242-9AAA-84B411A46D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68F92FD-2519-D543-9089-A37EB34C04EF}"/>
              </a:ext>
            </a:extLst>
          </p:cNvPr>
          <p:cNvSpPr/>
          <p:nvPr userDrawn="1"/>
        </p:nvSpPr>
        <p:spPr>
          <a:xfrm>
            <a:off x="0" y="0"/>
            <a:ext cx="12198565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">
            <a:extLst>
              <a:ext uri="{FF2B5EF4-FFF2-40B4-BE49-F238E27FC236}">
                <a16:creationId xmlns:a16="http://schemas.microsoft.com/office/drawing/2014/main" id="{888E3B14-3793-5D4B-93AB-F1D2640DCC2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B4A229B3-FF58-3440-B102-C3CCFC26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7E24DB6-78A7-4845-8831-1235460FBD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00" name="Group 199">
            <a:extLst>
              <a:ext uri="{FF2B5EF4-FFF2-40B4-BE49-F238E27FC236}">
                <a16:creationId xmlns:a16="http://schemas.microsoft.com/office/drawing/2014/main" id="{276D1F80-7654-0E47-8F32-B1E8C6340E74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01" name="Picture 200" descr="at.png">
              <a:extLst>
                <a:ext uri="{FF2B5EF4-FFF2-40B4-BE49-F238E27FC236}">
                  <a16:creationId xmlns:a16="http://schemas.microsoft.com/office/drawing/2014/main" id="{5E461615-D7E0-AE4E-9FA9-C43A9099CD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2" name="Picture 201" descr="be.png">
              <a:extLst>
                <a:ext uri="{FF2B5EF4-FFF2-40B4-BE49-F238E27FC236}">
                  <a16:creationId xmlns:a16="http://schemas.microsoft.com/office/drawing/2014/main" id="{0DAF65D3-4826-8A4B-97FA-344AFBA12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3" name="Picture 202" descr="ch.png">
              <a:extLst>
                <a:ext uri="{FF2B5EF4-FFF2-40B4-BE49-F238E27FC236}">
                  <a16:creationId xmlns:a16="http://schemas.microsoft.com/office/drawing/2014/main" id="{8FBB5003-EEA5-A04B-8BA3-4D19A20367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4" name="Picture 203" descr="cz.png">
              <a:extLst>
                <a:ext uri="{FF2B5EF4-FFF2-40B4-BE49-F238E27FC236}">
                  <a16:creationId xmlns:a16="http://schemas.microsoft.com/office/drawing/2014/main" id="{BD9B7C97-04C1-0E45-9D1B-2CA73EE03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5" name="Picture 204" descr="de.png">
              <a:extLst>
                <a:ext uri="{FF2B5EF4-FFF2-40B4-BE49-F238E27FC236}">
                  <a16:creationId xmlns:a16="http://schemas.microsoft.com/office/drawing/2014/main" id="{9F66DB14-8526-414A-96E9-9361C750EA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6" name="Picture 205" descr="dk.png">
              <a:extLst>
                <a:ext uri="{FF2B5EF4-FFF2-40B4-BE49-F238E27FC236}">
                  <a16:creationId xmlns:a16="http://schemas.microsoft.com/office/drawing/2014/main" id="{2E1AD40D-06D5-0942-AA71-43BA27B5C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7" name="Picture 206" descr="ee.png">
              <a:extLst>
                <a:ext uri="{FF2B5EF4-FFF2-40B4-BE49-F238E27FC236}">
                  <a16:creationId xmlns:a16="http://schemas.microsoft.com/office/drawing/2014/main" id="{75D2729B-4306-3D4F-AA2D-367EA68E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8" name="Picture 207" descr="es.png">
              <a:extLst>
                <a:ext uri="{FF2B5EF4-FFF2-40B4-BE49-F238E27FC236}">
                  <a16:creationId xmlns:a16="http://schemas.microsoft.com/office/drawing/2014/main" id="{E1843977-92E8-DA4A-B3DB-93D08AE329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9" name="Picture 208" descr="fi.png">
              <a:extLst>
                <a:ext uri="{FF2B5EF4-FFF2-40B4-BE49-F238E27FC236}">
                  <a16:creationId xmlns:a16="http://schemas.microsoft.com/office/drawing/2014/main" id="{C2C0EE73-92F6-D841-83F1-E72ACFBEFF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0" name="Picture 209" descr="fr.png">
              <a:extLst>
                <a:ext uri="{FF2B5EF4-FFF2-40B4-BE49-F238E27FC236}">
                  <a16:creationId xmlns:a16="http://schemas.microsoft.com/office/drawing/2014/main" id="{BD2DB7D8-71F8-4C44-AE21-7AEE277D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1" name="Picture 210" descr="gr.png">
              <a:extLst>
                <a:ext uri="{FF2B5EF4-FFF2-40B4-BE49-F238E27FC236}">
                  <a16:creationId xmlns:a16="http://schemas.microsoft.com/office/drawing/2014/main" id="{87F8565D-C719-CB48-89A8-94EA45640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2" name="Picture 211" descr="hu.png">
              <a:extLst>
                <a:ext uri="{FF2B5EF4-FFF2-40B4-BE49-F238E27FC236}">
                  <a16:creationId xmlns:a16="http://schemas.microsoft.com/office/drawing/2014/main" id="{CE45FD53-B4E4-A041-A7FF-E886F1FD83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3" name="Picture 212" descr="ie.png">
              <a:extLst>
                <a:ext uri="{FF2B5EF4-FFF2-40B4-BE49-F238E27FC236}">
                  <a16:creationId xmlns:a16="http://schemas.microsoft.com/office/drawing/2014/main" id="{CBB6CC6A-E766-8B41-BD74-ABB12A6929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4" name="Picture 213" descr="it.png">
              <a:extLst>
                <a:ext uri="{FF2B5EF4-FFF2-40B4-BE49-F238E27FC236}">
                  <a16:creationId xmlns:a16="http://schemas.microsoft.com/office/drawing/2014/main" id="{E4E96C20-A8CB-674A-A1E8-10C9AF1636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5" name="Picture 214" descr="lu.png">
              <a:extLst>
                <a:ext uri="{FF2B5EF4-FFF2-40B4-BE49-F238E27FC236}">
                  <a16:creationId xmlns:a16="http://schemas.microsoft.com/office/drawing/2014/main" id="{92831380-A10D-884E-9BED-97F9BDEEBA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6" name="Picture 215" descr="nl.png">
              <a:extLst>
                <a:ext uri="{FF2B5EF4-FFF2-40B4-BE49-F238E27FC236}">
                  <a16:creationId xmlns:a16="http://schemas.microsoft.com/office/drawing/2014/main" id="{FCD38D3F-E9F0-D84D-A774-4970ED3EC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7" name="Picture 216" descr="no.png">
              <a:extLst>
                <a:ext uri="{FF2B5EF4-FFF2-40B4-BE49-F238E27FC236}">
                  <a16:creationId xmlns:a16="http://schemas.microsoft.com/office/drawing/2014/main" id="{5BF59EF4-4008-2B41-BF02-E51C759F38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8" name="Picture 217" descr="pl.png">
              <a:extLst>
                <a:ext uri="{FF2B5EF4-FFF2-40B4-BE49-F238E27FC236}">
                  <a16:creationId xmlns:a16="http://schemas.microsoft.com/office/drawing/2014/main" id="{623FA197-1EC1-A44A-8E9A-AC99119A0D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9" name="Picture 218" descr="pt.png">
              <a:extLst>
                <a:ext uri="{FF2B5EF4-FFF2-40B4-BE49-F238E27FC236}">
                  <a16:creationId xmlns:a16="http://schemas.microsoft.com/office/drawing/2014/main" id="{1A72D0C1-2EC4-1645-949D-877949C01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0" name="Picture 219" descr="ro.png">
              <a:extLst>
                <a:ext uri="{FF2B5EF4-FFF2-40B4-BE49-F238E27FC236}">
                  <a16:creationId xmlns:a16="http://schemas.microsoft.com/office/drawing/2014/main" id="{6D6E7A0C-7415-3A40-83CF-F06468DE13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1" name="Picture 220" descr="se.png">
              <a:extLst>
                <a:ext uri="{FF2B5EF4-FFF2-40B4-BE49-F238E27FC236}">
                  <a16:creationId xmlns:a16="http://schemas.microsoft.com/office/drawing/2014/main" id="{AE061E90-4225-134F-89B1-811436143A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2" name="Picture 221" descr="uk.png">
              <a:extLst>
                <a:ext uri="{FF2B5EF4-FFF2-40B4-BE49-F238E27FC236}">
                  <a16:creationId xmlns:a16="http://schemas.microsoft.com/office/drawing/2014/main" id="{BEEF7B18-7E4B-0E49-8C10-CD484B9A7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ca.png">
              <a:extLst>
                <a:ext uri="{FF2B5EF4-FFF2-40B4-BE49-F238E27FC236}">
                  <a16:creationId xmlns:a16="http://schemas.microsoft.com/office/drawing/2014/main" id="{E8751E0A-41E6-6D43-980E-BF830F9DB0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id="{10BBD7D6-2EAA-2B40-ABBB-33405E2CFB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25" name="Picture 224" descr="si.png">
              <a:extLst>
                <a:ext uri="{FF2B5EF4-FFF2-40B4-BE49-F238E27FC236}">
                  <a16:creationId xmlns:a16="http://schemas.microsoft.com/office/drawing/2014/main" id="{E7981EC3-C022-5E4D-9082-1C236E0330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2275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81" y="936349"/>
            <a:ext cx="11664000" cy="5097600"/>
          </a:xfrm>
        </p:spPr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0781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5E70-B245-8E4F-82BB-81B61D2B4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5AB551-3A27-7E4B-A2F3-D5E9E79F24AD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95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1A4AD3-76D1-0746-83B3-49CBFBCC3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1287EEBF-0EDA-9340-A30E-4FA560184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A03961FB-0416-4444-90C7-335CE570E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2DB9BC1-7E39-DF4B-B964-008B6B272F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6F87CCCC-BD80-1E48-BB0B-557C4BD838A5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72" name="Picture 171" descr="at.png">
              <a:extLst>
                <a:ext uri="{FF2B5EF4-FFF2-40B4-BE49-F238E27FC236}">
                  <a16:creationId xmlns:a16="http://schemas.microsoft.com/office/drawing/2014/main" id="{8B4EE296-1188-584D-B6B4-976C0635D2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be.png">
              <a:extLst>
                <a:ext uri="{FF2B5EF4-FFF2-40B4-BE49-F238E27FC236}">
                  <a16:creationId xmlns:a16="http://schemas.microsoft.com/office/drawing/2014/main" id="{F92E99E7-028A-084A-83EF-F4D5692EF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ch.png">
              <a:extLst>
                <a:ext uri="{FF2B5EF4-FFF2-40B4-BE49-F238E27FC236}">
                  <a16:creationId xmlns:a16="http://schemas.microsoft.com/office/drawing/2014/main" id="{4CCD308B-CCAD-C94C-9815-E7CAB0E139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cz.png">
              <a:extLst>
                <a:ext uri="{FF2B5EF4-FFF2-40B4-BE49-F238E27FC236}">
                  <a16:creationId xmlns:a16="http://schemas.microsoft.com/office/drawing/2014/main" id="{6545A7D7-1011-3A48-9039-A11CCC03C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de.png">
              <a:extLst>
                <a:ext uri="{FF2B5EF4-FFF2-40B4-BE49-F238E27FC236}">
                  <a16:creationId xmlns:a16="http://schemas.microsoft.com/office/drawing/2014/main" id="{17E342EF-0ECE-564E-9574-D8B891DB5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dk.png">
              <a:extLst>
                <a:ext uri="{FF2B5EF4-FFF2-40B4-BE49-F238E27FC236}">
                  <a16:creationId xmlns:a16="http://schemas.microsoft.com/office/drawing/2014/main" id="{1E9E865B-1A2E-AB4B-A68B-DD78B97AB3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ee.png">
              <a:extLst>
                <a:ext uri="{FF2B5EF4-FFF2-40B4-BE49-F238E27FC236}">
                  <a16:creationId xmlns:a16="http://schemas.microsoft.com/office/drawing/2014/main" id="{7DB47244-86EF-6343-B8DA-D21FF11CF6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es.png">
              <a:extLst>
                <a:ext uri="{FF2B5EF4-FFF2-40B4-BE49-F238E27FC236}">
                  <a16:creationId xmlns:a16="http://schemas.microsoft.com/office/drawing/2014/main" id="{7A9C59CD-9A2F-5D46-B18F-FAD093389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fi.png">
              <a:extLst>
                <a:ext uri="{FF2B5EF4-FFF2-40B4-BE49-F238E27FC236}">
                  <a16:creationId xmlns:a16="http://schemas.microsoft.com/office/drawing/2014/main" id="{ED070DB3-1594-234B-AAEF-82A31D5845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fr.png">
              <a:extLst>
                <a:ext uri="{FF2B5EF4-FFF2-40B4-BE49-F238E27FC236}">
                  <a16:creationId xmlns:a16="http://schemas.microsoft.com/office/drawing/2014/main" id="{EEBFD938-AAA8-A244-88A5-99CAA64B57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gr.png">
              <a:extLst>
                <a:ext uri="{FF2B5EF4-FFF2-40B4-BE49-F238E27FC236}">
                  <a16:creationId xmlns:a16="http://schemas.microsoft.com/office/drawing/2014/main" id="{3D7873E5-328D-CD4B-9B1F-FFFE47A390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hu.png">
              <a:extLst>
                <a:ext uri="{FF2B5EF4-FFF2-40B4-BE49-F238E27FC236}">
                  <a16:creationId xmlns:a16="http://schemas.microsoft.com/office/drawing/2014/main" id="{D64CD046-C3B1-5D48-8A7D-A138E4E1AA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ie.png">
              <a:extLst>
                <a:ext uri="{FF2B5EF4-FFF2-40B4-BE49-F238E27FC236}">
                  <a16:creationId xmlns:a16="http://schemas.microsoft.com/office/drawing/2014/main" id="{5BA6F1C0-CB51-2B45-BCAE-07242F47C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it.png">
              <a:extLst>
                <a:ext uri="{FF2B5EF4-FFF2-40B4-BE49-F238E27FC236}">
                  <a16:creationId xmlns:a16="http://schemas.microsoft.com/office/drawing/2014/main" id="{640D52E1-8010-3D4D-8C7A-FBC578DB8B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lu.png">
              <a:extLst>
                <a:ext uri="{FF2B5EF4-FFF2-40B4-BE49-F238E27FC236}">
                  <a16:creationId xmlns:a16="http://schemas.microsoft.com/office/drawing/2014/main" id="{5C5D2962-4C1A-5843-8489-C0DB23EB11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nl.png">
              <a:extLst>
                <a:ext uri="{FF2B5EF4-FFF2-40B4-BE49-F238E27FC236}">
                  <a16:creationId xmlns:a16="http://schemas.microsoft.com/office/drawing/2014/main" id="{1A4937DC-BFAE-8B48-8190-200BC3A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no.png">
              <a:extLst>
                <a:ext uri="{FF2B5EF4-FFF2-40B4-BE49-F238E27FC236}">
                  <a16:creationId xmlns:a16="http://schemas.microsoft.com/office/drawing/2014/main" id="{2AC68A5D-2660-2F41-9223-5F82847CD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pl.png">
              <a:extLst>
                <a:ext uri="{FF2B5EF4-FFF2-40B4-BE49-F238E27FC236}">
                  <a16:creationId xmlns:a16="http://schemas.microsoft.com/office/drawing/2014/main" id="{381E5BDC-FB4E-1343-AFD0-7D99418DEC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pt.png">
              <a:extLst>
                <a:ext uri="{FF2B5EF4-FFF2-40B4-BE49-F238E27FC236}">
                  <a16:creationId xmlns:a16="http://schemas.microsoft.com/office/drawing/2014/main" id="{7068F45F-32EE-8348-AEF1-A03D3FD40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 descr="ro.png">
              <a:extLst>
                <a:ext uri="{FF2B5EF4-FFF2-40B4-BE49-F238E27FC236}">
                  <a16:creationId xmlns:a16="http://schemas.microsoft.com/office/drawing/2014/main" id="{56161D27-A7E4-1940-8969-CECD47DCC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2" name="Picture 191" descr="se.png">
              <a:extLst>
                <a:ext uri="{FF2B5EF4-FFF2-40B4-BE49-F238E27FC236}">
                  <a16:creationId xmlns:a16="http://schemas.microsoft.com/office/drawing/2014/main" id="{9B34796E-51DB-E243-B6E8-CD977F2BEF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3" name="Picture 192" descr="uk.png">
              <a:extLst>
                <a:ext uri="{FF2B5EF4-FFF2-40B4-BE49-F238E27FC236}">
                  <a16:creationId xmlns:a16="http://schemas.microsoft.com/office/drawing/2014/main" id="{51B774C7-421D-F44B-AE3B-DCF50766C5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4" name="Picture 193" descr="ca.png">
              <a:extLst>
                <a:ext uri="{FF2B5EF4-FFF2-40B4-BE49-F238E27FC236}">
                  <a16:creationId xmlns:a16="http://schemas.microsoft.com/office/drawing/2014/main" id="{CEE34526-6CB3-514C-BE41-E5EA55FCC9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66DF7AED-F1EF-9348-AD18-A80AFACC06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6" name="Picture 195" descr="si.png">
              <a:extLst>
                <a:ext uri="{FF2B5EF4-FFF2-40B4-BE49-F238E27FC236}">
                  <a16:creationId xmlns:a16="http://schemas.microsoft.com/office/drawing/2014/main" id="{78719F2F-5F0E-424E-8957-79022859AA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35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6">
            <a:extLst>
              <a:ext uri="{FF2B5EF4-FFF2-40B4-BE49-F238E27FC236}">
                <a16:creationId xmlns:a16="http://schemas.microsoft.com/office/drawing/2014/main" id="{AEB551CF-2079-1143-8BDA-FEB21A64A21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96" name="Content Placeholder 2">
            <a:extLst>
              <a:ext uri="{FF2B5EF4-FFF2-40B4-BE49-F238E27FC236}">
                <a16:creationId xmlns:a16="http://schemas.microsoft.com/office/drawing/2014/main" id="{F021545F-0645-6340-A8C0-98EBAD673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A952114-5369-D145-9AA5-C7D04E9820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83C7F1E-0F53-4C44-8CB0-D8D28BDFD86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9F8CBE46-CFD4-C040-B51C-81CC9C0B84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BDA6C7BF-CB4E-0845-8B4B-A93C1FB2B5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5FF7F18D-B1A6-E348-B0CA-F76DDC4110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8F88A83-E552-C44E-960D-36DD19AD98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C0890234-E227-FB48-ACF3-96A7279C9B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995B88F2-9D49-D045-86EE-586F43241B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1EA4F2ED-4713-114B-A49C-7EC620A234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20920ABB-FA8D-124E-8E8A-A64AB48AD3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1B5A6296-342F-864A-8089-B3210DF42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9C61EC06-B596-4A49-A689-E1A6F429E3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4C5BB55F-ABBA-0A4F-A216-F9534F838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6548D9D-9644-D142-87A1-60FD070599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77FC7B12-E67A-344D-B320-8A7461C3B9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A9E8E719-B353-3045-BCA5-95B75A61C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17362415-64B8-9245-BDF6-34E0E2F36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F3EBE3-0ED9-C046-9781-9C4BF469B8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AEA6720C-ADA9-9243-8D72-E1C77D4AB9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323922CD-CAF9-5C4F-9772-D5E06ED4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BEF6A8ED-A687-3641-8A3D-98FF1EB38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69AEB582-CE13-BD44-9CD0-8FA60F4246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89B4A3B4-1FF5-AA40-9772-04813357DE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C7D1DAA6-12E5-ED4D-994E-5D93AC3584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CE976845-3E82-C142-91FA-28486F469D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7CB4DE45-98CA-5E44-95BD-CF8058D027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23F0595E-6C5F-0146-BCD0-5905CAC1C1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090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2642395D-106D-B046-A146-EFCB523A77AF}"/>
              </a:ext>
            </a:extLst>
          </p:cNvPr>
          <p:cNvGraphicFramePr/>
          <p:nvPr userDrawn="1">
            <p:extLst/>
          </p:nvPr>
        </p:nvGraphicFramePr>
        <p:xfrm>
          <a:off x="278274" y="1348840"/>
          <a:ext cx="11624275" cy="471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D5A66B6B-38AB-5847-8954-F7120559E03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30BBE71F-1AE0-E14C-BCC9-3FFFA214F7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62411BC9-CCA6-1E4E-B8D9-B88A6706D28F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22BE22C5-BEB6-6544-A756-E7C18DB365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E42ED649-6E58-3547-86C1-C4B547F849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7BFD50EA-8FEE-DE46-9380-5D08D9DE92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AE34DBD1-1BC0-3F4D-B2DC-5E4110AB88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E0AF12B9-32DA-7E47-80B6-0B80430F6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02410907-428B-B342-8D89-9D5ABA54DD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B55D9AC-CF4B-E042-A945-162E589FB8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647BE302-A348-DB40-97B9-875EC20392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6A560263-39A2-A847-ABFA-69CB817B7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1FE7A2A4-9C0D-844B-B995-498B3F910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4B2314C-BB25-0F4A-896D-4F9E74542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E5ECFD0D-50C6-5047-A0ED-629A1A29AF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B60C288-3D1E-A745-AFFF-9839830AB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4078DA4C-5209-AE4B-B55E-3F076E941C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E90B1D5-F160-4E46-A6ED-7CA100E32A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3604560C-FE16-1D4E-93B5-550DB325BF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FDE91A33-E5AF-1A45-AF1B-AD5A4F8092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02CBAB74-52BF-424A-B290-F3E52411EC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5AD31351-CC0A-9C4D-94F0-D31DD71E6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E6B637EA-B222-CC4B-A20D-DF7B0E58E9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285839FE-DF59-BA44-819C-483C81AC42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5DF5D998-65C3-E749-B0DA-ADC7E2519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820FDFF3-0480-F34E-8366-282C333654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320E3863-E16A-1040-8CB2-EBED88461B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5E8B372F-C0DB-2145-98A6-DA9A1AC8F0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13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32CB0D33-0F35-234C-8580-BE31162166B2}"/>
              </a:ext>
            </a:extLst>
          </p:cNvPr>
          <p:cNvGraphicFramePr/>
          <p:nvPr userDrawn="1">
            <p:extLst/>
          </p:nvPr>
        </p:nvGraphicFramePr>
        <p:xfrm>
          <a:off x="278275" y="1244313"/>
          <a:ext cx="11624274" cy="483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5" name="Rectangle 6">
            <a:extLst>
              <a:ext uri="{FF2B5EF4-FFF2-40B4-BE49-F238E27FC236}">
                <a16:creationId xmlns:a16="http://schemas.microsoft.com/office/drawing/2014/main" id="{34F911A5-0999-1346-B5B7-6D1872DC7B8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6DD9E2B0-F6A6-2F4E-9ED8-6C559257CA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861476C-7879-6F49-90D8-B385D0639ACB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C4090C0D-7B60-9F41-B7D8-AB17CD4A34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0CA5F9EA-5BE1-8F45-89C7-C285B7153A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2C1C5C79-9FC3-5A4F-9F5C-A54CDDBC6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ECA76D5F-7AA0-FE46-9C6A-BF6400A8E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D1E4418F-9421-BF4E-8BE9-8F20B4565B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EEA03E79-AA50-BB41-85B6-B0868E0705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8A59CD69-9182-8741-A417-84C988C25A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C26D31E8-DCA0-E049-B12B-B0E3270B7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865A4892-EDD2-0249-A218-18F1EB4F22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D9D81215-FCC2-F446-9DFD-F2EAC17063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01B41A6E-74FD-D540-9489-640A21ADEA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81ADCF6C-B73A-DF48-B2FD-9FC11E0403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054F8EB4-7D41-D140-9BDE-CDF347703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FC57BAA7-6D0B-8847-B03F-5A3CA06FB4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8EE43D0E-8923-7244-957B-ED6CDC2703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81BE2A36-D8B3-C549-852D-42CBDF2097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19BCE3D1-336F-FD46-A49F-2F1873D82C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8D41C1AF-A451-0C45-A7C0-5A749C7C60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1746A750-BB27-8C41-8F3C-B28F6ADA0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C2DD2117-9A53-D64D-AAB0-87655A53E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955D720C-6F99-0841-A309-EBF9745886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8D91453F-AAB3-5D4D-9759-4A6A7D5C32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C376826-B3B5-984F-8DF8-37D874ABE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D870D81-987E-1340-AD11-1DD4FA3D30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3B731A3B-1F04-4443-AFD5-59ED5250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54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6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63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63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63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63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63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3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63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63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63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63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63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63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63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63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63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63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63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63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63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63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63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63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63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63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3" grpId="0">
        <p:bldSub>
          <a:bldChart bld="category"/>
        </p:bldSub>
      </p:bldGraphic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4BB0771-C5FD-364D-BD90-42231504E0FB}"/>
              </a:ext>
            </a:extLst>
          </p:cNvPr>
          <p:cNvSpPr/>
          <p:nvPr userDrawn="1"/>
        </p:nvSpPr>
        <p:spPr>
          <a:xfrm>
            <a:off x="0" y="-1"/>
            <a:ext cx="12192000" cy="882193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CB0AC2C-C495-9D4C-B412-174B5899F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39" name="Rectangle 6">
            <a:extLst>
              <a:ext uri="{FF2B5EF4-FFF2-40B4-BE49-F238E27FC236}">
                <a16:creationId xmlns:a16="http://schemas.microsoft.com/office/drawing/2014/main" id="{8493550D-A1E3-3A4E-9392-FA472511DF5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6C1A716A-F635-E146-B1C9-5DAFF97E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1477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0520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3EA04B-9705-5447-BA51-0DE6D96B4A59}"/>
              </a:ext>
            </a:extLst>
          </p:cNvPr>
          <p:cNvSpPr/>
          <p:nvPr userDrawn="1"/>
        </p:nvSpPr>
        <p:spPr>
          <a:xfrm>
            <a:off x="0" y="6426000"/>
            <a:ext cx="12192000" cy="432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218262" y="882193"/>
            <a:ext cx="117684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sp>
        <p:nvSpPr>
          <p:cNvPr id="98" name="Text Box 38">
            <a:extLst>
              <a:ext uri="{FF2B5EF4-FFF2-40B4-BE49-F238E27FC236}">
                <a16:creationId xmlns:a16="http://schemas.microsoft.com/office/drawing/2014/main" id="{7FCD07CB-9B49-8542-B6E1-EE8F108950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AD4B35-54FA-9144-8CA0-29E6DFD8430A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36C1632-A714-CF4A-AE79-5241C3E62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5" name="Rectangle 6">
            <a:extLst>
              <a:ext uri="{FF2B5EF4-FFF2-40B4-BE49-F238E27FC236}">
                <a16:creationId xmlns:a16="http://schemas.microsoft.com/office/drawing/2014/main" id="{AB933D8D-E14C-BA4A-B236-D5A1517FD2D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7C3AC94-60D7-0646-AE5D-676AB1053A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221" name="Group 220">
            <a:extLst>
              <a:ext uri="{FF2B5EF4-FFF2-40B4-BE49-F238E27FC236}">
                <a16:creationId xmlns:a16="http://schemas.microsoft.com/office/drawing/2014/main" id="{DA476CF1-11C4-2147-86FF-1759CB5D90C3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222" name="Picture 221" descr="at.png">
              <a:extLst>
                <a:ext uri="{FF2B5EF4-FFF2-40B4-BE49-F238E27FC236}">
                  <a16:creationId xmlns:a16="http://schemas.microsoft.com/office/drawing/2014/main" id="{0F994223-E721-EB4A-9222-B4A0CD3F94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3" name="Picture 222" descr="be.png">
              <a:extLst>
                <a:ext uri="{FF2B5EF4-FFF2-40B4-BE49-F238E27FC236}">
                  <a16:creationId xmlns:a16="http://schemas.microsoft.com/office/drawing/2014/main" id="{56EA2E5E-6C1A-5941-A416-6689ED6FDA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4" name="Picture 223" descr="ch.png">
              <a:extLst>
                <a:ext uri="{FF2B5EF4-FFF2-40B4-BE49-F238E27FC236}">
                  <a16:creationId xmlns:a16="http://schemas.microsoft.com/office/drawing/2014/main" id="{0B6F3CCB-8C21-3B42-98F2-C4FF64C702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5" name="Picture 224" descr="cz.png">
              <a:extLst>
                <a:ext uri="{FF2B5EF4-FFF2-40B4-BE49-F238E27FC236}">
                  <a16:creationId xmlns:a16="http://schemas.microsoft.com/office/drawing/2014/main" id="{B9440B64-71E4-D14A-B374-B4772E8C69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6" name="Picture 225" descr="de.png">
              <a:extLst>
                <a:ext uri="{FF2B5EF4-FFF2-40B4-BE49-F238E27FC236}">
                  <a16:creationId xmlns:a16="http://schemas.microsoft.com/office/drawing/2014/main" id="{32B7B46D-B904-E640-B66E-51B446AE93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7" name="Picture 226" descr="dk.png">
              <a:extLst>
                <a:ext uri="{FF2B5EF4-FFF2-40B4-BE49-F238E27FC236}">
                  <a16:creationId xmlns:a16="http://schemas.microsoft.com/office/drawing/2014/main" id="{570F3668-71B2-ED48-AB90-71CE54D842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8" name="Picture 227" descr="ee.png">
              <a:extLst>
                <a:ext uri="{FF2B5EF4-FFF2-40B4-BE49-F238E27FC236}">
                  <a16:creationId xmlns:a16="http://schemas.microsoft.com/office/drawing/2014/main" id="{26FA3841-B950-6D4D-8E46-A15AB3DA91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9" name="Picture 228" descr="es.png">
              <a:extLst>
                <a:ext uri="{FF2B5EF4-FFF2-40B4-BE49-F238E27FC236}">
                  <a16:creationId xmlns:a16="http://schemas.microsoft.com/office/drawing/2014/main" id="{DB270974-D81B-DB4A-8CE9-EFF3066DAB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0" name="Picture 229" descr="fi.png">
              <a:extLst>
                <a:ext uri="{FF2B5EF4-FFF2-40B4-BE49-F238E27FC236}">
                  <a16:creationId xmlns:a16="http://schemas.microsoft.com/office/drawing/2014/main" id="{FBEF8624-686B-1546-9183-CF7C6DE8D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1" name="Picture 230" descr="fr.png">
              <a:extLst>
                <a:ext uri="{FF2B5EF4-FFF2-40B4-BE49-F238E27FC236}">
                  <a16:creationId xmlns:a16="http://schemas.microsoft.com/office/drawing/2014/main" id="{C3113024-B002-F24F-8675-04B97B3C77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2" name="Picture 231" descr="gr.png">
              <a:extLst>
                <a:ext uri="{FF2B5EF4-FFF2-40B4-BE49-F238E27FC236}">
                  <a16:creationId xmlns:a16="http://schemas.microsoft.com/office/drawing/2014/main" id="{7F129C17-128D-AB49-849F-1F3DEAC1B5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3" name="Picture 232" descr="hu.png">
              <a:extLst>
                <a:ext uri="{FF2B5EF4-FFF2-40B4-BE49-F238E27FC236}">
                  <a16:creationId xmlns:a16="http://schemas.microsoft.com/office/drawing/2014/main" id="{767EADFA-A694-CB40-A8E8-39699024BC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4" name="Picture 233" descr="ie.png">
              <a:extLst>
                <a:ext uri="{FF2B5EF4-FFF2-40B4-BE49-F238E27FC236}">
                  <a16:creationId xmlns:a16="http://schemas.microsoft.com/office/drawing/2014/main" id="{1803007F-3ADD-F848-AA1E-C46768AF31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Picture 234" descr="it.png">
              <a:extLst>
                <a:ext uri="{FF2B5EF4-FFF2-40B4-BE49-F238E27FC236}">
                  <a16:creationId xmlns:a16="http://schemas.microsoft.com/office/drawing/2014/main" id="{BF5DA83E-DEA5-114D-8BD1-6980A641B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6" name="Picture 235" descr="lu.png">
              <a:extLst>
                <a:ext uri="{FF2B5EF4-FFF2-40B4-BE49-F238E27FC236}">
                  <a16:creationId xmlns:a16="http://schemas.microsoft.com/office/drawing/2014/main" id="{FB43628F-C66C-C740-BF8E-B6D888C5ED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7" name="Picture 236" descr="nl.png">
              <a:extLst>
                <a:ext uri="{FF2B5EF4-FFF2-40B4-BE49-F238E27FC236}">
                  <a16:creationId xmlns:a16="http://schemas.microsoft.com/office/drawing/2014/main" id="{C5504D92-6BE4-7F4D-B056-AF08F4D45A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8" name="Picture 237" descr="no.png">
              <a:extLst>
                <a:ext uri="{FF2B5EF4-FFF2-40B4-BE49-F238E27FC236}">
                  <a16:creationId xmlns:a16="http://schemas.microsoft.com/office/drawing/2014/main" id="{6F5E613F-6EAD-2D44-A93B-645519B127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9" name="Picture 238" descr="pl.png">
              <a:extLst>
                <a:ext uri="{FF2B5EF4-FFF2-40B4-BE49-F238E27FC236}">
                  <a16:creationId xmlns:a16="http://schemas.microsoft.com/office/drawing/2014/main" id="{4D39AAC5-03EF-5146-9E6F-32BA983707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0" name="Picture 239" descr="pt.png">
              <a:extLst>
                <a:ext uri="{FF2B5EF4-FFF2-40B4-BE49-F238E27FC236}">
                  <a16:creationId xmlns:a16="http://schemas.microsoft.com/office/drawing/2014/main" id="{A60782A6-4E08-7146-A69C-A7C18DCED4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1" name="Picture 240" descr="ro.png">
              <a:extLst>
                <a:ext uri="{FF2B5EF4-FFF2-40B4-BE49-F238E27FC236}">
                  <a16:creationId xmlns:a16="http://schemas.microsoft.com/office/drawing/2014/main" id="{8E34E23A-A2EF-4040-BF15-B1752FC95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2" name="Picture 241" descr="se.png">
              <a:extLst>
                <a:ext uri="{FF2B5EF4-FFF2-40B4-BE49-F238E27FC236}">
                  <a16:creationId xmlns:a16="http://schemas.microsoft.com/office/drawing/2014/main" id="{554DF9B3-6770-9D4E-9935-2BCB266B9F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3" name="Picture 242" descr="uk.png">
              <a:extLst>
                <a:ext uri="{FF2B5EF4-FFF2-40B4-BE49-F238E27FC236}">
                  <a16:creationId xmlns:a16="http://schemas.microsoft.com/office/drawing/2014/main" id="{A0725F54-647B-F948-B98D-E2741F91C9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4" name="Picture 243" descr="ca.png">
              <a:extLst>
                <a:ext uri="{FF2B5EF4-FFF2-40B4-BE49-F238E27FC236}">
                  <a16:creationId xmlns:a16="http://schemas.microsoft.com/office/drawing/2014/main" id="{DBF7F6D7-227C-474D-893A-320E0AEA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E9691B05-C6BF-5B4C-B9A4-84D041617B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246" name="Picture 245" descr="si.png">
              <a:extLst>
                <a:ext uri="{FF2B5EF4-FFF2-40B4-BE49-F238E27FC236}">
                  <a16:creationId xmlns:a16="http://schemas.microsoft.com/office/drawing/2014/main" id="{E0098E4C-7487-4A44-AA8E-24EBE35E54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213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8.png"/><Relationship Id="rId39" Type="http://schemas.openxmlformats.org/officeDocument/2006/relationships/image" Target="../media/image2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34" Type="http://schemas.openxmlformats.org/officeDocument/2006/relationships/image" Target="../media/image16.png"/><Relationship Id="rId42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38" Type="http://schemas.openxmlformats.org/officeDocument/2006/relationships/image" Target="../media/image20.png"/><Relationship Id="rId46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29" Type="http://schemas.openxmlformats.org/officeDocument/2006/relationships/image" Target="../media/image11.png"/><Relationship Id="rId41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40" Type="http://schemas.openxmlformats.org/officeDocument/2006/relationships/image" Target="../media/image22.png"/><Relationship Id="rId45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31" Type="http://schemas.openxmlformats.org/officeDocument/2006/relationships/image" Target="../media/image13.png"/><Relationship Id="rId44" Type="http://schemas.openxmlformats.org/officeDocument/2006/relationships/image" Target="../media/image2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43" Type="http://schemas.openxmlformats.org/officeDocument/2006/relationships/image" Target="../media/image2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1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9" Type="http://schemas.openxmlformats.org/officeDocument/2006/relationships/image" Target="../media/image26.png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8.png"/><Relationship Id="rId34" Type="http://schemas.openxmlformats.org/officeDocument/2006/relationships/image" Target="../media/image21.png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33" Type="http://schemas.openxmlformats.org/officeDocument/2006/relationships/image" Target="../media/image20.png"/><Relationship Id="rId38" Type="http://schemas.openxmlformats.org/officeDocument/2006/relationships/image" Target="../media/image25.pn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33.png"/><Relationship Id="rId20" Type="http://schemas.openxmlformats.org/officeDocument/2006/relationships/image" Target="../media/image7.png"/><Relationship Id="rId29" Type="http://schemas.openxmlformats.org/officeDocument/2006/relationships/image" Target="../media/image16.png"/><Relationship Id="rId41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image" Target="../media/image11.png"/><Relationship Id="rId32" Type="http://schemas.openxmlformats.org/officeDocument/2006/relationships/image" Target="../media/image19.png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32.png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36" Type="http://schemas.openxmlformats.org/officeDocument/2006/relationships/image" Target="../media/image23.png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Relationship Id="rId35" Type="http://schemas.openxmlformats.org/officeDocument/2006/relationships/image" Target="../media/image2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theme" Target="../theme/theme4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8077D2-44D8-C949-9A73-F0823F3F8B6A}"/>
              </a:ext>
            </a:extLst>
          </p:cNvPr>
          <p:cNvSpPr/>
          <p:nvPr userDrawn="1"/>
        </p:nvSpPr>
        <p:spPr>
          <a:xfrm>
            <a:off x="-6566" y="-2"/>
            <a:ext cx="12198566" cy="6858002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FAFFC-0223-1740-BEBD-B739458582D9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6C34021B-66EB-9E45-8BD1-64D5855A580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3648EA2-6243-D841-A5D2-EDAD9B113465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le Placeholder 2">
            <a:extLst>
              <a:ext uri="{FF2B5EF4-FFF2-40B4-BE49-F238E27FC236}">
                <a16:creationId xmlns:a16="http://schemas.microsoft.com/office/drawing/2014/main" id="{8AE608B3-9E11-BF49-BEEA-5EA8E0ACBEB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4611090-2709-A645-A25B-F81732AE5600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24" name="Picture 123" descr="at.png">
              <a:extLst>
                <a:ext uri="{FF2B5EF4-FFF2-40B4-BE49-F238E27FC236}">
                  <a16:creationId xmlns:a16="http://schemas.microsoft.com/office/drawing/2014/main" id="{72204563-5CEB-DE46-ADC9-DE9B80BAEC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5" name="Picture 124" descr="be.png">
              <a:extLst>
                <a:ext uri="{FF2B5EF4-FFF2-40B4-BE49-F238E27FC236}">
                  <a16:creationId xmlns:a16="http://schemas.microsoft.com/office/drawing/2014/main" id="{477C9728-D5E9-1C40-97EF-1C69E982C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6" name="Picture 125" descr="ch.png">
              <a:extLst>
                <a:ext uri="{FF2B5EF4-FFF2-40B4-BE49-F238E27FC236}">
                  <a16:creationId xmlns:a16="http://schemas.microsoft.com/office/drawing/2014/main" id="{8166B04C-B510-DD47-A87F-D80609C3D4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7" name="Picture 126" descr="cz.png">
              <a:extLst>
                <a:ext uri="{FF2B5EF4-FFF2-40B4-BE49-F238E27FC236}">
                  <a16:creationId xmlns:a16="http://schemas.microsoft.com/office/drawing/2014/main" id="{FCFB9012-7B57-2E43-834C-CDD0BDEE00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8" name="Picture 127" descr="de.png">
              <a:extLst>
                <a:ext uri="{FF2B5EF4-FFF2-40B4-BE49-F238E27FC236}">
                  <a16:creationId xmlns:a16="http://schemas.microsoft.com/office/drawing/2014/main" id="{8313EFCA-CF26-7840-AD4A-242E95B406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9" name="Picture 128" descr="dk.png">
              <a:extLst>
                <a:ext uri="{FF2B5EF4-FFF2-40B4-BE49-F238E27FC236}">
                  <a16:creationId xmlns:a16="http://schemas.microsoft.com/office/drawing/2014/main" id="{00E25225-899D-EF41-B2B8-41646B57D7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0" name="Picture 129" descr="ee.png">
              <a:extLst>
                <a:ext uri="{FF2B5EF4-FFF2-40B4-BE49-F238E27FC236}">
                  <a16:creationId xmlns:a16="http://schemas.microsoft.com/office/drawing/2014/main" id="{5D35F23B-7852-494E-8A56-AEEC9341D2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1" name="Picture 130" descr="es.png">
              <a:extLst>
                <a:ext uri="{FF2B5EF4-FFF2-40B4-BE49-F238E27FC236}">
                  <a16:creationId xmlns:a16="http://schemas.microsoft.com/office/drawing/2014/main" id="{2FD4B845-CC95-1A43-871E-A23BF70D64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2" name="Picture 131" descr="fi.png">
              <a:extLst>
                <a:ext uri="{FF2B5EF4-FFF2-40B4-BE49-F238E27FC236}">
                  <a16:creationId xmlns:a16="http://schemas.microsoft.com/office/drawing/2014/main" id="{DA842F0C-29FC-CD4E-870A-33CE31D3F5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3" name="Picture 132" descr="fr.png">
              <a:extLst>
                <a:ext uri="{FF2B5EF4-FFF2-40B4-BE49-F238E27FC236}">
                  <a16:creationId xmlns:a16="http://schemas.microsoft.com/office/drawing/2014/main" id="{44C46CCE-9BD3-4242-8C8A-AF3E9F07B8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4" name="Picture 133" descr="gr.png">
              <a:extLst>
                <a:ext uri="{FF2B5EF4-FFF2-40B4-BE49-F238E27FC236}">
                  <a16:creationId xmlns:a16="http://schemas.microsoft.com/office/drawing/2014/main" id="{27633A7A-2EB2-404E-B511-142BC7BB55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5" name="Picture 134" descr="hu.png">
              <a:extLst>
                <a:ext uri="{FF2B5EF4-FFF2-40B4-BE49-F238E27FC236}">
                  <a16:creationId xmlns:a16="http://schemas.microsoft.com/office/drawing/2014/main" id="{4217B9FB-459A-B546-A54E-548524B7C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6" name="Picture 135" descr="ie.png">
              <a:extLst>
                <a:ext uri="{FF2B5EF4-FFF2-40B4-BE49-F238E27FC236}">
                  <a16:creationId xmlns:a16="http://schemas.microsoft.com/office/drawing/2014/main" id="{DEE095B2-ED73-3D4C-8392-9DEDF8625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7" name="Picture 136" descr="it.png">
              <a:extLst>
                <a:ext uri="{FF2B5EF4-FFF2-40B4-BE49-F238E27FC236}">
                  <a16:creationId xmlns:a16="http://schemas.microsoft.com/office/drawing/2014/main" id="{E9688203-9FF6-C24F-A4AF-844D20FDBF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8" name="Picture 137" descr="lu.png">
              <a:extLst>
                <a:ext uri="{FF2B5EF4-FFF2-40B4-BE49-F238E27FC236}">
                  <a16:creationId xmlns:a16="http://schemas.microsoft.com/office/drawing/2014/main" id="{26FB1992-B47F-9F43-8470-1BF997A77A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9" name="Picture 138" descr="nl.png">
              <a:extLst>
                <a:ext uri="{FF2B5EF4-FFF2-40B4-BE49-F238E27FC236}">
                  <a16:creationId xmlns:a16="http://schemas.microsoft.com/office/drawing/2014/main" id="{E281C0B7-FC9F-4341-857A-15FDBBF679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0" name="Picture 139" descr="no.png">
              <a:extLst>
                <a:ext uri="{FF2B5EF4-FFF2-40B4-BE49-F238E27FC236}">
                  <a16:creationId xmlns:a16="http://schemas.microsoft.com/office/drawing/2014/main" id="{E76441A9-ECD6-0C4F-9B92-8E4D421E99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1" name="Picture 140" descr="pl.png">
              <a:extLst>
                <a:ext uri="{FF2B5EF4-FFF2-40B4-BE49-F238E27FC236}">
                  <a16:creationId xmlns:a16="http://schemas.microsoft.com/office/drawing/2014/main" id="{5A2A7EDB-F79F-E34B-AEB6-63ABE53F70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2" name="Picture 141" descr="pt.png">
              <a:extLst>
                <a:ext uri="{FF2B5EF4-FFF2-40B4-BE49-F238E27FC236}">
                  <a16:creationId xmlns:a16="http://schemas.microsoft.com/office/drawing/2014/main" id="{D41987F5-95C5-F347-BC06-9D5CFABA1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3" name="Picture 142" descr="ro.png">
              <a:extLst>
                <a:ext uri="{FF2B5EF4-FFF2-40B4-BE49-F238E27FC236}">
                  <a16:creationId xmlns:a16="http://schemas.microsoft.com/office/drawing/2014/main" id="{23B8D47D-1D03-BC4A-BD39-4C93CADF35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4" name="Picture 143" descr="se.png">
              <a:extLst>
                <a:ext uri="{FF2B5EF4-FFF2-40B4-BE49-F238E27FC236}">
                  <a16:creationId xmlns:a16="http://schemas.microsoft.com/office/drawing/2014/main" id="{397F47CB-318B-3948-BBFF-78E1930FA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5" name="Picture 144" descr="uk.png">
              <a:extLst>
                <a:ext uri="{FF2B5EF4-FFF2-40B4-BE49-F238E27FC236}">
                  <a16:creationId xmlns:a16="http://schemas.microsoft.com/office/drawing/2014/main" id="{FB09FC37-3988-174D-B73A-6B71AB7FF6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6" name="Picture 145" descr="ca.png">
              <a:extLst>
                <a:ext uri="{FF2B5EF4-FFF2-40B4-BE49-F238E27FC236}">
                  <a16:creationId xmlns:a16="http://schemas.microsoft.com/office/drawing/2014/main" id="{1099AFE1-FE5B-1E46-BECE-959EACADD5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7" name="Picture 146">
              <a:extLst>
                <a:ext uri="{FF2B5EF4-FFF2-40B4-BE49-F238E27FC236}">
                  <a16:creationId xmlns:a16="http://schemas.microsoft.com/office/drawing/2014/main" id="{25C9D3BB-BD0A-424F-A700-8394507E6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48" name="Picture 147" descr="si.png">
              <a:extLst>
                <a:ext uri="{FF2B5EF4-FFF2-40B4-BE49-F238E27FC236}">
                  <a16:creationId xmlns:a16="http://schemas.microsoft.com/office/drawing/2014/main" id="{5817CEA4-E49B-D044-99E4-A047AB7585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14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04" r:id="rId1"/>
    <p:sldLayoutId id="2147487105" r:id="rId2"/>
    <p:sldLayoutId id="2147487106" r:id="rId3"/>
    <p:sldLayoutId id="2147487107" r:id="rId4"/>
    <p:sldLayoutId id="2147487108" r:id="rId5"/>
    <p:sldLayoutId id="2147487109" r:id="rId6"/>
    <p:sldLayoutId id="2147487110" r:id="rId7"/>
    <p:sldLayoutId id="2147487111" r:id="rId8"/>
    <p:sldLayoutId id="2147487114" r:id="rId9"/>
    <p:sldLayoutId id="2147487116" r:id="rId10"/>
    <p:sldLayoutId id="2147487117" r:id="rId11"/>
    <p:sldLayoutId id="2147487118" r:id="rId12"/>
    <p:sldLayoutId id="2147487119" r:id="rId13"/>
    <p:sldLayoutId id="2147487120" r:id="rId14"/>
    <p:sldLayoutId id="2147487121" r:id="rId15"/>
    <p:sldLayoutId id="2147487122" r:id="rId16"/>
    <p:sldLayoutId id="214748712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8673324-7E47-2849-ABFE-CFCE924180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6085"/>
            <a:ext cx="2093892" cy="1314000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2966744-7AFD-514D-B904-4B018BE0A0A2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8FD7AE56-FAF9-F14D-B94F-89B3ACEDEE1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D0FF82D-7048-3143-A742-6C31618FFC2E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93B7FE3A-4359-A447-9B32-14F5094D7A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85C17C33-4EEF-AB48-A58B-3E7C2895B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F30D6C9F-3118-4144-B8CA-62A7D45701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6C461C24-C1DC-D245-90A2-3314BA31D6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60F96A84-B039-7342-93E3-ED516B266E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AE96FBE8-840D-6642-BB73-D88C770A8A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B7065868-FF44-3E4D-AA22-1240C02F62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41951BAC-C603-8446-99E7-83F31EAB4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9263D2E6-26B3-1D46-B728-72B5CFDB7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3F4A4008-8ECF-3945-9FF6-C9BA8752D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688FBFA8-9BBC-DB43-8AC0-9D5D48F69E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9421AAA9-2F33-E941-8716-76C32CF6B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AB102CE7-A627-2D4A-BD3C-AFA25F9788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2028DF-BD96-DE4A-99BA-772B0B287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956E597D-5C79-5A47-A437-2FDD947491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D255C4B1-8D3C-8446-8706-D4FF66776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3ED57513-957D-074D-8A79-8B97F2D9F9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45555DA6-9964-D040-87BA-B94A9FBDBF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9F25888C-CDAE-6D4F-823B-C40B3FDF4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86291AC9-4EBD-D243-9BD8-EADCE0DB0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7E7B10B-4C7D-264C-9B75-DA7F808A45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D3CA376A-B471-6245-B8BE-306D2F3DA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509DE819-2CF7-D846-A43B-280AD4BCC4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F67656D1-F2A4-9649-9F40-EF8C1D0CC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870AC420-1BCD-A640-8346-79694C2CE9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59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3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chemeClr val="bg1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3106"/>
            <a:ext cx="11763662" cy="554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A98235A-908E-9E4D-97CE-A7BE035FCD9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8D6837A-A6B3-7945-8B79-FE698D2EDBB3}"/>
              </a:ext>
            </a:extLst>
          </p:cNvPr>
          <p:cNvCxnSpPr>
            <a:cxnSpLocks/>
          </p:cNvCxnSpPr>
          <p:nvPr userDrawn="1"/>
        </p:nvCxnSpPr>
        <p:spPr>
          <a:xfrm>
            <a:off x="221435" y="6422971"/>
            <a:ext cx="11736000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78C65F7-2688-B645-B8E3-2B9FAEDF0F3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8" name="Picture 167" descr="at.png">
              <a:extLst>
                <a:ext uri="{FF2B5EF4-FFF2-40B4-BE49-F238E27FC236}">
                  <a16:creationId xmlns:a16="http://schemas.microsoft.com/office/drawing/2014/main" id="{A52E0A18-E273-2242-82E5-C3746DF1D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be.png">
              <a:extLst>
                <a:ext uri="{FF2B5EF4-FFF2-40B4-BE49-F238E27FC236}">
                  <a16:creationId xmlns:a16="http://schemas.microsoft.com/office/drawing/2014/main" id="{EA2130B9-A9A0-6046-AD1D-70D5050D0C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ch.png">
              <a:extLst>
                <a:ext uri="{FF2B5EF4-FFF2-40B4-BE49-F238E27FC236}">
                  <a16:creationId xmlns:a16="http://schemas.microsoft.com/office/drawing/2014/main" id="{53F85A0B-24AA-4C4E-ABE5-4F432092D1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cz.png">
              <a:extLst>
                <a:ext uri="{FF2B5EF4-FFF2-40B4-BE49-F238E27FC236}">
                  <a16:creationId xmlns:a16="http://schemas.microsoft.com/office/drawing/2014/main" id="{98789C69-E55F-0F45-9211-C5F7204597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de.png">
              <a:extLst>
                <a:ext uri="{FF2B5EF4-FFF2-40B4-BE49-F238E27FC236}">
                  <a16:creationId xmlns:a16="http://schemas.microsoft.com/office/drawing/2014/main" id="{E070005B-481E-D14C-ADCA-B91B537738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dk.png">
              <a:extLst>
                <a:ext uri="{FF2B5EF4-FFF2-40B4-BE49-F238E27FC236}">
                  <a16:creationId xmlns:a16="http://schemas.microsoft.com/office/drawing/2014/main" id="{C7708920-5A91-8A40-B2E4-CFBDBCF5C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ee.png">
              <a:extLst>
                <a:ext uri="{FF2B5EF4-FFF2-40B4-BE49-F238E27FC236}">
                  <a16:creationId xmlns:a16="http://schemas.microsoft.com/office/drawing/2014/main" id="{D55A5191-7187-794E-BE28-1FBD0687C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es.png">
              <a:extLst>
                <a:ext uri="{FF2B5EF4-FFF2-40B4-BE49-F238E27FC236}">
                  <a16:creationId xmlns:a16="http://schemas.microsoft.com/office/drawing/2014/main" id="{3BB24710-F05A-5241-A7A5-1332316607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fi.png">
              <a:extLst>
                <a:ext uri="{FF2B5EF4-FFF2-40B4-BE49-F238E27FC236}">
                  <a16:creationId xmlns:a16="http://schemas.microsoft.com/office/drawing/2014/main" id="{7BA315E5-0C31-FB43-B1BB-DAE9140A28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fr.png">
              <a:extLst>
                <a:ext uri="{FF2B5EF4-FFF2-40B4-BE49-F238E27FC236}">
                  <a16:creationId xmlns:a16="http://schemas.microsoft.com/office/drawing/2014/main" id="{0FC36517-5A08-C543-BCFD-0A6FC61CF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gr.png">
              <a:extLst>
                <a:ext uri="{FF2B5EF4-FFF2-40B4-BE49-F238E27FC236}">
                  <a16:creationId xmlns:a16="http://schemas.microsoft.com/office/drawing/2014/main" id="{A443BDCF-5161-0C41-9887-20261585DA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hu.png">
              <a:extLst>
                <a:ext uri="{FF2B5EF4-FFF2-40B4-BE49-F238E27FC236}">
                  <a16:creationId xmlns:a16="http://schemas.microsoft.com/office/drawing/2014/main" id="{CEC53681-F54F-E24D-BE98-D13C771C50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ie.png">
              <a:extLst>
                <a:ext uri="{FF2B5EF4-FFF2-40B4-BE49-F238E27FC236}">
                  <a16:creationId xmlns:a16="http://schemas.microsoft.com/office/drawing/2014/main" id="{9359D085-5B30-2E4E-B347-85C20B9D6B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it.png">
              <a:extLst>
                <a:ext uri="{FF2B5EF4-FFF2-40B4-BE49-F238E27FC236}">
                  <a16:creationId xmlns:a16="http://schemas.microsoft.com/office/drawing/2014/main" id="{A073D5AB-0943-7F42-B5CF-66BF3036BE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lu.png">
              <a:extLst>
                <a:ext uri="{FF2B5EF4-FFF2-40B4-BE49-F238E27FC236}">
                  <a16:creationId xmlns:a16="http://schemas.microsoft.com/office/drawing/2014/main" id="{B7DB2800-3FBD-0442-AD77-E738DC3DD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nl.png">
              <a:extLst>
                <a:ext uri="{FF2B5EF4-FFF2-40B4-BE49-F238E27FC236}">
                  <a16:creationId xmlns:a16="http://schemas.microsoft.com/office/drawing/2014/main" id="{6A7883EB-A595-5042-AA17-1BBBEE45C1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no.png">
              <a:extLst>
                <a:ext uri="{FF2B5EF4-FFF2-40B4-BE49-F238E27FC236}">
                  <a16:creationId xmlns:a16="http://schemas.microsoft.com/office/drawing/2014/main" id="{AED34C86-2E21-3846-A864-D7403FCD81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pl.png">
              <a:extLst>
                <a:ext uri="{FF2B5EF4-FFF2-40B4-BE49-F238E27FC236}">
                  <a16:creationId xmlns:a16="http://schemas.microsoft.com/office/drawing/2014/main" id="{D19C51F3-6334-D642-91C7-AAA1F28365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pt.png">
              <a:extLst>
                <a:ext uri="{FF2B5EF4-FFF2-40B4-BE49-F238E27FC236}">
                  <a16:creationId xmlns:a16="http://schemas.microsoft.com/office/drawing/2014/main" id="{241CD090-4E5A-8644-9DE6-E31D3F604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ro.png">
              <a:extLst>
                <a:ext uri="{FF2B5EF4-FFF2-40B4-BE49-F238E27FC236}">
                  <a16:creationId xmlns:a16="http://schemas.microsoft.com/office/drawing/2014/main" id="{AE18BFF2-64F5-9B40-9020-4FC4CB94AD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se.png">
              <a:extLst>
                <a:ext uri="{FF2B5EF4-FFF2-40B4-BE49-F238E27FC236}">
                  <a16:creationId xmlns:a16="http://schemas.microsoft.com/office/drawing/2014/main" id="{1D7DFFBC-E3F0-8641-80CA-05B02B6FDF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 descr="uk.png">
              <a:extLst>
                <a:ext uri="{FF2B5EF4-FFF2-40B4-BE49-F238E27FC236}">
                  <a16:creationId xmlns:a16="http://schemas.microsoft.com/office/drawing/2014/main" id="{32FDEBBE-7B6A-4042-8476-2020352869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0" name="Picture 189" descr="ca.png">
              <a:extLst>
                <a:ext uri="{FF2B5EF4-FFF2-40B4-BE49-F238E27FC236}">
                  <a16:creationId xmlns:a16="http://schemas.microsoft.com/office/drawing/2014/main" id="{FBEED6DD-52B4-7A42-B5EC-2A2D71DACB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1" name="Picture 190">
              <a:extLst>
                <a:ext uri="{FF2B5EF4-FFF2-40B4-BE49-F238E27FC236}">
                  <a16:creationId xmlns:a16="http://schemas.microsoft.com/office/drawing/2014/main" id="{5A2C547D-F2C2-E54F-9736-136FAB167E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2" name="Picture 191" descr="si.png">
              <a:extLst>
                <a:ext uri="{FF2B5EF4-FFF2-40B4-BE49-F238E27FC236}">
                  <a16:creationId xmlns:a16="http://schemas.microsoft.com/office/drawing/2014/main" id="{614673E0-AB0A-1241-B7C2-A6F982B41D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29" r:id="rId1"/>
    <p:sldLayoutId id="2147487130" r:id="rId2"/>
    <p:sldLayoutId id="2147487090" r:id="rId3"/>
    <p:sldLayoutId id="2147487033" r:id="rId4"/>
    <p:sldLayoutId id="2147487035" r:id="rId5"/>
    <p:sldLayoutId id="2147487096" r:id="rId6"/>
    <p:sldLayoutId id="2147487125" r:id="rId7"/>
    <p:sldLayoutId id="2147487126" r:id="rId8"/>
    <p:sldLayoutId id="2147487127" r:id="rId9"/>
    <p:sldLayoutId id="2147487128" r:id="rId10"/>
    <p:sldLayoutId id="2147487135" r:id="rId11"/>
    <p:sldLayoutId id="214748713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35" descr="PPT_Header02" hidden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8262" y="888918"/>
            <a:ext cx="11763662" cy="552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pic>
        <p:nvPicPr>
          <p:cNvPr id="34" name="Picture 33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489" y="-215904"/>
            <a:ext cx="2095200" cy="1314000"/>
          </a:xfrm>
          <a:prstGeom prst="rect">
            <a:avLst/>
          </a:prstGeom>
        </p:spPr>
      </p:pic>
      <p:sp>
        <p:nvSpPr>
          <p:cNvPr id="121" name="Text Box 38">
            <a:extLst>
              <a:ext uri="{FF2B5EF4-FFF2-40B4-BE49-F238E27FC236}">
                <a16:creationId xmlns:a16="http://schemas.microsoft.com/office/drawing/2014/main" id="{3C549275-6783-7945-A889-48A7AC6D14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939" y="6201716"/>
            <a:ext cx="375149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/>
          <a:p>
            <a:pPr lvl="2" algn="r">
              <a:spcBef>
                <a:spcPct val="50000"/>
              </a:spcBef>
            </a:pPr>
            <a:fld id="{BBA2E11D-44E1-43DD-A173-928128880055}" type="slidenum">
              <a:rPr lang="en-GB" sz="800" noProof="1" smtClean="0">
                <a:solidFill>
                  <a:srgbClr val="8197A6"/>
                </a:solidFill>
                <a:latin typeface="Arial" charset="0"/>
                <a:ea typeface="Arial" charset="0"/>
                <a:cs typeface="Arial" charset="0"/>
              </a:rPr>
              <a:pPr lvl="2" algn="r">
                <a:spcBef>
                  <a:spcPct val="50000"/>
                </a:spcBef>
              </a:pPr>
              <a:t>‹#›</a:t>
            </a:fld>
            <a:endParaRPr lang="en-GB" sz="800" b="0" i="0" noProof="0" dirty="0">
              <a:solidFill>
                <a:srgbClr val="8197A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F9CC564-99C6-CF4A-B66D-51C35F77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25" y="156382"/>
            <a:ext cx="10108850" cy="56377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194957C-8731-DE4C-83AD-724558FB1C0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245" y="6585917"/>
            <a:ext cx="1636920" cy="105918"/>
          </a:xfrm>
          <a:prstGeom prst="rect">
            <a:avLst/>
          </a:prstGeom>
        </p:spPr>
      </p:pic>
      <p:grpSp>
        <p:nvGrpSpPr>
          <p:cNvPr id="165" name="Group 164">
            <a:extLst>
              <a:ext uri="{FF2B5EF4-FFF2-40B4-BE49-F238E27FC236}">
                <a16:creationId xmlns:a16="http://schemas.microsoft.com/office/drawing/2014/main" id="{EF1A1700-92FB-6445-B55E-4BB5B7CD5FC6}"/>
              </a:ext>
            </a:extLst>
          </p:cNvPr>
          <p:cNvGrpSpPr/>
          <p:nvPr userDrawn="1"/>
        </p:nvGrpSpPr>
        <p:grpSpPr>
          <a:xfrm>
            <a:off x="226688" y="6572055"/>
            <a:ext cx="9280921" cy="144114"/>
            <a:chOff x="226688" y="6572055"/>
            <a:chExt cx="9280921" cy="144114"/>
          </a:xfrm>
        </p:grpSpPr>
        <p:pic>
          <p:nvPicPr>
            <p:cNvPr id="166" name="Picture 165" descr="at.png">
              <a:extLst>
                <a:ext uri="{FF2B5EF4-FFF2-40B4-BE49-F238E27FC236}">
                  <a16:creationId xmlns:a16="http://schemas.microsoft.com/office/drawing/2014/main" id="{EEC49457-8255-6247-8B35-6C236A810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68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7" name="Picture 166" descr="be.png">
              <a:extLst>
                <a:ext uri="{FF2B5EF4-FFF2-40B4-BE49-F238E27FC236}">
                  <a16:creationId xmlns:a16="http://schemas.microsoft.com/office/drawing/2014/main" id="{C8C3555C-6F97-5340-923D-FB1BEA234E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10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8" name="Picture 167" descr="ch.png">
              <a:extLst>
                <a:ext uri="{FF2B5EF4-FFF2-40B4-BE49-F238E27FC236}">
                  <a16:creationId xmlns:a16="http://schemas.microsoft.com/office/drawing/2014/main" id="{CFAC6D5E-E6F0-3248-9A39-C702C4664C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00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9" name="Picture 168" descr="cz.png">
              <a:extLst>
                <a:ext uri="{FF2B5EF4-FFF2-40B4-BE49-F238E27FC236}">
                  <a16:creationId xmlns:a16="http://schemas.microsoft.com/office/drawing/2014/main" id="{B52857C4-9738-1E48-9CBC-FF7549A4E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4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0" name="Picture 169" descr="de.png">
              <a:extLst>
                <a:ext uri="{FF2B5EF4-FFF2-40B4-BE49-F238E27FC236}">
                  <a16:creationId xmlns:a16="http://schemas.microsoft.com/office/drawing/2014/main" id="{F42AB927-96C0-D84F-AE59-99B3C5C351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1" name="Picture 170" descr="dk.png">
              <a:extLst>
                <a:ext uri="{FF2B5EF4-FFF2-40B4-BE49-F238E27FC236}">
                  <a16:creationId xmlns:a16="http://schemas.microsoft.com/office/drawing/2014/main" id="{67279B20-7639-B84C-938E-1A743D4C3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468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2" name="Picture 171" descr="ee.png">
              <a:extLst>
                <a:ext uri="{FF2B5EF4-FFF2-40B4-BE49-F238E27FC236}">
                  <a16:creationId xmlns:a16="http://schemas.microsoft.com/office/drawing/2014/main" id="{7364A940-ED46-4A45-965A-D84DFB5CD0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8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3" name="Picture 172" descr="es.png">
              <a:extLst>
                <a:ext uri="{FF2B5EF4-FFF2-40B4-BE49-F238E27FC236}">
                  <a16:creationId xmlns:a16="http://schemas.microsoft.com/office/drawing/2014/main" id="{16B9D2EB-4E49-464D-9060-0CCB59C1D7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23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4" name="Picture 173" descr="fi.png">
              <a:extLst>
                <a:ext uri="{FF2B5EF4-FFF2-40B4-BE49-F238E27FC236}">
                  <a16:creationId xmlns:a16="http://schemas.microsoft.com/office/drawing/2014/main" id="{91C8A21A-5ABE-D44C-A072-7506546F00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120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5" name="Picture 174" descr="fr.png">
              <a:extLst>
                <a:ext uri="{FF2B5EF4-FFF2-40B4-BE49-F238E27FC236}">
                  <a16:creationId xmlns:a16="http://schemas.microsoft.com/office/drawing/2014/main" id="{61ABAF23-03D4-E446-AFC1-6DCCEFB3D5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97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6" name="Picture 175" descr="gr.png">
              <a:extLst>
                <a:ext uri="{FF2B5EF4-FFF2-40B4-BE49-F238E27FC236}">
                  <a16:creationId xmlns:a16="http://schemas.microsoft.com/office/drawing/2014/main" id="{84D6CD89-9E40-FF4C-8136-C2911C3283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74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7" name="Picture 176" descr="hu.png">
              <a:extLst>
                <a:ext uri="{FF2B5EF4-FFF2-40B4-BE49-F238E27FC236}">
                  <a16:creationId xmlns:a16="http://schemas.microsoft.com/office/drawing/2014/main" id="{DE15D156-E845-E240-97B3-864BBB8DE7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860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8" name="Picture 177" descr="ie.png">
              <a:extLst>
                <a:ext uri="{FF2B5EF4-FFF2-40B4-BE49-F238E27FC236}">
                  <a16:creationId xmlns:a16="http://schemas.microsoft.com/office/drawing/2014/main" id="{D1A196E5-5A1C-4B46-81D6-71591EF4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466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9" name="Picture 178" descr="it.png">
              <a:extLst>
                <a:ext uri="{FF2B5EF4-FFF2-40B4-BE49-F238E27FC236}">
                  <a16:creationId xmlns:a16="http://schemas.microsoft.com/office/drawing/2014/main" id="{87971AD1-3EEA-3747-8F78-463B92B830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6322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0" name="Picture 179" descr="lu.png">
              <a:extLst>
                <a:ext uri="{FF2B5EF4-FFF2-40B4-BE49-F238E27FC236}">
                  <a16:creationId xmlns:a16="http://schemas.microsoft.com/office/drawing/2014/main" id="{8115CCE6-C83E-F043-A0D1-E9F3CC5A5F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775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1" name="Picture 180" descr="nl.png">
              <a:extLst>
                <a:ext uri="{FF2B5EF4-FFF2-40B4-BE49-F238E27FC236}">
                  <a16:creationId xmlns:a16="http://schemas.microsoft.com/office/drawing/2014/main" id="{617A95D2-ABC0-7943-984C-B36FF90878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0684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2" name="Picture 181" descr="no.png">
              <a:extLst>
                <a:ext uri="{FF2B5EF4-FFF2-40B4-BE49-F238E27FC236}">
                  <a16:creationId xmlns:a16="http://schemas.microsoft.com/office/drawing/2014/main" id="{8F31B59C-2E1A-AA4C-A6EB-7E3885C37D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5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3" name="Picture 182" descr="pl.png">
              <a:extLst>
                <a:ext uri="{FF2B5EF4-FFF2-40B4-BE49-F238E27FC236}">
                  <a16:creationId xmlns:a16="http://schemas.microsoft.com/office/drawing/2014/main" id="{0A65D069-8346-B348-8106-42F07F76A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518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4" name="Picture 183" descr="pt.png">
              <a:extLst>
                <a:ext uri="{FF2B5EF4-FFF2-40B4-BE49-F238E27FC236}">
                  <a16:creationId xmlns:a16="http://schemas.microsoft.com/office/drawing/2014/main" id="{B7F2677F-5B46-FE40-8CE4-5E04FE0E73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7359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5" name="Picture 184" descr="ro.png">
              <a:extLst>
                <a:ext uri="{FF2B5EF4-FFF2-40B4-BE49-F238E27FC236}">
                  <a16:creationId xmlns:a16="http://schemas.microsoft.com/office/drawing/2014/main" id="{D9EF3265-FE1F-6C4C-BD50-90D174F1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26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6" name="Picture 185" descr="se.png">
              <a:extLst>
                <a:ext uri="{FF2B5EF4-FFF2-40B4-BE49-F238E27FC236}">
                  <a16:creationId xmlns:a16="http://schemas.microsoft.com/office/drawing/2014/main" id="{C8B182A9-201C-7C42-A5A3-F9778D9076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811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7" name="Picture 186" descr="uk.png">
              <a:extLst>
                <a:ext uri="{FF2B5EF4-FFF2-40B4-BE49-F238E27FC236}">
                  <a16:creationId xmlns:a16="http://schemas.microsoft.com/office/drawing/2014/main" id="{DCCA2FD8-EA64-3048-95C1-2F517C24B2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7547" y="6572055"/>
              <a:ext cx="217977" cy="1441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8" name="Picture 187" descr="ca.png">
              <a:extLst>
                <a:ext uri="{FF2B5EF4-FFF2-40B4-BE49-F238E27FC236}">
                  <a16:creationId xmlns:a16="http://schemas.microsoft.com/office/drawing/2014/main" id="{4B641A7A-D419-784E-8E18-227B243C9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1609" y="6573362"/>
              <a:ext cx="216000" cy="1428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Picture 188">
              <a:extLst>
                <a:ext uri="{FF2B5EF4-FFF2-40B4-BE49-F238E27FC236}">
                  <a16:creationId xmlns:a16="http://schemas.microsoft.com/office/drawing/2014/main" id="{9069DDE4-FAA9-6940-AEFC-6EFBCBF299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553" y="6572169"/>
              <a:ext cx="216000" cy="144000"/>
            </a:xfrm>
            <a:prstGeom prst="rect">
              <a:avLst/>
            </a:prstGeom>
          </p:spPr>
        </p:pic>
        <p:pic>
          <p:nvPicPr>
            <p:cNvPr id="190" name="Picture 189" descr="si.png">
              <a:extLst>
                <a:ext uri="{FF2B5EF4-FFF2-40B4-BE49-F238E27FC236}">
                  <a16:creationId xmlns:a16="http://schemas.microsoft.com/office/drawing/2014/main" id="{774A8E6C-76BF-F04F-93C6-6758EF16B6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8090" y="6572513"/>
              <a:ext cx="217284" cy="1436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84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4" r:id="rId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i="0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70C0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 sz="1800"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D2508-10A6-8945-A31B-FB5133FA3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ESA EO Identity and Access Management </a:t>
            </a:r>
            <a:br>
              <a:rPr lang="it-IT" dirty="0" smtClean="0"/>
            </a:br>
            <a:r>
              <a:rPr lang="it-IT" dirty="0" smtClean="0"/>
              <a:t>EO IAM</a:t>
            </a:r>
            <a:endParaRPr lang="it-IT" dirty="0"/>
          </a:p>
        </p:txBody>
      </p:sp>
      <p:sp>
        <p:nvSpPr>
          <p:cNvPr id="3" name="TextBox 2"/>
          <p:cNvSpPr txBox="1"/>
          <p:nvPr/>
        </p:nvSpPr>
        <p:spPr>
          <a:xfrm>
            <a:off x="483577" y="4677508"/>
            <a:ext cx="9539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bg1"/>
                </a:solidFill>
              </a:rPr>
              <a:t>Damiano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dirty="0" err="1" smtClean="0">
                <a:solidFill>
                  <a:schemeClr val="bg1"/>
                </a:solidFill>
              </a:rPr>
              <a:t>Guerrucci</a:t>
            </a:r>
            <a:r>
              <a:rPr lang="en-GB" sz="1400" dirty="0" smtClean="0">
                <a:solidFill>
                  <a:schemeClr val="bg1"/>
                </a:solidFill>
              </a:rPr>
              <a:t>, </a:t>
            </a:r>
            <a:r>
              <a:rPr lang="en-GB" sz="1400" dirty="0" err="1" smtClean="0">
                <a:solidFill>
                  <a:schemeClr val="bg1"/>
                </a:solidFill>
              </a:rPr>
              <a:t>Véronique</a:t>
            </a:r>
            <a:r>
              <a:rPr lang="en-GB" sz="1400" dirty="0" smtClean="0">
                <a:solidFill>
                  <a:schemeClr val="bg1"/>
                </a:solidFill>
              </a:rPr>
              <a:t> Amans, ESA</a:t>
            </a:r>
          </a:p>
          <a:p>
            <a:r>
              <a:rPr lang="en-GB" sz="1400" dirty="0" smtClean="0">
                <a:solidFill>
                  <a:schemeClr val="bg1"/>
                </a:solidFill>
              </a:rPr>
              <a:t>Marco </a:t>
            </a:r>
            <a:r>
              <a:rPr lang="en-GB" sz="1400" dirty="0" err="1" smtClean="0">
                <a:solidFill>
                  <a:schemeClr val="bg1"/>
                </a:solidFill>
              </a:rPr>
              <a:t>Leonardi</a:t>
            </a:r>
            <a:r>
              <a:rPr lang="en-GB" sz="1400" dirty="0" smtClean="0">
                <a:solidFill>
                  <a:schemeClr val="bg1"/>
                </a:solidFill>
              </a:rPr>
              <a:t>, Rhea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3245" y="6015083"/>
            <a:ext cx="6958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CEOS WGISS-51</a:t>
            </a:r>
            <a:r>
              <a:rPr lang="en-US" sz="1800" b="1" dirty="0" smtClean="0">
                <a:solidFill>
                  <a:schemeClr val="tx1">
                    <a:lumMod val="25000"/>
                    <a:lumOff val="75000"/>
                  </a:schemeClr>
                </a:solidFill>
              </a:rPr>
              <a:t>, Virtual </a:t>
            </a:r>
            <a:r>
              <a:rPr lang="en-US" sz="1800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Meeting, April 20-22, 2021</a:t>
            </a:r>
            <a:endParaRPr lang="en-GB" sz="1800" dirty="0">
              <a:solidFill>
                <a:schemeClr val="tx1">
                  <a:lumMod val="25000"/>
                  <a:lumOff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1" y="1704513"/>
            <a:ext cx="11763663" cy="4718458"/>
          </a:xfrm>
        </p:spPr>
        <p:txBody>
          <a:bodyPr/>
          <a:lstStyle/>
          <a:p>
            <a:pPr marL="0" indent="0"/>
            <a:r>
              <a:rPr lang="en-GB" dirty="0" smtClean="0"/>
              <a:t>EO IAM is the new ESA Earth Observation Identity </a:t>
            </a:r>
            <a:r>
              <a:rPr lang="en-GB" dirty="0"/>
              <a:t>and Access </a:t>
            </a:r>
            <a:r>
              <a:rPr lang="en-GB" dirty="0" smtClean="0"/>
              <a:t>Management system </a:t>
            </a:r>
          </a:p>
          <a:p>
            <a:pPr marL="285750" indent="-285750">
              <a:buFontTx/>
              <a:buChar char="-"/>
            </a:pPr>
            <a:r>
              <a:rPr lang="en-GB" dirty="0"/>
              <a:t>I</a:t>
            </a:r>
            <a:r>
              <a:rPr lang="en-GB" dirty="0" smtClean="0"/>
              <a:t>mproving the user experience when accessing ESA EO data and related services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Compliant with GDPR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Based on a </a:t>
            </a:r>
            <a:r>
              <a:rPr lang="en-US" dirty="0" smtClean="0"/>
              <a:t>core </a:t>
            </a:r>
            <a:r>
              <a:rPr lang="en-US" dirty="0"/>
              <a:t>an </a:t>
            </a:r>
            <a:r>
              <a:rPr lang="en-US" kern="1200" dirty="0"/>
              <a:t>open-source product, the WSO2 Identity </a:t>
            </a:r>
            <a:r>
              <a:rPr lang="en-US" kern="1200" dirty="0" smtClean="0"/>
              <a:t>Server</a:t>
            </a:r>
          </a:p>
          <a:p>
            <a:pPr marL="285750" indent="-285750">
              <a:buFontTx/>
              <a:buChar char="-"/>
            </a:pPr>
            <a:r>
              <a:rPr lang="en-GB" dirty="0"/>
              <a:t>Allowing implementation of </a:t>
            </a:r>
            <a:r>
              <a:rPr lang="en-GB" dirty="0" smtClean="0"/>
              <a:t>federations</a:t>
            </a:r>
            <a:endParaRPr lang="en-US" kern="1200" dirty="0" smtClean="0"/>
          </a:p>
          <a:p>
            <a:pPr marL="285750" indent="-285750">
              <a:buFontTx/>
              <a:buChar char="-"/>
            </a:pPr>
            <a:r>
              <a:rPr lang="en-US" kern="1200" dirty="0" smtClean="0"/>
              <a:t>Offering strong </a:t>
            </a:r>
            <a:r>
              <a:rPr lang="en-US" kern="1200" dirty="0"/>
              <a:t>potential for extensions and interoperability</a:t>
            </a:r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 marL="285750" indent="-285750"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86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 of EO IAM in EOP-G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8" y="1652954"/>
            <a:ext cx="11568686" cy="4770017"/>
          </a:xfrm>
        </p:spPr>
        <p:txBody>
          <a:bodyPr/>
          <a:lstStyle/>
          <a:p>
            <a:pPr marL="0" indent="0"/>
            <a:r>
              <a:rPr lang="en-GB" dirty="0" smtClean="0"/>
              <a:t>Why EO IAM (EO Identity and Access Management) ?</a:t>
            </a:r>
          </a:p>
          <a:p>
            <a:pPr marL="0" indent="0"/>
            <a:endParaRPr lang="en-GB" dirty="0" smtClean="0"/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To replace the old </a:t>
            </a:r>
            <a:r>
              <a:rPr lang="en-GB" sz="1600" dirty="0"/>
              <a:t>EO-SSO authentication system </a:t>
            </a:r>
            <a:r>
              <a:rPr lang="en-GB" sz="1600" dirty="0" smtClean="0"/>
              <a:t>(</a:t>
            </a:r>
            <a:r>
              <a:rPr lang="en-US" sz="1600" dirty="0" smtClean="0"/>
              <a:t>Shibboleth based) requiring ad-hoc </a:t>
            </a:r>
            <a:r>
              <a:rPr lang="en-US" sz="1600" dirty="0"/>
              <a:t>software customizations </a:t>
            </a:r>
            <a:r>
              <a:rPr lang="en-US" sz="1600" dirty="0" smtClean="0"/>
              <a:t>to </a:t>
            </a:r>
            <a:r>
              <a:rPr lang="en-US" sz="1600" dirty="0"/>
              <a:t>support </a:t>
            </a:r>
            <a:r>
              <a:rPr lang="en-US" sz="1600" dirty="0" smtClean="0"/>
              <a:t>ESA </a:t>
            </a:r>
            <a:r>
              <a:rPr lang="en-US" sz="1600" dirty="0"/>
              <a:t>requirements and </a:t>
            </a:r>
            <a:r>
              <a:rPr lang="en-US" sz="1600" dirty="0" smtClean="0"/>
              <a:t>only supporting </a:t>
            </a:r>
            <a:r>
              <a:rPr lang="en-US" sz="1600" dirty="0"/>
              <a:t>the SAML protocol 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kern="1200" dirty="0" smtClean="0"/>
              <a:t>To </a:t>
            </a:r>
            <a:r>
              <a:rPr lang="en-US" sz="1600" kern="1200" dirty="0"/>
              <a:t>i</a:t>
            </a:r>
            <a:r>
              <a:rPr lang="en-US" sz="1600" kern="1200" dirty="0" smtClean="0"/>
              <a:t>mplement Personal Data Protection regulations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kern="1200" dirty="0" smtClean="0"/>
              <a:t>To support the creation and management of federations 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kern="1200" dirty="0" smtClean="0"/>
              <a:t>To implement actual acceptance </a:t>
            </a:r>
            <a:r>
              <a:rPr lang="en-US" sz="1600" kern="1200" dirty="0"/>
              <a:t>of Privacy Notice and Terms &amp; Conditions for EO data </a:t>
            </a:r>
            <a:r>
              <a:rPr lang="en-US" sz="1600" kern="1200" dirty="0" smtClean="0"/>
              <a:t>use, and the possibility to trigger a new acceptance in case of change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kern="1200" dirty="0" smtClean="0"/>
              <a:t>To implement extended </a:t>
            </a:r>
            <a:r>
              <a:rPr lang="en-US" sz="1600" kern="1200" dirty="0"/>
              <a:t>functionalities for </a:t>
            </a:r>
            <a:r>
              <a:rPr lang="en-US" sz="1600" kern="1200" dirty="0" smtClean="0"/>
              <a:t>users’ </a:t>
            </a:r>
            <a:r>
              <a:rPr lang="en-US" sz="1600" kern="1200" dirty="0"/>
              <a:t>self management </a:t>
            </a:r>
            <a:r>
              <a:rPr lang="en-US" sz="1600" kern="1200" dirty="0" smtClean="0"/>
              <a:t>of their data access </a:t>
            </a:r>
            <a:r>
              <a:rPr lang="en-US" sz="1600" kern="1200" dirty="0"/>
              <a:t>account </a:t>
            </a:r>
            <a:endParaRPr lang="en-US" sz="1600" kern="1200" dirty="0" smtClean="0"/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kern="1200" dirty="0" smtClean="0"/>
              <a:t>To facilitate operator’s activities in </a:t>
            </a:r>
            <a:r>
              <a:rPr lang="en-US" sz="1600" kern="1200" dirty="0"/>
              <a:t>the management of users’ </a:t>
            </a:r>
            <a:r>
              <a:rPr lang="en-US" sz="1600" kern="1200" dirty="0" smtClean="0"/>
              <a:t>accounts, creating new ones, forcing </a:t>
            </a:r>
            <a:r>
              <a:rPr lang="en-US" sz="1600" kern="1200" dirty="0"/>
              <a:t>password </a:t>
            </a:r>
            <a:r>
              <a:rPr lang="en-US" sz="1600" kern="1200" dirty="0" smtClean="0"/>
              <a:t>reset, </a:t>
            </a:r>
            <a:r>
              <a:rPr lang="en-US" sz="1600" kern="1200" dirty="0"/>
              <a:t>locking an account, </a:t>
            </a:r>
            <a:r>
              <a:rPr lang="en-US" sz="1600" kern="1200" dirty="0" smtClean="0"/>
              <a:t>deactivating </a:t>
            </a:r>
            <a:r>
              <a:rPr lang="en-GB" sz="1600" kern="1200" dirty="0" smtClean="0"/>
              <a:t>automatically </a:t>
            </a:r>
            <a:r>
              <a:rPr lang="en-GB" sz="1600" kern="1200" dirty="0"/>
              <a:t>idle </a:t>
            </a:r>
            <a:r>
              <a:rPr lang="en-GB" sz="1600" kern="1200" dirty="0" smtClean="0"/>
              <a:t>accounts, etc.</a:t>
            </a:r>
            <a:endParaRPr lang="en-US" sz="1600" kern="1200" dirty="0" smtClean="0"/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kern="1200" dirty="0" smtClean="0"/>
              <a:t>To facilitate the </a:t>
            </a:r>
            <a:r>
              <a:rPr lang="en-GB" sz="1600" kern="1200" dirty="0"/>
              <a:t>setting of access rights (simple EO Sign In </a:t>
            </a:r>
            <a:r>
              <a:rPr lang="en-GB" sz="1600" kern="1200" dirty="0" smtClean="0"/>
              <a:t>authentication for more EO data collections)</a:t>
            </a:r>
            <a:endParaRPr lang="en-US" sz="1600" kern="1200" dirty="0"/>
          </a:p>
          <a:p>
            <a:pPr marL="522288" lvl="1" indent="0"/>
            <a:endParaRPr lang="en-GB" sz="1600" kern="1200" dirty="0" smtClean="0"/>
          </a:p>
          <a:p>
            <a:pPr marL="57150" indent="0"/>
            <a:r>
              <a:rPr lang="en-GB" sz="1600" kern="1200" dirty="0" smtClean="0"/>
              <a:t>Development by ATOS, followed by acceptance on reference platform and transfer to operations within 15 months.</a:t>
            </a:r>
            <a:endParaRPr lang="en-US" sz="1600" kern="1200" dirty="0"/>
          </a:p>
        </p:txBody>
      </p:sp>
    </p:spTree>
    <p:extLst>
      <p:ext uri="{BB962C8B-B14F-4D97-AF65-F5344CB8AC3E}">
        <p14:creationId xmlns:p14="http://schemas.microsoft.com/office/powerpoint/2010/main" val="396698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user interface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73" y="1318485"/>
            <a:ext cx="6860345" cy="2943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9" y="4462404"/>
            <a:ext cx="7053934" cy="1942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8780" y="3916017"/>
            <a:ext cx="1780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Federation with </a:t>
            </a:r>
          </a:p>
          <a:p>
            <a:r>
              <a:rPr lang="en-GB" sz="1200" dirty="0" smtClean="0"/>
              <a:t>ESA Corporate</a:t>
            </a:r>
            <a:endParaRPr lang="en-GB" sz="1200" dirty="0"/>
          </a:p>
        </p:txBody>
      </p:sp>
      <p:sp>
        <p:nvSpPr>
          <p:cNvPr id="8" name="Oval 7"/>
          <p:cNvSpPr/>
          <p:nvPr/>
        </p:nvSpPr>
        <p:spPr>
          <a:xfrm>
            <a:off x="2365861" y="3788361"/>
            <a:ext cx="815009" cy="345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817511" y="4052711"/>
            <a:ext cx="548350" cy="81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602" y="2050472"/>
            <a:ext cx="3969269" cy="282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5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2FE1E0B5-EBDA-4044-9283-6A30471EE646}"/>
              </a:ext>
            </a:extLst>
          </p:cNvPr>
          <p:cNvSpPr/>
          <p:nvPr/>
        </p:nvSpPr>
        <p:spPr>
          <a:xfrm>
            <a:off x="4773793" y="3196326"/>
            <a:ext cx="1615708" cy="9167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  <a:latin typeface="Verdana"/>
              </a:rPr>
              <a:t>EOCAT Backend</a:t>
            </a:r>
            <a:endParaRPr lang="en-GB" sz="10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152" name="Rounded Rectangle 151">
            <a:extLst>
              <a:ext uri="{FF2B5EF4-FFF2-40B4-BE49-F238E27FC236}">
                <a16:creationId xmlns:a16="http://schemas.microsoft.com/office/drawing/2014/main" id="{2402871A-300F-D547-A9A0-371B2711CB36}"/>
              </a:ext>
            </a:extLst>
          </p:cNvPr>
          <p:cNvSpPr/>
          <p:nvPr/>
        </p:nvSpPr>
        <p:spPr>
          <a:xfrm>
            <a:off x="1719181" y="1945874"/>
            <a:ext cx="2188857" cy="574157"/>
          </a:xfrm>
          <a:prstGeom prst="roundRect">
            <a:avLst>
              <a:gd name="adj" fmla="val 0"/>
            </a:avLst>
          </a:prstGeom>
          <a:solidFill>
            <a:schemeClr val="accent5">
              <a:lumMod val="20000"/>
              <a:lumOff val="80000"/>
            </a:schemeClr>
          </a:solidFill>
          <a:ln w="15875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srgbClr val="000000"/>
                </a:solidFill>
                <a:latin typeface="Verdana"/>
              </a:rPr>
              <a:t>Authentication (</a:t>
            </a:r>
            <a:r>
              <a:rPr lang="en-GB" sz="900" b="1" dirty="0">
                <a:solidFill>
                  <a:srgbClr val="000000"/>
                </a:solidFill>
                <a:latin typeface="Verdana"/>
              </a:rPr>
              <a:t>EOIAM</a:t>
            </a:r>
            <a:r>
              <a:rPr lang="en-GB" sz="900" dirty="0">
                <a:solidFill>
                  <a:srgbClr val="000000"/>
                </a:solidFill>
                <a:latin typeface="Verdana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Verdan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Verdan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Verdan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Verdan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Verdana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60" y="230364"/>
            <a:ext cx="10113228" cy="553998"/>
          </a:xfrm>
        </p:spPr>
        <p:txBody>
          <a:bodyPr/>
          <a:lstStyle/>
          <a:p>
            <a:r>
              <a:rPr lang="en-GB" dirty="0"/>
              <a:t>Common Services System View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6F91484-0A04-8545-B5C3-FA2F6071140B}"/>
              </a:ext>
            </a:extLst>
          </p:cNvPr>
          <p:cNvGrpSpPr/>
          <p:nvPr/>
        </p:nvGrpSpPr>
        <p:grpSpPr>
          <a:xfrm>
            <a:off x="3391475" y="4513182"/>
            <a:ext cx="5344209" cy="1920173"/>
            <a:chOff x="1867474" y="4204587"/>
            <a:chExt cx="5344209" cy="1920173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FB1D6299-DCA2-044E-802C-DB973AAFE52C}"/>
                </a:ext>
              </a:extLst>
            </p:cNvPr>
            <p:cNvSpPr/>
            <p:nvPr/>
          </p:nvSpPr>
          <p:spPr>
            <a:xfrm>
              <a:off x="1867474" y="4204587"/>
              <a:ext cx="5344209" cy="1920173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60000"/>
                <a:lumOff val="40000"/>
              </a:schemeClr>
            </a:solidFill>
            <a:ln w="15875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latin typeface="Verdana"/>
                </a:rPr>
                <a:t>Authentication/Authorisation (</a:t>
              </a:r>
              <a:r>
                <a:rPr lang="en-GB" sz="1000" b="1" dirty="0">
                  <a:solidFill>
                    <a:srgbClr val="000000"/>
                  </a:solidFill>
                  <a:latin typeface="Verdana"/>
                </a:rPr>
                <a:t>EOIAM</a:t>
              </a:r>
              <a:r>
                <a:rPr lang="en-GB" sz="1000" dirty="0">
                  <a:solidFill>
                    <a:srgbClr val="000000"/>
                  </a:solidFill>
                  <a:latin typeface="Verdana"/>
                </a:rPr>
                <a:t>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A1143880-7004-6149-A29D-744C209379D9}"/>
                </a:ext>
              </a:extLst>
            </p:cNvPr>
            <p:cNvSpPr/>
            <p:nvPr/>
          </p:nvSpPr>
          <p:spPr>
            <a:xfrm>
              <a:off x="1979438" y="4432783"/>
              <a:ext cx="5120996" cy="1595664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accent5">
                  <a:lumMod val="75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dirty="0">
                  <a:solidFill>
                    <a:srgbClr val="000000"/>
                  </a:solidFill>
                  <a:latin typeface="Verdana"/>
                </a:rPr>
                <a:t>Accounting (</a:t>
              </a:r>
              <a:r>
                <a:rPr lang="en-GB" sz="1000" b="1" dirty="0">
                  <a:solidFill>
                    <a:srgbClr val="000000"/>
                  </a:solidFill>
                  <a:latin typeface="Verdana"/>
                </a:rPr>
                <a:t>ESA TellUS</a:t>
              </a:r>
              <a:r>
                <a:rPr lang="en-GB" sz="1000" dirty="0">
                  <a:solidFill>
                    <a:srgbClr val="000000"/>
                  </a:solidFill>
                  <a:latin typeface="Verdana"/>
                </a:rPr>
                <a:t>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160C54BF-6955-9F4A-A649-72EF8A5E228A}"/>
                </a:ext>
              </a:extLst>
            </p:cNvPr>
            <p:cNvSpPr/>
            <p:nvPr/>
          </p:nvSpPr>
          <p:spPr>
            <a:xfrm>
              <a:off x="2068688" y="5054787"/>
              <a:ext cx="4930947" cy="913186"/>
            </a:xfrm>
            <a:prstGeom prst="roundRect">
              <a:avLst>
                <a:gd name="adj" fmla="val 0"/>
              </a:avLst>
            </a:prstGeom>
            <a:solidFill>
              <a:schemeClr val="accent5">
                <a:lumMod val="75000"/>
              </a:schemeClr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000" b="1" dirty="0">
                  <a:solidFill>
                    <a:srgbClr val="000000"/>
                  </a:solidFill>
                  <a:latin typeface="Verdana"/>
                </a:rPr>
                <a:t>Online Data Storage (DISSHARM/ELVIS)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 sz="1000" dirty="0">
                <a:solidFill>
                  <a:srgbClr val="000000"/>
                </a:solidFill>
                <a:latin typeface="Verdana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7B37E2-D6B7-E247-8022-73ECF023E0F2}"/>
                </a:ext>
              </a:extLst>
            </p:cNvPr>
            <p:cNvSpPr/>
            <p:nvPr/>
          </p:nvSpPr>
          <p:spPr>
            <a:xfrm>
              <a:off x="2068688" y="4674793"/>
              <a:ext cx="4930947" cy="37956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158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  <a:latin typeface="Verdana"/>
                </a:rPr>
                <a:t>OADS</a:t>
              </a:r>
              <a:r>
                <a:rPr lang="en-GB" sz="1400" dirty="0">
                  <a:solidFill>
                    <a:srgbClr val="000000"/>
                  </a:solidFill>
                  <a:latin typeface="Verdana"/>
                </a:rPr>
                <a:t> + Integrated Processing Facilities</a:t>
              </a: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AE5B9A9-9EE5-2042-B844-DE342D12F7DB}"/>
                </a:ext>
              </a:extLst>
            </p:cNvPr>
            <p:cNvGrpSpPr/>
            <p:nvPr/>
          </p:nvGrpSpPr>
          <p:grpSpPr>
            <a:xfrm>
              <a:off x="2421900" y="5328197"/>
              <a:ext cx="3614606" cy="635204"/>
              <a:chOff x="2378770" y="5198806"/>
              <a:chExt cx="3614606" cy="63520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B5FDFC4-B7A2-C041-AFCC-F109DC653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65393" y="5198806"/>
                <a:ext cx="445637" cy="445637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DB53D60-07C5-6840-98FC-8E03A8EB44EF}"/>
                  </a:ext>
                </a:extLst>
              </p:cNvPr>
              <p:cNvSpPr txBox="1"/>
              <p:nvPr/>
            </p:nvSpPr>
            <p:spPr>
              <a:xfrm>
                <a:off x="2378770" y="5618566"/>
                <a:ext cx="122180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800" dirty="0">
                    <a:solidFill>
                      <a:srgbClr val="000000"/>
                    </a:solidFill>
                    <a:latin typeface="Verdana" pitchFamily="34" charset="0"/>
                  </a:rPr>
                  <a:t>Third Party Missions</a:t>
                </a: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510CCE4-32AF-9D48-B5BD-4C1BDDFD1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86254" y="5198806"/>
                <a:ext cx="445637" cy="445637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5A8A41E-2A52-3247-88E2-B8A2D7E5D6D9}"/>
                  </a:ext>
                </a:extLst>
              </p:cNvPr>
              <p:cNvSpPr txBox="1"/>
              <p:nvPr/>
            </p:nvSpPr>
            <p:spPr>
              <a:xfrm>
                <a:off x="3760008" y="5618566"/>
                <a:ext cx="108876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800" dirty="0">
                    <a:solidFill>
                      <a:srgbClr val="000000"/>
                    </a:solidFill>
                    <a:latin typeface="Verdana" pitchFamily="34" charset="0"/>
                  </a:rPr>
                  <a:t>Heritage Missions</a:t>
                </a:r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0414A34A-E427-884F-B62A-A70F24847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82687" y="5198806"/>
                <a:ext cx="445637" cy="445637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791E5BE-0266-7043-8B9C-A86DE8E09A23}"/>
                  </a:ext>
                </a:extLst>
              </p:cNvPr>
              <p:cNvSpPr txBox="1"/>
              <p:nvPr/>
            </p:nvSpPr>
            <p:spPr>
              <a:xfrm>
                <a:off x="5016827" y="5609940"/>
                <a:ext cx="97654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sz="800" dirty="0">
                    <a:solidFill>
                      <a:srgbClr val="000000"/>
                    </a:solidFill>
                    <a:latin typeface="Verdana" pitchFamily="34" charset="0"/>
                  </a:rPr>
                  <a:t>Earth Explorers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243EAF-A05A-9E47-A6FD-AD54B38E3A49}"/>
                </a:ext>
              </a:extLst>
            </p:cNvPr>
            <p:cNvSpPr txBox="1"/>
            <p:nvPr/>
          </p:nvSpPr>
          <p:spPr>
            <a:xfrm>
              <a:off x="5973743" y="5404500"/>
              <a:ext cx="9044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1400" b="1" dirty="0">
                  <a:solidFill>
                    <a:srgbClr val="000000"/>
                  </a:solidFill>
                  <a:latin typeface="Verdana" pitchFamily="34" charset="0"/>
                </a:rPr>
                <a:t>EO-SIP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A987182A-810E-1D4D-B108-BFA718B5E448}"/>
              </a:ext>
            </a:extLst>
          </p:cNvPr>
          <p:cNvSpPr/>
          <p:nvPr/>
        </p:nvSpPr>
        <p:spPr>
          <a:xfrm>
            <a:off x="4849118" y="3477362"/>
            <a:ext cx="1465061" cy="2418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Verdana"/>
              </a:rPr>
              <a:t>Collection Catalog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018391-C56B-B640-9525-481BD038781B}"/>
              </a:ext>
            </a:extLst>
          </p:cNvPr>
          <p:cNvSpPr txBox="1"/>
          <p:nvPr/>
        </p:nvSpPr>
        <p:spPr>
          <a:xfrm>
            <a:off x="3066027" y="3711326"/>
            <a:ext cx="1106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900" i="1" dirty="0">
                <a:solidFill>
                  <a:srgbClr val="000000"/>
                </a:solidFill>
                <a:latin typeface="Verdana" pitchFamily="34" charset="0"/>
              </a:rPr>
              <a:t>Data Download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900" i="1" dirty="0">
                <a:solidFill>
                  <a:srgbClr val="000000"/>
                </a:solidFill>
                <a:latin typeface="Verdana" pitchFamily="34" charset="0"/>
              </a:rPr>
              <a:t>(HTTP, FTP)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45298B3-DA32-3E40-A3AD-71A3F82FDC01}"/>
              </a:ext>
            </a:extLst>
          </p:cNvPr>
          <p:cNvSpPr txBox="1"/>
          <p:nvPr/>
        </p:nvSpPr>
        <p:spPr>
          <a:xfrm>
            <a:off x="7417802" y="1796283"/>
            <a:ext cx="10647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i="1" dirty="0">
                <a:solidFill>
                  <a:srgbClr val="000000"/>
                </a:solidFill>
                <a:latin typeface="Verdana" pitchFamily="34" charset="0"/>
              </a:rPr>
              <a:t>Data Discovery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A279642-B8B3-5D43-A9FB-F8B6C8A88BE4}"/>
              </a:ext>
            </a:extLst>
          </p:cNvPr>
          <p:cNvSpPr/>
          <p:nvPr/>
        </p:nvSpPr>
        <p:spPr>
          <a:xfrm>
            <a:off x="1791559" y="2190487"/>
            <a:ext cx="2055558" cy="26271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Verdana"/>
              </a:rPr>
              <a:t>ESA TellUS</a:t>
            </a:r>
          </a:p>
        </p:txBody>
      </p:sp>
      <p:cxnSp>
        <p:nvCxnSpPr>
          <p:cNvPr id="103" name="Elbow Connector 102">
            <a:extLst>
              <a:ext uri="{FF2B5EF4-FFF2-40B4-BE49-F238E27FC236}">
                <a16:creationId xmlns:a16="http://schemas.microsoft.com/office/drawing/2014/main" id="{468FFA8E-3F5D-2B4E-94CF-8A3281FE2D07}"/>
              </a:ext>
            </a:extLst>
          </p:cNvPr>
          <p:cNvCxnSpPr>
            <a:cxnSpLocks/>
            <a:stCxn id="115" idx="1"/>
            <a:endCxn id="96" idx="0"/>
          </p:cNvCxnSpPr>
          <p:nvPr/>
        </p:nvCxnSpPr>
        <p:spPr>
          <a:xfrm rot="10800000" flipV="1">
            <a:off x="3720052" y="1246702"/>
            <a:ext cx="2124000" cy="943784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74FA69FF-172F-CA45-923E-4692C5146773}"/>
              </a:ext>
            </a:extLst>
          </p:cNvPr>
          <p:cNvSpPr txBox="1"/>
          <p:nvPr/>
        </p:nvSpPr>
        <p:spPr>
          <a:xfrm>
            <a:off x="2062203" y="1399921"/>
            <a:ext cx="17011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900" i="1" dirty="0">
                <a:solidFill>
                  <a:srgbClr val="000000"/>
                </a:solidFill>
                <a:latin typeface="Verdana" pitchFamily="34" charset="0"/>
              </a:rPr>
              <a:t>Data Access Authorisation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3E3CCA4-0728-794C-B129-D09254E1B95D}"/>
              </a:ext>
            </a:extLst>
          </p:cNvPr>
          <p:cNvCxnSpPr>
            <a:cxnSpLocks/>
          </p:cNvCxnSpPr>
          <p:nvPr/>
        </p:nvCxnSpPr>
        <p:spPr>
          <a:xfrm>
            <a:off x="2997441" y="4065086"/>
            <a:ext cx="11316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D1BA5DA7-813C-9E40-8C5A-A3AFCAE9AB3E}"/>
              </a:ext>
            </a:extLst>
          </p:cNvPr>
          <p:cNvCxnSpPr>
            <a:cxnSpLocks/>
          </p:cNvCxnSpPr>
          <p:nvPr/>
        </p:nvCxnSpPr>
        <p:spPr>
          <a:xfrm>
            <a:off x="2153726" y="1611638"/>
            <a:ext cx="156911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54DCF8E-2EAB-C84E-9605-42AEEE9A4CC6}"/>
              </a:ext>
            </a:extLst>
          </p:cNvPr>
          <p:cNvCxnSpPr>
            <a:cxnSpLocks/>
            <a:stCxn id="115" idx="1"/>
            <a:endCxn id="57" idx="0"/>
          </p:cNvCxnSpPr>
          <p:nvPr/>
        </p:nvCxnSpPr>
        <p:spPr>
          <a:xfrm rot="10800000" flipV="1">
            <a:off x="5402866" y="1246702"/>
            <a:ext cx="441186" cy="1105776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14D77AE-AE6D-D64A-ABC0-5CA03B367E0B}"/>
              </a:ext>
            </a:extLst>
          </p:cNvPr>
          <p:cNvSpPr/>
          <p:nvPr/>
        </p:nvSpPr>
        <p:spPr>
          <a:xfrm>
            <a:off x="4849117" y="3792109"/>
            <a:ext cx="1465060" cy="2416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58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Verdana"/>
              </a:rPr>
              <a:t>Product Catalog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D89BB41-F24C-1347-939E-ECC20782CD04}"/>
              </a:ext>
            </a:extLst>
          </p:cNvPr>
          <p:cNvSpPr/>
          <p:nvPr/>
        </p:nvSpPr>
        <p:spPr>
          <a:xfrm>
            <a:off x="4836749" y="2352478"/>
            <a:ext cx="1132234" cy="37956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  <a:latin typeface="Verdana"/>
              </a:rPr>
              <a:t>EO-CAT Client</a:t>
            </a:r>
            <a:endParaRPr lang="en-GB" sz="10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4AA7BDA-9EBF-1741-90A4-1AC063C97C4C}"/>
              </a:ext>
            </a:extLst>
          </p:cNvPr>
          <p:cNvSpPr/>
          <p:nvPr/>
        </p:nvSpPr>
        <p:spPr>
          <a:xfrm>
            <a:off x="6943973" y="2258420"/>
            <a:ext cx="939926" cy="37956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  <a:latin typeface="Verdana"/>
              </a:rPr>
              <a:t>Earth Online</a:t>
            </a:r>
            <a:endParaRPr lang="en-GB" sz="10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AF2540A-0210-B94B-A1FD-034E93F532D4}"/>
              </a:ext>
            </a:extLst>
          </p:cNvPr>
          <p:cNvSpPr/>
          <p:nvPr/>
        </p:nvSpPr>
        <p:spPr>
          <a:xfrm>
            <a:off x="8073923" y="3405232"/>
            <a:ext cx="1101023" cy="37956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  <a:latin typeface="Verdana"/>
              </a:rPr>
              <a:t>Thesauri Backend</a:t>
            </a:r>
            <a:endParaRPr lang="en-GB" sz="10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D0E58A-3296-824C-A4AB-D1259446CB93}"/>
              </a:ext>
            </a:extLst>
          </p:cNvPr>
          <p:cNvSpPr/>
          <p:nvPr/>
        </p:nvSpPr>
        <p:spPr>
          <a:xfrm>
            <a:off x="8073923" y="2261317"/>
            <a:ext cx="1101023" cy="379562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  <a:latin typeface="Verdana"/>
              </a:rPr>
              <a:t>Thesauri Web App</a:t>
            </a:r>
            <a:endParaRPr lang="en-GB" sz="1000" b="1" dirty="0">
              <a:solidFill>
                <a:srgbClr val="000000"/>
              </a:solidFill>
              <a:latin typeface="Verdana"/>
            </a:endParaRP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69F3635D-3A27-AC46-99DB-81310179E096}"/>
              </a:ext>
            </a:extLst>
          </p:cNvPr>
          <p:cNvCxnSpPr>
            <a:cxnSpLocks/>
            <a:endCxn id="53" idx="3"/>
          </p:cNvCxnSpPr>
          <p:nvPr/>
        </p:nvCxnSpPr>
        <p:spPr>
          <a:xfrm rot="16200000" flipV="1">
            <a:off x="6339697" y="3887400"/>
            <a:ext cx="1064960" cy="1116000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C9CF6D73-4B45-994B-8B7E-0065460AC19A}"/>
              </a:ext>
            </a:extLst>
          </p:cNvPr>
          <p:cNvCxnSpPr>
            <a:cxnSpLocks/>
            <a:stCxn id="53" idx="1"/>
            <a:endCxn id="57" idx="2"/>
          </p:cNvCxnSpPr>
          <p:nvPr/>
        </p:nvCxnSpPr>
        <p:spPr>
          <a:xfrm rot="10800000" flipH="1">
            <a:off x="4849117" y="2732042"/>
            <a:ext cx="553749" cy="1180881"/>
          </a:xfrm>
          <a:prstGeom prst="bentConnector4">
            <a:avLst>
              <a:gd name="adj1" fmla="val -45955"/>
              <a:gd name="adj2" fmla="val 71186"/>
            </a:avLst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>
            <a:extLst>
              <a:ext uri="{FF2B5EF4-FFF2-40B4-BE49-F238E27FC236}">
                <a16:creationId xmlns:a16="http://schemas.microsoft.com/office/drawing/2014/main" id="{D91A5FA6-82DA-5542-A134-977D417D1824}"/>
              </a:ext>
            </a:extLst>
          </p:cNvPr>
          <p:cNvCxnSpPr>
            <a:cxnSpLocks/>
            <a:stCxn id="67" idx="0"/>
            <a:endCxn id="69" idx="2"/>
          </p:cNvCxnSpPr>
          <p:nvPr/>
        </p:nvCxnSpPr>
        <p:spPr>
          <a:xfrm flipV="1">
            <a:off x="8624434" y="2640880"/>
            <a:ext cx="0" cy="764353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>
            <a:extLst>
              <a:ext uri="{FF2B5EF4-FFF2-40B4-BE49-F238E27FC236}">
                <a16:creationId xmlns:a16="http://schemas.microsoft.com/office/drawing/2014/main" id="{4C8E5413-9A6C-134F-91E4-9D158B6C5B4B}"/>
              </a:ext>
            </a:extLst>
          </p:cNvPr>
          <p:cNvCxnSpPr>
            <a:cxnSpLocks/>
            <a:stCxn id="67" idx="1"/>
            <a:endCxn id="61" idx="2"/>
          </p:cNvCxnSpPr>
          <p:nvPr/>
        </p:nvCxnSpPr>
        <p:spPr>
          <a:xfrm rot="10800000">
            <a:off x="7413936" y="2637984"/>
            <a:ext cx="659986" cy="957031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>
            <a:extLst>
              <a:ext uri="{FF2B5EF4-FFF2-40B4-BE49-F238E27FC236}">
                <a16:creationId xmlns:a16="http://schemas.microsoft.com/office/drawing/2014/main" id="{99EA4B8C-84A2-8F47-9C5D-7F0C04904FCC}"/>
              </a:ext>
            </a:extLst>
          </p:cNvPr>
          <p:cNvCxnSpPr>
            <a:cxnSpLocks/>
            <a:stCxn id="67" idx="2"/>
            <a:endCxn id="57" idx="1"/>
          </p:cNvCxnSpPr>
          <p:nvPr/>
        </p:nvCxnSpPr>
        <p:spPr>
          <a:xfrm rot="5400000" flipH="1">
            <a:off x="6109325" y="1269686"/>
            <a:ext cx="1242535" cy="3787685"/>
          </a:xfrm>
          <a:prstGeom prst="bentConnector4">
            <a:avLst>
              <a:gd name="adj1" fmla="val -35060"/>
              <a:gd name="adj2" fmla="val 112412"/>
            </a:avLst>
          </a:prstGeom>
          <a:ln w="19050">
            <a:solidFill>
              <a:schemeClr val="accent1">
                <a:lumMod val="50000"/>
              </a:schemeClr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>
            <a:extLst>
              <a:ext uri="{FF2B5EF4-FFF2-40B4-BE49-F238E27FC236}">
                <a16:creationId xmlns:a16="http://schemas.microsoft.com/office/drawing/2014/main" id="{D7D0FBF2-F3B1-F245-BD07-7180E38FA22E}"/>
              </a:ext>
            </a:extLst>
          </p:cNvPr>
          <p:cNvCxnSpPr>
            <a:cxnSpLocks/>
            <a:stCxn id="38" idx="3"/>
            <a:endCxn id="61" idx="1"/>
          </p:cNvCxnSpPr>
          <p:nvPr/>
        </p:nvCxnSpPr>
        <p:spPr>
          <a:xfrm flipV="1">
            <a:off x="6314179" y="2448201"/>
            <a:ext cx="629795" cy="108000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Elbow Connector 94">
            <a:extLst>
              <a:ext uri="{FF2B5EF4-FFF2-40B4-BE49-F238E27FC236}">
                <a16:creationId xmlns:a16="http://schemas.microsoft.com/office/drawing/2014/main" id="{4D9B9568-6B13-0942-8C74-0A28ED2EDFA9}"/>
              </a:ext>
            </a:extLst>
          </p:cNvPr>
          <p:cNvCxnSpPr>
            <a:cxnSpLocks/>
            <a:stCxn id="18" idx="3"/>
            <a:endCxn id="55" idx="2"/>
          </p:cNvCxnSpPr>
          <p:nvPr/>
        </p:nvCxnSpPr>
        <p:spPr>
          <a:xfrm flipV="1">
            <a:off x="8523635" y="3164542"/>
            <a:ext cx="1195532" cy="2008627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8355802A-05B8-CA4E-A8C3-9A2259C48B68}"/>
              </a:ext>
            </a:extLst>
          </p:cNvPr>
          <p:cNvCxnSpPr>
            <a:cxnSpLocks/>
            <a:stCxn id="115" idx="3"/>
            <a:endCxn id="55" idx="0"/>
          </p:cNvCxnSpPr>
          <p:nvPr/>
        </p:nvCxnSpPr>
        <p:spPr>
          <a:xfrm>
            <a:off x="6347949" y="1246703"/>
            <a:ext cx="3371218" cy="1383275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8FAFB33E-2430-B641-B16E-9376FC86CF7B}"/>
              </a:ext>
            </a:extLst>
          </p:cNvPr>
          <p:cNvGrpSpPr/>
          <p:nvPr/>
        </p:nvGrpSpPr>
        <p:grpSpPr>
          <a:xfrm>
            <a:off x="5844052" y="994753"/>
            <a:ext cx="525538" cy="632672"/>
            <a:chOff x="4388001" y="729289"/>
            <a:chExt cx="525538" cy="632672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A9273C33-4BF0-F34E-8A55-0A57953ED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88001" y="729289"/>
              <a:ext cx="503897" cy="503897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EECF954-A946-8146-A61F-B9CD975A6A03}"/>
                </a:ext>
              </a:extLst>
            </p:cNvPr>
            <p:cNvSpPr txBox="1"/>
            <p:nvPr/>
          </p:nvSpPr>
          <p:spPr>
            <a:xfrm>
              <a:off x="4403463" y="1146517"/>
              <a:ext cx="5100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000000"/>
                  </a:solidFill>
                  <a:latin typeface="Verdana" pitchFamily="34" charset="0"/>
                </a:rPr>
                <a:t>Users</a:t>
              </a:r>
            </a:p>
          </p:txBody>
        </p:sp>
      </p:grpSp>
      <p:cxnSp>
        <p:nvCxnSpPr>
          <p:cNvPr id="121" name="Straight Arrow Connector 65">
            <a:extLst>
              <a:ext uri="{FF2B5EF4-FFF2-40B4-BE49-F238E27FC236}">
                <a16:creationId xmlns:a16="http://schemas.microsoft.com/office/drawing/2014/main" id="{66A67FAE-EA00-E945-BF56-48C9AAAB54D8}"/>
              </a:ext>
            </a:extLst>
          </p:cNvPr>
          <p:cNvCxnSpPr>
            <a:cxnSpLocks/>
            <a:stCxn id="115" idx="3"/>
            <a:endCxn id="61" idx="0"/>
          </p:cNvCxnSpPr>
          <p:nvPr/>
        </p:nvCxnSpPr>
        <p:spPr>
          <a:xfrm>
            <a:off x="6347950" y="1246702"/>
            <a:ext cx="1065987" cy="1011718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ABDEEE45-FA06-D944-B88E-FCF15B6A8D48}"/>
              </a:ext>
            </a:extLst>
          </p:cNvPr>
          <p:cNvSpPr txBox="1"/>
          <p:nvPr/>
        </p:nvSpPr>
        <p:spPr>
          <a:xfrm>
            <a:off x="6119730" y="165506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i="1" dirty="0">
                <a:solidFill>
                  <a:srgbClr val="000000"/>
                </a:solidFill>
                <a:latin typeface="Verdana" pitchFamily="34" charset="0"/>
              </a:rPr>
              <a:t>Data Search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i="1" dirty="0">
                <a:solidFill>
                  <a:srgbClr val="000000"/>
                </a:solidFill>
                <a:latin typeface="Verdana" pitchFamily="34" charset="0"/>
              </a:rPr>
              <a:t>(standard APIs)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1DCEAE54-1E7E-7A40-9C2E-6E5D4CCD6A2B}"/>
              </a:ext>
            </a:extLst>
          </p:cNvPr>
          <p:cNvCxnSpPr>
            <a:cxnSpLocks/>
          </p:cNvCxnSpPr>
          <p:nvPr/>
        </p:nvCxnSpPr>
        <p:spPr>
          <a:xfrm>
            <a:off x="6113640" y="2024396"/>
            <a:ext cx="10080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BE5AB1FD-CF5C-5C4F-BE78-DEF3E99E5D76}"/>
              </a:ext>
            </a:extLst>
          </p:cNvPr>
          <p:cNvSpPr txBox="1"/>
          <p:nvPr/>
        </p:nvSpPr>
        <p:spPr>
          <a:xfrm>
            <a:off x="7844240" y="876938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i="1" dirty="0">
                <a:solidFill>
                  <a:srgbClr val="000000"/>
                </a:solidFill>
                <a:latin typeface="Verdana" pitchFamily="34" charset="0"/>
              </a:rPr>
              <a:t>Data Search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00" i="1" dirty="0">
                <a:solidFill>
                  <a:srgbClr val="000000"/>
                </a:solidFill>
                <a:latin typeface="Verdana" pitchFamily="34" charset="0"/>
              </a:rPr>
              <a:t>(direct + standard APIs)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3E0EF5BC-45A6-2843-BCB7-576D3A55A70C}"/>
              </a:ext>
            </a:extLst>
          </p:cNvPr>
          <p:cNvCxnSpPr>
            <a:cxnSpLocks/>
          </p:cNvCxnSpPr>
          <p:nvPr/>
        </p:nvCxnSpPr>
        <p:spPr>
          <a:xfrm>
            <a:off x="7410693" y="2037029"/>
            <a:ext cx="10080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65">
            <a:extLst>
              <a:ext uri="{FF2B5EF4-FFF2-40B4-BE49-F238E27FC236}">
                <a16:creationId xmlns:a16="http://schemas.microsoft.com/office/drawing/2014/main" id="{2276F7DF-9000-4C4A-83D4-0AE52D7CB383}"/>
              </a:ext>
            </a:extLst>
          </p:cNvPr>
          <p:cNvCxnSpPr>
            <a:cxnSpLocks/>
            <a:stCxn id="115" idx="1"/>
          </p:cNvCxnSpPr>
          <p:nvPr/>
        </p:nvCxnSpPr>
        <p:spPr>
          <a:xfrm rot="10800000" flipV="1">
            <a:off x="4137804" y="1246702"/>
            <a:ext cx="1706248" cy="3731178"/>
          </a:xfrm>
          <a:prstGeom prst="bentConnector2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80">
            <a:extLst>
              <a:ext uri="{FF2B5EF4-FFF2-40B4-BE49-F238E27FC236}">
                <a16:creationId xmlns:a16="http://schemas.microsoft.com/office/drawing/2014/main" id="{5534BC81-A62D-FA46-A551-A8452F1D9C88}"/>
              </a:ext>
            </a:extLst>
          </p:cNvPr>
          <p:cNvCxnSpPr>
            <a:cxnSpLocks/>
          </p:cNvCxnSpPr>
          <p:nvPr/>
        </p:nvCxnSpPr>
        <p:spPr>
          <a:xfrm flipH="1">
            <a:off x="6314174" y="3669039"/>
            <a:ext cx="1764000" cy="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52B663B-3876-6241-A1BB-BCE443973E91}"/>
              </a:ext>
            </a:extLst>
          </p:cNvPr>
          <p:cNvCxnSpPr>
            <a:cxnSpLocks/>
          </p:cNvCxnSpPr>
          <p:nvPr/>
        </p:nvCxnSpPr>
        <p:spPr>
          <a:xfrm>
            <a:off x="1668001" y="4327694"/>
            <a:ext cx="8800017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>
            <a:extLst>
              <a:ext uri="{FF2B5EF4-FFF2-40B4-BE49-F238E27FC236}">
                <a16:creationId xmlns:a16="http://schemas.microsoft.com/office/drawing/2014/main" id="{3184F4F8-20DA-A24F-B070-CFDC7D954080}"/>
              </a:ext>
            </a:extLst>
          </p:cNvPr>
          <p:cNvSpPr txBox="1"/>
          <p:nvPr/>
        </p:nvSpPr>
        <p:spPr>
          <a:xfrm>
            <a:off x="1668001" y="5302476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00"/>
                </a:solidFill>
                <a:latin typeface="Verdana" pitchFamily="34" charset="0"/>
              </a:rPr>
              <a:t>DATA Layer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9FBC5A7-ACAA-4440-830E-6427BCB134CE}"/>
              </a:ext>
            </a:extLst>
          </p:cNvPr>
          <p:cNvSpPr txBox="1"/>
          <p:nvPr/>
        </p:nvSpPr>
        <p:spPr>
          <a:xfrm>
            <a:off x="1658757" y="3465737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00"/>
                </a:solidFill>
                <a:latin typeface="Verdana" pitchFamily="34" charset="0"/>
              </a:rPr>
              <a:t>METADATA Layer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9A8DD6B-3A9F-A846-BDD5-5ED59B69705B}"/>
              </a:ext>
            </a:extLst>
          </p:cNvPr>
          <p:cNvCxnSpPr>
            <a:cxnSpLocks/>
          </p:cNvCxnSpPr>
          <p:nvPr/>
        </p:nvCxnSpPr>
        <p:spPr>
          <a:xfrm>
            <a:off x="1663570" y="2917154"/>
            <a:ext cx="8800017" cy="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3B940545-C4B8-2947-9FCD-0E3FE97699AC}"/>
              </a:ext>
            </a:extLst>
          </p:cNvPr>
          <p:cNvSpPr txBox="1"/>
          <p:nvPr/>
        </p:nvSpPr>
        <p:spPr>
          <a:xfrm>
            <a:off x="1658756" y="994173"/>
            <a:ext cx="1688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dirty="0">
                <a:solidFill>
                  <a:srgbClr val="000000"/>
                </a:solidFill>
                <a:latin typeface="Verdana" pitchFamily="34" charset="0"/>
              </a:rPr>
              <a:t>Application Layer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BD39B95-EE0A-8941-A260-A08CDDAE549E}"/>
              </a:ext>
            </a:extLst>
          </p:cNvPr>
          <p:cNvSpPr txBox="1"/>
          <p:nvPr/>
        </p:nvSpPr>
        <p:spPr>
          <a:xfrm>
            <a:off x="9696211" y="4635015"/>
            <a:ext cx="720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900" i="1" dirty="0">
                <a:solidFill>
                  <a:srgbClr val="000000"/>
                </a:solidFill>
                <a:latin typeface="Verdana" pitchFamily="34" charset="0"/>
              </a:rPr>
              <a:t>Metadata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E8CB957-F7BB-CB42-8D5F-ACB17484395D}"/>
              </a:ext>
            </a:extLst>
          </p:cNvPr>
          <p:cNvSpPr txBox="1"/>
          <p:nvPr/>
        </p:nvSpPr>
        <p:spPr>
          <a:xfrm>
            <a:off x="7407636" y="3864865"/>
            <a:ext cx="7200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900" i="1" dirty="0">
                <a:solidFill>
                  <a:srgbClr val="000000"/>
                </a:solidFill>
                <a:latin typeface="Verdana" pitchFamily="34" charset="0"/>
              </a:rPr>
              <a:t>Metadata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262D4779-537A-1448-9ABD-536510AB28F0}"/>
              </a:ext>
            </a:extLst>
          </p:cNvPr>
          <p:cNvCxnSpPr>
            <a:cxnSpLocks/>
          </p:cNvCxnSpPr>
          <p:nvPr/>
        </p:nvCxnSpPr>
        <p:spPr>
          <a:xfrm>
            <a:off x="7430177" y="4065086"/>
            <a:ext cx="6480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0824DDA5-EF45-9C41-8FBE-84C46DA2C628}"/>
              </a:ext>
            </a:extLst>
          </p:cNvPr>
          <p:cNvCxnSpPr>
            <a:cxnSpLocks/>
          </p:cNvCxnSpPr>
          <p:nvPr/>
        </p:nvCxnSpPr>
        <p:spPr>
          <a:xfrm>
            <a:off x="9719167" y="4849718"/>
            <a:ext cx="6480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E89AD7C6-0F7F-C044-8AC4-D77460522316}"/>
              </a:ext>
            </a:extLst>
          </p:cNvPr>
          <p:cNvSpPr/>
          <p:nvPr/>
        </p:nvSpPr>
        <p:spPr>
          <a:xfrm>
            <a:off x="9346416" y="2629977"/>
            <a:ext cx="745502" cy="53456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58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Verdana"/>
              </a:rPr>
              <a:t>SO-CAT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 dirty="0">
                <a:solidFill>
                  <a:srgbClr val="000000"/>
                </a:solidFill>
                <a:latin typeface="Verdana"/>
              </a:rPr>
              <a:t>SM-CAT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A21D298-5773-184A-B1F8-3C990D8C1F9F}"/>
              </a:ext>
            </a:extLst>
          </p:cNvPr>
          <p:cNvSpPr txBox="1"/>
          <p:nvPr/>
        </p:nvSpPr>
        <p:spPr>
          <a:xfrm>
            <a:off x="4571594" y="1383234"/>
            <a:ext cx="8963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900" i="1" dirty="0">
                <a:solidFill>
                  <a:srgbClr val="000000"/>
                </a:solidFill>
                <a:latin typeface="Verdana" pitchFamily="34" charset="0"/>
              </a:rPr>
              <a:t>Data Search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0C339F-14E9-EE47-8BD7-6A14ABD795A7}"/>
              </a:ext>
            </a:extLst>
          </p:cNvPr>
          <p:cNvCxnSpPr>
            <a:cxnSpLocks/>
          </p:cNvCxnSpPr>
          <p:nvPr/>
        </p:nvCxnSpPr>
        <p:spPr>
          <a:xfrm>
            <a:off x="4563280" y="1610799"/>
            <a:ext cx="84464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5">
            <a:extLst>
              <a:ext uri="{FF2B5EF4-FFF2-40B4-BE49-F238E27FC236}">
                <a16:creationId xmlns:a16="http://schemas.microsoft.com/office/drawing/2014/main" id="{A328EBD0-0A31-964D-A226-DDEC42A16A5D}"/>
              </a:ext>
            </a:extLst>
          </p:cNvPr>
          <p:cNvCxnSpPr>
            <a:cxnSpLocks/>
            <a:stCxn id="116" idx="2"/>
          </p:cNvCxnSpPr>
          <p:nvPr/>
        </p:nvCxnSpPr>
        <p:spPr>
          <a:xfrm>
            <a:off x="6114552" y="1627425"/>
            <a:ext cx="0" cy="1592372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4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EO IAM </a:t>
            </a:r>
            <a:r>
              <a:rPr lang="en-GB" dirty="0" smtClean="0"/>
              <a:t>benefits (1/2)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1765" y="1003751"/>
            <a:ext cx="6326296" cy="5292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kern="1200" dirty="0"/>
              <a:t>ESA/Maintainer side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kern="1200" dirty="0" smtClean="0"/>
              <a:t>EO IAM </a:t>
            </a:r>
            <a:r>
              <a:rPr lang="en-US" sz="1600" kern="1200" dirty="0"/>
              <a:t>System </a:t>
            </a:r>
            <a:r>
              <a:rPr lang="en-US" sz="1600" dirty="0"/>
              <a:t>has at its core an </a:t>
            </a:r>
            <a:r>
              <a:rPr lang="en-US" sz="1600" kern="1200" dirty="0"/>
              <a:t>open-source product, the WSO2 Identity Server, on top of which a separate plugin component has been developed to comply with ESA’s needs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kern="1200" dirty="0"/>
              <a:t>Provides all the authentication functionalities towards ESA Service </a:t>
            </a:r>
            <a:r>
              <a:rPr lang="en-US" sz="1600" kern="1200" dirty="0" smtClean="0"/>
              <a:t>Providers </a:t>
            </a:r>
            <a:r>
              <a:rPr lang="en-US" sz="1600" kern="1200" dirty="0"/>
              <a:t>along with user management capabilities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Support to federations and multi protocol</a:t>
            </a:r>
            <a:r>
              <a:rPr lang="en-US" sz="1600" kern="1200" dirty="0"/>
              <a:t> (SAML 2.0, OAuth, OIDC)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kern="1200" dirty="0"/>
              <a:t>Configuration changes (user and SP) moved to operational teams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kern="1200" dirty="0"/>
              <a:t>Has two user interfaces, an end user interface and</a:t>
            </a:r>
            <a:r>
              <a:rPr lang="en-US" sz="1600" dirty="0"/>
              <a:t> operator web </a:t>
            </a:r>
            <a:r>
              <a:rPr lang="en-US" sz="1600" dirty="0" smtClean="0"/>
              <a:t>interface </a:t>
            </a:r>
            <a:r>
              <a:rPr lang="en-US" sz="1600" dirty="0"/>
              <a:t>h</a:t>
            </a:r>
            <a:r>
              <a:rPr lang="en-US" sz="1600" kern="1200" dirty="0"/>
              <a:t>aving a dedicated administrator console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sz="1600" kern="1200" dirty="0"/>
              <a:t>Strong potential for extensions and interoperability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F2991E1-BA79-4C4F-AE76-2CF663F1CEB0}"/>
              </a:ext>
            </a:extLst>
          </p:cNvPr>
          <p:cNvSpPr/>
          <p:nvPr/>
        </p:nvSpPr>
        <p:spPr>
          <a:xfrm>
            <a:off x="6862712" y="1696876"/>
            <a:ext cx="4911365" cy="3638747"/>
          </a:xfrm>
          <a:prstGeom prst="roundRect">
            <a:avLst/>
          </a:prstGeom>
          <a:ln>
            <a:noFill/>
          </a:ln>
          <a:effectLst>
            <a:softEdge rad="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93E795-AE37-49D7-AC7E-0E0FA2F8BE80}"/>
              </a:ext>
            </a:extLst>
          </p:cNvPr>
          <p:cNvSpPr txBox="1"/>
          <p:nvPr/>
        </p:nvSpPr>
        <p:spPr>
          <a:xfrm>
            <a:off x="7183224" y="1866507"/>
            <a:ext cx="47905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6">
                    <a:lumMod val="25000"/>
                  </a:schemeClr>
                </a:solidFill>
              </a:rPr>
              <a:t>EOIAM System Components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F500416B-173C-429F-BF4D-199F3090A7C2}"/>
              </a:ext>
            </a:extLst>
          </p:cNvPr>
          <p:cNvSpPr/>
          <p:nvPr/>
        </p:nvSpPr>
        <p:spPr>
          <a:xfrm>
            <a:off x="10048973" y="2548762"/>
            <a:ext cx="1263191" cy="1101171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25000"/>
                  </a:schemeClr>
                </a:solidFill>
              </a:rPr>
              <a:t>OpenLDAP Primary DB</a:t>
            </a:r>
          </a:p>
        </p:txBody>
      </p:sp>
      <p:sp>
        <p:nvSpPr>
          <p:cNvPr id="10" name="Flowchart: Magnetic Disk 9">
            <a:extLst>
              <a:ext uri="{FF2B5EF4-FFF2-40B4-BE49-F238E27FC236}">
                <a16:creationId xmlns:a16="http://schemas.microsoft.com/office/drawing/2014/main" id="{6AF43AE1-3963-42A3-ABED-44F946FFAEAB}"/>
              </a:ext>
            </a:extLst>
          </p:cNvPr>
          <p:cNvSpPr/>
          <p:nvPr/>
        </p:nvSpPr>
        <p:spPr>
          <a:xfrm>
            <a:off x="10048973" y="3951592"/>
            <a:ext cx="1263191" cy="1101173"/>
          </a:xfrm>
          <a:prstGeom prst="flowChartMagneticDis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25000"/>
                  </a:schemeClr>
                </a:solidFill>
              </a:rPr>
              <a:t>OpenLDAP Secondary DB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4EAA662E-ECC5-4418-8B65-C1F26F81909A}"/>
              </a:ext>
            </a:extLst>
          </p:cNvPr>
          <p:cNvSpPr/>
          <p:nvPr/>
        </p:nvSpPr>
        <p:spPr>
          <a:xfrm>
            <a:off x="7277494" y="2554663"/>
            <a:ext cx="2422687" cy="1396930"/>
          </a:xfrm>
          <a:prstGeom prst="flowChartAlternateProcess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49000">
                <a:schemeClr val="accent3">
                  <a:shade val="93000"/>
                  <a:satMod val="130000"/>
                </a:schemeClr>
              </a:gs>
              <a:gs pos="100000">
                <a:srgbClr val="FFEBA3"/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600" dirty="0">
                <a:solidFill>
                  <a:schemeClr val="accent6">
                    <a:lumMod val="25000"/>
                  </a:schemeClr>
                </a:solidFill>
              </a:rPr>
              <a:t>WSO2 Identity Server</a:t>
            </a:r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C4B5013A-4A08-490D-8754-462599B6F42E}"/>
              </a:ext>
            </a:extLst>
          </p:cNvPr>
          <p:cNvSpPr/>
          <p:nvPr/>
        </p:nvSpPr>
        <p:spPr>
          <a:xfrm>
            <a:off x="7310486" y="4104293"/>
            <a:ext cx="2403835" cy="74708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25000"/>
                  </a:schemeClr>
                </a:solidFill>
              </a:rPr>
              <a:t>Internal DB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B62F0A7A-8754-4BDD-B709-ADCD8A72E499}"/>
              </a:ext>
            </a:extLst>
          </p:cNvPr>
          <p:cNvSpPr/>
          <p:nvPr/>
        </p:nvSpPr>
        <p:spPr>
          <a:xfrm>
            <a:off x="7388257" y="3299485"/>
            <a:ext cx="2248294" cy="433530"/>
          </a:xfrm>
          <a:prstGeom prst="flowChartAlternateProcess">
            <a:avLst/>
          </a:prstGeom>
          <a:solidFill>
            <a:srgbClr val="FFD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25000"/>
                  </a:schemeClr>
                </a:solidFill>
              </a:rPr>
              <a:t>Custom Plugin</a:t>
            </a:r>
          </a:p>
        </p:txBody>
      </p:sp>
    </p:spTree>
    <p:extLst>
      <p:ext uri="{BB962C8B-B14F-4D97-AF65-F5344CB8AC3E}">
        <p14:creationId xmlns:p14="http://schemas.microsoft.com/office/powerpoint/2010/main" val="323139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EO IAM </a:t>
            </a:r>
            <a:r>
              <a:rPr lang="en-GB" dirty="0" smtClean="0"/>
              <a:t>benefits (2/2)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8261" y="1074983"/>
            <a:ext cx="4602314" cy="470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808038" indent="-350838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406525" indent="-492125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2005013" indent="-633413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603500" indent="-774700" algn="l" rtl="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+mj-lt" charset="0"/>
              <a:defRPr sz="1800">
                <a:solidFill>
                  <a:srgbClr val="8197A6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kern="1200" dirty="0"/>
              <a:t>ESA/Common Services side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kern="1200" dirty="0"/>
              <a:t>Enables M2M </a:t>
            </a:r>
            <a:r>
              <a:rPr lang="en-US" dirty="0"/>
              <a:t>authentication (e.g. Datacube, WCS)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US" dirty="0"/>
              <a:t>Out of the box compliancy with Data Protection Policy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GB" dirty="0"/>
              <a:t>Look &amp; feel harmonised with ESA TellUS and Earth Online</a:t>
            </a:r>
          </a:p>
          <a:p>
            <a:pPr marL="884237" lvl="2" indent="-285750">
              <a:buFont typeface="Arial" panose="020B0604020202020204" pitchFamily="34" charset="0"/>
              <a:buChar char="•"/>
            </a:pPr>
            <a:r>
              <a:rPr lang="en-GB" dirty="0"/>
              <a:t>No changes necessary done on the services for transitioning to </a:t>
            </a:r>
            <a:r>
              <a:rPr lang="en-GB" dirty="0" smtClean="0"/>
              <a:t>EO IAM</a:t>
            </a:r>
            <a:endParaRPr lang="en-GB" dirty="0"/>
          </a:p>
          <a:p>
            <a:pPr marL="884237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884237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884237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884237" lvl="2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884237" lvl="2" indent="-285750">
              <a:buFont typeface="Arial" panose="020B0604020202020204" pitchFamily="34" charset="0"/>
              <a:buChar char="•"/>
            </a:pPr>
            <a:endParaRPr lang="en-US" kern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62FF11-5B61-4FDC-A680-60C49BDDD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477" y="1325121"/>
            <a:ext cx="6691991" cy="330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challenges of TTO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61" y="1317221"/>
            <a:ext cx="11763662" cy="5540779"/>
          </a:xfrm>
        </p:spPr>
        <p:txBody>
          <a:bodyPr/>
          <a:lstStyle/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US" sz="1600" dirty="0" smtClean="0"/>
              <a:t>Users migration</a:t>
            </a:r>
          </a:p>
          <a:p>
            <a:pPr marL="884237" lvl="2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EO-SSO/EODISP/ESA </a:t>
            </a:r>
            <a:r>
              <a:rPr lang="en-US" sz="1600" dirty="0" err="1"/>
              <a:t>TellUs</a:t>
            </a:r>
            <a:r>
              <a:rPr lang="en-US" sz="1600" dirty="0"/>
              <a:t> DB cleaning (removing old and duplicated accounts, alignment </a:t>
            </a:r>
            <a:r>
              <a:rPr lang="en-US" sz="1600" dirty="0" smtClean="0"/>
              <a:t>with the </a:t>
            </a:r>
            <a:r>
              <a:rPr lang="en-US" sz="1600" dirty="0"/>
              <a:t>S</a:t>
            </a:r>
            <a:r>
              <a:rPr lang="en-US" sz="1600" dirty="0" smtClean="0"/>
              <a:t>ervice Providers databases)</a:t>
            </a:r>
          </a:p>
          <a:p>
            <a:pPr marL="884237" lvl="2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Total </a:t>
            </a:r>
            <a:r>
              <a:rPr lang="en-US" sz="1600" dirty="0"/>
              <a:t>number of </a:t>
            </a:r>
            <a:r>
              <a:rPr lang="en-US" sz="1600" dirty="0" smtClean="0"/>
              <a:t>EO-SSO </a:t>
            </a:r>
            <a:r>
              <a:rPr lang="en-US" sz="1600" dirty="0"/>
              <a:t>users: around 48000 </a:t>
            </a:r>
            <a:r>
              <a:rPr lang="en-US" sz="1600" dirty="0" smtClean="0"/>
              <a:t>accounts, more than half idle since over 2 years </a:t>
            </a:r>
            <a:r>
              <a:rPr lang="en-US" sz="1600" dirty="0" smtClean="0">
                <a:sym typeface="Wingdings" panose="05000000000000000000" pitchFamily="2" charset="2"/>
              </a:rPr>
              <a:t> decision to migrate o</a:t>
            </a:r>
            <a:r>
              <a:rPr lang="en-US" sz="1600" dirty="0" smtClean="0"/>
              <a:t>nly those </a:t>
            </a:r>
            <a:r>
              <a:rPr lang="en-US" sz="1600" dirty="0"/>
              <a:t>having logged into </a:t>
            </a:r>
            <a:r>
              <a:rPr lang="en-US" sz="1600" dirty="0" smtClean="0"/>
              <a:t>EO-SSO </a:t>
            </a:r>
            <a:r>
              <a:rPr lang="en-US" sz="1600" dirty="0"/>
              <a:t>in the last 2 years </a:t>
            </a:r>
            <a:r>
              <a:rPr lang="en-US" sz="1600" dirty="0" smtClean="0"/>
              <a:t>about 20500 users</a:t>
            </a:r>
          </a:p>
          <a:p>
            <a:pPr marL="884237" lvl="2" indent="-285750">
              <a:buFont typeface="Wingdings" panose="05000000000000000000" pitchFamily="2" charset="2"/>
              <a:buChar char="v"/>
            </a:pPr>
            <a:r>
              <a:rPr lang="en-US" sz="1600" dirty="0" smtClean="0"/>
              <a:t>Communication plan and reaching the users</a:t>
            </a:r>
          </a:p>
          <a:p>
            <a:pPr marL="884237" lvl="2" indent="-285750">
              <a:buFont typeface="Wingdings" panose="05000000000000000000" pitchFamily="2" charset="2"/>
              <a:buChar char="v"/>
            </a:pPr>
            <a:r>
              <a:rPr lang="en-GB" sz="1600" dirty="0" smtClean="0"/>
              <a:t>Users </a:t>
            </a:r>
            <a:r>
              <a:rPr lang="en-GB" sz="1600" dirty="0"/>
              <a:t>Bulk Ingestion in </a:t>
            </a:r>
            <a:r>
              <a:rPr lang="en-GB" sz="1600" dirty="0" smtClean="0"/>
              <a:t>EO IAM </a:t>
            </a:r>
          </a:p>
          <a:p>
            <a:pPr marL="598487" lvl="2" indent="0"/>
            <a:endParaRPr lang="en-GB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Integration with the 19 Service Providers: </a:t>
            </a:r>
            <a:r>
              <a:rPr lang="en-US" sz="1600" dirty="0" smtClean="0"/>
              <a:t>ESA </a:t>
            </a:r>
            <a:r>
              <a:rPr lang="en-US" sz="1600" dirty="0" err="1" smtClean="0"/>
              <a:t>TellUs</a:t>
            </a:r>
            <a:r>
              <a:rPr lang="en-US" sz="1600" dirty="0" smtClean="0"/>
              <a:t>, </a:t>
            </a:r>
            <a:r>
              <a:rPr lang="en-US" sz="1600" dirty="0" err="1" smtClean="0"/>
              <a:t>EarthOnline</a:t>
            </a:r>
            <a:r>
              <a:rPr lang="en-US" sz="1600" dirty="0" smtClean="0"/>
              <a:t>/EODISP, Dissemination services, few TEPs, with minimum service downtime, </a:t>
            </a:r>
            <a:r>
              <a:rPr lang="en-GB" sz="1600" dirty="0" smtClean="0"/>
              <a:t>maximum one day per system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Federation with ESA Corporate </a:t>
            </a:r>
            <a:r>
              <a:rPr lang="en-GB" sz="1600" dirty="0"/>
              <a:t>Identity Management Infrastructure 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31218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and future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111" y="2006601"/>
            <a:ext cx="11245323" cy="261055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TTO completed mid December; resolution of few teething issues in the first weeks of operations; margin for optimising operator’s interface.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Need to resolve services implemented as “stand-alone” solutions, deviating from the common services, to reduce complexity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Need to implement continuous cleaning of users database and maintain alignment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New federations to be discussed, in particular with </a:t>
            </a:r>
            <a:r>
              <a:rPr lang="en-GB" dirty="0" err="1" smtClean="0"/>
              <a:t>eduGAIN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6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2.xml><?xml version="1.0" encoding="utf-8"?>
<a:theme xmlns:a="http://schemas.openxmlformats.org/drawingml/2006/main" name="ESA_Presentation_DARK_BG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4.xml><?xml version="1.0" encoding="utf-8"?>
<a:theme xmlns:a="http://schemas.openxmlformats.org/drawingml/2006/main" name="ESA_Presentation_CLEAR_BG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0</TotalTime>
  <Words>691</Words>
  <Application>Microsoft Office PowerPoint</Application>
  <PresentationFormat>Widescreen</PresentationFormat>
  <Paragraphs>118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Arial</vt:lpstr>
      <vt:lpstr>Calibri</vt:lpstr>
      <vt:lpstr>Verdana</vt:lpstr>
      <vt:lpstr>Wingdings</vt:lpstr>
      <vt:lpstr>ESA_Presentation_DARK</vt:lpstr>
      <vt:lpstr>ESA_Presentation_DARK_BG</vt:lpstr>
      <vt:lpstr>ESA_Presentation_CLEAR</vt:lpstr>
      <vt:lpstr>ESA_Presentation_CLEAR_BG</vt:lpstr>
      <vt:lpstr>ESA EO Identity and Access Management  EO IAM</vt:lpstr>
      <vt:lpstr>Outline</vt:lpstr>
      <vt:lpstr>Introduction of EO IAM in EOP-G</vt:lpstr>
      <vt:lpstr>New user interface</vt:lpstr>
      <vt:lpstr>Common Services System View</vt:lpstr>
      <vt:lpstr>EO IAM benefits (1/2)</vt:lpstr>
      <vt:lpstr>EO IAM benefits (2/2)</vt:lpstr>
      <vt:lpstr>Main challenges of TTO</vt:lpstr>
      <vt:lpstr>Status and future plans</vt:lpstr>
    </vt:vector>
  </TitlesOfParts>
  <Company>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Name Surname</dc:creator>
  <cp:lastModifiedBy>Damiano Guerrucci</cp:lastModifiedBy>
  <cp:revision>1438</cp:revision>
  <cp:lastPrinted>2019-04-05T12:22:34Z</cp:lastPrinted>
  <dcterms:created xsi:type="dcterms:W3CDTF">2015-07-01T15:01:13Z</dcterms:created>
  <dcterms:modified xsi:type="dcterms:W3CDTF">2021-04-14T17:06:02Z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ESA Presentation</vt:lpwstr>
  </property>
  <property fmtid="{D5CDD505-2E9C-101B-9397-08002B2CF9AE}" pid="3" name="PSubtitle">
    <vt:lpwstr>ESA Presentation</vt:lpwstr>
  </property>
  <property fmtid="{D5CDD505-2E9C-101B-9397-08002B2CF9AE}" pid="4" name="PAuthor">
    <vt:lpwstr/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true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Issue Date">
    <vt:filetime>2015-06-30T22:00:00Z</vt:filetime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MSIP_Label_9052753f-f27f-4308-b0ca-90b591d58f16_Enabled">
    <vt:lpwstr>True</vt:lpwstr>
  </property>
  <property fmtid="{D5CDD505-2E9C-101B-9397-08002B2CF9AE}" pid="30" name="MSIP_Label_9052753f-f27f-4308-b0ca-90b591d58f16_SiteId">
    <vt:lpwstr>f93616dd-45a6-40c8-9e29-adab2fb5f25c</vt:lpwstr>
  </property>
  <property fmtid="{D5CDD505-2E9C-101B-9397-08002B2CF9AE}" pid="31" name="MSIP_Label_9052753f-f27f-4308-b0ca-90b591d58f16_Ref">
    <vt:lpwstr>https://api.informationprotection.azure.com/api/f93616dd-45a6-40c8-9e29-adab2fb5f25c</vt:lpwstr>
  </property>
  <property fmtid="{D5CDD505-2E9C-101B-9397-08002B2CF9AE}" pid="32" name="MSIP_Label_9052753f-f27f-4308-b0ca-90b591d58f16_SetBy">
    <vt:lpwstr>Valentina.Faccin@serco.com</vt:lpwstr>
  </property>
  <property fmtid="{D5CDD505-2E9C-101B-9397-08002B2CF9AE}" pid="33" name="MSIP_Label_9052753f-f27f-4308-b0ca-90b591d58f16_SetDate">
    <vt:lpwstr>2020-09-28T21:55:42.8941295+02:00</vt:lpwstr>
  </property>
  <property fmtid="{D5CDD505-2E9C-101B-9397-08002B2CF9AE}" pid="34" name="MSIP_Label_9052753f-f27f-4308-b0ca-90b591d58f16_Name">
    <vt:lpwstr>SB</vt:lpwstr>
  </property>
  <property fmtid="{D5CDD505-2E9C-101B-9397-08002B2CF9AE}" pid="35" name="MSIP_Label_9052753f-f27f-4308-b0ca-90b591d58f16_Application">
    <vt:lpwstr>Microsoft Azure Information Protection</vt:lpwstr>
  </property>
  <property fmtid="{D5CDD505-2E9C-101B-9397-08002B2CF9AE}" pid="36" name="MSIP_Label_9052753f-f27f-4308-b0ca-90b591d58f16_Extended_MSFT_Method">
    <vt:lpwstr>Manual</vt:lpwstr>
  </property>
  <property fmtid="{D5CDD505-2E9C-101B-9397-08002B2CF9AE}" pid="37" name="MSIP_Label_95ab244d-2efe-4b62-a769-ecef4db8e899_Enabled">
    <vt:lpwstr>True</vt:lpwstr>
  </property>
  <property fmtid="{D5CDD505-2E9C-101B-9397-08002B2CF9AE}" pid="38" name="MSIP_Label_95ab244d-2efe-4b62-a769-ecef4db8e899_SiteId">
    <vt:lpwstr>f93616dd-45a6-40c8-9e29-adab2fb5f25c</vt:lpwstr>
  </property>
  <property fmtid="{D5CDD505-2E9C-101B-9397-08002B2CF9AE}" pid="39" name="MSIP_Label_95ab244d-2efe-4b62-a769-ecef4db8e899_Ref">
    <vt:lpwstr>https://api.informationprotection.azure.com/api/f93616dd-45a6-40c8-9e29-adab2fb5f25c</vt:lpwstr>
  </property>
  <property fmtid="{D5CDD505-2E9C-101B-9397-08002B2CF9AE}" pid="40" name="MSIP_Label_95ab244d-2efe-4b62-a769-ecef4db8e899_SetBy">
    <vt:lpwstr>Valentina.Faccin@serco.com</vt:lpwstr>
  </property>
  <property fmtid="{D5CDD505-2E9C-101B-9397-08002B2CF9AE}" pid="41" name="MSIP_Label_95ab244d-2efe-4b62-a769-ecef4db8e899_SetDate">
    <vt:lpwstr>2020-09-28T21:55:42.8951347+02:00</vt:lpwstr>
  </property>
  <property fmtid="{D5CDD505-2E9C-101B-9397-08002B2CF9AE}" pid="42" name="MSIP_Label_95ab244d-2efe-4b62-a769-ecef4db8e899_Name">
    <vt:lpwstr>Serco Business - Unmarked</vt:lpwstr>
  </property>
  <property fmtid="{D5CDD505-2E9C-101B-9397-08002B2CF9AE}" pid="43" name="MSIP_Label_95ab244d-2efe-4b62-a769-ecef4db8e899_Application">
    <vt:lpwstr>Microsoft Azure Information Protection</vt:lpwstr>
  </property>
  <property fmtid="{D5CDD505-2E9C-101B-9397-08002B2CF9AE}" pid="44" name="MSIP_Label_95ab244d-2efe-4b62-a769-ecef4db8e899_Extended_MSFT_Method">
    <vt:lpwstr>Manual</vt:lpwstr>
  </property>
  <property fmtid="{D5CDD505-2E9C-101B-9397-08002B2CF9AE}" pid="45" name="MSIP_Label_95ab244d-2efe-4b62-a769-ecef4db8e899_Parent">
    <vt:lpwstr>9052753f-f27f-4308-b0ca-90b591d58f16</vt:lpwstr>
  </property>
  <property fmtid="{D5CDD505-2E9C-101B-9397-08002B2CF9AE}" pid="46" name="Sensitivity">
    <vt:lpwstr>SB Serco Business - Unmarked</vt:lpwstr>
  </property>
</Properties>
</file>