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8785" autoAdjust="0"/>
  </p:normalViewPr>
  <p:slideViewPr>
    <p:cSldViewPr snapToGrid="0">
      <p:cViewPr varScale="1">
        <p:scale>
          <a:sx n="49" d="100"/>
          <a:sy n="49" d="100"/>
        </p:scale>
        <p:origin x="2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F7647-7441-4159-A660-A1D4182315D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4CF53-B1DE-4FCE-9FDC-089CDC33A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26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chair considers that WGISS-51, 52 should be virtually held, since “the situation is unlikely to recover quickly given the airlines are cutting staff in order to survive. Even if a vaccine was broadly distributed, proven effective and bans lifted the airlines will take months to recover.”</a:t>
            </a:r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/>
              <a:t>The chair team would like to propose </a:t>
            </a:r>
            <a:r>
              <a:rPr lang="en-US" altLang="ja-JP" sz="1200"/>
              <a:t>the </a:t>
            </a:r>
            <a:r>
              <a:rPr lang="en-US" altLang="ja-JP" sz="1200" smtClean="0"/>
              <a:t>WGISS-51 </a:t>
            </a:r>
            <a:r>
              <a:rPr lang="en-US" altLang="ja-JP" sz="1200" dirty="0"/>
              <a:t>virtual meeting on </a:t>
            </a:r>
            <a:r>
              <a:rPr lang="en-US" altLang="ja-JP" sz="1200"/>
              <a:t>April </a:t>
            </a:r>
            <a:r>
              <a:rPr lang="en-US" altLang="ja-JP" sz="1200" smtClean="0"/>
              <a:t>20-22, </a:t>
            </a:r>
            <a:r>
              <a:rPr lang="en-US" altLang="ja-JP" sz="1200" dirty="0"/>
              <a:t>2021 and </a:t>
            </a:r>
            <a:r>
              <a:rPr lang="en-US" altLang="ja-JP" sz="1200"/>
              <a:t>the </a:t>
            </a:r>
            <a:r>
              <a:rPr lang="en-US" altLang="ja-JP" sz="1200" smtClean="0"/>
              <a:t>WGISS-52 </a:t>
            </a:r>
            <a:r>
              <a:rPr lang="en-US" altLang="ja-JP" sz="1200" dirty="0"/>
              <a:t>one in October, 2021.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/>
              <a:t>The WGISS and WGCV chairs agreed that a joint symposium should be held as a face-to-face meeting and will find the chance later than 2021. 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4CF53-B1DE-4FCE-9FDC-089CDC33AE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132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6D66B53-7C79-4EDF-9D53-744BD15B7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2A59B4E3-D5CC-4ED9-994B-84EEA401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6336820-4DEA-4796-947A-BB841ECC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C4394068-284C-414E-A331-4A189839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C0B5DBB-3244-4D4B-9545-24D22FCB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D5015F3-CCCF-4FB0-A080-D8BDE3D5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35D6B73F-3BF6-4B08-AF09-367AC5CCD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6726759-CF1D-4C58-8208-5896755F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EFF4983-A6F5-4BFD-924D-D93FB608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5427B47-D846-4488-808C-3FAD8850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34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0F0EB98-EA7D-4FC8-9D99-830554E4B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8C09D8B5-13D4-4BFE-AD96-164CB04AA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316E48F-645C-4876-90C1-5C4A81A9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986D016-43B0-4992-BFDA-E9F42F19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74DD5BC-4783-4670-AAFC-E6BF3DEF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3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F703C2D-C749-4401-982B-AEF2BABE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BE6502F-6CF2-4808-AF52-A4A68BD29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2AD04CA-7715-4C58-8769-BA4CA268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2F159DA-8EAC-4685-A1A8-87D9B957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83AD25D-61FC-4B8A-8FDB-075E5C93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4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4FBEB4-27ED-4E38-9022-2660186D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5B0B303B-F51C-45F4-A701-F386DB4F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56046EE-EC8F-4D4F-A32A-EDEEA5C3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C870CCAB-02A9-479B-9467-3C7631EF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EF95C6D0-0D0C-43E2-80EF-0CC6ECE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37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F2766E2-84B0-4FE1-8967-16F14ECB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CAD2132-641B-43A3-B5F6-229111907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37394EA4-C7ED-417A-BEA4-C1D185376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C355E1DA-B5EE-4B9D-8850-80507064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72881D90-4D68-4ADF-A3AF-C44B08CAC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3DA05B9B-8970-4C7A-81B0-C6808536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8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B37B6D-F053-4327-BCD0-E9687585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17BC8619-73B5-4FC3-933A-7543EB175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A100AD8A-5425-4C45-8AF5-780E596FC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F7409E9C-E88E-4E12-9042-AA37858E1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582C9513-3056-4EF4-971F-66C9549F2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85F86A1B-6433-45DB-846B-1A45FED1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7E053F68-F4FC-4B41-9E3C-C7CB1025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7105FD75-5F86-4770-95BA-E0EAB5AC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83F062B-AD21-408F-846B-AD05E4D3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C5B8DD6C-B782-4C29-84DE-BF11BAC7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2EA019D9-F730-41C8-9C19-A6C0EEF9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9DB36DC9-9F88-4C58-BEC7-BB60E8D9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9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6B008F5C-B0BE-4313-B6C1-1D001D99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010EFA4C-FD1F-4ABC-8D1B-6242066A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56F39986-6D70-49E1-906E-B4778CCF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45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318EA59-E81E-41D3-BD43-79BE9449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D3EDA03-7112-45F8-9567-F5ABF2CF5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08780BE5-BEF8-4EF8-A018-C9841C2CE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1F21BA6F-7076-4909-81AF-A4B7F58A7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9258189-7BC8-4E31-893C-D99B43AD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A1EA88D8-AC13-43FA-A08B-F473968F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0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BEA7DD7-6796-487A-BCB2-3FC0842D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27FDDAF5-75F6-4CC2-B015-9E64F936D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C8EC0748-9FD6-4C11-B191-FDE5E8352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5085C9C-FB0D-46D4-A3E3-6E38BA6E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4942871F-578B-4055-9696-DD0CD282F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AB13BED-7605-45ED-B826-B330FCB2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74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6E7890DF-D96C-45BB-8FAF-1B9234C66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208C2A0-095F-44E3-B934-48611592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92711AA-0300-4A39-BF25-44D217075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3831C-6984-4D5C-A7B3-6FA3029879F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BEE078C-CA2C-4270-AE4F-C2205B302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F350805-C065-4134-84DA-FB6778AE1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1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950335" y="5735637"/>
            <a:ext cx="1862051" cy="91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="" xmlns:a16="http://schemas.microsoft.com/office/drawing/2014/main" id="{361708F9-C376-4F3E-8396-16C92BCBECF2}"/>
              </a:ext>
            </a:extLst>
          </p:cNvPr>
          <p:cNvSpPr txBox="1">
            <a:spLocks/>
          </p:cNvSpPr>
          <p:nvPr/>
        </p:nvSpPr>
        <p:spPr>
          <a:xfrm>
            <a:off x="645000" y="1537731"/>
            <a:ext cx="11295480" cy="2046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Future Meetings</a:t>
            </a:r>
            <a:endParaRPr lang="ja-JP" altLang="en-US" sz="4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4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950335" y="5735637"/>
            <a:ext cx="1862051" cy="91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タイトル 25">
            <a:extLst>
              <a:ext uri="{FF2B5EF4-FFF2-40B4-BE49-F238E27FC236}">
                <a16:creationId xmlns="" xmlns:a16="http://schemas.microsoft.com/office/drawing/2014/main" id="{A3AC849B-6BE2-4B61-8452-2B5A65BCB3DE}"/>
              </a:ext>
            </a:extLst>
          </p:cNvPr>
          <p:cNvSpPr txBox="1">
            <a:spLocks/>
          </p:cNvSpPr>
          <p:nvPr/>
        </p:nvSpPr>
        <p:spPr>
          <a:xfrm>
            <a:off x="2608811" y="539615"/>
            <a:ext cx="7563514" cy="8237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800" b="1" dirty="0" smtClean="0">
                <a:solidFill>
                  <a:schemeClr val="tx2"/>
                </a:solidFill>
                <a:latin typeface="+mn-lt"/>
              </a:rPr>
              <a:t>WGISS-51 </a:t>
            </a:r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and </a:t>
            </a:r>
            <a:r>
              <a:rPr lang="en-US" altLang="ja-JP" sz="4800" b="1" dirty="0" smtClean="0">
                <a:solidFill>
                  <a:schemeClr val="tx2"/>
                </a:solidFill>
                <a:latin typeface="+mn-lt"/>
              </a:rPr>
              <a:t>52</a:t>
            </a:r>
            <a:endParaRPr lang="en-US" altLang="ja-JP" sz="4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="" xmlns:a16="http://schemas.microsoft.com/office/drawing/2014/main" id="{250BD33A-0CCC-42DC-866E-BFF1257B3C56}"/>
              </a:ext>
            </a:extLst>
          </p:cNvPr>
          <p:cNvSpPr txBox="1">
            <a:spLocks/>
          </p:cNvSpPr>
          <p:nvPr/>
        </p:nvSpPr>
        <p:spPr>
          <a:xfrm>
            <a:off x="638571" y="1703879"/>
            <a:ext cx="10914858" cy="36912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chair considers that WGISS-51, 52 should be virtually held, since “the situation is unlikely to recover quickly given the airlines are cutting staff in order to survive. Even if a vaccine was broadly distributed, proven effective and bans lifted the airlines will take months to recover.”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chair team would like to propose the </a:t>
            </a:r>
            <a:r>
              <a:rPr lang="en-US" altLang="ja-JP" sz="1800" b="1" dirty="0" smtClean="0">
                <a:solidFill>
                  <a:srgbClr val="FF0000"/>
                </a:solidFill>
                <a:latin typeface="+mn-lt"/>
              </a:rPr>
              <a:t>WGISS-51 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virtual meeting on </a:t>
            </a:r>
            <a:r>
              <a:rPr lang="en-US" altLang="ja-JP" sz="1800" b="1" dirty="0">
                <a:solidFill>
                  <a:srgbClr val="FF0000"/>
                </a:solidFill>
                <a:latin typeface="+mn-lt"/>
              </a:rPr>
              <a:t>April </a:t>
            </a:r>
            <a:r>
              <a:rPr lang="en-US" altLang="ja-JP" sz="1800" b="1" dirty="0" smtClean="0">
                <a:solidFill>
                  <a:srgbClr val="FF0000"/>
                </a:solidFill>
                <a:latin typeface="+mn-lt"/>
              </a:rPr>
              <a:t>20-22, </a:t>
            </a:r>
            <a:r>
              <a:rPr lang="en-US" altLang="ja-JP" sz="1800" b="1" dirty="0">
                <a:solidFill>
                  <a:srgbClr val="FF0000"/>
                </a:solidFill>
                <a:latin typeface="+mn-lt"/>
              </a:rPr>
              <a:t>2021 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and the </a:t>
            </a:r>
            <a:r>
              <a:rPr lang="en-US" altLang="ja-JP" sz="1800" b="1" dirty="0" smtClean="0">
                <a:solidFill>
                  <a:srgbClr val="FF0000"/>
                </a:solidFill>
                <a:latin typeface="+mn-lt"/>
              </a:rPr>
              <a:t>WGISS-52</a:t>
            </a:r>
            <a:r>
              <a:rPr lang="en-US" altLang="ja-JP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one in </a:t>
            </a:r>
            <a:r>
              <a:rPr lang="en-US" altLang="ja-JP" sz="1800" b="1" dirty="0">
                <a:solidFill>
                  <a:srgbClr val="FF0000"/>
                </a:solidFill>
                <a:latin typeface="+mn-lt"/>
              </a:rPr>
              <a:t>October, 2021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WGISS and WGCV chairs agreed that a joint symposium should be held as a face-to-face meeting and will find the chance later than 2021.</a:t>
            </a:r>
            <a:endParaRPr lang="ja-JP" altLang="ja-JP" sz="1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303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214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夏井坂　誠</dc:creator>
  <cp:lastModifiedBy>Michelle</cp:lastModifiedBy>
  <cp:revision>35</cp:revision>
  <dcterms:created xsi:type="dcterms:W3CDTF">2020-04-06T02:43:25Z</dcterms:created>
  <dcterms:modified xsi:type="dcterms:W3CDTF">2020-10-20T02:26:03Z</dcterms:modified>
</cp:coreProperties>
</file>