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4"/>
    <p:sldMasterId id="2147483653" r:id="rId5"/>
  </p:sldMasterIdLst>
  <p:notesMasterIdLst>
    <p:notesMasterId r:id="rId20"/>
  </p:notesMasterIdLst>
  <p:sldIdLst>
    <p:sldId id="256" r:id="rId6"/>
    <p:sldId id="686" r:id="rId7"/>
    <p:sldId id="710" r:id="rId8"/>
    <p:sldId id="628" r:id="rId9"/>
    <p:sldId id="713" r:id="rId10"/>
    <p:sldId id="699" r:id="rId11"/>
    <p:sldId id="711" r:id="rId12"/>
    <p:sldId id="712" r:id="rId13"/>
    <p:sldId id="714" r:id="rId14"/>
    <p:sldId id="266" r:id="rId15"/>
    <p:sldId id="398" r:id="rId16"/>
    <p:sldId id="402" r:id="rId17"/>
    <p:sldId id="393" r:id="rId18"/>
    <p:sldId id="40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Helvetica" panose="020B0604020202020204" pitchFamily="34" charset="0"/>
      <p:regular r:id="rId25"/>
      <p:bold r:id="rId26"/>
      <p:italic r:id="rId27"/>
      <p:boldItalic r:id="rId28"/>
    </p:embeddedFont>
    <p:embeddedFont>
      <p:font typeface="Helvetica Neue"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60B5AF-1DED-41BA-B559-2D9CC74C0C96}" v="111" dt="2020-09-12T02:16:27.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663" autoAdjust="0"/>
  </p:normalViewPr>
  <p:slideViewPr>
    <p:cSldViewPr snapToGrid="0">
      <p:cViewPr varScale="1">
        <p:scale>
          <a:sx n="104" d="100"/>
          <a:sy n="104" d="100"/>
        </p:scale>
        <p:origin x="498" y="96"/>
      </p:cViewPr>
      <p:guideLst>
        <p:guide orient="horz" pos="2160"/>
        <p:guide pos="3840"/>
      </p:guideLst>
    </p:cSldViewPr>
  </p:slid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cock, Robert (Mineral Resources, Black Mountain)" userId="8359e011-ad37-4bf1-bc2e-5a0ad9834755" providerId="ADAL" clId="{F660B5AF-1DED-41BA-B559-2D9CC74C0C96}"/>
    <pc:docChg chg="undo custSel addSld delSld modSld sldOrd modMainMaster modNotesMaster">
      <pc:chgData name="Woodcock, Robert (Mineral Resources, Black Mountain)" userId="8359e011-ad37-4bf1-bc2e-5a0ad9834755" providerId="ADAL" clId="{F660B5AF-1DED-41BA-B559-2D9CC74C0C96}" dt="2020-09-12T02:18:51.390" v="11051" actId="14100"/>
      <pc:docMkLst>
        <pc:docMk/>
      </pc:docMkLst>
      <pc:sldChg chg="modSp mod modNotes modNotesTx">
        <pc:chgData name="Woodcock, Robert (Mineral Resources, Black Mountain)" userId="8359e011-ad37-4bf1-bc2e-5a0ad9834755" providerId="ADAL" clId="{F660B5AF-1DED-41BA-B559-2D9CC74C0C96}" dt="2020-09-12T00:27:21.939" v="1489" actId="20577"/>
        <pc:sldMkLst>
          <pc:docMk/>
          <pc:sldMk cId="0" sldId="256"/>
        </pc:sldMkLst>
        <pc:spChg chg="mod">
          <ac:chgData name="Woodcock, Robert (Mineral Resources, Black Mountain)" userId="8359e011-ad37-4bf1-bc2e-5a0ad9834755" providerId="ADAL" clId="{F660B5AF-1DED-41BA-B559-2D9CC74C0C96}" dt="2020-09-11T23:50:19.760" v="94" actId="404"/>
          <ac:spMkLst>
            <pc:docMk/>
            <pc:sldMk cId="0" sldId="256"/>
            <ac:spMk id="17" creationId="{00000000-0000-0000-0000-000000000000}"/>
          </ac:spMkLst>
        </pc:spChg>
        <pc:spChg chg="mod">
          <ac:chgData name="Woodcock, Robert (Mineral Resources, Black Mountain)" userId="8359e011-ad37-4bf1-bc2e-5a0ad9834755" providerId="ADAL" clId="{F660B5AF-1DED-41BA-B559-2D9CC74C0C96}" dt="2020-09-11T23:49:56.367" v="55" actId="14100"/>
          <ac:spMkLst>
            <pc:docMk/>
            <pc:sldMk cId="0" sldId="256"/>
            <ac:spMk id="18" creationId="{00000000-0000-0000-0000-000000000000}"/>
          </ac:spMkLst>
        </pc:spChg>
        <pc:spChg chg="mod">
          <ac:chgData name="Woodcock, Robert (Mineral Resources, Black Mountain)" userId="8359e011-ad37-4bf1-bc2e-5a0ad9834755" providerId="ADAL" clId="{F660B5AF-1DED-41BA-B559-2D9CC74C0C96}" dt="2020-09-11T23:49:45.362" v="50" actId="14100"/>
          <ac:spMkLst>
            <pc:docMk/>
            <pc:sldMk cId="0" sldId="256"/>
            <ac:spMk id="20" creationId="{00000000-0000-0000-0000-000000000000}"/>
          </ac:spMkLst>
        </pc:spChg>
        <pc:picChg chg="mod">
          <ac:chgData name="Woodcock, Robert (Mineral Resources, Black Mountain)" userId="8359e011-ad37-4bf1-bc2e-5a0ad9834755" providerId="ADAL" clId="{F660B5AF-1DED-41BA-B559-2D9CC74C0C96}" dt="2020-09-11T23:49:45.362" v="50" actId="14100"/>
          <ac:picMkLst>
            <pc:docMk/>
            <pc:sldMk cId="0" sldId="256"/>
            <ac:picMk id="19" creationId="{00000000-0000-0000-0000-000000000000}"/>
          </ac:picMkLst>
        </pc:picChg>
      </pc:sldChg>
      <pc:sldChg chg="modSp add del mod modNotesTx">
        <pc:chgData name="Woodcock, Robert (Mineral Resources, Black Mountain)" userId="8359e011-ad37-4bf1-bc2e-5a0ad9834755" providerId="ADAL" clId="{F660B5AF-1DED-41BA-B559-2D9CC74C0C96}" dt="2020-09-12T01:22:18.385" v="8382" actId="5793"/>
        <pc:sldMkLst>
          <pc:docMk/>
          <pc:sldMk cId="3352992502" sldId="266"/>
        </pc:sldMkLst>
        <pc:spChg chg="mod">
          <ac:chgData name="Woodcock, Robert (Mineral Resources, Black Mountain)" userId="8359e011-ad37-4bf1-bc2e-5a0ad9834755" providerId="ADAL" clId="{F660B5AF-1DED-41BA-B559-2D9CC74C0C96}" dt="2020-09-12T00:10:01.258" v="397" actId="1035"/>
          <ac:spMkLst>
            <pc:docMk/>
            <pc:sldMk cId="3352992502" sldId="266"/>
            <ac:spMk id="45" creationId="{B970C0BF-E2A2-4259-AD82-3B405E8CFC27}"/>
          </ac:spMkLst>
        </pc:spChg>
        <pc:spChg chg="mod">
          <ac:chgData name="Woodcock, Robert (Mineral Resources, Black Mountain)" userId="8359e011-ad37-4bf1-bc2e-5a0ad9834755" providerId="ADAL" clId="{F660B5AF-1DED-41BA-B559-2D9CC74C0C96}" dt="2020-09-12T00:10:01.258" v="397" actId="1035"/>
          <ac:spMkLst>
            <pc:docMk/>
            <pc:sldMk cId="3352992502" sldId="266"/>
            <ac:spMk id="49" creationId="{3612BD44-62CA-4694-8E20-AFC27593DB8F}"/>
          </ac:spMkLst>
        </pc:spChg>
        <pc:spChg chg="mod">
          <ac:chgData name="Woodcock, Robert (Mineral Resources, Black Mountain)" userId="8359e011-ad37-4bf1-bc2e-5a0ad9834755" providerId="ADAL" clId="{F660B5AF-1DED-41BA-B559-2D9CC74C0C96}" dt="2020-09-12T00:10:01.258" v="397" actId="1035"/>
          <ac:spMkLst>
            <pc:docMk/>
            <pc:sldMk cId="3352992502" sldId="266"/>
            <ac:spMk id="50" creationId="{D2E8BD5F-12A0-4097-9F16-9B1C6D1CF711}"/>
          </ac:spMkLst>
        </pc:spChg>
        <pc:grpChg chg="mod">
          <ac:chgData name="Woodcock, Robert (Mineral Resources, Black Mountain)" userId="8359e011-ad37-4bf1-bc2e-5a0ad9834755" providerId="ADAL" clId="{F660B5AF-1DED-41BA-B559-2D9CC74C0C96}" dt="2020-09-12T00:10:01.258" v="397" actId="1035"/>
          <ac:grpSpMkLst>
            <pc:docMk/>
            <pc:sldMk cId="3352992502" sldId="266"/>
            <ac:grpSpMk id="12" creationId="{B1997BD6-BE7E-4F75-A22D-94F262CFE786}"/>
          </ac:grpSpMkLst>
        </pc:grpChg>
        <pc:graphicFrameChg chg="mod">
          <ac:chgData name="Woodcock, Robert (Mineral Resources, Black Mountain)" userId="8359e011-ad37-4bf1-bc2e-5a0ad9834755" providerId="ADAL" clId="{F660B5AF-1DED-41BA-B559-2D9CC74C0C96}" dt="2020-09-12T00:10:01.258" v="397" actId="1035"/>
          <ac:graphicFrameMkLst>
            <pc:docMk/>
            <pc:sldMk cId="3352992502" sldId="266"/>
            <ac:graphicFrameMk id="10" creationId="{A3B534F0-CF44-45BE-86A3-F9C32BB635A9}"/>
          </ac:graphicFrameMkLst>
        </pc:graphicFrameChg>
        <pc:picChg chg="mod">
          <ac:chgData name="Woodcock, Robert (Mineral Resources, Black Mountain)" userId="8359e011-ad37-4bf1-bc2e-5a0ad9834755" providerId="ADAL" clId="{F660B5AF-1DED-41BA-B559-2D9CC74C0C96}" dt="2020-09-12T00:08:34.614" v="355" actId="1076"/>
          <ac:picMkLst>
            <pc:docMk/>
            <pc:sldMk cId="3352992502" sldId="266"/>
            <ac:picMk id="5" creationId="{7A05277A-A2FE-3849-8E9C-097CC2940C84}"/>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26" creationId="{B23A207C-D0EE-4A8D-A779-7B93AC0A443A}"/>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27" creationId="{ADFDF594-56BD-450F-82E7-DF13594DB373}"/>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28" creationId="{2B4E689B-0CD2-4D42-8F8F-E0D43A2AC148}"/>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29" creationId="{07F6AEE3-BF4F-436E-AF42-BB499DF36EF7}"/>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30" creationId="{9B987AFF-ED87-4C1E-BF32-DA1088600E7F}"/>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31" creationId="{5007EE5A-A656-4043-8236-5527DFC77A06}"/>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32" creationId="{6E28DEA9-ECB3-4434-8329-F42A89F872E6}"/>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33" creationId="{0B5564F9-0204-4F85-8B4F-583D95E7534A}"/>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34" creationId="{4D92AE22-170C-40D5-ACF9-43782E36D333}"/>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35" creationId="{84621F77-A647-4590-BC61-6A3122F2A4B8}"/>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36" creationId="{05197F65-024C-4BED-9CC1-B20B9BA371D0}"/>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41" creationId="{B098D9D1-3FC1-42F8-9292-1311ACDC9C42}"/>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42" creationId="{1AA1CEAE-713A-40B3-A768-5FF25B763D75}"/>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43" creationId="{CE3058E2-6162-4CA9-86A1-B78981476E64}"/>
          </ac:picMkLst>
        </pc:picChg>
        <pc:picChg chg="mod">
          <ac:chgData name="Woodcock, Robert (Mineral Resources, Black Mountain)" userId="8359e011-ad37-4bf1-bc2e-5a0ad9834755" providerId="ADAL" clId="{F660B5AF-1DED-41BA-B559-2D9CC74C0C96}" dt="2020-09-12T00:10:01.258" v="397" actId="1035"/>
          <ac:picMkLst>
            <pc:docMk/>
            <pc:sldMk cId="3352992502" sldId="266"/>
            <ac:picMk id="44" creationId="{ED4C956B-B64A-4E26-91F7-4B14291CBF0C}"/>
          </ac:picMkLst>
        </pc:picChg>
      </pc:sldChg>
      <pc:sldChg chg="addSp delSp modSp mod modNotes modNotesTx">
        <pc:chgData name="Woodcock, Robert (Mineral Resources, Black Mountain)" userId="8359e011-ad37-4bf1-bc2e-5a0ad9834755" providerId="ADAL" clId="{F660B5AF-1DED-41BA-B559-2D9CC74C0C96}" dt="2020-09-12T01:31:04.771" v="10226" actId="20577"/>
        <pc:sldMkLst>
          <pc:docMk/>
          <pc:sldMk cId="555512235" sldId="393"/>
        </pc:sldMkLst>
        <pc:spChg chg="mod">
          <ac:chgData name="Woodcock, Robert (Mineral Resources, Black Mountain)" userId="8359e011-ad37-4bf1-bc2e-5a0ad9834755" providerId="ADAL" clId="{F660B5AF-1DED-41BA-B559-2D9CC74C0C96}" dt="2020-09-12T00:12:17.514" v="575" actId="1038"/>
          <ac:spMkLst>
            <pc:docMk/>
            <pc:sldMk cId="555512235" sldId="393"/>
            <ac:spMk id="2" creationId="{94B767A9-A31A-4BB6-88F3-72F0FC649197}"/>
          </ac:spMkLst>
        </pc:spChg>
        <pc:spChg chg="add del mod">
          <ac:chgData name="Woodcock, Robert (Mineral Resources, Black Mountain)" userId="8359e011-ad37-4bf1-bc2e-5a0ad9834755" providerId="ADAL" clId="{F660B5AF-1DED-41BA-B559-2D9CC74C0C96}" dt="2020-09-12T00:12:43.297" v="633"/>
          <ac:spMkLst>
            <pc:docMk/>
            <pc:sldMk cId="555512235" sldId="393"/>
            <ac:spMk id="3" creationId="{450AD398-6664-4418-A7C8-EA13E0298013}"/>
          </ac:spMkLst>
        </pc:spChg>
        <pc:spChg chg="add mod">
          <ac:chgData name="Woodcock, Robert (Mineral Resources, Black Mountain)" userId="8359e011-ad37-4bf1-bc2e-5a0ad9834755" providerId="ADAL" clId="{F660B5AF-1DED-41BA-B559-2D9CC74C0C96}" dt="2020-09-12T00:14:12.717" v="937" actId="20577"/>
          <ac:spMkLst>
            <pc:docMk/>
            <pc:sldMk cId="555512235" sldId="393"/>
            <ac:spMk id="4" creationId="{255A4A4F-E646-43E8-A192-F381EA497495}"/>
          </ac:spMkLst>
        </pc:spChg>
        <pc:spChg chg="mod">
          <ac:chgData name="Woodcock, Robert (Mineral Resources, Black Mountain)" userId="8359e011-ad37-4bf1-bc2e-5a0ad9834755" providerId="ADAL" clId="{F660B5AF-1DED-41BA-B559-2D9CC74C0C96}" dt="2020-09-12T00:12:43.297" v="633"/>
          <ac:spMkLst>
            <pc:docMk/>
            <pc:sldMk cId="555512235" sldId="393"/>
            <ac:spMk id="5" creationId="{21E3C8DE-D135-4143-9127-5B00B743AD8D}"/>
          </ac:spMkLst>
        </pc:spChg>
        <pc:spChg chg="mod">
          <ac:chgData name="Woodcock, Robert (Mineral Resources, Black Mountain)" userId="8359e011-ad37-4bf1-bc2e-5a0ad9834755" providerId="ADAL" clId="{F660B5AF-1DED-41BA-B559-2D9CC74C0C96}" dt="2020-09-12T00:12:17.514" v="575" actId="1038"/>
          <ac:spMkLst>
            <pc:docMk/>
            <pc:sldMk cId="555512235" sldId="393"/>
            <ac:spMk id="10" creationId="{482F511E-AB9B-4DB7-A8F8-A7516709FCC2}"/>
          </ac:spMkLst>
        </pc:spChg>
        <pc:spChg chg="mod">
          <ac:chgData name="Woodcock, Robert (Mineral Resources, Black Mountain)" userId="8359e011-ad37-4bf1-bc2e-5a0ad9834755" providerId="ADAL" clId="{F660B5AF-1DED-41BA-B559-2D9CC74C0C96}" dt="2020-09-12T00:12:17.514" v="575" actId="1038"/>
          <ac:spMkLst>
            <pc:docMk/>
            <pc:sldMk cId="555512235" sldId="393"/>
            <ac:spMk id="11" creationId="{96C019EE-CD24-4F78-91CF-965CBCA202E8}"/>
          </ac:spMkLst>
        </pc:spChg>
        <pc:spChg chg="mod">
          <ac:chgData name="Woodcock, Robert (Mineral Resources, Black Mountain)" userId="8359e011-ad37-4bf1-bc2e-5a0ad9834755" providerId="ADAL" clId="{F660B5AF-1DED-41BA-B559-2D9CC74C0C96}" dt="2020-09-12T00:12:17.514" v="575" actId="1038"/>
          <ac:spMkLst>
            <pc:docMk/>
            <pc:sldMk cId="555512235" sldId="393"/>
            <ac:spMk id="12" creationId="{387DA114-05D1-456C-BB11-6FD8B1EE5F4F}"/>
          </ac:spMkLst>
        </pc:spChg>
        <pc:spChg chg="mod">
          <ac:chgData name="Woodcock, Robert (Mineral Resources, Black Mountain)" userId="8359e011-ad37-4bf1-bc2e-5a0ad9834755" providerId="ADAL" clId="{F660B5AF-1DED-41BA-B559-2D9CC74C0C96}" dt="2020-09-12T00:12:17.514" v="575" actId="1038"/>
          <ac:spMkLst>
            <pc:docMk/>
            <pc:sldMk cId="555512235" sldId="393"/>
            <ac:spMk id="17" creationId="{AEEB2610-9ED1-44BB-9413-7133CB9A1FB2}"/>
          </ac:spMkLst>
        </pc:spChg>
        <pc:spChg chg="mod">
          <ac:chgData name="Woodcock, Robert (Mineral Resources, Black Mountain)" userId="8359e011-ad37-4bf1-bc2e-5a0ad9834755" providerId="ADAL" clId="{F660B5AF-1DED-41BA-B559-2D9CC74C0C96}" dt="2020-09-12T00:12:17.514" v="575" actId="1038"/>
          <ac:spMkLst>
            <pc:docMk/>
            <pc:sldMk cId="555512235" sldId="393"/>
            <ac:spMk id="18" creationId="{B194030A-6878-41C0-826B-0973D82A854A}"/>
          </ac:spMkLst>
        </pc:spChg>
        <pc:spChg chg="mod">
          <ac:chgData name="Woodcock, Robert (Mineral Resources, Black Mountain)" userId="8359e011-ad37-4bf1-bc2e-5a0ad9834755" providerId="ADAL" clId="{F660B5AF-1DED-41BA-B559-2D9CC74C0C96}" dt="2020-09-11T23:49:18.814" v="18"/>
          <ac:spMkLst>
            <pc:docMk/>
            <pc:sldMk cId="555512235" sldId="393"/>
            <ac:spMk id="19" creationId="{35B1DE84-A59C-49F2-9DDD-79C72EBA9E13}"/>
          </ac:spMkLst>
        </pc:spChg>
        <pc:spChg chg="mod">
          <ac:chgData name="Woodcock, Robert (Mineral Resources, Black Mountain)" userId="8359e011-ad37-4bf1-bc2e-5a0ad9834755" providerId="ADAL" clId="{F660B5AF-1DED-41BA-B559-2D9CC74C0C96}" dt="2020-09-11T23:49:18.814" v="18"/>
          <ac:spMkLst>
            <pc:docMk/>
            <pc:sldMk cId="555512235" sldId="393"/>
            <ac:spMk id="20" creationId="{0BCD0E6B-39AF-46FD-8242-CCBCB21CA96B}"/>
          </ac:spMkLst>
        </pc:spChg>
        <pc:spChg chg="mod">
          <ac:chgData name="Woodcock, Robert (Mineral Resources, Black Mountain)" userId="8359e011-ad37-4bf1-bc2e-5a0ad9834755" providerId="ADAL" clId="{F660B5AF-1DED-41BA-B559-2D9CC74C0C96}" dt="2020-09-11T23:49:18.814" v="18"/>
          <ac:spMkLst>
            <pc:docMk/>
            <pc:sldMk cId="555512235" sldId="393"/>
            <ac:spMk id="21" creationId="{38F7FF24-1F15-48CB-9360-C56446F72128}"/>
          </ac:spMkLst>
        </pc:spChg>
        <pc:spChg chg="mod">
          <ac:chgData name="Woodcock, Robert (Mineral Resources, Black Mountain)" userId="8359e011-ad37-4bf1-bc2e-5a0ad9834755" providerId="ADAL" clId="{F660B5AF-1DED-41BA-B559-2D9CC74C0C96}" dt="2020-09-11T23:49:18.814" v="18"/>
          <ac:spMkLst>
            <pc:docMk/>
            <pc:sldMk cId="555512235" sldId="393"/>
            <ac:spMk id="22" creationId="{9154B3E0-DB39-4012-BFE1-88FC3CCFEEF5}"/>
          </ac:spMkLst>
        </pc:spChg>
        <pc:spChg chg="mod">
          <ac:chgData name="Woodcock, Robert (Mineral Resources, Black Mountain)" userId="8359e011-ad37-4bf1-bc2e-5a0ad9834755" providerId="ADAL" clId="{F660B5AF-1DED-41BA-B559-2D9CC74C0C96}" dt="2020-09-12T00:14:19.282" v="948" actId="1037"/>
          <ac:spMkLst>
            <pc:docMk/>
            <pc:sldMk cId="555512235" sldId="393"/>
            <ac:spMk id="24" creationId="{DF2FA933-94DA-46B5-9A38-4789F6F32289}"/>
          </ac:spMkLst>
        </pc:spChg>
        <pc:spChg chg="mod">
          <ac:chgData name="Woodcock, Robert (Mineral Resources, Black Mountain)" userId="8359e011-ad37-4bf1-bc2e-5a0ad9834755" providerId="ADAL" clId="{F660B5AF-1DED-41BA-B559-2D9CC74C0C96}" dt="2020-09-12T00:12:31.715" v="625" actId="1037"/>
          <ac:spMkLst>
            <pc:docMk/>
            <pc:sldMk cId="555512235" sldId="393"/>
            <ac:spMk id="25" creationId="{00ABCD80-CCE7-4BF4-A78B-D9340FD6B46D}"/>
          </ac:spMkLst>
        </pc:spChg>
        <pc:spChg chg="mod">
          <ac:chgData name="Woodcock, Robert (Mineral Resources, Black Mountain)" userId="8359e011-ad37-4bf1-bc2e-5a0ad9834755" providerId="ADAL" clId="{F660B5AF-1DED-41BA-B559-2D9CC74C0C96}" dt="2020-09-12T00:12:37.213" v="632" actId="1038"/>
          <ac:spMkLst>
            <pc:docMk/>
            <pc:sldMk cId="555512235" sldId="393"/>
            <ac:spMk id="27" creationId="{074A3984-4D2B-4722-A776-D614E648063D}"/>
          </ac:spMkLst>
        </pc:spChg>
        <pc:grpChg chg="mod">
          <ac:chgData name="Woodcock, Robert (Mineral Resources, Black Mountain)" userId="8359e011-ad37-4bf1-bc2e-5a0ad9834755" providerId="ADAL" clId="{F660B5AF-1DED-41BA-B559-2D9CC74C0C96}" dt="2020-09-12T00:12:17.514" v="575" actId="1038"/>
          <ac:grpSpMkLst>
            <pc:docMk/>
            <pc:sldMk cId="555512235" sldId="393"/>
            <ac:grpSpMk id="23" creationId="{97A165D1-237D-455A-A615-05EA8968782A}"/>
          </ac:grpSpMkLst>
        </pc:grpChg>
        <pc:picChg chg="mod">
          <ac:chgData name="Woodcock, Robert (Mineral Resources, Black Mountain)" userId="8359e011-ad37-4bf1-bc2e-5a0ad9834755" providerId="ADAL" clId="{F660B5AF-1DED-41BA-B559-2D9CC74C0C96}" dt="2020-09-12T00:12:17.514" v="575" actId="1038"/>
          <ac:picMkLst>
            <pc:docMk/>
            <pc:sldMk cId="555512235" sldId="393"/>
            <ac:picMk id="7" creationId="{558F16E2-C652-4EBC-9E32-FD1B3D457AAB}"/>
          </ac:picMkLst>
        </pc:picChg>
        <pc:picChg chg="mod">
          <ac:chgData name="Woodcock, Robert (Mineral Resources, Black Mountain)" userId="8359e011-ad37-4bf1-bc2e-5a0ad9834755" providerId="ADAL" clId="{F660B5AF-1DED-41BA-B559-2D9CC74C0C96}" dt="2020-09-12T00:12:43.297" v="633"/>
          <ac:picMkLst>
            <pc:docMk/>
            <pc:sldMk cId="555512235" sldId="393"/>
            <ac:picMk id="8" creationId="{0CA37C2F-8C94-45A3-B3AD-9E1A4C85C240}"/>
          </ac:picMkLst>
        </pc:picChg>
        <pc:cxnChg chg="mod">
          <ac:chgData name="Woodcock, Robert (Mineral Resources, Black Mountain)" userId="8359e011-ad37-4bf1-bc2e-5a0ad9834755" providerId="ADAL" clId="{F660B5AF-1DED-41BA-B559-2D9CC74C0C96}" dt="2020-09-12T00:12:17.514" v="575" actId="1038"/>
          <ac:cxnSpMkLst>
            <pc:docMk/>
            <pc:sldMk cId="555512235" sldId="393"/>
            <ac:cxnSpMk id="14" creationId="{9D91C5EB-63F7-4D08-AA83-90E3A46A820E}"/>
          </ac:cxnSpMkLst>
        </pc:cxnChg>
        <pc:cxnChg chg="mod">
          <ac:chgData name="Woodcock, Robert (Mineral Resources, Black Mountain)" userId="8359e011-ad37-4bf1-bc2e-5a0ad9834755" providerId="ADAL" clId="{F660B5AF-1DED-41BA-B559-2D9CC74C0C96}" dt="2020-09-12T00:12:17.514" v="575" actId="1038"/>
          <ac:cxnSpMkLst>
            <pc:docMk/>
            <pc:sldMk cId="555512235" sldId="393"/>
            <ac:cxnSpMk id="15" creationId="{C4205317-CAF3-4695-B1F4-7FC0CAF23211}"/>
          </ac:cxnSpMkLst>
        </pc:cxnChg>
        <pc:cxnChg chg="mod">
          <ac:chgData name="Woodcock, Robert (Mineral Resources, Black Mountain)" userId="8359e011-ad37-4bf1-bc2e-5a0ad9834755" providerId="ADAL" clId="{F660B5AF-1DED-41BA-B559-2D9CC74C0C96}" dt="2020-09-12T00:12:17.514" v="575" actId="1038"/>
          <ac:cxnSpMkLst>
            <pc:docMk/>
            <pc:sldMk cId="555512235" sldId="393"/>
            <ac:cxnSpMk id="16" creationId="{7DC2EA00-53AA-4E81-9385-86CEADB95B9B}"/>
          </ac:cxnSpMkLst>
        </pc:cxnChg>
      </pc:sldChg>
      <pc:sldChg chg="addSp delSp modSp mod modNotes modNotesTx">
        <pc:chgData name="Woodcock, Robert (Mineral Resources, Black Mountain)" userId="8359e011-ad37-4bf1-bc2e-5a0ad9834755" providerId="ADAL" clId="{F660B5AF-1DED-41BA-B559-2D9CC74C0C96}" dt="2020-09-12T01:26:22.605" v="9445" actId="20577"/>
        <pc:sldMkLst>
          <pc:docMk/>
          <pc:sldMk cId="2191422395" sldId="398"/>
        </pc:sldMkLst>
        <pc:spChg chg="mod">
          <ac:chgData name="Woodcock, Robert (Mineral Resources, Black Mountain)" userId="8359e011-ad37-4bf1-bc2e-5a0ad9834755" providerId="ADAL" clId="{F660B5AF-1DED-41BA-B559-2D9CC74C0C96}" dt="2020-09-12T00:06:43.562" v="349" actId="15"/>
          <ac:spMkLst>
            <pc:docMk/>
            <pc:sldMk cId="2191422395" sldId="398"/>
            <ac:spMk id="3" creationId="{0A4A4F98-DDD2-41CD-843B-A3CB95698472}"/>
          </ac:spMkLst>
        </pc:spChg>
        <pc:spChg chg="add del mod">
          <ac:chgData name="Woodcock, Robert (Mineral Resources, Black Mountain)" userId="8359e011-ad37-4bf1-bc2e-5a0ad9834755" providerId="ADAL" clId="{F660B5AF-1DED-41BA-B559-2D9CC74C0C96}" dt="2020-09-12T00:03:32.527" v="316" actId="478"/>
          <ac:spMkLst>
            <pc:docMk/>
            <pc:sldMk cId="2191422395" sldId="398"/>
            <ac:spMk id="5" creationId="{52061BDE-F2D6-4293-95A7-CFD6846E6DC5}"/>
          </ac:spMkLst>
        </pc:spChg>
        <pc:spChg chg="add del mod">
          <ac:chgData name="Woodcock, Robert (Mineral Resources, Black Mountain)" userId="8359e011-ad37-4bf1-bc2e-5a0ad9834755" providerId="ADAL" clId="{F660B5AF-1DED-41BA-B559-2D9CC74C0C96}" dt="2020-09-12T00:03:29.977" v="314" actId="478"/>
          <ac:spMkLst>
            <pc:docMk/>
            <pc:sldMk cId="2191422395" sldId="398"/>
            <ac:spMk id="6" creationId="{EB61C7F8-34F5-49C7-ADBA-87597142320C}"/>
          </ac:spMkLst>
        </pc:spChg>
        <pc:picChg chg="add del mod">
          <ac:chgData name="Woodcock, Robert (Mineral Resources, Black Mountain)" userId="8359e011-ad37-4bf1-bc2e-5a0ad9834755" providerId="ADAL" clId="{F660B5AF-1DED-41BA-B559-2D9CC74C0C96}" dt="2020-09-12T00:03:29.977" v="314" actId="478"/>
          <ac:picMkLst>
            <pc:docMk/>
            <pc:sldMk cId="2191422395" sldId="398"/>
            <ac:picMk id="2" creationId="{3D7B93CC-718D-478F-892C-79595F9E9EEB}"/>
          </ac:picMkLst>
        </pc:picChg>
        <pc:picChg chg="mod ord">
          <ac:chgData name="Woodcock, Robert (Mineral Resources, Black Mountain)" userId="8359e011-ad37-4bf1-bc2e-5a0ad9834755" providerId="ADAL" clId="{F660B5AF-1DED-41BA-B559-2D9CC74C0C96}" dt="2020-09-12T00:06:13.653" v="331" actId="167"/>
          <ac:picMkLst>
            <pc:docMk/>
            <pc:sldMk cId="2191422395" sldId="398"/>
            <ac:picMk id="67" creationId="{9D607C7F-ED25-4452-A670-58C8F222AF51}"/>
          </ac:picMkLst>
        </pc:picChg>
      </pc:sldChg>
      <pc:sldChg chg="modSp mod modNotes modNotesTx">
        <pc:chgData name="Woodcock, Robert (Mineral Resources, Black Mountain)" userId="8359e011-ad37-4bf1-bc2e-5a0ad9834755" providerId="ADAL" clId="{F660B5AF-1DED-41BA-B559-2D9CC74C0C96}" dt="2020-09-12T01:27:31.269" v="9749" actId="20577"/>
        <pc:sldMkLst>
          <pc:docMk/>
          <pc:sldMk cId="2096901341" sldId="402"/>
        </pc:sldMkLst>
        <pc:spChg chg="mod">
          <ac:chgData name="Woodcock, Robert (Mineral Resources, Black Mountain)" userId="8359e011-ad37-4bf1-bc2e-5a0ad9834755" providerId="ADAL" clId="{F660B5AF-1DED-41BA-B559-2D9CC74C0C96}" dt="2020-09-12T00:11:55.974" v="522" actId="20577"/>
          <ac:spMkLst>
            <pc:docMk/>
            <pc:sldMk cId="2096901341" sldId="402"/>
            <ac:spMk id="3" creationId="{0A1CF49D-6DB9-4851-B029-640E462854A1}"/>
          </ac:spMkLst>
        </pc:spChg>
        <pc:spChg chg="mod">
          <ac:chgData name="Woodcock, Robert (Mineral Resources, Black Mountain)" userId="8359e011-ad37-4bf1-bc2e-5a0ad9834755" providerId="ADAL" clId="{F660B5AF-1DED-41BA-B559-2D9CC74C0C96}" dt="2020-09-12T00:11:13.296" v="404" actId="1076"/>
          <ac:spMkLst>
            <pc:docMk/>
            <pc:sldMk cId="2096901341" sldId="402"/>
            <ac:spMk id="9" creationId="{DD0C667C-2EED-4464-BAA4-BCF10E8CC182}"/>
          </ac:spMkLst>
        </pc:spChg>
        <pc:spChg chg="mod">
          <ac:chgData name="Woodcock, Robert (Mineral Resources, Black Mountain)" userId="8359e011-ad37-4bf1-bc2e-5a0ad9834755" providerId="ADAL" clId="{F660B5AF-1DED-41BA-B559-2D9CC74C0C96}" dt="2020-09-12T00:11:13.296" v="404" actId="1076"/>
          <ac:spMkLst>
            <pc:docMk/>
            <pc:sldMk cId="2096901341" sldId="402"/>
            <ac:spMk id="12" creationId="{541F5AC6-11CF-43B7-828A-D8BDAF50F290}"/>
          </ac:spMkLst>
        </pc:spChg>
        <pc:spChg chg="mod">
          <ac:chgData name="Woodcock, Robert (Mineral Resources, Black Mountain)" userId="8359e011-ad37-4bf1-bc2e-5a0ad9834755" providerId="ADAL" clId="{F660B5AF-1DED-41BA-B559-2D9CC74C0C96}" dt="2020-09-12T00:11:13.296" v="404" actId="1076"/>
          <ac:spMkLst>
            <pc:docMk/>
            <pc:sldMk cId="2096901341" sldId="402"/>
            <ac:spMk id="13" creationId="{26F27B4B-8A82-4911-ACDA-3FA0C71FB519}"/>
          </ac:spMkLst>
        </pc:spChg>
        <pc:picChg chg="mod">
          <ac:chgData name="Woodcock, Robert (Mineral Resources, Black Mountain)" userId="8359e011-ad37-4bf1-bc2e-5a0ad9834755" providerId="ADAL" clId="{F660B5AF-1DED-41BA-B559-2D9CC74C0C96}" dt="2020-09-12T00:11:13.296" v="404" actId="1076"/>
          <ac:picMkLst>
            <pc:docMk/>
            <pc:sldMk cId="2096901341" sldId="402"/>
            <ac:picMk id="5" creationId="{DC62BC26-0491-4A22-ADF9-F764B760055F}"/>
          </ac:picMkLst>
        </pc:picChg>
        <pc:picChg chg="mod">
          <ac:chgData name="Woodcock, Robert (Mineral Resources, Black Mountain)" userId="8359e011-ad37-4bf1-bc2e-5a0ad9834755" providerId="ADAL" clId="{F660B5AF-1DED-41BA-B559-2D9CC74C0C96}" dt="2020-09-12T00:11:13.296" v="404" actId="1076"/>
          <ac:picMkLst>
            <pc:docMk/>
            <pc:sldMk cId="2096901341" sldId="402"/>
            <ac:picMk id="6" creationId="{648B6D8F-0584-4085-83EC-AFC7D602CB10}"/>
          </ac:picMkLst>
        </pc:picChg>
        <pc:picChg chg="mod">
          <ac:chgData name="Woodcock, Robert (Mineral Resources, Black Mountain)" userId="8359e011-ad37-4bf1-bc2e-5a0ad9834755" providerId="ADAL" clId="{F660B5AF-1DED-41BA-B559-2D9CC74C0C96}" dt="2020-09-12T00:11:13.296" v="404" actId="1076"/>
          <ac:picMkLst>
            <pc:docMk/>
            <pc:sldMk cId="2096901341" sldId="402"/>
            <ac:picMk id="7" creationId="{A045F7A8-7E68-4C08-97A0-E2335B751A4F}"/>
          </ac:picMkLst>
        </pc:picChg>
        <pc:picChg chg="mod">
          <ac:chgData name="Woodcock, Robert (Mineral Resources, Black Mountain)" userId="8359e011-ad37-4bf1-bc2e-5a0ad9834755" providerId="ADAL" clId="{F660B5AF-1DED-41BA-B559-2D9CC74C0C96}" dt="2020-09-12T00:11:13.296" v="404" actId="1076"/>
          <ac:picMkLst>
            <pc:docMk/>
            <pc:sldMk cId="2096901341" sldId="402"/>
            <ac:picMk id="8" creationId="{0510905F-BD38-451E-BCD2-7B349E1699BD}"/>
          </ac:picMkLst>
        </pc:picChg>
      </pc:sldChg>
      <pc:sldChg chg="addSp delSp modSp mod modNotes modNotesTx">
        <pc:chgData name="Woodcock, Robert (Mineral Resources, Black Mountain)" userId="8359e011-ad37-4bf1-bc2e-5a0ad9834755" providerId="ADAL" clId="{F660B5AF-1DED-41BA-B559-2D9CC74C0C96}" dt="2020-09-12T01:34:48.848" v="10974" actId="20577"/>
        <pc:sldMkLst>
          <pc:docMk/>
          <pc:sldMk cId="4238200667" sldId="403"/>
        </pc:sldMkLst>
        <pc:spChg chg="add del mod">
          <ac:chgData name="Woodcock, Robert (Mineral Resources, Black Mountain)" userId="8359e011-ad37-4bf1-bc2e-5a0ad9834755" providerId="ADAL" clId="{F660B5AF-1DED-41BA-B559-2D9CC74C0C96}" dt="2020-09-12T00:08:46.660" v="356"/>
          <ac:spMkLst>
            <pc:docMk/>
            <pc:sldMk cId="4238200667" sldId="403"/>
            <ac:spMk id="2" creationId="{ECFAE929-859F-4EC4-9D16-5B63112CAFFC}"/>
          </ac:spMkLst>
        </pc:spChg>
        <pc:spChg chg="mod">
          <ac:chgData name="Woodcock, Robert (Mineral Resources, Black Mountain)" userId="8359e011-ad37-4bf1-bc2e-5a0ad9834755" providerId="ADAL" clId="{F660B5AF-1DED-41BA-B559-2D9CC74C0C96}" dt="2020-09-12T00:15:52.396" v="1160" actId="20577"/>
          <ac:spMkLst>
            <pc:docMk/>
            <pc:sldMk cId="4238200667" sldId="403"/>
            <ac:spMk id="3" creationId="{13AC6DAC-0B59-4FF8-88D2-D20E2D804140}"/>
          </ac:spMkLst>
        </pc:spChg>
        <pc:spChg chg="mod">
          <ac:chgData name="Woodcock, Robert (Mineral Resources, Black Mountain)" userId="8359e011-ad37-4bf1-bc2e-5a0ad9834755" providerId="ADAL" clId="{F660B5AF-1DED-41BA-B559-2D9CC74C0C96}" dt="2020-09-12T00:09:24.783" v="376" actId="20577"/>
          <ac:spMkLst>
            <pc:docMk/>
            <pc:sldMk cId="4238200667" sldId="403"/>
            <ac:spMk id="4" creationId="{B5F524E5-0982-4B48-87DA-CF979B58608C}"/>
          </ac:spMkLst>
        </pc:spChg>
        <pc:spChg chg="add del mod">
          <ac:chgData name="Woodcock, Robert (Mineral Resources, Black Mountain)" userId="8359e011-ad37-4bf1-bc2e-5a0ad9834755" providerId="ADAL" clId="{F660B5AF-1DED-41BA-B559-2D9CC74C0C96}" dt="2020-09-12T00:08:46.660" v="356"/>
          <ac:spMkLst>
            <pc:docMk/>
            <pc:sldMk cId="4238200667" sldId="403"/>
            <ac:spMk id="5" creationId="{857DF68F-7C1A-41D0-9B54-37171608711B}"/>
          </ac:spMkLst>
        </pc:spChg>
        <pc:picChg chg="add del mod">
          <ac:chgData name="Woodcock, Robert (Mineral Resources, Black Mountain)" userId="8359e011-ad37-4bf1-bc2e-5a0ad9834755" providerId="ADAL" clId="{F660B5AF-1DED-41BA-B559-2D9CC74C0C96}" dt="2020-09-12T00:09:06.753" v="361" actId="478"/>
          <ac:picMkLst>
            <pc:docMk/>
            <pc:sldMk cId="4238200667" sldId="403"/>
            <ac:picMk id="8" creationId="{DDBFAA48-4F56-4333-95FA-62BE40621116}"/>
          </ac:picMkLst>
        </pc:picChg>
        <pc:picChg chg="mod">
          <ac:chgData name="Woodcock, Robert (Mineral Resources, Black Mountain)" userId="8359e011-ad37-4bf1-bc2e-5a0ad9834755" providerId="ADAL" clId="{F660B5AF-1DED-41BA-B559-2D9CC74C0C96}" dt="2020-09-12T00:09:15.863" v="363" actId="14100"/>
          <ac:picMkLst>
            <pc:docMk/>
            <pc:sldMk cId="4238200667" sldId="403"/>
            <ac:picMk id="9" creationId="{A0487AF4-0131-4827-8124-D7922B102FF1}"/>
          </ac:picMkLst>
        </pc:picChg>
        <pc:picChg chg="mod">
          <ac:chgData name="Woodcock, Robert (Mineral Resources, Black Mountain)" userId="8359e011-ad37-4bf1-bc2e-5a0ad9834755" providerId="ADAL" clId="{F660B5AF-1DED-41BA-B559-2D9CC74C0C96}" dt="2020-09-12T00:15:26.288" v="1144" actId="1076"/>
          <ac:picMkLst>
            <pc:docMk/>
            <pc:sldMk cId="4238200667" sldId="403"/>
            <ac:picMk id="11" creationId="{4391FD55-CD9A-4955-BB2D-A756AD3A007F}"/>
          </ac:picMkLst>
        </pc:picChg>
      </pc:sldChg>
      <pc:sldChg chg="addSp delSp modSp mod modNotes modNotesTx">
        <pc:chgData name="Woodcock, Robert (Mineral Resources, Black Mountain)" userId="8359e011-ad37-4bf1-bc2e-5a0ad9834755" providerId="ADAL" clId="{F660B5AF-1DED-41BA-B559-2D9CC74C0C96}" dt="2020-09-12T00:49:53.259" v="4661" actId="20577"/>
        <pc:sldMkLst>
          <pc:docMk/>
          <pc:sldMk cId="2489034391" sldId="628"/>
        </pc:sldMkLst>
        <pc:spChg chg="mod">
          <ac:chgData name="Woodcock, Robert (Mineral Resources, Black Mountain)" userId="8359e011-ad37-4bf1-bc2e-5a0ad9834755" providerId="ADAL" clId="{F660B5AF-1DED-41BA-B559-2D9CC74C0C96}" dt="2020-09-12T00:43:24.204" v="3522" actId="20577"/>
          <ac:spMkLst>
            <pc:docMk/>
            <pc:sldMk cId="2489034391" sldId="628"/>
            <ac:spMk id="2" creationId="{6AD8D87A-42A2-44B6-98B9-245F9A57BED1}"/>
          </ac:spMkLst>
        </pc:spChg>
        <pc:spChg chg="mod">
          <ac:chgData name="Woodcock, Robert (Mineral Resources, Black Mountain)" userId="8359e011-ad37-4bf1-bc2e-5a0ad9834755" providerId="ADAL" clId="{F660B5AF-1DED-41BA-B559-2D9CC74C0C96}" dt="2020-09-12T00:16:18.880" v="1174" actId="20577"/>
          <ac:spMkLst>
            <pc:docMk/>
            <pc:sldMk cId="2489034391" sldId="628"/>
            <ac:spMk id="3" creationId="{51E2FE7F-CD0F-4047-BDD4-D408018533E9}"/>
          </ac:spMkLst>
        </pc:spChg>
        <pc:spChg chg="add del mod">
          <ac:chgData name="Woodcock, Robert (Mineral Resources, Black Mountain)" userId="8359e011-ad37-4bf1-bc2e-5a0ad9834755" providerId="ADAL" clId="{F660B5AF-1DED-41BA-B559-2D9CC74C0C96}" dt="2020-09-11T23:53:21.450" v="207"/>
          <ac:spMkLst>
            <pc:docMk/>
            <pc:sldMk cId="2489034391" sldId="628"/>
            <ac:spMk id="4" creationId="{20E54F3B-3054-4871-BA86-91309CA14D39}"/>
          </ac:spMkLst>
        </pc:spChg>
        <pc:spChg chg="add del mod">
          <ac:chgData name="Woodcock, Robert (Mineral Resources, Black Mountain)" userId="8359e011-ad37-4bf1-bc2e-5a0ad9834755" providerId="ADAL" clId="{F660B5AF-1DED-41BA-B559-2D9CC74C0C96}" dt="2020-09-11T23:53:21.450" v="207"/>
          <ac:spMkLst>
            <pc:docMk/>
            <pc:sldMk cId="2489034391" sldId="628"/>
            <ac:spMk id="5" creationId="{FA214C06-B3E9-4100-94C0-A8C76815D134}"/>
          </ac:spMkLst>
        </pc:spChg>
        <pc:picChg chg="mod">
          <ac:chgData name="Woodcock, Robert (Mineral Resources, Black Mountain)" userId="8359e011-ad37-4bf1-bc2e-5a0ad9834755" providerId="ADAL" clId="{F660B5AF-1DED-41BA-B559-2D9CC74C0C96}" dt="2020-09-11T23:53:27.158" v="209" actId="14100"/>
          <ac:picMkLst>
            <pc:docMk/>
            <pc:sldMk cId="2489034391" sldId="628"/>
            <ac:picMk id="7" creationId="{444CDDC7-75EF-A849-98EF-30C036CD971B}"/>
          </ac:picMkLst>
        </pc:picChg>
      </pc:sldChg>
      <pc:sldChg chg="add del">
        <pc:chgData name="Woodcock, Robert (Mineral Resources, Black Mountain)" userId="8359e011-ad37-4bf1-bc2e-5a0ad9834755" providerId="ADAL" clId="{F660B5AF-1DED-41BA-B559-2D9CC74C0C96}" dt="2020-09-12T00:05:09.701" v="325" actId="47"/>
        <pc:sldMkLst>
          <pc:docMk/>
          <pc:sldMk cId="349609394" sldId="640"/>
        </pc:sldMkLst>
      </pc:sldChg>
      <pc:sldChg chg="modSp modNotes modNotesTx">
        <pc:chgData name="Woodcock, Robert (Mineral Resources, Black Mountain)" userId="8359e011-ad37-4bf1-bc2e-5a0ad9834755" providerId="ADAL" clId="{F660B5AF-1DED-41BA-B559-2D9CC74C0C96}" dt="2020-09-12T00:39:24.189" v="3224" actId="20577"/>
        <pc:sldMkLst>
          <pc:docMk/>
          <pc:sldMk cId="2245864649" sldId="686"/>
        </pc:sldMkLst>
        <pc:picChg chg="mod">
          <ac:chgData name="Woodcock, Robert (Mineral Resources, Black Mountain)" userId="8359e011-ad37-4bf1-bc2e-5a0ad9834755" providerId="ADAL" clId="{F660B5AF-1DED-41BA-B559-2D9CC74C0C96}" dt="2020-09-11T23:53:17.826" v="206" actId="14100"/>
          <ac:picMkLst>
            <pc:docMk/>
            <pc:sldMk cId="2245864649" sldId="686"/>
            <ac:picMk id="1028" creationId="{E713BA28-8D2F-4221-92B7-582E740D52B5}"/>
          </ac:picMkLst>
        </pc:picChg>
      </pc:sldChg>
      <pc:sldChg chg="addSp delSp modSp mod modAnim modNotes modNotesTx">
        <pc:chgData name="Woodcock, Robert (Mineral Resources, Black Mountain)" userId="8359e011-ad37-4bf1-bc2e-5a0ad9834755" providerId="ADAL" clId="{F660B5AF-1DED-41BA-B559-2D9CC74C0C96}" dt="2020-09-12T02:18:51.390" v="11051" actId="14100"/>
        <pc:sldMkLst>
          <pc:docMk/>
          <pc:sldMk cId="695143709" sldId="699"/>
        </pc:sldMkLst>
        <pc:spChg chg="add del mod">
          <ac:chgData name="Woodcock, Robert (Mineral Resources, Black Mountain)" userId="8359e011-ad37-4bf1-bc2e-5a0ad9834755" providerId="ADAL" clId="{F660B5AF-1DED-41BA-B559-2D9CC74C0C96}" dt="2020-09-11T23:54:25.285" v="222"/>
          <ac:spMkLst>
            <pc:docMk/>
            <pc:sldMk cId="695143709" sldId="699"/>
            <ac:spMk id="2" creationId="{19F1FBE6-9911-4450-894A-B567B67A4AA5}"/>
          </ac:spMkLst>
        </pc:spChg>
        <pc:spChg chg="mod">
          <ac:chgData name="Woodcock, Robert (Mineral Resources, Black Mountain)" userId="8359e011-ad37-4bf1-bc2e-5a0ad9834755" providerId="ADAL" clId="{F660B5AF-1DED-41BA-B559-2D9CC74C0C96}" dt="2020-09-11T23:54:50.029" v="229" actId="1076"/>
          <ac:spMkLst>
            <pc:docMk/>
            <pc:sldMk cId="695143709" sldId="699"/>
            <ac:spMk id="3" creationId="{7A95C595-94CD-466A-879D-422FA027CD48}"/>
          </ac:spMkLst>
        </pc:spChg>
        <pc:spChg chg="mod">
          <ac:chgData name="Woodcock, Robert (Mineral Resources, Black Mountain)" userId="8359e011-ad37-4bf1-bc2e-5a0ad9834755" providerId="ADAL" clId="{F660B5AF-1DED-41BA-B559-2D9CC74C0C96}" dt="2020-09-12T02:18:51.390" v="11051" actId="14100"/>
          <ac:spMkLst>
            <pc:docMk/>
            <pc:sldMk cId="695143709" sldId="699"/>
            <ac:spMk id="4" creationId="{CFB66631-DAE1-4ECA-85A0-784249C82E27}"/>
          </ac:spMkLst>
        </pc:spChg>
        <pc:spChg chg="mod">
          <ac:chgData name="Woodcock, Robert (Mineral Resources, Black Mountain)" userId="8359e011-ad37-4bf1-bc2e-5a0ad9834755" providerId="ADAL" clId="{F660B5AF-1DED-41BA-B559-2D9CC74C0C96}" dt="2020-09-11T23:54:25.285" v="222"/>
          <ac:spMkLst>
            <pc:docMk/>
            <pc:sldMk cId="695143709" sldId="699"/>
            <ac:spMk id="5" creationId="{D99C1261-4D45-47D5-9468-9280BF6E6824}"/>
          </ac:spMkLst>
        </pc:spChg>
        <pc:spChg chg="add del mod">
          <ac:chgData name="Woodcock, Robert (Mineral Resources, Black Mountain)" userId="8359e011-ad37-4bf1-bc2e-5a0ad9834755" providerId="ADAL" clId="{F660B5AF-1DED-41BA-B559-2D9CC74C0C96}" dt="2020-09-11T23:54:25.285" v="222"/>
          <ac:spMkLst>
            <pc:docMk/>
            <pc:sldMk cId="695143709" sldId="699"/>
            <ac:spMk id="6" creationId="{E529F1ED-E23F-4ECC-ABC3-AD75B548CF25}"/>
          </ac:spMkLst>
        </pc:spChg>
        <pc:spChg chg="mod">
          <ac:chgData name="Woodcock, Robert (Mineral Resources, Black Mountain)" userId="8359e011-ad37-4bf1-bc2e-5a0ad9834755" providerId="ADAL" clId="{F660B5AF-1DED-41BA-B559-2D9CC74C0C96}" dt="2020-09-11T23:54:25.285" v="222"/>
          <ac:spMkLst>
            <pc:docMk/>
            <pc:sldMk cId="695143709" sldId="699"/>
            <ac:spMk id="11" creationId="{B15D3EC0-5296-40F3-AC83-69A0A65CB0D7}"/>
          </ac:spMkLst>
        </pc:spChg>
        <pc:picChg chg="add mod modCrop">
          <ac:chgData name="Woodcock, Robert (Mineral Resources, Black Mountain)" userId="8359e011-ad37-4bf1-bc2e-5a0ad9834755" providerId="ADAL" clId="{F660B5AF-1DED-41BA-B559-2D9CC74C0C96}" dt="2020-09-12T02:16:19.028" v="10982" actId="14100"/>
          <ac:picMkLst>
            <pc:docMk/>
            <pc:sldMk cId="695143709" sldId="699"/>
            <ac:picMk id="2" creationId="{82FFFAD8-FDB7-4EAF-8B36-A17EAE536B7A}"/>
          </ac:picMkLst>
        </pc:picChg>
        <pc:picChg chg="mod">
          <ac:chgData name="Woodcock, Robert (Mineral Resources, Black Mountain)" userId="8359e011-ad37-4bf1-bc2e-5a0ad9834755" providerId="ADAL" clId="{F660B5AF-1DED-41BA-B559-2D9CC74C0C96}" dt="2020-09-11T23:54:32.107" v="223" actId="1076"/>
          <ac:picMkLst>
            <pc:docMk/>
            <pc:sldMk cId="695143709" sldId="699"/>
            <ac:picMk id="7" creationId="{1BF98349-5E71-4A85-A7A9-C5623B6AAE8B}"/>
          </ac:picMkLst>
        </pc:picChg>
        <pc:picChg chg="del mod">
          <ac:chgData name="Woodcock, Robert (Mineral Resources, Black Mountain)" userId="8359e011-ad37-4bf1-bc2e-5a0ad9834755" providerId="ADAL" clId="{F660B5AF-1DED-41BA-B559-2D9CC74C0C96}" dt="2020-09-12T02:15:44.405" v="10977" actId="478"/>
          <ac:picMkLst>
            <pc:docMk/>
            <pc:sldMk cId="695143709" sldId="699"/>
            <ac:picMk id="8" creationId="{0594990A-93C8-4ED1-B200-E6CE277F3D78}"/>
          </ac:picMkLst>
        </pc:picChg>
        <pc:picChg chg="mod">
          <ac:chgData name="Woodcock, Robert (Mineral Resources, Black Mountain)" userId="8359e011-ad37-4bf1-bc2e-5a0ad9834755" providerId="ADAL" clId="{F660B5AF-1DED-41BA-B559-2D9CC74C0C96}" dt="2020-09-11T23:54:37.455" v="226" actId="1076"/>
          <ac:picMkLst>
            <pc:docMk/>
            <pc:sldMk cId="695143709" sldId="699"/>
            <ac:picMk id="9" creationId="{D22EC69A-675B-45D6-B2C5-009D21867A53}"/>
          </ac:picMkLst>
        </pc:picChg>
        <pc:picChg chg="mod">
          <ac:chgData name="Woodcock, Robert (Mineral Resources, Black Mountain)" userId="8359e011-ad37-4bf1-bc2e-5a0ad9834755" providerId="ADAL" clId="{F660B5AF-1DED-41BA-B559-2D9CC74C0C96}" dt="2020-09-11T23:54:40.271" v="227" actId="1076"/>
          <ac:picMkLst>
            <pc:docMk/>
            <pc:sldMk cId="695143709" sldId="699"/>
            <ac:picMk id="10" creationId="{34E44638-E1C9-45C2-B1D7-7F12E8E703D0}"/>
          </ac:picMkLst>
        </pc:picChg>
      </pc:sldChg>
      <pc:sldChg chg="addSp delSp modSp mod ord modNotes modNotesTx">
        <pc:chgData name="Woodcock, Robert (Mineral Resources, Black Mountain)" userId="8359e011-ad37-4bf1-bc2e-5a0ad9834755" providerId="ADAL" clId="{F660B5AF-1DED-41BA-B559-2D9CC74C0C96}" dt="2020-09-12T00:42:22.658" v="3359" actId="20577"/>
        <pc:sldMkLst>
          <pc:docMk/>
          <pc:sldMk cId="1244378660" sldId="710"/>
        </pc:sldMkLst>
        <pc:spChg chg="add del mod">
          <ac:chgData name="Woodcock, Robert (Mineral Resources, Black Mountain)" userId="8359e011-ad37-4bf1-bc2e-5a0ad9834755" providerId="ADAL" clId="{F660B5AF-1DED-41BA-B559-2D9CC74C0C96}" dt="2020-09-11T23:52:40.562" v="199"/>
          <ac:spMkLst>
            <pc:docMk/>
            <pc:sldMk cId="1244378660" sldId="710"/>
            <ac:spMk id="2" creationId="{9561E781-E776-4A28-8FC3-8C7B59B1665A}"/>
          </ac:spMkLst>
        </pc:spChg>
        <pc:spChg chg="mod">
          <ac:chgData name="Woodcock, Robert (Mineral Resources, Black Mountain)" userId="8359e011-ad37-4bf1-bc2e-5a0ad9834755" providerId="ADAL" clId="{F660B5AF-1DED-41BA-B559-2D9CC74C0C96}" dt="2020-09-12T00:18:01.006" v="1187" actId="20577"/>
          <ac:spMkLst>
            <pc:docMk/>
            <pc:sldMk cId="1244378660" sldId="710"/>
            <ac:spMk id="3" creationId="{DB3A45AB-9997-4241-AEE4-6DD8D2940628}"/>
          </ac:spMkLst>
        </pc:spChg>
        <pc:spChg chg="mod">
          <ac:chgData name="Woodcock, Robert (Mineral Resources, Black Mountain)" userId="8359e011-ad37-4bf1-bc2e-5a0ad9834755" providerId="ADAL" clId="{F660B5AF-1DED-41BA-B559-2D9CC74C0C96}" dt="2020-09-11T23:52:40.562" v="199"/>
          <ac:spMkLst>
            <pc:docMk/>
            <pc:sldMk cId="1244378660" sldId="710"/>
            <ac:spMk id="4" creationId="{E2AD859F-7F5C-490E-82E1-731CBE81870D}"/>
          </ac:spMkLst>
        </pc:spChg>
        <pc:spChg chg="add del mod">
          <ac:chgData name="Woodcock, Robert (Mineral Resources, Black Mountain)" userId="8359e011-ad37-4bf1-bc2e-5a0ad9834755" providerId="ADAL" clId="{F660B5AF-1DED-41BA-B559-2D9CC74C0C96}" dt="2020-09-11T23:52:40.562" v="199"/>
          <ac:spMkLst>
            <pc:docMk/>
            <pc:sldMk cId="1244378660" sldId="710"/>
            <ac:spMk id="5" creationId="{FDA6FBD3-00AF-42A8-A7B1-536128B090F2}"/>
          </ac:spMkLst>
        </pc:spChg>
        <pc:picChg chg="mod">
          <ac:chgData name="Woodcock, Robert (Mineral Resources, Black Mountain)" userId="8359e011-ad37-4bf1-bc2e-5a0ad9834755" providerId="ADAL" clId="{F660B5AF-1DED-41BA-B559-2D9CC74C0C96}" dt="2020-09-11T23:52:53.384" v="201" actId="1076"/>
          <ac:picMkLst>
            <pc:docMk/>
            <pc:sldMk cId="1244378660" sldId="710"/>
            <ac:picMk id="2050" creationId="{1C6C485F-ED2E-40B5-BC91-E7145EC4621B}"/>
          </ac:picMkLst>
        </pc:picChg>
      </pc:sldChg>
      <pc:sldChg chg="addSp delSp modSp mod modNotes modNotesTx">
        <pc:chgData name="Woodcock, Robert (Mineral Resources, Black Mountain)" userId="8359e011-ad37-4bf1-bc2e-5a0ad9834755" providerId="ADAL" clId="{F660B5AF-1DED-41BA-B559-2D9CC74C0C96}" dt="2020-09-12T01:05:13.431" v="6649" actId="20577"/>
        <pc:sldMkLst>
          <pc:docMk/>
          <pc:sldMk cId="3654577318" sldId="711"/>
        </pc:sldMkLst>
        <pc:spChg chg="add del mod">
          <ac:chgData name="Woodcock, Robert (Mineral Resources, Black Mountain)" userId="8359e011-ad37-4bf1-bc2e-5a0ad9834755" providerId="ADAL" clId="{F660B5AF-1DED-41BA-B559-2D9CC74C0C96}" dt="2020-09-11T23:55:10.078" v="233"/>
          <ac:spMkLst>
            <pc:docMk/>
            <pc:sldMk cId="3654577318" sldId="711"/>
            <ac:spMk id="2" creationId="{6768290D-2443-4968-9D97-F5AAF93F896B}"/>
          </ac:spMkLst>
        </pc:spChg>
        <pc:spChg chg="add del mod">
          <ac:chgData name="Woodcock, Robert (Mineral Resources, Black Mountain)" userId="8359e011-ad37-4bf1-bc2e-5a0ad9834755" providerId="ADAL" clId="{F660B5AF-1DED-41BA-B559-2D9CC74C0C96}" dt="2020-09-11T23:55:10.078" v="233"/>
          <ac:spMkLst>
            <pc:docMk/>
            <pc:sldMk cId="3654577318" sldId="711"/>
            <ac:spMk id="3" creationId="{3204682E-8FE4-4972-A2A5-925A1B7EFCED}"/>
          </ac:spMkLst>
        </pc:spChg>
        <pc:spChg chg="mod">
          <ac:chgData name="Woodcock, Robert (Mineral Resources, Black Mountain)" userId="8359e011-ad37-4bf1-bc2e-5a0ad9834755" providerId="ADAL" clId="{F660B5AF-1DED-41BA-B559-2D9CC74C0C96}" dt="2020-09-12T01:03:58.601" v="6360" actId="9"/>
          <ac:spMkLst>
            <pc:docMk/>
            <pc:sldMk cId="3654577318" sldId="711"/>
            <ac:spMk id="10" creationId="{39326048-C2FB-4048-8BFB-ED289BB22576}"/>
          </ac:spMkLst>
        </pc:spChg>
        <pc:spChg chg="mod">
          <ac:chgData name="Woodcock, Robert (Mineral Resources, Black Mountain)" userId="8359e011-ad37-4bf1-bc2e-5a0ad9834755" providerId="ADAL" clId="{F660B5AF-1DED-41BA-B559-2D9CC74C0C96}" dt="2020-09-11T23:55:10.078" v="233"/>
          <ac:spMkLst>
            <pc:docMk/>
            <pc:sldMk cId="3654577318" sldId="711"/>
            <ac:spMk id="11" creationId="{0B2CA54E-C25E-4FCB-9231-EA55DFC9301D}"/>
          </ac:spMkLst>
        </pc:spChg>
        <pc:picChg chg="mod">
          <ac:chgData name="Woodcock, Robert (Mineral Resources, Black Mountain)" userId="8359e011-ad37-4bf1-bc2e-5a0ad9834755" providerId="ADAL" clId="{F660B5AF-1DED-41BA-B559-2D9CC74C0C96}" dt="2020-09-11T23:54:59.130" v="230" actId="1076"/>
          <ac:picMkLst>
            <pc:docMk/>
            <pc:sldMk cId="3654577318" sldId="711"/>
            <ac:picMk id="5" creationId="{BA06BF0E-D49D-4344-858B-010980B249E7}"/>
          </ac:picMkLst>
        </pc:picChg>
        <pc:picChg chg="mod">
          <ac:chgData name="Woodcock, Robert (Mineral Resources, Black Mountain)" userId="8359e011-ad37-4bf1-bc2e-5a0ad9834755" providerId="ADAL" clId="{F660B5AF-1DED-41BA-B559-2D9CC74C0C96}" dt="2020-09-11T23:55:03.032" v="231" actId="1076"/>
          <ac:picMkLst>
            <pc:docMk/>
            <pc:sldMk cId="3654577318" sldId="711"/>
            <ac:picMk id="8" creationId="{5BE3992C-FA1D-42E9-8F2B-AB1191B5788B}"/>
          </ac:picMkLst>
        </pc:picChg>
        <pc:picChg chg="mod">
          <ac:chgData name="Woodcock, Robert (Mineral Resources, Black Mountain)" userId="8359e011-ad37-4bf1-bc2e-5a0ad9834755" providerId="ADAL" clId="{F660B5AF-1DED-41BA-B559-2D9CC74C0C96}" dt="2020-09-12T00:02:52.867" v="313" actId="14100"/>
          <ac:picMkLst>
            <pc:docMk/>
            <pc:sldMk cId="3654577318" sldId="711"/>
            <ac:picMk id="9" creationId="{FEA0DAFE-7BE9-44AB-AF3B-C8A03EA17FD2}"/>
          </ac:picMkLst>
        </pc:picChg>
      </pc:sldChg>
      <pc:sldChg chg="addSp delSp modSp mod modNotesTx">
        <pc:chgData name="Woodcock, Robert (Mineral Resources, Black Mountain)" userId="8359e011-ad37-4bf1-bc2e-5a0ad9834755" providerId="ADAL" clId="{F660B5AF-1DED-41BA-B559-2D9CC74C0C96}" dt="2020-09-12T01:08:58.153" v="6983" actId="20577"/>
        <pc:sldMkLst>
          <pc:docMk/>
          <pc:sldMk cId="3934734288" sldId="712"/>
        </pc:sldMkLst>
        <pc:spChg chg="add del mod">
          <ac:chgData name="Woodcock, Robert (Mineral Resources, Black Mountain)" userId="8359e011-ad37-4bf1-bc2e-5a0ad9834755" providerId="ADAL" clId="{F660B5AF-1DED-41BA-B559-2D9CC74C0C96}" dt="2020-09-11T23:55:38.453" v="235"/>
          <ac:spMkLst>
            <pc:docMk/>
            <pc:sldMk cId="3934734288" sldId="712"/>
            <ac:spMk id="2" creationId="{0279F024-E973-4AAE-A23E-71EE09C0D02F}"/>
          </ac:spMkLst>
        </pc:spChg>
        <pc:spChg chg="mod">
          <ac:chgData name="Woodcock, Robert (Mineral Resources, Black Mountain)" userId="8359e011-ad37-4bf1-bc2e-5a0ad9834755" providerId="ADAL" clId="{F660B5AF-1DED-41BA-B559-2D9CC74C0C96}" dt="2020-09-12T00:02:30.107" v="296" actId="14100"/>
          <ac:spMkLst>
            <pc:docMk/>
            <pc:sldMk cId="3934734288" sldId="712"/>
            <ac:spMk id="3" creationId="{E6E9FAEC-5B40-4058-B211-86E9B4A5A072}"/>
          </ac:spMkLst>
        </pc:spChg>
        <pc:spChg chg="mod">
          <ac:chgData name="Woodcock, Robert (Mineral Resources, Black Mountain)" userId="8359e011-ad37-4bf1-bc2e-5a0ad9834755" providerId="ADAL" clId="{F660B5AF-1DED-41BA-B559-2D9CC74C0C96}" dt="2020-09-11T23:55:38.453" v="235"/>
          <ac:spMkLst>
            <pc:docMk/>
            <pc:sldMk cId="3934734288" sldId="712"/>
            <ac:spMk id="4" creationId="{E539B99F-31BE-4195-8D6D-30276C775657}"/>
          </ac:spMkLst>
        </pc:spChg>
        <pc:spChg chg="add del mod">
          <ac:chgData name="Woodcock, Robert (Mineral Resources, Black Mountain)" userId="8359e011-ad37-4bf1-bc2e-5a0ad9834755" providerId="ADAL" clId="{F660B5AF-1DED-41BA-B559-2D9CC74C0C96}" dt="2020-09-11T23:55:38.453" v="235"/>
          <ac:spMkLst>
            <pc:docMk/>
            <pc:sldMk cId="3934734288" sldId="712"/>
            <ac:spMk id="6" creationId="{13C1494F-3029-4C17-BDCF-7A7BC0C61512}"/>
          </ac:spMkLst>
        </pc:spChg>
        <pc:picChg chg="mod">
          <ac:chgData name="Woodcock, Robert (Mineral Resources, Black Mountain)" userId="8359e011-ad37-4bf1-bc2e-5a0ad9834755" providerId="ADAL" clId="{F660B5AF-1DED-41BA-B559-2D9CC74C0C96}" dt="2020-09-12T00:02:41.430" v="311" actId="1035"/>
          <ac:picMkLst>
            <pc:docMk/>
            <pc:sldMk cId="3934734288" sldId="712"/>
            <ac:picMk id="5" creationId="{E14E5D78-B165-4A8C-8E72-A516F475E5E4}"/>
          </ac:picMkLst>
        </pc:picChg>
      </pc:sldChg>
      <pc:sldChg chg="addSp delSp modSp mod modNotes modNotesTx">
        <pc:chgData name="Woodcock, Robert (Mineral Resources, Black Mountain)" userId="8359e011-ad37-4bf1-bc2e-5a0ad9834755" providerId="ADAL" clId="{F660B5AF-1DED-41BA-B559-2D9CC74C0C96}" dt="2020-09-12T00:52:24.099" v="5360" actId="20577"/>
        <pc:sldMkLst>
          <pc:docMk/>
          <pc:sldMk cId="2468932623" sldId="713"/>
        </pc:sldMkLst>
        <pc:spChg chg="mod">
          <ac:chgData name="Woodcock, Robert (Mineral Resources, Black Mountain)" userId="8359e011-ad37-4bf1-bc2e-5a0ad9834755" providerId="ADAL" clId="{F660B5AF-1DED-41BA-B559-2D9CC74C0C96}" dt="2020-09-12T00:07:54.020" v="354" actId="20577"/>
          <ac:spMkLst>
            <pc:docMk/>
            <pc:sldMk cId="2468932623" sldId="713"/>
            <ac:spMk id="2" creationId="{6AD8D87A-42A2-44B6-98B9-245F9A57BED1}"/>
          </ac:spMkLst>
        </pc:spChg>
        <pc:spChg chg="mod">
          <ac:chgData name="Woodcock, Robert (Mineral Resources, Black Mountain)" userId="8359e011-ad37-4bf1-bc2e-5a0ad9834755" providerId="ADAL" clId="{F660B5AF-1DED-41BA-B559-2D9CC74C0C96}" dt="2020-09-11T23:53:43.481" v="214"/>
          <ac:spMkLst>
            <pc:docMk/>
            <pc:sldMk cId="2468932623" sldId="713"/>
            <ac:spMk id="3" creationId="{51E2FE7F-CD0F-4047-BDD4-D408018533E9}"/>
          </ac:spMkLst>
        </pc:spChg>
        <pc:spChg chg="add del mod">
          <ac:chgData name="Woodcock, Robert (Mineral Resources, Black Mountain)" userId="8359e011-ad37-4bf1-bc2e-5a0ad9834755" providerId="ADAL" clId="{F660B5AF-1DED-41BA-B559-2D9CC74C0C96}" dt="2020-09-11T23:53:43.481" v="214"/>
          <ac:spMkLst>
            <pc:docMk/>
            <pc:sldMk cId="2468932623" sldId="713"/>
            <ac:spMk id="4" creationId="{EDBFA856-4BAA-4C90-8A28-E9AE51916903}"/>
          </ac:spMkLst>
        </pc:spChg>
        <pc:spChg chg="add del mod">
          <ac:chgData name="Woodcock, Robert (Mineral Resources, Black Mountain)" userId="8359e011-ad37-4bf1-bc2e-5a0ad9834755" providerId="ADAL" clId="{F660B5AF-1DED-41BA-B559-2D9CC74C0C96}" dt="2020-09-11T23:53:43.481" v="214"/>
          <ac:spMkLst>
            <pc:docMk/>
            <pc:sldMk cId="2468932623" sldId="713"/>
            <ac:spMk id="6" creationId="{2A06877F-6813-4102-85B1-4D2620985B12}"/>
          </ac:spMkLst>
        </pc:spChg>
        <pc:spChg chg="mod">
          <ac:chgData name="Woodcock, Robert (Mineral Resources, Black Mountain)" userId="8359e011-ad37-4bf1-bc2e-5a0ad9834755" providerId="ADAL" clId="{F660B5AF-1DED-41BA-B559-2D9CC74C0C96}" dt="2020-09-11T23:49:18.814" v="18"/>
          <ac:spMkLst>
            <pc:docMk/>
            <pc:sldMk cId="2468932623" sldId="713"/>
            <ac:spMk id="8" creationId="{A0547FED-E314-4146-AD9B-1B127142B325}"/>
          </ac:spMkLst>
        </pc:spChg>
        <pc:picChg chg="mod">
          <ac:chgData name="Woodcock, Robert (Mineral Resources, Black Mountain)" userId="8359e011-ad37-4bf1-bc2e-5a0ad9834755" providerId="ADAL" clId="{F660B5AF-1DED-41BA-B559-2D9CC74C0C96}" dt="2020-09-12T00:18:42.141" v="1190" actId="14100"/>
          <ac:picMkLst>
            <pc:docMk/>
            <pc:sldMk cId="2468932623" sldId="713"/>
            <ac:picMk id="5" creationId="{EE95C8A8-110C-4F36-939B-2F3F8208E68F}"/>
          </ac:picMkLst>
        </pc:picChg>
      </pc:sldChg>
      <pc:sldChg chg="modSp add mod modNotesTx">
        <pc:chgData name="Woodcock, Robert (Mineral Resources, Black Mountain)" userId="8359e011-ad37-4bf1-bc2e-5a0ad9834755" providerId="ADAL" clId="{F660B5AF-1DED-41BA-B559-2D9CC74C0C96}" dt="2020-09-12T01:16:36.212" v="7906" actId="20577"/>
        <pc:sldMkLst>
          <pc:docMk/>
          <pc:sldMk cId="1726620512" sldId="714"/>
        </pc:sldMkLst>
        <pc:spChg chg="mod">
          <ac:chgData name="Woodcock, Robert (Mineral Resources, Black Mountain)" userId="8359e011-ad37-4bf1-bc2e-5a0ad9834755" providerId="ADAL" clId="{F660B5AF-1DED-41BA-B559-2D9CC74C0C96}" dt="2020-09-12T00:10:24.654" v="403" actId="122"/>
          <ac:spMkLst>
            <pc:docMk/>
            <pc:sldMk cId="1726620512" sldId="714"/>
            <ac:spMk id="46" creationId="{F4AAAA4C-9FA2-4B5D-8277-47B2AC96F994}"/>
          </ac:spMkLst>
        </pc:spChg>
      </pc:sldChg>
      <pc:sldChg chg="add del">
        <pc:chgData name="Woodcock, Robert (Mineral Resources, Black Mountain)" userId="8359e011-ad37-4bf1-bc2e-5a0ad9834755" providerId="ADAL" clId="{F660B5AF-1DED-41BA-B559-2D9CC74C0C96}" dt="2020-09-12T00:05:06.849" v="323"/>
        <pc:sldMkLst>
          <pc:docMk/>
          <pc:sldMk cId="3951703586" sldId="714"/>
        </pc:sldMkLst>
      </pc:sldChg>
      <pc:sldMasterChg chg="modSp delSldLayout modSldLayout">
        <pc:chgData name="Woodcock, Robert (Mineral Resources, Black Mountain)" userId="8359e011-ad37-4bf1-bc2e-5a0ad9834755" providerId="ADAL" clId="{F660B5AF-1DED-41BA-B559-2D9CC74C0C96}" dt="2020-09-12T00:05:09.701" v="325" actId="47"/>
        <pc:sldMasterMkLst>
          <pc:docMk/>
          <pc:sldMasterMk cId="0" sldId="2147483650"/>
        </pc:sldMasterMkLst>
        <pc:spChg chg="mod">
          <ac:chgData name="Woodcock, Robert (Mineral Resources, Black Mountain)" userId="8359e011-ad37-4bf1-bc2e-5a0ad9834755" providerId="ADAL" clId="{F660B5AF-1DED-41BA-B559-2D9CC74C0C96}" dt="2020-09-11T23:49:18.814" v="18"/>
          <ac:spMkLst>
            <pc:docMk/>
            <pc:sldMasterMk cId="0" sldId="2147483650"/>
            <ac:spMk id="6" creationId="{00000000-0000-0000-0000-000000000000}"/>
          </ac:spMkLst>
        </pc:spChg>
        <pc:sldLayoutChg chg="modSp mod">
          <pc:chgData name="Woodcock, Robert (Mineral Resources, Black Mountain)" userId="8359e011-ad37-4bf1-bc2e-5a0ad9834755" providerId="ADAL" clId="{F660B5AF-1DED-41BA-B559-2D9CC74C0C96}" dt="2020-09-11T23:55:19.961" v="234" actId="14100"/>
          <pc:sldLayoutMkLst>
            <pc:docMk/>
            <pc:sldMasterMk cId="0" sldId="2147483650"/>
            <pc:sldLayoutMk cId="0" sldId="2147483649"/>
          </pc:sldLayoutMkLst>
          <pc:spChg chg="mod">
            <ac:chgData name="Woodcock, Robert (Mineral Resources, Black Mountain)" userId="8359e011-ad37-4bf1-bc2e-5a0ad9834755" providerId="ADAL" clId="{F660B5AF-1DED-41BA-B559-2D9CC74C0C96}" dt="2020-09-11T23:49:18.814" v="18"/>
            <ac:spMkLst>
              <pc:docMk/>
              <pc:sldMasterMk cId="0" sldId="2147483650"/>
              <pc:sldLayoutMk cId="0" sldId="2147483649"/>
              <ac:spMk id="9" creationId="{00000000-0000-0000-0000-000000000000}"/>
            </ac:spMkLst>
          </pc:spChg>
          <pc:spChg chg="mod">
            <ac:chgData name="Woodcock, Robert (Mineral Resources, Black Mountain)" userId="8359e011-ad37-4bf1-bc2e-5a0ad9834755" providerId="ADAL" clId="{F660B5AF-1DED-41BA-B559-2D9CC74C0C96}" dt="2020-09-11T23:49:18.814" v="18"/>
            <ac:spMkLst>
              <pc:docMk/>
              <pc:sldMasterMk cId="0" sldId="2147483650"/>
              <pc:sldLayoutMk cId="0" sldId="2147483649"/>
              <ac:spMk id="10" creationId="{00000000-0000-0000-0000-000000000000}"/>
            </ac:spMkLst>
          </pc:spChg>
          <pc:spChg chg="mod">
            <ac:chgData name="Woodcock, Robert (Mineral Resources, Black Mountain)" userId="8359e011-ad37-4bf1-bc2e-5a0ad9834755" providerId="ADAL" clId="{F660B5AF-1DED-41BA-B559-2D9CC74C0C96}" dt="2020-09-11T23:52:22.768" v="198" actId="20577"/>
            <ac:spMkLst>
              <pc:docMk/>
              <pc:sldMasterMk cId="0" sldId="2147483650"/>
              <pc:sldLayoutMk cId="0" sldId="2147483649"/>
              <ac:spMk id="11" creationId="{00000000-0000-0000-0000-000000000000}"/>
            </ac:spMkLst>
          </pc:spChg>
          <pc:spChg chg="mod">
            <ac:chgData name="Woodcock, Robert (Mineral Resources, Black Mountain)" userId="8359e011-ad37-4bf1-bc2e-5a0ad9834755" providerId="ADAL" clId="{F660B5AF-1DED-41BA-B559-2D9CC74C0C96}" dt="2020-09-11T23:55:19.961" v="234" actId="14100"/>
            <ac:spMkLst>
              <pc:docMk/>
              <pc:sldMasterMk cId="0" sldId="2147483650"/>
              <pc:sldLayoutMk cId="0" sldId="2147483649"/>
              <ac:spMk id="12" creationId="{00000000-0000-0000-0000-000000000000}"/>
            </ac:spMkLst>
          </pc:spChg>
        </pc:sldLayoutChg>
        <pc:sldLayoutChg chg="modSp del mod">
          <pc:chgData name="Woodcock, Robert (Mineral Resources, Black Mountain)" userId="8359e011-ad37-4bf1-bc2e-5a0ad9834755" providerId="ADAL" clId="{F660B5AF-1DED-41BA-B559-2D9CC74C0C96}" dt="2020-09-12T00:05:09.701" v="325" actId="47"/>
          <pc:sldLayoutMkLst>
            <pc:docMk/>
            <pc:sldMasterMk cId="0" sldId="2147483650"/>
            <pc:sldLayoutMk cId="340880723" sldId="2147483651"/>
          </pc:sldLayoutMkLst>
          <pc:spChg chg="mod">
            <ac:chgData name="Woodcock, Robert (Mineral Resources, Black Mountain)" userId="8359e011-ad37-4bf1-bc2e-5a0ad9834755" providerId="ADAL" clId="{F660B5AF-1DED-41BA-B559-2D9CC74C0C96}" dt="2020-09-11T23:51:04.430" v="171" actId="6549"/>
            <ac:spMkLst>
              <pc:docMk/>
              <pc:sldMasterMk cId="0" sldId="2147483650"/>
              <pc:sldLayoutMk cId="340880723" sldId="2147483651"/>
              <ac:spMk id="3" creationId="{66110FD5-8F9C-4E8E-9585-0AE2EA74C158}"/>
            </ac:spMkLst>
          </pc:spChg>
        </pc:sldLayoutChg>
        <pc:sldLayoutChg chg="modSp">
          <pc:chgData name="Woodcock, Robert (Mineral Resources, Black Mountain)" userId="8359e011-ad37-4bf1-bc2e-5a0ad9834755" providerId="ADAL" clId="{F660B5AF-1DED-41BA-B559-2D9CC74C0C96}" dt="2020-09-11T23:49:18.814" v="18"/>
          <pc:sldLayoutMkLst>
            <pc:docMk/>
            <pc:sldMasterMk cId="0" sldId="2147483650"/>
            <pc:sldLayoutMk cId="3391363875" sldId="2147483652"/>
          </pc:sldLayoutMkLst>
          <pc:spChg chg="mod">
            <ac:chgData name="Woodcock, Robert (Mineral Resources, Black Mountain)" userId="8359e011-ad37-4bf1-bc2e-5a0ad9834755" providerId="ADAL" clId="{F660B5AF-1DED-41BA-B559-2D9CC74C0C96}" dt="2020-09-11T23:49:18.814" v="18"/>
            <ac:spMkLst>
              <pc:docMk/>
              <pc:sldMasterMk cId="0" sldId="2147483650"/>
              <pc:sldLayoutMk cId="3391363875" sldId="2147483652"/>
              <ac:spMk id="3" creationId="{4FBD367A-B0F4-455E-BA18-950BF5ACBDDD}"/>
            </ac:spMkLst>
          </pc:spChg>
          <pc:spChg chg="mod">
            <ac:chgData name="Woodcock, Robert (Mineral Resources, Black Mountain)" userId="8359e011-ad37-4bf1-bc2e-5a0ad9834755" providerId="ADAL" clId="{F660B5AF-1DED-41BA-B559-2D9CC74C0C96}" dt="2020-09-11T23:49:18.814" v="18"/>
            <ac:spMkLst>
              <pc:docMk/>
              <pc:sldMasterMk cId="0" sldId="2147483650"/>
              <pc:sldLayoutMk cId="3391363875" sldId="2147483652"/>
              <ac:spMk id="4" creationId="{4BDC024C-511D-4506-B168-16094705458E}"/>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1E1DAB-148B-437C-8F11-447B9920003F}" type="doc">
      <dgm:prSet loTypeId="urn:microsoft.com/office/officeart/2005/8/layout/vList5" loCatId="list" qsTypeId="urn:microsoft.com/office/officeart/2005/8/quickstyle/3d6" qsCatId="3D" csTypeId="urn:microsoft.com/office/officeart/2005/8/colors/accent1_2" csCatId="accent1" phldr="1"/>
      <dgm:spPr>
        <a:scene3d>
          <a:camera prst="obliqueTopLeft" zoom="92000"/>
          <a:lightRig rig="balanced" dir="t">
            <a:rot lat="0" lon="0" rev="12700000"/>
          </a:lightRig>
        </a:scene3d>
      </dgm:spPr>
      <dgm:t>
        <a:bodyPr/>
        <a:lstStyle/>
        <a:p>
          <a:endParaRPr lang="en-AU"/>
        </a:p>
      </dgm:t>
    </dgm:pt>
    <dgm:pt modelId="{CD810819-7DE5-4279-9C72-98FD92CAEA4A}">
      <dgm:prSet phldrT="[Text]"/>
      <dgm:spPr/>
      <dgm:t>
        <a:bodyPr/>
        <a:lstStyle/>
        <a:p>
          <a:r>
            <a:rPr lang="en-AU" dirty="0"/>
            <a:t>Apps/Services</a:t>
          </a:r>
        </a:p>
      </dgm:t>
    </dgm:pt>
    <dgm:pt modelId="{BA5D0313-5CD7-4D38-B3FA-C038C2D9A13F}" type="parTrans" cxnId="{95FE648E-EAB1-4305-AC61-FCF558DFAC1A}">
      <dgm:prSet/>
      <dgm:spPr/>
      <dgm:t>
        <a:bodyPr/>
        <a:lstStyle/>
        <a:p>
          <a:endParaRPr lang="en-AU"/>
        </a:p>
      </dgm:t>
    </dgm:pt>
    <dgm:pt modelId="{C8E0E1A1-5BCE-4A9C-B1B9-092E2E2A09CE}" type="sibTrans" cxnId="{95FE648E-EAB1-4305-AC61-FCF558DFAC1A}">
      <dgm:prSet/>
      <dgm:spPr/>
      <dgm:t>
        <a:bodyPr/>
        <a:lstStyle/>
        <a:p>
          <a:endParaRPr lang="en-AU"/>
        </a:p>
      </dgm:t>
    </dgm:pt>
    <dgm:pt modelId="{8C0F5ED6-FDA1-49D2-B9BD-E3162620508D}">
      <dgm:prSet phldrT="[Text]"/>
      <dgm:spPr/>
      <dgm:t>
        <a:bodyPr/>
        <a:lstStyle/>
        <a:p>
          <a:r>
            <a:rPr lang="en-AU" dirty="0"/>
            <a:t>Kubernetes</a:t>
          </a:r>
        </a:p>
      </dgm:t>
    </dgm:pt>
    <dgm:pt modelId="{4FAC0FF0-66FF-4FB1-97D3-49054A1B81B7}" type="parTrans" cxnId="{23EADC0D-8C49-45C2-89FD-A37F550E4746}">
      <dgm:prSet/>
      <dgm:spPr/>
      <dgm:t>
        <a:bodyPr/>
        <a:lstStyle/>
        <a:p>
          <a:endParaRPr lang="en-AU"/>
        </a:p>
      </dgm:t>
    </dgm:pt>
    <dgm:pt modelId="{85940B12-0D4C-40A7-9509-B2A1768C01C2}" type="sibTrans" cxnId="{23EADC0D-8C49-45C2-89FD-A37F550E4746}">
      <dgm:prSet/>
      <dgm:spPr/>
      <dgm:t>
        <a:bodyPr/>
        <a:lstStyle/>
        <a:p>
          <a:endParaRPr lang="en-AU"/>
        </a:p>
      </dgm:t>
    </dgm:pt>
    <dgm:pt modelId="{462DE9A2-DBC2-4C0B-90C9-33916CF8777A}">
      <dgm:prSet phldrT="[Text]"/>
      <dgm:spPr>
        <a:sp3d prstMaterial="plastic">
          <a:bevelT w="50800" h="50800"/>
          <a:bevelB w="50800" h="50800"/>
        </a:sp3d>
      </dgm:spPr>
      <dgm:t>
        <a:bodyPr/>
        <a:lstStyle/>
        <a:p>
          <a:r>
            <a:rPr lang="en-AU" dirty="0"/>
            <a:t>AWS</a:t>
          </a:r>
        </a:p>
      </dgm:t>
    </dgm:pt>
    <dgm:pt modelId="{1FFB2E7A-2C94-466E-A2EA-4A0B8712C829}" type="parTrans" cxnId="{C9F7A003-5D8B-497E-AAFF-3F53959D49BC}">
      <dgm:prSet/>
      <dgm:spPr/>
      <dgm:t>
        <a:bodyPr/>
        <a:lstStyle/>
        <a:p>
          <a:endParaRPr lang="en-AU"/>
        </a:p>
      </dgm:t>
    </dgm:pt>
    <dgm:pt modelId="{9C9F29FA-05A4-45CF-B641-3C4122019D65}" type="sibTrans" cxnId="{C9F7A003-5D8B-497E-AAFF-3F53959D49BC}">
      <dgm:prSet/>
      <dgm:spPr/>
      <dgm:t>
        <a:bodyPr/>
        <a:lstStyle/>
        <a:p>
          <a:endParaRPr lang="en-AU"/>
        </a:p>
      </dgm:t>
    </dgm:pt>
    <dgm:pt modelId="{0B6FC4D6-2AF1-41F2-8E7D-58CD150AA2CD}">
      <dgm:prSet phldrT="[Text]"/>
      <dgm:spPr/>
      <dgm:t>
        <a:bodyPr/>
        <a:lstStyle/>
        <a:p>
          <a:endParaRPr lang="en-AU" dirty="0"/>
        </a:p>
      </dgm:t>
    </dgm:pt>
    <dgm:pt modelId="{30F7ACBC-2B65-4D13-85F4-83C5A0A98CF2}" type="parTrans" cxnId="{CD43E232-3FB6-40C5-8A5A-2B51464369E2}">
      <dgm:prSet/>
      <dgm:spPr/>
      <dgm:t>
        <a:bodyPr/>
        <a:lstStyle/>
        <a:p>
          <a:endParaRPr lang="en-AU"/>
        </a:p>
      </dgm:t>
    </dgm:pt>
    <dgm:pt modelId="{717E54EE-D01C-4DE1-9778-50704C0645F4}" type="sibTrans" cxnId="{CD43E232-3FB6-40C5-8A5A-2B51464369E2}">
      <dgm:prSet/>
      <dgm:spPr/>
      <dgm:t>
        <a:bodyPr/>
        <a:lstStyle/>
        <a:p>
          <a:endParaRPr lang="en-AU"/>
        </a:p>
      </dgm:t>
    </dgm:pt>
    <dgm:pt modelId="{5C123E3C-36D7-4AA2-94CD-87CB44701104}">
      <dgm:prSet phldrT="[Text]"/>
      <dgm:spPr/>
      <dgm:t>
        <a:bodyPr/>
        <a:lstStyle/>
        <a:p>
          <a:endParaRPr lang="en-AU" dirty="0"/>
        </a:p>
      </dgm:t>
    </dgm:pt>
    <dgm:pt modelId="{8582939F-E786-4566-AD27-AFA1793FDF1D}" type="parTrans" cxnId="{D63FA29D-8E7D-4963-9241-714C61DBC740}">
      <dgm:prSet/>
      <dgm:spPr/>
      <dgm:t>
        <a:bodyPr/>
        <a:lstStyle/>
        <a:p>
          <a:endParaRPr lang="en-AU"/>
        </a:p>
      </dgm:t>
    </dgm:pt>
    <dgm:pt modelId="{0FCE8FED-4DDC-42AB-921A-0609624C8978}" type="sibTrans" cxnId="{D63FA29D-8E7D-4963-9241-714C61DBC740}">
      <dgm:prSet/>
      <dgm:spPr/>
      <dgm:t>
        <a:bodyPr/>
        <a:lstStyle/>
        <a:p>
          <a:endParaRPr lang="en-AU"/>
        </a:p>
      </dgm:t>
    </dgm:pt>
    <dgm:pt modelId="{9A7CE912-C4C5-4B6D-8492-CAC675551588}">
      <dgm:prSet phldrT="[Text]"/>
      <dgm:spPr/>
      <dgm:t>
        <a:bodyPr/>
        <a:lstStyle/>
        <a:p>
          <a:endParaRPr lang="en-AU" dirty="0"/>
        </a:p>
      </dgm:t>
    </dgm:pt>
    <dgm:pt modelId="{C2BE4EA9-A296-4F7D-A23C-ADC3D4FF90A0}" type="parTrans" cxnId="{BD2102CF-B4D9-481D-83CE-804A75098DA2}">
      <dgm:prSet/>
      <dgm:spPr/>
      <dgm:t>
        <a:bodyPr/>
        <a:lstStyle/>
        <a:p>
          <a:endParaRPr lang="en-AU"/>
        </a:p>
      </dgm:t>
    </dgm:pt>
    <dgm:pt modelId="{F9B0163C-E9E9-4883-BBE5-9BFF4430C31E}" type="sibTrans" cxnId="{BD2102CF-B4D9-481D-83CE-804A75098DA2}">
      <dgm:prSet/>
      <dgm:spPr/>
      <dgm:t>
        <a:bodyPr/>
        <a:lstStyle/>
        <a:p>
          <a:endParaRPr lang="en-AU"/>
        </a:p>
      </dgm:t>
    </dgm:pt>
    <dgm:pt modelId="{9AC12DA3-9F1C-42BF-AA3D-F733D0B30204}" type="pres">
      <dgm:prSet presAssocID="{4A1E1DAB-148B-437C-8F11-447B9920003F}" presName="Name0" presStyleCnt="0">
        <dgm:presLayoutVars>
          <dgm:dir/>
          <dgm:animLvl val="lvl"/>
          <dgm:resizeHandles val="exact"/>
        </dgm:presLayoutVars>
      </dgm:prSet>
      <dgm:spPr/>
    </dgm:pt>
    <dgm:pt modelId="{50250249-A18C-4166-AAA5-B5FF27DFD538}" type="pres">
      <dgm:prSet presAssocID="{CD810819-7DE5-4279-9C72-98FD92CAEA4A}" presName="linNode" presStyleCnt="0"/>
      <dgm:spPr/>
    </dgm:pt>
    <dgm:pt modelId="{805238A4-3EA1-4925-A54D-157C8EC03019}" type="pres">
      <dgm:prSet presAssocID="{CD810819-7DE5-4279-9C72-98FD92CAEA4A}" presName="parentText" presStyleLbl="node1" presStyleIdx="0" presStyleCnt="3" custScaleX="63399">
        <dgm:presLayoutVars>
          <dgm:chMax val="1"/>
          <dgm:bulletEnabled val="1"/>
        </dgm:presLayoutVars>
      </dgm:prSet>
      <dgm:spPr/>
    </dgm:pt>
    <dgm:pt modelId="{A3FF8393-D1F2-40AD-81E1-FF4046CCED9D}" type="pres">
      <dgm:prSet presAssocID="{CD810819-7DE5-4279-9C72-98FD92CAEA4A}" presName="descendantText" presStyleLbl="alignAccFollowNode1" presStyleIdx="0" presStyleCnt="3">
        <dgm:presLayoutVars>
          <dgm:bulletEnabled val="1"/>
        </dgm:presLayoutVars>
      </dgm:prSet>
      <dgm:spPr/>
    </dgm:pt>
    <dgm:pt modelId="{8BC99624-6F3A-43F0-B278-E19EB6F42BEB}" type="pres">
      <dgm:prSet presAssocID="{C8E0E1A1-5BCE-4A9C-B1B9-092E2E2A09CE}" presName="sp" presStyleCnt="0"/>
      <dgm:spPr/>
    </dgm:pt>
    <dgm:pt modelId="{06D73759-0207-42AD-8950-F30566E540E8}" type="pres">
      <dgm:prSet presAssocID="{8C0F5ED6-FDA1-49D2-B9BD-E3162620508D}" presName="linNode" presStyleCnt="0"/>
      <dgm:spPr/>
    </dgm:pt>
    <dgm:pt modelId="{40C80F88-7ABC-4C33-9C01-F4B84C8D3FF7}" type="pres">
      <dgm:prSet presAssocID="{8C0F5ED6-FDA1-49D2-B9BD-E3162620508D}" presName="parentText" presStyleLbl="node1" presStyleIdx="1" presStyleCnt="3" custScaleX="63399">
        <dgm:presLayoutVars>
          <dgm:chMax val="1"/>
          <dgm:bulletEnabled val="1"/>
        </dgm:presLayoutVars>
      </dgm:prSet>
      <dgm:spPr/>
    </dgm:pt>
    <dgm:pt modelId="{409F3D59-1C65-452C-B2C2-C82B684FCD32}" type="pres">
      <dgm:prSet presAssocID="{8C0F5ED6-FDA1-49D2-B9BD-E3162620508D}" presName="descendantText" presStyleLbl="alignAccFollowNode1" presStyleIdx="1" presStyleCnt="3">
        <dgm:presLayoutVars>
          <dgm:bulletEnabled val="1"/>
        </dgm:presLayoutVars>
      </dgm:prSet>
      <dgm:spPr/>
    </dgm:pt>
    <dgm:pt modelId="{2E5D4F0B-777A-4B5A-9CD3-CD2EF3A1F8B1}" type="pres">
      <dgm:prSet presAssocID="{85940B12-0D4C-40A7-9509-B2A1768C01C2}" presName="sp" presStyleCnt="0"/>
      <dgm:spPr/>
    </dgm:pt>
    <dgm:pt modelId="{A52751DC-C43C-4DB1-B406-197DC0401C1C}" type="pres">
      <dgm:prSet presAssocID="{462DE9A2-DBC2-4C0B-90C9-33916CF8777A}" presName="linNode" presStyleCnt="0"/>
      <dgm:spPr/>
    </dgm:pt>
    <dgm:pt modelId="{E626755B-DF06-4EAE-B900-944FAA665C06}" type="pres">
      <dgm:prSet presAssocID="{462DE9A2-DBC2-4C0B-90C9-33916CF8777A}" presName="parentText" presStyleLbl="node1" presStyleIdx="2" presStyleCnt="3" custScaleX="63399">
        <dgm:presLayoutVars>
          <dgm:chMax val="1"/>
          <dgm:bulletEnabled val="1"/>
        </dgm:presLayoutVars>
      </dgm:prSet>
      <dgm:spPr/>
    </dgm:pt>
    <dgm:pt modelId="{2942D206-AA2B-4D8C-A850-03FFEB41A8BD}" type="pres">
      <dgm:prSet presAssocID="{462DE9A2-DBC2-4C0B-90C9-33916CF8777A}" presName="descendantText" presStyleLbl="alignAccFollowNode1" presStyleIdx="2" presStyleCnt="3" custLinFactNeighborX="512" custLinFactNeighborY="5140">
        <dgm:presLayoutVars>
          <dgm:bulletEnabled val="1"/>
        </dgm:presLayoutVars>
      </dgm:prSet>
      <dgm:spPr/>
    </dgm:pt>
  </dgm:ptLst>
  <dgm:cxnLst>
    <dgm:cxn modelId="{B98EE700-B67C-48A5-8210-98B0439B152B}" type="presOf" srcId="{4A1E1DAB-148B-437C-8F11-447B9920003F}" destId="{9AC12DA3-9F1C-42BF-AA3D-F733D0B30204}" srcOrd="0" destOrd="0" presId="urn:microsoft.com/office/officeart/2005/8/layout/vList5"/>
    <dgm:cxn modelId="{C9F7A003-5D8B-497E-AAFF-3F53959D49BC}" srcId="{4A1E1DAB-148B-437C-8F11-447B9920003F}" destId="{462DE9A2-DBC2-4C0B-90C9-33916CF8777A}" srcOrd="2" destOrd="0" parTransId="{1FFB2E7A-2C94-466E-A2EA-4A0B8712C829}" sibTransId="{9C9F29FA-05A4-45CF-B641-3C4122019D65}"/>
    <dgm:cxn modelId="{23EADC0D-8C49-45C2-89FD-A37F550E4746}" srcId="{4A1E1DAB-148B-437C-8F11-447B9920003F}" destId="{8C0F5ED6-FDA1-49D2-B9BD-E3162620508D}" srcOrd="1" destOrd="0" parTransId="{4FAC0FF0-66FF-4FB1-97D3-49054A1B81B7}" sibTransId="{85940B12-0D4C-40A7-9509-B2A1768C01C2}"/>
    <dgm:cxn modelId="{301EBA1B-0501-4DCA-843F-BDE0FABF56F1}" type="presOf" srcId="{8C0F5ED6-FDA1-49D2-B9BD-E3162620508D}" destId="{40C80F88-7ABC-4C33-9C01-F4B84C8D3FF7}" srcOrd="0" destOrd="0" presId="urn:microsoft.com/office/officeart/2005/8/layout/vList5"/>
    <dgm:cxn modelId="{4C96F120-4406-49D4-BB38-1BEDB1F48373}" type="presOf" srcId="{5C123E3C-36D7-4AA2-94CD-87CB44701104}" destId="{409F3D59-1C65-452C-B2C2-C82B684FCD32}" srcOrd="0" destOrd="0" presId="urn:microsoft.com/office/officeart/2005/8/layout/vList5"/>
    <dgm:cxn modelId="{B2B4812B-AE39-4219-A21A-1C3349D20C5C}" type="presOf" srcId="{CD810819-7DE5-4279-9C72-98FD92CAEA4A}" destId="{805238A4-3EA1-4925-A54D-157C8EC03019}" srcOrd="0" destOrd="0" presId="urn:microsoft.com/office/officeart/2005/8/layout/vList5"/>
    <dgm:cxn modelId="{CD43E232-3FB6-40C5-8A5A-2B51464369E2}" srcId="{CD810819-7DE5-4279-9C72-98FD92CAEA4A}" destId="{0B6FC4D6-2AF1-41F2-8E7D-58CD150AA2CD}" srcOrd="0" destOrd="0" parTransId="{30F7ACBC-2B65-4D13-85F4-83C5A0A98CF2}" sibTransId="{717E54EE-D01C-4DE1-9778-50704C0645F4}"/>
    <dgm:cxn modelId="{6BBED533-5125-4994-B34C-999646275B30}" type="presOf" srcId="{0B6FC4D6-2AF1-41F2-8E7D-58CD150AA2CD}" destId="{A3FF8393-D1F2-40AD-81E1-FF4046CCED9D}" srcOrd="0" destOrd="0" presId="urn:microsoft.com/office/officeart/2005/8/layout/vList5"/>
    <dgm:cxn modelId="{F1247E48-5247-471F-AF84-11608DBF1E4A}" type="presOf" srcId="{9A7CE912-C4C5-4B6D-8492-CAC675551588}" destId="{2942D206-AA2B-4D8C-A850-03FFEB41A8BD}" srcOrd="0" destOrd="0" presId="urn:microsoft.com/office/officeart/2005/8/layout/vList5"/>
    <dgm:cxn modelId="{95FE648E-EAB1-4305-AC61-FCF558DFAC1A}" srcId="{4A1E1DAB-148B-437C-8F11-447B9920003F}" destId="{CD810819-7DE5-4279-9C72-98FD92CAEA4A}" srcOrd="0" destOrd="0" parTransId="{BA5D0313-5CD7-4D38-B3FA-C038C2D9A13F}" sibTransId="{C8E0E1A1-5BCE-4A9C-B1B9-092E2E2A09CE}"/>
    <dgm:cxn modelId="{D63FA29D-8E7D-4963-9241-714C61DBC740}" srcId="{8C0F5ED6-FDA1-49D2-B9BD-E3162620508D}" destId="{5C123E3C-36D7-4AA2-94CD-87CB44701104}" srcOrd="0" destOrd="0" parTransId="{8582939F-E786-4566-AD27-AFA1793FDF1D}" sibTransId="{0FCE8FED-4DDC-42AB-921A-0609624C8978}"/>
    <dgm:cxn modelId="{BD2102CF-B4D9-481D-83CE-804A75098DA2}" srcId="{462DE9A2-DBC2-4C0B-90C9-33916CF8777A}" destId="{9A7CE912-C4C5-4B6D-8492-CAC675551588}" srcOrd="0" destOrd="0" parTransId="{C2BE4EA9-A296-4F7D-A23C-ADC3D4FF90A0}" sibTransId="{F9B0163C-E9E9-4883-BBE5-9BFF4430C31E}"/>
    <dgm:cxn modelId="{A686D0D4-FB29-4BFD-96B4-CB9D6E8A2727}" type="presOf" srcId="{462DE9A2-DBC2-4C0B-90C9-33916CF8777A}" destId="{E626755B-DF06-4EAE-B900-944FAA665C06}" srcOrd="0" destOrd="0" presId="urn:microsoft.com/office/officeart/2005/8/layout/vList5"/>
    <dgm:cxn modelId="{7D939092-434B-4EF2-BB4A-77B4199F6ED6}" type="presParOf" srcId="{9AC12DA3-9F1C-42BF-AA3D-F733D0B30204}" destId="{50250249-A18C-4166-AAA5-B5FF27DFD538}" srcOrd="0" destOrd="0" presId="urn:microsoft.com/office/officeart/2005/8/layout/vList5"/>
    <dgm:cxn modelId="{09FE1B76-EC6B-41FF-9B38-43160E173E4A}" type="presParOf" srcId="{50250249-A18C-4166-AAA5-B5FF27DFD538}" destId="{805238A4-3EA1-4925-A54D-157C8EC03019}" srcOrd="0" destOrd="0" presId="urn:microsoft.com/office/officeart/2005/8/layout/vList5"/>
    <dgm:cxn modelId="{4C8AC06F-4E86-46E1-A96B-4592233E10A2}" type="presParOf" srcId="{50250249-A18C-4166-AAA5-B5FF27DFD538}" destId="{A3FF8393-D1F2-40AD-81E1-FF4046CCED9D}" srcOrd="1" destOrd="0" presId="urn:microsoft.com/office/officeart/2005/8/layout/vList5"/>
    <dgm:cxn modelId="{DBE55B9B-D286-4C3D-8909-EBEA9B8A617C}" type="presParOf" srcId="{9AC12DA3-9F1C-42BF-AA3D-F733D0B30204}" destId="{8BC99624-6F3A-43F0-B278-E19EB6F42BEB}" srcOrd="1" destOrd="0" presId="urn:microsoft.com/office/officeart/2005/8/layout/vList5"/>
    <dgm:cxn modelId="{B385E71A-301C-46BD-8D0D-A50F06BC44B3}" type="presParOf" srcId="{9AC12DA3-9F1C-42BF-AA3D-F733D0B30204}" destId="{06D73759-0207-42AD-8950-F30566E540E8}" srcOrd="2" destOrd="0" presId="urn:microsoft.com/office/officeart/2005/8/layout/vList5"/>
    <dgm:cxn modelId="{79D612D9-2256-4A44-9A01-B2ADA45FBEB3}" type="presParOf" srcId="{06D73759-0207-42AD-8950-F30566E540E8}" destId="{40C80F88-7ABC-4C33-9C01-F4B84C8D3FF7}" srcOrd="0" destOrd="0" presId="urn:microsoft.com/office/officeart/2005/8/layout/vList5"/>
    <dgm:cxn modelId="{0D62D68B-5D3A-4E5B-A1EE-858298AC6F2A}" type="presParOf" srcId="{06D73759-0207-42AD-8950-F30566E540E8}" destId="{409F3D59-1C65-452C-B2C2-C82B684FCD32}" srcOrd="1" destOrd="0" presId="urn:microsoft.com/office/officeart/2005/8/layout/vList5"/>
    <dgm:cxn modelId="{8D722DB9-20B1-47A0-84EB-08A5B1CEEC1C}" type="presParOf" srcId="{9AC12DA3-9F1C-42BF-AA3D-F733D0B30204}" destId="{2E5D4F0B-777A-4B5A-9CD3-CD2EF3A1F8B1}" srcOrd="3" destOrd="0" presId="urn:microsoft.com/office/officeart/2005/8/layout/vList5"/>
    <dgm:cxn modelId="{04A231B2-B305-40A7-8C5D-5A0738D3A15F}" type="presParOf" srcId="{9AC12DA3-9F1C-42BF-AA3D-F733D0B30204}" destId="{A52751DC-C43C-4DB1-B406-197DC0401C1C}" srcOrd="4" destOrd="0" presId="urn:microsoft.com/office/officeart/2005/8/layout/vList5"/>
    <dgm:cxn modelId="{C3167042-5F52-484F-92F3-41295AEBD84E}" type="presParOf" srcId="{A52751DC-C43C-4DB1-B406-197DC0401C1C}" destId="{E626755B-DF06-4EAE-B900-944FAA665C06}" srcOrd="0" destOrd="0" presId="urn:microsoft.com/office/officeart/2005/8/layout/vList5"/>
    <dgm:cxn modelId="{2372BD30-A1E2-4129-BD0D-30ABE539C08B}" type="presParOf" srcId="{A52751DC-C43C-4DB1-B406-197DC0401C1C}" destId="{2942D206-AA2B-4D8C-A850-03FFEB41A8BD}" srcOrd="1" destOrd="0" presId="urn:microsoft.com/office/officeart/2005/8/layout/vList5"/>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F8393-D1F2-40AD-81E1-FF4046CCED9D}">
      <dsp:nvSpPr>
        <dsp:cNvPr id="0" name=""/>
        <dsp:cNvSpPr/>
      </dsp:nvSpPr>
      <dsp:spPr>
        <a:xfrm rot="5400000">
          <a:off x="6472172" y="-2868665"/>
          <a:ext cx="1375171" cy="7461504"/>
        </a:xfrm>
        <a:prstGeom prst="round2SameRect">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cene3d>
          <a:camera prst="obliqueTopLeft" zoom="92000"/>
          <a:lightRig rig="balanced" dir="t">
            <a:rot lat="0" lon="0" rev="12700000"/>
          </a:lightRig>
        </a:scene3d>
        <a:sp3d prstMaterial="plastic">
          <a:bevelT w="25400" h="25400"/>
          <a:bevelB w="25400" h="25400"/>
        </a:sp3d>
      </dsp:spPr>
      <dsp:style>
        <a:lnRef idx="0">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endParaRPr lang="en-AU" sz="6500" kern="1200" dirty="0"/>
        </a:p>
      </dsp:txBody>
      <dsp:txXfrm rot="-5400000">
        <a:off x="3429006" y="241631"/>
        <a:ext cx="7394374" cy="1240911"/>
      </dsp:txXfrm>
    </dsp:sp>
    <dsp:sp modelId="{805238A4-3EA1-4925-A54D-157C8EC03019}">
      <dsp:nvSpPr>
        <dsp:cNvPr id="0" name=""/>
        <dsp:cNvSpPr/>
      </dsp:nvSpPr>
      <dsp:spPr>
        <a:xfrm>
          <a:off x="768089" y="2604"/>
          <a:ext cx="2660916" cy="1718964"/>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bliqueTopLef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AU" sz="2900" kern="1200" dirty="0"/>
            <a:t>Apps/Services</a:t>
          </a:r>
        </a:p>
      </dsp:txBody>
      <dsp:txXfrm>
        <a:off x="852002" y="86517"/>
        <a:ext cx="2493090" cy="1551138"/>
      </dsp:txXfrm>
    </dsp:sp>
    <dsp:sp modelId="{409F3D59-1C65-452C-B2C2-C82B684FCD32}">
      <dsp:nvSpPr>
        <dsp:cNvPr id="0" name=""/>
        <dsp:cNvSpPr/>
      </dsp:nvSpPr>
      <dsp:spPr>
        <a:xfrm rot="5400000">
          <a:off x="6472172" y="-1063752"/>
          <a:ext cx="1375171" cy="7461504"/>
        </a:xfrm>
        <a:prstGeom prst="round2SameRect">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cene3d>
          <a:camera prst="obliqueTopLeft" zoom="92000"/>
          <a:lightRig rig="balanced" dir="t">
            <a:rot lat="0" lon="0" rev="12700000"/>
          </a:lightRig>
        </a:scene3d>
        <a:sp3d prstMaterial="plastic">
          <a:bevelT w="25400" h="25400"/>
          <a:bevelB w="25400" h="25400"/>
        </a:sp3d>
      </dsp:spPr>
      <dsp:style>
        <a:lnRef idx="0">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endParaRPr lang="en-AU" sz="6500" kern="1200" dirty="0"/>
        </a:p>
      </dsp:txBody>
      <dsp:txXfrm rot="-5400000">
        <a:off x="3429006" y="2046544"/>
        <a:ext cx="7394374" cy="1240911"/>
      </dsp:txXfrm>
    </dsp:sp>
    <dsp:sp modelId="{40C80F88-7ABC-4C33-9C01-F4B84C8D3FF7}">
      <dsp:nvSpPr>
        <dsp:cNvPr id="0" name=""/>
        <dsp:cNvSpPr/>
      </dsp:nvSpPr>
      <dsp:spPr>
        <a:xfrm>
          <a:off x="768089" y="1807517"/>
          <a:ext cx="2660916" cy="1718964"/>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bliqueTopLef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AU" sz="2900" kern="1200" dirty="0"/>
            <a:t>Kubernetes</a:t>
          </a:r>
        </a:p>
      </dsp:txBody>
      <dsp:txXfrm>
        <a:off x="852002" y="1891430"/>
        <a:ext cx="2493090" cy="1551138"/>
      </dsp:txXfrm>
    </dsp:sp>
    <dsp:sp modelId="{2942D206-AA2B-4D8C-A850-03FFEB41A8BD}">
      <dsp:nvSpPr>
        <dsp:cNvPr id="0" name=""/>
        <dsp:cNvSpPr/>
      </dsp:nvSpPr>
      <dsp:spPr>
        <a:xfrm rot="5400000">
          <a:off x="6493661" y="811844"/>
          <a:ext cx="1375171" cy="7461504"/>
        </a:xfrm>
        <a:prstGeom prst="round2SameRect">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cene3d>
          <a:camera prst="obliqueTopLeft" zoom="92000"/>
          <a:lightRig rig="balanced" dir="t">
            <a:rot lat="0" lon="0" rev="12700000"/>
          </a:lightRig>
        </a:scene3d>
        <a:sp3d prstMaterial="plastic">
          <a:bevelT w="25400" h="25400"/>
          <a:bevelB w="25400" h="25400"/>
        </a:sp3d>
      </dsp:spPr>
      <dsp:style>
        <a:lnRef idx="0">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endParaRPr lang="en-AU" sz="6500" kern="1200" dirty="0"/>
        </a:p>
      </dsp:txBody>
      <dsp:txXfrm rot="-5400000">
        <a:off x="3450495" y="3922140"/>
        <a:ext cx="7394374" cy="1240911"/>
      </dsp:txXfrm>
    </dsp:sp>
    <dsp:sp modelId="{E626755B-DF06-4EAE-B900-944FAA665C06}">
      <dsp:nvSpPr>
        <dsp:cNvPr id="0" name=""/>
        <dsp:cNvSpPr/>
      </dsp:nvSpPr>
      <dsp:spPr>
        <a:xfrm>
          <a:off x="768089" y="3612430"/>
          <a:ext cx="2660916" cy="1718964"/>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bliqueTopLef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AU" sz="2900" kern="1200" dirty="0"/>
            <a:t>AWS</a:t>
          </a:r>
        </a:p>
      </dsp:txBody>
      <dsp:txXfrm>
        <a:off x="852002" y="3696343"/>
        <a:ext cx="2493090" cy="155113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1pPr>
            <a:lvl2pPr marL="914400" marR="0" lvl="1"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2pPr>
            <a:lvl3pPr marL="1371600" marR="0" lvl="2"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3pPr>
            <a:lvl4pPr marL="1828800" marR="0" lvl="3"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4pPr>
            <a:lvl5pPr marL="2286000" marR="0" lvl="4"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5pPr>
            <a:lvl6pPr marL="2743200" marR="0" lvl="5"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6pPr>
            <a:lvl7pPr marL="3200400" marR="0" lvl="6"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7pPr>
            <a:lvl8pPr marL="3657600" marR="0" lvl="7"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8pPr>
            <a:lvl9pPr marL="4114800" marR="0" lvl="8"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p:cNvGrpSpPr/>
        <p:nvPr/>
      </p:nvGrpSpPr>
      <p:grpSpPr>
        <a:xfrm>
          <a:off x="0" y="0"/>
          <a:ext cx="0" cy="0"/>
          <a:chOff x="0" y="0"/>
          <a:chExt cx="0" cy="0"/>
        </a:xfrm>
      </p:grpSpPr>
      <p:sp>
        <p:nvSpPr>
          <p:cNvPr id="14" name="Google Shape;14;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The CEOS Earth Analytics Interoperability Lab (EAIL or “The Lab” for short) is a new initiative, an experiment mainly responding to demand from CEOS Projects related to the CEOS Future Data Architectures and Analysis Ready Data strategy</a:t>
            </a:r>
            <a:endParaRPr dirty="0"/>
          </a:p>
        </p:txBody>
      </p:sp>
      <p:sp>
        <p:nvSpPr>
          <p:cNvPr id="15" name="Google Shape;1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For those of you wanting deeper information on technical architecture.</a:t>
            </a:r>
          </a:p>
          <a:p>
            <a:r>
              <a:rPr lang="en-AU" dirty="0"/>
              <a:t>CSIROs EASI Hub which powers the EAIL runs on Kubernetes and makes use of the AWS Cloud for resource provisioning.</a:t>
            </a:r>
          </a:p>
          <a:p>
            <a:endParaRPr lang="en-AU" dirty="0"/>
          </a:p>
          <a:p>
            <a:r>
              <a:rPr lang="en-AU" dirty="0"/>
              <a:t>Kubernetes provides all the container orchestration and scheduling control across </a:t>
            </a:r>
            <a:r>
              <a:rPr lang="en-AU" dirty="0" err="1"/>
              <a:t>Dask</a:t>
            </a:r>
            <a:r>
              <a:rPr lang="en-AU" dirty="0"/>
              <a:t>, Web Portal Deployments, Argo Workflows, etc. </a:t>
            </a:r>
          </a:p>
          <a:p>
            <a:endParaRPr lang="en-AU" dirty="0"/>
          </a:p>
          <a:p>
            <a:r>
              <a:rPr lang="en-AU" dirty="0"/>
              <a:t>It’s a Cloud Native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49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In addition to the apps, storage and compute infrastructure the EAIL also supports experiments in Cloud data formats.</a:t>
            </a:r>
          </a:p>
          <a:p>
            <a:r>
              <a:rPr lang="en-AU" dirty="0"/>
              <a:t>COGS is readily available and supported via the Open Data Cube and associated python libraries (e.g. </a:t>
            </a:r>
            <a:r>
              <a:rPr lang="en-AU" dirty="0" err="1"/>
              <a:t>rasterio</a:t>
            </a:r>
            <a:r>
              <a:rPr lang="en-AU" dirty="0"/>
              <a:t>)</a:t>
            </a:r>
          </a:p>
          <a:p>
            <a:r>
              <a:rPr lang="en-AU" dirty="0"/>
              <a:t>Zarr support is being developed by CSIRO in the Open Data Cube and available as an experimental environment for those interested (you can also do this via standard </a:t>
            </a:r>
            <a:r>
              <a:rPr lang="en-AU" dirty="0" err="1"/>
              <a:t>xarray</a:t>
            </a:r>
            <a:r>
              <a:rPr lang="en-AU" dirty="0"/>
              <a:t> </a:t>
            </a:r>
            <a:r>
              <a:rPr lang="en-AU" dirty="0" err="1"/>
              <a:t>zarr</a:t>
            </a:r>
            <a:r>
              <a:rPr lang="en-AU" dirty="0"/>
              <a:t> support).</a:t>
            </a:r>
          </a:p>
          <a:p>
            <a:endParaRPr lang="en-AU" dirty="0"/>
          </a:p>
          <a:p>
            <a:r>
              <a:rPr lang="en-AU" dirty="0"/>
              <a:t>It is anticipated other approaches (like S3netCDF) will be required for some interoperability experiments and these can be deployed when required.</a:t>
            </a:r>
          </a:p>
          <a:p>
            <a:endParaRPr lang="en-AU" dirty="0"/>
          </a:p>
          <a:p>
            <a:r>
              <a:rPr lang="en-AU" dirty="0"/>
              <a:t>One of the main advantages of the Lab is it is intended to be an innovation environment, not production, and has IT policies and expectations that match that role. There’s more flexibility in this environment.</a:t>
            </a:r>
          </a:p>
          <a:p>
            <a:endParaRPr lang="en-AU" dirty="0"/>
          </a:p>
          <a:p>
            <a:endParaRPr lang="en-AU" dirty="0"/>
          </a:p>
        </p:txBody>
      </p:sp>
    </p:spTree>
    <p:extLst>
      <p:ext uri="{BB962C8B-B14F-4D97-AF65-F5344CB8AC3E}">
        <p14:creationId xmlns:p14="http://schemas.microsoft.com/office/powerpoint/2010/main" val="450593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We also expect the Lab to be used to explore user requirements for data discovery, particularly Cloud data discovery and use.</a:t>
            </a:r>
          </a:p>
          <a:p>
            <a:endParaRPr lang="en-AU" dirty="0"/>
          </a:p>
          <a:p>
            <a:r>
              <a:rPr lang="en-AU" dirty="0"/>
              <a:t>Note how Discovery just became more challenging in the above snap shot from the AWS public datasets archive.</a:t>
            </a:r>
          </a:p>
          <a:p>
            <a:pPr marL="457200" indent="-457200">
              <a:buAutoNum type="arabicPeriod"/>
            </a:pPr>
            <a:r>
              <a:rPr lang="en-AU" dirty="0"/>
              <a:t>Neither of these are CEOS agency managed data sources</a:t>
            </a:r>
          </a:p>
          <a:p>
            <a:pPr marL="457200" indent="-457200">
              <a:buAutoNum type="arabicPeriod"/>
            </a:pPr>
            <a:r>
              <a:rPr lang="en-AU" dirty="0"/>
              <a:t>Integration of data would be across Regions</a:t>
            </a:r>
          </a:p>
          <a:p>
            <a:pPr marL="457200" indent="-457200">
              <a:buAutoNum type="arabicPeriod"/>
            </a:pPr>
            <a:r>
              <a:rPr lang="en-AU" dirty="0"/>
              <a:t>One is requestor pays</a:t>
            </a:r>
          </a:p>
          <a:p>
            <a:pPr marL="0" indent="0">
              <a:buNone/>
            </a:pPr>
            <a:endParaRPr lang="en-AU" dirty="0"/>
          </a:p>
          <a:p>
            <a:pPr marL="0" indent="0">
              <a:buNone/>
            </a:pPr>
            <a:r>
              <a:rPr lang="en-AU" dirty="0"/>
              <a:t>Mistakes can (and have) been made in the use of these datasets. </a:t>
            </a:r>
          </a:p>
        </p:txBody>
      </p:sp>
    </p:spTree>
    <p:extLst>
      <p:ext uri="{BB962C8B-B14F-4D97-AF65-F5344CB8AC3E}">
        <p14:creationId xmlns:p14="http://schemas.microsoft.com/office/powerpoint/2010/main" val="2617396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Most CEOS FDA prototypes use a similar breakdown of the architectural layers for simplicity (ODC and ESA for example)</a:t>
            </a:r>
          </a:p>
          <a:p>
            <a:r>
              <a:rPr lang="en-AU" dirty="0"/>
              <a:t>In practice they are federated service ecosystems with a variety of interface points at all levels available to users of all types – drawing that though is unhelpful to communication.</a:t>
            </a:r>
          </a:p>
          <a:p>
            <a:r>
              <a:rPr lang="en-AU" dirty="0"/>
              <a:t>Unfortunately the simplified view also hides very important changes in the ecosystem when it comes to interoperability</a:t>
            </a:r>
          </a:p>
          <a:p>
            <a:endParaRPr lang="en-AU" dirty="0"/>
          </a:p>
          <a:p>
            <a:r>
              <a:rPr lang="en-AU" dirty="0"/>
              <a:t>We can see a few though – practically all CEOS FDA pilots include the three interface types shown:</a:t>
            </a:r>
          </a:p>
          <a:p>
            <a:pPr marL="457200" indent="-457200">
              <a:buAutoNum type="arabicPeriod"/>
            </a:pPr>
            <a:r>
              <a:rPr lang="en-AU" dirty="0"/>
              <a:t>Web based users interfaces – not just data discovery, view and download. Full analytics capabilities for common use-cases (e.g. NDVI, Carbon, Hazards). These are often themed (e.g. ESA Thematic Exploitation Platforms is an entire family of themed web portals with common with shared components and data sources. </a:t>
            </a:r>
          </a:p>
          <a:p>
            <a:pPr marL="457200" indent="-457200">
              <a:buAutoNum type="arabicPeriod"/>
            </a:pPr>
            <a:r>
              <a:rPr lang="en-AU" dirty="0" err="1"/>
              <a:t>Jupyter</a:t>
            </a:r>
            <a:r>
              <a:rPr lang="en-AU" dirty="0"/>
              <a:t> notebooks – Interactive data analysis directly available to users. Opens up a whole new range of possible applications</a:t>
            </a:r>
          </a:p>
          <a:p>
            <a:pPr marL="457200" indent="-457200">
              <a:buAutoNum type="arabicPeriod"/>
            </a:pPr>
            <a:r>
              <a:rPr lang="en-AU" dirty="0"/>
              <a:t>APIs – a much lower level interface to both the data and analytical capabilities. Allows for direct integration with other third party applications and development.</a:t>
            </a:r>
          </a:p>
          <a:p>
            <a:pPr marL="0" indent="0">
              <a:buNone/>
            </a:pPr>
            <a:endParaRPr lang="en-AU" dirty="0"/>
          </a:p>
          <a:p>
            <a:pPr marL="0" indent="0">
              <a:buNone/>
            </a:pPr>
            <a:r>
              <a:rPr lang="en-AU" dirty="0"/>
              <a:t>As such we are hoping that The Lab will become a set of CEOS agency nodes.</a:t>
            </a:r>
          </a:p>
          <a:p>
            <a:pPr marL="0" indent="0">
              <a:buNone/>
            </a:pPr>
            <a:endParaRPr lang="en-AU" dirty="0"/>
          </a:p>
          <a:p>
            <a:pPr marL="0" indent="0">
              <a:buNone/>
            </a:pPr>
            <a:r>
              <a:rPr lang="en-AU" b="1" dirty="0"/>
              <a:t>CEOS agencies are invited to consider setting up a EAIL Node using their chosen technology stacks and to contribute to the EAIL initiative on interoperability experiments.</a:t>
            </a:r>
          </a:p>
          <a:p>
            <a:pPr marL="457200" indent="-457200">
              <a:buAutoNum type="arabicPeriod"/>
            </a:pPr>
            <a:endParaRPr lang="en-AU" dirty="0"/>
          </a:p>
        </p:txBody>
      </p:sp>
    </p:spTree>
    <p:extLst>
      <p:ext uri="{BB962C8B-B14F-4D97-AF65-F5344CB8AC3E}">
        <p14:creationId xmlns:p14="http://schemas.microsoft.com/office/powerpoint/2010/main" val="387651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At this stage WGISS and SEO (specifically CSIRO and NASA) have performed an initial deployment and are working on establishing support and operations mechanism.</a:t>
            </a:r>
          </a:p>
          <a:p>
            <a:r>
              <a:rPr lang="en-AU" dirty="0"/>
              <a:t>WGISS, SEO, CEOS COAST, WG Disasters and the other projects mentioned early are also working on inventories of data, analytics, ARD, … needs which will be used to define the initial set of joint interoperability experiments.</a:t>
            </a:r>
          </a:p>
          <a:p>
            <a:endParaRPr lang="en-AU" dirty="0"/>
          </a:p>
          <a:p>
            <a:r>
              <a:rPr lang="en-AU" b="1" dirty="0"/>
              <a:t>Other CEOS Agencies are invited to participate in developing these experiments and conducting them with a view to developing WGISS best practice documents for CEOS</a:t>
            </a:r>
            <a:endParaRPr lang="en-AU" b="0" dirty="0"/>
          </a:p>
          <a:p>
            <a:endParaRPr lang="en-AU" b="0" dirty="0"/>
          </a:p>
          <a:p>
            <a:endParaRPr lang="en-AU" b="1" dirty="0"/>
          </a:p>
        </p:txBody>
      </p:sp>
    </p:spTree>
    <p:extLst>
      <p:ext uri="{BB962C8B-B14F-4D97-AF65-F5344CB8AC3E}">
        <p14:creationId xmlns:p14="http://schemas.microsoft.com/office/powerpoint/2010/main" val="243323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25000"/>
              </a:lnSpc>
              <a:spcBef>
                <a:spcPts val="0"/>
              </a:spcBef>
              <a:spcAft>
                <a:spcPts val="0"/>
              </a:spcAft>
              <a:buClr>
                <a:srgbClr val="000000"/>
              </a:buClr>
              <a:buSzPts val="1400"/>
              <a:buFont typeface="Arial"/>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Interoperability work is relevant to all of CEOS</a:t>
            </a:r>
            <a:r>
              <a:rPr lang="en-US" sz="2400" kern="1200" dirty="0">
                <a:solidFill>
                  <a:schemeClr val="tx1"/>
                </a:solidFill>
                <a:latin typeface="+mn-lt"/>
                <a:ea typeface="+mn-ea"/>
                <a:cs typeface="+mn-cs"/>
              </a:rPr>
              <a:t> and connected to LSI-VC, WGISS, </a:t>
            </a:r>
            <a:r>
              <a:rPr lang="en-US" sz="2400" kern="1200" dirty="0" err="1">
                <a:solidFill>
                  <a:schemeClr val="tx1"/>
                </a:solidFill>
                <a:latin typeface="+mn-lt"/>
                <a:ea typeface="+mn-ea"/>
                <a:cs typeface="+mn-cs"/>
              </a:rPr>
              <a:t>WGCapD</a:t>
            </a:r>
            <a:r>
              <a:rPr lang="en-US" sz="2400" kern="1200" dirty="0">
                <a:solidFill>
                  <a:schemeClr val="tx1"/>
                </a:solidFill>
                <a:latin typeface="+mn-lt"/>
                <a:ea typeface="+mn-ea"/>
                <a:cs typeface="+mn-cs"/>
              </a:rPr>
              <a:t> and the SEO. Plus specific projects (CEOS-COAST), and collaborators (GEO GLAM, GEO </a:t>
            </a:r>
            <a:r>
              <a:rPr lang="en-US" sz="2400" kern="1200" dirty="0" err="1">
                <a:solidFill>
                  <a:schemeClr val="tx1"/>
                </a:solidFill>
                <a:latin typeface="+mn-lt"/>
                <a:ea typeface="+mn-ea"/>
                <a:cs typeface="+mn-cs"/>
              </a:rPr>
              <a:t>Aquawatch</a:t>
            </a:r>
            <a:r>
              <a:rPr lang="en-US" sz="2400" kern="1200" dirty="0">
                <a:solidFill>
                  <a:schemeClr val="tx1"/>
                </a:solidFill>
                <a:latin typeface="+mn-lt"/>
                <a:ea typeface="+mn-ea"/>
                <a:cs typeface="+mn-cs"/>
              </a:rPr>
              <a:t>).</a:t>
            </a:r>
          </a:p>
          <a:p>
            <a:pPr marL="457200" marR="0" lvl="0" indent="-228600" algn="l" defTabSz="914400" rtl="0" eaLnBrk="1" fontAlgn="auto" latinLnBrk="0" hangingPunct="1">
              <a:lnSpc>
                <a:spcPct val="125000"/>
              </a:lnSpc>
              <a:spcBef>
                <a:spcPts val="0"/>
              </a:spcBef>
              <a:spcAft>
                <a:spcPts val="0"/>
              </a:spcAft>
              <a:buClr>
                <a:srgbClr val="000000"/>
              </a:buClr>
              <a:buSzPts val="1400"/>
              <a:buFont typeface="Arial"/>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A significant number of these projects have contacted WGISS and SEO for assistance and advice in two main areas:</a:t>
            </a:r>
          </a:p>
          <a:p>
            <a:pPr marL="571500" marR="0" lvl="0" indent="-342900" algn="l" defTabSz="914400" rtl="0" eaLnBrk="1" fontAlgn="auto" latinLnBrk="0" hangingPunct="1">
              <a:lnSpc>
                <a:spcPct val="125000"/>
              </a:lnSpc>
              <a:spcBef>
                <a:spcPts val="0"/>
              </a:spcBef>
              <a:spcAft>
                <a:spcPts val="0"/>
              </a:spcAft>
              <a:buClr>
                <a:srgbClr val="000000"/>
              </a:buClr>
              <a:buSzPts val="1400"/>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Integrated EO data analytics platform technology</a:t>
            </a:r>
          </a:p>
          <a:p>
            <a:pPr marL="571500" marR="0" lvl="0" indent="-342900" algn="l" defTabSz="914400" rtl="0" eaLnBrk="1" fontAlgn="auto" latinLnBrk="0" hangingPunct="1">
              <a:lnSpc>
                <a:spcPct val="125000"/>
              </a:lnSpc>
              <a:spcBef>
                <a:spcPts val="0"/>
              </a:spcBef>
              <a:spcAft>
                <a:spcPts val="0"/>
              </a:spcAft>
              <a:buClr>
                <a:srgbClr val="000000"/>
              </a:buClr>
              <a:buSzPts val="1400"/>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Analysis Ready Data – formats, discovery, use</a:t>
            </a:r>
          </a:p>
          <a:p>
            <a:pPr marL="571500" marR="0" lvl="0" indent="-342900" algn="l" defTabSz="914400" rtl="0" eaLnBrk="1" fontAlgn="auto" latinLnBrk="0" hangingPunct="1">
              <a:lnSpc>
                <a:spcPct val="125000"/>
              </a:lnSpc>
              <a:spcBef>
                <a:spcPts val="0"/>
              </a:spcBef>
              <a:spcAft>
                <a:spcPts val="0"/>
              </a:spcAft>
              <a:buClr>
                <a:srgbClr val="000000"/>
              </a:buClr>
              <a:buSzPts val="1400"/>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endParaRPr>
          </a:p>
          <a:p>
            <a:pPr marL="228600" marR="0" lvl="0" indent="0" algn="l" defTabSz="914400" rtl="0" eaLnBrk="1" fontAlgn="auto" latinLnBrk="0" hangingPunct="1">
              <a:lnSpc>
                <a:spcPct val="125000"/>
              </a:lnSpc>
              <a:spcBef>
                <a:spcPts val="0"/>
              </a:spcBef>
              <a:spcAft>
                <a:spcPts val="0"/>
              </a:spcAft>
              <a:buClr>
                <a:srgbClr val="000000"/>
              </a:buClr>
              <a:buSzPts val="1400"/>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endParaRPr>
          </a:p>
          <a:p>
            <a:r>
              <a:rPr lang="en-AU" dirty="0"/>
              <a:t>All involve multiple CEOS agencies, hence there is a strong need to interoperability. Most are also seeking a place to conduct experiments with newer technologies that aren’t always available from a CEOS agency (at least not yet).</a:t>
            </a:r>
          </a:p>
        </p:txBody>
      </p:sp>
    </p:spTree>
    <p:extLst>
      <p:ext uri="{BB962C8B-B14F-4D97-AF65-F5344CB8AC3E}">
        <p14:creationId xmlns:p14="http://schemas.microsoft.com/office/powerpoint/2010/main" val="3126502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Interoperability is a complex challenge with threads across multiple organizations, multiple technologies, multiple applications and algorithms.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WGISS has mature approaches for interoperable CEOS EO Data Discovery with the IDN, CWIC and </a:t>
            </a:r>
            <a:r>
              <a:rPr kumimoji="0" lang="en-US" sz="2400" b="0" i="0" u="none" strike="noStrike" kern="1200" cap="none" spc="0" normalizeH="0" baseline="0" noProof="0" dirty="0" err="1">
                <a:ln>
                  <a:noFill/>
                </a:ln>
                <a:solidFill>
                  <a:schemeClr val="tx1"/>
                </a:solidFill>
                <a:effectLst/>
                <a:uLnTx/>
                <a:uFillTx/>
                <a:latin typeface="+mn-lt"/>
                <a:ea typeface="+mn-ea"/>
                <a:cs typeface="+mn-cs"/>
                <a:sym typeface="Arial Bold"/>
              </a:rPr>
              <a:t>FedEO</a:t>
            </a: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 deployed across the CEOS ecosystem.</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These systems provide data discovery information onto GEO and UN SDGs.</a:t>
            </a:r>
          </a:p>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endParaRP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In recent years, the FDA and ARD </a:t>
            </a:r>
            <a:r>
              <a:rPr kumimoji="0" lang="en-US" sz="2400" b="0" i="0" u="none" strike="noStrike" kern="1200" cap="none" spc="0" normalizeH="0" baseline="0" noProof="0" dirty="0" err="1">
                <a:ln>
                  <a:noFill/>
                </a:ln>
                <a:solidFill>
                  <a:schemeClr val="tx1"/>
                </a:solidFill>
                <a:effectLst/>
                <a:uLnTx/>
                <a:uFillTx/>
                <a:latin typeface="+mn-lt"/>
                <a:ea typeface="+mn-ea"/>
                <a:cs typeface="+mn-cs"/>
                <a:sym typeface="Arial Bold"/>
              </a:rPr>
              <a:t>strategoes</a:t>
            </a: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 along with the rise of Cloud computing has provided new opportunities.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Several CEOS agencies have trialed different approaches and new technologies to meet the growing demand.</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With the experienced gained WGISS is embarking on several initiatives in interoperability to help develop Best Practices.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sym typeface="Arial Bold"/>
              </a:rPr>
              <a:t>“The Lab” is one of the responses and you will hear about the others in separate WGISS 50 sessions.</a:t>
            </a:r>
          </a:p>
        </p:txBody>
      </p:sp>
    </p:spTree>
    <p:extLst>
      <p:ext uri="{BB962C8B-B14F-4D97-AF65-F5344CB8AC3E}">
        <p14:creationId xmlns:p14="http://schemas.microsoft.com/office/powerpoint/2010/main" val="209335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lang="en-AU" sz="2400" kern="1200" dirty="0">
                <a:solidFill>
                  <a:prstClr val="white"/>
                </a:solidFill>
                <a:latin typeface="Helvetica" charset="0"/>
                <a:ea typeface="Helvetica" charset="0"/>
                <a:cs typeface="Helvetica" charset="0"/>
              </a:rPr>
              <a:t>WGISS and SEO jointly proposed “The Lab” as an initiative at WGISS-49.</a:t>
            </a:r>
          </a:p>
          <a:p>
            <a:pPr marL="0" marR="0" lvl="0" indent="0" algn="l" defTabSz="457200" rtl="0" eaLnBrk="1" fontAlgn="auto" latinLnBrk="0" hangingPunct="1">
              <a:lnSpc>
                <a:spcPct val="125000"/>
              </a:lnSpc>
              <a:spcBef>
                <a:spcPts val="0"/>
              </a:spcBef>
              <a:spcAft>
                <a:spcPts val="0"/>
              </a:spcAft>
              <a:buClrTx/>
              <a:buSzTx/>
              <a:buFontTx/>
              <a:buNone/>
              <a:tabLst/>
              <a:defRPr/>
            </a:pPr>
            <a:r>
              <a:rPr lang="en-AU" sz="2400" kern="1200" dirty="0">
                <a:solidFill>
                  <a:prstClr val="white"/>
                </a:solidFill>
                <a:latin typeface="Helvetica" charset="0"/>
                <a:ea typeface="Helvetica" charset="0"/>
                <a:cs typeface="Helvetica" charset="0"/>
              </a:rPr>
              <a:t>It was intended (and to some extent still is) as an experimental initiative.</a:t>
            </a:r>
          </a:p>
          <a:p>
            <a:pPr marL="0" marR="0" lvl="0" indent="0" algn="l" defTabSz="457200" rtl="0" eaLnBrk="1" fontAlgn="auto" latinLnBrk="0" hangingPunct="1">
              <a:lnSpc>
                <a:spcPct val="125000"/>
              </a:lnSpc>
              <a:spcBef>
                <a:spcPts val="0"/>
              </a:spcBef>
              <a:spcAft>
                <a:spcPts val="0"/>
              </a:spcAft>
              <a:buClrTx/>
              <a:buSzTx/>
              <a:buFontTx/>
              <a:buNone/>
              <a:tabLst/>
              <a:defRPr/>
            </a:pPr>
            <a:r>
              <a:rPr lang="en-AU" sz="2400" kern="1200" dirty="0">
                <a:solidFill>
                  <a:prstClr val="white"/>
                </a:solidFill>
                <a:latin typeface="Helvetica" charset="0"/>
                <a:ea typeface="Helvetica" charset="0"/>
                <a:cs typeface="Helvetica" charset="0"/>
              </a:rPr>
              <a:t>Based on the queries being received there appeared to be a gap in the CEOS ecosystem for some of the projects, almost always related to interoperability and/or new technologies.</a:t>
            </a:r>
          </a:p>
          <a:p>
            <a:pPr marL="0" marR="0" lvl="0" indent="0" algn="l" defTabSz="457200" rtl="0" eaLnBrk="1" fontAlgn="auto" latinLnBrk="0" hangingPunct="1">
              <a:lnSpc>
                <a:spcPct val="125000"/>
              </a:lnSpc>
              <a:spcBef>
                <a:spcPts val="0"/>
              </a:spcBef>
              <a:spcAft>
                <a:spcPts val="0"/>
              </a:spcAft>
              <a:buClrTx/>
              <a:buSzTx/>
              <a:buFontTx/>
              <a:buNone/>
              <a:tabLst/>
              <a:defRPr/>
            </a:pPr>
            <a:endParaRPr lang="en-AU" sz="2400" kern="1200" dirty="0">
              <a:solidFill>
                <a:prstClr val="white"/>
              </a:solidFill>
              <a:latin typeface="Helvetica" charset="0"/>
              <a:ea typeface="Helvetica" charset="0"/>
              <a:cs typeface="Helvetica" charset="0"/>
            </a:endParaRPr>
          </a:p>
          <a:p>
            <a:pPr marL="0" marR="0" lvl="0" indent="0" algn="l" defTabSz="457200" rtl="0" eaLnBrk="1" fontAlgn="auto" latinLnBrk="0" hangingPunct="1">
              <a:lnSpc>
                <a:spcPct val="125000"/>
              </a:lnSpc>
              <a:spcBef>
                <a:spcPts val="0"/>
              </a:spcBef>
              <a:spcAft>
                <a:spcPts val="0"/>
              </a:spcAft>
              <a:buClrTx/>
              <a:buSzTx/>
              <a:buFontTx/>
              <a:buNone/>
              <a:tabLst/>
              <a:defRPr/>
            </a:pPr>
            <a:r>
              <a:rPr lang="en-AU" sz="2400" kern="1200" dirty="0">
                <a:solidFill>
                  <a:prstClr val="white"/>
                </a:solidFill>
                <a:latin typeface="Helvetica" charset="0"/>
                <a:ea typeface="Helvetica" charset="0"/>
                <a:cs typeface="Helvetica" charset="0"/>
              </a:rPr>
              <a:t>The proposal was to provide a </a:t>
            </a:r>
            <a:r>
              <a:rPr lang="en-AU" sz="2400" i="1" kern="1200" dirty="0">
                <a:solidFill>
                  <a:prstClr val="white"/>
                </a:solidFill>
                <a:latin typeface="Helvetica" charset="0"/>
                <a:ea typeface="Helvetica" charset="0"/>
                <a:cs typeface="Helvetica" charset="0"/>
              </a:rPr>
              <a:t>temporary</a:t>
            </a:r>
            <a:r>
              <a:rPr lang="en-AU" sz="2400" i="0" kern="1200" dirty="0">
                <a:solidFill>
                  <a:prstClr val="white"/>
                </a:solidFill>
                <a:latin typeface="Helvetica" charset="0"/>
                <a:ea typeface="Helvetica" charset="0"/>
                <a:cs typeface="Helvetica" charset="0"/>
              </a:rPr>
              <a:t> environment for these interoperability issues to be explored and validated </a:t>
            </a:r>
            <a:r>
              <a:rPr lang="en-AU" sz="2400" i="1" kern="1200" dirty="0">
                <a:solidFill>
                  <a:prstClr val="white"/>
                </a:solidFill>
                <a:latin typeface="Helvetica" charset="0"/>
                <a:ea typeface="Helvetica" charset="0"/>
                <a:cs typeface="Helvetica" charset="0"/>
              </a:rPr>
              <a:t>by these project</a:t>
            </a:r>
            <a:r>
              <a:rPr lang="en-AU" sz="2400" i="0" kern="1200" dirty="0">
                <a:solidFill>
                  <a:prstClr val="white"/>
                </a:solidFill>
                <a:latin typeface="Helvetica" charset="0"/>
                <a:ea typeface="Helvetica" charset="0"/>
                <a:cs typeface="Helvetica" charset="0"/>
              </a:rPr>
              <a:t>s</a:t>
            </a:r>
            <a:r>
              <a:rPr lang="en-AU" sz="2400" i="1" kern="1200" dirty="0">
                <a:solidFill>
                  <a:prstClr val="white"/>
                </a:solidFill>
                <a:latin typeface="Helvetica" charset="0"/>
                <a:ea typeface="Helvetica" charset="0"/>
                <a:cs typeface="Helvetica" charset="0"/>
              </a:rPr>
              <a:t>.</a:t>
            </a:r>
          </a:p>
          <a:p>
            <a:pPr marL="0" marR="0" lvl="0" indent="0" algn="l" defTabSz="457200" rtl="0" eaLnBrk="1" fontAlgn="auto" latinLnBrk="0" hangingPunct="1">
              <a:lnSpc>
                <a:spcPct val="125000"/>
              </a:lnSpc>
              <a:spcBef>
                <a:spcPts val="0"/>
              </a:spcBef>
              <a:spcAft>
                <a:spcPts val="0"/>
              </a:spcAft>
              <a:buClrTx/>
              <a:buSzTx/>
              <a:buFontTx/>
              <a:buNone/>
              <a:tabLst/>
              <a:defRPr/>
            </a:pPr>
            <a:r>
              <a:rPr lang="en-AU" sz="2400" i="0" kern="1200" dirty="0">
                <a:solidFill>
                  <a:prstClr val="white"/>
                </a:solidFill>
                <a:latin typeface="Helvetica" charset="0"/>
                <a:ea typeface="Helvetica" charset="0"/>
                <a:cs typeface="Helvetica" charset="0"/>
              </a:rPr>
              <a:t>It isn’t the goal of “The Lab” to provide an ongoing operational environment (though technically is certainly capable of doing so neither WGISS or SEO could financially support sustained operations at scale – based on demand though there is certainly going to need to be a conversation about this! (in a positive way))</a:t>
            </a:r>
          </a:p>
          <a:p>
            <a:pPr marL="0" marR="0" lvl="0" indent="0" algn="l" defTabSz="457200" rtl="0" eaLnBrk="1" fontAlgn="auto" latinLnBrk="0" hangingPunct="1">
              <a:lnSpc>
                <a:spcPct val="125000"/>
              </a:lnSpc>
              <a:spcBef>
                <a:spcPts val="0"/>
              </a:spcBef>
              <a:spcAft>
                <a:spcPts val="0"/>
              </a:spcAft>
              <a:buClrTx/>
              <a:buSzTx/>
              <a:buFontTx/>
              <a:buNone/>
              <a:tabLst/>
              <a:defRPr/>
            </a:pPr>
            <a:endParaRPr lang="en-AU" sz="2400" i="0" kern="1200" dirty="0">
              <a:solidFill>
                <a:prstClr val="white"/>
              </a:solidFill>
              <a:latin typeface="Helvetica" charset="0"/>
              <a:ea typeface="Helvetica" charset="0"/>
              <a:cs typeface="Helvetica" charset="0"/>
            </a:endParaRPr>
          </a:p>
          <a:p>
            <a:pPr marL="0" marR="0" lvl="0" indent="0" algn="l" defTabSz="457200" rtl="0" eaLnBrk="1" fontAlgn="auto" latinLnBrk="0" hangingPunct="1">
              <a:lnSpc>
                <a:spcPct val="125000"/>
              </a:lnSpc>
              <a:spcBef>
                <a:spcPts val="0"/>
              </a:spcBef>
              <a:spcAft>
                <a:spcPts val="0"/>
              </a:spcAft>
              <a:buClrTx/>
              <a:buSzTx/>
              <a:buFontTx/>
              <a:buNone/>
              <a:tabLst/>
              <a:defRPr/>
            </a:pPr>
            <a:r>
              <a:rPr lang="en-AU" sz="2400" i="0" kern="1200" dirty="0">
                <a:solidFill>
                  <a:prstClr val="white"/>
                </a:solidFill>
                <a:latin typeface="Helvetica" charset="0"/>
                <a:ea typeface="Helvetica" charset="0"/>
                <a:cs typeface="Helvetica" charset="0"/>
              </a:rPr>
              <a:t>The Lab provides a number of base technologies, ones common to many but not all CEOS technology explorations.</a:t>
            </a:r>
          </a:p>
          <a:p>
            <a:pPr marL="0" marR="0" lvl="0" indent="0" algn="l" defTabSz="457200" rtl="0" eaLnBrk="1" fontAlgn="auto" latinLnBrk="0" hangingPunct="1">
              <a:lnSpc>
                <a:spcPct val="125000"/>
              </a:lnSpc>
              <a:spcBef>
                <a:spcPts val="0"/>
              </a:spcBef>
              <a:spcAft>
                <a:spcPts val="0"/>
              </a:spcAft>
              <a:buClrTx/>
              <a:buSzTx/>
              <a:buFontTx/>
              <a:buNone/>
              <a:tabLst/>
              <a:defRPr/>
            </a:pPr>
            <a:endParaRPr lang="en-AU" sz="2400" kern="1200" dirty="0">
              <a:solidFill>
                <a:prstClr val="white"/>
              </a:solidFill>
              <a:latin typeface="Helvetica" charset="0"/>
              <a:ea typeface="Helvetica" charset="0"/>
              <a:cs typeface="Helvetica" charset="0"/>
            </a:endParaRPr>
          </a:p>
        </p:txBody>
      </p:sp>
    </p:spTree>
    <p:extLst>
      <p:ext uri="{BB962C8B-B14F-4D97-AF65-F5344CB8AC3E}">
        <p14:creationId xmlns:p14="http://schemas.microsoft.com/office/powerpoint/2010/main" val="3908817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lang="en-US" sz="2400" kern="1200" dirty="0">
                <a:solidFill>
                  <a:schemeClr val="tx1"/>
                </a:solidFill>
                <a:latin typeface="+mn-lt"/>
                <a:ea typeface="+mn-ea"/>
                <a:cs typeface="+mn-cs"/>
              </a:rPr>
              <a:t>Since WGISS-49 WGISS and SEO have been presenting the proposal for The Lab to other CEOS groups and projects.</a:t>
            </a:r>
          </a:p>
          <a:p>
            <a:pPr marL="0" marR="0" lvl="0" indent="0" algn="l" defTabSz="457200" rtl="0" eaLnBrk="1" fontAlgn="auto" latinLnBrk="0" hangingPunct="1">
              <a:lnSpc>
                <a:spcPct val="125000"/>
              </a:lnSpc>
              <a:spcBef>
                <a:spcPts val="0"/>
              </a:spcBef>
              <a:spcAft>
                <a:spcPts val="0"/>
              </a:spcAft>
              <a:buClrTx/>
              <a:buSzTx/>
              <a:buFontTx/>
              <a:buNone/>
              <a:tabLst/>
              <a:defRPr/>
            </a:pPr>
            <a:r>
              <a:rPr lang="en-US" sz="2400" kern="1200" dirty="0">
                <a:solidFill>
                  <a:schemeClr val="tx1"/>
                </a:solidFill>
                <a:latin typeface="+mn-lt"/>
                <a:ea typeface="+mn-ea"/>
                <a:cs typeface="+mn-cs"/>
              </a:rPr>
              <a:t>The interest was </a:t>
            </a:r>
            <a:r>
              <a:rPr lang="en-US" sz="2400" i="1" kern="1200" dirty="0">
                <a:solidFill>
                  <a:schemeClr val="tx1"/>
                </a:solidFill>
                <a:latin typeface="+mn-lt"/>
                <a:ea typeface="+mn-ea"/>
                <a:cs typeface="+mn-cs"/>
              </a:rPr>
              <a:t>much</a:t>
            </a:r>
            <a:r>
              <a:rPr lang="en-US" sz="2400" i="0" kern="1200" dirty="0">
                <a:solidFill>
                  <a:schemeClr val="tx1"/>
                </a:solidFill>
                <a:latin typeface="+mn-lt"/>
                <a:ea typeface="+mn-ea"/>
                <a:cs typeface="+mn-cs"/>
              </a:rPr>
              <a:t> stronger than anticipated.</a:t>
            </a:r>
          </a:p>
          <a:p>
            <a:pPr marL="0" marR="0" lvl="0" indent="0" algn="l" defTabSz="457200" rtl="0" eaLnBrk="1" fontAlgn="auto" latinLnBrk="0" hangingPunct="1">
              <a:lnSpc>
                <a:spcPct val="125000"/>
              </a:lnSpc>
              <a:spcBef>
                <a:spcPts val="0"/>
              </a:spcBef>
              <a:spcAft>
                <a:spcPts val="0"/>
              </a:spcAft>
              <a:buClrTx/>
              <a:buSzTx/>
              <a:buFontTx/>
              <a:buNone/>
              <a:tabLst/>
              <a:defRPr/>
            </a:pPr>
            <a:r>
              <a:rPr lang="en-US" sz="2400" i="0" kern="1200" dirty="0">
                <a:solidFill>
                  <a:schemeClr val="tx1"/>
                </a:solidFill>
                <a:latin typeface="+mn-lt"/>
                <a:ea typeface="+mn-ea"/>
                <a:cs typeface="+mn-cs"/>
              </a:rPr>
              <a:t>Several projects have already started work on requirements analysis, which you are hearing about in WGISS-50.</a:t>
            </a:r>
          </a:p>
          <a:p>
            <a:pPr marL="0" marR="0" lvl="0" indent="0" algn="l" defTabSz="457200" rtl="0" eaLnBrk="1" fontAlgn="auto" latinLnBrk="0" hangingPunct="1">
              <a:lnSpc>
                <a:spcPct val="125000"/>
              </a:lnSpc>
              <a:spcBef>
                <a:spcPts val="0"/>
              </a:spcBef>
              <a:spcAft>
                <a:spcPts val="0"/>
              </a:spcAft>
              <a:buClrTx/>
              <a:buSzTx/>
              <a:buFontTx/>
              <a:buNone/>
              <a:tabLst/>
              <a:defRPr/>
            </a:pPr>
            <a:r>
              <a:rPr lang="en-US" sz="2400" i="0" kern="1200" dirty="0">
                <a:solidFill>
                  <a:schemeClr val="tx1"/>
                </a:solidFill>
                <a:latin typeface="+mn-lt"/>
                <a:ea typeface="+mn-ea"/>
                <a:cs typeface="+mn-cs"/>
              </a:rPr>
              <a:t>SEO and WGISS are now scrambling to get the EAIL operations in place to support these projects and has been attending multiple meetings across the Projects to help them (and us) navigate the path ahead.</a:t>
            </a:r>
            <a:endParaRPr lang="en-US" sz="2400" kern="1200" dirty="0">
              <a:solidFill>
                <a:schemeClr val="tx1"/>
              </a:solidFill>
              <a:latin typeface="+mn-lt"/>
              <a:ea typeface="+mn-ea"/>
              <a:cs typeface="+mn-cs"/>
            </a:endParaRPr>
          </a:p>
          <a:p>
            <a:pPr marL="0" marR="0" lvl="0" indent="0" algn="l" defTabSz="457200" rtl="0" eaLnBrk="1" fontAlgn="auto" latinLnBrk="0" hangingPunct="1">
              <a:lnSpc>
                <a:spcPct val="125000"/>
              </a:lnSpc>
              <a:spcBef>
                <a:spcPts val="0"/>
              </a:spcBef>
              <a:spcAft>
                <a:spcPts val="0"/>
              </a:spcAft>
              <a:buClrTx/>
              <a:buSzTx/>
              <a:buFontTx/>
              <a:buNone/>
              <a:tabLst/>
              <a:defRPr/>
            </a:pPr>
            <a:endParaRPr lang="en-AU" sz="2400" kern="1200" dirty="0">
              <a:solidFill>
                <a:prstClr val="white"/>
              </a:solidFill>
              <a:latin typeface="Helvetica" charset="0"/>
              <a:ea typeface="Helvetica" charset="0"/>
              <a:cs typeface="Helvetica" charset="0"/>
            </a:endParaRPr>
          </a:p>
        </p:txBody>
      </p:sp>
    </p:spTree>
    <p:extLst>
      <p:ext uri="{BB962C8B-B14F-4D97-AF65-F5344CB8AC3E}">
        <p14:creationId xmlns:p14="http://schemas.microsoft.com/office/powerpoint/2010/main" val="34167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3100" b="0" kern="1200" dirty="0">
                <a:ln w="0"/>
                <a:solidFill>
                  <a:schemeClr val="tx1"/>
                </a:solidFill>
                <a:effectLst>
                  <a:outerShdw blurRad="38100" dist="19050" dir="2700000" algn="tl" rotWithShape="0">
                    <a:prstClr val="black">
                      <a:alpha val="40000"/>
                    </a:prstClr>
                  </a:outerShdw>
                </a:effectLst>
                <a:latin typeface="+mj-lt"/>
                <a:ea typeface="+mj-ea"/>
                <a:cs typeface="+mj-cs"/>
              </a:rPr>
              <a:t>The initial deployment is based on CSIRO’s Earth Analytics Science Innovation Lab powered by the Open Data Cube. </a:t>
            </a:r>
          </a:p>
          <a:p>
            <a:r>
              <a:rPr lang="en-AU" sz="3100" b="0" kern="1200" dirty="0">
                <a:ln w="0"/>
                <a:solidFill>
                  <a:schemeClr val="tx1"/>
                </a:solidFill>
                <a:effectLst>
                  <a:outerShdw blurRad="38100" dist="19050" dir="2700000" algn="tl" rotWithShape="0">
                    <a:prstClr val="black">
                      <a:alpha val="40000"/>
                    </a:prstClr>
                  </a:outerShdw>
                </a:effectLst>
                <a:latin typeface="+mj-lt"/>
                <a:ea typeface="+mj-ea"/>
                <a:cs typeface="+mj-cs"/>
              </a:rPr>
              <a:t>It’s a similar technology stack to that used by Geoscience Australia for is Digital Earth Australia and Africa initiatives and CEOS Open Data Cube by the SEO.</a:t>
            </a:r>
          </a:p>
          <a:p>
            <a:r>
              <a:rPr lang="en-AU" sz="3100" b="0" kern="1200" dirty="0">
                <a:ln w="0"/>
                <a:solidFill>
                  <a:schemeClr val="tx1"/>
                </a:solidFill>
                <a:effectLst>
                  <a:outerShdw blurRad="38100" dist="19050" dir="2700000" algn="tl" rotWithShape="0">
                    <a:prstClr val="black">
                      <a:alpha val="40000"/>
                    </a:prstClr>
                  </a:outerShdw>
                </a:effectLst>
                <a:latin typeface="+mj-lt"/>
                <a:ea typeface="+mj-ea"/>
                <a:cs typeface="+mj-cs"/>
              </a:rPr>
              <a:t>It includes a number of technologies that are common across many CEOS technology exploration initiatives, and the broader trends in data science (particularly the </a:t>
            </a:r>
            <a:r>
              <a:rPr lang="en-AU" sz="3100" b="0" kern="1200" dirty="0" err="1">
                <a:ln w="0"/>
                <a:solidFill>
                  <a:schemeClr val="tx1"/>
                </a:solidFill>
                <a:effectLst>
                  <a:outerShdw blurRad="38100" dist="19050" dir="2700000" algn="tl" rotWithShape="0">
                    <a:prstClr val="black">
                      <a:alpha val="40000"/>
                    </a:prstClr>
                  </a:outerShdw>
                </a:effectLst>
                <a:latin typeface="+mj-lt"/>
                <a:ea typeface="+mj-ea"/>
                <a:cs typeface="+mj-cs"/>
              </a:rPr>
              <a:t>PyData</a:t>
            </a:r>
            <a:r>
              <a:rPr lang="en-AU" sz="3100" b="0" kern="1200" dirty="0">
                <a:ln w="0"/>
                <a:solidFill>
                  <a:schemeClr val="tx1"/>
                </a:solidFill>
                <a:effectLst>
                  <a:outerShdw blurRad="38100" dist="19050" dir="2700000" algn="tl" rotWithShape="0">
                    <a:prstClr val="black">
                      <a:alpha val="40000"/>
                    </a:prstClr>
                  </a:outerShdw>
                </a:effectLst>
                <a:latin typeface="+mj-lt"/>
                <a:ea typeface="+mj-ea"/>
                <a:cs typeface="+mj-cs"/>
              </a:rPr>
              <a:t> ecosystem).</a:t>
            </a:r>
          </a:p>
          <a:p>
            <a:endParaRPr lang="en-AU" sz="3100" b="0" kern="1200" dirty="0">
              <a:ln w="0"/>
              <a:solidFill>
                <a:schemeClr val="tx1"/>
              </a:solidFill>
              <a:effectLst>
                <a:outerShdw blurRad="38100" dist="19050" dir="2700000" algn="tl" rotWithShape="0">
                  <a:prstClr val="black">
                    <a:alpha val="40000"/>
                  </a:prstClr>
                </a:outerShdw>
              </a:effectLst>
              <a:latin typeface="+mj-lt"/>
              <a:ea typeface="+mj-ea"/>
              <a:cs typeface="+mj-cs"/>
            </a:endParaRPr>
          </a:p>
          <a:p>
            <a:r>
              <a:rPr lang="en-AU" sz="3100" b="0" kern="1200" dirty="0" err="1">
                <a:ln w="0"/>
                <a:solidFill>
                  <a:schemeClr val="tx1"/>
                </a:solidFill>
                <a:effectLst>
                  <a:outerShdw blurRad="38100" dist="19050" dir="2700000" algn="tl" rotWithShape="0">
                    <a:prstClr val="black">
                      <a:alpha val="40000"/>
                    </a:prstClr>
                  </a:outerShdw>
                </a:effectLst>
                <a:latin typeface="+mj-lt"/>
                <a:ea typeface="+mj-ea"/>
                <a:cs typeface="+mj-cs"/>
              </a:rPr>
              <a:t>Jupyter</a:t>
            </a:r>
            <a:r>
              <a:rPr lang="en-AU" sz="3100" b="0" kern="1200" dirty="0">
                <a:ln w="0"/>
                <a:solidFill>
                  <a:schemeClr val="tx1"/>
                </a:solidFill>
                <a:effectLst>
                  <a:outerShdw blurRad="38100" dist="19050" dir="2700000" algn="tl" rotWithShape="0">
                    <a:prstClr val="black">
                      <a:alpha val="40000"/>
                    </a:prstClr>
                  </a:outerShdw>
                </a:effectLst>
                <a:latin typeface="+mj-lt"/>
                <a:ea typeface="+mj-ea"/>
                <a:cs typeface="+mj-cs"/>
              </a:rPr>
              <a:t> Lab provide advanced exploratory data analytics and visualization tools. </a:t>
            </a:r>
          </a:p>
        </p:txBody>
      </p:sp>
    </p:spTree>
    <p:extLst>
      <p:ext uri="{BB962C8B-B14F-4D97-AF65-F5344CB8AC3E}">
        <p14:creationId xmlns:p14="http://schemas.microsoft.com/office/powerpoint/2010/main" val="104168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A </a:t>
            </a:r>
            <a:r>
              <a:rPr lang="en-AU" dirty="0" err="1"/>
              <a:t>Dask</a:t>
            </a:r>
            <a:r>
              <a:rPr lang="en-AU" dirty="0"/>
              <a:t> cluster is provided for large scale data processing.</a:t>
            </a:r>
          </a:p>
          <a:p>
            <a:endParaRPr lang="en-AU" dirty="0"/>
          </a:p>
          <a:p>
            <a:r>
              <a:rPr lang="en-AU" dirty="0"/>
              <a:t>Argo Workflows provide even more robust and scheduled large scale or just routine workflow automation (and can of course combine with the </a:t>
            </a:r>
            <a:r>
              <a:rPr lang="en-AU" dirty="0" err="1"/>
              <a:t>Dask</a:t>
            </a:r>
            <a:r>
              <a:rPr lang="en-AU" dirty="0"/>
              <a:t> Cluster for analysis).</a:t>
            </a:r>
          </a:p>
          <a:p>
            <a:endParaRPr lang="en-AU" dirty="0"/>
          </a:p>
          <a:p>
            <a:r>
              <a:rPr lang="en-AU" dirty="0"/>
              <a:t>Both of these technologies scale on the Cloud</a:t>
            </a:r>
          </a:p>
        </p:txBody>
      </p:sp>
    </p:spTree>
    <p:extLst>
      <p:ext uri="{BB962C8B-B14F-4D97-AF65-F5344CB8AC3E}">
        <p14:creationId xmlns:p14="http://schemas.microsoft.com/office/powerpoint/2010/main" val="1506183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Hub also provides OGC Web Services for WMS and WCS access to products.</a:t>
            </a:r>
          </a:p>
          <a:p>
            <a:r>
              <a:rPr lang="en-AU" dirty="0"/>
              <a:t>It can also host Web Portal like the SEO CEOS Open Data Cube portal or in this screen shot a CSIRO </a:t>
            </a:r>
            <a:r>
              <a:rPr lang="en-AU" dirty="0" err="1"/>
              <a:t>Terria</a:t>
            </a:r>
            <a:r>
              <a:rPr lang="en-AU" dirty="0"/>
              <a:t> Cube portal.</a:t>
            </a:r>
          </a:p>
          <a:p>
            <a:endParaRPr lang="en-AU" dirty="0"/>
          </a:p>
          <a:p>
            <a:endParaRPr lang="en-AU" dirty="0"/>
          </a:p>
        </p:txBody>
      </p:sp>
    </p:spTree>
    <p:extLst>
      <p:ext uri="{BB962C8B-B14F-4D97-AF65-F5344CB8AC3E}">
        <p14:creationId xmlns:p14="http://schemas.microsoft.com/office/powerpoint/2010/main" val="9168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Behind the scenes CSIRO is providing its data-pipelines system which uses Argo Workflows and Events to automate data management from across CEOS Agencies to the EAIL.</a:t>
            </a:r>
          </a:p>
          <a:p>
            <a:r>
              <a:rPr lang="en-AU" dirty="0"/>
              <a:t>Currently this involves mixed use of both traditional Agency ordering systems (e.g. ESPA), CEOS Open Search (when granules are directly available) and direct Cloud access (e.g. to Digital Earth Australia archives hosted by Geoscience Australia on AWS).</a:t>
            </a:r>
          </a:p>
          <a:p>
            <a:r>
              <a:rPr lang="en-AU" dirty="0"/>
              <a:t>The first two require downloading and re-hosting of the data with in the EAIL – we’re looking forward to more direct Cloud access with new released from CEOS Agencies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17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bg>
      <p:bgPr>
        <a:blipFill>
          <a:blip r:embed="rId2">
            <a:alphaModFix/>
          </a:blip>
          <a:stretch>
            <a:fillRect/>
          </a:stretch>
        </a:blipFill>
        <a:effectLst/>
      </p:bgPr>
    </p:bg>
    <p:spTree>
      <p:nvGrpSpPr>
        <p:cNvPr id="1" name="Shape 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3" y="1508787"/>
            <a:ext cx="11521277" cy="4094592"/>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hasCustomPrompt="1"/>
          </p:nvPr>
        </p:nvSpPr>
        <p:spPr>
          <a:xfrm>
            <a:off x="349133" y="356659"/>
            <a:ext cx="11507507" cy="853200"/>
          </a:xfrm>
        </p:spPr>
        <p:txBody>
          <a:bodyPr>
            <a:normAutofit/>
          </a:bodyPr>
          <a:lstStyle>
            <a:lvl1pPr marL="0" indent="0">
              <a:lnSpc>
                <a:spcPct val="100000"/>
              </a:lnSpc>
              <a:spcBef>
                <a:spcPts val="0"/>
              </a:spcBef>
              <a:spcAft>
                <a:spcPts val="0"/>
              </a:spcAft>
              <a:buNone/>
              <a:defRPr sz="3733" b="0">
                <a:solidFill>
                  <a:schemeClr val="accent3"/>
                </a:solidFill>
              </a:defRPr>
            </a:lvl1pPr>
            <a:lvl2pPr marL="0" indent="0">
              <a:lnSpc>
                <a:spcPct val="80000"/>
              </a:lnSpc>
              <a:spcBef>
                <a:spcPts val="0"/>
              </a:spcBef>
              <a:buNone/>
              <a:defRPr sz="2933" b="0">
                <a:solidFill>
                  <a:schemeClr val="accent2"/>
                </a:solidFill>
              </a:defRPr>
            </a:lvl2pPr>
            <a:lvl3pPr>
              <a:buNone/>
              <a:defRPr sz="3733">
                <a:solidFill>
                  <a:srgbClr val="00A9CE"/>
                </a:solidFill>
              </a:defRPr>
            </a:lvl3pPr>
            <a:lvl4pPr>
              <a:buNone/>
              <a:defRPr sz="3733">
                <a:solidFill>
                  <a:srgbClr val="00A9CE"/>
                </a:solidFill>
              </a:defRPr>
            </a:lvl4pPr>
            <a:lvl5pPr>
              <a:buNone/>
              <a:defRPr sz="3733">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15572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35360" y="1508787"/>
            <a:ext cx="5384800" cy="441649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232393" y="1508787"/>
            <a:ext cx="5384800" cy="441649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86145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628585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52819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379945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12216000" cy="34368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5" name="Content Placeholder 2"/>
          <p:cNvSpPr>
            <a:spLocks noGrp="1"/>
          </p:cNvSpPr>
          <p:nvPr>
            <p:ph idx="1"/>
          </p:nvPr>
        </p:nvSpPr>
        <p:spPr>
          <a:xfrm>
            <a:off x="335360" y="3813043"/>
            <a:ext cx="10561173" cy="2688299"/>
          </a:xfrm>
        </p:spPr>
        <p:txBody>
          <a:bodyPr/>
          <a:lstStyle>
            <a:lvl1pPr>
              <a:lnSpc>
                <a:spcPct val="85000"/>
              </a:lnSpc>
              <a:spcAft>
                <a:spcPts val="0"/>
              </a:spcAft>
              <a:buFontTx/>
              <a:buNone/>
              <a:defRPr sz="5333" b="0">
                <a:solidFill>
                  <a:schemeClr val="accent3"/>
                </a:solidFill>
              </a:defRPr>
            </a:lvl1pPr>
            <a:lvl2pPr marL="0" indent="0">
              <a:lnSpc>
                <a:spcPct val="85000"/>
              </a:lnSpc>
              <a:spcAft>
                <a:spcPts val="0"/>
              </a:spcAft>
              <a:buNone/>
              <a:defRPr sz="5333" b="0">
                <a:solidFill>
                  <a:schemeClr val="accent2"/>
                </a:solidFill>
              </a:defRPr>
            </a:lvl2pPr>
            <a:lvl3pPr marL="0" indent="0">
              <a:spcBef>
                <a:spcPts val="2933"/>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0900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335360" y="1508787"/>
            <a:ext cx="9601067" cy="4800533"/>
          </a:xfrm>
        </p:spPr>
        <p:txBody>
          <a:bodyPr anchor="b" anchorCtr="0"/>
          <a:lstStyle>
            <a:lvl1pPr marL="0" indent="0">
              <a:spcAft>
                <a:spcPts val="0"/>
              </a:spcAft>
              <a:buFontTx/>
              <a:buNone/>
              <a:defRPr sz="5867" b="0">
                <a:solidFill>
                  <a:schemeClr val="accent1"/>
                </a:solidFill>
              </a:defRPr>
            </a:lvl1pPr>
            <a:lvl2pPr marL="0" indent="0">
              <a:lnSpc>
                <a:spcPct val="75000"/>
              </a:lnSpc>
              <a:spcAft>
                <a:spcPts val="1133"/>
              </a:spcAft>
              <a:buNone/>
              <a:defRPr sz="5867" b="0">
                <a:solidFill>
                  <a:schemeClr val="bg1"/>
                </a:solidFill>
              </a:defRPr>
            </a:lvl2pPr>
            <a:lvl3pPr marL="0" indent="0">
              <a:buNone/>
              <a:defRPr sz="2933"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5904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67"/>
          </a:p>
        </p:txBody>
      </p:sp>
      <p:sp>
        <p:nvSpPr>
          <p:cNvPr id="3" name="Subtitle 2"/>
          <p:cNvSpPr>
            <a:spLocks noGrp="1"/>
          </p:cNvSpPr>
          <p:nvPr>
            <p:ph type="subTitle" idx="1" hasCustomPrompt="1"/>
          </p:nvPr>
        </p:nvSpPr>
        <p:spPr>
          <a:xfrm>
            <a:off x="335360" y="4773150"/>
            <a:ext cx="8064896" cy="1344149"/>
          </a:xfrm>
        </p:spPr>
        <p:txBody>
          <a:bodyPr numCol="2" spcCol="360000">
            <a:normAutofit/>
          </a:bodyPr>
          <a:lstStyle>
            <a:lvl1pPr marL="0" indent="0" algn="l">
              <a:lnSpc>
                <a:spcPct val="90000"/>
              </a:lnSpc>
              <a:spcBef>
                <a:spcPts val="4000"/>
              </a:spcBef>
              <a:buNone/>
              <a:defRPr sz="2133" b="1">
                <a:solidFill>
                  <a:schemeClr val="tx1"/>
                </a:solidFill>
              </a:defRPr>
            </a:lvl1pPr>
            <a:lvl2pPr marL="0" indent="0" algn="l">
              <a:lnSpc>
                <a:spcPct val="90000"/>
              </a:lnSpc>
              <a:spcBef>
                <a:spcPts val="0"/>
              </a:spcBef>
              <a:spcAft>
                <a:spcPts val="751"/>
              </a:spcAft>
              <a:buNone/>
              <a:defRPr sz="2133">
                <a:solidFill>
                  <a:schemeClr val="tx1"/>
                </a:solidFill>
              </a:defRPr>
            </a:lvl2pPr>
            <a:lvl3pPr marL="355191" indent="-355191" algn="l">
              <a:lnSpc>
                <a:spcPct val="90000"/>
              </a:lnSpc>
              <a:spcBef>
                <a:spcPts val="0"/>
              </a:spcBef>
              <a:buNone/>
              <a:tabLst>
                <a:tab pos="475188" algn="l"/>
              </a:tabLst>
              <a:defRPr sz="2133">
                <a:solidFill>
                  <a:schemeClr val="tx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335362" y="3621022"/>
            <a:ext cx="8064895" cy="768085"/>
          </a:xfrm>
        </p:spPr>
        <p:txBody>
          <a:bodyPr anchor="b" anchorCtr="0">
            <a:noAutofit/>
          </a:bodyPr>
          <a:lstStyle>
            <a:lvl1pPr>
              <a:defRPr sz="4800">
                <a:solidFill>
                  <a:schemeClr val="accent3"/>
                </a:solidFill>
              </a:defRPr>
            </a:lvl1pPr>
          </a:lstStyle>
          <a:p>
            <a:r>
              <a:rPr lang="en-US"/>
              <a:t>Click to edit Master title style</a:t>
            </a:r>
            <a:endParaRPr lang="en-AU" dirty="0"/>
          </a:p>
        </p:txBody>
      </p:sp>
      <p:sp>
        <p:nvSpPr>
          <p:cNvPr id="44" name="Rectangle 43"/>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dirty="0">
                <a:solidFill>
                  <a:schemeClr val="accent3"/>
                </a:solidFill>
              </a:rPr>
              <a:t>Australia’s National Science Agency</a:t>
            </a:r>
          </a:p>
        </p:txBody>
      </p:sp>
      <p:pic>
        <p:nvPicPr>
          <p:cNvPr id="7" name="Picture 6"/>
          <p:cNvPicPr>
            <a:picLocks noChangeAspect="1"/>
          </p:cNvPicPr>
          <p:nvPr userDrawn="1"/>
        </p:nvPicPr>
        <p:blipFill>
          <a:blip r:embed="rId2"/>
          <a:stretch>
            <a:fillRect/>
          </a:stretch>
        </p:blipFill>
        <p:spPr>
          <a:xfrm>
            <a:off x="10908736" y="5569811"/>
            <a:ext cx="960107" cy="960107"/>
          </a:xfrm>
          <a:prstGeom prst="rect">
            <a:avLst/>
          </a:prstGeom>
        </p:spPr>
      </p:pic>
    </p:spTree>
    <p:extLst>
      <p:ext uri="{BB962C8B-B14F-4D97-AF65-F5344CB8AC3E}">
        <p14:creationId xmlns:p14="http://schemas.microsoft.com/office/powerpoint/2010/main" val="2253046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67"/>
          </a:p>
        </p:txBody>
      </p:sp>
      <p:sp>
        <p:nvSpPr>
          <p:cNvPr id="3" name="Subtitle 2"/>
          <p:cNvSpPr>
            <a:spLocks noGrp="1"/>
          </p:cNvSpPr>
          <p:nvPr>
            <p:ph type="subTitle" idx="1" hasCustomPrompt="1"/>
          </p:nvPr>
        </p:nvSpPr>
        <p:spPr>
          <a:xfrm>
            <a:off x="335360" y="4101076"/>
            <a:ext cx="9601067" cy="2164145"/>
          </a:xfrm>
        </p:spPr>
        <p:txBody>
          <a:bodyPr numCol="2" spcCol="360000">
            <a:normAutofit/>
          </a:bodyPr>
          <a:lstStyle>
            <a:lvl1pPr marL="0" indent="0" algn="l">
              <a:lnSpc>
                <a:spcPct val="90000"/>
              </a:lnSpc>
              <a:spcBef>
                <a:spcPts val="4000"/>
              </a:spcBef>
              <a:buNone/>
              <a:defRPr sz="2133" b="1">
                <a:solidFill>
                  <a:schemeClr val="tx1"/>
                </a:solidFill>
              </a:defRPr>
            </a:lvl1pPr>
            <a:lvl2pPr marL="0" indent="0" algn="l">
              <a:lnSpc>
                <a:spcPct val="90000"/>
              </a:lnSpc>
              <a:spcBef>
                <a:spcPts val="0"/>
              </a:spcBef>
              <a:spcAft>
                <a:spcPts val="751"/>
              </a:spcAft>
              <a:buNone/>
              <a:defRPr sz="2133">
                <a:solidFill>
                  <a:schemeClr val="tx1"/>
                </a:solidFill>
              </a:defRPr>
            </a:lvl2pPr>
            <a:lvl3pPr marL="355191" indent="-355191" algn="l">
              <a:lnSpc>
                <a:spcPct val="90000"/>
              </a:lnSpc>
              <a:spcBef>
                <a:spcPts val="0"/>
              </a:spcBef>
              <a:buNone/>
              <a:tabLst>
                <a:tab pos="475188" algn="l"/>
              </a:tabLst>
              <a:defRPr sz="2133">
                <a:solidFill>
                  <a:schemeClr val="tx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dirty="0">
                <a:solidFill>
                  <a:schemeClr val="accent3"/>
                </a:solidFill>
              </a:rPr>
              <a:t>Australia’s National Science Agency</a:t>
            </a:r>
          </a:p>
        </p:txBody>
      </p:sp>
    </p:spTree>
    <p:extLst>
      <p:ext uri="{BB962C8B-B14F-4D97-AF65-F5344CB8AC3E}">
        <p14:creationId xmlns:p14="http://schemas.microsoft.com/office/powerpoint/2010/main" val="108508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
        <p:cNvGrpSpPr/>
        <p:nvPr/>
      </p:nvGrpSpPr>
      <p:grpSpPr>
        <a:xfrm>
          <a:off x="0" y="0"/>
          <a:ext cx="0" cy="0"/>
          <a:chOff x="0" y="0"/>
          <a:chExt cx="0" cy="0"/>
        </a:xfrm>
      </p:grpSpPr>
      <p:sp>
        <p:nvSpPr>
          <p:cNvPr id="9" name="Google Shape;9;p3"/>
          <p:cNvSpPr>
            <a:spLocks noGrp="1"/>
          </p:cNvSpPr>
          <p:nvPr>
            <p:ph type="sldNum" idx="12"/>
          </p:nvPr>
        </p:nvSpPr>
        <p:spPr>
          <a:xfrm>
            <a:off x="11684000" y="6629401"/>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marL="0" marR="0" lvl="0" indent="0" algn="ctr">
              <a:spcBef>
                <a:spcPts val="0"/>
              </a:spcBef>
              <a:buNone/>
              <a:defRPr sz="1100" b="0" i="1" u="none" strike="noStrike" cap="none">
                <a:solidFill>
                  <a:schemeClr val="dk2"/>
                </a:solidFill>
                <a:latin typeface="Helvetica Neue"/>
                <a:ea typeface="Helvetica Neue"/>
                <a:cs typeface="Helvetica Neue"/>
                <a:sym typeface="Helvetica Neue"/>
              </a:defRPr>
            </a:lvl1pPr>
            <a:lvl2pPr marL="0" marR="0" lvl="1" indent="0" algn="ctr">
              <a:spcBef>
                <a:spcPts val="0"/>
              </a:spcBef>
              <a:buNone/>
              <a:defRPr sz="1100" b="0" i="1" u="none" strike="noStrike" cap="none">
                <a:solidFill>
                  <a:schemeClr val="dk2"/>
                </a:solidFill>
                <a:latin typeface="Helvetica Neue"/>
                <a:ea typeface="Helvetica Neue"/>
                <a:cs typeface="Helvetica Neue"/>
                <a:sym typeface="Helvetica Neue"/>
              </a:defRPr>
            </a:lvl2pPr>
            <a:lvl3pPr marL="0" marR="0" lvl="2" indent="0" algn="ctr">
              <a:spcBef>
                <a:spcPts val="0"/>
              </a:spcBef>
              <a:buNone/>
              <a:defRPr sz="1100" b="0" i="1" u="none" strike="noStrike" cap="none">
                <a:solidFill>
                  <a:schemeClr val="dk2"/>
                </a:solidFill>
                <a:latin typeface="Helvetica Neue"/>
                <a:ea typeface="Helvetica Neue"/>
                <a:cs typeface="Helvetica Neue"/>
                <a:sym typeface="Helvetica Neue"/>
              </a:defRPr>
            </a:lvl3pPr>
            <a:lvl4pPr marL="0" marR="0" lvl="3" indent="0" algn="ctr">
              <a:spcBef>
                <a:spcPts val="0"/>
              </a:spcBef>
              <a:buNone/>
              <a:defRPr sz="1100" b="0" i="1" u="none" strike="noStrike" cap="none">
                <a:solidFill>
                  <a:schemeClr val="dk2"/>
                </a:solidFill>
                <a:latin typeface="Helvetica Neue"/>
                <a:ea typeface="Helvetica Neue"/>
                <a:cs typeface="Helvetica Neue"/>
                <a:sym typeface="Helvetica Neue"/>
              </a:defRPr>
            </a:lvl4pPr>
            <a:lvl5pPr marL="0" marR="0" lvl="4" indent="0" algn="ctr">
              <a:spcBef>
                <a:spcPts val="0"/>
              </a:spcBef>
              <a:buNone/>
              <a:defRPr sz="1100" b="0" i="1" u="none" strike="noStrike" cap="none">
                <a:solidFill>
                  <a:schemeClr val="dk2"/>
                </a:solidFill>
                <a:latin typeface="Helvetica Neue"/>
                <a:ea typeface="Helvetica Neue"/>
                <a:cs typeface="Helvetica Neue"/>
                <a:sym typeface="Helvetica Neue"/>
              </a:defRPr>
            </a:lvl5pPr>
            <a:lvl6pPr marL="0" marR="0" lvl="5" indent="0" algn="ctr">
              <a:spcBef>
                <a:spcPts val="0"/>
              </a:spcBef>
              <a:buNone/>
              <a:defRPr sz="1100" b="0" i="1" u="none" strike="noStrike" cap="none">
                <a:solidFill>
                  <a:schemeClr val="dk2"/>
                </a:solidFill>
                <a:latin typeface="Helvetica Neue"/>
                <a:ea typeface="Helvetica Neue"/>
                <a:cs typeface="Helvetica Neue"/>
                <a:sym typeface="Helvetica Neue"/>
              </a:defRPr>
            </a:lvl6pPr>
            <a:lvl7pPr marL="0" marR="0" lvl="6" indent="0" algn="ctr">
              <a:spcBef>
                <a:spcPts val="0"/>
              </a:spcBef>
              <a:buNone/>
              <a:defRPr sz="1100" b="0" i="1" u="none" strike="noStrike" cap="none">
                <a:solidFill>
                  <a:schemeClr val="dk2"/>
                </a:solidFill>
                <a:latin typeface="Helvetica Neue"/>
                <a:ea typeface="Helvetica Neue"/>
                <a:cs typeface="Helvetica Neue"/>
                <a:sym typeface="Helvetica Neue"/>
              </a:defRPr>
            </a:lvl7pPr>
            <a:lvl8pPr marL="0" marR="0" lvl="7" indent="0" algn="ctr">
              <a:spcBef>
                <a:spcPts val="0"/>
              </a:spcBef>
              <a:buNone/>
              <a:defRPr sz="1100" b="0" i="1" u="none" strike="noStrike" cap="none">
                <a:solidFill>
                  <a:schemeClr val="dk2"/>
                </a:solidFill>
                <a:latin typeface="Helvetica Neue"/>
                <a:ea typeface="Helvetica Neue"/>
                <a:cs typeface="Helvetica Neue"/>
                <a:sym typeface="Helvetica Neue"/>
              </a:defRPr>
            </a:lvl8pPr>
            <a:lvl9pPr marL="0" marR="0" lvl="8" indent="0" algn="ctr">
              <a:spcBef>
                <a:spcPts val="0"/>
              </a:spcBef>
              <a:buNone/>
              <a:defRPr sz="1100" b="0" i="1" u="none" strike="noStrike" cap="none">
                <a:solidFill>
                  <a:schemeClr val="dk2"/>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0" name="Google Shape;10;p3"/>
          <p:cNvSpPr txBox="1">
            <a:spLocks noGrp="1"/>
          </p:cNvSpPr>
          <p:nvPr>
            <p:ph type="body" idx="1"/>
          </p:nvPr>
        </p:nvSpPr>
        <p:spPr>
          <a:xfrm>
            <a:off x="101600" y="1219200"/>
            <a:ext cx="11988800" cy="52578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500"/>
              </a:spcBef>
              <a:spcAft>
                <a:spcPts val="0"/>
              </a:spcAft>
              <a:buClr>
                <a:srgbClr val="002569"/>
              </a:buClr>
              <a:buSzPts val="2000"/>
              <a:buFont typeface="Arial"/>
              <a:buChar char="•"/>
              <a:defRPr sz="2000" b="1" i="0" u="none" strike="noStrike" cap="none">
                <a:solidFill>
                  <a:srgbClr val="002569"/>
                </a:solidFill>
                <a:latin typeface="Helvetica Neue"/>
                <a:ea typeface="Helvetica Neue"/>
                <a:cs typeface="Helvetica Neue"/>
                <a:sym typeface="Helvetica Neue"/>
              </a:defRPr>
            </a:lvl1pPr>
            <a:lvl2pPr marL="914400" marR="0" lvl="1" indent="-355600" algn="l" rtl="0">
              <a:spcBef>
                <a:spcPts val="500"/>
              </a:spcBef>
              <a:spcAft>
                <a:spcPts val="0"/>
              </a:spcAft>
              <a:buClr>
                <a:srgbClr val="002569"/>
              </a:buClr>
              <a:buSzPts val="2000"/>
              <a:buFont typeface="Courier New"/>
              <a:buChar char="o"/>
              <a:defRPr sz="2000" b="0" i="0" u="none" strike="noStrike" cap="none">
                <a:solidFill>
                  <a:srgbClr val="002569"/>
                </a:solidFill>
                <a:latin typeface="Helvetica Neue"/>
                <a:ea typeface="Helvetica Neue"/>
                <a:cs typeface="Helvetica Neue"/>
                <a:sym typeface="Helvetica Neue"/>
              </a:defRPr>
            </a:lvl2pPr>
            <a:lvl3pPr marL="1371600" marR="0" lvl="2" indent="-355600" algn="l" rtl="0">
              <a:spcBef>
                <a:spcPts val="500"/>
              </a:spcBef>
              <a:spcAft>
                <a:spcPts val="0"/>
              </a:spcAft>
              <a:buClr>
                <a:srgbClr val="002569"/>
              </a:buClr>
              <a:buSzPts val="2000"/>
              <a:buFont typeface="Noto Sans Symbols"/>
              <a:buChar char="▪"/>
              <a:defRPr sz="2000" b="0" i="0" u="none" strike="noStrike" cap="none">
                <a:solidFill>
                  <a:srgbClr val="002569"/>
                </a:solidFill>
                <a:latin typeface="Helvetica Neue"/>
                <a:ea typeface="Helvetica Neue"/>
                <a:cs typeface="Helvetica Neue"/>
                <a:sym typeface="Helvetica Neue"/>
              </a:defRPr>
            </a:lvl3pPr>
            <a:lvl4pPr marL="1828800" marR="0" lvl="3"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4pPr>
            <a:lvl5pPr marL="2286000" marR="0" lvl="4"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dirty="0"/>
          </a:p>
        </p:txBody>
      </p:sp>
      <p:sp>
        <p:nvSpPr>
          <p:cNvPr id="11" name="Google Shape;11;p3"/>
          <p:cNvSpPr/>
          <p:nvPr/>
        </p:nvSpPr>
        <p:spPr>
          <a:xfrm>
            <a:off x="101600" y="6594600"/>
            <a:ext cx="2540000" cy="187200"/>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100" b="0" i="1" u="none" strike="noStrike" cap="none" dirty="0">
                <a:solidFill>
                  <a:schemeClr val="dk2"/>
                </a:solidFill>
                <a:latin typeface="Helvetica Neue"/>
                <a:ea typeface="Helvetica Neue"/>
                <a:cs typeface="Helvetica Neue"/>
                <a:sym typeface="Helvetica Neue"/>
              </a:rPr>
              <a:t>WGISS-50  22-24 </a:t>
            </a:r>
            <a:r>
              <a:rPr lang="en-US" sz="1100" i="1" dirty="0">
                <a:solidFill>
                  <a:schemeClr val="dk2"/>
                </a:solidFill>
                <a:latin typeface="Helvetica Neue"/>
                <a:ea typeface="Helvetica Neue"/>
                <a:cs typeface="Helvetica Neue"/>
                <a:sym typeface="Helvetica Neue"/>
              </a:rPr>
              <a:t>Sept</a:t>
            </a:r>
            <a:r>
              <a:rPr lang="en-US" sz="1100" b="0" i="1" u="none" strike="noStrike" cap="none" dirty="0">
                <a:solidFill>
                  <a:schemeClr val="dk2"/>
                </a:solidFill>
                <a:latin typeface="Helvetica Neue"/>
                <a:ea typeface="Helvetica Neue"/>
                <a:cs typeface="Helvetica Neue"/>
                <a:sym typeface="Helvetica Neue"/>
              </a:rPr>
              <a:t> 2020</a:t>
            </a:r>
            <a:endParaRPr sz="1100" b="0" i="1" u="none" strike="noStrike" cap="none" dirty="0">
              <a:solidFill>
                <a:schemeClr val="dk2"/>
              </a:solidFill>
              <a:latin typeface="Helvetica Neue"/>
              <a:ea typeface="Helvetica Neue"/>
              <a:cs typeface="Helvetica Neue"/>
              <a:sym typeface="Helvetica Neue"/>
            </a:endParaRPr>
          </a:p>
        </p:txBody>
      </p:sp>
      <p:sp>
        <p:nvSpPr>
          <p:cNvPr id="12" name="Google Shape;12;p3"/>
          <p:cNvSpPr txBox="1">
            <a:spLocks noGrp="1"/>
          </p:cNvSpPr>
          <p:nvPr>
            <p:ph type="body" idx="2"/>
          </p:nvPr>
        </p:nvSpPr>
        <p:spPr>
          <a:xfrm>
            <a:off x="2641599" y="76200"/>
            <a:ext cx="7364845" cy="91440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500"/>
              </a:spcBef>
              <a:spcAft>
                <a:spcPts val="0"/>
              </a:spcAft>
              <a:buClr>
                <a:schemeClr val="lt1"/>
              </a:buClr>
              <a:buSzPts val="2800"/>
              <a:buFont typeface="Arial"/>
              <a:buNone/>
              <a:defRPr sz="2800" b="1" i="0" u="none" strike="noStrike" cap="none">
                <a:solidFill>
                  <a:schemeClr val="lt1"/>
                </a:solidFill>
                <a:latin typeface="Helvetica Neue"/>
                <a:ea typeface="Helvetica Neue"/>
                <a:cs typeface="Helvetica Neue"/>
                <a:sym typeface="Helvetica Neue"/>
              </a:defRPr>
            </a:lvl1pPr>
            <a:lvl2pPr marL="914400" marR="0" lvl="1"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2pPr>
            <a:lvl3pPr marL="1371600" marR="0" lvl="2" indent="-381000" algn="l" rtl="0">
              <a:spcBef>
                <a:spcPts val="500"/>
              </a:spcBef>
              <a:spcAft>
                <a:spcPts val="0"/>
              </a:spcAft>
              <a:buClr>
                <a:srgbClr val="002569"/>
              </a:buClr>
              <a:buSzPts val="2400"/>
              <a:buFont typeface="Arial"/>
              <a:buChar char="o"/>
              <a:defRPr sz="2400" b="0" i="0" u="none" strike="noStrike" cap="none">
                <a:solidFill>
                  <a:srgbClr val="002569"/>
                </a:solidFill>
                <a:latin typeface="Arial"/>
                <a:ea typeface="Arial"/>
                <a:cs typeface="Arial"/>
                <a:sym typeface="Arial"/>
              </a:defRPr>
            </a:lvl3pPr>
            <a:lvl4pPr marL="1828800" marR="0" lvl="3"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4pPr>
            <a:lvl5pPr marL="2286000" marR="0" lvl="4"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5A00-D2C6-44DA-A7EB-C8A6AD2DA45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FBD367A-B0F4-455E-BA18-950BF5ACBDDD}"/>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4BDC024C-511D-4506-B168-16094705458E}"/>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Date Placeholder 4">
            <a:extLst>
              <a:ext uri="{FF2B5EF4-FFF2-40B4-BE49-F238E27FC236}">
                <a16:creationId xmlns:a16="http://schemas.microsoft.com/office/drawing/2014/main" id="{FBF1976E-0D73-4CE2-8439-D3A66D5CEE75}"/>
              </a:ext>
            </a:extLst>
          </p:cNvPr>
          <p:cNvSpPr>
            <a:spLocks noGrp="1"/>
          </p:cNvSpPr>
          <p:nvPr>
            <p:ph type="dt" sz="half" idx="10"/>
          </p:nvPr>
        </p:nvSpPr>
        <p:spPr/>
        <p:txBody>
          <a:bodyPr/>
          <a:lstStyle/>
          <a:p>
            <a:fld id="{5EE77CBB-7FF8-A647-84E2-FD8D184D816C}" type="datetimeFigureOut">
              <a:rPr lang="en-US" smtClean="0">
                <a:solidFill>
                  <a:prstClr val="black">
                    <a:tint val="75000"/>
                  </a:prstClr>
                </a:solidFill>
              </a:rPr>
              <a:pPr/>
              <a:t>9/12/2020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38E2394-60B9-430D-AEF2-E70F5E40E8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EEE2D9-A0E0-4A22-AA7E-976CF43C38C8}"/>
              </a:ext>
            </a:extLst>
          </p:cNvPr>
          <p:cNvSpPr>
            <a:spLocks noGrp="1"/>
          </p:cNvSpPr>
          <p:nvPr>
            <p:ph type="sldNum" sz="quarter" idx="12"/>
          </p:nvPr>
        </p:nvSpPr>
        <p:spPr/>
        <p:txBody>
          <a:bodyPr/>
          <a:lstStyle/>
          <a:p>
            <a:fld id="{1F4F5C41-3E26-134C-AA1F-71DA5E703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363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7384"/>
            <a:ext cx="12192000" cy="3460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67"/>
          </a:p>
        </p:txBody>
      </p:sp>
      <p:sp>
        <p:nvSpPr>
          <p:cNvPr id="2" name="Title 1"/>
          <p:cNvSpPr>
            <a:spLocks noGrp="1"/>
          </p:cNvSpPr>
          <p:nvPr userDrawn="1">
            <p:ph type="ctrTitle"/>
          </p:nvPr>
        </p:nvSpPr>
        <p:spPr>
          <a:xfrm>
            <a:off x="335360" y="3813044"/>
            <a:ext cx="10573376" cy="1538009"/>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335360" y="5462163"/>
            <a:ext cx="9601067" cy="365264"/>
          </a:xfrm>
        </p:spPr>
        <p:txBody>
          <a:bodyPr>
            <a:normAutofit/>
          </a:bodyPr>
          <a:lstStyle>
            <a:lvl1pPr marL="0" indent="0" algn="l">
              <a:buNone/>
              <a:defRPr sz="2667" b="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dirty="0"/>
          </a:p>
        </p:txBody>
      </p:sp>
      <p:sp>
        <p:nvSpPr>
          <p:cNvPr id="7" name="Rectangle 6"/>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dirty="0">
                <a:solidFill>
                  <a:schemeClr val="accent3"/>
                </a:solidFill>
              </a:rPr>
              <a:t>Australia’s National Science Agency</a:t>
            </a:r>
          </a:p>
        </p:txBody>
      </p:sp>
      <p:pic>
        <p:nvPicPr>
          <p:cNvPr id="8" name="Picture 7"/>
          <p:cNvPicPr>
            <a:picLocks noChangeAspect="1"/>
          </p:cNvPicPr>
          <p:nvPr userDrawn="1"/>
        </p:nvPicPr>
        <p:blipFill>
          <a:blip r:embed="rId2"/>
          <a:stretch>
            <a:fillRect/>
          </a:stretch>
        </p:blipFill>
        <p:spPr>
          <a:xfrm>
            <a:off x="10908736" y="5569811"/>
            <a:ext cx="960107" cy="960107"/>
          </a:xfrm>
          <a:prstGeom prst="rect">
            <a:avLst/>
          </a:prstGeom>
        </p:spPr>
      </p:pic>
    </p:spTree>
    <p:extLst>
      <p:ext uri="{BB962C8B-B14F-4D97-AF65-F5344CB8AC3E}">
        <p14:creationId xmlns:p14="http://schemas.microsoft.com/office/powerpoint/2010/main" val="235740691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35360" y="3813044"/>
            <a:ext cx="10573376" cy="1538009"/>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335360" y="5462163"/>
            <a:ext cx="9601067" cy="365264"/>
          </a:xfrm>
        </p:spPr>
        <p:txBody>
          <a:bodyPr>
            <a:normAutofit/>
          </a:bodyPr>
          <a:lstStyle>
            <a:lvl1pPr marL="0" indent="0" algn="l">
              <a:buNone/>
              <a:defRPr sz="2667" b="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dirty="0"/>
          </a:p>
        </p:txBody>
      </p:sp>
      <p:pic>
        <p:nvPicPr>
          <p:cNvPr id="9" name="Picture 8"/>
          <p:cNvPicPr>
            <a:picLocks noChangeAspect="1"/>
          </p:cNvPicPr>
          <p:nvPr userDrawn="1"/>
        </p:nvPicPr>
        <p:blipFill>
          <a:blip r:embed="rId2"/>
          <a:stretch>
            <a:fillRect/>
          </a:stretch>
        </p:blipFill>
        <p:spPr>
          <a:xfrm>
            <a:off x="10908736" y="5569811"/>
            <a:ext cx="960107" cy="960107"/>
          </a:xfrm>
          <a:prstGeom prst="rect">
            <a:avLst/>
          </a:prstGeom>
        </p:spPr>
      </p:pic>
      <p:sp>
        <p:nvSpPr>
          <p:cNvPr id="7" name="Rectangle 6"/>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dirty="0">
                <a:solidFill>
                  <a:schemeClr val="accent3"/>
                </a:solidFill>
              </a:rPr>
              <a:t>Australia’s National Science Agency</a:t>
            </a:r>
          </a:p>
        </p:txBody>
      </p:sp>
      <p:sp>
        <p:nvSpPr>
          <p:cNvPr id="8" name="Picture Placeholder 5"/>
          <p:cNvSpPr>
            <a:spLocks noGrp="1"/>
          </p:cNvSpPr>
          <p:nvPr>
            <p:ph type="pic" sz="quarter" idx="10"/>
          </p:nvPr>
        </p:nvSpPr>
        <p:spPr>
          <a:xfrm>
            <a:off x="-1" y="0"/>
            <a:ext cx="12216000" cy="34368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Tree>
    <p:extLst>
      <p:ext uri="{BB962C8B-B14F-4D97-AF65-F5344CB8AC3E}">
        <p14:creationId xmlns:p14="http://schemas.microsoft.com/office/powerpoint/2010/main" val="292345733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7384"/>
            <a:ext cx="12192000" cy="34608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67"/>
          </a:p>
        </p:txBody>
      </p:sp>
      <p:sp>
        <p:nvSpPr>
          <p:cNvPr id="2" name="Title 1"/>
          <p:cNvSpPr>
            <a:spLocks noGrp="1"/>
          </p:cNvSpPr>
          <p:nvPr userDrawn="1">
            <p:ph type="ctrTitle"/>
          </p:nvPr>
        </p:nvSpPr>
        <p:spPr>
          <a:xfrm>
            <a:off x="335360" y="1604798"/>
            <a:ext cx="10573376" cy="1538009"/>
          </a:xfrm>
        </p:spPr>
        <p:txBody>
          <a:bodyPr anchor="b" anchorCtr="0">
            <a:normAutofit/>
          </a:bodyPr>
          <a:lstStyle>
            <a:lvl1pPr algn="l">
              <a:lnSpc>
                <a:spcPct val="90000"/>
              </a:lnSpc>
              <a:defRPr sz="4800" b="0">
                <a:solidFill>
                  <a:schemeClr val="bg1"/>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335360" y="3896537"/>
            <a:ext cx="9601067" cy="365264"/>
          </a:xfrm>
        </p:spPr>
        <p:txBody>
          <a:bodyPr>
            <a:normAutofit/>
          </a:bodyPr>
          <a:lstStyle>
            <a:lvl1pPr marL="0" indent="0" algn="l">
              <a:buNone/>
              <a:defRPr sz="2667" b="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dirty="0"/>
          </a:p>
        </p:txBody>
      </p:sp>
      <p:sp>
        <p:nvSpPr>
          <p:cNvPr id="7" name="Rectangle 6"/>
          <p:cNvSpPr/>
          <p:nvPr userDrawn="1"/>
        </p:nvSpPr>
        <p:spPr>
          <a:xfrm>
            <a:off x="8688288" y="776335"/>
            <a:ext cx="3180555" cy="184602"/>
          </a:xfrm>
          <a:prstGeom prst="rect">
            <a:avLst/>
          </a:prstGeom>
        </p:spPr>
        <p:txBody>
          <a:bodyPr wrap="square" lIns="0" tIns="0" rIns="0" bIns="0">
            <a:spAutoFit/>
          </a:bodyPr>
          <a:lstStyle/>
          <a:p>
            <a:pPr algn="r">
              <a:lnSpc>
                <a:spcPct val="90000"/>
              </a:lnSpc>
            </a:pPr>
            <a:r>
              <a:rPr lang="en-AU" sz="1333" dirty="0">
                <a:solidFill>
                  <a:schemeClr val="bg1"/>
                </a:solidFill>
              </a:rPr>
              <a:t>Australia’s National Science Agency</a:t>
            </a:r>
          </a:p>
        </p:txBody>
      </p:sp>
      <p:pic>
        <p:nvPicPr>
          <p:cNvPr id="9" name="Picture 8"/>
          <p:cNvPicPr>
            <a:picLocks noChangeAspect="1"/>
          </p:cNvPicPr>
          <p:nvPr userDrawn="1"/>
        </p:nvPicPr>
        <p:blipFill>
          <a:blip r:embed="rId2"/>
          <a:stretch>
            <a:fillRect/>
          </a:stretch>
        </p:blipFill>
        <p:spPr>
          <a:xfrm>
            <a:off x="335360" y="356659"/>
            <a:ext cx="960107" cy="960107"/>
          </a:xfrm>
          <a:prstGeom prst="rect">
            <a:avLst/>
          </a:prstGeom>
        </p:spPr>
      </p:pic>
    </p:spTree>
    <p:extLst>
      <p:ext uri="{BB962C8B-B14F-4D97-AF65-F5344CB8AC3E}">
        <p14:creationId xmlns:p14="http://schemas.microsoft.com/office/powerpoint/2010/main" val="216865772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06226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71572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1142623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3.emf"/><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9652000" y="6546850"/>
            <a:ext cx="2540000" cy="256540"/>
          </a:xfrm>
          <a:prstGeom prst="rect">
            <a:avLst/>
          </a:prstGeom>
          <a:noFill/>
          <a:ln>
            <a:noFill/>
          </a:ln>
        </p:spPr>
        <p:txBody>
          <a:bodyPr spcFirstLastPara="1" wrap="square" lIns="45700" tIns="45700" rIns="45700" bIns="45700" anchor="t" anchorCtr="0">
            <a:noAutofit/>
          </a:bodyPr>
          <a:lstStyle>
            <a:lvl1pPr marL="0" marR="0" lvl="0" indent="0" algn="r" rtl="0">
              <a:spcBef>
                <a:spcPts val="0"/>
              </a:spcBef>
              <a:buNone/>
              <a:defRPr sz="1000" b="0" i="0" u="none" strike="noStrike" cap="none">
                <a:solidFill>
                  <a:srgbClr val="002569"/>
                </a:solidFill>
                <a:latin typeface="Calibri"/>
                <a:ea typeface="Calibri"/>
                <a:cs typeface="Calibri"/>
                <a:sym typeface="Calibri"/>
              </a:defRPr>
            </a:lvl1pPr>
            <a:lvl2pPr marL="0" marR="0" lvl="1" indent="0" algn="r" rtl="0">
              <a:spcBef>
                <a:spcPts val="0"/>
              </a:spcBef>
              <a:buNone/>
              <a:defRPr sz="1000" b="0" i="0" u="none" strike="noStrike" cap="none">
                <a:solidFill>
                  <a:srgbClr val="002569"/>
                </a:solidFill>
                <a:latin typeface="Calibri"/>
                <a:ea typeface="Calibri"/>
                <a:cs typeface="Calibri"/>
                <a:sym typeface="Calibri"/>
              </a:defRPr>
            </a:lvl2pPr>
            <a:lvl3pPr marL="0" marR="0" lvl="2" indent="0" algn="r" rtl="0">
              <a:spcBef>
                <a:spcPts val="0"/>
              </a:spcBef>
              <a:buNone/>
              <a:defRPr sz="1000" b="0" i="0" u="none" strike="noStrike" cap="none">
                <a:solidFill>
                  <a:srgbClr val="002569"/>
                </a:solidFill>
                <a:latin typeface="Calibri"/>
                <a:ea typeface="Calibri"/>
                <a:cs typeface="Calibri"/>
                <a:sym typeface="Calibri"/>
              </a:defRPr>
            </a:lvl3pPr>
            <a:lvl4pPr marL="0" marR="0" lvl="3" indent="0" algn="r" rtl="0">
              <a:spcBef>
                <a:spcPts val="0"/>
              </a:spcBef>
              <a:buNone/>
              <a:defRPr sz="1000" b="0" i="0" u="none" strike="noStrike" cap="none">
                <a:solidFill>
                  <a:srgbClr val="002569"/>
                </a:solidFill>
                <a:latin typeface="Calibri"/>
                <a:ea typeface="Calibri"/>
                <a:cs typeface="Calibri"/>
                <a:sym typeface="Calibri"/>
              </a:defRPr>
            </a:lvl4pPr>
            <a:lvl5pPr marL="0" marR="0" lvl="4" indent="0" algn="r" rtl="0">
              <a:spcBef>
                <a:spcPts val="0"/>
              </a:spcBef>
              <a:buNone/>
              <a:defRPr sz="1000" b="0" i="0" u="none" strike="noStrike" cap="none">
                <a:solidFill>
                  <a:srgbClr val="002569"/>
                </a:solidFill>
                <a:latin typeface="Calibri"/>
                <a:ea typeface="Calibri"/>
                <a:cs typeface="Calibri"/>
                <a:sym typeface="Calibri"/>
              </a:defRPr>
            </a:lvl5pPr>
            <a:lvl6pPr marL="0" marR="0" lvl="5" indent="0" algn="r" rtl="0">
              <a:spcBef>
                <a:spcPts val="0"/>
              </a:spcBef>
              <a:buNone/>
              <a:defRPr sz="1000" b="0" i="0" u="none" strike="noStrike" cap="none">
                <a:solidFill>
                  <a:srgbClr val="002569"/>
                </a:solidFill>
                <a:latin typeface="Calibri"/>
                <a:ea typeface="Calibri"/>
                <a:cs typeface="Calibri"/>
                <a:sym typeface="Calibri"/>
              </a:defRPr>
            </a:lvl6pPr>
            <a:lvl7pPr marL="0" marR="0" lvl="6" indent="0" algn="r" rtl="0">
              <a:spcBef>
                <a:spcPts val="0"/>
              </a:spcBef>
              <a:buNone/>
              <a:defRPr sz="1000" b="0" i="0" u="none" strike="noStrike" cap="none">
                <a:solidFill>
                  <a:srgbClr val="002569"/>
                </a:solidFill>
                <a:latin typeface="Calibri"/>
                <a:ea typeface="Calibri"/>
                <a:cs typeface="Calibri"/>
                <a:sym typeface="Calibri"/>
              </a:defRPr>
            </a:lvl7pPr>
            <a:lvl8pPr marL="0" marR="0" lvl="7" indent="0" algn="r" rtl="0">
              <a:spcBef>
                <a:spcPts val="0"/>
              </a:spcBef>
              <a:buNone/>
              <a:defRPr sz="1000" b="0" i="0" u="none" strike="noStrike" cap="none">
                <a:solidFill>
                  <a:srgbClr val="002569"/>
                </a:solidFill>
                <a:latin typeface="Calibri"/>
                <a:ea typeface="Calibri"/>
                <a:cs typeface="Calibri"/>
                <a:sym typeface="Calibri"/>
              </a:defRPr>
            </a:lvl8pPr>
            <a:lvl9pPr marL="0" marR="0" lvl="8" indent="0" algn="r" rtl="0">
              <a:spcBef>
                <a:spcPts val="0"/>
              </a:spcBef>
              <a:buNone/>
              <a:defRPr sz="1000" b="0" i="0" u="none" strike="noStrike" cap="none">
                <a:solidFill>
                  <a:srgbClr val="002569"/>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322991"/>
            <a:ext cx="11521280" cy="852487"/>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335363" y="1316765"/>
            <a:ext cx="11521277" cy="476571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801828" y="6504333"/>
            <a:ext cx="8111793" cy="124275"/>
          </a:xfrm>
          <a:prstGeom prst="rect">
            <a:avLst/>
          </a:prstGeom>
        </p:spPr>
        <p:txBody>
          <a:bodyPr vert="horz" lIns="0" tIns="0" rIns="0" bIns="0" rtlCol="0" anchor="ctr"/>
          <a:lstStyle>
            <a:lvl1pPr algn="l">
              <a:defRPr sz="12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338103" y="6504333"/>
            <a:ext cx="385052" cy="127347"/>
          </a:xfrm>
          <a:prstGeom prst="rect">
            <a:avLst/>
          </a:prstGeom>
        </p:spPr>
        <p:txBody>
          <a:bodyPr vert="horz" lIns="0" tIns="0" rIns="0" bIns="0" rtlCol="0" anchor="ctr"/>
          <a:lstStyle>
            <a:lvl1pPr algn="r">
              <a:defRPr sz="12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p:nvSpPr>
        <p:spPr bwMode="auto">
          <a:xfrm>
            <a:off x="4238" y="3326609"/>
            <a:ext cx="12215284" cy="801687"/>
          </a:xfrm>
          <a:prstGeom prst="rect">
            <a:avLst/>
          </a:prstGeom>
          <a:noFill/>
          <a:ln>
            <a:noFill/>
          </a:ln>
        </p:spPr>
        <p:txBody>
          <a:bodyPr/>
          <a:lstStyle/>
          <a:p>
            <a:pPr>
              <a:defRPr/>
            </a:pPr>
            <a:endParaRPr lang="en-AU" sz="1867"/>
          </a:p>
        </p:txBody>
      </p:sp>
      <p:sp>
        <p:nvSpPr>
          <p:cNvPr id="38" name="Rectangle 7"/>
          <p:cNvSpPr>
            <a:spLocks noChangeArrowheads="1"/>
          </p:cNvSpPr>
          <p:nvPr/>
        </p:nvSpPr>
        <p:spPr bwMode="auto">
          <a:xfrm>
            <a:off x="16935" y="3637758"/>
            <a:ext cx="12189883" cy="490537"/>
          </a:xfrm>
          <a:prstGeom prst="rect">
            <a:avLst/>
          </a:prstGeom>
          <a:noFill/>
          <a:ln>
            <a:noFill/>
          </a:ln>
        </p:spPr>
        <p:txBody>
          <a:bodyPr/>
          <a:lstStyle/>
          <a:p>
            <a:pPr>
              <a:defRPr/>
            </a:pPr>
            <a:endParaRPr lang="en-AU" sz="1867"/>
          </a:p>
        </p:txBody>
      </p:sp>
      <p:sp>
        <p:nvSpPr>
          <p:cNvPr id="44" name="Rectangle 84"/>
          <p:cNvSpPr>
            <a:spLocks noChangeArrowheads="1"/>
          </p:cNvSpPr>
          <p:nvPr/>
        </p:nvSpPr>
        <p:spPr bwMode="auto">
          <a:xfrm>
            <a:off x="2122" y="3626646"/>
            <a:ext cx="12223751" cy="544513"/>
          </a:xfrm>
          <a:prstGeom prst="rect">
            <a:avLst/>
          </a:prstGeom>
          <a:noFill/>
          <a:ln w="9525">
            <a:noFill/>
            <a:miter lim="800000"/>
            <a:headEnd/>
            <a:tailEnd/>
          </a:ln>
        </p:spPr>
        <p:txBody>
          <a:bodyPr/>
          <a:lstStyle/>
          <a:p>
            <a:pPr>
              <a:defRPr/>
            </a:pPr>
            <a:endParaRPr lang="en-US" sz="1867"/>
          </a:p>
        </p:txBody>
      </p:sp>
      <p:pic>
        <p:nvPicPr>
          <p:cNvPr id="22" name="Picture 21"/>
          <p:cNvPicPr>
            <a:picLocks noChangeAspect="1"/>
          </p:cNvPicPr>
          <p:nvPr/>
        </p:nvPicPr>
        <p:blipFill>
          <a:blip r:embed="rId17"/>
          <a:stretch>
            <a:fillRect/>
          </a:stretch>
        </p:blipFill>
        <p:spPr>
          <a:xfrm>
            <a:off x="11306418" y="6082479"/>
            <a:ext cx="589559" cy="589559"/>
          </a:xfrm>
          <a:prstGeom prst="rect">
            <a:avLst/>
          </a:prstGeom>
        </p:spPr>
      </p:pic>
    </p:spTree>
    <p:extLst>
      <p:ext uri="{BB962C8B-B14F-4D97-AF65-F5344CB8AC3E}">
        <p14:creationId xmlns:p14="http://schemas.microsoft.com/office/powerpoint/2010/main" val="335102817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hf sldNum="0" hdr="0" ftr="0" dt="0"/>
  <p:txStyles>
    <p:titleStyle>
      <a:lvl1pPr algn="l" defTabSz="1219170" rtl="0" eaLnBrk="1" latinLnBrk="0" hangingPunct="1">
        <a:spcBef>
          <a:spcPct val="0"/>
        </a:spcBef>
        <a:buNone/>
        <a:defRPr sz="4800" b="0" kern="1200">
          <a:solidFill>
            <a:schemeClr val="accent3"/>
          </a:solidFill>
          <a:latin typeface="+mj-lt"/>
          <a:ea typeface="+mj-ea"/>
          <a:cs typeface="+mj-cs"/>
        </a:defRPr>
      </a:lvl1pPr>
    </p:titleStyle>
    <p:bodyStyle>
      <a:lvl1pPr marL="287993" indent="-287993" algn="l" defTabSz="1219170" rtl="0" eaLnBrk="1" latinLnBrk="0" hangingPunct="1">
        <a:lnSpc>
          <a:spcPct val="90000"/>
        </a:lnSpc>
        <a:spcBef>
          <a:spcPts val="800"/>
        </a:spcBef>
        <a:buFont typeface="Arial" pitchFamily="34" charset="0"/>
        <a:buChar char="•"/>
        <a:defRPr sz="3200" kern="1200">
          <a:solidFill>
            <a:schemeClr val="tx1"/>
          </a:solidFill>
          <a:latin typeface="+mn-lt"/>
          <a:ea typeface="+mn-ea"/>
          <a:cs typeface="+mn-cs"/>
        </a:defRPr>
      </a:lvl1pPr>
      <a:lvl2pPr marL="527987" indent="-239994" algn="l" defTabSz="1219170" rtl="0" eaLnBrk="1" latinLnBrk="0" hangingPunct="1">
        <a:lnSpc>
          <a:spcPct val="90000"/>
        </a:lnSpc>
        <a:spcBef>
          <a:spcPts val="800"/>
        </a:spcBef>
        <a:buFont typeface="Arial" panose="020B0604020202020204" pitchFamily="34" charset="0"/>
        <a:buChar char="•"/>
        <a:defRPr sz="2667" kern="1200">
          <a:solidFill>
            <a:schemeClr val="tx1"/>
          </a:solidFill>
          <a:latin typeface="+mn-lt"/>
          <a:ea typeface="+mn-ea"/>
          <a:cs typeface="+mn-cs"/>
        </a:defRPr>
      </a:lvl2pPr>
      <a:lvl3pPr marL="863978" indent="-287993" algn="l" defTabSz="1219170" rtl="0" eaLnBrk="1" latinLnBrk="0" hangingPunct="1">
        <a:lnSpc>
          <a:spcPct val="90000"/>
        </a:lnSpc>
        <a:spcBef>
          <a:spcPts val="800"/>
        </a:spcBef>
        <a:buFont typeface="Calibri" pitchFamily="34" charset="0"/>
        <a:buChar char="–"/>
        <a:defRPr sz="2667" kern="1200">
          <a:solidFill>
            <a:schemeClr val="tx1"/>
          </a:solidFill>
          <a:latin typeface="+mn-lt"/>
          <a:ea typeface="+mn-ea"/>
          <a:cs typeface="+mn-cs"/>
        </a:defRPr>
      </a:lvl3pPr>
      <a:lvl4pPr marL="1151971" indent="-287993" algn="l" defTabSz="1219170" rtl="0" eaLnBrk="1" latinLnBrk="0" hangingPunct="1">
        <a:lnSpc>
          <a:spcPct val="90000"/>
        </a:lnSpc>
        <a:spcBef>
          <a:spcPts val="800"/>
        </a:spcBef>
        <a:buFont typeface="Calibri" pitchFamily="34" charset="0"/>
        <a:buChar char="–"/>
        <a:defRPr sz="2667" kern="1200">
          <a:solidFill>
            <a:schemeClr val="tx1"/>
          </a:solidFill>
          <a:latin typeface="+mn-lt"/>
          <a:ea typeface="+mn-ea"/>
          <a:cs typeface="+mn-cs"/>
        </a:defRPr>
      </a:lvl4pPr>
      <a:lvl5pPr marL="1439964" indent="-287993" algn="l" defTabSz="1219170" rtl="0" eaLnBrk="1" latinLnBrk="0" hangingPunct="1">
        <a:lnSpc>
          <a:spcPct val="90000"/>
        </a:lnSpc>
        <a:spcBef>
          <a:spcPts val="800"/>
        </a:spcBef>
        <a:buFont typeface="Calibri" pitchFamily="34" charset="0"/>
        <a:buChar char="•"/>
        <a:tabLst/>
        <a:defRPr sz="2400" kern="1200">
          <a:solidFill>
            <a:schemeClr val="accent2"/>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microsoft.com/office/2007/relationships/media" Target="../media/media3.mp4"/><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diagramLayout" Target="../diagrams/layout1.xml"/><Relationship Id="rId12" Type="http://schemas.openxmlformats.org/officeDocument/2006/relationships/image" Target="../media/image12.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2" Type="http://schemas.microsoft.com/office/2007/relationships/media" Target="../media/media2.mp4"/><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2.png"/><Relationship Id="rId1" Type="http://schemas.openxmlformats.org/officeDocument/2006/relationships/video" Target="NULL" TargetMode="External"/><Relationship Id="rId6" Type="http://schemas.openxmlformats.org/officeDocument/2006/relationships/diagramData" Target="../diagrams/data1.xml"/><Relationship Id="rId11" Type="http://schemas.openxmlformats.org/officeDocument/2006/relationships/image" Target="../media/image14.png"/><Relationship Id="rId24" Type="http://schemas.openxmlformats.org/officeDocument/2006/relationships/image" Target="../media/image27.svg"/><Relationship Id="rId32" Type="http://schemas.openxmlformats.org/officeDocument/2006/relationships/image" Target="../media/image35.png"/><Relationship Id="rId5" Type="http://schemas.openxmlformats.org/officeDocument/2006/relationships/notesSlide" Target="../notesSlides/notesSlide10.xml"/><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10" Type="http://schemas.microsoft.com/office/2007/relationships/diagramDrawing" Target="../diagrams/drawing1.xml"/><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slideLayout" Target="../slideLayouts/slideLayout9.xml"/><Relationship Id="rId9" Type="http://schemas.openxmlformats.org/officeDocument/2006/relationships/diagramColors" Target="../diagrams/colors1.xml"/><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 Id="rId30" Type="http://schemas.openxmlformats.org/officeDocument/2006/relationships/image" Target="../media/image33.svg"/><Relationship Id="rId8"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bccampus.ca/projects/tlpd/tlpd-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56902" y="2514601"/>
            <a:ext cx="10727962" cy="993131"/>
          </a:xfrm>
          <a:prstGeom prst="rect">
            <a:avLst/>
          </a:prstGeom>
          <a:noFill/>
          <a:ln>
            <a:noFill/>
          </a:ln>
        </p:spPr>
        <p:txBody>
          <a:bodyPr spcFirstLastPara="1" wrap="square" lIns="0" tIns="0" rIns="0" bIns="0" anchor="t" anchorCtr="0">
            <a:normAutofit fontScale="90000"/>
          </a:bodyPr>
          <a:lstStyle/>
          <a:p>
            <a:r>
              <a:rPr lang="en-US" sz="4200" b="1" dirty="0">
                <a:solidFill>
                  <a:srgbClr val="FFFFFF"/>
                </a:solidFill>
                <a:latin typeface="Helvetica Neue"/>
                <a:ea typeface="Helvetica Neue"/>
                <a:cs typeface="Helvetica Neue"/>
                <a:sym typeface="Helvetica Neue"/>
              </a:rPr>
              <a:t>CEOS Earth Analytics Interoperability Lab</a:t>
            </a:r>
            <a:br>
              <a:rPr lang="en-US" sz="4200" b="1" dirty="0">
                <a:solidFill>
                  <a:srgbClr val="FFFFFF"/>
                </a:solidFill>
                <a:latin typeface="Helvetica Neue"/>
                <a:ea typeface="Helvetica Neue"/>
                <a:cs typeface="Helvetica Neue"/>
                <a:sym typeface="Helvetica Neue"/>
              </a:rPr>
            </a:br>
            <a:r>
              <a:rPr lang="en-US" sz="3600" b="1" dirty="0">
                <a:solidFill>
                  <a:srgbClr val="FFFFFF"/>
                </a:solidFill>
                <a:latin typeface="Helvetica Neue"/>
                <a:ea typeface="Helvetica Neue"/>
                <a:cs typeface="Helvetica Neue"/>
                <a:sym typeface="Helvetica Neue"/>
              </a:rPr>
              <a:t>Status and Availability</a:t>
            </a:r>
            <a:endParaRPr dirty="0"/>
          </a:p>
        </p:txBody>
      </p:sp>
      <p:sp>
        <p:nvSpPr>
          <p:cNvPr id="18" name="Google Shape;18;p4"/>
          <p:cNvSpPr/>
          <p:nvPr/>
        </p:nvSpPr>
        <p:spPr>
          <a:xfrm>
            <a:off x="756900" y="3759201"/>
            <a:ext cx="5912123" cy="2541589"/>
          </a:xfrm>
          <a:prstGeom prst="rect">
            <a:avLst/>
          </a:prstGeom>
          <a:noFill/>
          <a:ln>
            <a:noFill/>
          </a:ln>
        </p:spPr>
        <p:txBody>
          <a:bodyPr spcFirstLastPara="1" wrap="square" lIns="0" tIns="0" rIns="0" bIns="0" anchor="t" anchorCtr="0">
            <a:noAutofit/>
          </a:bodyPr>
          <a:lstStyle/>
          <a:p>
            <a:pPr>
              <a:lnSpc>
                <a:spcPct val="150000"/>
              </a:lnSpc>
            </a:pPr>
            <a:r>
              <a:rPr lang="en-AU" dirty="0">
                <a:solidFill>
                  <a:srgbClr val="FFFFFF"/>
                </a:solidFill>
              </a:rPr>
              <a:t>Dr. Robert Woodcock, CSIRO, WGISS Chair</a:t>
            </a:r>
          </a:p>
          <a:p>
            <a:pPr>
              <a:lnSpc>
                <a:spcPct val="150000"/>
              </a:lnSpc>
            </a:pPr>
            <a:endParaRPr lang="en-AU" dirty="0">
              <a:solidFill>
                <a:srgbClr val="FFFFFF"/>
              </a:solidFill>
            </a:endParaRPr>
          </a:p>
          <a:p>
            <a:pPr>
              <a:lnSpc>
                <a:spcPct val="150000"/>
              </a:lnSpc>
            </a:pPr>
            <a:r>
              <a:rPr lang="en-AU" dirty="0">
                <a:solidFill>
                  <a:srgbClr val="FFFFFF"/>
                </a:solidFill>
              </a:rPr>
              <a:t>Dr. Brian Killough, Systems Engineering Office, NASA</a:t>
            </a:r>
          </a:p>
          <a:p>
            <a:pPr>
              <a:lnSpc>
                <a:spcPct val="150000"/>
              </a:lnSpc>
            </a:pPr>
            <a:r>
              <a:rPr lang="en-US" dirty="0">
                <a:solidFill>
                  <a:srgbClr val="FFFFFF"/>
                </a:solidFill>
              </a:rPr>
              <a:t>CEOS SIT Technical Workshop 2020</a:t>
            </a:r>
            <a:endParaRPr sz="1100" dirty="0"/>
          </a:p>
          <a:p>
            <a:pPr>
              <a:lnSpc>
                <a:spcPct val="150000"/>
              </a:lnSpc>
            </a:pPr>
            <a:endParaRPr lang="en-US" dirty="0">
              <a:solidFill>
                <a:srgbClr val="FFFFFF"/>
              </a:solidFill>
            </a:endParaRPr>
          </a:p>
          <a:p>
            <a:pPr>
              <a:lnSpc>
                <a:spcPct val="150000"/>
              </a:lnSpc>
            </a:pPr>
            <a:r>
              <a:rPr lang="en-US" dirty="0">
                <a:solidFill>
                  <a:srgbClr val="FFFFFF"/>
                </a:solidFill>
              </a:rPr>
              <a:t>WGISS 50 Virtual Meeting</a:t>
            </a:r>
            <a:endParaRPr sz="1100" dirty="0"/>
          </a:p>
          <a:p>
            <a:pPr>
              <a:lnSpc>
                <a:spcPct val="150000"/>
              </a:lnSpc>
            </a:pPr>
            <a:r>
              <a:rPr lang="en-US" dirty="0">
                <a:solidFill>
                  <a:srgbClr val="FFFFFF"/>
                </a:solidFill>
              </a:rPr>
              <a:t>22-24 September 2020</a:t>
            </a:r>
            <a:endParaRPr sz="1100" dirty="0"/>
          </a:p>
        </p:txBody>
      </p:sp>
      <p:pic>
        <p:nvPicPr>
          <p:cNvPr id="19" name="Google Shape;19;p4"/>
          <p:cNvPicPr preferRelativeResize="0"/>
          <p:nvPr/>
        </p:nvPicPr>
        <p:blipFill rotWithShape="1">
          <a:blip r:embed="rId3">
            <a:alphaModFix/>
          </a:blip>
          <a:srcRect/>
          <a:stretch/>
        </p:blipFill>
        <p:spPr>
          <a:xfrm>
            <a:off x="756901" y="1217405"/>
            <a:ext cx="2507906" cy="993132"/>
          </a:xfrm>
          <a:prstGeom prst="rect">
            <a:avLst/>
          </a:prstGeom>
          <a:noFill/>
          <a:ln>
            <a:noFill/>
          </a:ln>
        </p:spPr>
      </p:pic>
      <p:sp>
        <p:nvSpPr>
          <p:cNvPr id="20" name="Google Shape;20;p4"/>
          <p:cNvSpPr txBox="1"/>
          <p:nvPr/>
        </p:nvSpPr>
        <p:spPr>
          <a:xfrm>
            <a:off x="756902" y="2246635"/>
            <a:ext cx="2806211" cy="210183"/>
          </a:xfrm>
          <a:prstGeom prst="rect">
            <a:avLst/>
          </a:prstGeom>
          <a:noFill/>
          <a:ln>
            <a:noFill/>
          </a:ln>
        </p:spPr>
        <p:txBody>
          <a:bodyPr spcFirstLastPara="1" wrap="square" lIns="0" tIns="0" rIns="0" bIns="0" anchor="t" anchorCtr="0">
            <a:noAutofit/>
          </a:bodyPr>
          <a:lstStyle/>
          <a:p>
            <a:r>
              <a:rPr lang="en-US" sz="1050" b="1">
                <a:solidFill>
                  <a:schemeClr val="lt1"/>
                </a:solidFill>
                <a:latin typeface="Helvetica Neue"/>
                <a:ea typeface="Helvetica Neue"/>
                <a:cs typeface="Helvetica Neue"/>
                <a:sym typeface="Helvetica Neue"/>
              </a:rPr>
              <a:t>Committee on Earth Observation Satellites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A3B534F0-CF44-45BE-86A3-F9C32BB635A9}"/>
              </a:ext>
            </a:extLst>
          </p:cNvPr>
          <p:cNvGraphicFramePr/>
          <p:nvPr>
            <p:extLst>
              <p:ext uri="{D42A27DB-BD31-4B8C-83A1-F6EECF244321}">
                <p14:modId xmlns:p14="http://schemas.microsoft.com/office/powerpoint/2010/main" val="4046584552"/>
              </p:ext>
            </p:extLst>
          </p:nvPr>
        </p:nvGraphicFramePr>
        <p:xfrm>
          <a:off x="228600" y="871728"/>
          <a:ext cx="11658600" cy="533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itle 5"/>
          <p:cNvSpPr>
            <a:spLocks noGrp="1"/>
          </p:cNvSpPr>
          <p:nvPr>
            <p:ph type="title"/>
          </p:nvPr>
        </p:nvSpPr>
        <p:spPr/>
        <p:txBody>
          <a:bodyPr>
            <a:normAutofit fontScale="90000"/>
          </a:bodyPr>
          <a:lstStyle/>
          <a:p>
            <a:r>
              <a:rPr lang="en-AU" dirty="0"/>
              <a:t>Earth Analytics Science &amp; Innovation Hub</a:t>
            </a:r>
            <a:br>
              <a:rPr lang="en-AU" dirty="0"/>
            </a:br>
            <a:endParaRPr lang="en-AU" dirty="0"/>
          </a:p>
        </p:txBody>
      </p:sp>
      <p:pic>
        <p:nvPicPr>
          <p:cNvPr id="42" name="EAS Hub EO parallel">
            <a:hlinkClick r:id="" action="ppaction://media"/>
            <a:extLst>
              <a:ext uri="{FF2B5EF4-FFF2-40B4-BE49-F238E27FC236}">
                <a16:creationId xmlns:a16="http://schemas.microsoft.com/office/drawing/2014/main" id="{1AA1CEAE-713A-40B3-A768-5FF25B763D75}"/>
              </a:ext>
            </a:extLst>
          </p:cNvPr>
          <p:cNvPicPr>
            <a:picLocks noGrp="1" noChangeAspect="1"/>
          </p:cNvPicPr>
          <p:nvPr>
            <p:ph sz="half" idx="1"/>
            <a:videoFile r:link="rId1"/>
            <p:extLst>
              <p:ext uri="{DAA4B4D4-6D71-4841-9C94-3DE7FCFB9230}">
                <p14:media xmlns:p14="http://schemas.microsoft.com/office/powerpoint/2010/main" r:embed="rId2">
                  <p14:trim st="11143" end="214206.6052"/>
                </p14:media>
              </p:ext>
            </p:extLst>
          </p:nvPr>
        </p:nvPicPr>
        <p:blipFill>
          <a:blip r:embed="rId11"/>
          <a:stretch>
            <a:fillRect/>
          </a:stretch>
        </p:blipFill>
        <p:spPr>
          <a:xfrm>
            <a:off x="4133765" y="1373963"/>
            <a:ext cx="1849916" cy="792639"/>
          </a:xfrm>
          <a:effectLst>
            <a:reflection blurRad="6350" stA="52000" endA="300" endPos="35000" dir="5400000" sy="-100000" algn="bl" rotWithShape="0"/>
          </a:effectLst>
        </p:spPr>
      </p:pic>
      <p:pic>
        <p:nvPicPr>
          <p:cNvPr id="5" name="Picture 4">
            <a:extLst>
              <a:ext uri="{FF2B5EF4-FFF2-40B4-BE49-F238E27FC236}">
                <a16:creationId xmlns:a16="http://schemas.microsoft.com/office/drawing/2014/main" id="{7A05277A-A2FE-3849-8E9C-097CC2940C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87000" y="443524"/>
            <a:ext cx="1800200" cy="430048"/>
          </a:xfrm>
          <a:prstGeom prst="rect">
            <a:avLst/>
          </a:prstGeom>
        </p:spPr>
      </p:pic>
      <p:grpSp>
        <p:nvGrpSpPr>
          <p:cNvPr id="12" name="Group 11">
            <a:extLst>
              <a:ext uri="{FF2B5EF4-FFF2-40B4-BE49-F238E27FC236}">
                <a16:creationId xmlns:a16="http://schemas.microsoft.com/office/drawing/2014/main" id="{B1997BD6-BE7E-4F75-A22D-94F262CFE786}"/>
              </a:ext>
            </a:extLst>
          </p:cNvPr>
          <p:cNvGrpSpPr/>
          <p:nvPr/>
        </p:nvGrpSpPr>
        <p:grpSpPr>
          <a:xfrm>
            <a:off x="4038602" y="4814205"/>
            <a:ext cx="5187239" cy="691483"/>
            <a:chOff x="4566361" y="5029200"/>
            <a:chExt cx="4952340" cy="462882"/>
          </a:xfrm>
          <a:effectLst>
            <a:reflection blurRad="6350" stA="50000" endA="300" endPos="55000" dir="5400000" sy="-100000" algn="bl" rotWithShape="0"/>
          </a:effectLst>
          <a:scene3d>
            <a:camera prst="perspectiveAbove"/>
            <a:lightRig rig="threePt" dir="t"/>
          </a:scene3d>
        </p:grpSpPr>
        <p:pic>
          <p:nvPicPr>
            <p:cNvPr id="26" name="Graphic 25">
              <a:extLst>
                <a:ext uri="{FF2B5EF4-FFF2-40B4-BE49-F238E27FC236}">
                  <a16:creationId xmlns:a16="http://schemas.microsoft.com/office/drawing/2014/main" id="{B23A207C-D0EE-4A8D-A779-7B93AC0A443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67805" y="5040278"/>
              <a:ext cx="449995" cy="450899"/>
            </a:xfrm>
            <a:prstGeom prst="rect">
              <a:avLst/>
            </a:prstGeom>
          </p:spPr>
        </p:pic>
        <p:pic>
          <p:nvPicPr>
            <p:cNvPr id="27" name="Graphic 26">
              <a:extLst>
                <a:ext uri="{FF2B5EF4-FFF2-40B4-BE49-F238E27FC236}">
                  <a16:creationId xmlns:a16="http://schemas.microsoft.com/office/drawing/2014/main" id="{ADFDF594-56BD-450F-82E7-DF13594DB37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67622" y="5040277"/>
              <a:ext cx="449995" cy="440157"/>
            </a:xfrm>
            <a:prstGeom prst="rect">
              <a:avLst/>
            </a:prstGeom>
          </p:spPr>
        </p:pic>
        <p:pic>
          <p:nvPicPr>
            <p:cNvPr id="28" name="Graphic 27">
              <a:extLst>
                <a:ext uri="{FF2B5EF4-FFF2-40B4-BE49-F238E27FC236}">
                  <a16:creationId xmlns:a16="http://schemas.microsoft.com/office/drawing/2014/main" id="{2B4E689B-0CD2-4D42-8F8F-E0D43A2AC1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66722" y="5041182"/>
              <a:ext cx="450900" cy="450900"/>
            </a:xfrm>
            <a:prstGeom prst="rect">
              <a:avLst/>
            </a:prstGeom>
          </p:spPr>
        </p:pic>
        <p:pic>
          <p:nvPicPr>
            <p:cNvPr id="29" name="Graphic 28">
              <a:extLst>
                <a:ext uri="{FF2B5EF4-FFF2-40B4-BE49-F238E27FC236}">
                  <a16:creationId xmlns:a16="http://schemas.microsoft.com/office/drawing/2014/main" id="{07F6AEE3-BF4F-436E-AF42-BB499DF36EF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67078" y="5029534"/>
              <a:ext cx="450900" cy="450900"/>
            </a:xfrm>
            <a:prstGeom prst="rect">
              <a:avLst/>
            </a:prstGeom>
          </p:spPr>
        </p:pic>
        <p:pic>
          <p:nvPicPr>
            <p:cNvPr id="30" name="Graphic 29">
              <a:extLst>
                <a:ext uri="{FF2B5EF4-FFF2-40B4-BE49-F238E27FC236}">
                  <a16:creationId xmlns:a16="http://schemas.microsoft.com/office/drawing/2014/main" id="{9B987AFF-ED87-4C1E-BF32-DA1088600E7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567439" y="5029534"/>
              <a:ext cx="450900" cy="450900"/>
            </a:xfrm>
            <a:prstGeom prst="rect">
              <a:avLst/>
            </a:prstGeom>
          </p:spPr>
        </p:pic>
        <p:pic>
          <p:nvPicPr>
            <p:cNvPr id="31" name="Graphic 30">
              <a:extLst>
                <a:ext uri="{FF2B5EF4-FFF2-40B4-BE49-F238E27FC236}">
                  <a16:creationId xmlns:a16="http://schemas.microsoft.com/office/drawing/2014/main" id="{5007EE5A-A656-4043-8236-5527DFC77A0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67444" y="5041182"/>
              <a:ext cx="450900" cy="450900"/>
            </a:xfrm>
            <a:prstGeom prst="rect">
              <a:avLst/>
            </a:prstGeom>
          </p:spPr>
        </p:pic>
        <p:pic>
          <p:nvPicPr>
            <p:cNvPr id="32" name="Graphic 31">
              <a:extLst>
                <a:ext uri="{FF2B5EF4-FFF2-40B4-BE49-F238E27FC236}">
                  <a16:creationId xmlns:a16="http://schemas.microsoft.com/office/drawing/2014/main" id="{6E28DEA9-ECB3-4434-8329-F42A89F872E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067800" y="5029200"/>
              <a:ext cx="450901" cy="450900"/>
            </a:xfrm>
            <a:prstGeom prst="rect">
              <a:avLst/>
            </a:prstGeom>
          </p:spPr>
        </p:pic>
        <p:pic>
          <p:nvPicPr>
            <p:cNvPr id="33" name="Graphic 32">
              <a:extLst>
                <a:ext uri="{FF2B5EF4-FFF2-40B4-BE49-F238E27FC236}">
                  <a16:creationId xmlns:a16="http://schemas.microsoft.com/office/drawing/2014/main" id="{0B5564F9-0204-4F85-8B4F-583D95E7534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66361" y="5041182"/>
              <a:ext cx="450900" cy="450900"/>
            </a:xfrm>
            <a:prstGeom prst="rect">
              <a:avLst/>
            </a:prstGeom>
          </p:spPr>
        </p:pic>
        <p:pic>
          <p:nvPicPr>
            <p:cNvPr id="34" name="Graphic 33">
              <a:extLst>
                <a:ext uri="{FF2B5EF4-FFF2-40B4-BE49-F238E27FC236}">
                  <a16:creationId xmlns:a16="http://schemas.microsoft.com/office/drawing/2014/main" id="{4D92AE22-170C-40D5-ACF9-43782E36D33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067261" y="5029534"/>
              <a:ext cx="450900" cy="450900"/>
            </a:xfrm>
            <a:prstGeom prst="rect">
              <a:avLst/>
            </a:prstGeom>
          </p:spPr>
        </p:pic>
        <p:pic>
          <p:nvPicPr>
            <p:cNvPr id="35" name="Graphic 34">
              <a:extLst>
                <a:ext uri="{FF2B5EF4-FFF2-40B4-BE49-F238E27FC236}">
                  <a16:creationId xmlns:a16="http://schemas.microsoft.com/office/drawing/2014/main" id="{84621F77-A647-4590-BC61-6A3122F2A4B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67083" y="5041182"/>
              <a:ext cx="450900" cy="450900"/>
            </a:xfrm>
            <a:prstGeom prst="rect">
              <a:avLst/>
            </a:prstGeom>
          </p:spPr>
        </p:pic>
      </p:grpSp>
      <p:pic>
        <p:nvPicPr>
          <p:cNvPr id="41" name="Picture 40">
            <a:extLst>
              <a:ext uri="{FF2B5EF4-FFF2-40B4-BE49-F238E27FC236}">
                <a16:creationId xmlns:a16="http://schemas.microsoft.com/office/drawing/2014/main" id="{B098D9D1-3FC1-42F8-9292-1311ACDC9C42}"/>
              </a:ext>
            </a:extLst>
          </p:cNvPr>
          <p:cNvPicPr>
            <a:picLocks noChangeAspect="1"/>
          </p:cNvPicPr>
          <p:nvPr/>
        </p:nvPicPr>
        <p:blipFill rotWithShape="1">
          <a:blip r:embed="rId31"/>
          <a:srcRect t="1046" r="67744" b="-1046"/>
          <a:stretch/>
        </p:blipFill>
        <p:spPr>
          <a:xfrm>
            <a:off x="7912986" y="3179473"/>
            <a:ext cx="651772" cy="657316"/>
          </a:xfrm>
          <a:prstGeom prst="rect">
            <a:avLst/>
          </a:prstGeom>
          <a:effectLst>
            <a:reflection blurRad="6350" stA="52000" endA="300" endPos="35000" dir="5400000" sy="-100000" algn="bl" rotWithShape="0"/>
          </a:effectLst>
          <a:scene3d>
            <a:camera prst="perspectiveAbove"/>
            <a:lightRig rig="threePt" dir="t"/>
          </a:scene3d>
        </p:spPr>
      </p:pic>
      <p:pic>
        <p:nvPicPr>
          <p:cNvPr id="43" name="Content Placeholder 4">
            <a:extLst>
              <a:ext uri="{FF2B5EF4-FFF2-40B4-BE49-F238E27FC236}">
                <a16:creationId xmlns:a16="http://schemas.microsoft.com/office/drawing/2014/main" id="{CE3058E2-6162-4CA9-86A1-B78981476E64}"/>
              </a:ext>
            </a:extLst>
          </p:cNvPr>
          <p:cNvPicPr>
            <a:picLocks noChangeAspect="1"/>
          </p:cNvPicPr>
          <p:nvPr/>
        </p:nvPicPr>
        <p:blipFill rotWithShape="1">
          <a:blip r:embed="rId32"/>
          <a:srcRect t="-1" b="14621"/>
          <a:stretch/>
        </p:blipFill>
        <p:spPr>
          <a:xfrm>
            <a:off x="7709978" y="1373963"/>
            <a:ext cx="1033127" cy="713147"/>
          </a:xfrm>
          <a:prstGeom prst="rect">
            <a:avLst/>
          </a:prstGeom>
          <a:effectLst>
            <a:reflection blurRad="6350" stA="52000" endA="300" endPos="35000" dir="5400000" sy="-100000" algn="bl" rotWithShape="0"/>
          </a:effectLst>
          <a:scene3d>
            <a:camera prst="perspectiveFront"/>
            <a:lightRig rig="threePt" dir="t"/>
          </a:scene3d>
        </p:spPr>
      </p:pic>
      <p:pic>
        <p:nvPicPr>
          <p:cNvPr id="44" name="TerriaCube">
            <a:hlinkClick r:id="" action="ppaction://media"/>
            <a:extLst>
              <a:ext uri="{FF2B5EF4-FFF2-40B4-BE49-F238E27FC236}">
                <a16:creationId xmlns:a16="http://schemas.microsoft.com/office/drawing/2014/main" id="{ED4C956B-B64A-4E26-91F7-4B14291CBF0C}"/>
              </a:ext>
            </a:extLst>
          </p:cNvPr>
          <p:cNvPicPr>
            <a:picLocks noChangeAspect="1"/>
          </p:cNvPicPr>
          <p:nvPr>
            <a:videoFile r:link="rId1"/>
            <p:extLst>
              <p:ext uri="{DAA4B4D4-6D71-4841-9C94-3DE7FCFB9230}">
                <p14:media xmlns:p14="http://schemas.microsoft.com/office/powerpoint/2010/main" r:embed="rId3">
                  <p14:trim st="88913" end="0.0521"/>
                </p14:media>
              </p:ext>
            </p:extLst>
          </p:nvPr>
        </p:nvPicPr>
        <p:blipFill>
          <a:blip r:embed="rId33"/>
          <a:stretch>
            <a:fillRect/>
          </a:stretch>
        </p:blipFill>
        <p:spPr>
          <a:xfrm>
            <a:off x="6193207" y="1373964"/>
            <a:ext cx="1397784" cy="724889"/>
          </a:xfrm>
          <a:prstGeom prst="rect">
            <a:avLst/>
          </a:prstGeom>
          <a:effectLst>
            <a:reflection blurRad="6350" stA="52000" endA="300" endPos="35000" dir="5400000" sy="-100000" algn="bl" rotWithShape="0"/>
          </a:effectLst>
          <a:scene3d>
            <a:camera prst="perspectiveFront"/>
            <a:lightRig rig="threePt" dir="t"/>
          </a:scene3d>
        </p:spPr>
      </p:pic>
      <p:sp>
        <p:nvSpPr>
          <p:cNvPr id="45" name="TextBox 44">
            <a:extLst>
              <a:ext uri="{FF2B5EF4-FFF2-40B4-BE49-F238E27FC236}">
                <a16:creationId xmlns:a16="http://schemas.microsoft.com/office/drawing/2014/main" id="{B970C0BF-E2A2-4259-AD82-3B405E8CFC27}"/>
              </a:ext>
            </a:extLst>
          </p:cNvPr>
          <p:cNvSpPr txBox="1"/>
          <p:nvPr/>
        </p:nvSpPr>
        <p:spPr>
          <a:xfrm>
            <a:off x="9069682" y="1260851"/>
            <a:ext cx="1238801" cy="1200329"/>
          </a:xfrm>
          <a:prstGeom prst="rect">
            <a:avLst/>
          </a:prstGeom>
          <a:noFill/>
          <a:scene3d>
            <a:camera prst="obliqueTopLeft"/>
            <a:lightRig rig="threePt" dir="t"/>
          </a:scene3d>
        </p:spPr>
        <p:txBody>
          <a:bodyPr wrap="none" rtlCol="0">
            <a:spAutoFit/>
          </a:bodyPr>
          <a:lstStyle/>
          <a:p>
            <a:pPr defTabSz="1219170">
              <a:buClrTx/>
            </a:pPr>
            <a:r>
              <a:rPr lang="en-AU" sz="1800" kern="1200" dirty="0">
                <a:solidFill>
                  <a:prstClr val="black"/>
                </a:solidFill>
                <a:latin typeface="Calibri"/>
                <a:ea typeface="+mn-ea"/>
                <a:cs typeface="+mn-cs"/>
              </a:rPr>
              <a:t>Jupyter</a:t>
            </a:r>
          </a:p>
          <a:p>
            <a:pPr defTabSz="1219170">
              <a:buClrTx/>
            </a:pPr>
            <a:r>
              <a:rPr lang="en-AU" sz="1800" kern="1200" dirty="0">
                <a:solidFill>
                  <a:prstClr val="black"/>
                </a:solidFill>
                <a:latin typeface="Calibri"/>
                <a:ea typeface="+mn-ea"/>
                <a:cs typeface="+mn-cs"/>
              </a:rPr>
              <a:t>WMS</a:t>
            </a:r>
          </a:p>
          <a:p>
            <a:pPr defTabSz="1219170">
              <a:buClrTx/>
            </a:pPr>
            <a:r>
              <a:rPr lang="en-AU" sz="1800" kern="1200" dirty="0">
                <a:solidFill>
                  <a:prstClr val="black"/>
                </a:solidFill>
                <a:latin typeface="Calibri"/>
                <a:ea typeface="+mn-ea"/>
                <a:cs typeface="+mn-cs"/>
              </a:rPr>
              <a:t>CEOS ODC</a:t>
            </a:r>
          </a:p>
          <a:p>
            <a:pPr defTabSz="1219170">
              <a:buClrTx/>
            </a:pPr>
            <a:r>
              <a:rPr lang="en-AU" sz="1800" kern="1200" dirty="0">
                <a:solidFill>
                  <a:prstClr val="black"/>
                </a:solidFill>
                <a:latin typeface="Calibri"/>
                <a:ea typeface="+mn-ea"/>
                <a:cs typeface="+mn-cs"/>
              </a:rPr>
              <a:t>Monitoring</a:t>
            </a:r>
          </a:p>
        </p:txBody>
      </p:sp>
      <p:sp>
        <p:nvSpPr>
          <p:cNvPr id="48" name="Slide Number Placeholder 4">
            <a:extLst>
              <a:ext uri="{FF2B5EF4-FFF2-40B4-BE49-F238E27FC236}">
                <a16:creationId xmlns:a16="http://schemas.microsoft.com/office/drawing/2014/main" id="{61C218BA-3066-443B-AD55-9D187FB76062}"/>
              </a:ext>
            </a:extLst>
          </p:cNvPr>
          <p:cNvSpPr>
            <a:spLocks noGrp="1"/>
          </p:cNvSpPr>
          <p:nvPr>
            <p:ph type="sldNum" sz="quarter" idx="4"/>
          </p:nvPr>
        </p:nvSpPr>
        <p:spPr>
          <a:xfrm>
            <a:off x="587027" y="8672448"/>
            <a:ext cx="513403" cy="169796"/>
          </a:xfrm>
          <a:prstGeom prst="rect">
            <a:avLst/>
          </a:prstGeom>
        </p:spPr>
        <p:txBody>
          <a:bodyPr vert="horz" lIns="0" tIns="0" rIns="0" bIns="0" rtlCol="0" anchor="ctr"/>
          <a:lstStyle>
            <a:lvl1pPr algn="r" defTabSz="609585">
              <a:defRPr sz="1200">
                <a:solidFill>
                  <a:schemeClr val="bg1"/>
                </a:solidFill>
              </a:defRPr>
            </a:lvl1pPr>
            <a:lvl2pPr indent="609585" defTabSz="609585">
              <a:defRPr>
                <a:solidFill>
                  <a:srgbClr val="002569"/>
                </a:solidFill>
              </a:defRPr>
            </a:lvl2pPr>
            <a:lvl3pPr indent="1219170" defTabSz="609585">
              <a:defRPr>
                <a:solidFill>
                  <a:srgbClr val="002569"/>
                </a:solidFill>
              </a:defRPr>
            </a:lvl3pPr>
            <a:lvl4pPr indent="1828754" defTabSz="609585">
              <a:defRPr>
                <a:solidFill>
                  <a:srgbClr val="002569"/>
                </a:solidFill>
              </a:defRPr>
            </a:lvl4pPr>
            <a:lvl5pPr indent="2438339" defTabSz="609585">
              <a:defRPr>
                <a:solidFill>
                  <a:srgbClr val="002569"/>
                </a:solidFill>
              </a:defRPr>
            </a:lvl5pPr>
            <a:lvl6pPr indent="3047924" defTabSz="609585">
              <a:defRPr>
                <a:solidFill>
                  <a:srgbClr val="002569"/>
                </a:solidFill>
              </a:defRPr>
            </a:lvl6pPr>
            <a:lvl7pPr indent="3657509" defTabSz="609585">
              <a:defRPr>
                <a:solidFill>
                  <a:srgbClr val="002569"/>
                </a:solidFill>
              </a:defRPr>
            </a:lvl7pPr>
            <a:lvl8pPr indent="4267093" defTabSz="609585">
              <a:defRPr>
                <a:solidFill>
                  <a:srgbClr val="002569"/>
                </a:solidFill>
              </a:defRPr>
            </a:lvl8pPr>
            <a:lvl9pPr indent="4876678" defTabSz="609585">
              <a:defRPr>
                <a:solidFill>
                  <a:srgbClr val="002569"/>
                </a:solidFill>
              </a:defRPr>
            </a:lvl9pPr>
          </a:lstStyle>
          <a:p>
            <a:pPr>
              <a:buClrTx/>
            </a:pPr>
            <a:fld id="{2ABE124A-B5C5-46E0-B944-45307B126769}" type="slidenum">
              <a:rPr lang="en-AU" kern="1200">
                <a:solidFill>
                  <a:srgbClr val="FFFFFF"/>
                </a:solidFill>
                <a:latin typeface="Calibri"/>
                <a:ea typeface="+mn-ea"/>
                <a:cs typeface="+mn-cs"/>
              </a:rPr>
              <a:pPr>
                <a:buClrTx/>
              </a:pPr>
              <a:t>10</a:t>
            </a:fld>
            <a:r>
              <a:rPr lang="en-AU" kern="1200">
                <a:solidFill>
                  <a:srgbClr val="FFFFFF"/>
                </a:solidFill>
                <a:latin typeface="Calibri"/>
                <a:ea typeface="+mn-ea"/>
                <a:cs typeface="+mn-cs"/>
              </a:rPr>
              <a:t>  |</a:t>
            </a:r>
            <a:endParaRPr lang="en-AU" kern="1200" dirty="0">
              <a:solidFill>
                <a:srgbClr val="FFFFFF"/>
              </a:solidFill>
              <a:latin typeface="Calibri"/>
              <a:ea typeface="+mn-ea"/>
              <a:cs typeface="+mn-cs"/>
            </a:endParaRPr>
          </a:p>
        </p:txBody>
      </p:sp>
      <p:sp>
        <p:nvSpPr>
          <p:cNvPr id="49" name="TextBox 48">
            <a:extLst>
              <a:ext uri="{FF2B5EF4-FFF2-40B4-BE49-F238E27FC236}">
                <a16:creationId xmlns:a16="http://schemas.microsoft.com/office/drawing/2014/main" id="{3612BD44-62CA-4694-8E20-AFC27593DB8F}"/>
              </a:ext>
            </a:extLst>
          </p:cNvPr>
          <p:cNvSpPr txBox="1"/>
          <p:nvPr/>
        </p:nvSpPr>
        <p:spPr>
          <a:xfrm>
            <a:off x="9010991" y="3080199"/>
            <a:ext cx="1338829" cy="923330"/>
          </a:xfrm>
          <a:prstGeom prst="rect">
            <a:avLst/>
          </a:prstGeom>
          <a:noFill/>
          <a:scene3d>
            <a:camera prst="obliqueTopLeft"/>
            <a:lightRig rig="threePt" dir="t"/>
          </a:scene3d>
        </p:spPr>
        <p:txBody>
          <a:bodyPr wrap="square" rtlCol="0">
            <a:spAutoFit/>
          </a:bodyPr>
          <a:lstStyle/>
          <a:p>
            <a:pPr defTabSz="1219170">
              <a:buClrTx/>
            </a:pPr>
            <a:r>
              <a:rPr lang="en-AU" sz="1800" kern="1200" dirty="0">
                <a:solidFill>
                  <a:prstClr val="black"/>
                </a:solidFill>
                <a:latin typeface="Calibri"/>
                <a:ea typeface="+mn-ea"/>
                <a:cs typeface="+mn-cs"/>
              </a:rPr>
              <a:t>Replication</a:t>
            </a:r>
          </a:p>
          <a:p>
            <a:pPr defTabSz="1219170">
              <a:buClrTx/>
            </a:pPr>
            <a:r>
              <a:rPr lang="en-AU" sz="1800" kern="1200" dirty="0">
                <a:solidFill>
                  <a:prstClr val="black"/>
                </a:solidFill>
                <a:latin typeface="Calibri"/>
                <a:ea typeface="+mn-ea"/>
                <a:cs typeface="+mn-cs"/>
              </a:rPr>
              <a:t>Failover</a:t>
            </a:r>
          </a:p>
          <a:p>
            <a:pPr defTabSz="1219170">
              <a:buClrTx/>
            </a:pPr>
            <a:r>
              <a:rPr lang="en-AU" sz="1800" kern="1200" dirty="0">
                <a:solidFill>
                  <a:prstClr val="black"/>
                </a:solidFill>
                <a:latin typeface="Calibri"/>
                <a:ea typeface="+mn-ea"/>
                <a:cs typeface="+mn-cs"/>
              </a:rPr>
              <a:t>Scheduling</a:t>
            </a:r>
          </a:p>
        </p:txBody>
      </p:sp>
      <p:sp>
        <p:nvSpPr>
          <p:cNvPr id="50" name="TextBox 49">
            <a:extLst>
              <a:ext uri="{FF2B5EF4-FFF2-40B4-BE49-F238E27FC236}">
                <a16:creationId xmlns:a16="http://schemas.microsoft.com/office/drawing/2014/main" id="{D2E8BD5F-12A0-4097-9F16-9B1C6D1CF711}"/>
              </a:ext>
            </a:extLst>
          </p:cNvPr>
          <p:cNvSpPr txBox="1"/>
          <p:nvPr/>
        </p:nvSpPr>
        <p:spPr>
          <a:xfrm>
            <a:off x="9368104" y="4814207"/>
            <a:ext cx="1176243" cy="923330"/>
          </a:xfrm>
          <a:prstGeom prst="rect">
            <a:avLst/>
          </a:prstGeom>
          <a:noFill/>
          <a:scene3d>
            <a:camera prst="obliqueTopLeft"/>
            <a:lightRig rig="threePt" dir="t"/>
          </a:scene3d>
        </p:spPr>
        <p:txBody>
          <a:bodyPr wrap="square" rtlCol="0">
            <a:spAutoFit/>
          </a:bodyPr>
          <a:lstStyle/>
          <a:p>
            <a:pPr defTabSz="1219170">
              <a:buClrTx/>
            </a:pPr>
            <a:r>
              <a:rPr lang="en-AU" sz="1800" kern="1200" dirty="0">
                <a:solidFill>
                  <a:prstClr val="black"/>
                </a:solidFill>
                <a:latin typeface="Calibri"/>
                <a:ea typeface="+mn-ea"/>
                <a:cs typeface="+mn-cs"/>
              </a:rPr>
              <a:t>Compute</a:t>
            </a:r>
          </a:p>
          <a:p>
            <a:pPr defTabSz="1219170">
              <a:buClrTx/>
            </a:pPr>
            <a:r>
              <a:rPr lang="en-AU" sz="1800" kern="1200" dirty="0">
                <a:solidFill>
                  <a:prstClr val="black"/>
                </a:solidFill>
                <a:latin typeface="Calibri"/>
                <a:ea typeface="+mn-ea"/>
                <a:cs typeface="+mn-cs"/>
              </a:rPr>
              <a:t>Network</a:t>
            </a:r>
          </a:p>
          <a:p>
            <a:pPr defTabSz="1219170">
              <a:buClrTx/>
            </a:pPr>
            <a:r>
              <a:rPr lang="en-AU" sz="1800" kern="1200" dirty="0">
                <a:solidFill>
                  <a:prstClr val="black"/>
                </a:solidFill>
                <a:latin typeface="Calibri"/>
                <a:ea typeface="+mn-ea"/>
                <a:cs typeface="+mn-cs"/>
              </a:rPr>
              <a:t>Storage</a:t>
            </a:r>
          </a:p>
        </p:txBody>
      </p:sp>
      <p:pic>
        <p:nvPicPr>
          <p:cNvPr id="36" name="Picture 35">
            <a:extLst>
              <a:ext uri="{FF2B5EF4-FFF2-40B4-BE49-F238E27FC236}">
                <a16:creationId xmlns:a16="http://schemas.microsoft.com/office/drawing/2014/main" id="{05197F65-024C-4BED-9CC1-B20B9BA371D0}"/>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274744" y="3179473"/>
            <a:ext cx="2751553" cy="657316"/>
          </a:xfrm>
          <a:prstGeom prst="rect">
            <a:avLst/>
          </a:prstGeom>
        </p:spPr>
      </p:pic>
    </p:spTree>
    <p:extLst>
      <p:ext uri="{BB962C8B-B14F-4D97-AF65-F5344CB8AC3E}">
        <p14:creationId xmlns:p14="http://schemas.microsoft.com/office/powerpoint/2010/main" val="335299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54" fill="hold"/>
                                        <p:tgtEl>
                                          <p:spTgt spid="44"/>
                                        </p:tgtEl>
                                      </p:cBhvr>
                                    </p:cmd>
                                  </p:childTnLst>
                                </p:cTn>
                              </p:par>
                              <p:par>
                                <p:cTn id="7" presetID="1" presetClass="mediacall" presetSubtype="0" fill="hold" nodeType="withEffect">
                                  <p:stCondLst>
                                    <p:cond delay="0"/>
                                  </p:stCondLst>
                                  <p:childTnLst>
                                    <p:cmd type="call" cmd="playFrom(0.0)">
                                      <p:cBhvr>
                                        <p:cTn id="8" dur="33267"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44"/>
                </p:tgtEl>
              </p:cMediaNode>
            </p:video>
            <p:video>
              <p:cMediaNode vol="80000" mute="1">
                <p:cTn id="10" repeatCount="indefinite" fill="hold" display="0">
                  <p:stCondLst>
                    <p:cond delay="indefinite"/>
                  </p:stCondLst>
                </p:cTn>
                <p:tgtEl>
                  <p:spTgt spid="4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9D607C7F-ED25-4452-A670-58C8F222AF51}"/>
              </a:ext>
            </a:extLst>
          </p:cNvPr>
          <p:cNvPicPr>
            <a:picLocks noChangeAspect="1"/>
          </p:cNvPicPr>
          <p:nvPr/>
        </p:nvPicPr>
        <p:blipFill>
          <a:blip r:embed="rId3"/>
          <a:stretch>
            <a:fillRect/>
          </a:stretch>
        </p:blipFill>
        <p:spPr>
          <a:xfrm>
            <a:off x="4565513" y="1921764"/>
            <a:ext cx="7352270" cy="3852672"/>
          </a:xfrm>
          <a:prstGeom prst="rect">
            <a:avLst/>
          </a:prstGeom>
        </p:spPr>
      </p:pic>
      <p:sp>
        <p:nvSpPr>
          <p:cNvPr id="3" name="Content Placeholder 2">
            <a:extLst>
              <a:ext uri="{FF2B5EF4-FFF2-40B4-BE49-F238E27FC236}">
                <a16:creationId xmlns:a16="http://schemas.microsoft.com/office/drawing/2014/main" id="{0A4A4F98-DDD2-41CD-843B-A3CB95698472}"/>
              </a:ext>
            </a:extLst>
          </p:cNvPr>
          <p:cNvSpPr>
            <a:spLocks noGrp="1"/>
          </p:cNvSpPr>
          <p:nvPr>
            <p:ph type="body" idx="1"/>
          </p:nvPr>
        </p:nvSpPr>
        <p:spPr>
          <a:xfrm>
            <a:off x="101600" y="1219200"/>
            <a:ext cx="5238496" cy="5257800"/>
          </a:xfrm>
        </p:spPr>
        <p:txBody>
          <a:bodyPr/>
          <a:lstStyle/>
          <a:p>
            <a:pPr marL="0" indent="0">
              <a:buNone/>
            </a:pPr>
            <a:r>
              <a:rPr lang="en-AU" sz="2400" dirty="0"/>
              <a:t>Direct data access</a:t>
            </a:r>
          </a:p>
          <a:p>
            <a:r>
              <a:rPr lang="en-AU" sz="2400" dirty="0"/>
              <a:t>COGS –</a:t>
            </a:r>
          </a:p>
          <a:p>
            <a:pPr lvl="1"/>
            <a:r>
              <a:rPr lang="en-AU" sz="2400" dirty="0"/>
              <a:t>Cloud optimised </a:t>
            </a:r>
            <a:r>
              <a:rPr lang="en-AU" sz="2400" dirty="0" err="1"/>
              <a:t>GeoTIFFs</a:t>
            </a:r>
            <a:r>
              <a:rPr lang="en-AU" sz="2400" dirty="0"/>
              <a:t> (ready for Sentinel and Landsat)</a:t>
            </a:r>
          </a:p>
          <a:p>
            <a:r>
              <a:rPr lang="en-AU" sz="2400" dirty="0"/>
              <a:t>NetCDF in the Cloud</a:t>
            </a:r>
          </a:p>
          <a:p>
            <a:r>
              <a:rPr lang="en-AU" sz="2400" dirty="0"/>
              <a:t>Zarr – Cloud native array storage</a:t>
            </a:r>
          </a:p>
          <a:p>
            <a:pPr marL="101600" indent="0">
              <a:buNone/>
            </a:pPr>
            <a:r>
              <a:rPr lang="en-AU" sz="2400" dirty="0"/>
              <a:t>    </a:t>
            </a:r>
          </a:p>
        </p:txBody>
      </p:sp>
      <p:sp>
        <p:nvSpPr>
          <p:cNvPr id="4" name="Content Placeholder 3">
            <a:extLst>
              <a:ext uri="{FF2B5EF4-FFF2-40B4-BE49-F238E27FC236}">
                <a16:creationId xmlns:a16="http://schemas.microsoft.com/office/drawing/2014/main" id="{04E9E06E-E29B-48ED-A6F5-D527E14AAD17}"/>
              </a:ext>
            </a:extLst>
          </p:cNvPr>
          <p:cNvSpPr>
            <a:spLocks noGrp="1"/>
          </p:cNvSpPr>
          <p:nvPr>
            <p:ph type="body" idx="2"/>
          </p:nvPr>
        </p:nvSpPr>
        <p:spPr/>
        <p:txBody>
          <a:bodyPr/>
          <a:lstStyle/>
          <a:p>
            <a:r>
              <a:rPr lang="en-AU" dirty="0">
                <a:ln w="0"/>
                <a:effectLst>
                  <a:outerShdw blurRad="38100" dist="19050" dir="2700000" algn="tl" rotWithShape="0">
                    <a:prstClr val="black">
                      <a:alpha val="40000"/>
                    </a:prstClr>
                  </a:outerShdw>
                </a:effectLst>
              </a:rPr>
              <a:t>Cloud data formats – Best Practices</a:t>
            </a:r>
            <a:endParaRPr lang="en-AU" dirty="0"/>
          </a:p>
        </p:txBody>
      </p:sp>
    </p:spTree>
    <p:extLst>
      <p:ext uri="{BB962C8B-B14F-4D97-AF65-F5344CB8AC3E}">
        <p14:creationId xmlns:p14="http://schemas.microsoft.com/office/powerpoint/2010/main" val="219142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1CF49D-6DB9-4851-B029-640E462854A1}"/>
              </a:ext>
            </a:extLst>
          </p:cNvPr>
          <p:cNvSpPr>
            <a:spLocks noGrp="1"/>
          </p:cNvSpPr>
          <p:nvPr>
            <p:ph type="body" idx="1"/>
          </p:nvPr>
        </p:nvSpPr>
        <p:spPr>
          <a:xfrm>
            <a:off x="101600" y="1219200"/>
            <a:ext cx="3263392" cy="5257800"/>
          </a:xfrm>
        </p:spPr>
        <p:txBody>
          <a:bodyPr/>
          <a:lstStyle/>
          <a:p>
            <a:pPr marL="101600" indent="0">
              <a:buNone/>
            </a:pPr>
            <a:r>
              <a:rPr lang="en-AU" dirty="0"/>
              <a:t>Discovery issues:</a:t>
            </a:r>
          </a:p>
          <a:p>
            <a:r>
              <a:rPr lang="en-AU" dirty="0"/>
              <a:t>Provenance</a:t>
            </a:r>
          </a:p>
          <a:p>
            <a:r>
              <a:rPr lang="en-AU" dirty="0"/>
              <a:t>Location</a:t>
            </a:r>
          </a:p>
          <a:p>
            <a:pPr lvl="1"/>
            <a:r>
              <a:rPr lang="en-AU" dirty="0"/>
              <a:t>Provider</a:t>
            </a:r>
          </a:p>
          <a:p>
            <a:pPr lvl="1"/>
            <a:r>
              <a:rPr lang="en-AU" dirty="0"/>
              <a:t>Region</a:t>
            </a:r>
          </a:p>
          <a:p>
            <a:r>
              <a:rPr lang="en-AU" dirty="0"/>
              <a:t>Cost to use</a:t>
            </a:r>
          </a:p>
          <a:p>
            <a:r>
              <a:rPr lang="en-AU" dirty="0"/>
              <a:t>Hidden costs</a:t>
            </a:r>
          </a:p>
          <a:p>
            <a:endParaRPr lang="en-AU" dirty="0"/>
          </a:p>
        </p:txBody>
      </p:sp>
      <p:sp>
        <p:nvSpPr>
          <p:cNvPr id="10" name="Text Placeholder 9">
            <a:extLst>
              <a:ext uri="{FF2B5EF4-FFF2-40B4-BE49-F238E27FC236}">
                <a16:creationId xmlns:a16="http://schemas.microsoft.com/office/drawing/2014/main" id="{68844FD3-4870-4BA5-B807-EEAC0DABEF94}"/>
              </a:ext>
            </a:extLst>
          </p:cNvPr>
          <p:cNvSpPr>
            <a:spLocks noGrp="1"/>
          </p:cNvSpPr>
          <p:nvPr>
            <p:ph type="body" idx="2"/>
          </p:nvPr>
        </p:nvSpPr>
        <p:spPr/>
        <p:txBody>
          <a:bodyPr>
            <a:normAutofit fontScale="92500" lnSpcReduction="10000"/>
          </a:bodyPr>
          <a:lstStyle/>
          <a:p>
            <a:r>
              <a:rPr lang="en-AU" dirty="0">
                <a:ln w="0"/>
                <a:effectLst>
                  <a:outerShdw blurRad="38100" dist="19050" dir="2700000" algn="tl" rotWithShape="0">
                    <a:prstClr val="black">
                      <a:alpha val="40000"/>
                    </a:prstClr>
                  </a:outerShdw>
                </a:effectLst>
              </a:rPr>
              <a:t>CEOS Data in Cloud – Developing Best Practices</a:t>
            </a:r>
            <a:endParaRPr lang="en-AU" dirty="0"/>
          </a:p>
        </p:txBody>
      </p:sp>
      <p:pic>
        <p:nvPicPr>
          <p:cNvPr id="5" name="Content Placeholder 4">
            <a:extLst>
              <a:ext uri="{FF2B5EF4-FFF2-40B4-BE49-F238E27FC236}">
                <a16:creationId xmlns:a16="http://schemas.microsoft.com/office/drawing/2014/main" id="{DC62BC26-0491-4A22-ADF9-F764B760055F}"/>
              </a:ext>
            </a:extLst>
          </p:cNvPr>
          <p:cNvPicPr>
            <a:picLocks noGrp="1" noChangeAspect="1"/>
          </p:cNvPicPr>
          <p:nvPr>
            <p:ph sz="half" idx="4294967295"/>
          </p:nvPr>
        </p:nvPicPr>
        <p:blipFill rotWithShape="1">
          <a:blip r:embed="rId3"/>
          <a:srcRect r="78962"/>
          <a:stretch/>
        </p:blipFill>
        <p:spPr>
          <a:xfrm>
            <a:off x="3098018" y="1240268"/>
            <a:ext cx="1676400" cy="5033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A045F7A8-7E68-4C08-97A0-E2335B751A4F}"/>
              </a:ext>
            </a:extLst>
          </p:cNvPr>
          <p:cNvPicPr>
            <a:picLocks noChangeAspect="1"/>
          </p:cNvPicPr>
          <p:nvPr/>
        </p:nvPicPr>
        <p:blipFill rotWithShape="1">
          <a:blip r:embed="rId4"/>
          <a:srcRect l="60078" r="11232"/>
          <a:stretch/>
        </p:blipFill>
        <p:spPr>
          <a:xfrm>
            <a:off x="4735537" y="1521255"/>
            <a:ext cx="2286000" cy="50357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0510905F-BD38-451E-BCD2-7B349E1699BD}"/>
              </a:ext>
            </a:extLst>
          </p:cNvPr>
          <p:cNvPicPr>
            <a:picLocks noChangeAspect="1"/>
          </p:cNvPicPr>
          <p:nvPr/>
        </p:nvPicPr>
        <p:blipFill rotWithShape="1">
          <a:blip r:embed="rId5"/>
          <a:srcRect r="76566"/>
          <a:stretch/>
        </p:blipFill>
        <p:spPr>
          <a:xfrm>
            <a:off x="7202512" y="1240082"/>
            <a:ext cx="1827236" cy="52369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648B6D8F-0584-4085-83EC-AFC7D602CB10}"/>
              </a:ext>
            </a:extLst>
          </p:cNvPr>
          <p:cNvPicPr>
            <a:picLocks noChangeAspect="1"/>
          </p:cNvPicPr>
          <p:nvPr/>
        </p:nvPicPr>
        <p:blipFill rotWithShape="1">
          <a:blip r:embed="rId6"/>
          <a:srcRect l="59317" r="2575"/>
          <a:stretch/>
        </p:blipFill>
        <p:spPr>
          <a:xfrm>
            <a:off x="9118599" y="1280233"/>
            <a:ext cx="2971800" cy="52353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Oval 8">
            <a:extLst>
              <a:ext uri="{FF2B5EF4-FFF2-40B4-BE49-F238E27FC236}">
                <a16:creationId xmlns:a16="http://schemas.microsoft.com/office/drawing/2014/main" id="{DD0C667C-2EED-4464-BAA4-BCF10E8CC182}"/>
              </a:ext>
            </a:extLst>
          </p:cNvPr>
          <p:cNvSpPr/>
          <p:nvPr/>
        </p:nvSpPr>
        <p:spPr>
          <a:xfrm>
            <a:off x="4735538" y="3883455"/>
            <a:ext cx="1206201" cy="53340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541F5AC6-11CF-43B7-828A-D8BDAF50F290}"/>
              </a:ext>
            </a:extLst>
          </p:cNvPr>
          <p:cNvSpPr/>
          <p:nvPr/>
        </p:nvSpPr>
        <p:spPr>
          <a:xfrm>
            <a:off x="9105949" y="3757249"/>
            <a:ext cx="1206201" cy="53340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26F27B4B-8A82-4911-ACDA-3FA0C71FB519}"/>
              </a:ext>
            </a:extLst>
          </p:cNvPr>
          <p:cNvSpPr/>
          <p:nvPr/>
        </p:nvSpPr>
        <p:spPr>
          <a:xfrm>
            <a:off x="10884199" y="2424973"/>
            <a:ext cx="1206201" cy="533400"/>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969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5A4A4F-E646-43E8-A192-F381EA497495}"/>
              </a:ext>
            </a:extLst>
          </p:cNvPr>
          <p:cNvSpPr>
            <a:spLocks noGrp="1"/>
          </p:cNvSpPr>
          <p:nvPr>
            <p:ph type="body" idx="1"/>
          </p:nvPr>
        </p:nvSpPr>
        <p:spPr>
          <a:xfrm>
            <a:off x="101600" y="1219200"/>
            <a:ext cx="3287777" cy="5257800"/>
          </a:xfrm>
        </p:spPr>
        <p:txBody>
          <a:bodyPr/>
          <a:lstStyle/>
          <a:p>
            <a:pPr marL="101600" indent="0">
              <a:buNone/>
            </a:pPr>
            <a:endParaRPr lang="en-AU" dirty="0"/>
          </a:p>
          <a:p>
            <a:pPr marL="101600" indent="0">
              <a:buNone/>
            </a:pPr>
            <a:r>
              <a:rPr lang="en-AU" dirty="0"/>
              <a:t>Other CEOS Agencies host a node:</a:t>
            </a:r>
          </a:p>
          <a:p>
            <a:r>
              <a:rPr lang="en-AU" dirty="0"/>
              <a:t>Different technologies</a:t>
            </a:r>
          </a:p>
          <a:p>
            <a:r>
              <a:rPr lang="en-AU" dirty="0"/>
              <a:t>Interoperability experiments</a:t>
            </a:r>
          </a:p>
          <a:p>
            <a:r>
              <a:rPr lang="en-AU" dirty="0"/>
              <a:t>Supporting joint CEOS projects</a:t>
            </a:r>
          </a:p>
          <a:p>
            <a:r>
              <a:rPr lang="en-AU" dirty="0"/>
              <a:t>Develop Best Practices</a:t>
            </a:r>
          </a:p>
        </p:txBody>
      </p:sp>
      <p:sp>
        <p:nvSpPr>
          <p:cNvPr id="5" name="Text Placeholder 4">
            <a:extLst>
              <a:ext uri="{FF2B5EF4-FFF2-40B4-BE49-F238E27FC236}">
                <a16:creationId xmlns:a16="http://schemas.microsoft.com/office/drawing/2014/main" id="{21E3C8DE-D135-4143-9127-5B00B743AD8D}"/>
              </a:ext>
            </a:extLst>
          </p:cNvPr>
          <p:cNvSpPr>
            <a:spLocks noGrp="1"/>
          </p:cNvSpPr>
          <p:nvPr>
            <p:ph type="body" idx="2"/>
          </p:nvPr>
        </p:nvSpPr>
        <p:spPr/>
        <p:txBody>
          <a:bodyPr/>
          <a:lstStyle/>
          <a:p>
            <a:r>
              <a:rPr lang="en-AU" dirty="0"/>
              <a:t>Additional nodes?</a:t>
            </a:r>
          </a:p>
        </p:txBody>
      </p:sp>
      <p:pic>
        <p:nvPicPr>
          <p:cNvPr id="8" name="Content Placeholder 7">
            <a:extLst>
              <a:ext uri="{FF2B5EF4-FFF2-40B4-BE49-F238E27FC236}">
                <a16:creationId xmlns:a16="http://schemas.microsoft.com/office/drawing/2014/main" id="{0CA37C2F-8C94-45A3-B3AD-9E1A4C85C240}"/>
              </a:ext>
            </a:extLst>
          </p:cNvPr>
          <p:cNvPicPr>
            <a:picLocks noGrp="1" noChangeAspect="1"/>
          </p:cNvPicPr>
          <p:nvPr>
            <p:ph sz="half" idx="4294967295"/>
          </p:nvPr>
        </p:nvPicPr>
        <p:blipFill rotWithShape="1">
          <a:blip r:embed="rId3"/>
          <a:srcRect l="26355"/>
          <a:stretch/>
        </p:blipFill>
        <p:spPr>
          <a:xfrm>
            <a:off x="6781800" y="1306513"/>
            <a:ext cx="5410200" cy="4310062"/>
          </a:xfrm>
          <a:prstGeom prst="rect">
            <a:avLst/>
          </a:prstGeom>
        </p:spPr>
      </p:pic>
      <p:pic>
        <p:nvPicPr>
          <p:cNvPr id="7" name="Picture 6">
            <a:extLst>
              <a:ext uri="{FF2B5EF4-FFF2-40B4-BE49-F238E27FC236}">
                <a16:creationId xmlns:a16="http://schemas.microsoft.com/office/drawing/2014/main" id="{558F16E2-C652-4EBC-9E32-FD1B3D457AAB}"/>
              </a:ext>
            </a:extLst>
          </p:cNvPr>
          <p:cNvPicPr>
            <a:picLocks noChangeAspect="1"/>
          </p:cNvPicPr>
          <p:nvPr/>
        </p:nvPicPr>
        <p:blipFill>
          <a:blip r:embed="rId4"/>
          <a:stretch>
            <a:fillRect/>
          </a:stretch>
        </p:blipFill>
        <p:spPr>
          <a:xfrm rot="16200000">
            <a:off x="2519393" y="2176358"/>
            <a:ext cx="4408627" cy="2668657"/>
          </a:xfrm>
          <a:prstGeom prst="rect">
            <a:avLst/>
          </a:prstGeom>
        </p:spPr>
      </p:pic>
      <p:sp>
        <p:nvSpPr>
          <p:cNvPr id="10" name="Equals 9">
            <a:extLst>
              <a:ext uri="{FF2B5EF4-FFF2-40B4-BE49-F238E27FC236}">
                <a16:creationId xmlns:a16="http://schemas.microsoft.com/office/drawing/2014/main" id="{482F511E-AB9B-4DB7-A8F8-A7516709FCC2}"/>
              </a:ext>
            </a:extLst>
          </p:cNvPr>
          <p:cNvSpPr/>
          <p:nvPr/>
        </p:nvSpPr>
        <p:spPr>
          <a:xfrm>
            <a:off x="6094476" y="1902261"/>
            <a:ext cx="762000" cy="60808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1" name="Equals 10">
            <a:extLst>
              <a:ext uri="{FF2B5EF4-FFF2-40B4-BE49-F238E27FC236}">
                <a16:creationId xmlns:a16="http://schemas.microsoft.com/office/drawing/2014/main" id="{96C019EE-CD24-4F78-91CF-965CBCA202E8}"/>
              </a:ext>
            </a:extLst>
          </p:cNvPr>
          <p:cNvSpPr/>
          <p:nvPr/>
        </p:nvSpPr>
        <p:spPr>
          <a:xfrm>
            <a:off x="6094476" y="3190422"/>
            <a:ext cx="762000" cy="60808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2" name="Equals 11">
            <a:extLst>
              <a:ext uri="{FF2B5EF4-FFF2-40B4-BE49-F238E27FC236}">
                <a16:creationId xmlns:a16="http://schemas.microsoft.com/office/drawing/2014/main" id="{387DA114-05D1-456C-BB11-6FD8B1EE5F4F}"/>
              </a:ext>
            </a:extLst>
          </p:cNvPr>
          <p:cNvSpPr/>
          <p:nvPr/>
        </p:nvSpPr>
        <p:spPr>
          <a:xfrm>
            <a:off x="6096133" y="4630982"/>
            <a:ext cx="762000" cy="60808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cxnSp>
        <p:nvCxnSpPr>
          <p:cNvPr id="14" name="Straight Connector 13">
            <a:extLst>
              <a:ext uri="{FF2B5EF4-FFF2-40B4-BE49-F238E27FC236}">
                <a16:creationId xmlns:a16="http://schemas.microsoft.com/office/drawing/2014/main" id="{9D91C5EB-63F7-4D08-AA83-90E3A46A820E}"/>
              </a:ext>
            </a:extLst>
          </p:cNvPr>
          <p:cNvCxnSpPr>
            <a:cxnSpLocks/>
          </p:cNvCxnSpPr>
          <p:nvPr/>
        </p:nvCxnSpPr>
        <p:spPr>
          <a:xfrm>
            <a:off x="3313176" y="2773427"/>
            <a:ext cx="8610600" cy="0"/>
          </a:xfrm>
          <a:prstGeom prst="line">
            <a:avLst/>
          </a:prstGeom>
          <a:ln w="444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C4205317-CAF3-4695-B1F4-7FC0CAF23211}"/>
              </a:ext>
            </a:extLst>
          </p:cNvPr>
          <p:cNvCxnSpPr>
            <a:cxnSpLocks/>
          </p:cNvCxnSpPr>
          <p:nvPr/>
        </p:nvCxnSpPr>
        <p:spPr>
          <a:xfrm>
            <a:off x="3313176" y="4221227"/>
            <a:ext cx="8610600" cy="0"/>
          </a:xfrm>
          <a:prstGeom prst="line">
            <a:avLst/>
          </a:prstGeom>
          <a:ln w="444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7DC2EA00-53AA-4E81-9385-86CEADB95B9B}"/>
              </a:ext>
            </a:extLst>
          </p:cNvPr>
          <p:cNvCxnSpPr>
            <a:cxnSpLocks/>
          </p:cNvCxnSpPr>
          <p:nvPr/>
        </p:nvCxnSpPr>
        <p:spPr>
          <a:xfrm>
            <a:off x="3313176" y="5715001"/>
            <a:ext cx="8610600" cy="0"/>
          </a:xfrm>
          <a:prstGeom prst="line">
            <a:avLst/>
          </a:prstGeom>
          <a:ln w="444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AEEB2610-9ED1-44BB-9413-7133CB9A1FB2}"/>
              </a:ext>
            </a:extLst>
          </p:cNvPr>
          <p:cNvSpPr txBox="1"/>
          <p:nvPr/>
        </p:nvSpPr>
        <p:spPr>
          <a:xfrm>
            <a:off x="3313177" y="5978082"/>
            <a:ext cx="2073003" cy="307777"/>
          </a:xfrm>
          <a:prstGeom prst="rect">
            <a:avLst/>
          </a:prstGeom>
          <a:noFill/>
        </p:spPr>
        <p:txBody>
          <a:bodyPr wrap="none" rtlCol="0">
            <a:spAutoFit/>
          </a:bodyPr>
          <a:lstStyle/>
          <a:p>
            <a:r>
              <a:rPr lang="en-AU" dirty="0"/>
              <a:t>Infrastructure/resources</a:t>
            </a:r>
          </a:p>
        </p:txBody>
      </p:sp>
      <p:sp>
        <p:nvSpPr>
          <p:cNvPr id="18" name="Flowchart: Magnetic Disk 17">
            <a:extLst>
              <a:ext uri="{FF2B5EF4-FFF2-40B4-BE49-F238E27FC236}">
                <a16:creationId xmlns:a16="http://schemas.microsoft.com/office/drawing/2014/main" id="{B194030A-6878-41C0-826B-0973D82A854A}"/>
              </a:ext>
            </a:extLst>
          </p:cNvPr>
          <p:cNvSpPr/>
          <p:nvPr/>
        </p:nvSpPr>
        <p:spPr>
          <a:xfrm>
            <a:off x="6527962" y="5813428"/>
            <a:ext cx="1066800" cy="74154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Storage</a:t>
            </a:r>
          </a:p>
        </p:txBody>
      </p:sp>
      <p:grpSp>
        <p:nvGrpSpPr>
          <p:cNvPr id="23" name="Group 22">
            <a:extLst>
              <a:ext uri="{FF2B5EF4-FFF2-40B4-BE49-F238E27FC236}">
                <a16:creationId xmlns:a16="http://schemas.microsoft.com/office/drawing/2014/main" id="{97A165D1-237D-455A-A615-05EA8968782A}"/>
              </a:ext>
            </a:extLst>
          </p:cNvPr>
          <p:cNvGrpSpPr/>
          <p:nvPr/>
        </p:nvGrpSpPr>
        <p:grpSpPr>
          <a:xfrm>
            <a:off x="9255120" y="5799948"/>
            <a:ext cx="1711097" cy="781975"/>
            <a:chOff x="5674159" y="5850584"/>
            <a:chExt cx="1711097" cy="783922"/>
          </a:xfrm>
        </p:grpSpPr>
        <p:sp>
          <p:nvSpPr>
            <p:cNvPr id="22" name="Flowchart: Alternate Process 21">
              <a:extLst>
                <a:ext uri="{FF2B5EF4-FFF2-40B4-BE49-F238E27FC236}">
                  <a16:creationId xmlns:a16="http://schemas.microsoft.com/office/drawing/2014/main" id="{9154B3E0-DB39-4012-BFE1-88FC3CCFEEF5}"/>
                </a:ext>
              </a:extLst>
            </p:cNvPr>
            <p:cNvSpPr/>
            <p:nvPr/>
          </p:nvSpPr>
          <p:spPr>
            <a:xfrm flipV="1">
              <a:off x="5861256" y="5850584"/>
              <a:ext cx="1524000" cy="6095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lowchart: Alternate Process 20">
              <a:extLst>
                <a:ext uri="{FF2B5EF4-FFF2-40B4-BE49-F238E27FC236}">
                  <a16:creationId xmlns:a16="http://schemas.microsoft.com/office/drawing/2014/main" id="{38F7FF24-1F15-48CB-9360-C56446F72128}"/>
                </a:ext>
              </a:extLst>
            </p:cNvPr>
            <p:cNvSpPr/>
            <p:nvPr/>
          </p:nvSpPr>
          <p:spPr>
            <a:xfrm flipV="1">
              <a:off x="5812094" y="5919979"/>
              <a:ext cx="1524000" cy="6095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lowchart: Alternate Process 19">
              <a:extLst>
                <a:ext uri="{FF2B5EF4-FFF2-40B4-BE49-F238E27FC236}">
                  <a16:creationId xmlns:a16="http://schemas.microsoft.com/office/drawing/2014/main" id="{0BCD0E6B-39AF-46FD-8242-CCBCB21CA96B}"/>
                </a:ext>
              </a:extLst>
            </p:cNvPr>
            <p:cNvSpPr/>
            <p:nvPr/>
          </p:nvSpPr>
          <p:spPr>
            <a:xfrm flipV="1">
              <a:off x="5715000" y="5967612"/>
              <a:ext cx="1524000" cy="6095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lowchart: Alternate Process 18">
              <a:extLst>
                <a:ext uri="{FF2B5EF4-FFF2-40B4-BE49-F238E27FC236}">
                  <a16:creationId xmlns:a16="http://schemas.microsoft.com/office/drawing/2014/main" id="{35B1DE84-A59C-49F2-9DDD-79C72EBA9E13}"/>
                </a:ext>
              </a:extLst>
            </p:cNvPr>
            <p:cNvSpPr/>
            <p:nvPr/>
          </p:nvSpPr>
          <p:spPr>
            <a:xfrm>
              <a:off x="5674159" y="6024908"/>
              <a:ext cx="1524000" cy="6095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Compute</a:t>
              </a:r>
            </a:p>
          </p:txBody>
        </p:sp>
      </p:grpSp>
      <p:sp>
        <p:nvSpPr>
          <p:cNvPr id="2" name="TextBox 1">
            <a:extLst>
              <a:ext uri="{FF2B5EF4-FFF2-40B4-BE49-F238E27FC236}">
                <a16:creationId xmlns:a16="http://schemas.microsoft.com/office/drawing/2014/main" id="{94B767A9-A31A-4BB6-88F3-72F0FC649197}"/>
              </a:ext>
            </a:extLst>
          </p:cNvPr>
          <p:cNvSpPr txBox="1"/>
          <p:nvPr/>
        </p:nvSpPr>
        <p:spPr>
          <a:xfrm>
            <a:off x="4682298" y="859298"/>
            <a:ext cx="2765501" cy="307777"/>
          </a:xfrm>
          <a:prstGeom prst="rect">
            <a:avLst/>
          </a:prstGeom>
          <a:noFill/>
        </p:spPr>
        <p:txBody>
          <a:bodyPr wrap="none" rtlCol="0">
            <a:spAutoFit/>
          </a:bodyPr>
          <a:lstStyle/>
          <a:p>
            <a:r>
              <a:rPr lang="en-AU" dirty="0">
                <a:solidFill>
                  <a:schemeClr val="bg1"/>
                </a:solidFill>
              </a:rPr>
              <a:t>SEO EAIL with Open Data Cube</a:t>
            </a:r>
          </a:p>
        </p:txBody>
      </p:sp>
      <p:sp>
        <p:nvSpPr>
          <p:cNvPr id="24" name="TextBox 23">
            <a:extLst>
              <a:ext uri="{FF2B5EF4-FFF2-40B4-BE49-F238E27FC236}">
                <a16:creationId xmlns:a16="http://schemas.microsoft.com/office/drawing/2014/main" id="{DF2FA933-94DA-46B5-9A38-4789F6F32289}"/>
              </a:ext>
            </a:extLst>
          </p:cNvPr>
          <p:cNvSpPr txBox="1"/>
          <p:nvPr/>
        </p:nvSpPr>
        <p:spPr>
          <a:xfrm>
            <a:off x="8450986" y="835222"/>
            <a:ext cx="2356735" cy="307777"/>
          </a:xfrm>
          <a:prstGeom prst="rect">
            <a:avLst/>
          </a:prstGeom>
          <a:noFill/>
        </p:spPr>
        <p:txBody>
          <a:bodyPr wrap="none" rtlCol="0">
            <a:spAutoFit/>
          </a:bodyPr>
          <a:lstStyle/>
          <a:p>
            <a:r>
              <a:rPr lang="en-AU" dirty="0">
                <a:solidFill>
                  <a:schemeClr val="bg1"/>
                </a:solidFill>
              </a:rPr>
              <a:t>ESA Data Cube ecosystem</a:t>
            </a:r>
          </a:p>
        </p:txBody>
      </p:sp>
      <p:sp>
        <p:nvSpPr>
          <p:cNvPr id="25" name="Left Brace 24">
            <a:extLst>
              <a:ext uri="{FF2B5EF4-FFF2-40B4-BE49-F238E27FC236}">
                <a16:creationId xmlns:a16="http://schemas.microsoft.com/office/drawing/2014/main" id="{00ABCD80-CCE7-4BF4-A78B-D9340FD6B46D}"/>
              </a:ext>
            </a:extLst>
          </p:cNvPr>
          <p:cNvSpPr/>
          <p:nvPr/>
        </p:nvSpPr>
        <p:spPr>
          <a:xfrm rot="5400000">
            <a:off x="4965506" y="-292864"/>
            <a:ext cx="307776" cy="3251663"/>
          </a:xfrm>
          <a:prstGeom prst="leftBrace">
            <a:avLst>
              <a:gd name="adj1" fmla="val 8333"/>
              <a:gd name="adj2" fmla="val 29971"/>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AU"/>
          </a:p>
        </p:txBody>
      </p:sp>
      <p:sp>
        <p:nvSpPr>
          <p:cNvPr id="27" name="Left Brace 26">
            <a:extLst>
              <a:ext uri="{FF2B5EF4-FFF2-40B4-BE49-F238E27FC236}">
                <a16:creationId xmlns:a16="http://schemas.microsoft.com/office/drawing/2014/main" id="{074A3984-4D2B-4722-A776-D614E648063D}"/>
              </a:ext>
            </a:extLst>
          </p:cNvPr>
          <p:cNvSpPr/>
          <p:nvPr/>
        </p:nvSpPr>
        <p:spPr>
          <a:xfrm rot="5400000">
            <a:off x="9430981" y="-1239028"/>
            <a:ext cx="307776" cy="5153920"/>
          </a:xfrm>
          <a:prstGeom prst="leftBrace">
            <a:avLst>
              <a:gd name="adj1" fmla="val 8333"/>
              <a:gd name="adj2" fmla="val 48223"/>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555512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ix pins pointed on several spots on a road map">
            <a:extLst>
              <a:ext uri="{FF2B5EF4-FFF2-40B4-BE49-F238E27FC236}">
                <a16:creationId xmlns:a16="http://schemas.microsoft.com/office/drawing/2014/main" id="{A0487AF4-0131-4827-8124-D7922B102FF1}"/>
              </a:ext>
            </a:extLst>
          </p:cNvPr>
          <p:cNvPicPr>
            <a:picLocks noChangeAspect="1"/>
          </p:cNvPicPr>
          <p:nvPr/>
        </p:nvPicPr>
        <p:blipFill>
          <a:blip r:embed="rId3"/>
          <a:srcRect/>
          <a:stretch/>
        </p:blipFill>
        <p:spPr>
          <a:xfrm>
            <a:off x="8883056" y="1133856"/>
            <a:ext cx="3308944" cy="5724144"/>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3" name="Content Placeholder 2">
            <a:extLst>
              <a:ext uri="{FF2B5EF4-FFF2-40B4-BE49-F238E27FC236}">
                <a16:creationId xmlns:a16="http://schemas.microsoft.com/office/drawing/2014/main" id="{13AC6DAC-0B59-4FF8-88D2-D20E2D804140}"/>
              </a:ext>
            </a:extLst>
          </p:cNvPr>
          <p:cNvSpPr>
            <a:spLocks noGrp="1"/>
          </p:cNvSpPr>
          <p:nvPr>
            <p:ph type="body" idx="1"/>
          </p:nvPr>
        </p:nvSpPr>
        <p:spPr>
          <a:xfrm>
            <a:off x="101600" y="1219200"/>
            <a:ext cx="8749792" cy="5257800"/>
          </a:xfrm>
        </p:spPr>
        <p:txBody>
          <a:bodyPr/>
          <a:lstStyle/>
          <a:p>
            <a:r>
              <a:rPr lang="en-AU" dirty="0"/>
              <a:t>Roadmap:</a:t>
            </a:r>
          </a:p>
          <a:p>
            <a:pPr lvl="1"/>
            <a:r>
              <a:rPr lang="en-AU" dirty="0"/>
              <a:t>WGISS+SEO deploy the lab</a:t>
            </a:r>
          </a:p>
          <a:p>
            <a:pPr lvl="1"/>
            <a:r>
              <a:rPr lang="en-AU" dirty="0"/>
              <a:t>Establish support and operations mechanism with SEO</a:t>
            </a:r>
          </a:p>
          <a:p>
            <a:pPr lvl="1"/>
            <a:r>
              <a:rPr lang="en-AU" dirty="0"/>
              <a:t>CEOS COAST et al:</a:t>
            </a:r>
          </a:p>
          <a:p>
            <a:pPr lvl="2"/>
            <a:r>
              <a:rPr lang="en-AU" dirty="0"/>
              <a:t>inventory of data, analytics, etc</a:t>
            </a:r>
          </a:p>
          <a:p>
            <a:pPr lvl="1"/>
            <a:r>
              <a:rPr lang="en-AU" dirty="0"/>
              <a:t>Define joint interop experiments for capabilities needed by these projects</a:t>
            </a:r>
          </a:p>
          <a:p>
            <a:pPr lvl="1"/>
            <a:r>
              <a:rPr lang="en-AU" dirty="0"/>
              <a:t>Populate EAIL with experimental data (or preferably direct access) and onboard projects</a:t>
            </a:r>
          </a:p>
          <a:p>
            <a:pPr lvl="1"/>
            <a:r>
              <a:rPr lang="en-AU" dirty="0"/>
              <a:t>Demonstrate and validate jointly in the Lab(s)</a:t>
            </a:r>
          </a:p>
          <a:p>
            <a:pPr lvl="2"/>
            <a:r>
              <a:rPr lang="en-AU" dirty="0"/>
              <a:t>Cookbook of </a:t>
            </a:r>
            <a:r>
              <a:rPr lang="en-AU" dirty="0" err="1"/>
              <a:t>Jupyter</a:t>
            </a:r>
            <a:r>
              <a:rPr lang="en-AU" dirty="0"/>
              <a:t> notebook examples</a:t>
            </a:r>
          </a:p>
        </p:txBody>
      </p:sp>
      <p:sp>
        <p:nvSpPr>
          <p:cNvPr id="4" name="Text Placeholder 3">
            <a:extLst>
              <a:ext uri="{FF2B5EF4-FFF2-40B4-BE49-F238E27FC236}">
                <a16:creationId xmlns:a16="http://schemas.microsoft.com/office/drawing/2014/main" id="{B5F524E5-0982-4B48-87DA-CF979B58608C}"/>
              </a:ext>
            </a:extLst>
          </p:cNvPr>
          <p:cNvSpPr>
            <a:spLocks noGrp="1"/>
          </p:cNvSpPr>
          <p:nvPr>
            <p:ph type="body" idx="2"/>
          </p:nvPr>
        </p:nvSpPr>
        <p:spPr/>
        <p:txBody>
          <a:bodyPr/>
          <a:lstStyle/>
          <a:p>
            <a:r>
              <a:rPr lang="en-AU" dirty="0"/>
              <a:t>Roadmap</a:t>
            </a:r>
          </a:p>
        </p:txBody>
      </p:sp>
      <p:pic>
        <p:nvPicPr>
          <p:cNvPr id="11" name="Graphic 10" descr="Completed">
            <a:extLst>
              <a:ext uri="{FF2B5EF4-FFF2-40B4-BE49-F238E27FC236}">
                <a16:creationId xmlns:a16="http://schemas.microsoft.com/office/drawing/2014/main" id="{4391FD55-CD9A-4955-BB2D-A756AD3A0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6496" y="1490158"/>
            <a:ext cx="681651" cy="681651"/>
          </a:xfrm>
          <a:prstGeom prst="rect">
            <a:avLst/>
          </a:prstGeom>
        </p:spPr>
      </p:pic>
    </p:spTree>
    <p:extLst>
      <p:ext uri="{BB962C8B-B14F-4D97-AF65-F5344CB8AC3E}">
        <p14:creationId xmlns:p14="http://schemas.microsoft.com/office/powerpoint/2010/main" val="4238200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D9FD03-DBE6-48F3-A7FF-21384A88D228}"/>
              </a:ext>
            </a:extLst>
          </p:cNvPr>
          <p:cNvSpPr>
            <a:spLocks noGrp="1"/>
          </p:cNvSpPr>
          <p:nvPr>
            <p:ph type="body" idx="1"/>
          </p:nvPr>
        </p:nvSpPr>
        <p:spPr/>
        <p:txBody>
          <a:bodyPr/>
          <a:lstStyle/>
          <a:p>
            <a:pPr marL="690563" lvl="1" indent="-228600">
              <a:lnSpc>
                <a:spcPct val="90000"/>
              </a:lnSpc>
              <a:spcBef>
                <a:spcPts val="0"/>
              </a:spcBef>
              <a:spcAft>
                <a:spcPts val="1200"/>
              </a:spcAft>
              <a:buClrTx/>
              <a:buSzPct val="120000"/>
              <a:buFont typeface="Arial" panose="020B0604020202020204" pitchFamily="34" charset="0"/>
              <a:buChar char="•"/>
              <a:defRPr/>
            </a:pPr>
            <a:r>
              <a:rPr lang="en-US" kern="1200" dirty="0">
                <a:solidFill>
                  <a:schemeClr val="tx1"/>
                </a:solidFill>
                <a:latin typeface="+mn-lt"/>
                <a:ea typeface="+mn-ea"/>
                <a:cs typeface="+mn-cs"/>
              </a:rPr>
              <a:t>A significant number of CEOS activities are now engaged in the CEOS ARD and FDA strategies and in integrated EO data analysis </a:t>
            </a:r>
          </a:p>
          <a:p>
            <a:pPr marL="690563" lvl="1" indent="-228600">
              <a:lnSpc>
                <a:spcPct val="90000"/>
              </a:lnSpc>
              <a:spcBef>
                <a:spcPts val="0"/>
              </a:spcBef>
              <a:spcAft>
                <a:spcPts val="1200"/>
              </a:spcAft>
              <a:buSzPct val="120000"/>
              <a:buFont typeface="Arial" panose="020B0604020202020204" pitchFamily="34" charset="0"/>
              <a:buChar char="•"/>
              <a:defRPr/>
            </a:pPr>
            <a:r>
              <a:rPr lang="en-US" b="1" i="1" kern="1200" dirty="0">
                <a:solidFill>
                  <a:schemeClr val="tx1"/>
                </a:solidFill>
                <a:latin typeface="+mn-lt"/>
                <a:ea typeface="+mn-ea"/>
                <a:cs typeface="+mn-cs"/>
              </a:rPr>
              <a:t>All</a:t>
            </a:r>
            <a:r>
              <a:rPr lang="en-US" b="1" kern="1200" dirty="0">
                <a:solidFill>
                  <a:schemeClr val="tx1"/>
                </a:solidFill>
                <a:latin typeface="+mn-lt"/>
                <a:ea typeface="+mn-ea"/>
                <a:cs typeface="+mn-cs"/>
              </a:rPr>
              <a:t> </a:t>
            </a:r>
            <a:r>
              <a:rPr lang="en-US" b="1" i="1" kern="1200" dirty="0">
                <a:solidFill>
                  <a:schemeClr val="tx1"/>
                </a:solidFill>
                <a:latin typeface="+mn-lt"/>
                <a:ea typeface="+mn-ea"/>
                <a:cs typeface="+mn-cs"/>
              </a:rPr>
              <a:t>recognize the broader implications</a:t>
            </a:r>
          </a:p>
          <a:p>
            <a:pPr marL="1147763" lvl="2" indent="-228600">
              <a:lnSpc>
                <a:spcPct val="90000"/>
              </a:lnSpc>
              <a:spcBef>
                <a:spcPts val="0"/>
              </a:spcBef>
              <a:spcAft>
                <a:spcPts val="1200"/>
              </a:spcAft>
              <a:buSzPct val="120000"/>
              <a:buFont typeface="Arial" panose="020B0604020202020204" pitchFamily="34" charset="0"/>
              <a:buChar char="•"/>
              <a:defRPr/>
            </a:pPr>
            <a:r>
              <a:rPr lang="en-US" i="1" kern="1200" dirty="0">
                <a:solidFill>
                  <a:schemeClr val="tx1"/>
                </a:solidFill>
                <a:latin typeface="+mn-lt"/>
                <a:ea typeface="+mn-ea"/>
                <a:cs typeface="+mn-cs"/>
              </a:rPr>
              <a:t>ARD relates to Discovery and Access, Analytics &amp; Cloud Data Formats</a:t>
            </a:r>
          </a:p>
          <a:p>
            <a:pPr marL="690563" lvl="1" indent="-228600">
              <a:lnSpc>
                <a:spcPct val="90000"/>
              </a:lnSpc>
              <a:spcBef>
                <a:spcPts val="0"/>
              </a:spcBef>
              <a:spcAft>
                <a:spcPts val="1200"/>
              </a:spcAft>
              <a:buSzPct val="120000"/>
              <a:buFont typeface="Arial" panose="020B0604020202020204" pitchFamily="34" charset="0"/>
              <a:buChar char="•"/>
              <a:defRPr/>
            </a:pPr>
            <a:r>
              <a:rPr lang="en-US" b="1" kern="1200" dirty="0">
                <a:solidFill>
                  <a:schemeClr val="tx1"/>
                </a:solidFill>
                <a:latin typeface="+mn-lt"/>
                <a:ea typeface="+mn-ea"/>
                <a:cs typeface="+mn-cs"/>
              </a:rPr>
              <a:t>Many are looking for advice or implementations</a:t>
            </a:r>
            <a:endParaRPr lang="en-US" kern="1200" dirty="0">
              <a:solidFill>
                <a:schemeClr val="tx1"/>
              </a:solidFill>
              <a:latin typeface="+mn-lt"/>
              <a:ea typeface="+mn-ea"/>
              <a:cs typeface="+mn-cs"/>
            </a:endParaRPr>
          </a:p>
          <a:p>
            <a:pPr marL="690563" lvl="1" indent="-228600">
              <a:lnSpc>
                <a:spcPct val="90000"/>
              </a:lnSpc>
              <a:spcBef>
                <a:spcPts val="0"/>
              </a:spcBef>
              <a:spcAft>
                <a:spcPts val="1200"/>
              </a:spcAft>
              <a:buSzPct val="120000"/>
              <a:buFont typeface="Arial" panose="020B0604020202020204" pitchFamily="34" charset="0"/>
              <a:buChar char="•"/>
              <a:defRPr/>
            </a:pPr>
            <a:r>
              <a:rPr lang="en-US" b="1" kern="1200" dirty="0">
                <a:solidFill>
                  <a:schemeClr val="tx1"/>
                </a:solidFill>
                <a:latin typeface="+mn-lt"/>
                <a:ea typeface="+mn-ea"/>
                <a:cs typeface="+mn-cs"/>
              </a:rPr>
              <a:t>Validating interoperability </a:t>
            </a:r>
            <a:r>
              <a:rPr lang="en-US" kern="1200" dirty="0">
                <a:solidFill>
                  <a:schemeClr val="tx1"/>
                </a:solidFill>
                <a:latin typeface="+mn-lt"/>
                <a:ea typeface="+mn-ea"/>
                <a:cs typeface="+mn-cs"/>
              </a:rPr>
              <a:t>between multiple CEOS organizations and working groups is complex</a:t>
            </a:r>
          </a:p>
          <a:p>
            <a:endParaRPr lang="en-AU" dirty="0"/>
          </a:p>
        </p:txBody>
      </p:sp>
      <p:sp>
        <p:nvSpPr>
          <p:cNvPr id="4" name="Text Placeholder 3">
            <a:extLst>
              <a:ext uri="{FF2B5EF4-FFF2-40B4-BE49-F238E27FC236}">
                <a16:creationId xmlns:a16="http://schemas.microsoft.com/office/drawing/2014/main" id="{1D410088-510C-4C78-8E6A-9FE9615F395E}"/>
              </a:ext>
            </a:extLst>
          </p:cNvPr>
          <p:cNvSpPr>
            <a:spLocks noGrp="1"/>
          </p:cNvSpPr>
          <p:nvPr>
            <p:ph type="body" idx="2"/>
          </p:nvPr>
        </p:nvSpPr>
        <p:spPr/>
        <p:txBody>
          <a:bodyPr/>
          <a:lstStyle/>
          <a:p>
            <a:r>
              <a:rPr lang="en-US" dirty="0">
                <a:ln w="0"/>
                <a:effectLst>
                  <a:outerShdw blurRad="38100" dist="19050" dir="2700000" algn="tl" rotWithShape="0">
                    <a:schemeClr val="dk1">
                      <a:alpha val="40000"/>
                    </a:schemeClr>
                  </a:outerShdw>
                </a:effectLst>
              </a:rPr>
              <a:t>Why do we need an Interoperability Lab?</a:t>
            </a:r>
            <a:endParaRPr lang="en-AU" dirty="0"/>
          </a:p>
        </p:txBody>
      </p:sp>
      <p:pic>
        <p:nvPicPr>
          <p:cNvPr id="1028" name="Picture 4" descr="The Future of Content Marketing Infused With Big Data Analysis">
            <a:extLst>
              <a:ext uri="{FF2B5EF4-FFF2-40B4-BE49-F238E27FC236}">
                <a16:creationId xmlns:a16="http://schemas.microsoft.com/office/drawing/2014/main" id="{E713BA28-8D2F-4221-92B7-582E740D52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80" r="-1" b="11968"/>
          <a:stretch/>
        </p:blipFill>
        <p:spPr bwMode="auto">
          <a:xfrm>
            <a:off x="0" y="3925824"/>
            <a:ext cx="12192000" cy="2663441"/>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6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b of wires showing connections between groups and singles">
            <a:extLst>
              <a:ext uri="{FF2B5EF4-FFF2-40B4-BE49-F238E27FC236}">
                <a16:creationId xmlns:a16="http://schemas.microsoft.com/office/drawing/2014/main" id="{1C6C485F-ED2E-40B5-BC91-E7145EC46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36" r="9634" b="-1"/>
          <a:stretch/>
        </p:blipFill>
        <p:spPr bwMode="auto">
          <a:xfrm>
            <a:off x="8283116" y="1144745"/>
            <a:ext cx="3908884" cy="5713255"/>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B3A45AB-9997-4241-AEE4-6DD8D2940628}"/>
              </a:ext>
            </a:extLst>
          </p:cNvPr>
          <p:cNvSpPr>
            <a:spLocks noGrp="1"/>
          </p:cNvSpPr>
          <p:nvPr>
            <p:ph type="body" idx="1"/>
          </p:nvPr>
        </p:nvSpPr>
        <p:spPr/>
        <p:txBody>
          <a:bodyPr/>
          <a:lstStyle/>
          <a:p>
            <a:pPr lvl="1"/>
            <a:r>
              <a:rPr lang="en-US" dirty="0">
                <a:sym typeface="Arial Bold"/>
              </a:rPr>
              <a:t>CEOS Interoperability Terminology</a:t>
            </a:r>
          </a:p>
          <a:p>
            <a:pPr lvl="2"/>
            <a:r>
              <a:rPr lang="en-US" dirty="0"/>
              <a:t>Focus on ARD and Cloud</a:t>
            </a:r>
          </a:p>
          <a:p>
            <a:pPr lvl="2"/>
            <a:endParaRPr lang="en-US" dirty="0"/>
          </a:p>
          <a:p>
            <a:pPr lvl="1"/>
            <a:r>
              <a:rPr lang="en-US" dirty="0"/>
              <a:t>CEOS Earth Analytics Interoperability Lab</a:t>
            </a:r>
          </a:p>
          <a:p>
            <a:pPr lvl="1"/>
            <a:endParaRPr lang="en-US" dirty="0"/>
          </a:p>
          <a:p>
            <a:pPr lvl="1"/>
            <a:r>
              <a:rPr lang="en-US" dirty="0"/>
              <a:t>Best Practices (proposed) in:</a:t>
            </a:r>
          </a:p>
          <a:p>
            <a:pPr lvl="2"/>
            <a:r>
              <a:rPr lang="en-US" dirty="0" err="1"/>
              <a:t>Jupyter</a:t>
            </a:r>
            <a:r>
              <a:rPr lang="en-US" dirty="0"/>
              <a:t> Notebooks for EO Analytics</a:t>
            </a:r>
          </a:p>
          <a:p>
            <a:pPr lvl="2"/>
            <a:r>
              <a:rPr lang="en-US" dirty="0"/>
              <a:t>Cloud data formats</a:t>
            </a:r>
          </a:p>
          <a:p>
            <a:pPr lvl="2"/>
            <a:r>
              <a:rPr lang="en-US" dirty="0"/>
              <a:t>CEOS Data Discovery and Access in the Cloud</a:t>
            </a:r>
          </a:p>
          <a:p>
            <a:pPr lvl="2"/>
            <a:endParaRPr lang="en-US" dirty="0"/>
          </a:p>
          <a:p>
            <a:endParaRPr lang="en-AU" dirty="0"/>
          </a:p>
        </p:txBody>
      </p:sp>
      <p:sp>
        <p:nvSpPr>
          <p:cNvPr id="4" name="Text Placeholder 3">
            <a:extLst>
              <a:ext uri="{FF2B5EF4-FFF2-40B4-BE49-F238E27FC236}">
                <a16:creationId xmlns:a16="http://schemas.microsoft.com/office/drawing/2014/main" id="{E2AD859F-7F5C-490E-82E1-731CBE81870D}"/>
              </a:ext>
            </a:extLst>
          </p:cNvPr>
          <p:cNvSpPr>
            <a:spLocks noGrp="1"/>
          </p:cNvSpPr>
          <p:nvPr>
            <p:ph type="body" idx="2"/>
          </p:nvPr>
        </p:nvSpPr>
        <p:spPr/>
        <p:txBody>
          <a:bodyPr/>
          <a:lstStyle/>
          <a:p>
            <a:r>
              <a:rPr lang="en-US" dirty="0"/>
              <a:t>WGISS</a:t>
            </a:r>
          </a:p>
          <a:p>
            <a:r>
              <a:rPr lang="en-US" dirty="0"/>
              <a:t>Interoperability Initiatives</a:t>
            </a:r>
            <a:endParaRPr lang="en-AU" dirty="0"/>
          </a:p>
        </p:txBody>
      </p:sp>
    </p:spTree>
    <p:extLst>
      <p:ext uri="{BB962C8B-B14F-4D97-AF65-F5344CB8AC3E}">
        <p14:creationId xmlns:p14="http://schemas.microsoft.com/office/powerpoint/2010/main" val="124437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D8D87A-42A2-44B6-98B9-245F9A57BED1}"/>
              </a:ext>
            </a:extLst>
          </p:cNvPr>
          <p:cNvSpPr>
            <a:spLocks noGrp="1"/>
          </p:cNvSpPr>
          <p:nvPr>
            <p:ph type="body" idx="1"/>
          </p:nvPr>
        </p:nvSpPr>
        <p:spPr>
          <a:xfrm>
            <a:off x="101600" y="1219200"/>
            <a:ext cx="8781456" cy="5257800"/>
          </a:xfrm>
        </p:spPr>
        <p:txBody>
          <a:bodyPr/>
          <a:lstStyle/>
          <a:p>
            <a:r>
              <a:rPr lang="en-US" dirty="0"/>
              <a:t>The first Lab node is hosted by CSIRO and jointly operated by WGISS and SEO to provide:</a:t>
            </a:r>
          </a:p>
          <a:p>
            <a:pPr lvl="1"/>
            <a:r>
              <a:rPr lang="en-US" dirty="0"/>
              <a:t>Examples of FDA components in active use</a:t>
            </a:r>
          </a:p>
          <a:p>
            <a:pPr lvl="1"/>
            <a:r>
              <a:rPr lang="en-US" dirty="0"/>
              <a:t>A shared candidate ARD storage and access capability</a:t>
            </a:r>
          </a:p>
          <a:p>
            <a:pPr lvl="1"/>
            <a:r>
              <a:rPr lang="en-US" dirty="0"/>
              <a:t>Connection to existing and emergent services for Discoverability and Access </a:t>
            </a:r>
          </a:p>
          <a:p>
            <a:pPr lvl="1"/>
            <a:r>
              <a:rPr lang="en-US" dirty="0"/>
              <a:t>Collaboration on Analytics tools for integrated analysis using </a:t>
            </a:r>
            <a:r>
              <a:rPr lang="en-US" dirty="0" err="1"/>
              <a:t>Jupyter</a:t>
            </a:r>
            <a:r>
              <a:rPr lang="en-US" dirty="0"/>
              <a:t> Notebooks</a:t>
            </a:r>
          </a:p>
          <a:p>
            <a:pPr lvl="1"/>
            <a:r>
              <a:rPr lang="en-US" dirty="0"/>
              <a:t>Jointly develop CEOS Best Practices via interop experiments</a:t>
            </a:r>
          </a:p>
          <a:p>
            <a:r>
              <a:rPr lang="en-US" dirty="0"/>
              <a:t>Goal: Validate and demonstrate interoperability approaches</a:t>
            </a:r>
          </a:p>
          <a:p>
            <a:endParaRPr lang="en-AU" dirty="0"/>
          </a:p>
        </p:txBody>
      </p:sp>
      <p:sp>
        <p:nvSpPr>
          <p:cNvPr id="3" name="Text Placeholder 2">
            <a:extLst>
              <a:ext uri="{FF2B5EF4-FFF2-40B4-BE49-F238E27FC236}">
                <a16:creationId xmlns:a16="http://schemas.microsoft.com/office/drawing/2014/main" id="{51E2FE7F-CD0F-4047-BDD4-D408018533E9}"/>
              </a:ext>
            </a:extLst>
          </p:cNvPr>
          <p:cNvSpPr>
            <a:spLocks noGrp="1"/>
          </p:cNvSpPr>
          <p:nvPr>
            <p:ph type="body" idx="2"/>
          </p:nvPr>
        </p:nvSpPr>
        <p:spPr/>
        <p:txBody>
          <a:bodyPr/>
          <a:lstStyle/>
          <a:p>
            <a:r>
              <a:rPr lang="en-US" dirty="0"/>
              <a:t>Current Status</a:t>
            </a:r>
          </a:p>
          <a:p>
            <a:endParaRPr lang="en-AU" dirty="0"/>
          </a:p>
        </p:txBody>
      </p:sp>
      <p:pic>
        <p:nvPicPr>
          <p:cNvPr id="7" name="Picture 6">
            <a:extLst>
              <a:ext uri="{FF2B5EF4-FFF2-40B4-BE49-F238E27FC236}">
                <a16:creationId xmlns:a16="http://schemas.microsoft.com/office/drawing/2014/main" id="{444CDDC7-75EF-A849-98EF-30C036CD97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109" b="18406"/>
          <a:stretch/>
        </p:blipFill>
        <p:spPr>
          <a:xfrm>
            <a:off x="8883056" y="1121345"/>
            <a:ext cx="3308944" cy="5736655"/>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2489034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D8D87A-42A2-44B6-98B9-245F9A57BED1}"/>
              </a:ext>
            </a:extLst>
          </p:cNvPr>
          <p:cNvSpPr>
            <a:spLocks noGrp="1"/>
          </p:cNvSpPr>
          <p:nvPr>
            <p:ph type="body" idx="1"/>
          </p:nvPr>
        </p:nvSpPr>
        <p:spPr>
          <a:xfrm>
            <a:off x="101600" y="1219200"/>
            <a:ext cx="11988800" cy="3480326"/>
          </a:xfrm>
        </p:spPr>
        <p:txBody>
          <a:bodyPr numCol="2"/>
          <a:lstStyle/>
          <a:p>
            <a:r>
              <a:rPr lang="en-AU" dirty="0"/>
              <a:t>Stronger interest than expected:</a:t>
            </a:r>
          </a:p>
          <a:p>
            <a:pPr lvl="1"/>
            <a:r>
              <a:rPr lang="en-AU" dirty="0"/>
              <a:t>CEOS COAST</a:t>
            </a:r>
          </a:p>
          <a:p>
            <a:pPr lvl="2"/>
            <a:r>
              <a:rPr lang="en-AU" dirty="0"/>
              <a:t>Paul DiGiacomo (NOAA)</a:t>
            </a:r>
          </a:p>
          <a:p>
            <a:pPr lvl="1"/>
            <a:r>
              <a:rPr lang="en-AU" dirty="0"/>
              <a:t>WGCV – DEMIX</a:t>
            </a:r>
          </a:p>
          <a:p>
            <a:pPr lvl="2"/>
            <a:r>
              <a:rPr lang="en-AU" dirty="0"/>
              <a:t>Peter Strobl (EC)</a:t>
            </a:r>
          </a:p>
          <a:p>
            <a:pPr lvl="2"/>
            <a:endParaRPr lang="en-AU" dirty="0"/>
          </a:p>
          <a:p>
            <a:pPr lvl="2"/>
            <a:endParaRPr lang="en-AU" dirty="0"/>
          </a:p>
          <a:p>
            <a:pPr lvl="2"/>
            <a:endParaRPr lang="en-AU" dirty="0"/>
          </a:p>
          <a:p>
            <a:pPr lvl="2"/>
            <a:endParaRPr lang="en-AU" dirty="0"/>
          </a:p>
          <a:p>
            <a:pPr lvl="2"/>
            <a:endParaRPr lang="en-AU" dirty="0"/>
          </a:p>
          <a:p>
            <a:pPr lvl="1"/>
            <a:r>
              <a:rPr lang="en-AU" dirty="0" err="1"/>
              <a:t>WGDisasters</a:t>
            </a:r>
            <a:r>
              <a:rPr lang="en-AU" dirty="0"/>
              <a:t> Flood Pilot</a:t>
            </a:r>
          </a:p>
          <a:p>
            <a:pPr lvl="2"/>
            <a:r>
              <a:rPr lang="en-AU" dirty="0"/>
              <a:t>David Borges (NASA)</a:t>
            </a:r>
          </a:p>
          <a:p>
            <a:pPr lvl="1"/>
            <a:r>
              <a:rPr lang="en-AU" dirty="0"/>
              <a:t>CEOS Rice Monitoring Community</a:t>
            </a:r>
          </a:p>
          <a:p>
            <a:pPr lvl="2"/>
            <a:r>
              <a:rPr lang="en-AU" dirty="0"/>
              <a:t>Shin-</a:t>
            </a:r>
            <a:r>
              <a:rPr lang="en-AU" dirty="0" err="1"/>
              <a:t>ichi</a:t>
            </a:r>
            <a:r>
              <a:rPr lang="en-AU" dirty="0"/>
              <a:t> </a:t>
            </a:r>
            <a:r>
              <a:rPr lang="en-AU" dirty="0" err="1"/>
              <a:t>Sobue</a:t>
            </a:r>
            <a:r>
              <a:rPr lang="en-AU" dirty="0"/>
              <a:t> (JAXA)</a:t>
            </a:r>
          </a:p>
        </p:txBody>
      </p:sp>
      <p:sp>
        <p:nvSpPr>
          <p:cNvPr id="3" name="Text Placeholder 2">
            <a:extLst>
              <a:ext uri="{FF2B5EF4-FFF2-40B4-BE49-F238E27FC236}">
                <a16:creationId xmlns:a16="http://schemas.microsoft.com/office/drawing/2014/main" id="{51E2FE7F-CD0F-4047-BDD4-D408018533E9}"/>
              </a:ext>
            </a:extLst>
          </p:cNvPr>
          <p:cNvSpPr>
            <a:spLocks noGrp="1"/>
          </p:cNvSpPr>
          <p:nvPr>
            <p:ph type="body" idx="2"/>
          </p:nvPr>
        </p:nvSpPr>
        <p:spPr/>
        <p:txBody>
          <a:bodyPr/>
          <a:lstStyle/>
          <a:p>
            <a:r>
              <a:rPr lang="en-US" dirty="0"/>
              <a:t>The Interest</a:t>
            </a:r>
          </a:p>
          <a:p>
            <a:endParaRPr lang="en-AU" dirty="0"/>
          </a:p>
        </p:txBody>
      </p:sp>
      <p:pic>
        <p:nvPicPr>
          <p:cNvPr id="5" name="Picture 4">
            <a:extLst>
              <a:ext uri="{FF2B5EF4-FFF2-40B4-BE49-F238E27FC236}">
                <a16:creationId xmlns:a16="http://schemas.microsoft.com/office/drawing/2014/main" id="{EE95C8A8-110C-4F36-939B-2F3F8208E68F}"/>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a:stretch/>
        </p:blipFill>
        <p:spPr bwMode="auto">
          <a:xfrm>
            <a:off x="0" y="4025070"/>
            <a:ext cx="12198876" cy="2528818"/>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0547FED-E314-4146-AD9B-1B127142B325}"/>
              </a:ext>
            </a:extLst>
          </p:cNvPr>
          <p:cNvSpPr txBox="1"/>
          <p:nvPr/>
        </p:nvSpPr>
        <p:spPr>
          <a:xfrm>
            <a:off x="8458200" y="6529701"/>
            <a:ext cx="2209800" cy="169277"/>
          </a:xfrm>
          <a:prstGeom prst="rect">
            <a:avLst/>
          </a:prstGeom>
          <a:noFill/>
        </p:spPr>
        <p:txBody>
          <a:bodyPr wrap="square" rtlCol="0">
            <a:spAutoFit/>
          </a:bodyPr>
          <a:lstStyle/>
          <a:p>
            <a:r>
              <a:rPr lang="en-AU" sz="500" dirty="0">
                <a:hlinkClick r:id="rId4" tooltip="https://bccampus.ca/projects/tlpd/tlpd-4/"/>
              </a:rPr>
              <a:t>This Photo</a:t>
            </a:r>
            <a:r>
              <a:rPr lang="en-AU" sz="500" dirty="0"/>
              <a:t> by Unknown Author is licensed under </a:t>
            </a:r>
            <a:r>
              <a:rPr lang="en-AU" sz="500" dirty="0">
                <a:hlinkClick r:id="rId5" tooltip="https://creativecommons.org/licenses/by/3.0/"/>
              </a:rPr>
              <a:t>CC BY</a:t>
            </a:r>
            <a:endParaRPr lang="en-AU" sz="500" dirty="0"/>
          </a:p>
        </p:txBody>
      </p:sp>
    </p:spTree>
    <p:extLst>
      <p:ext uri="{BB962C8B-B14F-4D97-AF65-F5344CB8AC3E}">
        <p14:creationId xmlns:p14="http://schemas.microsoft.com/office/powerpoint/2010/main" val="246893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9C1261-4D45-47D5-9468-9280BF6E6824}"/>
              </a:ext>
            </a:extLst>
          </p:cNvPr>
          <p:cNvSpPr>
            <a:spLocks noGrp="1"/>
          </p:cNvSpPr>
          <p:nvPr>
            <p:ph type="body" idx="1"/>
          </p:nvPr>
        </p:nvSpPr>
        <p:spPr/>
        <p:txBody>
          <a:bodyPr/>
          <a:lstStyle/>
          <a:p>
            <a:r>
              <a:rPr lang="en-AU" dirty="0"/>
              <a:t>WGISS Survey on use of </a:t>
            </a:r>
            <a:r>
              <a:rPr lang="en-AU" dirty="0" err="1"/>
              <a:t>Jupyter</a:t>
            </a:r>
            <a:r>
              <a:rPr lang="en-AU" dirty="0"/>
              <a:t> in CEOS agencies in progress</a:t>
            </a:r>
          </a:p>
        </p:txBody>
      </p:sp>
      <p:sp>
        <p:nvSpPr>
          <p:cNvPr id="11" name="Text Placeholder 10">
            <a:extLst>
              <a:ext uri="{FF2B5EF4-FFF2-40B4-BE49-F238E27FC236}">
                <a16:creationId xmlns:a16="http://schemas.microsoft.com/office/drawing/2014/main" id="{B15D3EC0-5296-40F3-AC83-69A0A65CB0D7}"/>
              </a:ext>
            </a:extLst>
          </p:cNvPr>
          <p:cNvSpPr>
            <a:spLocks noGrp="1"/>
          </p:cNvSpPr>
          <p:nvPr>
            <p:ph type="body" idx="2"/>
          </p:nvPr>
        </p:nvSpPr>
        <p:spPr/>
        <p:txBody>
          <a:bodyPr/>
          <a:lstStyle/>
          <a:p>
            <a:r>
              <a:rPr lang="en-AU" dirty="0"/>
              <a:t>Features: </a:t>
            </a:r>
            <a:r>
              <a:rPr lang="en-AU" dirty="0" err="1"/>
              <a:t>Jupyter</a:t>
            </a:r>
            <a:r>
              <a:rPr lang="en-AU" dirty="0"/>
              <a:t> Labs</a:t>
            </a:r>
          </a:p>
          <a:p>
            <a:r>
              <a:rPr lang="en-AU" dirty="0"/>
              <a:t>exploratory data analytics</a:t>
            </a:r>
          </a:p>
        </p:txBody>
      </p:sp>
      <p:pic>
        <p:nvPicPr>
          <p:cNvPr id="7" name="Content Placeholder 6">
            <a:extLst>
              <a:ext uri="{FF2B5EF4-FFF2-40B4-BE49-F238E27FC236}">
                <a16:creationId xmlns:a16="http://schemas.microsoft.com/office/drawing/2014/main" id="{1BF98349-5E71-4A85-A7A9-C5623B6AAE8B}"/>
              </a:ext>
            </a:extLst>
          </p:cNvPr>
          <p:cNvPicPr>
            <a:picLocks noGrp="1"/>
          </p:cNvPicPr>
          <p:nvPr>
            <p:ph sz="half" idx="4294967295"/>
          </p:nvPr>
        </p:nvPicPr>
        <p:blipFill rotWithShape="1">
          <a:blip r:embed="rId5"/>
          <a:srcRect l="22170" t="7242" r="19339"/>
          <a:stretch/>
        </p:blipFill>
        <p:spPr>
          <a:xfrm>
            <a:off x="577497" y="1782927"/>
            <a:ext cx="4210050" cy="4264025"/>
          </a:xfrm>
          <a:prstGeom prst="rect">
            <a:avLst/>
          </a:prstGeom>
        </p:spPr>
      </p:pic>
      <p:sp>
        <p:nvSpPr>
          <p:cNvPr id="3" name="TextBox 2">
            <a:extLst>
              <a:ext uri="{FF2B5EF4-FFF2-40B4-BE49-F238E27FC236}">
                <a16:creationId xmlns:a16="http://schemas.microsoft.com/office/drawing/2014/main" id="{7A95C595-94CD-466A-879D-422FA027CD48}"/>
              </a:ext>
            </a:extLst>
          </p:cNvPr>
          <p:cNvSpPr txBox="1"/>
          <p:nvPr/>
        </p:nvSpPr>
        <p:spPr>
          <a:xfrm rot="19376154">
            <a:off x="882188" y="3974318"/>
            <a:ext cx="3600666" cy="307777"/>
          </a:xfrm>
          <a:prstGeom prst="rect">
            <a:avLst/>
          </a:prstGeom>
          <a:solidFill>
            <a:srgbClr val="FFFFFF"/>
          </a:solidFill>
        </p:spPr>
        <p:txBody>
          <a:bodyPr wrap="none" rtlCol="0">
            <a:spAutoFit/>
          </a:bodyPr>
          <a:lstStyle/>
          <a:p>
            <a:r>
              <a:rPr lang="en-AU" dirty="0"/>
              <a:t>Customise per CEOS activity as necessary</a:t>
            </a:r>
          </a:p>
        </p:txBody>
      </p:sp>
      <p:sp>
        <p:nvSpPr>
          <p:cNvPr id="4" name="TextBox 3">
            <a:extLst>
              <a:ext uri="{FF2B5EF4-FFF2-40B4-BE49-F238E27FC236}">
                <a16:creationId xmlns:a16="http://schemas.microsoft.com/office/drawing/2014/main" id="{CFB66631-DAE1-4ECA-85A0-784249C82E27}"/>
              </a:ext>
            </a:extLst>
          </p:cNvPr>
          <p:cNvSpPr txBox="1"/>
          <p:nvPr/>
        </p:nvSpPr>
        <p:spPr>
          <a:xfrm>
            <a:off x="4989190" y="5782421"/>
            <a:ext cx="7049703" cy="307777"/>
          </a:xfrm>
          <a:prstGeom prst="rect">
            <a:avLst/>
          </a:prstGeom>
          <a:noFill/>
        </p:spPr>
        <p:txBody>
          <a:bodyPr wrap="square" rtlCol="0">
            <a:spAutoFit/>
          </a:bodyPr>
          <a:lstStyle/>
          <a:p>
            <a:pPr algn="ctr"/>
            <a:r>
              <a:rPr lang="en-AU" dirty="0"/>
              <a:t>Interactive visualisation: 2’ x 2’ region over Tasmania, 20m resolution, NDVI</a:t>
            </a:r>
          </a:p>
        </p:txBody>
      </p:sp>
      <p:pic>
        <p:nvPicPr>
          <p:cNvPr id="9" name="Graphic 8">
            <a:extLst>
              <a:ext uri="{FF2B5EF4-FFF2-40B4-BE49-F238E27FC236}">
                <a16:creationId xmlns:a16="http://schemas.microsoft.com/office/drawing/2014/main" id="{D22EC69A-675B-45D6-B2C5-009D21867A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74450" y="6090198"/>
            <a:ext cx="564443" cy="557723"/>
          </a:xfrm>
          <a:prstGeom prst="rect">
            <a:avLst/>
          </a:prstGeom>
        </p:spPr>
      </p:pic>
      <p:pic>
        <p:nvPicPr>
          <p:cNvPr id="10" name="Picture 9">
            <a:extLst>
              <a:ext uri="{FF2B5EF4-FFF2-40B4-BE49-F238E27FC236}">
                <a16:creationId xmlns:a16="http://schemas.microsoft.com/office/drawing/2014/main" id="{34E44638-E1C9-45C2-B1D7-7F12E8E703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4347" y="6180855"/>
            <a:ext cx="1800200" cy="430048"/>
          </a:xfrm>
          <a:prstGeom prst="rect">
            <a:avLst/>
          </a:prstGeom>
        </p:spPr>
      </p:pic>
      <p:pic>
        <p:nvPicPr>
          <p:cNvPr id="2" name="73BDE9EF-73A5-4B89-ACEC-59F9CCB44E2A">
            <a:hlinkClick r:id="" action="ppaction://media"/>
            <a:extLst>
              <a:ext uri="{FF2B5EF4-FFF2-40B4-BE49-F238E27FC236}">
                <a16:creationId xmlns:a16="http://schemas.microsoft.com/office/drawing/2014/main" id="{82FFFAD8-FDB7-4EAF-8B36-A17EAE536B7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1174"/>
          <a:stretch/>
        </p:blipFill>
        <p:spPr>
          <a:xfrm>
            <a:off x="4989190" y="1782428"/>
            <a:ext cx="7032935" cy="3909336"/>
          </a:xfrm>
          <a:prstGeom prst="rect">
            <a:avLst/>
          </a:prstGeom>
        </p:spPr>
      </p:pic>
    </p:spTree>
    <p:extLst>
      <p:ext uri="{BB962C8B-B14F-4D97-AF65-F5344CB8AC3E}">
        <p14:creationId xmlns:p14="http://schemas.microsoft.com/office/powerpoint/2010/main" val="6951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9326048-C2FB-4048-8BFB-ED289BB22576}"/>
              </a:ext>
            </a:extLst>
          </p:cNvPr>
          <p:cNvSpPr>
            <a:spLocks noGrp="1"/>
          </p:cNvSpPr>
          <p:nvPr>
            <p:ph type="body" idx="1"/>
          </p:nvPr>
        </p:nvSpPr>
        <p:spPr>
          <a:xfrm>
            <a:off x="101600" y="1219200"/>
            <a:ext cx="11988800" cy="506255"/>
          </a:xfrm>
        </p:spPr>
        <p:txBody>
          <a:bodyPr numCol="2"/>
          <a:lstStyle/>
          <a:p>
            <a:r>
              <a:rPr lang="en-AU" dirty="0" err="1"/>
              <a:t>Dask</a:t>
            </a:r>
            <a:r>
              <a:rPr lang="en-AU" dirty="0"/>
              <a:t> distributed computing</a:t>
            </a:r>
          </a:p>
          <a:p>
            <a:r>
              <a:rPr lang="en-AU" dirty="0"/>
              <a:t>Argo Workflows</a:t>
            </a:r>
          </a:p>
        </p:txBody>
      </p:sp>
      <p:sp>
        <p:nvSpPr>
          <p:cNvPr id="11" name="Text Placeholder 10">
            <a:extLst>
              <a:ext uri="{FF2B5EF4-FFF2-40B4-BE49-F238E27FC236}">
                <a16:creationId xmlns:a16="http://schemas.microsoft.com/office/drawing/2014/main" id="{0B2CA54E-C25E-4FCB-9231-EA55DFC9301D}"/>
              </a:ext>
            </a:extLst>
          </p:cNvPr>
          <p:cNvSpPr>
            <a:spLocks noGrp="1"/>
          </p:cNvSpPr>
          <p:nvPr>
            <p:ph type="body" idx="2"/>
          </p:nvPr>
        </p:nvSpPr>
        <p:spPr/>
        <p:txBody>
          <a:bodyPr/>
          <a:lstStyle/>
          <a:p>
            <a:r>
              <a:rPr lang="en-AU" dirty="0"/>
              <a:t>Features: Scalable Cloud Computing</a:t>
            </a:r>
          </a:p>
        </p:txBody>
      </p:sp>
      <p:pic>
        <p:nvPicPr>
          <p:cNvPr id="5" name="Graphic 4">
            <a:extLst>
              <a:ext uri="{FF2B5EF4-FFF2-40B4-BE49-F238E27FC236}">
                <a16:creationId xmlns:a16="http://schemas.microsoft.com/office/drawing/2014/main" id="{BA06BF0E-D49D-4344-858B-010980B249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36629" y="6285468"/>
            <a:ext cx="553771" cy="547178"/>
          </a:xfrm>
          <a:prstGeom prst="rect">
            <a:avLst/>
          </a:prstGeom>
        </p:spPr>
      </p:pic>
      <p:pic>
        <p:nvPicPr>
          <p:cNvPr id="8" name="Picture 7">
            <a:extLst>
              <a:ext uri="{FF2B5EF4-FFF2-40B4-BE49-F238E27FC236}">
                <a16:creationId xmlns:a16="http://schemas.microsoft.com/office/drawing/2014/main" id="{5BE3992C-FA1D-42E9-8F2B-AB1191B578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8392" y="6285468"/>
            <a:ext cx="1800200" cy="430048"/>
          </a:xfrm>
          <a:prstGeom prst="rect">
            <a:avLst/>
          </a:prstGeom>
        </p:spPr>
      </p:pic>
      <p:pic>
        <p:nvPicPr>
          <p:cNvPr id="9" name="EAS Hub EO parallel">
            <a:hlinkClick r:id="" action="ppaction://media"/>
            <a:extLst>
              <a:ext uri="{FF2B5EF4-FFF2-40B4-BE49-F238E27FC236}">
                <a16:creationId xmlns:a16="http://schemas.microsoft.com/office/drawing/2014/main" id="{FEA0DAFE-7BE9-44AB-AF3B-C8A03EA17FD2}"/>
              </a:ext>
            </a:extLst>
          </p:cNvPr>
          <p:cNvPicPr>
            <a:picLocks noChangeAspect="1"/>
          </p:cNvPicPr>
          <p:nvPr>
            <a:videoFile r:link="rId1"/>
            <p:extLst>
              <p:ext uri="{DAA4B4D4-6D71-4841-9C94-3DE7FCFB9230}">
                <p14:media xmlns:p14="http://schemas.microsoft.com/office/powerpoint/2010/main" r:embed="rId2">
                  <p14:trim st="11143" end="214206.6052"/>
                </p14:media>
              </p:ext>
            </p:extLst>
          </p:nvPr>
        </p:nvPicPr>
        <p:blipFill>
          <a:blip r:embed="rId8"/>
          <a:stretch>
            <a:fillRect/>
          </a:stretch>
        </p:blipFill>
        <p:spPr>
          <a:xfrm>
            <a:off x="682751" y="1725455"/>
            <a:ext cx="10642475" cy="4560013"/>
          </a:xfrm>
          <a:prstGeom prst="rect">
            <a:avLst/>
          </a:prstGeom>
          <a:effectLst/>
        </p:spPr>
      </p:pic>
    </p:spTree>
    <p:extLst>
      <p:ext uri="{BB962C8B-B14F-4D97-AF65-F5344CB8AC3E}">
        <p14:creationId xmlns:p14="http://schemas.microsoft.com/office/powerpoint/2010/main" val="365457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2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E9FAEC-5B40-4058-B211-86E9B4A5A072}"/>
              </a:ext>
            </a:extLst>
          </p:cNvPr>
          <p:cNvSpPr>
            <a:spLocks noGrp="1"/>
          </p:cNvSpPr>
          <p:nvPr>
            <p:ph type="body" idx="1"/>
          </p:nvPr>
        </p:nvSpPr>
        <p:spPr>
          <a:xfrm>
            <a:off x="101600" y="1219200"/>
            <a:ext cx="4043680" cy="5257800"/>
          </a:xfrm>
        </p:spPr>
        <p:txBody>
          <a:bodyPr/>
          <a:lstStyle/>
          <a:p>
            <a:r>
              <a:rPr lang="en-AU" dirty="0"/>
              <a:t>Multiple hosting for each CEOS project</a:t>
            </a:r>
          </a:p>
          <a:p>
            <a:r>
              <a:rPr lang="en-AU" dirty="0"/>
              <a:t>OGC WMS and WCS</a:t>
            </a:r>
          </a:p>
          <a:p>
            <a:pPr lvl="1"/>
            <a:r>
              <a:rPr lang="en-AU" dirty="0"/>
              <a:t>On demand per-pixel analysis for cloud masks, NDVI, visualization, etc</a:t>
            </a:r>
          </a:p>
        </p:txBody>
      </p:sp>
      <p:sp>
        <p:nvSpPr>
          <p:cNvPr id="4" name="Text Placeholder 3">
            <a:extLst>
              <a:ext uri="{FF2B5EF4-FFF2-40B4-BE49-F238E27FC236}">
                <a16:creationId xmlns:a16="http://schemas.microsoft.com/office/drawing/2014/main" id="{E539B99F-31BE-4195-8D6D-30276C775657}"/>
              </a:ext>
            </a:extLst>
          </p:cNvPr>
          <p:cNvSpPr>
            <a:spLocks noGrp="1"/>
          </p:cNvSpPr>
          <p:nvPr>
            <p:ph type="body" idx="2"/>
          </p:nvPr>
        </p:nvSpPr>
        <p:spPr/>
        <p:txBody>
          <a:bodyPr/>
          <a:lstStyle/>
          <a:p>
            <a:r>
              <a:rPr lang="en-AU" dirty="0"/>
              <a:t>Features: Web Portal hosting</a:t>
            </a:r>
          </a:p>
        </p:txBody>
      </p:sp>
      <p:pic>
        <p:nvPicPr>
          <p:cNvPr id="5" name="TerriaCube">
            <a:hlinkClick r:id="" action="ppaction://media"/>
            <a:extLst>
              <a:ext uri="{FF2B5EF4-FFF2-40B4-BE49-F238E27FC236}">
                <a16:creationId xmlns:a16="http://schemas.microsoft.com/office/drawing/2014/main" id="{E14E5D78-B165-4A8C-8E72-A516F475E5E4}"/>
              </a:ext>
            </a:extLst>
          </p:cNvPr>
          <p:cNvPicPr>
            <a:picLocks noChangeAspect="1"/>
          </p:cNvPicPr>
          <p:nvPr>
            <a:videoFile r:link="rId1"/>
            <p:extLst>
              <p:ext uri="{DAA4B4D4-6D71-4841-9C94-3DE7FCFB9230}">
                <p14:media xmlns:p14="http://schemas.microsoft.com/office/powerpoint/2010/main" r:embed="rId2">
                  <p14:trim st="69229"/>
                </p14:media>
              </p:ext>
            </p:extLst>
          </p:nvPr>
        </p:nvPicPr>
        <p:blipFill>
          <a:blip r:embed="rId5"/>
          <a:stretch>
            <a:fillRect/>
          </a:stretch>
        </p:blipFill>
        <p:spPr>
          <a:xfrm>
            <a:off x="6096000" y="1288700"/>
            <a:ext cx="5401056" cy="5288533"/>
          </a:xfrm>
          <a:prstGeom prst="rect">
            <a:avLst/>
          </a:prstGeom>
          <a:noFill/>
          <a:ln>
            <a:noFill/>
          </a:ln>
        </p:spPr>
      </p:pic>
    </p:spTree>
    <p:extLst>
      <p:ext uri="{BB962C8B-B14F-4D97-AF65-F5344CB8AC3E}">
        <p14:creationId xmlns:p14="http://schemas.microsoft.com/office/powerpoint/2010/main" val="393473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8AAD73E-0ECB-4C29-BD14-F8F77F51DCC4}"/>
              </a:ext>
            </a:extLst>
          </p:cNvPr>
          <p:cNvSpPr/>
          <p:nvPr/>
        </p:nvSpPr>
        <p:spPr>
          <a:xfrm>
            <a:off x="3900887" y="1124744"/>
            <a:ext cx="7584843" cy="547480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buClrTx/>
            </a:pPr>
            <a:endParaRPr lang="en-AU" sz="2400" kern="1200" dirty="0">
              <a:solidFill>
                <a:prstClr val="black"/>
              </a:solidFill>
              <a:latin typeface="Calibri"/>
            </a:endParaRPr>
          </a:p>
        </p:txBody>
      </p:sp>
      <p:sp>
        <p:nvSpPr>
          <p:cNvPr id="88" name="Rectangle: Rounded Corners 87">
            <a:extLst>
              <a:ext uri="{FF2B5EF4-FFF2-40B4-BE49-F238E27FC236}">
                <a16:creationId xmlns:a16="http://schemas.microsoft.com/office/drawing/2014/main" id="{FBAB10AA-C804-4389-AF1D-A9C4EAE43677}"/>
              </a:ext>
            </a:extLst>
          </p:cNvPr>
          <p:cNvSpPr/>
          <p:nvPr/>
        </p:nvSpPr>
        <p:spPr>
          <a:xfrm>
            <a:off x="8304245" y="3048481"/>
            <a:ext cx="2976331" cy="2994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endParaRPr lang="en-AU" sz="2400" kern="1200">
              <a:solidFill>
                <a:srgbClr val="FFFFFF"/>
              </a:solidFill>
              <a:latin typeface="Calibri"/>
            </a:endParaRPr>
          </a:p>
        </p:txBody>
      </p:sp>
      <p:grpSp>
        <p:nvGrpSpPr>
          <p:cNvPr id="27" name="Group 26">
            <a:extLst>
              <a:ext uri="{FF2B5EF4-FFF2-40B4-BE49-F238E27FC236}">
                <a16:creationId xmlns:a16="http://schemas.microsoft.com/office/drawing/2014/main" id="{E16C8D97-3975-4A42-A245-2D22111748A1}"/>
              </a:ext>
            </a:extLst>
          </p:cNvPr>
          <p:cNvGrpSpPr/>
          <p:nvPr/>
        </p:nvGrpSpPr>
        <p:grpSpPr>
          <a:xfrm>
            <a:off x="1444500" y="5348485"/>
            <a:ext cx="1846560" cy="1581044"/>
            <a:chOff x="1134225" y="4053143"/>
            <a:chExt cx="1384920" cy="1224760"/>
          </a:xfrm>
        </p:grpSpPr>
        <p:sp>
          <p:nvSpPr>
            <p:cNvPr id="26" name="Cloud 25">
              <a:extLst>
                <a:ext uri="{FF2B5EF4-FFF2-40B4-BE49-F238E27FC236}">
                  <a16:creationId xmlns:a16="http://schemas.microsoft.com/office/drawing/2014/main" id="{37D74617-1283-4825-9579-11154E794F6D}"/>
                </a:ext>
              </a:extLst>
            </p:cNvPr>
            <p:cNvSpPr/>
            <p:nvPr/>
          </p:nvSpPr>
          <p:spPr>
            <a:xfrm>
              <a:off x="1439025" y="4357943"/>
              <a:ext cx="1080120" cy="91996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219170">
                <a:buClrTx/>
              </a:pPr>
              <a:endParaRPr lang="en-AU" sz="2400" kern="1200">
                <a:solidFill>
                  <a:prstClr val="black"/>
                </a:solidFill>
                <a:latin typeface="Calibri"/>
              </a:endParaRPr>
            </a:p>
          </p:txBody>
        </p:sp>
        <p:sp>
          <p:nvSpPr>
            <p:cNvPr id="25" name="Cloud 24">
              <a:extLst>
                <a:ext uri="{FF2B5EF4-FFF2-40B4-BE49-F238E27FC236}">
                  <a16:creationId xmlns:a16="http://schemas.microsoft.com/office/drawing/2014/main" id="{B11F25B5-3BDF-4F51-AD1F-CE9A3D17C949}"/>
                </a:ext>
              </a:extLst>
            </p:cNvPr>
            <p:cNvSpPr/>
            <p:nvPr/>
          </p:nvSpPr>
          <p:spPr>
            <a:xfrm>
              <a:off x="1286625" y="4205543"/>
              <a:ext cx="1080120" cy="91996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219170">
                <a:buClrTx/>
              </a:pPr>
              <a:endParaRPr lang="en-AU" sz="2400" kern="1200">
                <a:solidFill>
                  <a:prstClr val="black"/>
                </a:solidFill>
                <a:latin typeface="Calibri"/>
              </a:endParaRPr>
            </a:p>
          </p:txBody>
        </p:sp>
        <p:sp>
          <p:nvSpPr>
            <p:cNvPr id="14" name="Cloud 13">
              <a:extLst>
                <a:ext uri="{FF2B5EF4-FFF2-40B4-BE49-F238E27FC236}">
                  <a16:creationId xmlns:a16="http://schemas.microsoft.com/office/drawing/2014/main" id="{2B6C42B9-EDC0-4E8E-A270-000C953D00FD}"/>
                </a:ext>
              </a:extLst>
            </p:cNvPr>
            <p:cNvSpPr/>
            <p:nvPr/>
          </p:nvSpPr>
          <p:spPr>
            <a:xfrm>
              <a:off x="1134225" y="4053143"/>
              <a:ext cx="1080120" cy="91996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219170">
                <a:buClrTx/>
              </a:pPr>
              <a:endParaRPr lang="en-AU" sz="2400" kern="1200">
                <a:solidFill>
                  <a:prstClr val="black"/>
                </a:solidFill>
                <a:latin typeface="Calibri"/>
              </a:endParaRPr>
            </a:p>
          </p:txBody>
        </p:sp>
      </p:grpSp>
      <p:sp>
        <p:nvSpPr>
          <p:cNvPr id="13" name="Cloud 12">
            <a:extLst>
              <a:ext uri="{FF2B5EF4-FFF2-40B4-BE49-F238E27FC236}">
                <a16:creationId xmlns:a16="http://schemas.microsoft.com/office/drawing/2014/main" id="{EB029B56-85E8-4B0C-9248-14F7835E9DAF}"/>
              </a:ext>
            </a:extLst>
          </p:cNvPr>
          <p:cNvSpPr/>
          <p:nvPr/>
        </p:nvSpPr>
        <p:spPr>
          <a:xfrm>
            <a:off x="1647700" y="2406863"/>
            <a:ext cx="1440160" cy="1077583"/>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Tx/>
            </a:pPr>
            <a:endParaRPr lang="en-AU" sz="2400" kern="1200">
              <a:solidFill>
                <a:srgbClr val="FFFFFF"/>
              </a:solidFill>
              <a:latin typeface="Calibri"/>
            </a:endParaRPr>
          </a:p>
        </p:txBody>
      </p:sp>
      <p:sp>
        <p:nvSpPr>
          <p:cNvPr id="2" name="Title 1">
            <a:extLst>
              <a:ext uri="{FF2B5EF4-FFF2-40B4-BE49-F238E27FC236}">
                <a16:creationId xmlns:a16="http://schemas.microsoft.com/office/drawing/2014/main" id="{1BC2AC0F-1CB5-4AC0-A0DA-D498DF72FB81}"/>
              </a:ext>
            </a:extLst>
          </p:cNvPr>
          <p:cNvSpPr>
            <a:spLocks noGrp="1"/>
          </p:cNvSpPr>
          <p:nvPr>
            <p:ph type="title"/>
          </p:nvPr>
        </p:nvSpPr>
        <p:spPr/>
        <p:txBody>
          <a:bodyPr/>
          <a:lstStyle/>
          <a:p>
            <a:r>
              <a:rPr lang="en-AU" dirty="0"/>
              <a:t>Data Architecture and Pipelines</a:t>
            </a:r>
          </a:p>
        </p:txBody>
      </p:sp>
      <p:sp>
        <p:nvSpPr>
          <p:cNvPr id="6" name="Flowchart: Magnetic Disk 5">
            <a:extLst>
              <a:ext uri="{FF2B5EF4-FFF2-40B4-BE49-F238E27FC236}">
                <a16:creationId xmlns:a16="http://schemas.microsoft.com/office/drawing/2014/main" id="{7EC71B76-598E-45A9-8BFA-2EC04951884A}"/>
              </a:ext>
            </a:extLst>
          </p:cNvPr>
          <p:cNvSpPr/>
          <p:nvPr/>
        </p:nvSpPr>
        <p:spPr>
          <a:xfrm>
            <a:off x="351556" y="3799295"/>
            <a:ext cx="864096" cy="825357"/>
          </a:xfrm>
          <a:prstGeom prst="flowChartMagneticDisk">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Tx/>
            </a:pPr>
            <a:r>
              <a:rPr lang="en-AU" sz="1600" kern="1200" dirty="0">
                <a:solidFill>
                  <a:srgbClr val="FFFFFF"/>
                </a:solidFill>
                <a:latin typeface="Calibri"/>
              </a:rPr>
              <a:t>S1 SAR Archive</a:t>
            </a:r>
          </a:p>
        </p:txBody>
      </p:sp>
      <p:sp>
        <p:nvSpPr>
          <p:cNvPr id="8" name="Flowchart: Magnetic Disk 7">
            <a:extLst>
              <a:ext uri="{FF2B5EF4-FFF2-40B4-BE49-F238E27FC236}">
                <a16:creationId xmlns:a16="http://schemas.microsoft.com/office/drawing/2014/main" id="{A443D006-9B8B-49F1-B229-647D6F048E4A}"/>
              </a:ext>
            </a:extLst>
          </p:cNvPr>
          <p:cNvSpPr/>
          <p:nvPr/>
        </p:nvSpPr>
        <p:spPr>
          <a:xfrm>
            <a:off x="345703" y="4725727"/>
            <a:ext cx="864096" cy="825357"/>
          </a:xfrm>
          <a:prstGeom prst="flowChartMagneticDisk">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Tx/>
            </a:pPr>
            <a:r>
              <a:rPr lang="en-AU" sz="1467" kern="1200" dirty="0">
                <a:solidFill>
                  <a:srgbClr val="FFFFFF"/>
                </a:solidFill>
                <a:latin typeface="Calibri"/>
              </a:rPr>
              <a:t>S2 L1C Archive</a:t>
            </a:r>
          </a:p>
        </p:txBody>
      </p:sp>
      <p:sp>
        <p:nvSpPr>
          <p:cNvPr id="9" name="Flowchart: Magnetic Disk 8">
            <a:extLst>
              <a:ext uri="{FF2B5EF4-FFF2-40B4-BE49-F238E27FC236}">
                <a16:creationId xmlns:a16="http://schemas.microsoft.com/office/drawing/2014/main" id="{B3368196-596A-4166-A535-FAD6EF0F01DC}"/>
              </a:ext>
            </a:extLst>
          </p:cNvPr>
          <p:cNvSpPr/>
          <p:nvPr/>
        </p:nvSpPr>
        <p:spPr>
          <a:xfrm>
            <a:off x="341065" y="5649943"/>
            <a:ext cx="864096" cy="825357"/>
          </a:xfrm>
          <a:prstGeom prst="flowChartMagneticDisk">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Tx/>
            </a:pPr>
            <a:r>
              <a:rPr lang="en-AU" sz="1467" kern="1200" dirty="0">
                <a:solidFill>
                  <a:srgbClr val="FFFFFF"/>
                </a:solidFill>
                <a:latin typeface="Calibri"/>
              </a:rPr>
              <a:t>S2 L2 Archive</a:t>
            </a:r>
          </a:p>
        </p:txBody>
      </p:sp>
      <p:sp>
        <p:nvSpPr>
          <p:cNvPr id="10" name="Flowchart: Magnetic Disk 9">
            <a:extLst>
              <a:ext uri="{FF2B5EF4-FFF2-40B4-BE49-F238E27FC236}">
                <a16:creationId xmlns:a16="http://schemas.microsoft.com/office/drawing/2014/main" id="{C6811BBE-C6AA-46B1-BD58-1A856DEB6026}"/>
              </a:ext>
            </a:extLst>
          </p:cNvPr>
          <p:cNvSpPr/>
          <p:nvPr/>
        </p:nvSpPr>
        <p:spPr>
          <a:xfrm>
            <a:off x="351556" y="1412099"/>
            <a:ext cx="864096" cy="825357"/>
          </a:xfrm>
          <a:prstGeom prst="flowChartMagneticDisk">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Tx/>
            </a:pPr>
            <a:r>
              <a:rPr lang="en-AU" sz="1467" kern="1200" dirty="0">
                <a:solidFill>
                  <a:srgbClr val="FFFFFF"/>
                </a:solidFill>
                <a:latin typeface="Calibri"/>
              </a:rPr>
              <a:t>Landsat</a:t>
            </a:r>
          </a:p>
          <a:p>
            <a:pPr algn="ctr" defTabSz="1219170">
              <a:buClrTx/>
            </a:pPr>
            <a:r>
              <a:rPr lang="en-AU" sz="1467" kern="1200" dirty="0">
                <a:solidFill>
                  <a:srgbClr val="FFFFFF"/>
                </a:solidFill>
                <a:latin typeface="Calibri"/>
              </a:rPr>
              <a:t>Archive</a:t>
            </a:r>
          </a:p>
        </p:txBody>
      </p:sp>
      <p:sp>
        <p:nvSpPr>
          <p:cNvPr id="11" name="Flowchart: Magnetic Disk 10">
            <a:extLst>
              <a:ext uri="{FF2B5EF4-FFF2-40B4-BE49-F238E27FC236}">
                <a16:creationId xmlns:a16="http://schemas.microsoft.com/office/drawing/2014/main" id="{B431E673-F2B6-48C7-B3A3-9463481A4046}"/>
              </a:ext>
            </a:extLst>
          </p:cNvPr>
          <p:cNvSpPr/>
          <p:nvPr/>
        </p:nvSpPr>
        <p:spPr>
          <a:xfrm>
            <a:off x="1928851" y="2505872"/>
            <a:ext cx="864096" cy="825357"/>
          </a:xfrm>
          <a:prstGeom prst="flowChartMagneticDisk">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Tx/>
            </a:pPr>
            <a:r>
              <a:rPr lang="en-AU" sz="1467" kern="1200" dirty="0">
                <a:solidFill>
                  <a:srgbClr val="FFFFFF"/>
                </a:solidFill>
                <a:latin typeface="Calibri"/>
              </a:rPr>
              <a:t>Landsat ARD</a:t>
            </a:r>
          </a:p>
        </p:txBody>
      </p:sp>
      <p:sp>
        <p:nvSpPr>
          <p:cNvPr id="12" name="Flowchart: Magnetic Disk 11">
            <a:extLst>
              <a:ext uri="{FF2B5EF4-FFF2-40B4-BE49-F238E27FC236}">
                <a16:creationId xmlns:a16="http://schemas.microsoft.com/office/drawing/2014/main" id="{05746BA5-D6AA-411C-863E-1202DFBC3BC3}"/>
              </a:ext>
            </a:extLst>
          </p:cNvPr>
          <p:cNvSpPr/>
          <p:nvPr/>
        </p:nvSpPr>
        <p:spPr>
          <a:xfrm>
            <a:off x="1786011" y="5500458"/>
            <a:ext cx="864096" cy="825357"/>
          </a:xfrm>
          <a:prstGeom prst="flowChartMagneticDisk">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Tx/>
            </a:pPr>
            <a:r>
              <a:rPr lang="en-AU" sz="1467" kern="1200" dirty="0">
                <a:solidFill>
                  <a:srgbClr val="FFFFFF"/>
                </a:solidFill>
                <a:latin typeface="Calibri"/>
              </a:rPr>
              <a:t>Archive</a:t>
            </a:r>
          </a:p>
        </p:txBody>
      </p:sp>
      <p:cxnSp>
        <p:nvCxnSpPr>
          <p:cNvPr id="16" name="Straight Arrow Connector 15">
            <a:extLst>
              <a:ext uri="{FF2B5EF4-FFF2-40B4-BE49-F238E27FC236}">
                <a16:creationId xmlns:a16="http://schemas.microsoft.com/office/drawing/2014/main" id="{749F297F-BCA4-4E9C-9D8F-698CABCDC519}"/>
              </a:ext>
            </a:extLst>
          </p:cNvPr>
          <p:cNvCxnSpPr>
            <a:cxnSpLocks/>
            <a:stCxn id="6" idx="4"/>
          </p:cNvCxnSpPr>
          <p:nvPr/>
        </p:nvCxnSpPr>
        <p:spPr>
          <a:xfrm>
            <a:off x="1215653" y="4211973"/>
            <a:ext cx="559868" cy="14108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C3BBA516-71DD-4726-88A7-3EC8ADBCD4BA}"/>
              </a:ext>
            </a:extLst>
          </p:cNvPr>
          <p:cNvCxnSpPr>
            <a:cxnSpLocks/>
          </p:cNvCxnSpPr>
          <p:nvPr/>
        </p:nvCxnSpPr>
        <p:spPr>
          <a:xfrm>
            <a:off x="1202709" y="5170058"/>
            <a:ext cx="572811" cy="65920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391D736F-EC84-4E86-8A8A-BEE938B8CFE5}"/>
              </a:ext>
            </a:extLst>
          </p:cNvPr>
          <p:cNvCxnSpPr>
            <a:cxnSpLocks/>
          </p:cNvCxnSpPr>
          <p:nvPr/>
        </p:nvCxnSpPr>
        <p:spPr>
          <a:xfrm>
            <a:off x="1205162" y="6049056"/>
            <a:ext cx="57035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3" name="Flowchart: Internal Storage 32">
            <a:extLst>
              <a:ext uri="{FF2B5EF4-FFF2-40B4-BE49-F238E27FC236}">
                <a16:creationId xmlns:a16="http://schemas.microsoft.com/office/drawing/2014/main" id="{A8C0C4DA-B2AE-4EBC-9A4C-A9E0EF318BB6}"/>
              </a:ext>
            </a:extLst>
          </p:cNvPr>
          <p:cNvSpPr/>
          <p:nvPr/>
        </p:nvSpPr>
        <p:spPr>
          <a:xfrm>
            <a:off x="1520047" y="1316765"/>
            <a:ext cx="1771012" cy="1022507"/>
          </a:xfrm>
          <a:prstGeom prst="flowChartInternalStorag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Tx/>
            </a:pPr>
            <a:r>
              <a:rPr lang="en-AU" sz="1600" kern="1200" dirty="0">
                <a:solidFill>
                  <a:srgbClr val="FFFFFF"/>
                </a:solidFill>
                <a:latin typeface="Calibri"/>
              </a:rPr>
              <a:t>ESPA Ordering System</a:t>
            </a:r>
          </a:p>
        </p:txBody>
      </p:sp>
      <p:sp>
        <p:nvSpPr>
          <p:cNvPr id="34" name="Flowchart: Magnetic Disk 33">
            <a:extLst>
              <a:ext uri="{FF2B5EF4-FFF2-40B4-BE49-F238E27FC236}">
                <a16:creationId xmlns:a16="http://schemas.microsoft.com/office/drawing/2014/main" id="{AB398221-6A46-4CB0-8676-DB40846B8DAD}"/>
              </a:ext>
            </a:extLst>
          </p:cNvPr>
          <p:cNvSpPr/>
          <p:nvPr/>
        </p:nvSpPr>
        <p:spPr>
          <a:xfrm>
            <a:off x="8535605" y="3799294"/>
            <a:ext cx="864096" cy="825357"/>
          </a:xfrm>
          <a:prstGeom prst="flowChartMagneticDisk">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AU" sz="1467" kern="1200" dirty="0">
                <a:solidFill>
                  <a:srgbClr val="FFFFFF"/>
                </a:solidFill>
                <a:latin typeface="Calibri"/>
              </a:rPr>
              <a:t>Hosted</a:t>
            </a:r>
          </a:p>
          <a:p>
            <a:pPr algn="ctr" defTabSz="1219170">
              <a:buClrTx/>
            </a:pPr>
            <a:r>
              <a:rPr lang="en-AU" sz="1467" kern="1200" dirty="0">
                <a:solidFill>
                  <a:srgbClr val="FFFFFF"/>
                </a:solidFill>
                <a:latin typeface="Calibri"/>
              </a:rPr>
              <a:t>Data S3</a:t>
            </a:r>
          </a:p>
        </p:txBody>
      </p:sp>
      <p:sp>
        <p:nvSpPr>
          <p:cNvPr id="35" name="Flowchart: Magnetic Disk 34">
            <a:extLst>
              <a:ext uri="{FF2B5EF4-FFF2-40B4-BE49-F238E27FC236}">
                <a16:creationId xmlns:a16="http://schemas.microsoft.com/office/drawing/2014/main" id="{EFDDB1A4-B289-4B4B-8FFD-81B0A1F12C8A}"/>
              </a:ext>
            </a:extLst>
          </p:cNvPr>
          <p:cNvSpPr/>
          <p:nvPr/>
        </p:nvSpPr>
        <p:spPr>
          <a:xfrm>
            <a:off x="4318075" y="4937740"/>
            <a:ext cx="864096" cy="825357"/>
          </a:xfrm>
          <a:prstGeom prst="flowChartMagneticDisk">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Tx/>
            </a:pPr>
            <a:r>
              <a:rPr lang="en-AU" sz="1467" kern="1200" dirty="0">
                <a:solidFill>
                  <a:prstClr val="black"/>
                </a:solidFill>
                <a:latin typeface="Calibri"/>
              </a:rPr>
              <a:t>Direct Cloud</a:t>
            </a:r>
          </a:p>
        </p:txBody>
      </p:sp>
      <p:cxnSp>
        <p:nvCxnSpPr>
          <p:cNvPr id="37" name="Straight Arrow Connector 36">
            <a:extLst>
              <a:ext uri="{FF2B5EF4-FFF2-40B4-BE49-F238E27FC236}">
                <a16:creationId xmlns:a16="http://schemas.microsoft.com/office/drawing/2014/main" id="{25171521-B07E-4274-8C91-19865C21C12A}"/>
              </a:ext>
            </a:extLst>
          </p:cNvPr>
          <p:cNvCxnSpPr>
            <a:cxnSpLocks/>
            <a:stCxn id="35" idx="2"/>
            <a:endCxn id="14" idx="0"/>
          </p:cNvCxnSpPr>
          <p:nvPr/>
        </p:nvCxnSpPr>
        <p:spPr>
          <a:xfrm flipH="1">
            <a:off x="2883461" y="5350419"/>
            <a:ext cx="1434615" cy="591855"/>
          </a:xfrm>
          <a:prstGeom prst="straightConnector1">
            <a:avLst/>
          </a:prstGeom>
          <a:ln>
            <a:prstDash val="sysDash"/>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38" name="Straight Arrow Connector 37">
            <a:extLst>
              <a:ext uri="{FF2B5EF4-FFF2-40B4-BE49-F238E27FC236}">
                <a16:creationId xmlns:a16="http://schemas.microsoft.com/office/drawing/2014/main" id="{9A116C43-FAA8-4E54-A765-6C200236B06B}"/>
              </a:ext>
            </a:extLst>
          </p:cNvPr>
          <p:cNvCxnSpPr>
            <a:cxnSpLocks/>
            <a:stCxn id="35" idx="2"/>
            <a:endCxn id="13" idx="0"/>
          </p:cNvCxnSpPr>
          <p:nvPr/>
        </p:nvCxnSpPr>
        <p:spPr>
          <a:xfrm flipH="1" flipV="1">
            <a:off x="3086661" y="2945655"/>
            <a:ext cx="1231415" cy="2404764"/>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40" name="Flowchart: Internal Storage 39">
            <a:extLst>
              <a:ext uri="{FF2B5EF4-FFF2-40B4-BE49-F238E27FC236}">
                <a16:creationId xmlns:a16="http://schemas.microsoft.com/office/drawing/2014/main" id="{2DC21930-BCC9-465A-8524-7D65765A0524}"/>
              </a:ext>
            </a:extLst>
          </p:cNvPr>
          <p:cNvSpPr/>
          <p:nvPr/>
        </p:nvSpPr>
        <p:spPr>
          <a:xfrm>
            <a:off x="1520046" y="3842932"/>
            <a:ext cx="1771012" cy="1022507"/>
          </a:xfrm>
          <a:prstGeom prst="flowChartInternalStorag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Tx/>
            </a:pPr>
            <a:r>
              <a:rPr lang="en-AU" sz="1600" kern="1200" dirty="0">
                <a:solidFill>
                  <a:srgbClr val="FFFFFF"/>
                </a:solidFill>
                <a:latin typeface="Calibri"/>
              </a:rPr>
              <a:t>Copernicus Open Access Hub</a:t>
            </a:r>
          </a:p>
        </p:txBody>
      </p:sp>
      <p:sp>
        <p:nvSpPr>
          <p:cNvPr id="46" name="TextBox 45">
            <a:extLst>
              <a:ext uri="{FF2B5EF4-FFF2-40B4-BE49-F238E27FC236}">
                <a16:creationId xmlns:a16="http://schemas.microsoft.com/office/drawing/2014/main" id="{F4AAAA4C-9FA2-4B5D-8277-47B2AC96F994}"/>
              </a:ext>
            </a:extLst>
          </p:cNvPr>
          <p:cNvSpPr txBox="1"/>
          <p:nvPr/>
        </p:nvSpPr>
        <p:spPr>
          <a:xfrm>
            <a:off x="9072329" y="3140969"/>
            <a:ext cx="1440160" cy="461665"/>
          </a:xfrm>
          <a:prstGeom prst="rect">
            <a:avLst/>
          </a:prstGeom>
          <a:noFill/>
        </p:spPr>
        <p:txBody>
          <a:bodyPr wrap="square" rtlCol="0">
            <a:spAutoFit/>
          </a:bodyPr>
          <a:lstStyle/>
          <a:p>
            <a:pPr algn="ctr" defTabSz="1219170">
              <a:buClrTx/>
            </a:pPr>
            <a:r>
              <a:rPr lang="en-AU" sz="2400" kern="1200" dirty="0">
                <a:solidFill>
                  <a:srgbClr val="FFFFFF"/>
                </a:solidFill>
                <a:latin typeface="Calibri"/>
                <a:ea typeface="+mn-ea"/>
                <a:cs typeface="+mn-cs"/>
              </a:rPr>
              <a:t>EAIL</a:t>
            </a:r>
          </a:p>
        </p:txBody>
      </p:sp>
      <p:cxnSp>
        <p:nvCxnSpPr>
          <p:cNvPr id="51" name="Straight Arrow Connector 50">
            <a:extLst>
              <a:ext uri="{FF2B5EF4-FFF2-40B4-BE49-F238E27FC236}">
                <a16:creationId xmlns:a16="http://schemas.microsoft.com/office/drawing/2014/main" id="{07E79F0C-AA26-4C52-B43E-8E062D2E288D}"/>
              </a:ext>
            </a:extLst>
          </p:cNvPr>
          <p:cNvCxnSpPr>
            <a:cxnSpLocks/>
            <a:stCxn id="10" idx="4"/>
            <a:endCxn id="13" idx="2"/>
          </p:cNvCxnSpPr>
          <p:nvPr/>
        </p:nvCxnSpPr>
        <p:spPr>
          <a:xfrm>
            <a:off x="1215652" y="1824778"/>
            <a:ext cx="436515" cy="1120877"/>
          </a:xfrm>
          <a:prstGeom prst="straightConnector1">
            <a:avLst/>
          </a:prstGeom>
          <a:ln>
            <a:tailEnd type="triangle"/>
          </a:ln>
        </p:spPr>
        <p:style>
          <a:lnRef idx="2">
            <a:schemeClr val="accent5">
              <a:shade val="50000"/>
            </a:schemeClr>
          </a:lnRef>
          <a:fillRef idx="1">
            <a:schemeClr val="accent5"/>
          </a:fillRef>
          <a:effectRef idx="0">
            <a:schemeClr val="accent5"/>
          </a:effectRef>
          <a:fontRef idx="minor">
            <a:schemeClr val="lt1"/>
          </a:fontRef>
        </p:style>
      </p:cxnSp>
      <p:cxnSp>
        <p:nvCxnSpPr>
          <p:cNvPr id="54" name="Straight Arrow Connector 53">
            <a:extLst>
              <a:ext uri="{FF2B5EF4-FFF2-40B4-BE49-F238E27FC236}">
                <a16:creationId xmlns:a16="http://schemas.microsoft.com/office/drawing/2014/main" id="{F4F8FDDF-8E9C-4957-B28F-E001EF272EF3}"/>
              </a:ext>
            </a:extLst>
          </p:cNvPr>
          <p:cNvCxnSpPr>
            <a:cxnSpLocks/>
            <a:stCxn id="10" idx="4"/>
            <a:endCxn id="33" idx="1"/>
          </p:cNvCxnSpPr>
          <p:nvPr/>
        </p:nvCxnSpPr>
        <p:spPr>
          <a:xfrm>
            <a:off x="1215652" y="1824778"/>
            <a:ext cx="304395" cy="3241"/>
          </a:xfrm>
          <a:prstGeom prst="straightConnector1">
            <a:avLst/>
          </a:prstGeom>
          <a:ln>
            <a:tailEnd type="triangle"/>
          </a:ln>
        </p:spPr>
        <p:style>
          <a:lnRef idx="2">
            <a:schemeClr val="accent5">
              <a:shade val="50000"/>
            </a:schemeClr>
          </a:lnRef>
          <a:fillRef idx="1">
            <a:schemeClr val="accent5"/>
          </a:fillRef>
          <a:effectRef idx="0">
            <a:schemeClr val="accent5"/>
          </a:effectRef>
          <a:fontRef idx="minor">
            <a:schemeClr val="lt1"/>
          </a:fontRef>
        </p:style>
      </p:cxnSp>
      <p:sp>
        <p:nvSpPr>
          <p:cNvPr id="60" name="Rectangle: Rounded Corners 59">
            <a:extLst>
              <a:ext uri="{FF2B5EF4-FFF2-40B4-BE49-F238E27FC236}">
                <a16:creationId xmlns:a16="http://schemas.microsoft.com/office/drawing/2014/main" id="{98577308-85F6-4C16-887D-FE7333C7ACDC}"/>
              </a:ext>
            </a:extLst>
          </p:cNvPr>
          <p:cNvSpPr/>
          <p:nvPr/>
        </p:nvSpPr>
        <p:spPr>
          <a:xfrm>
            <a:off x="4048267" y="1781860"/>
            <a:ext cx="1801848" cy="644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AU" sz="1867" kern="1200" dirty="0">
                <a:solidFill>
                  <a:srgbClr val="FFFFFF"/>
                </a:solidFill>
                <a:latin typeface="Calibri"/>
              </a:rPr>
              <a:t>Inventory Management</a:t>
            </a:r>
          </a:p>
        </p:txBody>
      </p:sp>
      <p:sp>
        <p:nvSpPr>
          <p:cNvPr id="61" name="Rectangle: Rounded Corners 60">
            <a:extLst>
              <a:ext uri="{FF2B5EF4-FFF2-40B4-BE49-F238E27FC236}">
                <a16:creationId xmlns:a16="http://schemas.microsoft.com/office/drawing/2014/main" id="{B6F022C6-C6C2-4D4D-AD96-B4E7259B0388}"/>
              </a:ext>
            </a:extLst>
          </p:cNvPr>
          <p:cNvSpPr/>
          <p:nvPr/>
        </p:nvSpPr>
        <p:spPr>
          <a:xfrm>
            <a:off x="4385370" y="2486992"/>
            <a:ext cx="1464745" cy="4348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AU" sz="1867" kern="1200" dirty="0">
                <a:solidFill>
                  <a:srgbClr val="FFFFFF"/>
                </a:solidFill>
                <a:latin typeface="Calibri"/>
              </a:rPr>
              <a:t>Orders</a:t>
            </a:r>
          </a:p>
        </p:txBody>
      </p:sp>
      <p:sp>
        <p:nvSpPr>
          <p:cNvPr id="62" name="Rectangle: Rounded Corners 61">
            <a:extLst>
              <a:ext uri="{FF2B5EF4-FFF2-40B4-BE49-F238E27FC236}">
                <a16:creationId xmlns:a16="http://schemas.microsoft.com/office/drawing/2014/main" id="{A2EF4B71-FEA4-4B63-BF7A-D713B936D0B4}"/>
              </a:ext>
            </a:extLst>
          </p:cNvPr>
          <p:cNvSpPr/>
          <p:nvPr/>
        </p:nvSpPr>
        <p:spPr>
          <a:xfrm>
            <a:off x="5802661" y="3811962"/>
            <a:ext cx="1513815" cy="644445"/>
          </a:xfrm>
          <a:prstGeom prst="roundRect">
            <a:avLst/>
          </a:prstGeom>
          <a:ln>
            <a:prstDash val="lgDash"/>
          </a:ln>
        </p:spPr>
        <p:style>
          <a:lnRef idx="1">
            <a:schemeClr val="accent3"/>
          </a:lnRef>
          <a:fillRef idx="3">
            <a:schemeClr val="accent3"/>
          </a:fillRef>
          <a:effectRef idx="2">
            <a:schemeClr val="accent3"/>
          </a:effectRef>
          <a:fontRef idx="minor">
            <a:schemeClr val="lt1"/>
          </a:fontRef>
        </p:style>
        <p:txBody>
          <a:bodyPr rtlCol="0" anchor="ctr"/>
          <a:lstStyle/>
          <a:p>
            <a:pPr algn="ctr" defTabSz="1219170">
              <a:buClrTx/>
            </a:pPr>
            <a:r>
              <a:rPr lang="en-AU" sz="1867" kern="1200" dirty="0">
                <a:solidFill>
                  <a:srgbClr val="FFFFFF"/>
                </a:solidFill>
                <a:latin typeface="Calibri"/>
              </a:rPr>
              <a:t>ARD preparation</a:t>
            </a:r>
          </a:p>
        </p:txBody>
      </p:sp>
      <p:sp>
        <p:nvSpPr>
          <p:cNvPr id="63" name="Rectangle: Rounded Corners 62">
            <a:extLst>
              <a:ext uri="{FF2B5EF4-FFF2-40B4-BE49-F238E27FC236}">
                <a16:creationId xmlns:a16="http://schemas.microsoft.com/office/drawing/2014/main" id="{EBCEE991-FAD3-4F68-83C3-3317B4E057E2}"/>
              </a:ext>
            </a:extLst>
          </p:cNvPr>
          <p:cNvSpPr/>
          <p:nvPr/>
        </p:nvSpPr>
        <p:spPr>
          <a:xfrm>
            <a:off x="4385369" y="2976652"/>
            <a:ext cx="1464745" cy="4348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AU" sz="1867" kern="1200" dirty="0">
                <a:solidFill>
                  <a:srgbClr val="FFFFFF"/>
                </a:solidFill>
                <a:latin typeface="Calibri"/>
              </a:rPr>
              <a:t>Downloads</a:t>
            </a:r>
          </a:p>
        </p:txBody>
      </p:sp>
      <p:sp>
        <p:nvSpPr>
          <p:cNvPr id="66" name="Flowchart: Magnetic Disk 65">
            <a:extLst>
              <a:ext uri="{FF2B5EF4-FFF2-40B4-BE49-F238E27FC236}">
                <a16:creationId xmlns:a16="http://schemas.microsoft.com/office/drawing/2014/main" id="{7ED942F1-986B-4E03-9380-95A1123DD3F6}"/>
              </a:ext>
            </a:extLst>
          </p:cNvPr>
          <p:cNvSpPr/>
          <p:nvPr/>
        </p:nvSpPr>
        <p:spPr>
          <a:xfrm>
            <a:off x="8535605" y="4943544"/>
            <a:ext cx="864096" cy="825357"/>
          </a:xfrm>
          <a:prstGeom prst="flowChartMagneticDisk">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Tx/>
            </a:pPr>
            <a:r>
              <a:rPr lang="en-AU" sz="1467" kern="1200" dirty="0">
                <a:solidFill>
                  <a:prstClr val="black"/>
                </a:solidFill>
                <a:latin typeface="Calibri"/>
              </a:rPr>
              <a:t>Direct Cloud</a:t>
            </a:r>
          </a:p>
        </p:txBody>
      </p:sp>
      <p:cxnSp>
        <p:nvCxnSpPr>
          <p:cNvPr id="68" name="Straight Arrow Connector 67">
            <a:extLst>
              <a:ext uri="{FF2B5EF4-FFF2-40B4-BE49-F238E27FC236}">
                <a16:creationId xmlns:a16="http://schemas.microsoft.com/office/drawing/2014/main" id="{A109A3E0-4F7E-4ABA-9675-4C4A5A3661D1}"/>
              </a:ext>
            </a:extLst>
          </p:cNvPr>
          <p:cNvCxnSpPr>
            <a:stCxn id="35" idx="4"/>
            <a:endCxn id="66" idx="2"/>
          </p:cNvCxnSpPr>
          <p:nvPr/>
        </p:nvCxnSpPr>
        <p:spPr>
          <a:xfrm>
            <a:off x="5182171" y="5350419"/>
            <a:ext cx="3353435" cy="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801641D1-9945-434B-90D3-9CB2D9E296A2}"/>
              </a:ext>
            </a:extLst>
          </p:cNvPr>
          <p:cNvCxnSpPr>
            <a:stCxn id="61" idx="1"/>
            <a:endCxn id="33" idx="3"/>
          </p:cNvCxnSpPr>
          <p:nvPr/>
        </p:nvCxnSpPr>
        <p:spPr>
          <a:xfrm rot="10800000">
            <a:off x="3291061" y="1828019"/>
            <a:ext cx="1094311" cy="876379"/>
          </a:xfrm>
          <a:prstGeom prst="bentConnector3">
            <a:avLst>
              <a:gd name="adj1" fmla="val 6664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0BB1E0B3-79B7-414C-BC48-19819F2B1225}"/>
              </a:ext>
            </a:extLst>
          </p:cNvPr>
          <p:cNvCxnSpPr>
            <a:stCxn id="61" idx="1"/>
            <a:endCxn id="40" idx="3"/>
          </p:cNvCxnSpPr>
          <p:nvPr/>
        </p:nvCxnSpPr>
        <p:spPr>
          <a:xfrm rot="10800000" flipV="1">
            <a:off x="3291057" y="2704397"/>
            <a:ext cx="1094312" cy="1649788"/>
          </a:xfrm>
          <a:prstGeom prst="bentConnector3">
            <a:avLst>
              <a:gd name="adj1" fmla="val 6664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F7511B7B-C2F1-4B25-81FF-0AEB9F6FE94E}"/>
              </a:ext>
            </a:extLst>
          </p:cNvPr>
          <p:cNvCxnSpPr>
            <a:stCxn id="35" idx="1"/>
            <a:endCxn id="62" idx="1"/>
          </p:cNvCxnSpPr>
          <p:nvPr/>
        </p:nvCxnSpPr>
        <p:spPr>
          <a:xfrm rot="5400000" flipH="1" flipV="1">
            <a:off x="4874614" y="4009696"/>
            <a:ext cx="803556" cy="105253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B346389A-6434-4DFC-A37E-0AB3CA362DF2}"/>
              </a:ext>
            </a:extLst>
          </p:cNvPr>
          <p:cNvCxnSpPr>
            <a:cxnSpLocks/>
            <a:stCxn id="63" idx="2"/>
            <a:endCxn id="62" idx="0"/>
          </p:cNvCxnSpPr>
          <p:nvPr/>
        </p:nvCxnSpPr>
        <p:spPr>
          <a:xfrm rot="16200000" flipH="1">
            <a:off x="5638405" y="2890799"/>
            <a:ext cx="400499" cy="144182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45A5528F-663A-4C09-940A-7D8686D5853F}"/>
              </a:ext>
            </a:extLst>
          </p:cNvPr>
          <p:cNvCxnSpPr>
            <a:cxnSpLocks/>
            <a:stCxn id="62" idx="3"/>
            <a:endCxn id="88" idx="1"/>
          </p:cNvCxnSpPr>
          <p:nvPr/>
        </p:nvCxnSpPr>
        <p:spPr>
          <a:xfrm>
            <a:off x="7316475" y="4134184"/>
            <a:ext cx="987771" cy="4116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Flowchart: Magnetic Disk 85">
            <a:extLst>
              <a:ext uri="{FF2B5EF4-FFF2-40B4-BE49-F238E27FC236}">
                <a16:creationId xmlns:a16="http://schemas.microsoft.com/office/drawing/2014/main" id="{57A5412F-22D3-48D5-9DC1-88B74BFE2EE7}"/>
              </a:ext>
            </a:extLst>
          </p:cNvPr>
          <p:cNvSpPr/>
          <p:nvPr/>
        </p:nvSpPr>
        <p:spPr>
          <a:xfrm>
            <a:off x="9657433" y="4301931"/>
            <a:ext cx="1440160" cy="825357"/>
          </a:xfrm>
          <a:prstGeom prst="flowChartMagneticDisk">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Tx/>
            </a:pPr>
            <a:r>
              <a:rPr lang="en-AU" sz="1467" kern="1200" dirty="0">
                <a:solidFill>
                  <a:srgbClr val="FFFFFF"/>
                </a:solidFill>
                <a:latin typeface="Calibri"/>
              </a:rPr>
              <a:t>Index</a:t>
            </a:r>
          </a:p>
          <a:p>
            <a:pPr algn="ctr" defTabSz="1219170">
              <a:buClrTx/>
            </a:pPr>
            <a:r>
              <a:rPr lang="en-AU" sz="1467" kern="1200" dirty="0">
                <a:solidFill>
                  <a:srgbClr val="FFFFFF"/>
                </a:solidFill>
                <a:latin typeface="Calibri"/>
              </a:rPr>
              <a:t>metadata</a:t>
            </a:r>
          </a:p>
        </p:txBody>
      </p:sp>
      <p:sp>
        <p:nvSpPr>
          <p:cNvPr id="87" name="Flowchart: Punched Tape 86">
            <a:extLst>
              <a:ext uri="{FF2B5EF4-FFF2-40B4-BE49-F238E27FC236}">
                <a16:creationId xmlns:a16="http://schemas.microsoft.com/office/drawing/2014/main" id="{9A471316-69F0-407E-8AA3-AA99363038AE}"/>
              </a:ext>
            </a:extLst>
          </p:cNvPr>
          <p:cNvSpPr/>
          <p:nvPr/>
        </p:nvSpPr>
        <p:spPr>
          <a:xfrm>
            <a:off x="8788063" y="1329606"/>
            <a:ext cx="2008695" cy="1133175"/>
          </a:xfrm>
          <a:prstGeom prst="flowChartPunchedTape">
            <a:avLst/>
          </a:prstGeom>
          <a:ln>
            <a:prstDash val="lgDash"/>
            <a:extLst>
              <a:ext uri="{C807C97D-BFC1-408E-A445-0C87EB9F89A2}">
                <ask:lineSketchStyleProps xmlns:ask="http://schemas.microsoft.com/office/drawing/2018/sketchyshapes">
                  <ask:type>
                    <ask:lineSketchNon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Tx/>
            </a:pPr>
            <a:r>
              <a:rPr lang="en-AU" sz="2400" kern="1200" dirty="0">
                <a:solidFill>
                  <a:prstClr val="black"/>
                </a:solidFill>
                <a:latin typeface="Calibri"/>
              </a:rPr>
              <a:t>GIS and Other data sources</a:t>
            </a:r>
          </a:p>
        </p:txBody>
      </p:sp>
      <p:cxnSp>
        <p:nvCxnSpPr>
          <p:cNvPr id="90" name="Straight Arrow Connector 89">
            <a:extLst>
              <a:ext uri="{FF2B5EF4-FFF2-40B4-BE49-F238E27FC236}">
                <a16:creationId xmlns:a16="http://schemas.microsoft.com/office/drawing/2014/main" id="{EA73ACC8-954E-49B7-ACC5-0C957C559491}"/>
              </a:ext>
            </a:extLst>
          </p:cNvPr>
          <p:cNvCxnSpPr>
            <a:stCxn id="87" idx="2"/>
            <a:endCxn id="46" idx="0"/>
          </p:cNvCxnSpPr>
          <p:nvPr/>
        </p:nvCxnSpPr>
        <p:spPr>
          <a:xfrm flipH="1">
            <a:off x="9792409" y="2349464"/>
            <a:ext cx="2" cy="79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50CC8B45-9C76-4508-9937-3A09AAC2F514}"/>
              </a:ext>
            </a:extLst>
          </p:cNvPr>
          <p:cNvSpPr txBox="1"/>
          <p:nvPr/>
        </p:nvSpPr>
        <p:spPr>
          <a:xfrm>
            <a:off x="4872952" y="1264178"/>
            <a:ext cx="2567947" cy="461665"/>
          </a:xfrm>
          <a:prstGeom prst="rect">
            <a:avLst/>
          </a:prstGeom>
          <a:noFill/>
        </p:spPr>
        <p:txBody>
          <a:bodyPr wrap="none" rtlCol="0">
            <a:spAutoFit/>
          </a:bodyPr>
          <a:lstStyle/>
          <a:p>
            <a:pPr defTabSz="1219170">
              <a:buClrTx/>
            </a:pPr>
            <a:r>
              <a:rPr lang="en-AU" sz="2400" kern="1200" dirty="0">
                <a:solidFill>
                  <a:prstClr val="black"/>
                </a:solidFill>
                <a:latin typeface="Calibri"/>
                <a:ea typeface="+mn-ea"/>
                <a:cs typeface="+mn-cs"/>
              </a:rPr>
              <a:t>EASI Data Pipelines</a:t>
            </a:r>
          </a:p>
        </p:txBody>
      </p:sp>
      <p:cxnSp>
        <p:nvCxnSpPr>
          <p:cNvPr id="100" name="Connector: Elbow 99">
            <a:extLst>
              <a:ext uri="{FF2B5EF4-FFF2-40B4-BE49-F238E27FC236}">
                <a16:creationId xmlns:a16="http://schemas.microsoft.com/office/drawing/2014/main" id="{C8A584E4-CBA2-4EF7-A2A3-6F8EA8D39572}"/>
              </a:ext>
            </a:extLst>
          </p:cNvPr>
          <p:cNvCxnSpPr>
            <a:cxnSpLocks/>
            <a:stCxn id="63" idx="3"/>
            <a:endCxn id="88" idx="1"/>
          </p:cNvCxnSpPr>
          <p:nvPr/>
        </p:nvCxnSpPr>
        <p:spPr>
          <a:xfrm>
            <a:off x="5850114" y="3194058"/>
            <a:ext cx="2454132" cy="1351809"/>
          </a:xfrm>
          <a:prstGeom prst="bentConnector3">
            <a:avLst>
              <a:gd name="adj1" fmla="val 8028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620512"/>
      </p:ext>
    </p:extLst>
  </p:cSld>
  <p:clrMapOvr>
    <a:masterClrMapping/>
  </p:clrMapOvr>
</p:sld>
</file>

<file path=ppt/theme/theme1.xml><?xml version="1.0" encoding="utf-8"?>
<a:theme xmlns:a="http://schemas.openxmlformats.org/drawingml/2006/main"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704426F2-67EB-4361-B01C-067C1CC34B68}" vid="{9552AE38-56F0-4ED5-A71D-6132397E8316}"/>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BFFB2887E109479714270EF09F4F34" ma:contentTypeVersion="13" ma:contentTypeDescription="Create a new document." ma:contentTypeScope="" ma:versionID="a1cadfbc0c468d74c5ead1af1db80fac">
  <xsd:schema xmlns:xsd="http://www.w3.org/2001/XMLSchema" xmlns:xs="http://www.w3.org/2001/XMLSchema" xmlns:p="http://schemas.microsoft.com/office/2006/metadata/properties" xmlns:ns3="d731c216-4847-40b9-9cc1-07675d6a1b95" xmlns:ns4="850cd0c5-34cb-451e-bc90-918567b3d760" targetNamespace="http://schemas.microsoft.com/office/2006/metadata/properties" ma:root="true" ma:fieldsID="91594c08eb15b779bb0769c3d0baf6be" ns3:_="" ns4:_="">
    <xsd:import namespace="d731c216-4847-40b9-9cc1-07675d6a1b95"/>
    <xsd:import namespace="850cd0c5-34cb-451e-bc90-918567b3d76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31c216-4847-40b9-9cc1-07675d6a1b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cd0c5-34cb-451e-bc90-918567b3d76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CBA1DB-D6C9-484C-93F8-61BA2F9972FA}">
  <ds:schemaRefs>
    <ds:schemaRef ds:uri="http://purl.org/dc/terms/"/>
    <ds:schemaRef ds:uri="http://purl.org/dc/elements/1.1/"/>
    <ds:schemaRef ds:uri="d731c216-4847-40b9-9cc1-07675d6a1b95"/>
    <ds:schemaRef ds:uri="http://schemas.microsoft.com/office/2006/metadata/propertie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850cd0c5-34cb-451e-bc90-918567b3d760"/>
    <ds:schemaRef ds:uri="http://www.w3.org/XML/1998/namespace"/>
  </ds:schemaRefs>
</ds:datastoreItem>
</file>

<file path=customXml/itemProps2.xml><?xml version="1.0" encoding="utf-8"?>
<ds:datastoreItem xmlns:ds="http://schemas.openxmlformats.org/officeDocument/2006/customXml" ds:itemID="{A3363B11-253F-4C63-9959-C0F8AAEA9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31c216-4847-40b9-9cc1-07675d6a1b95"/>
    <ds:schemaRef ds:uri="850cd0c5-34cb-451e-bc90-918567b3d7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EAD713-CC1D-4E11-BFBE-0F91EECCAA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275</TotalTime>
  <Words>1998</Words>
  <Application>Microsoft Office PowerPoint</Application>
  <PresentationFormat>Widescreen</PresentationFormat>
  <Paragraphs>219</Paragraphs>
  <Slides>14</Slides>
  <Notes>14</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Courier New</vt:lpstr>
      <vt:lpstr>Helvetica Neue</vt:lpstr>
      <vt:lpstr>Avenir</vt:lpstr>
      <vt:lpstr>Calibri</vt:lpstr>
      <vt:lpstr>Arial</vt:lpstr>
      <vt:lpstr>Noto Sans Symbols</vt:lpstr>
      <vt:lpstr>Helvetica</vt:lpstr>
      <vt:lpstr>Default</vt:lpstr>
      <vt:lpstr>1_CSIRO horizontal</vt:lpstr>
      <vt:lpstr>CEOS Earth Analytics Interoperability Lab Status and Availability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Architecture and Pipelines</vt:lpstr>
      <vt:lpstr>Earth Analytics Science &amp; Innovation Hub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Rob Woodcock</dc:creator>
  <cp:lastModifiedBy>Woodcock, Robert (Mineral Resources, Black Mountain)</cp:lastModifiedBy>
  <cp:revision>2</cp:revision>
  <dcterms:modified xsi:type="dcterms:W3CDTF">2020-09-12T02:19:03Z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0x0101006CBFFB2887E109479714270EF09F4F34</vt:lpwstr>
  </property>
</Properties>
</file>