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77" d="100"/>
          <a:sy n="77" d="100"/>
        </p:scale>
        <p:origin x="8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D66B53-7C79-4EDF-9D53-744BD15B76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A59B4E3-D5CC-4ED9-994B-84EEA4014D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336820-4DEA-4796-947A-BB841ECCA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3831C-6984-4D5C-A7B3-6FA3029879F4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394068-284C-414E-A331-4A1898392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0B5DBB-3244-4D4B-9545-24D22FCBA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6D86-B8A3-4D56-BA1E-9F30AABAAA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124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5015F3-CCCF-4FB0-A080-D8BDE3D51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5D6B73F-3BF6-4B08-AF09-367AC5CCD4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6726759-CF1D-4C58-8208-5896755FF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3831C-6984-4D5C-A7B3-6FA3029879F4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EFF4983-A6F5-4BFD-924D-D93FB608C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5427B47-D846-4488-808C-3FAD88506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6D86-B8A3-4D56-BA1E-9F30AABAAA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345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0F0EB98-EA7D-4FC8-9D99-830554E4BC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C09D8B5-13D4-4BFE-AD96-164CB04AA8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16E48F-645C-4876-90C1-5C4A81A9B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3831C-6984-4D5C-A7B3-6FA3029879F4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86D016-43B0-4992-BFDA-E9F42F196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4DD5BC-4783-4670-AAFC-E6BF3DEFA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6D86-B8A3-4D56-BA1E-9F30AABAAA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538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703C2D-C749-4401-982B-AEF2BABEF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BE6502F-6CF2-4808-AF52-A4A68BD29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AD04CA-7715-4C58-8769-BA4CA268B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3831C-6984-4D5C-A7B3-6FA3029879F4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2F159DA-8EAC-4685-A1A8-87D9B957F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3AD25D-61FC-4B8A-8FDB-075E5C93E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6D86-B8A3-4D56-BA1E-9F30AABAAA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448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4FBEB4-27ED-4E38-9022-2660186DC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B0B303B-F51C-45F4-A701-F386DB4F0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56046EE-EC8F-4D4F-A32A-EDEEA5C31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3831C-6984-4D5C-A7B3-6FA3029879F4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70CCAB-02A9-479B-9467-3C7631EF1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95C6D0-0D0C-43E2-80EF-0CC6ECEC9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6D86-B8A3-4D56-BA1E-9F30AABAAA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4376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2766E2-84B0-4FE1-8967-16F14ECB6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CAD2132-641B-43A3-B5F6-2291119072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7394EA4-C7ED-417A-BEA4-C1D1853767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355E1DA-B5EE-4B9D-8850-805070648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3831C-6984-4D5C-A7B3-6FA3029879F4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2881D90-4D68-4ADF-A3AF-C44B08CAC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DA05B9B-8970-4C7A-81B0-C6808536B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6D86-B8A3-4D56-BA1E-9F30AABAAA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8381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B37B6D-F053-4327-BCD0-E96875851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7BC8619-73B5-4FC3-933A-7543EB175B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100AD8A-5425-4C45-8AF5-780E596FC3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7409E9C-E88E-4E12-9042-AA37858E1C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82C9513-3056-4EF4-971F-66C9549F29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5F86A1B-6433-45DB-846B-1A45FED12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3831C-6984-4D5C-A7B3-6FA3029879F4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E053F68-F4FC-4B41-9E3C-C7CB10256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105FD75-5F86-4770-95BA-E0EAB5ACA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6D86-B8A3-4D56-BA1E-9F30AABAAA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7531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3F062B-AD21-408F-846B-AD05E4D3E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5B8DD6C-B782-4C29-84DE-BF11BAC7A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3831C-6984-4D5C-A7B3-6FA3029879F4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EA019D9-F730-41C8-9C19-A6C0EEF95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DB36DC9-9F88-4C58-BEC7-BB60E8D93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6D86-B8A3-4D56-BA1E-9F30AABAAA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594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B008F5C-B0BE-4313-B6C1-1D001D99D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3831C-6984-4D5C-A7B3-6FA3029879F4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10EFA4C-FD1F-4ABC-8D1B-6242066A2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6F39986-6D70-49E1-906E-B4778CCF2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6D86-B8A3-4D56-BA1E-9F30AABAAA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0457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18EA59-E81E-41D3-BD43-79BE9449E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D3EDA03-7112-45F8-9567-F5ABF2CF5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780BE5-BEF8-4EF8-A018-C9841C2CEC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21BA6F-7076-4909-81AF-A4B7F58A7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3831C-6984-4D5C-A7B3-6FA3029879F4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258189-7BC8-4E31-893C-D99B43AD4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1EA88D8-AC13-43FA-A08B-F473968F0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6D86-B8A3-4D56-BA1E-9F30AABAAA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8019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EA7DD7-6796-487A-BCB2-3FC0842D1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7FDDAF5-75F6-4CC2-B015-9E64F936DC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8EC0748-9FD6-4C11-B191-FDE5E8352E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5085C9C-FB0D-46D4-A3E3-6E38BA6E0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3831C-6984-4D5C-A7B3-6FA3029879F4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942871F-578B-4055-9696-DD0CD282F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AB13BED-7605-45ED-B826-B330FCB25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6D86-B8A3-4D56-BA1E-9F30AABAAA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7743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E7890DF-D96C-45BB-8FAF-1B9234C66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208C2A0-095F-44E3-B934-4861159263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92711AA-0300-4A39-BF25-44D2170750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3831C-6984-4D5C-A7B3-6FA3029879F4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EE078C-CA2C-4270-AE4F-C2205B3026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350805-C065-4134-84DA-FB6778AE14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86D86-B8A3-4D56-BA1E-9F30AABAAA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519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1CEA877E-FC5A-4407-A8D3-BF4BC0E1F7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47" t="21051" r="18697" b="23300"/>
          <a:stretch/>
        </p:blipFill>
        <p:spPr bwMode="auto">
          <a:xfrm>
            <a:off x="9950335" y="5735637"/>
            <a:ext cx="1862051" cy="918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タイトル 1">
            <a:extLst>
              <a:ext uri="{FF2B5EF4-FFF2-40B4-BE49-F238E27FC236}">
                <a16:creationId xmlns:a16="http://schemas.microsoft.com/office/drawing/2014/main" id="{361708F9-C376-4F3E-8396-16C92BCBECF2}"/>
              </a:ext>
            </a:extLst>
          </p:cNvPr>
          <p:cNvSpPr txBox="1">
            <a:spLocks/>
          </p:cNvSpPr>
          <p:nvPr/>
        </p:nvSpPr>
        <p:spPr>
          <a:xfrm>
            <a:off x="645000" y="1537731"/>
            <a:ext cx="11295480" cy="20460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b="1" dirty="0">
                <a:solidFill>
                  <a:schemeClr val="tx2"/>
                </a:solidFill>
                <a:latin typeface="+mn-lt"/>
              </a:rPr>
              <a:t>Future Meetings</a:t>
            </a:r>
            <a:endParaRPr lang="ja-JP" altLang="en-US" sz="48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6C944FB-5A1B-4E47-B06C-75EB608BD3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1040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1CEA877E-FC5A-4407-A8D3-BF4BC0E1F7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47" t="21051" r="18697" b="23300"/>
          <a:stretch/>
        </p:blipFill>
        <p:spPr bwMode="auto">
          <a:xfrm>
            <a:off x="9950335" y="5735637"/>
            <a:ext cx="1862051" cy="918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タイトル 25">
            <a:extLst>
              <a:ext uri="{FF2B5EF4-FFF2-40B4-BE49-F238E27FC236}">
                <a16:creationId xmlns:a16="http://schemas.microsoft.com/office/drawing/2014/main" id="{A3AC849B-6BE2-4B61-8452-2B5A65BCB3DE}"/>
              </a:ext>
            </a:extLst>
          </p:cNvPr>
          <p:cNvSpPr txBox="1">
            <a:spLocks/>
          </p:cNvSpPr>
          <p:nvPr/>
        </p:nvSpPr>
        <p:spPr>
          <a:xfrm>
            <a:off x="2608811" y="539615"/>
            <a:ext cx="7563514" cy="82376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4800" b="1" dirty="0">
                <a:solidFill>
                  <a:schemeClr val="tx2"/>
                </a:solidFill>
                <a:latin typeface="+mn-lt"/>
              </a:rPr>
              <a:t>WGISS-50</a:t>
            </a: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250BD33A-0CCC-42DC-866E-BFF1257B3C56}"/>
              </a:ext>
            </a:extLst>
          </p:cNvPr>
          <p:cNvSpPr txBox="1">
            <a:spLocks/>
          </p:cNvSpPr>
          <p:nvPr/>
        </p:nvSpPr>
        <p:spPr>
          <a:xfrm>
            <a:off x="896927" y="1662645"/>
            <a:ext cx="10641139" cy="40729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1400" dirty="0"/>
              <a:t>WGISS-50 will be virtually held in 2020 autumn.</a:t>
            </a:r>
          </a:p>
          <a:p>
            <a:pPr>
              <a:lnSpc>
                <a:spcPct val="150000"/>
              </a:lnSpc>
            </a:pPr>
            <a:r>
              <a:rPr lang="en-US" altLang="ja-JP" sz="1400" dirty="0"/>
              <a:t>The joint session with WGCV will be postponed to another meeting.</a:t>
            </a:r>
            <a:r>
              <a:rPr lang="ja-JP" altLang="en-US" sz="1400" dirty="0"/>
              <a:t>  </a:t>
            </a:r>
            <a:r>
              <a:rPr lang="en-US" altLang="ja-JP" sz="1400" dirty="0"/>
              <a:t>Rescheduling has been discussed by the both chairs. </a:t>
            </a:r>
          </a:p>
          <a:p>
            <a:endParaRPr lang="en-US" altLang="ja-JP" sz="1400" dirty="0"/>
          </a:p>
          <a:p>
            <a:endParaRPr lang="en-US" altLang="ja-JP" sz="1400" dirty="0"/>
          </a:p>
          <a:p>
            <a:r>
              <a:rPr lang="en-US" altLang="ja-JP" sz="1400" dirty="0"/>
              <a:t>Message from the Russian host-------------------------------------- </a:t>
            </a:r>
          </a:p>
          <a:p>
            <a:endParaRPr lang="en-US" altLang="ja-JP" sz="1400" dirty="0"/>
          </a:p>
          <a:p>
            <a:r>
              <a:rPr lang="en-US" altLang="ja-JP" sz="1400" dirty="0"/>
              <a:t>On behalf of State Space Corporation ‘</a:t>
            </a:r>
            <a:r>
              <a:rPr lang="en-US" altLang="ja-JP" sz="1400" dirty="0" err="1"/>
              <a:t>Roscosmos</a:t>
            </a:r>
            <a:r>
              <a:rPr lang="en-US" altLang="ja-JP" sz="1400" dirty="0"/>
              <a:t>’ I would like to inform you that due to the current outbreak of COVID-19 coronavirus in the world and in the Russian Federation and the uncertainty of its further transmission, the CEOS WGCV and CEOS WGISS joint meeting in September 14-18, 2020 in Sochi is deemed to be premature. </a:t>
            </a:r>
            <a:endParaRPr lang="ja-JP" altLang="ja-JP" sz="1400" dirty="0"/>
          </a:p>
          <a:p>
            <a:r>
              <a:rPr lang="en-US" altLang="ja-JP" sz="1400" dirty="0"/>
              <a:t>We hope that you will support this decision of the host country. </a:t>
            </a:r>
            <a:r>
              <a:rPr lang="en-US" altLang="ja-JP" sz="1400" dirty="0" err="1"/>
              <a:t>Roscosmos</a:t>
            </a:r>
            <a:r>
              <a:rPr lang="en-US" altLang="ja-JP" sz="1400" dirty="0"/>
              <a:t> will be consider the possibility of  holding CEOS WGCV and CEOS WGISS joint meeting in the year of 2021 in Russia.  </a:t>
            </a:r>
            <a:endParaRPr lang="ja-JP" altLang="ja-JP" sz="1400" dirty="0"/>
          </a:p>
          <a:p>
            <a:r>
              <a:rPr lang="en-US" altLang="ja-JP" sz="1400" dirty="0" err="1"/>
              <a:t>Roscosmos</a:t>
            </a:r>
            <a:r>
              <a:rPr lang="en-US" altLang="ja-JP" sz="1400" dirty="0"/>
              <a:t> is going to prepare the official letter for WGISS and WGCV chairs but I don’t know when it will be possible because most people across the country are in self-isolation until the end of April. </a:t>
            </a:r>
            <a:endParaRPr lang="ja-JP" altLang="ja-JP" sz="1400" dirty="0"/>
          </a:p>
          <a:p>
            <a:r>
              <a:rPr lang="en-US" altLang="ja-JP" sz="1400" dirty="0"/>
              <a:t>I hope that it will be possible to organize WGISS/WGCV joint meeting in Russia in 2021 when situation stabilizes. </a:t>
            </a:r>
            <a:endParaRPr lang="ja-JP" altLang="ja-JP" sz="1400" dirty="0"/>
          </a:p>
          <a:p>
            <a:r>
              <a:rPr lang="en-US" altLang="ja-JP" sz="1400" dirty="0"/>
              <a:t>Best regards,</a:t>
            </a:r>
            <a:endParaRPr lang="ja-JP" altLang="ja-JP" sz="1400" dirty="0"/>
          </a:p>
          <a:p>
            <a:r>
              <a:rPr lang="en-US" altLang="ja-JP" sz="1400" dirty="0"/>
              <a:t> </a:t>
            </a:r>
            <a:endParaRPr lang="ja-JP" altLang="ja-JP" sz="1400" dirty="0"/>
          </a:p>
          <a:p>
            <a:r>
              <a:rPr lang="en-US" altLang="ja-JP" sz="1400" dirty="0"/>
              <a:t>Tamara </a:t>
            </a:r>
            <a:r>
              <a:rPr lang="en-US" altLang="ja-JP" sz="1400" dirty="0" err="1"/>
              <a:t>Ganina</a:t>
            </a:r>
            <a:endParaRPr lang="en-US" altLang="ja-JP" sz="1400" dirty="0"/>
          </a:p>
          <a:p>
            <a:r>
              <a:rPr lang="en-US" altLang="ja-JP" sz="1400" dirty="0"/>
              <a:t>------------------------------------------------------------------------</a:t>
            </a:r>
            <a:endParaRPr lang="ja-JP" altLang="ja-JP" sz="1400" dirty="0"/>
          </a:p>
          <a:p>
            <a:r>
              <a:rPr lang="en-US" altLang="ja-JP" sz="1400" dirty="0"/>
              <a:t> </a:t>
            </a:r>
            <a:endParaRPr lang="ja-JP" altLang="ja-JP" sz="1400" dirty="0"/>
          </a:p>
          <a:p>
            <a:r>
              <a:rPr lang="en-US" altLang="ja-JP" sz="1400" dirty="0"/>
              <a:t> </a:t>
            </a:r>
            <a:endParaRPr lang="ja-JP" altLang="ja-JP" sz="1400" dirty="0"/>
          </a:p>
          <a:p>
            <a:r>
              <a:rPr lang="en-US" altLang="ja-JP" sz="1400" dirty="0"/>
              <a:t> </a:t>
            </a:r>
            <a:endParaRPr lang="ja-JP" altLang="ja-JP" sz="1400" dirty="0"/>
          </a:p>
        </p:txBody>
      </p:sp>
    </p:spTree>
    <p:extLst>
      <p:ext uri="{BB962C8B-B14F-4D97-AF65-F5344CB8AC3E}">
        <p14:creationId xmlns:p14="http://schemas.microsoft.com/office/powerpoint/2010/main" val="40230305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100</Words>
  <Application>Microsoft Office PowerPoint</Application>
  <PresentationFormat>ワイド画面</PresentationFormat>
  <Paragraphs>19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夏井坂　誠</dc:creator>
  <cp:lastModifiedBy>夏井坂　誠</cp:lastModifiedBy>
  <cp:revision>28</cp:revision>
  <dcterms:created xsi:type="dcterms:W3CDTF">2020-04-06T02:43:25Z</dcterms:created>
  <dcterms:modified xsi:type="dcterms:W3CDTF">2020-04-22T06:32:56Z</dcterms:modified>
</cp:coreProperties>
</file>