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 bookmarkIdSeed="2">
  <p:sldMasterIdLst>
    <p:sldMasterId id="2147483751" r:id="rId5"/>
    <p:sldMasterId id="2147483773" r:id="rId6"/>
    <p:sldMasterId id="2147483786" r:id="rId7"/>
  </p:sldMasterIdLst>
  <p:notesMasterIdLst>
    <p:notesMasterId r:id="rId12"/>
  </p:notesMasterIdLst>
  <p:handoutMasterIdLst>
    <p:handoutMasterId r:id="rId13"/>
  </p:handoutMasterIdLst>
  <p:sldIdLst>
    <p:sldId id="256" r:id="rId8"/>
    <p:sldId id="498" r:id="rId9"/>
    <p:sldId id="486" r:id="rId10"/>
    <p:sldId id="497" r:id="rId11"/>
  </p:sldIdLst>
  <p:sldSz cx="10160000" cy="5715000"/>
  <p:notesSz cx="6797675" cy="9872663"/>
  <p:defaultTextStyle>
    <a:defPPr>
      <a:defRPr lang="fr-FR"/>
    </a:defPPr>
    <a:lvl1pPr marL="0" algn="l" defTabSz="797174" rtl="0" eaLnBrk="1" latinLnBrk="0" hangingPunct="1">
      <a:defRPr sz="1569" kern="1200">
        <a:solidFill>
          <a:schemeClr val="tx1"/>
        </a:solidFill>
        <a:latin typeface="+mn-lt"/>
        <a:ea typeface="+mn-ea"/>
        <a:cs typeface="+mn-cs"/>
      </a:defRPr>
    </a:lvl1pPr>
    <a:lvl2pPr marL="398587" algn="l" defTabSz="797174" rtl="0" eaLnBrk="1" latinLnBrk="0" hangingPunct="1">
      <a:defRPr sz="1569" kern="1200">
        <a:solidFill>
          <a:schemeClr val="tx1"/>
        </a:solidFill>
        <a:latin typeface="+mn-lt"/>
        <a:ea typeface="+mn-ea"/>
        <a:cs typeface="+mn-cs"/>
      </a:defRPr>
    </a:lvl2pPr>
    <a:lvl3pPr marL="797174" algn="l" defTabSz="797174" rtl="0" eaLnBrk="1" latinLnBrk="0" hangingPunct="1">
      <a:defRPr sz="1569" kern="1200">
        <a:solidFill>
          <a:schemeClr val="tx1"/>
        </a:solidFill>
        <a:latin typeface="+mn-lt"/>
        <a:ea typeface="+mn-ea"/>
        <a:cs typeface="+mn-cs"/>
      </a:defRPr>
    </a:lvl3pPr>
    <a:lvl4pPr marL="1195761" algn="l" defTabSz="797174" rtl="0" eaLnBrk="1" latinLnBrk="0" hangingPunct="1">
      <a:defRPr sz="1569" kern="1200">
        <a:solidFill>
          <a:schemeClr val="tx1"/>
        </a:solidFill>
        <a:latin typeface="+mn-lt"/>
        <a:ea typeface="+mn-ea"/>
        <a:cs typeface="+mn-cs"/>
      </a:defRPr>
    </a:lvl4pPr>
    <a:lvl5pPr marL="1594348" algn="l" defTabSz="797174" rtl="0" eaLnBrk="1" latinLnBrk="0" hangingPunct="1">
      <a:defRPr sz="1569" kern="1200">
        <a:solidFill>
          <a:schemeClr val="tx1"/>
        </a:solidFill>
        <a:latin typeface="+mn-lt"/>
        <a:ea typeface="+mn-ea"/>
        <a:cs typeface="+mn-cs"/>
      </a:defRPr>
    </a:lvl5pPr>
    <a:lvl6pPr marL="1992935" algn="l" defTabSz="797174" rtl="0" eaLnBrk="1" latinLnBrk="0" hangingPunct="1">
      <a:defRPr sz="1569" kern="1200">
        <a:solidFill>
          <a:schemeClr val="tx1"/>
        </a:solidFill>
        <a:latin typeface="+mn-lt"/>
        <a:ea typeface="+mn-ea"/>
        <a:cs typeface="+mn-cs"/>
      </a:defRPr>
    </a:lvl6pPr>
    <a:lvl7pPr marL="2391522" algn="l" defTabSz="797174" rtl="0" eaLnBrk="1" latinLnBrk="0" hangingPunct="1">
      <a:defRPr sz="1569" kern="1200">
        <a:solidFill>
          <a:schemeClr val="tx1"/>
        </a:solidFill>
        <a:latin typeface="+mn-lt"/>
        <a:ea typeface="+mn-ea"/>
        <a:cs typeface="+mn-cs"/>
      </a:defRPr>
    </a:lvl7pPr>
    <a:lvl8pPr marL="2790109" algn="l" defTabSz="797174" rtl="0" eaLnBrk="1" latinLnBrk="0" hangingPunct="1">
      <a:defRPr sz="1569" kern="1200">
        <a:solidFill>
          <a:schemeClr val="tx1"/>
        </a:solidFill>
        <a:latin typeface="+mn-lt"/>
        <a:ea typeface="+mn-ea"/>
        <a:cs typeface="+mn-cs"/>
      </a:defRPr>
    </a:lvl8pPr>
    <a:lvl9pPr marL="3188696" algn="l" defTabSz="797174" rtl="0" eaLnBrk="1" latinLnBrk="0" hangingPunct="1">
      <a:defRPr sz="1569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800">
          <p15:clr>
            <a:srgbClr val="A4A3A4"/>
          </p15:clr>
        </p15:guide>
        <p15:guide id="2" pos="320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5050"/>
    <a:srgbClr val="E97127"/>
    <a:srgbClr val="D9902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A111915-BE36-4E01-A7E5-04B1672EAD32}" styleName="Style léger 2 - Accentuation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B301B821-A1FF-4177-AEE7-76D212191A09}" styleName="Style moyen 1 - Accentuation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FABFCF23-3B69-468F-B69F-88F6DE6A72F2}" styleName="Style moyen 1 - Accentuation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BC89EF96-8CEA-46FF-86C4-4CE0E7609802}" styleName="Style léger 3 - Accentuation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815" autoAdjust="0"/>
    <p:restoredTop sz="92251" autoAdjust="0"/>
  </p:normalViewPr>
  <p:slideViewPr>
    <p:cSldViewPr snapToGrid="0" snapToObjects="1">
      <p:cViewPr varScale="1">
        <p:scale>
          <a:sx n="108" d="100"/>
          <a:sy n="108" d="100"/>
        </p:scale>
        <p:origin x="149" y="77"/>
      </p:cViewPr>
      <p:guideLst>
        <p:guide orient="horz" pos="1800"/>
        <p:guide pos="320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82" d="100"/>
          <a:sy n="82" d="100"/>
        </p:scale>
        <p:origin x="2034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slideMaster" Target="slideMasters/slideMaster3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2.xml"/><Relationship Id="rId11" Type="http://schemas.openxmlformats.org/officeDocument/2006/relationships/slide" Target="slides/slide4.xml"/><Relationship Id="rId5" Type="http://schemas.openxmlformats.org/officeDocument/2006/relationships/slideMaster" Target="slideMasters/slideMaster1.xml"/><Relationship Id="rId15" Type="http://schemas.openxmlformats.org/officeDocument/2006/relationships/viewProps" Target="viewProps.xml"/><Relationship Id="rId10" Type="http://schemas.openxmlformats.org/officeDocument/2006/relationships/slide" Target="slides/slide3.xml"/><Relationship Id="rId4" Type="http://schemas.openxmlformats.org/officeDocument/2006/relationships/customXml" Target="../customXml/item4.xml"/><Relationship Id="rId9" Type="http://schemas.openxmlformats.org/officeDocument/2006/relationships/slide" Target="slides/slide2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534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534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2EF04B-C8AE-4EBC-9A5E-6DB80DE6A688}" type="datetimeFigureOut">
              <a:rPr lang="fr-FR" smtClean="0"/>
              <a:t>23/04/2020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377319"/>
            <a:ext cx="2945659" cy="49534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50443" y="9377319"/>
            <a:ext cx="2945659" cy="49534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6E9107E-FEEA-4146-8884-FCE9CC0B8D9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0419122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’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534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534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1B93242-A1A9-CC43-A2EE-9EE798A2CEAF}" type="datetimeFigureOut">
              <a:rPr lang="fr-FR" smtClean="0"/>
              <a:t>23/04/2020</a:t>
            </a:fld>
            <a:endParaRPr lang="fr-FR"/>
          </a:p>
        </p:txBody>
      </p:sp>
      <p:sp>
        <p:nvSpPr>
          <p:cNvPr id="4" name="Espace réservé de l’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438150" y="1235075"/>
            <a:ext cx="5921375" cy="3330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79768" y="4751220"/>
            <a:ext cx="5438140" cy="388736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377319"/>
            <a:ext cx="2945659" cy="49534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50443" y="9377319"/>
            <a:ext cx="2945659" cy="49534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10E462F-C152-3342-BD7F-580EF8FAFC2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693794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797174" rtl="0" eaLnBrk="1" latinLnBrk="0" hangingPunct="1">
      <a:defRPr sz="1046" kern="1200">
        <a:solidFill>
          <a:schemeClr val="tx1"/>
        </a:solidFill>
        <a:latin typeface="+mn-lt"/>
        <a:ea typeface="+mn-ea"/>
        <a:cs typeface="+mn-cs"/>
      </a:defRPr>
    </a:lvl1pPr>
    <a:lvl2pPr marL="398587" algn="l" defTabSz="797174" rtl="0" eaLnBrk="1" latinLnBrk="0" hangingPunct="1">
      <a:defRPr sz="1046" kern="1200">
        <a:solidFill>
          <a:schemeClr val="tx1"/>
        </a:solidFill>
        <a:latin typeface="+mn-lt"/>
        <a:ea typeface="+mn-ea"/>
        <a:cs typeface="+mn-cs"/>
      </a:defRPr>
    </a:lvl2pPr>
    <a:lvl3pPr marL="797174" algn="l" defTabSz="797174" rtl="0" eaLnBrk="1" latinLnBrk="0" hangingPunct="1">
      <a:defRPr sz="1046" kern="1200">
        <a:solidFill>
          <a:schemeClr val="tx1"/>
        </a:solidFill>
        <a:latin typeface="+mn-lt"/>
        <a:ea typeface="+mn-ea"/>
        <a:cs typeface="+mn-cs"/>
      </a:defRPr>
    </a:lvl3pPr>
    <a:lvl4pPr marL="1195761" algn="l" defTabSz="797174" rtl="0" eaLnBrk="1" latinLnBrk="0" hangingPunct="1">
      <a:defRPr sz="1046" kern="1200">
        <a:solidFill>
          <a:schemeClr val="tx1"/>
        </a:solidFill>
        <a:latin typeface="+mn-lt"/>
        <a:ea typeface="+mn-ea"/>
        <a:cs typeface="+mn-cs"/>
      </a:defRPr>
    </a:lvl4pPr>
    <a:lvl5pPr marL="1594348" algn="l" defTabSz="797174" rtl="0" eaLnBrk="1" latinLnBrk="0" hangingPunct="1">
      <a:defRPr sz="1046" kern="1200">
        <a:solidFill>
          <a:schemeClr val="tx1"/>
        </a:solidFill>
        <a:latin typeface="+mn-lt"/>
        <a:ea typeface="+mn-ea"/>
        <a:cs typeface="+mn-cs"/>
      </a:defRPr>
    </a:lvl5pPr>
    <a:lvl6pPr marL="1992935" algn="l" defTabSz="797174" rtl="0" eaLnBrk="1" latinLnBrk="0" hangingPunct="1">
      <a:defRPr sz="1046" kern="1200">
        <a:solidFill>
          <a:schemeClr val="tx1"/>
        </a:solidFill>
        <a:latin typeface="+mn-lt"/>
        <a:ea typeface="+mn-ea"/>
        <a:cs typeface="+mn-cs"/>
      </a:defRPr>
    </a:lvl6pPr>
    <a:lvl7pPr marL="2391522" algn="l" defTabSz="797174" rtl="0" eaLnBrk="1" latinLnBrk="0" hangingPunct="1">
      <a:defRPr sz="1046" kern="1200">
        <a:solidFill>
          <a:schemeClr val="tx1"/>
        </a:solidFill>
        <a:latin typeface="+mn-lt"/>
        <a:ea typeface="+mn-ea"/>
        <a:cs typeface="+mn-cs"/>
      </a:defRPr>
    </a:lvl7pPr>
    <a:lvl8pPr marL="2790109" algn="l" defTabSz="797174" rtl="0" eaLnBrk="1" latinLnBrk="0" hangingPunct="1">
      <a:defRPr sz="1046" kern="1200">
        <a:solidFill>
          <a:schemeClr val="tx1"/>
        </a:solidFill>
        <a:latin typeface="+mn-lt"/>
        <a:ea typeface="+mn-ea"/>
        <a:cs typeface="+mn-cs"/>
      </a:defRPr>
    </a:lvl8pPr>
    <a:lvl9pPr marL="3188696" algn="l" defTabSz="797174" rtl="0" eaLnBrk="1" latinLnBrk="0" hangingPunct="1">
      <a:defRPr sz="1046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0E462F-C152-3342-BD7F-580EF8FAFC2F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364966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0E462F-C152-3342-BD7F-580EF8FAFC2F}" type="slidenum">
              <a:rPr lang="fr-FR" smtClean="0"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458210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NES - couv institutionnell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 hasCustomPrompt="1"/>
          </p:nvPr>
        </p:nvSpPr>
        <p:spPr>
          <a:xfrm>
            <a:off x="1270000" y="2119810"/>
            <a:ext cx="7620000" cy="369332"/>
          </a:xfrm>
        </p:spPr>
        <p:txBody>
          <a:bodyPr anchor="ctr" anchorCtr="0">
            <a:spAutoFit/>
          </a:bodyPr>
          <a:lstStyle>
            <a:lvl1pPr algn="ctr">
              <a:defRPr lang="fr-FR" sz="2000" b="1" i="0" kern="1200" dirty="0">
                <a:solidFill>
                  <a:schemeClr val="bg1"/>
                </a:solidFill>
                <a:latin typeface="Arial Black" charset="0"/>
                <a:ea typeface="Arial Black" charset="0"/>
                <a:cs typeface="Arial Black" charset="0"/>
              </a:defRPr>
            </a:lvl1pPr>
          </a:lstStyle>
          <a:p>
            <a:r>
              <a:rPr lang="fr-FR" dirty="0"/>
              <a:t>CLIQUEZ ET MODIFIEZ LE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 hasCustomPrompt="1"/>
          </p:nvPr>
        </p:nvSpPr>
        <p:spPr>
          <a:xfrm>
            <a:off x="1270000" y="2461446"/>
            <a:ext cx="7620000" cy="400110"/>
          </a:xfrm>
        </p:spPr>
        <p:txBody>
          <a:bodyPr>
            <a:spAutoFit/>
          </a:bodyPr>
          <a:lstStyle>
            <a:lvl1pPr marL="0" indent="0" algn="ctr">
              <a:buNone/>
              <a:defRPr lang="fr-FR" sz="2000" b="1" i="0" kern="1200" dirty="0">
                <a:solidFill>
                  <a:srgbClr val="00B0F0"/>
                </a:solidFill>
                <a:latin typeface="Arial Black" charset="0"/>
                <a:ea typeface="Arial Black" charset="0"/>
                <a:cs typeface="Arial Black" charset="0"/>
              </a:defRPr>
            </a:lvl1pPr>
            <a:lvl2pPr marL="507995" indent="0" algn="ctr">
              <a:buNone/>
              <a:defRPr sz="2222"/>
            </a:lvl2pPr>
            <a:lvl3pPr marL="1015990" indent="0" algn="ctr">
              <a:buNone/>
              <a:defRPr sz="2000"/>
            </a:lvl3pPr>
            <a:lvl4pPr marL="1523985" indent="0" algn="ctr">
              <a:buNone/>
              <a:defRPr sz="1778"/>
            </a:lvl4pPr>
            <a:lvl5pPr marL="2031980" indent="0" algn="ctr">
              <a:buNone/>
              <a:defRPr sz="1778"/>
            </a:lvl5pPr>
            <a:lvl6pPr marL="2539975" indent="0" algn="ctr">
              <a:buNone/>
              <a:defRPr sz="1778"/>
            </a:lvl6pPr>
            <a:lvl7pPr marL="3047970" indent="0" algn="ctr">
              <a:buNone/>
              <a:defRPr sz="1778"/>
            </a:lvl7pPr>
            <a:lvl8pPr marL="3555964" indent="0" algn="ctr">
              <a:buNone/>
              <a:defRPr sz="1778"/>
            </a:lvl8pPr>
            <a:lvl9pPr marL="4063959" indent="0" algn="ctr">
              <a:buNone/>
              <a:defRPr sz="1778"/>
            </a:lvl9pPr>
          </a:lstStyle>
          <a:p>
            <a:r>
              <a:rPr lang="fr-FR" dirty="0"/>
              <a:t>CLIQUEZ POUR MODIFIER LE TITRE 2</a:t>
            </a:r>
          </a:p>
        </p:txBody>
      </p:sp>
      <p:sp>
        <p:nvSpPr>
          <p:cNvPr id="9" name="Espace réservé du contenu 2"/>
          <p:cNvSpPr>
            <a:spLocks noGrp="1"/>
          </p:cNvSpPr>
          <p:nvPr>
            <p:ph idx="10"/>
          </p:nvPr>
        </p:nvSpPr>
        <p:spPr>
          <a:xfrm>
            <a:off x="1270000" y="2830778"/>
            <a:ext cx="7620000" cy="480459"/>
          </a:xfrm>
        </p:spPr>
        <p:txBody>
          <a:bodyPr/>
          <a:lstStyle>
            <a:lvl1pPr>
              <a:lnSpc>
                <a:spcPct val="100000"/>
              </a:lnSpc>
              <a:defRPr/>
            </a:lvl1pPr>
            <a:lvl2pPr>
              <a:lnSpc>
                <a:spcPct val="100000"/>
              </a:lnSpc>
              <a:spcBef>
                <a:spcPts val="0"/>
              </a:spcBef>
              <a:defRPr/>
            </a:lvl2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</p:txBody>
      </p:sp>
    </p:spTree>
    <p:extLst>
      <p:ext uri="{BB962C8B-B14F-4D97-AF65-F5344CB8AC3E}">
        <p14:creationId xmlns:p14="http://schemas.microsoft.com/office/powerpoint/2010/main" val="15080894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CNES - couv institutionnell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1"/>
          <p:cNvSpPr>
            <a:spLocks noGrp="1"/>
          </p:cNvSpPr>
          <p:nvPr>
            <p:ph type="ctrTitle" hasCustomPrompt="1"/>
          </p:nvPr>
        </p:nvSpPr>
        <p:spPr>
          <a:xfrm>
            <a:off x="1270000" y="2119810"/>
            <a:ext cx="7620000" cy="369332"/>
          </a:xfrm>
        </p:spPr>
        <p:txBody>
          <a:bodyPr anchor="ctr" anchorCtr="0">
            <a:spAutoFit/>
          </a:bodyPr>
          <a:lstStyle>
            <a:lvl1pPr algn="ctr">
              <a:defRPr lang="fr-FR" sz="2000" b="1" i="0" kern="1200" dirty="0">
                <a:solidFill>
                  <a:schemeClr val="bg1"/>
                </a:solidFill>
                <a:latin typeface="Arial Black" charset="0"/>
                <a:ea typeface="Arial Black" charset="0"/>
                <a:cs typeface="Arial Black" charset="0"/>
              </a:defRPr>
            </a:lvl1pPr>
          </a:lstStyle>
          <a:p>
            <a:r>
              <a:rPr lang="fr-FR" dirty="0"/>
              <a:t>CLIQUEZ ET MODIFIEZ LE TITRE</a:t>
            </a:r>
          </a:p>
        </p:txBody>
      </p:sp>
      <p:sp>
        <p:nvSpPr>
          <p:cNvPr id="6" name="Sous-titre 2"/>
          <p:cNvSpPr>
            <a:spLocks noGrp="1"/>
          </p:cNvSpPr>
          <p:nvPr>
            <p:ph type="subTitle" idx="1" hasCustomPrompt="1"/>
          </p:nvPr>
        </p:nvSpPr>
        <p:spPr>
          <a:xfrm>
            <a:off x="1270000" y="2461446"/>
            <a:ext cx="7620000" cy="400110"/>
          </a:xfrm>
        </p:spPr>
        <p:txBody>
          <a:bodyPr>
            <a:spAutoFit/>
          </a:bodyPr>
          <a:lstStyle>
            <a:lvl1pPr marL="0" indent="0" algn="ctr">
              <a:buNone/>
              <a:defRPr lang="fr-FR" sz="2000" b="1" i="0" kern="1200" dirty="0">
                <a:solidFill>
                  <a:srgbClr val="00B0F0"/>
                </a:solidFill>
                <a:latin typeface="Arial Black" charset="0"/>
                <a:ea typeface="Arial Black" charset="0"/>
                <a:cs typeface="Arial Black" charset="0"/>
              </a:defRPr>
            </a:lvl1pPr>
            <a:lvl2pPr marL="507995" indent="0" algn="ctr">
              <a:buNone/>
              <a:defRPr sz="2222"/>
            </a:lvl2pPr>
            <a:lvl3pPr marL="1015990" indent="0" algn="ctr">
              <a:buNone/>
              <a:defRPr sz="2000"/>
            </a:lvl3pPr>
            <a:lvl4pPr marL="1523985" indent="0" algn="ctr">
              <a:buNone/>
              <a:defRPr sz="1778"/>
            </a:lvl4pPr>
            <a:lvl5pPr marL="2031980" indent="0" algn="ctr">
              <a:buNone/>
              <a:defRPr sz="1778"/>
            </a:lvl5pPr>
            <a:lvl6pPr marL="2539975" indent="0" algn="ctr">
              <a:buNone/>
              <a:defRPr sz="1778"/>
            </a:lvl6pPr>
            <a:lvl7pPr marL="3047970" indent="0" algn="ctr">
              <a:buNone/>
              <a:defRPr sz="1778"/>
            </a:lvl7pPr>
            <a:lvl8pPr marL="3555964" indent="0" algn="ctr">
              <a:buNone/>
              <a:defRPr sz="1778"/>
            </a:lvl8pPr>
            <a:lvl9pPr marL="4063959" indent="0" algn="ctr">
              <a:buNone/>
              <a:defRPr sz="1778"/>
            </a:lvl9pPr>
          </a:lstStyle>
          <a:p>
            <a:r>
              <a:rPr lang="fr-FR" dirty="0"/>
              <a:t>CLIQUEZ POUR MODIFIER LE TITRE 2</a:t>
            </a:r>
          </a:p>
        </p:txBody>
      </p:sp>
      <p:sp>
        <p:nvSpPr>
          <p:cNvPr id="7" name="Espace réservé du contenu 2"/>
          <p:cNvSpPr>
            <a:spLocks noGrp="1"/>
          </p:cNvSpPr>
          <p:nvPr>
            <p:ph idx="10"/>
          </p:nvPr>
        </p:nvSpPr>
        <p:spPr>
          <a:xfrm>
            <a:off x="1270000" y="2830778"/>
            <a:ext cx="7620000" cy="480459"/>
          </a:xfrm>
        </p:spPr>
        <p:txBody>
          <a:bodyPr/>
          <a:lstStyle>
            <a:lvl1pPr>
              <a:lnSpc>
                <a:spcPct val="100000"/>
              </a:lnSpc>
              <a:defRPr/>
            </a:lvl1pPr>
            <a:lvl2pPr>
              <a:lnSpc>
                <a:spcPct val="100000"/>
              </a:lnSpc>
              <a:spcBef>
                <a:spcPts val="0"/>
              </a:spcBef>
              <a:defRPr/>
            </a:lvl2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</p:txBody>
      </p:sp>
    </p:spTree>
    <p:extLst>
      <p:ext uri="{BB962C8B-B14F-4D97-AF65-F5344CB8AC3E}">
        <p14:creationId xmlns:p14="http://schemas.microsoft.com/office/powerpoint/2010/main" val="16294228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ommaire 1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>
          <a:xfrm>
            <a:off x="345440" y="492602"/>
            <a:ext cx="7620000" cy="400110"/>
          </a:xfrm>
        </p:spPr>
        <p:txBody>
          <a:bodyPr/>
          <a:lstStyle>
            <a:lvl1pPr>
              <a:defRPr>
                <a:solidFill>
                  <a:srgbClr val="002060"/>
                </a:solidFill>
              </a:defRPr>
            </a:lvl1pPr>
          </a:lstStyle>
          <a:p>
            <a:r>
              <a:rPr lang="fr-FR" dirty="0"/>
              <a:t>Titre du sommaire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145281" y="1520825"/>
            <a:ext cx="5030470" cy="3627438"/>
          </a:xfrm>
        </p:spPr>
        <p:txBody>
          <a:bodyPr/>
          <a:lstStyle/>
          <a:p>
            <a:pPr lvl="0"/>
            <a:r>
              <a:rPr lang="fr-FR" dirty="0"/>
              <a:t>Cliquez pour modifier les styles du texte du masque</a:t>
            </a:r>
          </a:p>
        </p:txBody>
      </p:sp>
      <p:sp>
        <p:nvSpPr>
          <p:cNvPr id="11" name="Sous-titre 2"/>
          <p:cNvSpPr>
            <a:spLocks noGrp="1"/>
          </p:cNvSpPr>
          <p:nvPr>
            <p:ph type="subTitle" idx="13" hasCustomPrompt="1"/>
          </p:nvPr>
        </p:nvSpPr>
        <p:spPr>
          <a:xfrm>
            <a:off x="345440" y="249460"/>
            <a:ext cx="7620000" cy="263277"/>
          </a:xfrm>
        </p:spPr>
        <p:txBody>
          <a:bodyPr>
            <a:spAutoFit/>
          </a:bodyPr>
          <a:lstStyle>
            <a:lvl1pPr marL="0" indent="0" algn="l">
              <a:buNone/>
              <a:defRPr sz="1100" baseline="0">
                <a:solidFill>
                  <a:srgbClr val="002060"/>
                </a:solidFill>
                <a:latin typeface="Arial" charset="0"/>
                <a:ea typeface="Arial" charset="0"/>
                <a:cs typeface="Arial" charset="0"/>
              </a:defRPr>
            </a:lvl1pPr>
            <a:lvl2pPr marL="507995" indent="0" algn="ctr">
              <a:buNone/>
              <a:defRPr sz="2222"/>
            </a:lvl2pPr>
            <a:lvl3pPr marL="1015990" indent="0" algn="ctr">
              <a:buNone/>
              <a:defRPr sz="2000"/>
            </a:lvl3pPr>
            <a:lvl4pPr marL="1523985" indent="0" algn="ctr">
              <a:buNone/>
              <a:defRPr sz="1778"/>
            </a:lvl4pPr>
            <a:lvl5pPr marL="2031980" indent="0" algn="ctr">
              <a:buNone/>
              <a:defRPr sz="1778"/>
            </a:lvl5pPr>
            <a:lvl6pPr marL="2539975" indent="0" algn="ctr">
              <a:buNone/>
              <a:defRPr sz="1778"/>
            </a:lvl6pPr>
            <a:lvl7pPr marL="3047970" indent="0" algn="ctr">
              <a:buNone/>
              <a:defRPr sz="1778"/>
            </a:lvl7pPr>
            <a:lvl8pPr marL="3555964" indent="0" algn="ctr">
              <a:buNone/>
              <a:defRPr sz="1778"/>
            </a:lvl8pPr>
            <a:lvl9pPr marL="4063959" indent="0" algn="ctr">
              <a:buNone/>
              <a:defRPr sz="1778"/>
            </a:lvl9pPr>
          </a:lstStyle>
          <a:p>
            <a:r>
              <a:rPr lang="fr-FR" dirty="0"/>
              <a:t>INDIQUEZ L’OBJET DE LA PRESENTATION - DATE</a:t>
            </a:r>
          </a:p>
        </p:txBody>
      </p:sp>
      <p:sp>
        <p:nvSpPr>
          <p:cNvPr id="12" name="Espace réservé du contenu 2"/>
          <p:cNvSpPr>
            <a:spLocks noGrp="1"/>
          </p:cNvSpPr>
          <p:nvPr>
            <p:ph idx="14" hasCustomPrompt="1"/>
          </p:nvPr>
        </p:nvSpPr>
        <p:spPr>
          <a:xfrm>
            <a:off x="9334501" y="1520825"/>
            <a:ext cx="539749" cy="3627438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fr-FR" dirty="0"/>
              <a:t>N°</a:t>
            </a:r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9188824" y="5343387"/>
            <a:ext cx="371886" cy="3032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00">
                <a:solidFill>
                  <a:srgbClr val="002060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fld id="{EB81167D-292E-8142-ABF3-3BDF0609D345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4591907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ommaire 2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>
          <a:xfrm>
            <a:off x="4145280" y="492602"/>
            <a:ext cx="3820160" cy="400110"/>
          </a:xfrm>
        </p:spPr>
        <p:txBody>
          <a:bodyPr/>
          <a:lstStyle>
            <a:lvl1pPr>
              <a:defRPr/>
            </a:lvl1pPr>
          </a:lstStyle>
          <a:p>
            <a:r>
              <a:rPr lang="fr-FR" dirty="0"/>
              <a:t>Titre du sommaire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145281" y="1520825"/>
            <a:ext cx="5030470" cy="3627438"/>
          </a:xfrm>
        </p:spPr>
        <p:txBody>
          <a:bodyPr/>
          <a:lstStyle/>
          <a:p>
            <a:pPr lvl="0"/>
            <a:r>
              <a:rPr lang="fr-FR" dirty="0"/>
              <a:t>Cliquez pour modifier les styles du texte du masque</a:t>
            </a:r>
          </a:p>
        </p:txBody>
      </p:sp>
      <p:sp>
        <p:nvSpPr>
          <p:cNvPr id="11" name="Sous-titre 2"/>
          <p:cNvSpPr>
            <a:spLocks noGrp="1"/>
          </p:cNvSpPr>
          <p:nvPr>
            <p:ph type="subTitle" idx="13" hasCustomPrompt="1"/>
          </p:nvPr>
        </p:nvSpPr>
        <p:spPr>
          <a:xfrm>
            <a:off x="4145280" y="249460"/>
            <a:ext cx="3820160" cy="263277"/>
          </a:xfrm>
        </p:spPr>
        <p:txBody>
          <a:bodyPr wrap="square">
            <a:spAutoFit/>
          </a:bodyPr>
          <a:lstStyle>
            <a:lvl1pPr marL="0" indent="0" algn="l">
              <a:buNone/>
              <a:defRPr sz="1100" baseline="0">
                <a:solidFill>
                  <a:srgbClr val="002060"/>
                </a:solidFill>
                <a:latin typeface="Arial" charset="0"/>
                <a:ea typeface="Arial" charset="0"/>
                <a:cs typeface="Arial" charset="0"/>
              </a:defRPr>
            </a:lvl1pPr>
            <a:lvl2pPr marL="507995" indent="0" algn="ctr">
              <a:buNone/>
              <a:defRPr sz="2222"/>
            </a:lvl2pPr>
            <a:lvl3pPr marL="1015990" indent="0" algn="ctr">
              <a:buNone/>
              <a:defRPr sz="2000"/>
            </a:lvl3pPr>
            <a:lvl4pPr marL="1523985" indent="0" algn="ctr">
              <a:buNone/>
              <a:defRPr sz="1778"/>
            </a:lvl4pPr>
            <a:lvl5pPr marL="2031980" indent="0" algn="ctr">
              <a:buNone/>
              <a:defRPr sz="1778"/>
            </a:lvl5pPr>
            <a:lvl6pPr marL="2539975" indent="0" algn="ctr">
              <a:buNone/>
              <a:defRPr sz="1778"/>
            </a:lvl6pPr>
            <a:lvl7pPr marL="3047970" indent="0" algn="ctr">
              <a:buNone/>
              <a:defRPr sz="1778"/>
            </a:lvl7pPr>
            <a:lvl8pPr marL="3555964" indent="0" algn="ctr">
              <a:buNone/>
              <a:defRPr sz="1778"/>
            </a:lvl8pPr>
            <a:lvl9pPr marL="4063959" indent="0" algn="ctr">
              <a:buNone/>
              <a:defRPr sz="1778"/>
            </a:lvl9pPr>
          </a:lstStyle>
          <a:p>
            <a:r>
              <a:rPr lang="fr-FR" dirty="0"/>
              <a:t>INDIQUEZ L’OBJET DE LA PRESENTATION - DATE</a:t>
            </a:r>
          </a:p>
        </p:txBody>
      </p:sp>
      <p:sp>
        <p:nvSpPr>
          <p:cNvPr id="12" name="Espace réservé du contenu 2"/>
          <p:cNvSpPr>
            <a:spLocks noGrp="1"/>
          </p:cNvSpPr>
          <p:nvPr>
            <p:ph idx="14" hasCustomPrompt="1"/>
          </p:nvPr>
        </p:nvSpPr>
        <p:spPr>
          <a:xfrm>
            <a:off x="9334501" y="1520825"/>
            <a:ext cx="539749" cy="3627438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fr-FR" dirty="0"/>
              <a:t>N°</a:t>
            </a:r>
          </a:p>
        </p:txBody>
      </p:sp>
      <p:sp>
        <p:nvSpPr>
          <p:cNvPr id="7" name="Espace réservé pour une image  2"/>
          <p:cNvSpPr>
            <a:spLocks noGrp="1"/>
          </p:cNvSpPr>
          <p:nvPr>
            <p:ph type="pic" idx="15"/>
          </p:nvPr>
        </p:nvSpPr>
        <p:spPr>
          <a:xfrm>
            <a:off x="0" y="0"/>
            <a:ext cx="3603626" cy="5715000"/>
          </a:xfrm>
        </p:spPr>
        <p:txBody>
          <a:bodyPr/>
          <a:lstStyle>
            <a:lvl1pPr marL="0" indent="0">
              <a:buNone/>
              <a:defRPr sz="3556"/>
            </a:lvl1pPr>
            <a:lvl2pPr marL="507995" indent="0">
              <a:buNone/>
              <a:defRPr sz="3111"/>
            </a:lvl2pPr>
            <a:lvl3pPr marL="1015990" indent="0">
              <a:buNone/>
              <a:defRPr sz="2667"/>
            </a:lvl3pPr>
            <a:lvl4pPr marL="1523985" indent="0">
              <a:buNone/>
              <a:defRPr sz="2222"/>
            </a:lvl4pPr>
            <a:lvl5pPr marL="2031980" indent="0">
              <a:buNone/>
              <a:defRPr sz="2222"/>
            </a:lvl5pPr>
            <a:lvl6pPr marL="2539975" indent="0">
              <a:buNone/>
              <a:defRPr sz="2222"/>
            </a:lvl6pPr>
            <a:lvl7pPr marL="3047970" indent="0">
              <a:buNone/>
              <a:defRPr sz="2222"/>
            </a:lvl7pPr>
            <a:lvl8pPr marL="3555964" indent="0">
              <a:buNone/>
              <a:defRPr sz="2222"/>
            </a:lvl8pPr>
            <a:lvl9pPr marL="4063959" indent="0">
              <a:buNone/>
              <a:defRPr sz="2222"/>
            </a:lvl9pPr>
          </a:lstStyle>
          <a:p>
            <a:endParaRPr lang="fr-FR" dirty="0"/>
          </a:p>
        </p:txBody>
      </p:sp>
      <p:sp>
        <p:nvSpPr>
          <p:cNvPr id="8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9188824" y="5343387"/>
            <a:ext cx="371886" cy="3032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00">
                <a:solidFill>
                  <a:srgbClr val="002060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fld id="{EB81167D-292E-8142-ABF3-3BDF0609D345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ext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30791" y="528608"/>
            <a:ext cx="8749709" cy="400110"/>
          </a:xfrm>
        </p:spPr>
        <p:txBody>
          <a:bodyPr/>
          <a:lstStyle/>
          <a:p>
            <a:r>
              <a:rPr lang="fr-FR" dirty="0"/>
              <a:t>Cliquez et modifiez le titre</a:t>
            </a:r>
          </a:p>
        </p:txBody>
      </p:sp>
      <p:sp>
        <p:nvSpPr>
          <p:cNvPr id="8" name="Sous-titre 2"/>
          <p:cNvSpPr>
            <a:spLocks noGrp="1"/>
          </p:cNvSpPr>
          <p:nvPr>
            <p:ph type="subTitle" idx="14" hasCustomPrompt="1"/>
          </p:nvPr>
        </p:nvSpPr>
        <p:spPr>
          <a:xfrm>
            <a:off x="330791" y="251261"/>
            <a:ext cx="7962604" cy="26503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lang="fr-FR" sz="1100" b="0" kern="1200" baseline="0">
                <a:solidFill>
                  <a:srgbClr val="002060"/>
                </a:solidFill>
                <a:latin typeface="Arial" charset="0"/>
                <a:ea typeface="Arial" charset="0"/>
                <a:cs typeface="Arial" charset="0"/>
              </a:defRPr>
            </a:lvl1pPr>
            <a:lvl2pPr marL="507995" indent="0" algn="ctr">
              <a:buNone/>
              <a:defRPr sz="2222"/>
            </a:lvl2pPr>
            <a:lvl3pPr marL="1015990" indent="0" algn="ctr">
              <a:buNone/>
              <a:defRPr sz="2000"/>
            </a:lvl3pPr>
            <a:lvl4pPr marL="1523985" indent="0" algn="ctr">
              <a:buNone/>
              <a:defRPr sz="1778"/>
            </a:lvl4pPr>
            <a:lvl5pPr marL="2031980" indent="0" algn="ctr">
              <a:buNone/>
              <a:defRPr sz="1778"/>
            </a:lvl5pPr>
            <a:lvl6pPr marL="2539975" indent="0" algn="ctr">
              <a:buNone/>
              <a:defRPr sz="1778"/>
            </a:lvl6pPr>
            <a:lvl7pPr marL="3047970" indent="0" algn="ctr">
              <a:buNone/>
              <a:defRPr sz="1778"/>
            </a:lvl7pPr>
            <a:lvl8pPr marL="3555964" indent="0" algn="ctr">
              <a:buNone/>
              <a:defRPr sz="1778"/>
            </a:lvl8pPr>
            <a:lvl9pPr marL="4063959" indent="0" algn="ctr">
              <a:buNone/>
              <a:defRPr sz="1778"/>
            </a:lvl9pPr>
          </a:lstStyle>
          <a:p>
            <a:r>
              <a:rPr lang="fr-FR" dirty="0"/>
              <a:t>INDIQUEZ L’OBJET DE LA PRESENTATION - DATE</a:t>
            </a:r>
          </a:p>
        </p:txBody>
      </p:sp>
      <p:sp>
        <p:nvSpPr>
          <p:cNvPr id="9" name="Espace réservé du contenu 8"/>
          <p:cNvSpPr>
            <a:spLocks noGrp="1"/>
          </p:cNvSpPr>
          <p:nvPr>
            <p:ph sz="quarter" idx="15" hasCustomPrompt="1"/>
          </p:nvPr>
        </p:nvSpPr>
        <p:spPr>
          <a:xfrm>
            <a:off x="331611" y="1206500"/>
            <a:ext cx="9209267" cy="3971556"/>
          </a:xfrm>
        </p:spPr>
        <p:txBody>
          <a:bodyPr/>
          <a:lstStyle>
            <a:lvl3pPr>
              <a:defRPr/>
            </a:lvl3pPr>
          </a:lstStyle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</a:t>
            </a:r>
            <a:r>
              <a:rPr lang="fr-FR" dirty="0" smtClean="0"/>
              <a:t>niveau</a:t>
            </a:r>
            <a:endParaRPr lang="fr-FR" dirty="0"/>
          </a:p>
          <a:p>
            <a:pPr lvl="2"/>
            <a:r>
              <a:rPr lang="fr-FR" dirty="0"/>
              <a:t>Troisième </a:t>
            </a:r>
            <a:r>
              <a:rPr lang="fr-FR" dirty="0" smtClean="0"/>
              <a:t>niveau</a:t>
            </a:r>
          </a:p>
          <a:p>
            <a:pPr lvl="3"/>
            <a:endParaRPr lang="fr-FR" dirty="0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9188824" y="5343387"/>
            <a:ext cx="371886" cy="3032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00">
                <a:solidFill>
                  <a:srgbClr val="002060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fld id="{EB81167D-292E-8142-ABF3-3BDF0609D345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10" name="Espace réservé du pied de page 2"/>
          <p:cNvSpPr>
            <a:spLocks noGrp="1"/>
          </p:cNvSpPr>
          <p:nvPr>
            <p:ph type="ftr" sz="quarter" idx="3"/>
          </p:nvPr>
        </p:nvSpPr>
        <p:spPr>
          <a:xfrm>
            <a:off x="80975" y="5215010"/>
            <a:ext cx="3429000" cy="3032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 smtClean="0"/>
              <a:t>DIrection du Numérique, de l'exploitation et des Opérations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610334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e - Bleu 1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114660" y="592406"/>
            <a:ext cx="5178736" cy="40011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r-FR" dirty="0"/>
              <a:t>Cliquez et modifiez le titre</a:t>
            </a:r>
          </a:p>
        </p:txBody>
      </p:sp>
      <p:sp>
        <p:nvSpPr>
          <p:cNvPr id="8" name="Sous-titre 2"/>
          <p:cNvSpPr>
            <a:spLocks noGrp="1"/>
          </p:cNvSpPr>
          <p:nvPr>
            <p:ph type="subTitle" idx="14" hasCustomPrompt="1"/>
          </p:nvPr>
        </p:nvSpPr>
        <p:spPr>
          <a:xfrm>
            <a:off x="3114660" y="304426"/>
            <a:ext cx="5178736" cy="26503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lang="fr-FR" sz="1100" b="0" kern="1200" baseline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defRPr>
            </a:lvl1pPr>
            <a:lvl2pPr marL="507995" indent="0" algn="ctr">
              <a:buNone/>
              <a:defRPr sz="2222"/>
            </a:lvl2pPr>
            <a:lvl3pPr marL="1015990" indent="0" algn="ctr">
              <a:buNone/>
              <a:defRPr sz="2000"/>
            </a:lvl3pPr>
            <a:lvl4pPr marL="1523985" indent="0" algn="ctr">
              <a:buNone/>
              <a:defRPr sz="1778"/>
            </a:lvl4pPr>
            <a:lvl5pPr marL="2031980" indent="0" algn="ctr">
              <a:buNone/>
              <a:defRPr sz="1778"/>
            </a:lvl5pPr>
            <a:lvl6pPr marL="2539975" indent="0" algn="ctr">
              <a:buNone/>
              <a:defRPr sz="1778"/>
            </a:lvl6pPr>
            <a:lvl7pPr marL="3047970" indent="0" algn="ctr">
              <a:buNone/>
              <a:defRPr sz="1778"/>
            </a:lvl7pPr>
            <a:lvl8pPr marL="3555964" indent="0" algn="ctr">
              <a:buNone/>
              <a:defRPr sz="1778"/>
            </a:lvl8pPr>
            <a:lvl9pPr marL="4063959" indent="0" algn="ctr">
              <a:buNone/>
              <a:defRPr sz="1778"/>
            </a:lvl9pPr>
          </a:lstStyle>
          <a:p>
            <a:r>
              <a:rPr lang="fr-FR" dirty="0"/>
              <a:t>INDIQUEZ L’OBJET DE LA PRESENTATION - DATE</a:t>
            </a:r>
          </a:p>
        </p:txBody>
      </p:sp>
      <p:sp>
        <p:nvSpPr>
          <p:cNvPr id="11" name="Espace réservé du contenu 2"/>
          <p:cNvSpPr>
            <a:spLocks noGrp="1"/>
          </p:cNvSpPr>
          <p:nvPr>
            <p:ph idx="16"/>
          </p:nvPr>
        </p:nvSpPr>
        <p:spPr>
          <a:xfrm>
            <a:off x="3114661" y="1201480"/>
            <a:ext cx="6768203" cy="3975359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</a:lstStyle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9090214" y="5379247"/>
            <a:ext cx="371886" cy="3032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00">
                <a:solidFill>
                  <a:srgbClr val="002060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fld id="{EB81167D-292E-8142-ABF3-3BDF0609D345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7" name="Espace réservé du pied de page 2"/>
          <p:cNvSpPr>
            <a:spLocks noGrp="1"/>
          </p:cNvSpPr>
          <p:nvPr>
            <p:ph type="ftr" sz="quarter" idx="3"/>
          </p:nvPr>
        </p:nvSpPr>
        <p:spPr>
          <a:xfrm>
            <a:off x="80975" y="5215010"/>
            <a:ext cx="3429000" cy="3032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 smtClean="0"/>
              <a:t>DIrection du Numérique, de l'exploitation et des Opérations</a:t>
            </a:r>
            <a:endParaRPr lang="fr-FR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30791" y="528608"/>
            <a:ext cx="8749709" cy="400110"/>
          </a:xfrm>
        </p:spPr>
        <p:txBody>
          <a:bodyPr/>
          <a:lstStyle/>
          <a:p>
            <a:r>
              <a:rPr lang="fr-FR" dirty="0"/>
              <a:t>Cliquez et modifiez le titre</a:t>
            </a:r>
          </a:p>
        </p:txBody>
      </p:sp>
      <p:sp>
        <p:nvSpPr>
          <p:cNvPr id="8" name="Sous-titre 2"/>
          <p:cNvSpPr>
            <a:spLocks noGrp="1"/>
          </p:cNvSpPr>
          <p:nvPr>
            <p:ph type="subTitle" idx="14" hasCustomPrompt="1"/>
          </p:nvPr>
        </p:nvSpPr>
        <p:spPr>
          <a:xfrm>
            <a:off x="330791" y="251261"/>
            <a:ext cx="7962604" cy="26503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lang="fr-FR" sz="1100" b="0" kern="1200" baseline="0">
                <a:solidFill>
                  <a:srgbClr val="002060"/>
                </a:solidFill>
                <a:latin typeface="Arial" charset="0"/>
                <a:ea typeface="Arial" charset="0"/>
                <a:cs typeface="Arial" charset="0"/>
              </a:defRPr>
            </a:lvl1pPr>
            <a:lvl2pPr marL="507995" indent="0" algn="ctr">
              <a:buNone/>
              <a:defRPr sz="2222"/>
            </a:lvl2pPr>
            <a:lvl3pPr marL="1015990" indent="0" algn="ctr">
              <a:buNone/>
              <a:defRPr sz="2000"/>
            </a:lvl3pPr>
            <a:lvl4pPr marL="1523985" indent="0" algn="ctr">
              <a:buNone/>
              <a:defRPr sz="1778"/>
            </a:lvl4pPr>
            <a:lvl5pPr marL="2031980" indent="0" algn="ctr">
              <a:buNone/>
              <a:defRPr sz="1778"/>
            </a:lvl5pPr>
            <a:lvl6pPr marL="2539975" indent="0" algn="ctr">
              <a:buNone/>
              <a:defRPr sz="1778"/>
            </a:lvl6pPr>
            <a:lvl7pPr marL="3047970" indent="0" algn="ctr">
              <a:buNone/>
              <a:defRPr sz="1778"/>
            </a:lvl7pPr>
            <a:lvl8pPr marL="3555964" indent="0" algn="ctr">
              <a:buNone/>
              <a:defRPr sz="1778"/>
            </a:lvl8pPr>
            <a:lvl9pPr marL="4063959" indent="0" algn="ctr">
              <a:buNone/>
              <a:defRPr sz="1778"/>
            </a:lvl9pPr>
          </a:lstStyle>
          <a:p>
            <a:r>
              <a:rPr lang="fr-FR" dirty="0"/>
              <a:t>INDIQUEZ L’OBJET DE LA PRESENTATION - DATE</a:t>
            </a:r>
          </a:p>
        </p:txBody>
      </p:sp>
      <p:sp>
        <p:nvSpPr>
          <p:cNvPr id="9" name="Espace réservé du contenu 8"/>
          <p:cNvSpPr>
            <a:spLocks noGrp="1"/>
          </p:cNvSpPr>
          <p:nvPr>
            <p:ph sz="quarter" idx="15" hasCustomPrompt="1"/>
          </p:nvPr>
        </p:nvSpPr>
        <p:spPr>
          <a:xfrm>
            <a:off x="331611" y="1206500"/>
            <a:ext cx="9209267" cy="3971556"/>
          </a:xfrm>
        </p:spPr>
        <p:txBody>
          <a:bodyPr/>
          <a:lstStyle>
            <a:lvl3pPr>
              <a:defRPr/>
            </a:lvl3pPr>
          </a:lstStyle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</a:t>
            </a:r>
            <a:r>
              <a:rPr lang="fr-FR" dirty="0" smtClean="0"/>
              <a:t>niveau</a:t>
            </a:r>
            <a:endParaRPr lang="fr-FR" dirty="0"/>
          </a:p>
          <a:p>
            <a:pPr lvl="2"/>
            <a:r>
              <a:rPr lang="fr-FR" dirty="0"/>
              <a:t>Troisième </a:t>
            </a:r>
            <a:r>
              <a:rPr lang="fr-FR" dirty="0" smtClean="0"/>
              <a:t>niveau</a:t>
            </a:r>
          </a:p>
          <a:p>
            <a:pPr lvl="3"/>
            <a:endParaRPr lang="fr-FR" dirty="0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9188824" y="5343387"/>
            <a:ext cx="371886" cy="3032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00">
                <a:solidFill>
                  <a:srgbClr val="002060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fld id="{EB81167D-292E-8142-ABF3-3BDF0609D345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10" name="Espace réservé du pied de page 2"/>
          <p:cNvSpPr>
            <a:spLocks noGrp="1"/>
          </p:cNvSpPr>
          <p:nvPr>
            <p:ph type="ftr" sz="quarter" idx="3"/>
          </p:nvPr>
        </p:nvSpPr>
        <p:spPr>
          <a:xfrm>
            <a:off x="80975" y="5215010"/>
            <a:ext cx="3429000" cy="3032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 smtClean="0"/>
              <a:t>DIrection du Numérique, de l'exploitation et des Opérations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291641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e + imag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78249" y="528608"/>
            <a:ext cx="5302251" cy="400110"/>
          </a:xfrm>
        </p:spPr>
        <p:txBody>
          <a:bodyPr/>
          <a:lstStyle/>
          <a:p>
            <a:r>
              <a:rPr lang="fr-FR" dirty="0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778249" y="1206066"/>
            <a:ext cx="5762629" cy="397077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</p:txBody>
      </p:sp>
      <p:sp>
        <p:nvSpPr>
          <p:cNvPr id="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1" y="0"/>
            <a:ext cx="3535122" cy="5715000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2667" i="1">
                <a:solidFill>
                  <a:srgbClr val="002060"/>
                </a:solidFill>
              </a:defRPr>
            </a:lvl1pPr>
            <a:lvl2pPr marL="380996" indent="0">
              <a:buNone/>
              <a:defRPr sz="2333"/>
            </a:lvl2pPr>
            <a:lvl3pPr marL="761992" indent="0">
              <a:buNone/>
              <a:defRPr sz="2000"/>
            </a:lvl3pPr>
            <a:lvl4pPr marL="1142989" indent="0">
              <a:buNone/>
              <a:defRPr sz="1667"/>
            </a:lvl4pPr>
            <a:lvl5pPr marL="1523985" indent="0">
              <a:buNone/>
              <a:defRPr sz="1667"/>
            </a:lvl5pPr>
            <a:lvl6pPr marL="1904981" indent="0">
              <a:buNone/>
              <a:defRPr sz="1667"/>
            </a:lvl6pPr>
            <a:lvl7pPr marL="2285977" indent="0">
              <a:buNone/>
              <a:defRPr sz="1667"/>
            </a:lvl7pPr>
            <a:lvl8pPr marL="2666973" indent="0">
              <a:buNone/>
              <a:defRPr sz="1667"/>
            </a:lvl8pPr>
            <a:lvl9pPr marL="3047970" indent="0">
              <a:buNone/>
              <a:defRPr sz="1667"/>
            </a:lvl9pPr>
          </a:lstStyle>
          <a:p>
            <a:r>
              <a:rPr lang="fr-FR"/>
              <a:t>Faire glisser l'image vers l'espace réservé ou cliquer sur l'icône pour l'ajouter</a:t>
            </a:r>
            <a:endParaRPr lang="en-US" dirty="0"/>
          </a:p>
        </p:txBody>
      </p:sp>
      <p:sp>
        <p:nvSpPr>
          <p:cNvPr id="8" name="Sous-titre 2"/>
          <p:cNvSpPr>
            <a:spLocks noGrp="1"/>
          </p:cNvSpPr>
          <p:nvPr>
            <p:ph type="subTitle" idx="14" hasCustomPrompt="1"/>
          </p:nvPr>
        </p:nvSpPr>
        <p:spPr>
          <a:xfrm>
            <a:off x="3778249" y="251261"/>
            <a:ext cx="4515147" cy="26503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lang="fr-FR" sz="1100" b="0" kern="1200" baseline="0">
                <a:solidFill>
                  <a:srgbClr val="002060"/>
                </a:solidFill>
                <a:latin typeface="Arial" charset="0"/>
                <a:ea typeface="Arial" charset="0"/>
                <a:cs typeface="Arial" charset="0"/>
              </a:defRPr>
            </a:lvl1pPr>
            <a:lvl2pPr marL="507995" indent="0" algn="ctr">
              <a:buNone/>
              <a:defRPr sz="2222"/>
            </a:lvl2pPr>
            <a:lvl3pPr marL="1015990" indent="0" algn="ctr">
              <a:buNone/>
              <a:defRPr sz="2000"/>
            </a:lvl3pPr>
            <a:lvl4pPr marL="1523985" indent="0" algn="ctr">
              <a:buNone/>
              <a:defRPr sz="1778"/>
            </a:lvl4pPr>
            <a:lvl5pPr marL="2031980" indent="0" algn="ctr">
              <a:buNone/>
              <a:defRPr sz="1778"/>
            </a:lvl5pPr>
            <a:lvl6pPr marL="2539975" indent="0" algn="ctr">
              <a:buNone/>
              <a:defRPr sz="1778"/>
            </a:lvl6pPr>
            <a:lvl7pPr marL="3047970" indent="0" algn="ctr">
              <a:buNone/>
              <a:defRPr sz="1778"/>
            </a:lvl7pPr>
            <a:lvl8pPr marL="3555964" indent="0" algn="ctr">
              <a:buNone/>
              <a:defRPr sz="1778"/>
            </a:lvl8pPr>
            <a:lvl9pPr marL="4063959" indent="0" algn="ctr">
              <a:buNone/>
              <a:defRPr sz="1778"/>
            </a:lvl9pPr>
          </a:lstStyle>
          <a:p>
            <a:r>
              <a:rPr lang="fr-FR" dirty="0"/>
              <a:t>INDIQUEZ L’OBJET DE LA PRESENTATION - DATE</a:t>
            </a:r>
          </a:p>
        </p:txBody>
      </p:sp>
      <p:sp>
        <p:nvSpPr>
          <p:cNvPr id="11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9188824" y="5343387"/>
            <a:ext cx="371886" cy="3032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00">
                <a:solidFill>
                  <a:srgbClr val="002060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fld id="{EB81167D-292E-8142-ABF3-3BDF0609D345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9" name="Espace réservé du pied de page 2"/>
          <p:cNvSpPr>
            <a:spLocks noGrp="1"/>
          </p:cNvSpPr>
          <p:nvPr>
            <p:ph type="ftr" sz="quarter" idx="3"/>
          </p:nvPr>
        </p:nvSpPr>
        <p:spPr>
          <a:xfrm>
            <a:off x="80975" y="5215010"/>
            <a:ext cx="3429000" cy="3032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 smtClean="0"/>
              <a:t>DIrection du Numérique, de l'exploitation et des Opérations</a:t>
            </a:r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onnes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18977" y="528608"/>
            <a:ext cx="8761523" cy="400110"/>
          </a:xfrm>
        </p:spPr>
        <p:txBody>
          <a:bodyPr/>
          <a:lstStyle/>
          <a:p>
            <a:r>
              <a:rPr lang="fr-FR" dirty="0"/>
              <a:t>Cliquez et modifiez le titre</a:t>
            </a:r>
          </a:p>
        </p:txBody>
      </p:sp>
      <p:sp>
        <p:nvSpPr>
          <p:cNvPr id="8" name="Sous-titre 2"/>
          <p:cNvSpPr>
            <a:spLocks noGrp="1"/>
          </p:cNvSpPr>
          <p:nvPr>
            <p:ph type="subTitle" idx="14" hasCustomPrompt="1"/>
          </p:nvPr>
        </p:nvSpPr>
        <p:spPr>
          <a:xfrm>
            <a:off x="318977" y="251261"/>
            <a:ext cx="7974419" cy="265037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>
              <a:buNone/>
              <a:defRPr lang="fr-FR" sz="1100" b="0" kern="1200" baseline="0">
                <a:solidFill>
                  <a:srgbClr val="002060"/>
                </a:solidFill>
                <a:latin typeface="Arial" charset="0"/>
                <a:ea typeface="Arial" charset="0"/>
                <a:cs typeface="Arial" charset="0"/>
              </a:defRPr>
            </a:lvl1pPr>
            <a:lvl2pPr marL="507995" indent="0" algn="ctr">
              <a:buNone/>
              <a:defRPr sz="2222"/>
            </a:lvl2pPr>
            <a:lvl3pPr marL="1015990" indent="0" algn="ctr">
              <a:buNone/>
              <a:defRPr sz="2000"/>
            </a:lvl3pPr>
            <a:lvl4pPr marL="1523985" indent="0" algn="ctr">
              <a:buNone/>
              <a:defRPr sz="1778"/>
            </a:lvl4pPr>
            <a:lvl5pPr marL="2031980" indent="0" algn="ctr">
              <a:buNone/>
              <a:defRPr sz="1778"/>
            </a:lvl5pPr>
            <a:lvl6pPr marL="2539975" indent="0" algn="ctr">
              <a:buNone/>
              <a:defRPr sz="1778"/>
            </a:lvl6pPr>
            <a:lvl7pPr marL="3047970" indent="0" algn="ctr">
              <a:buNone/>
              <a:defRPr sz="1778"/>
            </a:lvl7pPr>
            <a:lvl8pPr marL="3555964" indent="0" algn="ctr">
              <a:buNone/>
              <a:defRPr sz="1778"/>
            </a:lvl8pPr>
            <a:lvl9pPr marL="4063959" indent="0" algn="ctr">
              <a:buNone/>
              <a:defRPr sz="1778"/>
            </a:lvl9pPr>
          </a:lstStyle>
          <a:p>
            <a:r>
              <a:rPr lang="fr-FR" dirty="0"/>
              <a:t>INDIQUEZ L’OBJET DE LA PRESENTATION - DATE</a:t>
            </a:r>
          </a:p>
        </p:txBody>
      </p:sp>
      <p:sp>
        <p:nvSpPr>
          <p:cNvPr id="9" name="Espace réservé du contenu 2"/>
          <p:cNvSpPr>
            <a:spLocks noGrp="1"/>
          </p:cNvSpPr>
          <p:nvPr>
            <p:ph idx="15" hasCustomPrompt="1"/>
          </p:nvPr>
        </p:nvSpPr>
        <p:spPr>
          <a:xfrm>
            <a:off x="318978" y="1206066"/>
            <a:ext cx="4586273" cy="3970772"/>
          </a:xfrm>
          <a:prstGeom prst="rect">
            <a:avLst/>
          </a:prstGeom>
        </p:spPr>
        <p:txBody>
          <a:bodyPr/>
          <a:lstStyle>
            <a:lvl1pPr marL="0" indent="0">
              <a:buFont typeface="Wingdings" panose="05000000000000000000" pitchFamily="2" charset="2"/>
              <a:buNone/>
              <a:defRPr/>
            </a:lvl1pPr>
            <a:lvl2pPr marL="399996" indent="-253997">
              <a:buFont typeface="Wingdings" panose="05000000000000000000" pitchFamily="2" charset="2"/>
              <a:buChar char="v"/>
              <a:defRPr/>
            </a:lvl2pPr>
            <a:lvl3pPr marL="679993" indent="-253997">
              <a:buFont typeface="Wingdings" panose="05000000000000000000" pitchFamily="2" charset="2"/>
              <a:buChar char="Ø"/>
              <a:defRPr/>
            </a:lvl3pPr>
          </a:lstStyle>
          <a:p>
            <a:pPr lvl="0"/>
            <a:r>
              <a:rPr lang="fr-FR" dirty="0"/>
              <a:t>Cliquez pour modifier le texte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</p:txBody>
      </p:sp>
      <p:sp>
        <p:nvSpPr>
          <p:cNvPr id="11" name="Espace réservé du contenu 2"/>
          <p:cNvSpPr>
            <a:spLocks noGrp="1"/>
          </p:cNvSpPr>
          <p:nvPr>
            <p:ph idx="16" hasCustomPrompt="1"/>
          </p:nvPr>
        </p:nvSpPr>
        <p:spPr>
          <a:xfrm>
            <a:off x="5296590" y="1206066"/>
            <a:ext cx="4586273" cy="3970772"/>
          </a:xfrm>
          <a:prstGeom prst="rect">
            <a:avLst/>
          </a:prstGeom>
        </p:spPr>
        <p:txBody>
          <a:bodyPr/>
          <a:lstStyle>
            <a:lvl1pPr>
              <a:defRPr baseline="0"/>
            </a:lvl1pPr>
            <a:lvl2pPr>
              <a:defRPr/>
            </a:lvl2pPr>
            <a:lvl3pPr>
              <a:defRPr/>
            </a:lvl3pPr>
          </a:lstStyle>
          <a:p>
            <a:pPr lvl="0"/>
            <a:r>
              <a:rPr lang="fr-FR" dirty="0"/>
              <a:t>Cliquez pour modifier le texte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9188824" y="5343387"/>
            <a:ext cx="371886" cy="3032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00">
                <a:solidFill>
                  <a:srgbClr val="002060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fld id="{EB81167D-292E-8142-ABF3-3BDF0609D345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10" name="Espace réservé du pied de page 2"/>
          <p:cNvSpPr>
            <a:spLocks noGrp="1"/>
          </p:cNvSpPr>
          <p:nvPr>
            <p:ph type="ftr" sz="quarter" idx="3"/>
          </p:nvPr>
        </p:nvSpPr>
        <p:spPr>
          <a:xfrm>
            <a:off x="80975" y="5215010"/>
            <a:ext cx="3429000" cy="3032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 smtClean="0"/>
              <a:t>DIrection du Numérique, de l'exploitation et des Opérations</a:t>
            </a:r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e - Bleu 2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18977" y="549874"/>
            <a:ext cx="7974419" cy="40011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r-FR" dirty="0"/>
              <a:t>Cliquez et modifiez le titre</a:t>
            </a:r>
          </a:p>
        </p:txBody>
      </p:sp>
      <p:sp>
        <p:nvSpPr>
          <p:cNvPr id="8" name="Sous-titre 2"/>
          <p:cNvSpPr>
            <a:spLocks noGrp="1"/>
          </p:cNvSpPr>
          <p:nvPr>
            <p:ph type="subTitle" idx="14" hasCustomPrompt="1"/>
          </p:nvPr>
        </p:nvSpPr>
        <p:spPr>
          <a:xfrm>
            <a:off x="318977" y="261894"/>
            <a:ext cx="7974419" cy="26503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lang="fr-FR" sz="1100" b="0" kern="1200" baseline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defRPr>
            </a:lvl1pPr>
            <a:lvl2pPr marL="507995" indent="0" algn="ctr">
              <a:buNone/>
              <a:defRPr sz="2222"/>
            </a:lvl2pPr>
            <a:lvl3pPr marL="1015990" indent="0" algn="ctr">
              <a:buNone/>
              <a:defRPr sz="2000"/>
            </a:lvl3pPr>
            <a:lvl4pPr marL="1523985" indent="0" algn="ctr">
              <a:buNone/>
              <a:defRPr sz="1778"/>
            </a:lvl4pPr>
            <a:lvl5pPr marL="2031980" indent="0" algn="ctr">
              <a:buNone/>
              <a:defRPr sz="1778"/>
            </a:lvl5pPr>
            <a:lvl6pPr marL="2539975" indent="0" algn="ctr">
              <a:buNone/>
              <a:defRPr sz="1778"/>
            </a:lvl6pPr>
            <a:lvl7pPr marL="3047970" indent="0" algn="ctr">
              <a:buNone/>
              <a:defRPr sz="1778"/>
            </a:lvl7pPr>
            <a:lvl8pPr marL="3555964" indent="0" algn="ctr">
              <a:buNone/>
              <a:defRPr sz="1778"/>
            </a:lvl8pPr>
            <a:lvl9pPr marL="4063959" indent="0" algn="ctr">
              <a:buNone/>
              <a:defRPr sz="1778"/>
            </a:lvl9pPr>
          </a:lstStyle>
          <a:p>
            <a:r>
              <a:rPr lang="fr-FR" dirty="0"/>
              <a:t>INDIQUEZ L’OBJET DE LA PRESENTATION - DATE</a:t>
            </a:r>
          </a:p>
        </p:txBody>
      </p:sp>
      <p:sp>
        <p:nvSpPr>
          <p:cNvPr id="11" name="Espace réservé du contenu 2"/>
          <p:cNvSpPr>
            <a:spLocks noGrp="1"/>
          </p:cNvSpPr>
          <p:nvPr>
            <p:ph idx="16"/>
          </p:nvPr>
        </p:nvSpPr>
        <p:spPr>
          <a:xfrm>
            <a:off x="318978" y="1180214"/>
            <a:ext cx="9563887" cy="399662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</a:lstStyle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9206754" y="5343387"/>
            <a:ext cx="371886" cy="3032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00">
                <a:solidFill>
                  <a:srgbClr val="002060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fld id="{EB81167D-292E-8142-ABF3-3BDF0609D345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7" name="Espace réservé du pied de page 2"/>
          <p:cNvSpPr txBox="1">
            <a:spLocks/>
          </p:cNvSpPr>
          <p:nvPr userDrawn="1"/>
        </p:nvSpPr>
        <p:spPr>
          <a:xfrm>
            <a:off x="80975" y="5215010"/>
            <a:ext cx="3429000" cy="3032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fr-FR"/>
            </a:defPPr>
            <a:lvl1pPr marL="0" algn="l" defTabSz="797174" rtl="0" eaLnBrk="1" latinLnBrk="0" hangingPunct="1">
              <a:defRPr sz="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98587" algn="l" defTabSz="797174" rtl="0" eaLnBrk="1" latinLnBrk="0" hangingPunct="1">
              <a:defRPr sz="15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97174" algn="l" defTabSz="797174" rtl="0" eaLnBrk="1" latinLnBrk="0" hangingPunct="1">
              <a:defRPr sz="15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95761" algn="l" defTabSz="797174" rtl="0" eaLnBrk="1" latinLnBrk="0" hangingPunct="1">
              <a:defRPr sz="15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94348" algn="l" defTabSz="797174" rtl="0" eaLnBrk="1" latinLnBrk="0" hangingPunct="1">
              <a:defRPr sz="15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92935" algn="l" defTabSz="797174" rtl="0" eaLnBrk="1" latinLnBrk="0" hangingPunct="1">
              <a:defRPr sz="15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91522" algn="l" defTabSz="797174" rtl="0" eaLnBrk="1" latinLnBrk="0" hangingPunct="1">
              <a:defRPr sz="15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790109" algn="l" defTabSz="797174" rtl="0" eaLnBrk="1" latinLnBrk="0" hangingPunct="1">
              <a:defRPr sz="15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188696" algn="l" defTabSz="797174" rtl="0" eaLnBrk="1" latinLnBrk="0" hangingPunct="1">
              <a:defRPr sz="15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t>DIrection du Numérique, de l'exploitation et des Opérations</a:t>
            </a:r>
            <a:endParaRPr lang="fr-FR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merciements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Espace réservé du contenu 2"/>
          <p:cNvSpPr>
            <a:spLocks noGrp="1"/>
          </p:cNvSpPr>
          <p:nvPr>
            <p:ph idx="16" hasCustomPrompt="1"/>
          </p:nvPr>
        </p:nvSpPr>
        <p:spPr>
          <a:xfrm>
            <a:off x="318978" y="781236"/>
            <a:ext cx="9563887" cy="4395603"/>
          </a:xfrm>
          <a:prstGeom prst="rect">
            <a:avLst/>
          </a:prstGeom>
        </p:spPr>
        <p:txBody>
          <a:bodyPr/>
          <a:lstStyle>
            <a:lvl1pPr algn="ctr">
              <a:defRPr sz="2000">
                <a:solidFill>
                  <a:schemeClr val="bg1"/>
                </a:solidFill>
              </a:defRPr>
            </a:lvl1pPr>
            <a:lvl2pPr marL="145999" indent="0">
              <a:buNone/>
              <a:defRPr baseline="0"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</a:lstStyle>
          <a:p>
            <a:pPr lvl="0"/>
            <a:r>
              <a:rPr lang="fr-FR" dirty="0"/>
              <a:t>REMERCIEMENTS</a:t>
            </a:r>
          </a:p>
          <a:p>
            <a:pPr lvl="1"/>
            <a:r>
              <a:rPr lang="fr-FR" dirty="0"/>
              <a:t>Cliquez pour modifier les styles du texte du masque</a:t>
            </a:r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9208306" y="5329202"/>
            <a:ext cx="398780" cy="3032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67">
                <a:solidFill>
                  <a:srgbClr val="002060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fld id="{EB81167D-292E-8142-ABF3-3BDF0609D345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9538871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NES - couv proje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1"/>
          <p:cNvSpPr>
            <a:spLocks noGrp="1"/>
          </p:cNvSpPr>
          <p:nvPr>
            <p:ph type="ctrTitle" hasCustomPrompt="1"/>
          </p:nvPr>
        </p:nvSpPr>
        <p:spPr>
          <a:xfrm>
            <a:off x="1270000" y="2119810"/>
            <a:ext cx="7620000" cy="369332"/>
          </a:xfrm>
        </p:spPr>
        <p:txBody>
          <a:bodyPr anchor="ctr" anchorCtr="0">
            <a:spAutoFit/>
          </a:bodyPr>
          <a:lstStyle>
            <a:lvl1pPr algn="ctr">
              <a:defRPr lang="fr-FR" sz="2000" b="1" i="0" kern="1200" dirty="0">
                <a:solidFill>
                  <a:schemeClr val="bg1"/>
                </a:solidFill>
                <a:latin typeface="Arial Black" charset="0"/>
                <a:ea typeface="Arial Black" charset="0"/>
                <a:cs typeface="Arial Black" charset="0"/>
              </a:defRPr>
            </a:lvl1pPr>
          </a:lstStyle>
          <a:p>
            <a:r>
              <a:rPr lang="fr-FR" dirty="0"/>
              <a:t>CLIQUEZ ET MODIFIEZ LE TITRE</a:t>
            </a:r>
          </a:p>
        </p:txBody>
      </p:sp>
      <p:sp>
        <p:nvSpPr>
          <p:cNvPr id="6" name="Sous-titre 2"/>
          <p:cNvSpPr>
            <a:spLocks noGrp="1"/>
          </p:cNvSpPr>
          <p:nvPr>
            <p:ph type="subTitle" idx="1" hasCustomPrompt="1"/>
          </p:nvPr>
        </p:nvSpPr>
        <p:spPr>
          <a:xfrm>
            <a:off x="1270000" y="2461446"/>
            <a:ext cx="7620000" cy="400110"/>
          </a:xfrm>
        </p:spPr>
        <p:txBody>
          <a:bodyPr>
            <a:spAutoFit/>
          </a:bodyPr>
          <a:lstStyle>
            <a:lvl1pPr marL="0" indent="0" algn="ctr">
              <a:buNone/>
              <a:defRPr lang="fr-FR" sz="2000" b="1" i="0" kern="1200" dirty="0">
                <a:solidFill>
                  <a:srgbClr val="00B0F0"/>
                </a:solidFill>
                <a:latin typeface="Arial Black" charset="0"/>
                <a:ea typeface="Arial Black" charset="0"/>
                <a:cs typeface="Arial Black" charset="0"/>
              </a:defRPr>
            </a:lvl1pPr>
            <a:lvl2pPr marL="507995" indent="0" algn="ctr">
              <a:buNone/>
              <a:defRPr sz="2222"/>
            </a:lvl2pPr>
            <a:lvl3pPr marL="1015990" indent="0" algn="ctr">
              <a:buNone/>
              <a:defRPr sz="2000"/>
            </a:lvl3pPr>
            <a:lvl4pPr marL="1523985" indent="0" algn="ctr">
              <a:buNone/>
              <a:defRPr sz="1778"/>
            </a:lvl4pPr>
            <a:lvl5pPr marL="2031980" indent="0" algn="ctr">
              <a:buNone/>
              <a:defRPr sz="1778"/>
            </a:lvl5pPr>
            <a:lvl6pPr marL="2539975" indent="0" algn="ctr">
              <a:buNone/>
              <a:defRPr sz="1778"/>
            </a:lvl6pPr>
            <a:lvl7pPr marL="3047970" indent="0" algn="ctr">
              <a:buNone/>
              <a:defRPr sz="1778"/>
            </a:lvl7pPr>
            <a:lvl8pPr marL="3555964" indent="0" algn="ctr">
              <a:buNone/>
              <a:defRPr sz="1778"/>
            </a:lvl8pPr>
            <a:lvl9pPr marL="4063959" indent="0" algn="ctr">
              <a:buNone/>
              <a:defRPr sz="1778"/>
            </a:lvl9pPr>
          </a:lstStyle>
          <a:p>
            <a:r>
              <a:rPr lang="fr-FR" dirty="0"/>
              <a:t>CLIQUEZ POUR MODIFIER LE TITRE 2</a:t>
            </a:r>
          </a:p>
        </p:txBody>
      </p:sp>
      <p:sp>
        <p:nvSpPr>
          <p:cNvPr id="7" name="Espace réservé du contenu 2"/>
          <p:cNvSpPr>
            <a:spLocks noGrp="1"/>
          </p:cNvSpPr>
          <p:nvPr>
            <p:ph idx="10"/>
          </p:nvPr>
        </p:nvSpPr>
        <p:spPr>
          <a:xfrm>
            <a:off x="1270000" y="2830778"/>
            <a:ext cx="7620000" cy="480459"/>
          </a:xfrm>
        </p:spPr>
        <p:txBody>
          <a:bodyPr/>
          <a:lstStyle>
            <a:lvl1pPr>
              <a:lnSpc>
                <a:spcPct val="100000"/>
              </a:lnSpc>
              <a:defRPr/>
            </a:lvl1pPr>
            <a:lvl2pPr>
              <a:lnSpc>
                <a:spcPct val="100000"/>
              </a:lnSpc>
              <a:spcBef>
                <a:spcPts val="0"/>
              </a:spcBef>
              <a:defRPr/>
            </a:lvl2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Remerciements - Co Branding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Espace réservé du contenu 2"/>
          <p:cNvSpPr>
            <a:spLocks noGrp="1"/>
          </p:cNvSpPr>
          <p:nvPr>
            <p:ph idx="16" hasCustomPrompt="1"/>
          </p:nvPr>
        </p:nvSpPr>
        <p:spPr>
          <a:xfrm>
            <a:off x="318978" y="781236"/>
            <a:ext cx="9563887" cy="2423604"/>
          </a:xfrm>
          <a:prstGeom prst="rect">
            <a:avLst/>
          </a:prstGeom>
        </p:spPr>
        <p:txBody>
          <a:bodyPr/>
          <a:lstStyle>
            <a:lvl1pPr algn="ctr">
              <a:defRPr sz="2000">
                <a:solidFill>
                  <a:schemeClr val="bg1"/>
                </a:solidFill>
              </a:defRPr>
            </a:lvl1pPr>
            <a:lvl2pPr marL="145999" indent="0">
              <a:buNone/>
              <a:defRPr baseline="0"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</a:lstStyle>
          <a:p>
            <a:pPr lvl="0"/>
            <a:r>
              <a:rPr lang="fr-FR" dirty="0"/>
              <a:t>REMERCIEMENTS</a:t>
            </a:r>
          </a:p>
          <a:p>
            <a:pPr lvl="1"/>
            <a:r>
              <a:rPr lang="fr-FR" dirty="0"/>
              <a:t>Cliquez pour modifier les styles du texte du masque</a:t>
            </a:r>
          </a:p>
        </p:txBody>
      </p:sp>
      <p:sp>
        <p:nvSpPr>
          <p:cNvPr id="5" name="Rectangle 4"/>
          <p:cNvSpPr/>
          <p:nvPr userDrawn="1"/>
        </p:nvSpPr>
        <p:spPr>
          <a:xfrm>
            <a:off x="0" y="3808520"/>
            <a:ext cx="10160000" cy="65694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743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9206754" y="5343387"/>
            <a:ext cx="371886" cy="3032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00">
                <a:solidFill>
                  <a:srgbClr val="002060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fld id="{EB81167D-292E-8142-ABF3-3BDF0609D345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5928234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NES - couv co-branding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1"/>
          <p:cNvSpPr>
            <a:spLocks noGrp="1"/>
          </p:cNvSpPr>
          <p:nvPr>
            <p:ph type="ctrTitle" hasCustomPrompt="1"/>
          </p:nvPr>
        </p:nvSpPr>
        <p:spPr>
          <a:xfrm>
            <a:off x="1270000" y="2119810"/>
            <a:ext cx="7620000" cy="369332"/>
          </a:xfrm>
        </p:spPr>
        <p:txBody>
          <a:bodyPr anchor="ctr" anchorCtr="0">
            <a:spAutoFit/>
          </a:bodyPr>
          <a:lstStyle>
            <a:lvl1pPr algn="ctr">
              <a:defRPr lang="fr-FR" sz="2000" b="1" i="0" kern="1200" dirty="0">
                <a:solidFill>
                  <a:schemeClr val="bg1"/>
                </a:solidFill>
                <a:latin typeface="Arial Black" charset="0"/>
                <a:ea typeface="Arial Black" charset="0"/>
                <a:cs typeface="Arial Black" charset="0"/>
              </a:defRPr>
            </a:lvl1pPr>
          </a:lstStyle>
          <a:p>
            <a:r>
              <a:rPr lang="fr-FR" dirty="0"/>
              <a:t>CLIQUEZ ET MODIFIEZ LE TITRE</a:t>
            </a:r>
          </a:p>
        </p:txBody>
      </p:sp>
      <p:sp>
        <p:nvSpPr>
          <p:cNvPr id="6" name="Sous-titre 2"/>
          <p:cNvSpPr>
            <a:spLocks noGrp="1"/>
          </p:cNvSpPr>
          <p:nvPr>
            <p:ph type="subTitle" idx="1" hasCustomPrompt="1"/>
          </p:nvPr>
        </p:nvSpPr>
        <p:spPr>
          <a:xfrm>
            <a:off x="1270000" y="2461446"/>
            <a:ext cx="7620000" cy="400110"/>
          </a:xfrm>
        </p:spPr>
        <p:txBody>
          <a:bodyPr>
            <a:spAutoFit/>
          </a:bodyPr>
          <a:lstStyle>
            <a:lvl1pPr marL="0" indent="0" algn="ctr">
              <a:buNone/>
              <a:defRPr lang="fr-FR" sz="2000" b="1" i="0" kern="1200" dirty="0">
                <a:solidFill>
                  <a:srgbClr val="00B0F0"/>
                </a:solidFill>
                <a:latin typeface="Arial Black" charset="0"/>
                <a:ea typeface="Arial Black" charset="0"/>
                <a:cs typeface="Arial Black" charset="0"/>
              </a:defRPr>
            </a:lvl1pPr>
            <a:lvl2pPr marL="507995" indent="0" algn="ctr">
              <a:buNone/>
              <a:defRPr sz="2222"/>
            </a:lvl2pPr>
            <a:lvl3pPr marL="1015990" indent="0" algn="ctr">
              <a:buNone/>
              <a:defRPr sz="2000"/>
            </a:lvl3pPr>
            <a:lvl4pPr marL="1523985" indent="0" algn="ctr">
              <a:buNone/>
              <a:defRPr sz="1778"/>
            </a:lvl4pPr>
            <a:lvl5pPr marL="2031980" indent="0" algn="ctr">
              <a:buNone/>
              <a:defRPr sz="1778"/>
            </a:lvl5pPr>
            <a:lvl6pPr marL="2539975" indent="0" algn="ctr">
              <a:buNone/>
              <a:defRPr sz="1778"/>
            </a:lvl6pPr>
            <a:lvl7pPr marL="3047970" indent="0" algn="ctr">
              <a:buNone/>
              <a:defRPr sz="1778"/>
            </a:lvl7pPr>
            <a:lvl8pPr marL="3555964" indent="0" algn="ctr">
              <a:buNone/>
              <a:defRPr sz="1778"/>
            </a:lvl8pPr>
            <a:lvl9pPr marL="4063959" indent="0" algn="ctr">
              <a:buNone/>
              <a:defRPr sz="1778"/>
            </a:lvl9pPr>
          </a:lstStyle>
          <a:p>
            <a:r>
              <a:rPr lang="fr-FR" dirty="0"/>
              <a:t>CLIQUEZ POUR MODIFIER LE TITRE 2</a:t>
            </a:r>
          </a:p>
        </p:txBody>
      </p:sp>
      <p:sp>
        <p:nvSpPr>
          <p:cNvPr id="7" name="Espace réservé du contenu 2"/>
          <p:cNvSpPr>
            <a:spLocks noGrp="1"/>
          </p:cNvSpPr>
          <p:nvPr>
            <p:ph idx="10"/>
          </p:nvPr>
        </p:nvSpPr>
        <p:spPr>
          <a:xfrm>
            <a:off x="1270000" y="2830778"/>
            <a:ext cx="7620000" cy="480459"/>
          </a:xfrm>
        </p:spPr>
        <p:txBody>
          <a:bodyPr/>
          <a:lstStyle>
            <a:lvl1pPr>
              <a:lnSpc>
                <a:spcPct val="100000"/>
              </a:lnSpc>
              <a:defRPr/>
            </a:lvl1pPr>
            <a:lvl2pPr>
              <a:lnSpc>
                <a:spcPct val="100000"/>
              </a:lnSpc>
              <a:spcBef>
                <a:spcPts val="0"/>
              </a:spcBef>
              <a:defRPr/>
            </a:lvl2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NES - couv photo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2"/>
          <p:cNvSpPr>
            <a:spLocks noGrp="1" noChangeAspect="1"/>
          </p:cNvSpPr>
          <p:nvPr>
            <p:ph type="pic" idx="11"/>
          </p:nvPr>
        </p:nvSpPr>
        <p:spPr>
          <a:xfrm>
            <a:off x="0" y="1"/>
            <a:ext cx="10160000" cy="2018211"/>
          </a:xfrm>
        </p:spPr>
        <p:txBody>
          <a:bodyPr anchor="t"/>
          <a:lstStyle>
            <a:lvl1pPr marL="0" indent="0">
              <a:buNone/>
              <a:defRPr sz="2667" i="1">
                <a:solidFill>
                  <a:schemeClr val="bg1"/>
                </a:solidFill>
              </a:defRPr>
            </a:lvl1pPr>
            <a:lvl2pPr marL="380996" indent="0">
              <a:buNone/>
              <a:defRPr sz="2333"/>
            </a:lvl2pPr>
            <a:lvl3pPr marL="761992" indent="0">
              <a:buNone/>
              <a:defRPr sz="2000"/>
            </a:lvl3pPr>
            <a:lvl4pPr marL="1142989" indent="0">
              <a:buNone/>
              <a:defRPr sz="1667"/>
            </a:lvl4pPr>
            <a:lvl5pPr marL="1523985" indent="0">
              <a:buNone/>
              <a:defRPr sz="1667"/>
            </a:lvl5pPr>
            <a:lvl6pPr marL="1904981" indent="0">
              <a:buNone/>
              <a:defRPr sz="1667"/>
            </a:lvl6pPr>
            <a:lvl7pPr marL="2285977" indent="0">
              <a:buNone/>
              <a:defRPr sz="1667"/>
            </a:lvl7pPr>
            <a:lvl8pPr marL="2666973" indent="0">
              <a:buNone/>
              <a:defRPr sz="1667"/>
            </a:lvl8pPr>
            <a:lvl9pPr marL="3047970" indent="0">
              <a:buNone/>
              <a:defRPr sz="1667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6" name="Titre 1"/>
          <p:cNvSpPr>
            <a:spLocks noGrp="1"/>
          </p:cNvSpPr>
          <p:nvPr>
            <p:ph type="ctrTitle" hasCustomPrompt="1"/>
          </p:nvPr>
        </p:nvSpPr>
        <p:spPr>
          <a:xfrm>
            <a:off x="1270000" y="2119810"/>
            <a:ext cx="7620000" cy="369332"/>
          </a:xfrm>
        </p:spPr>
        <p:txBody>
          <a:bodyPr anchor="ctr" anchorCtr="0">
            <a:spAutoFit/>
          </a:bodyPr>
          <a:lstStyle>
            <a:lvl1pPr algn="ctr">
              <a:defRPr lang="fr-FR" sz="2000" b="1" i="0" kern="1200" dirty="0">
                <a:solidFill>
                  <a:schemeClr val="bg1"/>
                </a:solidFill>
                <a:latin typeface="Arial Black" charset="0"/>
                <a:ea typeface="Arial Black" charset="0"/>
                <a:cs typeface="Arial Black" charset="0"/>
              </a:defRPr>
            </a:lvl1pPr>
          </a:lstStyle>
          <a:p>
            <a:r>
              <a:rPr lang="fr-FR" dirty="0"/>
              <a:t>CLIQUEZ ET MODIFIEZ LE TITRE</a:t>
            </a:r>
          </a:p>
        </p:txBody>
      </p:sp>
      <p:sp>
        <p:nvSpPr>
          <p:cNvPr id="7" name="Sous-titre 2"/>
          <p:cNvSpPr>
            <a:spLocks noGrp="1"/>
          </p:cNvSpPr>
          <p:nvPr>
            <p:ph type="subTitle" idx="1" hasCustomPrompt="1"/>
          </p:nvPr>
        </p:nvSpPr>
        <p:spPr>
          <a:xfrm>
            <a:off x="1270000" y="2461446"/>
            <a:ext cx="7620000" cy="400110"/>
          </a:xfrm>
        </p:spPr>
        <p:txBody>
          <a:bodyPr>
            <a:spAutoFit/>
          </a:bodyPr>
          <a:lstStyle>
            <a:lvl1pPr marL="0" indent="0" algn="ctr">
              <a:buNone/>
              <a:defRPr lang="fr-FR" sz="2000" b="1" i="0" kern="1200" dirty="0">
                <a:solidFill>
                  <a:srgbClr val="00B0F0"/>
                </a:solidFill>
                <a:latin typeface="Arial Black" charset="0"/>
                <a:ea typeface="Arial Black" charset="0"/>
                <a:cs typeface="Arial Black" charset="0"/>
              </a:defRPr>
            </a:lvl1pPr>
            <a:lvl2pPr marL="507995" indent="0" algn="ctr">
              <a:buNone/>
              <a:defRPr sz="2222"/>
            </a:lvl2pPr>
            <a:lvl3pPr marL="1015990" indent="0" algn="ctr">
              <a:buNone/>
              <a:defRPr sz="2000"/>
            </a:lvl3pPr>
            <a:lvl4pPr marL="1523985" indent="0" algn="ctr">
              <a:buNone/>
              <a:defRPr sz="1778"/>
            </a:lvl4pPr>
            <a:lvl5pPr marL="2031980" indent="0" algn="ctr">
              <a:buNone/>
              <a:defRPr sz="1778"/>
            </a:lvl5pPr>
            <a:lvl6pPr marL="2539975" indent="0" algn="ctr">
              <a:buNone/>
              <a:defRPr sz="1778"/>
            </a:lvl6pPr>
            <a:lvl7pPr marL="3047970" indent="0" algn="ctr">
              <a:buNone/>
              <a:defRPr sz="1778"/>
            </a:lvl7pPr>
            <a:lvl8pPr marL="3555964" indent="0" algn="ctr">
              <a:buNone/>
              <a:defRPr sz="1778"/>
            </a:lvl8pPr>
            <a:lvl9pPr marL="4063959" indent="0" algn="ctr">
              <a:buNone/>
              <a:defRPr sz="1778"/>
            </a:lvl9pPr>
          </a:lstStyle>
          <a:p>
            <a:r>
              <a:rPr lang="fr-FR" dirty="0"/>
              <a:t>CLIQUEZ POUR MODIFIER LE TITRE 2</a:t>
            </a:r>
          </a:p>
        </p:txBody>
      </p:sp>
      <p:sp>
        <p:nvSpPr>
          <p:cNvPr id="8" name="Espace réservé du contenu 2"/>
          <p:cNvSpPr>
            <a:spLocks noGrp="1"/>
          </p:cNvSpPr>
          <p:nvPr>
            <p:ph idx="10"/>
          </p:nvPr>
        </p:nvSpPr>
        <p:spPr>
          <a:xfrm>
            <a:off x="1270000" y="2830778"/>
            <a:ext cx="7620000" cy="480459"/>
          </a:xfrm>
        </p:spPr>
        <p:txBody>
          <a:bodyPr/>
          <a:lstStyle>
            <a:lvl1pPr>
              <a:lnSpc>
                <a:spcPct val="100000"/>
              </a:lnSpc>
              <a:defRPr/>
            </a:lvl1pPr>
            <a:lvl2pPr>
              <a:lnSpc>
                <a:spcPct val="100000"/>
              </a:lnSpc>
              <a:spcBef>
                <a:spcPts val="0"/>
              </a:spcBef>
              <a:defRPr/>
            </a:lvl2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NES - couv photo proje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2"/>
          <p:cNvSpPr>
            <a:spLocks noGrp="1" noChangeAspect="1"/>
          </p:cNvSpPr>
          <p:nvPr>
            <p:ph type="pic" idx="11"/>
          </p:nvPr>
        </p:nvSpPr>
        <p:spPr>
          <a:xfrm>
            <a:off x="0" y="1"/>
            <a:ext cx="10160000" cy="2018211"/>
          </a:xfrm>
        </p:spPr>
        <p:txBody>
          <a:bodyPr anchor="t"/>
          <a:lstStyle>
            <a:lvl1pPr marL="0" indent="0">
              <a:buNone/>
              <a:defRPr sz="2667" i="1">
                <a:solidFill>
                  <a:schemeClr val="bg1"/>
                </a:solidFill>
              </a:defRPr>
            </a:lvl1pPr>
            <a:lvl2pPr marL="380996" indent="0">
              <a:buNone/>
              <a:defRPr sz="2333"/>
            </a:lvl2pPr>
            <a:lvl3pPr marL="761992" indent="0">
              <a:buNone/>
              <a:defRPr sz="2000"/>
            </a:lvl3pPr>
            <a:lvl4pPr marL="1142989" indent="0">
              <a:buNone/>
              <a:defRPr sz="1667"/>
            </a:lvl4pPr>
            <a:lvl5pPr marL="1523985" indent="0">
              <a:buNone/>
              <a:defRPr sz="1667"/>
            </a:lvl5pPr>
            <a:lvl6pPr marL="1904981" indent="0">
              <a:buNone/>
              <a:defRPr sz="1667"/>
            </a:lvl6pPr>
            <a:lvl7pPr marL="2285977" indent="0">
              <a:buNone/>
              <a:defRPr sz="1667"/>
            </a:lvl7pPr>
            <a:lvl8pPr marL="2666973" indent="0">
              <a:buNone/>
              <a:defRPr sz="1667"/>
            </a:lvl8pPr>
            <a:lvl9pPr marL="3047970" indent="0">
              <a:buNone/>
              <a:defRPr sz="1667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6" name="Titre 1"/>
          <p:cNvSpPr>
            <a:spLocks noGrp="1"/>
          </p:cNvSpPr>
          <p:nvPr>
            <p:ph type="ctrTitle" hasCustomPrompt="1"/>
          </p:nvPr>
        </p:nvSpPr>
        <p:spPr>
          <a:xfrm>
            <a:off x="1270000" y="2119810"/>
            <a:ext cx="7620000" cy="369332"/>
          </a:xfrm>
        </p:spPr>
        <p:txBody>
          <a:bodyPr anchor="ctr" anchorCtr="0">
            <a:spAutoFit/>
          </a:bodyPr>
          <a:lstStyle>
            <a:lvl1pPr algn="ctr">
              <a:defRPr lang="fr-FR" sz="2000" b="1" i="0" kern="1200" dirty="0">
                <a:solidFill>
                  <a:schemeClr val="bg1"/>
                </a:solidFill>
                <a:latin typeface="Arial Black" charset="0"/>
                <a:ea typeface="Arial Black" charset="0"/>
                <a:cs typeface="Arial Black" charset="0"/>
              </a:defRPr>
            </a:lvl1pPr>
          </a:lstStyle>
          <a:p>
            <a:r>
              <a:rPr lang="fr-FR" dirty="0"/>
              <a:t>CLIQUEZ ET MODIFIEZ LE TITRE</a:t>
            </a:r>
          </a:p>
        </p:txBody>
      </p:sp>
      <p:sp>
        <p:nvSpPr>
          <p:cNvPr id="7" name="Sous-titre 2"/>
          <p:cNvSpPr>
            <a:spLocks noGrp="1"/>
          </p:cNvSpPr>
          <p:nvPr>
            <p:ph type="subTitle" idx="1" hasCustomPrompt="1"/>
          </p:nvPr>
        </p:nvSpPr>
        <p:spPr>
          <a:xfrm>
            <a:off x="1270000" y="2461446"/>
            <a:ext cx="7620000" cy="400110"/>
          </a:xfrm>
        </p:spPr>
        <p:txBody>
          <a:bodyPr>
            <a:spAutoFit/>
          </a:bodyPr>
          <a:lstStyle>
            <a:lvl1pPr marL="0" indent="0" algn="ctr">
              <a:buNone/>
              <a:defRPr lang="fr-FR" sz="2000" b="1" i="0" kern="1200" dirty="0">
                <a:solidFill>
                  <a:srgbClr val="00B0F0"/>
                </a:solidFill>
                <a:latin typeface="Arial Black" charset="0"/>
                <a:ea typeface="Arial Black" charset="0"/>
                <a:cs typeface="Arial Black" charset="0"/>
              </a:defRPr>
            </a:lvl1pPr>
            <a:lvl2pPr marL="507995" indent="0" algn="ctr">
              <a:buNone/>
              <a:defRPr sz="2222"/>
            </a:lvl2pPr>
            <a:lvl3pPr marL="1015990" indent="0" algn="ctr">
              <a:buNone/>
              <a:defRPr sz="2000"/>
            </a:lvl3pPr>
            <a:lvl4pPr marL="1523985" indent="0" algn="ctr">
              <a:buNone/>
              <a:defRPr sz="1778"/>
            </a:lvl4pPr>
            <a:lvl5pPr marL="2031980" indent="0" algn="ctr">
              <a:buNone/>
              <a:defRPr sz="1778"/>
            </a:lvl5pPr>
            <a:lvl6pPr marL="2539975" indent="0" algn="ctr">
              <a:buNone/>
              <a:defRPr sz="1778"/>
            </a:lvl6pPr>
            <a:lvl7pPr marL="3047970" indent="0" algn="ctr">
              <a:buNone/>
              <a:defRPr sz="1778"/>
            </a:lvl7pPr>
            <a:lvl8pPr marL="3555964" indent="0" algn="ctr">
              <a:buNone/>
              <a:defRPr sz="1778"/>
            </a:lvl8pPr>
            <a:lvl9pPr marL="4063959" indent="0" algn="ctr">
              <a:buNone/>
              <a:defRPr sz="1778"/>
            </a:lvl9pPr>
          </a:lstStyle>
          <a:p>
            <a:r>
              <a:rPr lang="fr-FR" dirty="0"/>
              <a:t>CLIQUEZ POUR MODIFIER LE TITRE 2</a:t>
            </a:r>
          </a:p>
        </p:txBody>
      </p:sp>
      <p:sp>
        <p:nvSpPr>
          <p:cNvPr id="8" name="Espace réservé du contenu 2"/>
          <p:cNvSpPr>
            <a:spLocks noGrp="1"/>
          </p:cNvSpPr>
          <p:nvPr>
            <p:ph idx="10"/>
          </p:nvPr>
        </p:nvSpPr>
        <p:spPr>
          <a:xfrm>
            <a:off x="1270000" y="2830778"/>
            <a:ext cx="7620000" cy="480459"/>
          </a:xfrm>
        </p:spPr>
        <p:txBody>
          <a:bodyPr/>
          <a:lstStyle>
            <a:lvl1pPr>
              <a:lnSpc>
                <a:spcPct val="100000"/>
              </a:lnSpc>
              <a:defRPr/>
            </a:lvl1pPr>
            <a:lvl2pPr>
              <a:lnSpc>
                <a:spcPct val="100000"/>
              </a:lnSpc>
              <a:spcBef>
                <a:spcPts val="0"/>
              </a:spcBef>
              <a:defRPr/>
            </a:lvl2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NES - couv photo co-branding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2"/>
          <p:cNvSpPr>
            <a:spLocks noGrp="1" noChangeAspect="1"/>
          </p:cNvSpPr>
          <p:nvPr>
            <p:ph type="pic" idx="11"/>
          </p:nvPr>
        </p:nvSpPr>
        <p:spPr>
          <a:xfrm>
            <a:off x="0" y="1"/>
            <a:ext cx="10160000" cy="2018211"/>
          </a:xfrm>
        </p:spPr>
        <p:txBody>
          <a:bodyPr anchor="t"/>
          <a:lstStyle>
            <a:lvl1pPr marL="0" indent="0">
              <a:buNone/>
              <a:defRPr sz="2667" i="1">
                <a:solidFill>
                  <a:schemeClr val="bg1"/>
                </a:solidFill>
              </a:defRPr>
            </a:lvl1pPr>
            <a:lvl2pPr marL="380996" indent="0">
              <a:buNone/>
              <a:defRPr sz="2333"/>
            </a:lvl2pPr>
            <a:lvl3pPr marL="761992" indent="0">
              <a:buNone/>
              <a:defRPr sz="2000"/>
            </a:lvl3pPr>
            <a:lvl4pPr marL="1142989" indent="0">
              <a:buNone/>
              <a:defRPr sz="1667"/>
            </a:lvl4pPr>
            <a:lvl5pPr marL="1523985" indent="0">
              <a:buNone/>
              <a:defRPr sz="1667"/>
            </a:lvl5pPr>
            <a:lvl6pPr marL="1904981" indent="0">
              <a:buNone/>
              <a:defRPr sz="1667"/>
            </a:lvl6pPr>
            <a:lvl7pPr marL="2285977" indent="0">
              <a:buNone/>
              <a:defRPr sz="1667"/>
            </a:lvl7pPr>
            <a:lvl8pPr marL="2666973" indent="0">
              <a:buNone/>
              <a:defRPr sz="1667"/>
            </a:lvl8pPr>
            <a:lvl9pPr marL="3047970" indent="0">
              <a:buNone/>
              <a:defRPr sz="1667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6" name="Titre 1"/>
          <p:cNvSpPr>
            <a:spLocks noGrp="1"/>
          </p:cNvSpPr>
          <p:nvPr>
            <p:ph type="ctrTitle" hasCustomPrompt="1"/>
          </p:nvPr>
        </p:nvSpPr>
        <p:spPr>
          <a:xfrm>
            <a:off x="1270000" y="2119810"/>
            <a:ext cx="7620000" cy="369332"/>
          </a:xfrm>
        </p:spPr>
        <p:txBody>
          <a:bodyPr anchor="ctr" anchorCtr="0">
            <a:spAutoFit/>
          </a:bodyPr>
          <a:lstStyle>
            <a:lvl1pPr algn="ctr">
              <a:defRPr lang="fr-FR" sz="2000" b="1" i="0" kern="1200" dirty="0">
                <a:solidFill>
                  <a:schemeClr val="bg1"/>
                </a:solidFill>
                <a:latin typeface="Arial Black" charset="0"/>
                <a:ea typeface="Arial Black" charset="0"/>
                <a:cs typeface="Arial Black" charset="0"/>
              </a:defRPr>
            </a:lvl1pPr>
          </a:lstStyle>
          <a:p>
            <a:r>
              <a:rPr lang="fr-FR" dirty="0"/>
              <a:t>CLIQUEZ ET MODIFIEZ LE TITRE</a:t>
            </a:r>
          </a:p>
        </p:txBody>
      </p:sp>
      <p:sp>
        <p:nvSpPr>
          <p:cNvPr id="7" name="Sous-titre 2"/>
          <p:cNvSpPr>
            <a:spLocks noGrp="1"/>
          </p:cNvSpPr>
          <p:nvPr>
            <p:ph type="subTitle" idx="1" hasCustomPrompt="1"/>
          </p:nvPr>
        </p:nvSpPr>
        <p:spPr>
          <a:xfrm>
            <a:off x="1270000" y="2461446"/>
            <a:ext cx="7620000" cy="400110"/>
          </a:xfrm>
        </p:spPr>
        <p:txBody>
          <a:bodyPr>
            <a:spAutoFit/>
          </a:bodyPr>
          <a:lstStyle>
            <a:lvl1pPr marL="0" indent="0" algn="ctr">
              <a:buNone/>
              <a:defRPr lang="fr-FR" sz="2000" b="1" i="0" kern="1200" dirty="0">
                <a:solidFill>
                  <a:srgbClr val="00B0F0"/>
                </a:solidFill>
                <a:latin typeface="Arial Black" charset="0"/>
                <a:ea typeface="Arial Black" charset="0"/>
                <a:cs typeface="Arial Black" charset="0"/>
              </a:defRPr>
            </a:lvl1pPr>
            <a:lvl2pPr marL="507995" indent="0" algn="ctr">
              <a:buNone/>
              <a:defRPr sz="2222"/>
            </a:lvl2pPr>
            <a:lvl3pPr marL="1015990" indent="0" algn="ctr">
              <a:buNone/>
              <a:defRPr sz="2000"/>
            </a:lvl3pPr>
            <a:lvl4pPr marL="1523985" indent="0" algn="ctr">
              <a:buNone/>
              <a:defRPr sz="1778"/>
            </a:lvl4pPr>
            <a:lvl5pPr marL="2031980" indent="0" algn="ctr">
              <a:buNone/>
              <a:defRPr sz="1778"/>
            </a:lvl5pPr>
            <a:lvl6pPr marL="2539975" indent="0" algn="ctr">
              <a:buNone/>
              <a:defRPr sz="1778"/>
            </a:lvl6pPr>
            <a:lvl7pPr marL="3047970" indent="0" algn="ctr">
              <a:buNone/>
              <a:defRPr sz="1778"/>
            </a:lvl7pPr>
            <a:lvl8pPr marL="3555964" indent="0" algn="ctr">
              <a:buNone/>
              <a:defRPr sz="1778"/>
            </a:lvl8pPr>
            <a:lvl9pPr marL="4063959" indent="0" algn="ctr">
              <a:buNone/>
              <a:defRPr sz="1778"/>
            </a:lvl9pPr>
          </a:lstStyle>
          <a:p>
            <a:r>
              <a:rPr lang="fr-FR" dirty="0"/>
              <a:t>CLIQUEZ POUR MODIFIER LE TITRE 2</a:t>
            </a:r>
          </a:p>
        </p:txBody>
      </p:sp>
      <p:sp>
        <p:nvSpPr>
          <p:cNvPr id="8" name="Espace réservé du contenu 2"/>
          <p:cNvSpPr>
            <a:spLocks noGrp="1"/>
          </p:cNvSpPr>
          <p:nvPr>
            <p:ph idx="10"/>
          </p:nvPr>
        </p:nvSpPr>
        <p:spPr>
          <a:xfrm>
            <a:off x="1270000" y="2830778"/>
            <a:ext cx="7620000" cy="480459"/>
          </a:xfrm>
        </p:spPr>
        <p:txBody>
          <a:bodyPr/>
          <a:lstStyle>
            <a:lvl1pPr>
              <a:lnSpc>
                <a:spcPct val="100000"/>
              </a:lnSpc>
              <a:defRPr/>
            </a:lvl1pPr>
            <a:lvl2pPr>
              <a:lnSpc>
                <a:spcPct val="100000"/>
              </a:lnSpc>
              <a:spcBef>
                <a:spcPts val="0"/>
              </a:spcBef>
              <a:defRPr/>
            </a:lvl2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NES - couv photo vert.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2"/>
          <p:cNvSpPr>
            <a:spLocks noGrp="1" noChangeAspect="1"/>
          </p:cNvSpPr>
          <p:nvPr>
            <p:ph type="pic" idx="11"/>
          </p:nvPr>
        </p:nvSpPr>
        <p:spPr>
          <a:xfrm>
            <a:off x="0" y="0"/>
            <a:ext cx="4849091" cy="5715000"/>
          </a:xfrm>
        </p:spPr>
        <p:txBody>
          <a:bodyPr anchor="t"/>
          <a:lstStyle>
            <a:lvl1pPr marL="0" indent="0">
              <a:buNone/>
              <a:defRPr sz="2667" i="1">
                <a:solidFill>
                  <a:schemeClr val="bg1"/>
                </a:solidFill>
              </a:defRPr>
            </a:lvl1pPr>
            <a:lvl2pPr marL="380996" indent="0">
              <a:buNone/>
              <a:defRPr sz="2333"/>
            </a:lvl2pPr>
            <a:lvl3pPr marL="761992" indent="0">
              <a:buNone/>
              <a:defRPr sz="2000"/>
            </a:lvl3pPr>
            <a:lvl4pPr marL="1142989" indent="0">
              <a:buNone/>
              <a:defRPr sz="1667"/>
            </a:lvl4pPr>
            <a:lvl5pPr marL="1523985" indent="0">
              <a:buNone/>
              <a:defRPr sz="1667"/>
            </a:lvl5pPr>
            <a:lvl6pPr marL="1904981" indent="0">
              <a:buNone/>
              <a:defRPr sz="1667"/>
            </a:lvl6pPr>
            <a:lvl7pPr marL="2285977" indent="0">
              <a:buNone/>
              <a:defRPr sz="1667"/>
            </a:lvl7pPr>
            <a:lvl8pPr marL="2666973" indent="0">
              <a:buNone/>
              <a:defRPr sz="1667"/>
            </a:lvl8pPr>
            <a:lvl9pPr marL="3047970" indent="0">
              <a:buNone/>
              <a:defRPr sz="1667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6" name="Titre 1"/>
          <p:cNvSpPr>
            <a:spLocks noGrp="1"/>
          </p:cNvSpPr>
          <p:nvPr>
            <p:ph type="ctrTitle" hasCustomPrompt="1"/>
          </p:nvPr>
        </p:nvSpPr>
        <p:spPr>
          <a:xfrm>
            <a:off x="4849090" y="1949485"/>
            <a:ext cx="5310910" cy="369332"/>
          </a:xfrm>
        </p:spPr>
        <p:txBody>
          <a:bodyPr wrap="square" anchor="ctr" anchorCtr="0">
            <a:spAutoFit/>
          </a:bodyPr>
          <a:lstStyle>
            <a:lvl1pPr algn="ctr">
              <a:defRPr lang="fr-FR" sz="2000" b="1" i="0" kern="1200" dirty="0">
                <a:solidFill>
                  <a:schemeClr val="bg1"/>
                </a:solidFill>
                <a:latin typeface="Arial Black" charset="0"/>
                <a:ea typeface="Arial Black" charset="0"/>
                <a:cs typeface="Arial Black" charset="0"/>
              </a:defRPr>
            </a:lvl1pPr>
          </a:lstStyle>
          <a:p>
            <a:r>
              <a:rPr lang="fr-FR" dirty="0"/>
              <a:t>CLIQUEZ ET MODIFIEZ LE TITRE</a:t>
            </a:r>
          </a:p>
        </p:txBody>
      </p:sp>
      <p:sp>
        <p:nvSpPr>
          <p:cNvPr id="7" name="Sous-titre 2"/>
          <p:cNvSpPr>
            <a:spLocks noGrp="1"/>
          </p:cNvSpPr>
          <p:nvPr>
            <p:ph type="subTitle" idx="1" hasCustomPrompt="1"/>
          </p:nvPr>
        </p:nvSpPr>
        <p:spPr>
          <a:xfrm>
            <a:off x="4849090" y="2291121"/>
            <a:ext cx="5310910" cy="707886"/>
          </a:xfrm>
        </p:spPr>
        <p:txBody>
          <a:bodyPr wrap="square">
            <a:spAutoFit/>
          </a:bodyPr>
          <a:lstStyle>
            <a:lvl1pPr marL="0" indent="0" algn="ctr">
              <a:buNone/>
              <a:defRPr lang="fr-FR" sz="2000" b="1" i="0" kern="1200" dirty="0">
                <a:solidFill>
                  <a:srgbClr val="00B0F0"/>
                </a:solidFill>
                <a:latin typeface="Arial Black" charset="0"/>
                <a:ea typeface="Arial Black" charset="0"/>
                <a:cs typeface="Arial Black" charset="0"/>
              </a:defRPr>
            </a:lvl1pPr>
            <a:lvl2pPr marL="507995" indent="0" algn="ctr">
              <a:buNone/>
              <a:defRPr sz="2222"/>
            </a:lvl2pPr>
            <a:lvl3pPr marL="1015990" indent="0" algn="ctr">
              <a:buNone/>
              <a:defRPr sz="2000"/>
            </a:lvl3pPr>
            <a:lvl4pPr marL="1523985" indent="0" algn="ctr">
              <a:buNone/>
              <a:defRPr sz="1778"/>
            </a:lvl4pPr>
            <a:lvl5pPr marL="2031980" indent="0" algn="ctr">
              <a:buNone/>
              <a:defRPr sz="1778"/>
            </a:lvl5pPr>
            <a:lvl6pPr marL="2539975" indent="0" algn="ctr">
              <a:buNone/>
              <a:defRPr sz="1778"/>
            </a:lvl6pPr>
            <a:lvl7pPr marL="3047970" indent="0" algn="ctr">
              <a:buNone/>
              <a:defRPr sz="1778"/>
            </a:lvl7pPr>
            <a:lvl8pPr marL="3555964" indent="0" algn="ctr">
              <a:buNone/>
              <a:defRPr sz="1778"/>
            </a:lvl8pPr>
            <a:lvl9pPr marL="4063959" indent="0" algn="ctr">
              <a:buNone/>
              <a:defRPr sz="1778"/>
            </a:lvl9pPr>
          </a:lstStyle>
          <a:p>
            <a:r>
              <a:rPr lang="fr-FR" dirty="0"/>
              <a:t>CLIQUEZ POUR MODIFIER LE TITRE 2</a:t>
            </a:r>
          </a:p>
        </p:txBody>
      </p:sp>
      <p:sp>
        <p:nvSpPr>
          <p:cNvPr id="8" name="Espace réservé du contenu 2"/>
          <p:cNvSpPr>
            <a:spLocks noGrp="1"/>
          </p:cNvSpPr>
          <p:nvPr>
            <p:ph idx="10"/>
          </p:nvPr>
        </p:nvSpPr>
        <p:spPr>
          <a:xfrm>
            <a:off x="4849090" y="2660453"/>
            <a:ext cx="5310910" cy="480459"/>
          </a:xfrm>
        </p:spPr>
        <p:txBody>
          <a:bodyPr/>
          <a:lstStyle>
            <a:lvl1pPr>
              <a:lnSpc>
                <a:spcPct val="100000"/>
              </a:lnSpc>
              <a:defRPr/>
            </a:lvl1pPr>
            <a:lvl2pPr>
              <a:lnSpc>
                <a:spcPct val="100000"/>
              </a:lnSpc>
              <a:spcBef>
                <a:spcPts val="0"/>
              </a:spcBef>
              <a:defRPr/>
            </a:lvl2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NES - couv photo vert. proje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2"/>
          <p:cNvSpPr>
            <a:spLocks noGrp="1" noChangeAspect="1"/>
          </p:cNvSpPr>
          <p:nvPr>
            <p:ph type="pic" idx="11"/>
          </p:nvPr>
        </p:nvSpPr>
        <p:spPr>
          <a:xfrm>
            <a:off x="0" y="0"/>
            <a:ext cx="4849091" cy="5715000"/>
          </a:xfrm>
        </p:spPr>
        <p:txBody>
          <a:bodyPr anchor="t"/>
          <a:lstStyle>
            <a:lvl1pPr marL="0" indent="0">
              <a:buNone/>
              <a:defRPr sz="2667" i="1">
                <a:solidFill>
                  <a:schemeClr val="bg1"/>
                </a:solidFill>
              </a:defRPr>
            </a:lvl1pPr>
            <a:lvl2pPr marL="380996" indent="0">
              <a:buNone/>
              <a:defRPr sz="2333"/>
            </a:lvl2pPr>
            <a:lvl3pPr marL="761992" indent="0">
              <a:buNone/>
              <a:defRPr sz="2000"/>
            </a:lvl3pPr>
            <a:lvl4pPr marL="1142989" indent="0">
              <a:buNone/>
              <a:defRPr sz="1667"/>
            </a:lvl4pPr>
            <a:lvl5pPr marL="1523985" indent="0">
              <a:buNone/>
              <a:defRPr sz="1667"/>
            </a:lvl5pPr>
            <a:lvl6pPr marL="1904981" indent="0">
              <a:buNone/>
              <a:defRPr sz="1667"/>
            </a:lvl6pPr>
            <a:lvl7pPr marL="2285977" indent="0">
              <a:buNone/>
              <a:defRPr sz="1667"/>
            </a:lvl7pPr>
            <a:lvl8pPr marL="2666973" indent="0">
              <a:buNone/>
              <a:defRPr sz="1667"/>
            </a:lvl8pPr>
            <a:lvl9pPr marL="3047970" indent="0">
              <a:buNone/>
              <a:defRPr sz="1667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6" name="Titre 1"/>
          <p:cNvSpPr>
            <a:spLocks noGrp="1"/>
          </p:cNvSpPr>
          <p:nvPr>
            <p:ph type="ctrTitle" hasCustomPrompt="1"/>
          </p:nvPr>
        </p:nvSpPr>
        <p:spPr>
          <a:xfrm>
            <a:off x="4849090" y="1940514"/>
            <a:ext cx="5310910" cy="369332"/>
          </a:xfrm>
        </p:spPr>
        <p:txBody>
          <a:bodyPr wrap="square" anchor="ctr" anchorCtr="0">
            <a:spAutoFit/>
          </a:bodyPr>
          <a:lstStyle>
            <a:lvl1pPr algn="ctr">
              <a:defRPr lang="fr-FR" sz="2000" b="1" i="0" kern="1200" dirty="0">
                <a:solidFill>
                  <a:schemeClr val="bg1"/>
                </a:solidFill>
                <a:latin typeface="Arial Black" charset="0"/>
                <a:ea typeface="Arial Black" charset="0"/>
                <a:cs typeface="Arial Black" charset="0"/>
              </a:defRPr>
            </a:lvl1pPr>
          </a:lstStyle>
          <a:p>
            <a:r>
              <a:rPr lang="fr-FR" dirty="0"/>
              <a:t>CLIQUEZ ET MODIFIEZ LE TITRE</a:t>
            </a:r>
          </a:p>
        </p:txBody>
      </p:sp>
      <p:sp>
        <p:nvSpPr>
          <p:cNvPr id="7" name="Sous-titre 2"/>
          <p:cNvSpPr>
            <a:spLocks noGrp="1"/>
          </p:cNvSpPr>
          <p:nvPr>
            <p:ph type="subTitle" idx="1" hasCustomPrompt="1"/>
          </p:nvPr>
        </p:nvSpPr>
        <p:spPr>
          <a:xfrm>
            <a:off x="4849090" y="2282150"/>
            <a:ext cx="5310910" cy="707886"/>
          </a:xfrm>
        </p:spPr>
        <p:txBody>
          <a:bodyPr wrap="square">
            <a:spAutoFit/>
          </a:bodyPr>
          <a:lstStyle>
            <a:lvl1pPr marL="0" indent="0" algn="ctr">
              <a:buNone/>
              <a:defRPr lang="fr-FR" sz="2000" b="1" i="0" kern="1200" dirty="0">
                <a:solidFill>
                  <a:srgbClr val="00B0F0"/>
                </a:solidFill>
                <a:latin typeface="Arial Black" charset="0"/>
                <a:ea typeface="Arial Black" charset="0"/>
                <a:cs typeface="Arial Black" charset="0"/>
              </a:defRPr>
            </a:lvl1pPr>
            <a:lvl2pPr marL="507995" indent="0" algn="ctr">
              <a:buNone/>
              <a:defRPr sz="2222"/>
            </a:lvl2pPr>
            <a:lvl3pPr marL="1015990" indent="0" algn="ctr">
              <a:buNone/>
              <a:defRPr sz="2000"/>
            </a:lvl3pPr>
            <a:lvl4pPr marL="1523985" indent="0" algn="ctr">
              <a:buNone/>
              <a:defRPr sz="1778"/>
            </a:lvl4pPr>
            <a:lvl5pPr marL="2031980" indent="0" algn="ctr">
              <a:buNone/>
              <a:defRPr sz="1778"/>
            </a:lvl5pPr>
            <a:lvl6pPr marL="2539975" indent="0" algn="ctr">
              <a:buNone/>
              <a:defRPr sz="1778"/>
            </a:lvl6pPr>
            <a:lvl7pPr marL="3047970" indent="0" algn="ctr">
              <a:buNone/>
              <a:defRPr sz="1778"/>
            </a:lvl7pPr>
            <a:lvl8pPr marL="3555964" indent="0" algn="ctr">
              <a:buNone/>
              <a:defRPr sz="1778"/>
            </a:lvl8pPr>
            <a:lvl9pPr marL="4063959" indent="0" algn="ctr">
              <a:buNone/>
              <a:defRPr sz="1778"/>
            </a:lvl9pPr>
          </a:lstStyle>
          <a:p>
            <a:r>
              <a:rPr lang="fr-FR" dirty="0"/>
              <a:t>CLIQUEZ POUR MODIFIER LE TITRE 2</a:t>
            </a:r>
          </a:p>
        </p:txBody>
      </p:sp>
      <p:sp>
        <p:nvSpPr>
          <p:cNvPr id="8" name="Espace réservé du contenu 2"/>
          <p:cNvSpPr>
            <a:spLocks noGrp="1"/>
          </p:cNvSpPr>
          <p:nvPr>
            <p:ph idx="10"/>
          </p:nvPr>
        </p:nvSpPr>
        <p:spPr>
          <a:xfrm>
            <a:off x="4849090" y="2651482"/>
            <a:ext cx="5310910" cy="480459"/>
          </a:xfrm>
        </p:spPr>
        <p:txBody>
          <a:bodyPr/>
          <a:lstStyle>
            <a:lvl1pPr>
              <a:lnSpc>
                <a:spcPct val="100000"/>
              </a:lnSpc>
              <a:defRPr/>
            </a:lvl1pPr>
            <a:lvl2pPr>
              <a:lnSpc>
                <a:spcPct val="100000"/>
              </a:lnSpc>
              <a:spcBef>
                <a:spcPts val="0"/>
              </a:spcBef>
              <a:defRPr/>
            </a:lvl2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NES - couv photo vert. co-branding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2"/>
          <p:cNvSpPr>
            <a:spLocks noGrp="1" noChangeAspect="1"/>
          </p:cNvSpPr>
          <p:nvPr>
            <p:ph type="pic" idx="11"/>
          </p:nvPr>
        </p:nvSpPr>
        <p:spPr>
          <a:xfrm>
            <a:off x="0" y="0"/>
            <a:ext cx="4849091" cy="5715000"/>
          </a:xfrm>
        </p:spPr>
        <p:txBody>
          <a:bodyPr anchor="t"/>
          <a:lstStyle>
            <a:lvl1pPr marL="0" indent="0">
              <a:buNone/>
              <a:defRPr sz="2667" i="1">
                <a:solidFill>
                  <a:schemeClr val="bg1"/>
                </a:solidFill>
              </a:defRPr>
            </a:lvl1pPr>
            <a:lvl2pPr marL="380996" indent="0">
              <a:buNone/>
              <a:defRPr sz="2333"/>
            </a:lvl2pPr>
            <a:lvl3pPr marL="761992" indent="0">
              <a:buNone/>
              <a:defRPr sz="2000"/>
            </a:lvl3pPr>
            <a:lvl4pPr marL="1142989" indent="0">
              <a:buNone/>
              <a:defRPr sz="1667"/>
            </a:lvl4pPr>
            <a:lvl5pPr marL="1523985" indent="0">
              <a:buNone/>
              <a:defRPr sz="1667"/>
            </a:lvl5pPr>
            <a:lvl6pPr marL="1904981" indent="0">
              <a:buNone/>
              <a:defRPr sz="1667"/>
            </a:lvl6pPr>
            <a:lvl7pPr marL="2285977" indent="0">
              <a:buNone/>
              <a:defRPr sz="1667"/>
            </a:lvl7pPr>
            <a:lvl8pPr marL="2666973" indent="0">
              <a:buNone/>
              <a:defRPr sz="1667"/>
            </a:lvl8pPr>
            <a:lvl9pPr marL="3047970" indent="0">
              <a:buNone/>
              <a:defRPr sz="1667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6" name="Titre 1"/>
          <p:cNvSpPr>
            <a:spLocks noGrp="1"/>
          </p:cNvSpPr>
          <p:nvPr>
            <p:ph type="ctrTitle" hasCustomPrompt="1"/>
          </p:nvPr>
        </p:nvSpPr>
        <p:spPr>
          <a:xfrm>
            <a:off x="4849090" y="1940514"/>
            <a:ext cx="5310910" cy="369332"/>
          </a:xfrm>
        </p:spPr>
        <p:txBody>
          <a:bodyPr wrap="square" anchor="ctr" anchorCtr="0">
            <a:spAutoFit/>
          </a:bodyPr>
          <a:lstStyle>
            <a:lvl1pPr algn="ctr">
              <a:defRPr lang="fr-FR" sz="2000" b="1" i="0" kern="1200" dirty="0">
                <a:solidFill>
                  <a:schemeClr val="bg1"/>
                </a:solidFill>
                <a:latin typeface="Arial Black" charset="0"/>
                <a:ea typeface="Arial Black" charset="0"/>
                <a:cs typeface="Arial Black" charset="0"/>
              </a:defRPr>
            </a:lvl1pPr>
          </a:lstStyle>
          <a:p>
            <a:r>
              <a:rPr lang="fr-FR" dirty="0"/>
              <a:t>CLIQUEZ ET MODIFIEZ LE TITRE</a:t>
            </a:r>
          </a:p>
        </p:txBody>
      </p:sp>
      <p:sp>
        <p:nvSpPr>
          <p:cNvPr id="7" name="Sous-titre 2"/>
          <p:cNvSpPr>
            <a:spLocks noGrp="1"/>
          </p:cNvSpPr>
          <p:nvPr>
            <p:ph type="subTitle" idx="1" hasCustomPrompt="1"/>
          </p:nvPr>
        </p:nvSpPr>
        <p:spPr>
          <a:xfrm>
            <a:off x="4849090" y="2282150"/>
            <a:ext cx="5310910" cy="707886"/>
          </a:xfrm>
        </p:spPr>
        <p:txBody>
          <a:bodyPr wrap="square">
            <a:spAutoFit/>
          </a:bodyPr>
          <a:lstStyle>
            <a:lvl1pPr marL="0" indent="0" algn="ctr">
              <a:buNone/>
              <a:defRPr lang="fr-FR" sz="2000" b="1" i="0" kern="1200" dirty="0">
                <a:solidFill>
                  <a:srgbClr val="00B0F0"/>
                </a:solidFill>
                <a:latin typeface="Arial Black" charset="0"/>
                <a:ea typeface="Arial Black" charset="0"/>
                <a:cs typeface="Arial Black" charset="0"/>
              </a:defRPr>
            </a:lvl1pPr>
            <a:lvl2pPr marL="507995" indent="0" algn="ctr">
              <a:buNone/>
              <a:defRPr sz="2222"/>
            </a:lvl2pPr>
            <a:lvl3pPr marL="1015990" indent="0" algn="ctr">
              <a:buNone/>
              <a:defRPr sz="2000"/>
            </a:lvl3pPr>
            <a:lvl4pPr marL="1523985" indent="0" algn="ctr">
              <a:buNone/>
              <a:defRPr sz="1778"/>
            </a:lvl4pPr>
            <a:lvl5pPr marL="2031980" indent="0" algn="ctr">
              <a:buNone/>
              <a:defRPr sz="1778"/>
            </a:lvl5pPr>
            <a:lvl6pPr marL="2539975" indent="0" algn="ctr">
              <a:buNone/>
              <a:defRPr sz="1778"/>
            </a:lvl6pPr>
            <a:lvl7pPr marL="3047970" indent="0" algn="ctr">
              <a:buNone/>
              <a:defRPr sz="1778"/>
            </a:lvl7pPr>
            <a:lvl8pPr marL="3555964" indent="0" algn="ctr">
              <a:buNone/>
              <a:defRPr sz="1778"/>
            </a:lvl8pPr>
            <a:lvl9pPr marL="4063959" indent="0" algn="ctr">
              <a:buNone/>
              <a:defRPr sz="1778"/>
            </a:lvl9pPr>
          </a:lstStyle>
          <a:p>
            <a:r>
              <a:rPr lang="fr-FR" dirty="0"/>
              <a:t>CLIQUEZ POUR MODIFIER LE TITRE 2</a:t>
            </a:r>
          </a:p>
        </p:txBody>
      </p:sp>
      <p:sp>
        <p:nvSpPr>
          <p:cNvPr id="8" name="Espace réservé du contenu 2"/>
          <p:cNvSpPr>
            <a:spLocks noGrp="1"/>
          </p:cNvSpPr>
          <p:nvPr>
            <p:ph idx="10"/>
          </p:nvPr>
        </p:nvSpPr>
        <p:spPr>
          <a:xfrm>
            <a:off x="4849090" y="2651482"/>
            <a:ext cx="5310910" cy="480459"/>
          </a:xfrm>
        </p:spPr>
        <p:txBody>
          <a:bodyPr/>
          <a:lstStyle>
            <a:lvl1pPr>
              <a:lnSpc>
                <a:spcPct val="100000"/>
              </a:lnSpc>
              <a:defRPr/>
            </a:lvl1pPr>
            <a:lvl2pPr>
              <a:lnSpc>
                <a:spcPct val="100000"/>
              </a:lnSpc>
              <a:spcBef>
                <a:spcPts val="0"/>
              </a:spcBef>
              <a:defRPr/>
            </a:lvl2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3.xml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5" Type="http://schemas.openxmlformats.org/officeDocument/2006/relationships/image" Target="../media/image10.jpg"/><Relationship Id="rId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theme" Target="../theme/theme3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5" Type="http://schemas.openxmlformats.org/officeDocument/2006/relationships/slideLayout" Target="../slideLayouts/slideLayout18.xml"/><Relationship Id="rId4" Type="http://schemas.openxmlformats.org/officeDocument/2006/relationships/slideLayout" Target="../slideLayouts/slideLayout17.xml"/><Relationship Id="rId9" Type="http://schemas.openxmlformats.org/officeDocument/2006/relationships/image" Target="../media/image1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698500" y="304800"/>
            <a:ext cx="8763000" cy="11049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dirty="0"/>
              <a:t>CLIQUEZ ET MODIFIEZ LE TITRE 1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98500" y="1520825"/>
            <a:ext cx="8763000" cy="36274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/>
              <a:t>CLIQUEZ POUR MODIFIER LE TEXTE</a:t>
            </a:r>
          </a:p>
          <a:p>
            <a:pPr lvl="1"/>
            <a:r>
              <a:rPr lang="fr-FR" dirty="0"/>
              <a:t>Deuxième niveau</a:t>
            </a:r>
          </a:p>
        </p:txBody>
      </p:sp>
    </p:spTree>
    <p:extLst>
      <p:ext uri="{BB962C8B-B14F-4D97-AF65-F5344CB8AC3E}">
        <p14:creationId xmlns:p14="http://schemas.microsoft.com/office/powerpoint/2010/main" val="15820493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2" r:id="rId1"/>
    <p:sldLayoutId id="2147483763" r:id="rId2"/>
    <p:sldLayoutId id="2147483764" r:id="rId3"/>
    <p:sldLayoutId id="2147483769" r:id="rId4"/>
    <p:sldLayoutId id="2147483766" r:id="rId5"/>
    <p:sldLayoutId id="2147483768" r:id="rId6"/>
    <p:sldLayoutId id="2147483770" r:id="rId7"/>
    <p:sldLayoutId id="2147483771" r:id="rId8"/>
    <p:sldLayoutId id="2147483772" r:id="rId9"/>
    <p:sldLayoutId id="2147483817" r:id="rId10"/>
  </p:sldLayoutIdLst>
  <p:hf hdr="0" dt="0"/>
  <p:txStyles>
    <p:titleStyle>
      <a:lvl1pPr algn="ctr" defTabSz="1015990" rtl="0" eaLnBrk="1" latinLnBrk="0" hangingPunct="1">
        <a:lnSpc>
          <a:spcPct val="90000"/>
        </a:lnSpc>
        <a:spcBef>
          <a:spcPct val="0"/>
        </a:spcBef>
        <a:buNone/>
        <a:defRPr lang="fr-FR" sz="1800" b="1" i="0" kern="1200" dirty="0">
          <a:solidFill>
            <a:schemeClr val="bg1"/>
          </a:solidFill>
          <a:latin typeface="Arial Black" charset="0"/>
          <a:ea typeface="Arial Black" charset="0"/>
          <a:cs typeface="Arial Black" charset="0"/>
        </a:defRPr>
      </a:lvl1pPr>
    </p:titleStyle>
    <p:bodyStyle>
      <a:lvl1pPr marL="0" indent="0" algn="ctr" defTabSz="1015990" rtl="0" eaLnBrk="1" latinLnBrk="0" hangingPunct="1">
        <a:lnSpc>
          <a:spcPct val="100000"/>
        </a:lnSpc>
        <a:spcBef>
          <a:spcPts val="1111"/>
        </a:spcBef>
        <a:buFont typeface="Arial"/>
        <a:buNone/>
        <a:defRPr sz="1800" b="1" i="0" kern="1200">
          <a:solidFill>
            <a:schemeClr val="bg1"/>
          </a:solidFill>
          <a:latin typeface="Arial Black" charset="0"/>
          <a:ea typeface="Arial Black" charset="0"/>
          <a:cs typeface="Arial Black" charset="0"/>
        </a:defRPr>
      </a:lvl1pPr>
      <a:lvl2pPr marL="0" indent="0" algn="ctr" defTabSz="761992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None/>
        <a:defRPr lang="fr-FR" sz="1800" b="1" i="0" kern="1200" dirty="0" smtClean="0">
          <a:solidFill>
            <a:srgbClr val="00B0F0"/>
          </a:solidFill>
          <a:latin typeface="Arial" charset="0"/>
          <a:ea typeface="Arial" charset="0"/>
          <a:cs typeface="Arial" charset="0"/>
        </a:defRPr>
      </a:lvl2pPr>
      <a:lvl3pPr marL="1269987" indent="-253997" algn="l" defTabSz="1015990" rtl="0" eaLnBrk="1" latinLnBrk="0" hangingPunct="1">
        <a:lnSpc>
          <a:spcPct val="90000"/>
        </a:lnSpc>
        <a:spcBef>
          <a:spcPts val="556"/>
        </a:spcBef>
        <a:buFont typeface="Arial"/>
        <a:buChar char="•"/>
        <a:defRPr sz="2222" kern="1200">
          <a:solidFill>
            <a:schemeClr val="bg1"/>
          </a:solidFill>
          <a:latin typeface="Arial" charset="0"/>
          <a:ea typeface="Arial" charset="0"/>
          <a:cs typeface="Arial" charset="0"/>
        </a:defRPr>
      </a:lvl3pPr>
      <a:lvl4pPr marL="1777982" indent="-253997" algn="l" defTabSz="1015990" rtl="0" eaLnBrk="1" latinLnBrk="0" hangingPunct="1">
        <a:lnSpc>
          <a:spcPct val="90000"/>
        </a:lnSpc>
        <a:spcBef>
          <a:spcPts val="556"/>
        </a:spcBef>
        <a:buFont typeface="Arial"/>
        <a:buChar char="•"/>
        <a:defRPr sz="2000" kern="1200">
          <a:solidFill>
            <a:schemeClr val="bg1"/>
          </a:solidFill>
          <a:latin typeface="Arial" charset="0"/>
          <a:ea typeface="Arial" charset="0"/>
          <a:cs typeface="Arial" charset="0"/>
        </a:defRPr>
      </a:lvl4pPr>
      <a:lvl5pPr marL="2285977" indent="-253997" algn="l" defTabSz="1015990" rtl="0" eaLnBrk="1" latinLnBrk="0" hangingPunct="1">
        <a:lnSpc>
          <a:spcPct val="90000"/>
        </a:lnSpc>
        <a:spcBef>
          <a:spcPts val="556"/>
        </a:spcBef>
        <a:buFont typeface="Arial"/>
        <a:buChar char="•"/>
        <a:defRPr sz="2000" kern="1200">
          <a:solidFill>
            <a:schemeClr val="bg1"/>
          </a:solidFill>
          <a:latin typeface="Arial" charset="0"/>
          <a:ea typeface="Arial" charset="0"/>
          <a:cs typeface="Arial" charset="0"/>
        </a:defRPr>
      </a:lvl5pPr>
      <a:lvl6pPr marL="2793972" indent="-253997" algn="l" defTabSz="1015990" rtl="0" eaLnBrk="1" latinLnBrk="0" hangingPunct="1">
        <a:lnSpc>
          <a:spcPct val="90000"/>
        </a:lnSpc>
        <a:spcBef>
          <a:spcPts val="556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301967" indent="-253997" algn="l" defTabSz="1015990" rtl="0" eaLnBrk="1" latinLnBrk="0" hangingPunct="1">
        <a:lnSpc>
          <a:spcPct val="90000"/>
        </a:lnSpc>
        <a:spcBef>
          <a:spcPts val="556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809962" indent="-253997" algn="l" defTabSz="1015990" rtl="0" eaLnBrk="1" latinLnBrk="0" hangingPunct="1">
        <a:lnSpc>
          <a:spcPct val="90000"/>
        </a:lnSpc>
        <a:spcBef>
          <a:spcPts val="556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317957" indent="-253997" algn="l" defTabSz="1015990" rtl="0" eaLnBrk="1" latinLnBrk="0" hangingPunct="1">
        <a:lnSpc>
          <a:spcPct val="90000"/>
        </a:lnSpc>
        <a:spcBef>
          <a:spcPts val="556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10159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7995" algn="l" defTabSz="10159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15990" algn="l" defTabSz="10159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23985" algn="l" defTabSz="10159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31980" algn="l" defTabSz="10159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39975" algn="l" defTabSz="10159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47970" algn="l" defTabSz="10159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555964" algn="l" defTabSz="10159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063959" algn="l" defTabSz="10159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5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45440" y="507991"/>
            <a:ext cx="9116060" cy="369332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/>
          <a:p>
            <a:r>
              <a:rPr lang="fr-FR" dirty="0"/>
              <a:t>Sommaire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145280" y="1520825"/>
            <a:ext cx="5316220" cy="36274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9188824" y="5343387"/>
            <a:ext cx="371886" cy="3032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00">
                <a:solidFill>
                  <a:srgbClr val="002060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fld id="{EB81167D-292E-8142-ABF3-3BDF0609D345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6" name="Espace réservé du pied de page 2"/>
          <p:cNvSpPr>
            <a:spLocks noGrp="1"/>
          </p:cNvSpPr>
          <p:nvPr>
            <p:ph type="ftr" sz="quarter" idx="3"/>
          </p:nvPr>
        </p:nvSpPr>
        <p:spPr>
          <a:xfrm>
            <a:off x="80975" y="5215010"/>
            <a:ext cx="3429000" cy="3032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 smtClean="0"/>
              <a:t>DIrection du Numérique, de l'exploitation et des Opérations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37208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5" r:id="rId1"/>
    <p:sldLayoutId id="2147483785" r:id="rId2"/>
    <p:sldLayoutId id="2147483818" r:id="rId3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1015990" rtl="0" eaLnBrk="1" latinLnBrk="0" hangingPunct="1">
        <a:lnSpc>
          <a:spcPct val="90000"/>
        </a:lnSpc>
        <a:spcBef>
          <a:spcPct val="0"/>
        </a:spcBef>
        <a:buNone/>
        <a:defRPr sz="2000" b="1" i="0" kern="1200">
          <a:solidFill>
            <a:srgbClr val="002060"/>
          </a:solidFill>
          <a:latin typeface="Arial Black" charset="0"/>
          <a:ea typeface="Arial Black" charset="0"/>
          <a:cs typeface="Arial Black" charset="0"/>
        </a:defRPr>
      </a:lvl1pPr>
    </p:titleStyle>
    <p:bodyStyle>
      <a:lvl1pPr marL="0" indent="0" algn="l" defTabSz="1015990" rtl="0" eaLnBrk="1" latinLnBrk="0" hangingPunct="1">
        <a:lnSpc>
          <a:spcPct val="100000"/>
        </a:lnSpc>
        <a:spcBef>
          <a:spcPts val="0"/>
        </a:spcBef>
        <a:spcAft>
          <a:spcPts val="1333"/>
        </a:spcAft>
        <a:buFont typeface="Arial"/>
        <a:buNone/>
        <a:defRPr sz="1800" kern="1200">
          <a:solidFill>
            <a:srgbClr val="002060"/>
          </a:solidFill>
          <a:latin typeface="Arial" charset="0"/>
          <a:ea typeface="Arial" charset="0"/>
          <a:cs typeface="Arial" charset="0"/>
        </a:defRPr>
      </a:lvl1pPr>
      <a:lvl2pPr marL="761992" indent="-253997" algn="l" defTabSz="1015990" rtl="0" eaLnBrk="1" latinLnBrk="0" hangingPunct="1">
        <a:lnSpc>
          <a:spcPct val="100000"/>
        </a:lnSpc>
        <a:spcBef>
          <a:spcPts val="0"/>
        </a:spcBef>
        <a:spcAft>
          <a:spcPts val="1333"/>
        </a:spcAft>
        <a:buClr>
          <a:srgbClr val="00B0F0"/>
        </a:buClr>
        <a:buFont typeface="Wingdings" panose="05000000000000000000" pitchFamily="2" charset="2"/>
        <a:buChar char="v"/>
        <a:defRPr sz="1800" kern="1200">
          <a:solidFill>
            <a:srgbClr val="002060"/>
          </a:solidFill>
          <a:latin typeface="Arial" charset="0"/>
          <a:ea typeface="Arial" charset="0"/>
          <a:cs typeface="Arial" charset="0"/>
        </a:defRPr>
      </a:lvl2pPr>
      <a:lvl3pPr marL="1269987" indent="-253997" algn="l" defTabSz="1015990" rtl="0" eaLnBrk="1" latinLnBrk="0" hangingPunct="1">
        <a:lnSpc>
          <a:spcPct val="100000"/>
        </a:lnSpc>
        <a:spcBef>
          <a:spcPts val="0"/>
        </a:spcBef>
        <a:spcAft>
          <a:spcPts val="1333"/>
        </a:spcAft>
        <a:buClr>
          <a:srgbClr val="00B0F0"/>
        </a:buClr>
        <a:buFont typeface="Wingdings" panose="05000000000000000000" pitchFamily="2" charset="2"/>
        <a:buChar char="Ø"/>
        <a:defRPr sz="1600" kern="1200">
          <a:solidFill>
            <a:srgbClr val="002060"/>
          </a:solidFill>
          <a:latin typeface="Arial" charset="0"/>
          <a:ea typeface="Arial" charset="0"/>
          <a:cs typeface="Arial" charset="0"/>
        </a:defRPr>
      </a:lvl3pPr>
      <a:lvl4pPr marL="1777982" indent="-253997" algn="l" defTabSz="1015990" rtl="0" eaLnBrk="1" latinLnBrk="0" hangingPunct="1">
        <a:lnSpc>
          <a:spcPct val="100000"/>
        </a:lnSpc>
        <a:spcBef>
          <a:spcPts val="0"/>
        </a:spcBef>
        <a:spcAft>
          <a:spcPts val="1333"/>
        </a:spcAft>
        <a:buClr>
          <a:srgbClr val="00B0F0"/>
        </a:buClr>
        <a:buFont typeface="Courier New" panose="02070309020205020404" pitchFamily="49" charset="0"/>
        <a:buChar char="o"/>
        <a:defRPr sz="1500" kern="1200">
          <a:solidFill>
            <a:srgbClr val="002060"/>
          </a:solidFill>
          <a:latin typeface="Arial" charset="0"/>
          <a:ea typeface="Arial" charset="0"/>
          <a:cs typeface="Arial" charset="0"/>
        </a:defRPr>
      </a:lvl4pPr>
      <a:lvl5pPr marL="2285977" indent="-253997" algn="l" defTabSz="1015990" rtl="0" eaLnBrk="1" latinLnBrk="0" hangingPunct="1">
        <a:lnSpc>
          <a:spcPct val="100000"/>
        </a:lnSpc>
        <a:spcBef>
          <a:spcPts val="0"/>
        </a:spcBef>
        <a:spcAft>
          <a:spcPts val="1333"/>
        </a:spcAft>
        <a:buClr>
          <a:srgbClr val="00B0F0"/>
        </a:buClr>
        <a:buFont typeface="Arial"/>
        <a:buChar char="•"/>
        <a:defRPr sz="1400" kern="1200">
          <a:solidFill>
            <a:srgbClr val="002060"/>
          </a:solidFill>
          <a:latin typeface="Arial" charset="0"/>
          <a:ea typeface="Arial" charset="0"/>
          <a:cs typeface="Arial" charset="0"/>
        </a:defRPr>
      </a:lvl5pPr>
      <a:lvl6pPr marL="2793972" indent="-253997" algn="l" defTabSz="1015990" rtl="0" eaLnBrk="1" latinLnBrk="0" hangingPunct="1">
        <a:lnSpc>
          <a:spcPct val="90000"/>
        </a:lnSpc>
        <a:spcBef>
          <a:spcPts val="556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301967" indent="-253997" algn="l" defTabSz="1015990" rtl="0" eaLnBrk="1" latinLnBrk="0" hangingPunct="1">
        <a:lnSpc>
          <a:spcPct val="90000"/>
        </a:lnSpc>
        <a:spcBef>
          <a:spcPts val="556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809962" indent="-253997" algn="l" defTabSz="1015990" rtl="0" eaLnBrk="1" latinLnBrk="0" hangingPunct="1">
        <a:lnSpc>
          <a:spcPct val="90000"/>
        </a:lnSpc>
        <a:spcBef>
          <a:spcPts val="556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317957" indent="-253997" algn="l" defTabSz="1015990" rtl="0" eaLnBrk="1" latinLnBrk="0" hangingPunct="1">
        <a:lnSpc>
          <a:spcPct val="90000"/>
        </a:lnSpc>
        <a:spcBef>
          <a:spcPts val="556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10159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7995" algn="l" defTabSz="10159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15990" algn="l" defTabSz="10159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23985" algn="l" defTabSz="10159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31980" algn="l" defTabSz="10159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39975" algn="l" defTabSz="10159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47970" algn="l" defTabSz="10159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555964" algn="l" defTabSz="10159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063959" algn="l" defTabSz="10159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9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17500" y="543997"/>
            <a:ext cx="8763000" cy="369332"/>
          </a:xfrm>
          <a:prstGeom prst="rect">
            <a:avLst/>
          </a:prstGeom>
        </p:spPr>
        <p:txBody>
          <a:bodyPr vert="horz" lIns="91440" tIns="45720" rIns="91440" bIns="45720" rtlCol="0" anchor="ctr">
            <a:spAutoFit/>
          </a:bodyPr>
          <a:lstStyle/>
          <a:p>
            <a:r>
              <a:rPr lang="fr-FR" dirty="0"/>
              <a:t>CLIQUEZ ET MODIFIEZ LE TITRE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idx="1"/>
          </p:nvPr>
        </p:nvSpPr>
        <p:spPr>
          <a:xfrm>
            <a:off x="698500" y="1520825"/>
            <a:ext cx="8763000" cy="36274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9188824" y="5343387"/>
            <a:ext cx="371886" cy="3032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00">
                <a:solidFill>
                  <a:srgbClr val="002060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fld id="{EB81167D-292E-8142-ABF3-3BDF0609D345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3"/>
          </p:nvPr>
        </p:nvSpPr>
        <p:spPr>
          <a:xfrm>
            <a:off x="80975" y="5215010"/>
            <a:ext cx="3429000" cy="3032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 smtClean="0"/>
              <a:t>DIrection du Numérique, de l'exploitation et des Opérations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495609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0" r:id="rId1"/>
    <p:sldLayoutId id="2147483788" r:id="rId2"/>
    <p:sldLayoutId id="2147483799" r:id="rId3"/>
    <p:sldLayoutId id="2147483798" r:id="rId4"/>
    <p:sldLayoutId id="2147483801" r:id="rId5"/>
    <p:sldLayoutId id="2147483803" r:id="rId6"/>
    <p:sldLayoutId id="2147483804" r:id="rId7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1015990" rtl="0" eaLnBrk="1" latinLnBrk="0" hangingPunct="1">
        <a:lnSpc>
          <a:spcPct val="90000"/>
        </a:lnSpc>
        <a:spcBef>
          <a:spcPct val="0"/>
        </a:spcBef>
        <a:buNone/>
        <a:defRPr lang="fr-FR" sz="2000" b="1" i="0" kern="1200" smtClean="0">
          <a:solidFill>
            <a:srgbClr val="002060"/>
          </a:solidFill>
          <a:latin typeface="Arial Black" charset="0"/>
          <a:ea typeface="Arial Black" charset="0"/>
          <a:cs typeface="Arial Black" charset="0"/>
        </a:defRPr>
      </a:lvl1pPr>
    </p:titleStyle>
    <p:bodyStyle>
      <a:lvl1pPr marL="0" indent="0" algn="l" defTabSz="1015990" rtl="0" eaLnBrk="1" latinLnBrk="0" hangingPunct="1">
        <a:lnSpc>
          <a:spcPct val="100000"/>
        </a:lnSpc>
        <a:spcBef>
          <a:spcPts val="0"/>
        </a:spcBef>
        <a:spcAft>
          <a:spcPts val="1333"/>
        </a:spcAft>
        <a:buFont typeface="Arial"/>
        <a:buNone/>
        <a:defRPr lang="fr-FR" sz="1800" b="1" kern="1200" dirty="0" smtClean="0">
          <a:solidFill>
            <a:srgbClr val="002060"/>
          </a:solidFill>
          <a:latin typeface="Arial" charset="0"/>
          <a:ea typeface="Arial" charset="0"/>
          <a:cs typeface="Arial" charset="0"/>
        </a:defRPr>
      </a:lvl1pPr>
      <a:lvl2pPr marL="399996" indent="-253997" algn="l" defTabSz="1015990" rtl="0" eaLnBrk="1" latinLnBrk="0" hangingPunct="1">
        <a:lnSpc>
          <a:spcPct val="100000"/>
        </a:lnSpc>
        <a:spcBef>
          <a:spcPts val="0"/>
        </a:spcBef>
        <a:spcAft>
          <a:spcPts val="1333"/>
        </a:spcAft>
        <a:buClr>
          <a:srgbClr val="00B0F0"/>
        </a:buClr>
        <a:buFont typeface="Wingdings" panose="05000000000000000000" pitchFamily="2" charset="2"/>
        <a:buChar char="v"/>
        <a:defRPr sz="1800" kern="1200">
          <a:solidFill>
            <a:srgbClr val="002060"/>
          </a:solidFill>
          <a:latin typeface="Arial" charset="0"/>
          <a:ea typeface="Arial" charset="0"/>
          <a:cs typeface="Arial" charset="0"/>
        </a:defRPr>
      </a:lvl2pPr>
      <a:lvl3pPr marL="679993" indent="-253997" algn="l" defTabSz="1015990" rtl="0" eaLnBrk="1" latinLnBrk="0" hangingPunct="1">
        <a:lnSpc>
          <a:spcPct val="100000"/>
        </a:lnSpc>
        <a:spcBef>
          <a:spcPts val="0"/>
        </a:spcBef>
        <a:spcAft>
          <a:spcPts val="1333"/>
        </a:spcAft>
        <a:buClr>
          <a:srgbClr val="00B0F0"/>
        </a:buClr>
        <a:buFont typeface="Wingdings" panose="05000000000000000000" pitchFamily="2" charset="2"/>
        <a:buChar char="Ø"/>
        <a:defRPr sz="1600" kern="1200">
          <a:solidFill>
            <a:srgbClr val="002060"/>
          </a:solidFill>
          <a:latin typeface="Arial" charset="0"/>
          <a:ea typeface="Arial" charset="0"/>
          <a:cs typeface="Arial" charset="0"/>
        </a:defRPr>
      </a:lvl3pPr>
      <a:lvl4pPr marL="1777982" indent="-253997" algn="l" defTabSz="1015990" rtl="0" eaLnBrk="1" latinLnBrk="0" hangingPunct="1">
        <a:lnSpc>
          <a:spcPct val="90000"/>
        </a:lnSpc>
        <a:spcBef>
          <a:spcPts val="556"/>
        </a:spcBef>
        <a:buFont typeface="Arial"/>
        <a:buChar char="•"/>
        <a:defRPr sz="2000" kern="1200">
          <a:solidFill>
            <a:srgbClr val="002060"/>
          </a:solidFill>
          <a:latin typeface="Arial" charset="0"/>
          <a:ea typeface="Arial" charset="0"/>
          <a:cs typeface="Arial" charset="0"/>
        </a:defRPr>
      </a:lvl4pPr>
      <a:lvl5pPr marL="2285977" indent="-253997" algn="l" defTabSz="1015990" rtl="0" eaLnBrk="1" latinLnBrk="0" hangingPunct="1">
        <a:lnSpc>
          <a:spcPct val="90000"/>
        </a:lnSpc>
        <a:spcBef>
          <a:spcPts val="556"/>
        </a:spcBef>
        <a:buFont typeface="Arial"/>
        <a:buChar char="•"/>
        <a:defRPr sz="2000" kern="1200">
          <a:solidFill>
            <a:srgbClr val="002060"/>
          </a:solidFill>
          <a:latin typeface="Arial" charset="0"/>
          <a:ea typeface="Arial" charset="0"/>
          <a:cs typeface="Arial" charset="0"/>
        </a:defRPr>
      </a:lvl5pPr>
      <a:lvl6pPr marL="2793972" indent="-253997" algn="l" defTabSz="1015990" rtl="0" eaLnBrk="1" latinLnBrk="0" hangingPunct="1">
        <a:lnSpc>
          <a:spcPct val="90000"/>
        </a:lnSpc>
        <a:spcBef>
          <a:spcPts val="556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301967" indent="-253997" algn="l" defTabSz="1015990" rtl="0" eaLnBrk="1" latinLnBrk="0" hangingPunct="1">
        <a:lnSpc>
          <a:spcPct val="90000"/>
        </a:lnSpc>
        <a:spcBef>
          <a:spcPts val="556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809962" indent="-253997" algn="l" defTabSz="1015990" rtl="0" eaLnBrk="1" latinLnBrk="0" hangingPunct="1">
        <a:lnSpc>
          <a:spcPct val="90000"/>
        </a:lnSpc>
        <a:spcBef>
          <a:spcPts val="556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317957" indent="-253997" algn="l" defTabSz="1015990" rtl="0" eaLnBrk="1" latinLnBrk="0" hangingPunct="1">
        <a:lnSpc>
          <a:spcPct val="90000"/>
        </a:lnSpc>
        <a:spcBef>
          <a:spcPts val="556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10159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7995" algn="l" defTabSz="10159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15990" algn="l" defTabSz="10159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23985" algn="l" defTabSz="10159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31980" algn="l" defTabSz="10159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39975" algn="l" defTabSz="10159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47970" algn="l" defTabSz="10159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555964" algn="l" defTabSz="10159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063959" algn="l" defTabSz="10159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18.png"/><Relationship Id="rId5" Type="http://schemas.openxmlformats.org/officeDocument/2006/relationships/image" Target="../media/image17.jpeg"/><Relationship Id="rId4" Type="http://schemas.openxmlformats.org/officeDocument/2006/relationships/image" Target="../media/image1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20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itre 20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smtClean="0"/>
              <a:t>CEOS – WGISS #49</a:t>
            </a:r>
            <a:endParaRPr lang="fr-FR" dirty="0"/>
          </a:p>
        </p:txBody>
      </p:sp>
      <p:sp>
        <p:nvSpPr>
          <p:cNvPr id="22" name="Sous-titre 21"/>
          <p:cNvSpPr>
            <a:spLocks noGrp="1"/>
          </p:cNvSpPr>
          <p:nvPr>
            <p:ph type="subTitle" idx="1"/>
          </p:nvPr>
        </p:nvSpPr>
        <p:spPr>
          <a:xfrm>
            <a:off x="1270000" y="2461446"/>
            <a:ext cx="7620000" cy="400110"/>
          </a:xfrm>
        </p:spPr>
        <p:txBody>
          <a:bodyPr/>
          <a:lstStyle/>
          <a:p>
            <a:r>
              <a:rPr lang="fr-FR" dirty="0" smtClean="0"/>
              <a:t>PID at CNES – Common DOI server</a:t>
            </a:r>
            <a:endParaRPr lang="en-US" dirty="0" smtClean="0"/>
          </a:p>
        </p:txBody>
      </p:sp>
      <p:sp>
        <p:nvSpPr>
          <p:cNvPr id="23" name="Espace réservé du contenu 22"/>
          <p:cNvSpPr>
            <a:spLocks noGrp="1"/>
          </p:cNvSpPr>
          <p:nvPr>
            <p:ph idx="10"/>
          </p:nvPr>
        </p:nvSpPr>
        <p:spPr>
          <a:xfrm>
            <a:off x="1270000" y="3030509"/>
            <a:ext cx="7620000" cy="480459"/>
          </a:xfrm>
        </p:spPr>
        <p:txBody>
          <a:bodyPr/>
          <a:lstStyle/>
          <a:p>
            <a:r>
              <a:rPr lang="fr-FR" dirty="0" smtClean="0"/>
              <a:t>04/23/2020 – Moreno Richard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975621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EB81167D-292E-8142-ABF3-3BDF0609D345}" type="slidenum">
              <a:rPr lang="fr-FR" smtClean="0"/>
              <a:pPr/>
              <a:t>2</a:t>
            </a:fld>
            <a:endParaRPr lang="fr-FR" dirty="0"/>
          </a:p>
        </p:txBody>
      </p:sp>
      <p:sp>
        <p:nvSpPr>
          <p:cNvPr id="9" name="Espace réservé du pied de page 8"/>
          <p:cNvSpPr>
            <a:spLocks noGrp="1"/>
          </p:cNvSpPr>
          <p:nvPr>
            <p:ph type="ftr" sz="quarter" idx="3"/>
          </p:nvPr>
        </p:nvSpPr>
        <p:spPr>
          <a:xfrm>
            <a:off x="80975" y="5448925"/>
            <a:ext cx="3429000" cy="303212"/>
          </a:xfrm>
        </p:spPr>
        <p:txBody>
          <a:bodyPr/>
          <a:lstStyle/>
          <a:p>
            <a:r>
              <a:rPr lang="fr-FR" dirty="0" err="1" smtClean="0"/>
              <a:t>DIrection</a:t>
            </a:r>
            <a:r>
              <a:rPr lang="fr-FR" dirty="0" smtClean="0"/>
              <a:t> du Numérique, de l'exploitation et des Opérations</a:t>
            </a:r>
            <a:endParaRPr lang="fr-FR" dirty="0"/>
          </a:p>
        </p:txBody>
      </p:sp>
      <p:sp>
        <p:nvSpPr>
          <p:cNvPr id="7" name="Espace réservé du contenu 2"/>
          <p:cNvSpPr txBox="1">
            <a:spLocks/>
          </p:cNvSpPr>
          <p:nvPr/>
        </p:nvSpPr>
        <p:spPr>
          <a:xfrm>
            <a:off x="341481" y="948678"/>
            <a:ext cx="9667300" cy="4500247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l" defTabSz="101599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333"/>
              </a:spcAft>
              <a:buFont typeface="Arial"/>
              <a:buNone/>
              <a:defRPr lang="fr-FR" sz="1800" b="1" kern="1200" dirty="0" smtClean="0">
                <a:solidFill>
                  <a:srgbClr val="002060"/>
                </a:solidFill>
                <a:latin typeface="Arial" charset="0"/>
                <a:ea typeface="Arial" charset="0"/>
                <a:cs typeface="Arial" charset="0"/>
              </a:defRPr>
            </a:lvl1pPr>
            <a:lvl2pPr marL="399996" indent="-253997" algn="l" defTabSz="101599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333"/>
              </a:spcAft>
              <a:buClr>
                <a:srgbClr val="00B0F0"/>
              </a:buClr>
              <a:buFont typeface="Wingdings" panose="05000000000000000000" pitchFamily="2" charset="2"/>
              <a:buChar char="v"/>
              <a:defRPr sz="1800" kern="1200">
                <a:solidFill>
                  <a:srgbClr val="002060"/>
                </a:solidFill>
                <a:latin typeface="Arial" charset="0"/>
                <a:ea typeface="Arial" charset="0"/>
                <a:cs typeface="Arial" charset="0"/>
              </a:defRPr>
            </a:lvl2pPr>
            <a:lvl3pPr marL="679993" indent="-253997" algn="l" defTabSz="101599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333"/>
              </a:spcAft>
              <a:buClr>
                <a:srgbClr val="00B0F0"/>
              </a:buClr>
              <a:buFont typeface="Wingdings" panose="05000000000000000000" pitchFamily="2" charset="2"/>
              <a:buChar char="Ø"/>
              <a:defRPr sz="1600" kern="1200">
                <a:solidFill>
                  <a:srgbClr val="002060"/>
                </a:solidFill>
                <a:latin typeface="Arial" charset="0"/>
                <a:ea typeface="Arial" charset="0"/>
                <a:cs typeface="Arial" charset="0"/>
              </a:defRPr>
            </a:lvl3pPr>
            <a:lvl4pPr marL="1777982" indent="-253997" algn="l" defTabSz="1015990" rtl="0" eaLnBrk="1" latinLnBrk="0" hangingPunct="1">
              <a:lnSpc>
                <a:spcPct val="90000"/>
              </a:lnSpc>
              <a:spcBef>
                <a:spcPts val="556"/>
              </a:spcBef>
              <a:buFont typeface="Arial"/>
              <a:buChar char="•"/>
              <a:defRPr sz="2000" kern="1200">
                <a:solidFill>
                  <a:srgbClr val="002060"/>
                </a:solidFill>
                <a:latin typeface="Arial" charset="0"/>
                <a:ea typeface="Arial" charset="0"/>
                <a:cs typeface="Arial" charset="0"/>
              </a:defRPr>
            </a:lvl4pPr>
            <a:lvl5pPr marL="2285977" indent="-253997" algn="l" defTabSz="1015990" rtl="0" eaLnBrk="1" latinLnBrk="0" hangingPunct="1">
              <a:lnSpc>
                <a:spcPct val="90000"/>
              </a:lnSpc>
              <a:spcBef>
                <a:spcPts val="556"/>
              </a:spcBef>
              <a:buFont typeface="Arial"/>
              <a:buChar char="•"/>
              <a:defRPr sz="2000" kern="1200">
                <a:solidFill>
                  <a:srgbClr val="002060"/>
                </a:solidFill>
                <a:latin typeface="Arial" charset="0"/>
                <a:ea typeface="Arial" charset="0"/>
                <a:cs typeface="Arial" charset="0"/>
              </a:defRPr>
            </a:lvl5pPr>
            <a:lvl6pPr marL="2793972" indent="-253997" algn="l" defTabSz="1015990" rtl="0" eaLnBrk="1" latinLnBrk="0" hangingPunct="1">
              <a:lnSpc>
                <a:spcPct val="90000"/>
              </a:lnSpc>
              <a:spcBef>
                <a:spcPts val="556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301967" indent="-253997" algn="l" defTabSz="1015990" rtl="0" eaLnBrk="1" latinLnBrk="0" hangingPunct="1">
              <a:lnSpc>
                <a:spcPct val="90000"/>
              </a:lnSpc>
              <a:spcBef>
                <a:spcPts val="556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809962" indent="-253997" algn="l" defTabSz="1015990" rtl="0" eaLnBrk="1" latinLnBrk="0" hangingPunct="1">
              <a:lnSpc>
                <a:spcPct val="90000"/>
              </a:lnSpc>
              <a:spcBef>
                <a:spcPts val="556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317957" indent="-253997" algn="l" defTabSz="1015990" rtl="0" eaLnBrk="1" latinLnBrk="0" hangingPunct="1">
              <a:lnSpc>
                <a:spcPct val="90000"/>
              </a:lnSpc>
              <a:spcBef>
                <a:spcPts val="556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>
              <a:buClr>
                <a:srgbClr val="00B0F0"/>
              </a:buClr>
              <a:buFont typeface="Wingdings" panose="05000000000000000000" pitchFamily="2" charset="2"/>
              <a:buChar char="v"/>
            </a:pPr>
            <a:r>
              <a:rPr lang="fr-FR" sz="1600" dirty="0" smtClean="0"/>
              <a:t>More </a:t>
            </a:r>
            <a:r>
              <a:rPr lang="fr-FR" sz="1600" dirty="0" err="1" smtClean="0"/>
              <a:t>than</a:t>
            </a:r>
            <a:r>
              <a:rPr lang="fr-FR" sz="1600" dirty="0" smtClean="0"/>
              <a:t> 10 </a:t>
            </a:r>
            <a:r>
              <a:rPr lang="fr-FR" sz="1600" dirty="0" err="1" smtClean="0"/>
              <a:t>years</a:t>
            </a:r>
            <a:r>
              <a:rPr lang="fr-FR" sz="1600" dirty="0" smtClean="0"/>
              <a:t> </a:t>
            </a:r>
            <a:r>
              <a:rPr lang="fr-FR" sz="1600" dirty="0" err="1" smtClean="0"/>
              <a:t>ago</a:t>
            </a:r>
            <a:r>
              <a:rPr lang="fr-FR" sz="1600" dirty="0" smtClean="0"/>
              <a:t>: PID at </a:t>
            </a:r>
            <a:r>
              <a:rPr lang="fr-FR" sz="1600" dirty="0" smtClean="0"/>
              <a:t>data collection </a:t>
            </a:r>
            <a:r>
              <a:rPr lang="fr-FR" sz="1600" dirty="0" err="1" smtClean="0"/>
              <a:t>level</a:t>
            </a:r>
            <a:r>
              <a:rPr lang="fr-FR" sz="1600" dirty="0" smtClean="0"/>
              <a:t>: ARK</a:t>
            </a:r>
          </a:p>
          <a:p>
            <a:pPr marL="685746" lvl="1" indent="-285750"/>
            <a:r>
              <a:rPr lang="fr-FR" sz="1600" dirty="0" err="1" smtClean="0"/>
              <a:t>Mainly</a:t>
            </a:r>
            <a:r>
              <a:rPr lang="fr-FR" sz="1600" dirty="0" smtClean="0"/>
              <a:t> for </a:t>
            </a:r>
            <a:r>
              <a:rPr lang="fr-FR" sz="1600" dirty="0" err="1" smtClean="0"/>
              <a:t>preservation</a:t>
            </a:r>
            <a:r>
              <a:rPr lang="fr-FR" sz="1600" dirty="0" smtClean="0"/>
              <a:t> </a:t>
            </a:r>
            <a:r>
              <a:rPr lang="fr-FR" sz="1600" dirty="0" err="1" smtClean="0"/>
              <a:t>purpose</a:t>
            </a:r>
            <a:r>
              <a:rPr lang="fr-FR" sz="1600" dirty="0" smtClean="0"/>
              <a:t>, not citation</a:t>
            </a:r>
          </a:p>
          <a:p>
            <a:pPr marL="285750" indent="-285750">
              <a:buClr>
                <a:srgbClr val="00B0F0"/>
              </a:buClr>
              <a:buFont typeface="Wingdings" panose="05000000000000000000" pitchFamily="2" charset="2"/>
              <a:buChar char="v"/>
            </a:pPr>
            <a:r>
              <a:rPr lang="fr-FR" sz="1600" dirty="0" smtClean="0"/>
              <a:t>2 </a:t>
            </a:r>
            <a:r>
              <a:rPr lang="fr-FR" sz="1600" dirty="0" err="1" smtClean="0"/>
              <a:t>years</a:t>
            </a:r>
            <a:r>
              <a:rPr lang="fr-FR" sz="1600" dirty="0" smtClean="0"/>
              <a:t> </a:t>
            </a:r>
            <a:r>
              <a:rPr lang="fr-FR" sz="1600" dirty="0" err="1" smtClean="0"/>
              <a:t>ago</a:t>
            </a:r>
            <a:r>
              <a:rPr lang="fr-FR" sz="1600" dirty="0" smtClean="0"/>
              <a:t>: new PID </a:t>
            </a:r>
            <a:r>
              <a:rPr lang="fr-FR" sz="1600" dirty="0" err="1" smtClean="0"/>
              <a:t>choice</a:t>
            </a:r>
            <a:r>
              <a:rPr lang="fr-FR" sz="1600" dirty="0" smtClean="0"/>
              <a:t> </a:t>
            </a:r>
            <a:r>
              <a:rPr lang="fr-FR" sz="1600" dirty="0" smtClean="0"/>
              <a:t>: DOI at </a:t>
            </a:r>
            <a:r>
              <a:rPr lang="fr-FR" sz="1600" dirty="0" smtClean="0"/>
              <a:t>data collection </a:t>
            </a:r>
            <a:r>
              <a:rPr lang="fr-FR" sz="1600" dirty="0" err="1" smtClean="0"/>
              <a:t>level</a:t>
            </a:r>
            <a:endParaRPr lang="fr-FR" sz="1600" dirty="0" smtClean="0"/>
          </a:p>
          <a:p>
            <a:pPr marL="685746" lvl="1" indent="-285750"/>
            <a:r>
              <a:rPr lang="fr-FR" sz="1600" dirty="0" smtClean="0"/>
              <a:t>=&gt; </a:t>
            </a:r>
            <a:r>
              <a:rPr lang="fr-FR" sz="1600" dirty="0" err="1" smtClean="0"/>
              <a:t>development</a:t>
            </a:r>
            <a:r>
              <a:rPr lang="fr-FR" sz="1600" dirty="0" smtClean="0"/>
              <a:t> of CNES Common DOI </a:t>
            </a:r>
            <a:r>
              <a:rPr lang="fr-FR" sz="1600" dirty="0" smtClean="0"/>
              <a:t>server</a:t>
            </a:r>
          </a:p>
          <a:p>
            <a:pPr marL="685746" lvl="1" indent="-285750"/>
            <a:r>
              <a:rPr lang="fr-FR" sz="1600" dirty="0" err="1" smtClean="0"/>
              <a:t>Follow</a:t>
            </a:r>
            <a:r>
              <a:rPr lang="fr-FR" sz="1600" dirty="0" smtClean="0"/>
              <a:t> CEOS PID BP </a:t>
            </a:r>
            <a:r>
              <a:rPr lang="fr-FR" sz="1600" dirty="0" err="1" smtClean="0"/>
              <a:t>with</a:t>
            </a:r>
            <a:r>
              <a:rPr lang="fr-FR" sz="1600" dirty="0" smtClean="0"/>
              <a:t> minor </a:t>
            </a:r>
            <a:r>
              <a:rPr lang="fr-FR" sz="1600" dirty="0" err="1" smtClean="0"/>
              <a:t>deviations</a:t>
            </a:r>
            <a:r>
              <a:rPr lang="fr-FR" sz="1600" dirty="0" smtClean="0"/>
              <a:t> – </a:t>
            </a:r>
            <a:r>
              <a:rPr lang="fr-FR" sz="1600" dirty="0" err="1" smtClean="0"/>
              <a:t>eg</a:t>
            </a:r>
            <a:r>
              <a:rPr lang="fr-FR" sz="1600" dirty="0" smtClean="0"/>
              <a:t> Fragment #</a:t>
            </a:r>
            <a:endParaRPr lang="fr-FR" sz="1600" dirty="0" smtClean="0"/>
          </a:p>
          <a:p>
            <a:pPr marL="685746" lvl="1" indent="-285750"/>
            <a:r>
              <a:rPr lang="fr-FR" sz="1600" dirty="0" err="1" smtClean="0"/>
              <a:t>Current</a:t>
            </a:r>
            <a:r>
              <a:rPr lang="fr-FR" sz="1600" dirty="0" smtClean="0"/>
              <a:t> </a:t>
            </a:r>
            <a:r>
              <a:rPr lang="fr-FR" sz="1600" dirty="0" err="1" smtClean="0"/>
              <a:t>status</a:t>
            </a:r>
            <a:r>
              <a:rPr lang="fr-FR" sz="1600" dirty="0" smtClean="0"/>
              <a:t>: not all data collection have a DOI =&gt; </a:t>
            </a:r>
            <a:r>
              <a:rPr lang="fr-FR" sz="1600" dirty="0" err="1" smtClean="0"/>
              <a:t>waiting</a:t>
            </a:r>
            <a:r>
              <a:rPr lang="fr-FR" sz="1600" dirty="0" smtClean="0"/>
              <a:t> for new Data Management </a:t>
            </a:r>
            <a:r>
              <a:rPr lang="fr-FR" sz="1600" dirty="0" err="1" smtClean="0"/>
              <a:t>Strategy</a:t>
            </a:r>
            <a:endParaRPr lang="fr-FR" sz="1600" dirty="0" smtClean="0"/>
          </a:p>
          <a:p>
            <a:pPr marL="285750" indent="-285750">
              <a:buClr>
                <a:srgbClr val="00B0F0"/>
              </a:buClr>
              <a:buFont typeface="Wingdings" panose="05000000000000000000" pitchFamily="2" charset="2"/>
              <a:buChar char="v"/>
            </a:pPr>
            <a:r>
              <a:rPr lang="fr-FR" sz="1600" dirty="0" smtClean="0"/>
              <a:t>This </a:t>
            </a:r>
            <a:r>
              <a:rPr lang="fr-FR" sz="1600" dirty="0" err="1" smtClean="0"/>
              <a:t>year</a:t>
            </a:r>
            <a:r>
              <a:rPr lang="fr-FR" sz="1600" dirty="0" smtClean="0"/>
              <a:t>: change of CNES </a:t>
            </a:r>
            <a:r>
              <a:rPr lang="fr-FR" sz="1600" dirty="0" err="1" smtClean="0"/>
              <a:t>strategy</a:t>
            </a:r>
            <a:r>
              <a:rPr lang="fr-FR" sz="1600" dirty="0" smtClean="0"/>
              <a:t> for EO data management</a:t>
            </a:r>
          </a:p>
          <a:p>
            <a:pPr marL="685746" lvl="1" indent="-285750"/>
            <a:r>
              <a:rPr lang="fr-FR" sz="1600" dirty="0" smtClean="0"/>
              <a:t>CNES </a:t>
            </a:r>
            <a:r>
              <a:rPr lang="fr-FR" sz="1600" dirty="0" err="1" smtClean="0"/>
              <a:t>GeoDataHub</a:t>
            </a:r>
            <a:r>
              <a:rPr lang="fr-FR" sz="1600" dirty="0" smtClean="0"/>
              <a:t> </a:t>
            </a:r>
            <a:r>
              <a:rPr lang="fr-FR" sz="1600" dirty="0" err="1" smtClean="0"/>
              <a:t>above</a:t>
            </a:r>
            <a:r>
              <a:rPr lang="fr-FR" sz="1600" dirty="0" smtClean="0"/>
              <a:t> CNES </a:t>
            </a:r>
            <a:r>
              <a:rPr lang="fr-FR" sz="1600" dirty="0" err="1" smtClean="0"/>
              <a:t>Datalake</a:t>
            </a:r>
            <a:r>
              <a:rPr lang="fr-FR" sz="1600" dirty="0" smtClean="0"/>
              <a:t>, </a:t>
            </a:r>
            <a:r>
              <a:rPr lang="fr-FR" sz="1600" dirty="0" err="1" smtClean="0"/>
              <a:t>linked</a:t>
            </a:r>
            <a:r>
              <a:rPr lang="fr-FR" sz="1600" dirty="0" smtClean="0"/>
              <a:t> to </a:t>
            </a:r>
            <a:r>
              <a:rPr lang="fr-FR" sz="1600" dirty="0" err="1" smtClean="0"/>
              <a:t>other</a:t>
            </a:r>
            <a:r>
              <a:rPr lang="fr-FR" sz="1600" dirty="0" smtClean="0"/>
              <a:t> French e-infrastructures</a:t>
            </a:r>
          </a:p>
          <a:p>
            <a:pPr marL="685746" lvl="1" indent="-285750"/>
            <a:r>
              <a:rPr lang="fr-FR" sz="1600" dirty="0" smtClean="0"/>
              <a:t>All (</a:t>
            </a:r>
            <a:r>
              <a:rPr lang="fr-FR" sz="1600" dirty="0" err="1" smtClean="0"/>
              <a:t>past</a:t>
            </a:r>
            <a:r>
              <a:rPr lang="fr-FR" sz="1600" dirty="0" smtClean="0"/>
              <a:t>, future, </a:t>
            </a:r>
            <a:r>
              <a:rPr lang="fr-FR" sz="1600" dirty="0" err="1" smtClean="0"/>
              <a:t>present</a:t>
            </a:r>
            <a:r>
              <a:rPr lang="fr-FR" sz="1600" dirty="0" smtClean="0"/>
              <a:t>, external) </a:t>
            </a:r>
            <a:r>
              <a:rPr lang="fr-FR" sz="1600" dirty="0" err="1" smtClean="0"/>
              <a:t>projects</a:t>
            </a:r>
            <a:r>
              <a:rPr lang="fr-FR" sz="1600" dirty="0" smtClean="0"/>
              <a:t> </a:t>
            </a:r>
            <a:r>
              <a:rPr lang="fr-FR" sz="1600" dirty="0" err="1" smtClean="0"/>
              <a:t>will</a:t>
            </a:r>
            <a:r>
              <a:rPr lang="fr-FR" sz="1600" dirty="0" smtClean="0"/>
              <a:t> have a new DMP</a:t>
            </a:r>
          </a:p>
          <a:p>
            <a:pPr marL="965743" lvl="2" indent="-285750"/>
            <a:r>
              <a:rPr lang="fr-FR" sz="1400" dirty="0" smtClean="0"/>
              <a:t>DOI </a:t>
            </a:r>
            <a:r>
              <a:rPr lang="fr-FR" sz="1400" smtClean="0"/>
              <a:t>at </a:t>
            </a:r>
            <a:r>
              <a:rPr lang="fr-FR" sz="1400" smtClean="0"/>
              <a:t>data collection </a:t>
            </a:r>
            <a:r>
              <a:rPr lang="fr-FR" sz="1400" dirty="0" err="1" smtClean="0"/>
              <a:t>level</a:t>
            </a:r>
            <a:endParaRPr lang="fr-FR" sz="1400" dirty="0" smtClean="0"/>
          </a:p>
          <a:p>
            <a:pPr marL="965743" lvl="2" indent="-285750"/>
            <a:r>
              <a:rPr lang="fr-FR" sz="1400" dirty="0" smtClean="0"/>
              <a:t>PID at granule </a:t>
            </a:r>
            <a:r>
              <a:rPr lang="fr-FR" sz="1400" dirty="0" err="1" smtClean="0"/>
              <a:t>level</a:t>
            </a:r>
            <a:r>
              <a:rPr lang="fr-FR" sz="1400" dirty="0" smtClean="0"/>
              <a:t> (</a:t>
            </a:r>
            <a:r>
              <a:rPr lang="fr-FR" sz="1400" dirty="0" err="1" smtClean="0"/>
              <a:t>including</a:t>
            </a:r>
            <a:r>
              <a:rPr lang="fr-FR" sz="1400" dirty="0" smtClean="0"/>
              <a:t> SHA256 hash code)</a:t>
            </a:r>
          </a:p>
          <a:p>
            <a:pPr marL="685746" lvl="1" indent="-285750"/>
            <a:endParaRPr lang="fr-FR" sz="1600" dirty="0"/>
          </a:p>
          <a:p>
            <a:pPr marL="285750" indent="-285750">
              <a:buFontTx/>
              <a:buChar char="-"/>
            </a:pPr>
            <a:endParaRPr lang="fr-FR" dirty="0"/>
          </a:p>
        </p:txBody>
      </p:sp>
      <p:sp>
        <p:nvSpPr>
          <p:cNvPr id="8" name="Titre 1"/>
          <p:cNvSpPr>
            <a:spLocks noGrp="1"/>
          </p:cNvSpPr>
          <p:nvPr>
            <p:ph type="title"/>
          </p:nvPr>
        </p:nvSpPr>
        <p:spPr>
          <a:xfrm>
            <a:off x="330791" y="543997"/>
            <a:ext cx="8749709" cy="369332"/>
          </a:xfrm>
        </p:spPr>
        <p:txBody>
          <a:bodyPr/>
          <a:lstStyle/>
          <a:p>
            <a:r>
              <a:rPr lang="fr-FR" dirty="0" smtClean="0"/>
              <a:t>PID </a:t>
            </a:r>
            <a:r>
              <a:rPr lang="fr-FR" dirty="0" err="1" smtClean="0"/>
              <a:t>status</a:t>
            </a:r>
            <a:r>
              <a:rPr lang="fr-FR" dirty="0" smtClean="0"/>
              <a:t> at CNES</a:t>
            </a:r>
            <a:endParaRPr lang="fr-FR" dirty="0"/>
          </a:p>
        </p:txBody>
      </p:sp>
      <p:sp>
        <p:nvSpPr>
          <p:cNvPr id="10" name="Sous-titre 2"/>
          <p:cNvSpPr>
            <a:spLocks noGrp="1"/>
          </p:cNvSpPr>
          <p:nvPr>
            <p:ph type="subTitle" idx="4294967295"/>
          </p:nvPr>
        </p:nvSpPr>
        <p:spPr>
          <a:xfrm>
            <a:off x="345440" y="171211"/>
            <a:ext cx="7620000" cy="357397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rPr lang="fr-FR" sz="1100" dirty="0" smtClean="0"/>
              <a:t>CEOS WGISS #49 - </a:t>
            </a:r>
            <a:r>
              <a:rPr lang="fr-FR" sz="1100" dirty="0"/>
              <a:t>PID at CNES – Common DOI server</a:t>
            </a:r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2180742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30791" y="543997"/>
            <a:ext cx="8749709" cy="369332"/>
          </a:xfrm>
        </p:spPr>
        <p:txBody>
          <a:bodyPr/>
          <a:lstStyle/>
          <a:p>
            <a:r>
              <a:rPr lang="fr-FR" dirty="0" smtClean="0"/>
              <a:t>CNES DOI Server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EB81167D-292E-8142-ABF3-3BDF0609D345}" type="slidenum">
              <a:rPr lang="fr-FR" smtClean="0"/>
              <a:pPr/>
              <a:t>3</a:t>
            </a:fld>
            <a:endParaRPr lang="fr-FR" dirty="0"/>
          </a:p>
        </p:txBody>
      </p:sp>
      <p:sp>
        <p:nvSpPr>
          <p:cNvPr id="16" name="AutoShape 2" descr="no-imag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7" name="AutoShape 4" descr="no-image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8" name="AutoShape 6" descr="no-image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9" name="AutoShape 8" descr="no-image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20" name="AutoShape 13" descr="no-image"/>
          <p:cNvSpPr>
            <a:spLocks noChangeAspect="1" noChangeArrowheads="1"/>
          </p:cNvSpPr>
          <p:nvPr/>
        </p:nvSpPr>
        <p:spPr bwMode="auto">
          <a:xfrm>
            <a:off x="765175" y="4651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23" name="AutoShape 18" descr="no-image"/>
          <p:cNvSpPr>
            <a:spLocks noChangeAspect="1" noChangeArrowheads="1"/>
          </p:cNvSpPr>
          <p:nvPr/>
        </p:nvSpPr>
        <p:spPr bwMode="auto">
          <a:xfrm>
            <a:off x="917575" y="6175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24" name="AutoShape 20" descr="no-image"/>
          <p:cNvSpPr>
            <a:spLocks noChangeAspect="1" noChangeArrowheads="1"/>
          </p:cNvSpPr>
          <p:nvPr/>
        </p:nvSpPr>
        <p:spPr bwMode="auto">
          <a:xfrm>
            <a:off x="1069975" y="769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pic>
        <p:nvPicPr>
          <p:cNvPr id="97" name="Picture 2" descr="D:\Utilisateurs\caillec\Downloads\doi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74352" y="1350455"/>
            <a:ext cx="1086905" cy="9986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8" name="Shape 102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683974" y="1300488"/>
            <a:ext cx="542258" cy="578209"/>
          </a:xfrm>
          <a:prstGeom prst="rect">
            <a:avLst/>
          </a:prstGeom>
          <a:noFill/>
          <a:ln>
            <a:noFill/>
          </a:ln>
        </p:spPr>
      </p:pic>
      <p:sp>
        <p:nvSpPr>
          <p:cNvPr id="99" name="Rectangle 98"/>
          <p:cNvSpPr/>
          <p:nvPr/>
        </p:nvSpPr>
        <p:spPr>
          <a:xfrm>
            <a:off x="680595" y="1297219"/>
            <a:ext cx="5259963" cy="4100085"/>
          </a:xfrm>
          <a:prstGeom prst="rect">
            <a:avLst/>
          </a:prstGeom>
          <a:noFill/>
          <a:ln w="25400" cap="flat" cmpd="sng" algn="ctr">
            <a:solidFill>
              <a:srgbClr val="F4B4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400" b="0" i="0" u="none" strike="noStrike" kern="0" cap="none" spc="0" normalizeH="0" baseline="0" noProof="0" smtClean="0">
              <a:ln>
                <a:noFill/>
              </a:ln>
              <a:solidFill>
                <a:srgbClr val="4285F4"/>
              </a:solidFill>
              <a:effectLst/>
              <a:uLnTx/>
              <a:uFillTx/>
              <a:latin typeface="Arial"/>
              <a:ea typeface="+mn-ea"/>
              <a:cs typeface="+mn-cs"/>
              <a:sym typeface="Arial"/>
            </a:endParaRPr>
          </a:p>
        </p:txBody>
      </p:sp>
      <p:sp>
        <p:nvSpPr>
          <p:cNvPr id="100" name="Rectangle à coins arrondis 99"/>
          <p:cNvSpPr/>
          <p:nvPr/>
        </p:nvSpPr>
        <p:spPr>
          <a:xfrm>
            <a:off x="939349" y="1953076"/>
            <a:ext cx="1114434" cy="557352"/>
          </a:xfrm>
          <a:prstGeom prst="roundRect">
            <a:avLst/>
          </a:prstGeom>
          <a:solidFill>
            <a:srgbClr val="0277BD"/>
          </a:solidFill>
          <a:ln w="25400" cap="flat" cmpd="sng" algn="ctr">
            <a:solidFill>
              <a:srgbClr val="0277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  <a:sym typeface="Arial"/>
              </a:rPr>
              <a:t>Project 1</a:t>
            </a:r>
          </a:p>
        </p:txBody>
      </p:sp>
      <p:sp>
        <p:nvSpPr>
          <p:cNvPr id="101" name="Rectangle à coins arrondis 100"/>
          <p:cNvSpPr/>
          <p:nvPr/>
        </p:nvSpPr>
        <p:spPr>
          <a:xfrm>
            <a:off x="939349" y="3073348"/>
            <a:ext cx="1114434" cy="557352"/>
          </a:xfrm>
          <a:prstGeom prst="roundRect">
            <a:avLst/>
          </a:prstGeom>
          <a:solidFill>
            <a:srgbClr val="0277BD"/>
          </a:solidFill>
          <a:ln w="25400" cap="flat" cmpd="sng" algn="ctr">
            <a:solidFill>
              <a:srgbClr val="0277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  <a:sym typeface="Arial"/>
              </a:rPr>
              <a:t>Project 2</a:t>
            </a:r>
          </a:p>
        </p:txBody>
      </p:sp>
      <p:sp>
        <p:nvSpPr>
          <p:cNvPr id="102" name="Rectangle à coins arrondis 101"/>
          <p:cNvSpPr/>
          <p:nvPr/>
        </p:nvSpPr>
        <p:spPr>
          <a:xfrm>
            <a:off x="939349" y="4193621"/>
            <a:ext cx="1114434" cy="557352"/>
          </a:xfrm>
          <a:prstGeom prst="roundRect">
            <a:avLst/>
          </a:prstGeom>
          <a:solidFill>
            <a:srgbClr val="0277BD"/>
          </a:solidFill>
          <a:ln w="25400" cap="flat" cmpd="sng" algn="ctr">
            <a:solidFill>
              <a:srgbClr val="0277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  <a:sym typeface="Arial"/>
              </a:rPr>
              <a:t>Project 3</a:t>
            </a:r>
          </a:p>
        </p:txBody>
      </p:sp>
      <p:cxnSp>
        <p:nvCxnSpPr>
          <p:cNvPr id="103" name="Shape 143"/>
          <p:cNvCxnSpPr>
            <a:stCxn id="100" idx="3"/>
            <a:endCxn id="118" idx="1"/>
          </p:cNvCxnSpPr>
          <p:nvPr/>
        </p:nvCxnSpPr>
        <p:spPr>
          <a:xfrm>
            <a:off x="2053783" y="2231752"/>
            <a:ext cx="1831275" cy="1125550"/>
          </a:xfrm>
          <a:prstGeom prst="bentConnector3">
            <a:avLst>
              <a:gd name="adj1" fmla="val 50000"/>
            </a:avLst>
          </a:prstGeom>
          <a:noFill/>
          <a:ln w="28575" cap="flat" cmpd="sng">
            <a:solidFill>
              <a:srgbClr val="424242"/>
            </a:solidFill>
            <a:prstDash val="solid"/>
            <a:round/>
            <a:headEnd type="none" w="lg" len="lg"/>
            <a:tailEnd type="triangle" w="lg" len="lg"/>
          </a:ln>
        </p:spPr>
      </p:cxnSp>
      <p:cxnSp>
        <p:nvCxnSpPr>
          <p:cNvPr id="104" name="Shape 143"/>
          <p:cNvCxnSpPr>
            <a:stCxn id="101" idx="3"/>
            <a:endCxn id="118" idx="1"/>
          </p:cNvCxnSpPr>
          <p:nvPr/>
        </p:nvCxnSpPr>
        <p:spPr>
          <a:xfrm>
            <a:off x="2053783" y="3352024"/>
            <a:ext cx="1831275" cy="5278"/>
          </a:xfrm>
          <a:prstGeom prst="bentConnector3">
            <a:avLst>
              <a:gd name="adj1" fmla="val 50000"/>
            </a:avLst>
          </a:prstGeom>
          <a:noFill/>
          <a:ln w="28575" cap="flat" cmpd="sng">
            <a:solidFill>
              <a:srgbClr val="424242"/>
            </a:solidFill>
            <a:prstDash val="solid"/>
            <a:round/>
            <a:headEnd type="none" w="lg" len="lg"/>
            <a:tailEnd type="triangle" w="lg" len="lg"/>
          </a:ln>
        </p:spPr>
      </p:cxnSp>
      <p:cxnSp>
        <p:nvCxnSpPr>
          <p:cNvPr id="105" name="Shape 143"/>
          <p:cNvCxnSpPr>
            <a:stCxn id="102" idx="3"/>
            <a:endCxn id="118" idx="1"/>
          </p:cNvCxnSpPr>
          <p:nvPr/>
        </p:nvCxnSpPr>
        <p:spPr>
          <a:xfrm flipV="1">
            <a:off x="2053783" y="3357302"/>
            <a:ext cx="1831275" cy="1114995"/>
          </a:xfrm>
          <a:prstGeom prst="bentConnector3">
            <a:avLst>
              <a:gd name="adj1" fmla="val 50000"/>
            </a:avLst>
          </a:prstGeom>
          <a:noFill/>
          <a:ln w="28575" cap="flat" cmpd="sng">
            <a:solidFill>
              <a:srgbClr val="424242"/>
            </a:solidFill>
            <a:prstDash val="solid"/>
            <a:round/>
            <a:headEnd type="none" w="lg" len="lg"/>
            <a:tailEnd type="triangle" w="lg" len="lg"/>
          </a:ln>
        </p:spPr>
      </p:cxnSp>
      <p:cxnSp>
        <p:nvCxnSpPr>
          <p:cNvPr id="111" name="Shape 143"/>
          <p:cNvCxnSpPr/>
          <p:nvPr/>
        </p:nvCxnSpPr>
        <p:spPr>
          <a:xfrm rot="5400000" flipH="1" flipV="1">
            <a:off x="9189654" y="2651115"/>
            <a:ext cx="604249" cy="232"/>
          </a:xfrm>
          <a:prstGeom prst="bentConnector3">
            <a:avLst>
              <a:gd name="adj1" fmla="val 50000"/>
            </a:avLst>
          </a:prstGeom>
          <a:noFill/>
          <a:ln w="28575" cap="flat" cmpd="sng">
            <a:solidFill>
              <a:srgbClr val="424242"/>
            </a:solidFill>
            <a:prstDash val="solid"/>
            <a:round/>
            <a:headEnd type="none" w="lg" len="lg"/>
            <a:tailEnd type="triangle" w="lg" len="lg"/>
          </a:ln>
        </p:spPr>
      </p:cxnSp>
      <p:grpSp>
        <p:nvGrpSpPr>
          <p:cNvPr id="112" name="Groupe 111"/>
          <p:cNvGrpSpPr/>
          <p:nvPr/>
        </p:nvGrpSpPr>
        <p:grpSpPr>
          <a:xfrm>
            <a:off x="7313746" y="2953356"/>
            <a:ext cx="2796653" cy="840859"/>
            <a:chOff x="6157250" y="2355726"/>
            <a:chExt cx="2796653" cy="840859"/>
          </a:xfrm>
        </p:grpSpPr>
        <p:pic>
          <p:nvPicPr>
            <p:cNvPr id="113" name="Picture 9" descr="D:\Utilisateurs\caillec\Downloads\inist.jpg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157250" y="2355726"/>
              <a:ext cx="1792657" cy="80268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14" name="Picture 4" descr="D:\Utilisateurs\caillec\Downloads\datacite.png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945791" y="2437581"/>
              <a:ext cx="1008112" cy="75900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15" name="Rectangle 114"/>
          <p:cNvSpPr/>
          <p:nvPr/>
        </p:nvSpPr>
        <p:spPr>
          <a:xfrm>
            <a:off x="7260488" y="2961683"/>
            <a:ext cx="2800769" cy="1003233"/>
          </a:xfrm>
          <a:prstGeom prst="rect">
            <a:avLst/>
          </a:prstGeom>
          <a:noFill/>
          <a:ln w="25400" cap="flat" cmpd="sng" algn="ctr">
            <a:solidFill>
              <a:srgbClr val="F4B4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400" b="0" i="0" u="none" strike="noStrike" kern="0" cap="none" spc="0" normalizeH="0" baseline="0" noProof="0" smtClean="0">
              <a:ln>
                <a:noFill/>
              </a:ln>
              <a:solidFill>
                <a:srgbClr val="4285F4"/>
              </a:solidFill>
              <a:effectLst/>
              <a:uLnTx/>
              <a:uFillTx/>
              <a:latin typeface="Arial"/>
              <a:ea typeface="+mn-ea"/>
              <a:cs typeface="+mn-cs"/>
              <a:sym typeface="Arial"/>
            </a:endParaRPr>
          </a:p>
        </p:txBody>
      </p:sp>
      <p:sp>
        <p:nvSpPr>
          <p:cNvPr id="116" name="Shape 225"/>
          <p:cNvSpPr/>
          <p:nvPr/>
        </p:nvSpPr>
        <p:spPr>
          <a:xfrm>
            <a:off x="7260488" y="3668067"/>
            <a:ext cx="1456540" cy="295996"/>
          </a:xfrm>
          <a:prstGeom prst="rect">
            <a:avLst/>
          </a:prstGeom>
          <a:solidFill>
            <a:srgbClr val="FFFFFF"/>
          </a:solidFill>
          <a:ln w="25400" cap="flat" cmpd="sng" algn="ctr">
            <a:solidFill>
              <a:srgbClr val="F4B400"/>
            </a:solidFill>
            <a:prstDash val="solid"/>
            <a:headEnd type="none" w="med" len="med"/>
            <a:tailEnd type="none" w="med" len="med"/>
          </a:ln>
          <a:effectLst/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4285F4"/>
                </a:solidFill>
                <a:effectLst/>
                <a:uLnTx/>
                <a:uFillTx/>
                <a:latin typeface="Arial"/>
                <a:ea typeface="+mn-ea"/>
                <a:cs typeface="+mn-cs"/>
                <a:sym typeface="Arial"/>
              </a:rPr>
              <a:t>Web</a:t>
            </a:r>
            <a:r>
              <a:rPr kumimoji="0" lang="en" sz="1400" b="0" i="0" u="none" strike="noStrike" kern="0" cap="none" spc="0" normalizeH="0" noProof="0" dirty="0" smtClean="0">
                <a:ln>
                  <a:noFill/>
                </a:ln>
                <a:solidFill>
                  <a:srgbClr val="4285F4"/>
                </a:solidFill>
                <a:effectLst/>
                <a:uLnTx/>
                <a:uFillTx/>
                <a:latin typeface="Arial"/>
                <a:ea typeface="+mn-ea"/>
                <a:cs typeface="+mn-cs"/>
                <a:sym typeface="Arial"/>
              </a:rPr>
              <a:t> services</a:t>
            </a:r>
            <a:endParaRPr kumimoji="0" lang="en" sz="1400" b="0" i="0" u="none" strike="noStrike" kern="0" cap="none" spc="0" normalizeH="0" baseline="0" noProof="0" dirty="0" smtClean="0">
              <a:ln>
                <a:noFill/>
              </a:ln>
              <a:solidFill>
                <a:srgbClr val="4285F4"/>
              </a:solidFill>
              <a:effectLst/>
              <a:uLnTx/>
              <a:uFillTx/>
              <a:latin typeface="Arial"/>
              <a:ea typeface="+mn-ea"/>
              <a:cs typeface="+mn-cs"/>
              <a:sym typeface="Arial"/>
            </a:endParaRPr>
          </a:p>
        </p:txBody>
      </p:sp>
      <p:grpSp>
        <p:nvGrpSpPr>
          <p:cNvPr id="117" name="Groupe 116"/>
          <p:cNvGrpSpPr/>
          <p:nvPr/>
        </p:nvGrpSpPr>
        <p:grpSpPr>
          <a:xfrm>
            <a:off x="3885058" y="2436999"/>
            <a:ext cx="1336319" cy="1840605"/>
            <a:chOff x="4027768" y="1563637"/>
            <a:chExt cx="1336319" cy="1840605"/>
          </a:xfrm>
        </p:grpSpPr>
        <p:sp>
          <p:nvSpPr>
            <p:cNvPr id="118" name="Rectangle 117"/>
            <p:cNvSpPr/>
            <p:nvPr/>
          </p:nvSpPr>
          <p:spPr>
            <a:xfrm>
              <a:off x="4027768" y="1563637"/>
              <a:ext cx="1336319" cy="1840605"/>
            </a:xfrm>
            <a:prstGeom prst="rect">
              <a:avLst/>
            </a:prstGeom>
            <a:solidFill>
              <a:srgbClr val="FFFFFF"/>
            </a:solidFill>
            <a:ln w="25400" cap="flat" cmpd="sng" algn="ctr">
              <a:solidFill>
                <a:srgbClr val="F4B4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400" b="0" i="0" u="none" strike="noStrike" kern="0" cap="none" spc="0" normalizeH="0" baseline="0" noProof="0" smtClean="0">
                <a:ln>
                  <a:noFill/>
                </a:ln>
                <a:solidFill>
                  <a:srgbClr val="4285F4"/>
                </a:solidFill>
                <a:effectLst/>
                <a:uLnTx/>
                <a:uFillTx/>
                <a:latin typeface="Arial"/>
                <a:ea typeface="+mn-ea"/>
                <a:cs typeface="+mn-cs"/>
                <a:sym typeface="Arial"/>
              </a:endParaRPr>
            </a:p>
          </p:txBody>
        </p:sp>
        <p:pic>
          <p:nvPicPr>
            <p:cNvPr id="119" name="Shape 102"/>
            <p:cNvPicPr preferRelativeResize="0"/>
            <p:nvPr/>
          </p:nvPicPr>
          <p:blipFill>
            <a:blip r:embed="rId4">
              <a:alphaModFix/>
            </a:blip>
            <a:stretch>
              <a:fillRect/>
            </a:stretch>
          </p:blipFill>
          <p:spPr>
            <a:xfrm>
              <a:off x="4084040" y="1620406"/>
              <a:ext cx="1241948" cy="1318302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</p:pic>
        <p:sp>
          <p:nvSpPr>
            <p:cNvPr id="120" name="Shape 225"/>
            <p:cNvSpPr/>
            <p:nvPr/>
          </p:nvSpPr>
          <p:spPr>
            <a:xfrm>
              <a:off x="4027768" y="2941162"/>
              <a:ext cx="1336319" cy="359614"/>
            </a:xfrm>
            <a:prstGeom prst="rect">
              <a:avLst/>
            </a:prstGeom>
            <a:noFill/>
            <a:ln w="25400" cap="flat" cmpd="sng" algn="ctr">
              <a:noFill/>
              <a:prstDash val="solid"/>
              <a:headEnd type="none" w="med" len="med"/>
              <a:tailEnd type="none" w="med" len="med"/>
            </a:ln>
            <a:effectLst/>
          </p:spPr>
          <p:txBody>
            <a:bodyPr lIns="91425" tIns="91425" rIns="91425" bIns="91425" anchor="ctr" anchorCtr="0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" sz="12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737373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  <a:sym typeface="Arial"/>
                </a:rPr>
                <a:t>CNES DOI Central Server</a:t>
              </a:r>
            </a:p>
          </p:txBody>
        </p:sp>
      </p:grpSp>
      <p:cxnSp>
        <p:nvCxnSpPr>
          <p:cNvPr id="121" name="Shape 143"/>
          <p:cNvCxnSpPr>
            <a:stCxn id="118" idx="3"/>
            <a:endCxn id="113" idx="1"/>
          </p:cNvCxnSpPr>
          <p:nvPr/>
        </p:nvCxnSpPr>
        <p:spPr>
          <a:xfrm flipV="1">
            <a:off x="5221377" y="3354697"/>
            <a:ext cx="2092369" cy="2605"/>
          </a:xfrm>
          <a:prstGeom prst="bentConnector3">
            <a:avLst>
              <a:gd name="adj1" fmla="val 50000"/>
            </a:avLst>
          </a:prstGeom>
          <a:noFill/>
          <a:ln w="28575" cap="flat" cmpd="sng">
            <a:solidFill>
              <a:srgbClr val="424242"/>
            </a:solidFill>
            <a:prstDash val="solid"/>
            <a:round/>
            <a:headEnd type="none" w="lg" len="lg"/>
            <a:tailEnd type="triangle" w="lg" len="lg"/>
          </a:ln>
        </p:spPr>
      </p:cxnSp>
      <p:sp>
        <p:nvSpPr>
          <p:cNvPr id="122" name="Shape 225"/>
          <p:cNvSpPr/>
          <p:nvPr/>
        </p:nvSpPr>
        <p:spPr>
          <a:xfrm>
            <a:off x="3885058" y="4277879"/>
            <a:ext cx="1336319" cy="419826"/>
          </a:xfrm>
          <a:prstGeom prst="rect">
            <a:avLst/>
          </a:prstGeom>
          <a:solidFill>
            <a:srgbClr val="FFFFFF"/>
          </a:solidFill>
          <a:ln w="25400" cap="flat" cmpd="sng" algn="ctr">
            <a:solidFill>
              <a:srgbClr val="F4B400"/>
            </a:solidFill>
            <a:prstDash val="solid"/>
            <a:headEnd type="none" w="med" len="med"/>
            <a:tailEnd type="none" w="med" len="med"/>
          </a:ln>
          <a:effectLst/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4285F4"/>
                </a:solidFill>
                <a:effectLst/>
                <a:uLnTx/>
                <a:uFillTx/>
                <a:latin typeface="Arial"/>
                <a:ea typeface="+mn-ea"/>
                <a:cs typeface="+mn-cs"/>
                <a:sym typeface="Arial"/>
              </a:rPr>
              <a:t>W</a:t>
            </a:r>
            <a:r>
              <a:rPr kumimoji="0" lang="en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4285F4"/>
                </a:solidFill>
                <a:effectLst/>
                <a:uLnTx/>
                <a:uFillTx/>
                <a:latin typeface="Arial"/>
                <a:ea typeface="+mn-ea"/>
                <a:cs typeface="+mn-cs"/>
                <a:sym typeface="Arial"/>
              </a:rPr>
              <a:t>eb services / MMI</a:t>
            </a:r>
          </a:p>
        </p:txBody>
      </p:sp>
      <p:sp>
        <p:nvSpPr>
          <p:cNvPr id="149" name="ZoneTexte 148"/>
          <p:cNvSpPr txBox="1"/>
          <p:nvPr/>
        </p:nvSpPr>
        <p:spPr>
          <a:xfrm>
            <a:off x="2053783" y="1822391"/>
            <a:ext cx="131385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b="1" dirty="0" err="1" smtClean="0"/>
              <a:t>Suffix</a:t>
            </a:r>
            <a:r>
              <a:rPr lang="fr-FR" sz="1200" dirty="0" smtClean="0"/>
              <a:t> = unique </a:t>
            </a:r>
            <a:r>
              <a:rPr lang="fr-FR" sz="1200" dirty="0" err="1" smtClean="0"/>
              <a:t>suffix</a:t>
            </a:r>
            <a:r>
              <a:rPr lang="fr-FR" sz="1200" dirty="0" smtClean="0"/>
              <a:t> </a:t>
            </a:r>
            <a:r>
              <a:rPr lang="fr-FR" sz="1200" dirty="0" err="1" smtClean="0"/>
              <a:t>within</a:t>
            </a:r>
            <a:r>
              <a:rPr lang="fr-FR" sz="1200" dirty="0" smtClean="0"/>
              <a:t> projet 1</a:t>
            </a:r>
            <a:endParaRPr lang="fr-FR" sz="1200" dirty="0"/>
          </a:p>
        </p:txBody>
      </p:sp>
      <p:sp>
        <p:nvSpPr>
          <p:cNvPr id="150" name="ZoneTexte 149"/>
          <p:cNvSpPr txBox="1"/>
          <p:nvPr/>
        </p:nvSpPr>
        <p:spPr>
          <a:xfrm>
            <a:off x="3864720" y="4750973"/>
            <a:ext cx="191182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b="1" dirty="0" err="1" smtClean="0"/>
              <a:t>Prefix</a:t>
            </a:r>
            <a:r>
              <a:rPr lang="fr-FR" sz="1200" dirty="0" smtClean="0"/>
              <a:t> = CNES DOI </a:t>
            </a:r>
            <a:r>
              <a:rPr lang="fr-FR" sz="1200" dirty="0" err="1" smtClean="0"/>
              <a:t>prefix</a:t>
            </a:r>
            <a:endParaRPr lang="fr-FR" sz="1200" dirty="0" smtClean="0"/>
          </a:p>
          <a:p>
            <a:r>
              <a:rPr lang="fr-FR" sz="1200" b="1" dirty="0" err="1" smtClean="0"/>
              <a:t>ProjectPrefix</a:t>
            </a:r>
            <a:r>
              <a:rPr lang="fr-FR" sz="1200" dirty="0" smtClean="0"/>
              <a:t> = </a:t>
            </a:r>
            <a:r>
              <a:rPr lang="fr-FR" sz="1200" dirty="0" err="1" smtClean="0"/>
              <a:t>Prefix</a:t>
            </a:r>
            <a:r>
              <a:rPr lang="fr-FR" sz="1200" dirty="0" smtClean="0"/>
              <a:t> </a:t>
            </a:r>
            <a:r>
              <a:rPr lang="fr-FR" sz="1200" dirty="0" err="1" smtClean="0"/>
              <a:t>assigned</a:t>
            </a:r>
            <a:r>
              <a:rPr lang="fr-FR" sz="1200" dirty="0" smtClean="0"/>
              <a:t> by </a:t>
            </a:r>
            <a:r>
              <a:rPr lang="fr-FR" sz="1200" dirty="0" err="1" smtClean="0"/>
              <a:t>project</a:t>
            </a:r>
            <a:endParaRPr lang="fr-FR" sz="1200" dirty="0"/>
          </a:p>
        </p:txBody>
      </p:sp>
      <p:sp>
        <p:nvSpPr>
          <p:cNvPr id="151" name="ZoneTexte 150"/>
          <p:cNvSpPr txBox="1"/>
          <p:nvPr/>
        </p:nvSpPr>
        <p:spPr>
          <a:xfrm>
            <a:off x="5298299" y="3398061"/>
            <a:ext cx="1853743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fr-FR" sz="1200" dirty="0" smtClean="0"/>
              <a:t>DOI </a:t>
            </a:r>
            <a:r>
              <a:rPr lang="fr-FR" sz="1200" dirty="0" err="1" smtClean="0"/>
              <a:t>creation</a:t>
            </a:r>
            <a:r>
              <a:rPr lang="fr-FR" sz="1200" dirty="0" smtClean="0"/>
              <a:t>: </a:t>
            </a:r>
          </a:p>
          <a:p>
            <a:r>
              <a:rPr lang="fr-FR" sz="1200" b="1" dirty="0" err="1" smtClean="0"/>
              <a:t>Prefix</a:t>
            </a:r>
            <a:r>
              <a:rPr lang="fr-FR" sz="1200" b="1" dirty="0" smtClean="0"/>
              <a:t>/</a:t>
            </a:r>
            <a:r>
              <a:rPr lang="fr-FR" sz="1200" b="1" dirty="0" err="1" smtClean="0"/>
              <a:t>ProjectPrefix</a:t>
            </a:r>
            <a:r>
              <a:rPr lang="fr-FR" sz="1200" b="1" dirty="0" smtClean="0"/>
              <a:t>/</a:t>
            </a:r>
            <a:r>
              <a:rPr lang="fr-FR" sz="1200" b="1" dirty="0" err="1" smtClean="0"/>
              <a:t>Suffix</a:t>
            </a:r>
            <a:endParaRPr lang="fr-FR" sz="1200" b="1" dirty="0"/>
          </a:p>
        </p:txBody>
      </p:sp>
      <p:sp>
        <p:nvSpPr>
          <p:cNvPr id="41" name="Sous-titre 2"/>
          <p:cNvSpPr>
            <a:spLocks noGrp="1"/>
          </p:cNvSpPr>
          <p:nvPr>
            <p:ph type="subTitle" idx="4294967295"/>
          </p:nvPr>
        </p:nvSpPr>
        <p:spPr>
          <a:xfrm>
            <a:off x="345440" y="171211"/>
            <a:ext cx="4063527" cy="357397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rPr lang="fr-FR" sz="1100" dirty="0" smtClean="0"/>
              <a:t>CEOS WGISS #49 - </a:t>
            </a:r>
            <a:r>
              <a:rPr lang="fr-FR" sz="1100" dirty="0"/>
              <a:t>PID at CNES – Common DOI server</a:t>
            </a:r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246365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30791" y="543997"/>
            <a:ext cx="8749709" cy="369332"/>
          </a:xfrm>
        </p:spPr>
        <p:txBody>
          <a:bodyPr/>
          <a:lstStyle/>
          <a:p>
            <a:r>
              <a:rPr lang="fr-FR" dirty="0" smtClean="0"/>
              <a:t>CNES DOI Server - MMI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fr-FR" dirty="0"/>
              <a:t>DAP WG #3 - PID at CNES – Common DOI server</a:t>
            </a:r>
            <a:endParaRPr lang="en-US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EB81167D-292E-8142-ABF3-3BDF0609D345}" type="slidenum">
              <a:rPr lang="fr-FR" smtClean="0"/>
              <a:pPr/>
              <a:t>4</a:t>
            </a:fld>
            <a:endParaRPr lang="fr-FR" dirty="0"/>
          </a:p>
        </p:txBody>
      </p:sp>
      <p:sp>
        <p:nvSpPr>
          <p:cNvPr id="16" name="AutoShape 2" descr="no-imag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7" name="AutoShape 4" descr="no-image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8" name="AutoShape 6" descr="no-image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9" name="AutoShape 8" descr="no-image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20" name="AutoShape 13" descr="no-image"/>
          <p:cNvSpPr>
            <a:spLocks noChangeAspect="1" noChangeArrowheads="1"/>
          </p:cNvSpPr>
          <p:nvPr/>
        </p:nvSpPr>
        <p:spPr bwMode="auto">
          <a:xfrm>
            <a:off x="765175" y="4651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23" name="AutoShape 18" descr="no-image"/>
          <p:cNvSpPr>
            <a:spLocks noChangeAspect="1" noChangeArrowheads="1"/>
          </p:cNvSpPr>
          <p:nvPr/>
        </p:nvSpPr>
        <p:spPr bwMode="auto">
          <a:xfrm>
            <a:off x="917575" y="6175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24" name="AutoShape 20" descr="no-image"/>
          <p:cNvSpPr>
            <a:spLocks noChangeAspect="1" noChangeArrowheads="1"/>
          </p:cNvSpPr>
          <p:nvPr/>
        </p:nvSpPr>
        <p:spPr bwMode="auto">
          <a:xfrm>
            <a:off x="1069975" y="769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grpSp>
        <p:nvGrpSpPr>
          <p:cNvPr id="7" name="Groupe 6"/>
          <p:cNvGrpSpPr/>
          <p:nvPr/>
        </p:nvGrpSpPr>
        <p:grpSpPr>
          <a:xfrm>
            <a:off x="2660662" y="913329"/>
            <a:ext cx="5632733" cy="4508730"/>
            <a:chOff x="2660662" y="769938"/>
            <a:chExt cx="5632733" cy="4508730"/>
          </a:xfrm>
        </p:grpSpPr>
        <p:pic>
          <p:nvPicPr>
            <p:cNvPr id="4" name="Image 3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660662" y="769938"/>
              <a:ext cx="5632733" cy="4508730"/>
            </a:xfrm>
            <a:prstGeom prst="rect">
              <a:avLst/>
            </a:prstGeom>
          </p:spPr>
        </p:pic>
        <p:pic>
          <p:nvPicPr>
            <p:cNvPr id="6" name="Image 5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3619762" y="1685482"/>
              <a:ext cx="2467229" cy="24691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581116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ESENTATION-DNO">
  <a:themeElements>
    <a:clrScheme name="Bureau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-Times New Roman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Times New Roman" panose="02020603050405020304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-CNES.potx" id="{4E50F2F4-1E2C-40D1-9FBC-9D048C7E9201}" vid="{01E5A4E4-BD5F-416D-A71C-BE1977E2EE58}"/>
    </a:ext>
  </a:extLst>
</a:theme>
</file>

<file path=ppt/theme/theme2.xml><?xml version="1.0" encoding="utf-8"?>
<a:theme xmlns:a="http://schemas.openxmlformats.org/drawingml/2006/main" name="CNES - Sommaires">
  <a:themeElements>
    <a:clrScheme name="Bureau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Bureau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-CNES.potx" id="{4E50F2F4-1E2C-40D1-9FBC-9D048C7E9201}" vid="{E3377B13-876F-47E6-884D-22DDF36143B5}"/>
    </a:ext>
  </a:extLst>
</a:theme>
</file>

<file path=ppt/theme/theme3.xml><?xml version="1.0" encoding="utf-8"?>
<a:theme xmlns:a="http://schemas.openxmlformats.org/drawingml/2006/main" name="CNES - Texte">
  <a:themeElements>
    <a:clrScheme name="Bureau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-CNES.potx" id="{4E50F2F4-1E2C-40D1-9FBC-9D048C7E9201}" vid="{B25D9D5A-7F90-4725-9300-957906359DC2}"/>
    </a:ext>
  </a:extLst>
</a:theme>
</file>

<file path=ppt/theme/theme4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Bureau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1480e229-d1f0-4dea-859f-b8c45efabb7a"/>
    <Reference xmlns="1480e229-d1f0-4dea-859f-b8c45efabb7a" xsi:nil="true"/>
    <Versiondudocument xmlns="1480e229-d1f0-4dea-859f-b8c45efabb7a" xsi:nil="true"/>
    <m87c471c6bd344bca5d69bd9ba6ed2b9 xmlns="1480e229-d1f0-4dea-859f-b8c45efabb7a">
      <Terms xmlns="http://schemas.microsoft.com/office/infopath/2007/PartnerControls"/>
    </m87c471c6bd344bca5d69bd9ba6ed2b9>
    <Datedudocument xmlns="1480e229-d1f0-4dea-859f-b8c45efabb7a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 du CNES" ma:contentTypeID="0x0101008BA2EC32BB3849CFA34975D0F55D50D000110B7DE5A49DFC4AB42E8F7AC0722F4600519BF10A9ECB2C40B1D8B8D916E27A41" ma:contentTypeVersion="4" ma:contentTypeDescription="Crée un document." ma:contentTypeScope="" ma:versionID="5d7b45d217f9185e988a81b15c82be4f">
  <xsd:schema xmlns:xsd="http://www.w3.org/2001/XMLSchema" xmlns:xs="http://www.w3.org/2001/XMLSchema" xmlns:p="http://schemas.microsoft.com/office/2006/metadata/properties" xmlns:ns2="1480e229-d1f0-4dea-859f-b8c45efabb7a" targetNamespace="http://schemas.microsoft.com/office/2006/metadata/properties" ma:root="true" ma:fieldsID="f29f5095664eecaae0f5ca7a30da3603" ns2:_="">
    <xsd:import namespace="1480e229-d1f0-4dea-859f-b8c45efabb7a"/>
    <xsd:element name="properties">
      <xsd:complexType>
        <xsd:sequence>
          <xsd:element name="documentManagement">
            <xsd:complexType>
              <xsd:all>
                <xsd:element ref="ns2:Reference" minOccurs="0"/>
                <xsd:element ref="ns2:Versiondudocument" minOccurs="0"/>
                <xsd:element ref="ns2:Datedudocument" minOccurs="0"/>
                <xsd:element ref="ns2:m87c471c6bd344bca5d69bd9ba6ed2b9" minOccurs="0"/>
                <xsd:element ref="ns2:TaxCatchAll" minOccurs="0"/>
                <xsd:element ref="ns2:TaxCatchAllLabe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480e229-d1f0-4dea-859f-b8c45efabb7a" elementFormDefault="qualified">
    <xsd:import namespace="http://schemas.microsoft.com/office/2006/documentManagement/types"/>
    <xsd:import namespace="http://schemas.microsoft.com/office/infopath/2007/PartnerControls"/>
    <xsd:element name="Reference" ma:index="8" nillable="true" ma:displayName="Référence du document" ma:internalName="Reference">
      <xsd:simpleType>
        <xsd:restriction base="dms:Text">
          <xsd:maxLength value="255"/>
        </xsd:restriction>
      </xsd:simpleType>
    </xsd:element>
    <xsd:element name="Versiondudocument" ma:index="9" nillable="true" ma:displayName="Version du document" ma:internalName="Versiondudocument">
      <xsd:simpleType>
        <xsd:restriction base="dms:Text">
          <xsd:maxLength value="255"/>
        </xsd:restriction>
      </xsd:simpleType>
    </xsd:element>
    <xsd:element name="Datedudocument" ma:index="10" nillable="true" ma:displayName="Date du document" ma:format="DateOnly" ma:internalName="Datedudocument">
      <xsd:simpleType>
        <xsd:restriction base="dms:DateTime"/>
      </xsd:simpleType>
    </xsd:element>
    <xsd:element name="m87c471c6bd344bca5d69bd9ba6ed2b9" ma:index="11" nillable="true" ma:taxonomy="true" ma:internalName="m87c471c6bd344bca5d69bd9ba6ed2b9" ma:taxonomyFieldName="Classification" ma:displayName="Classification" ma:default="" ma:fieldId="{687c471c-6bd3-44bc-a5d6-9bd9ba6ed2b9}" ma:sspId="43899476-92d5-47bd-aa4b-8ef5a50c3054" ma:termSetId="b5b6ba9c-22e9-463a-bed9-64f797704801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axCatchAll" ma:index="12" nillable="true" ma:displayName="Taxonomy Catch All Column" ma:hidden="true" ma:list="{de008f1e-51f3-4734-a2d6-66a2c13869cb}" ma:internalName="TaxCatchAll" ma:showField="CatchAllData" ma:web="e572cfa9-eeb3-4dd8-9dbf-ead5e6a51ba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3" nillable="true" ma:displayName="Taxonomy Catch All Column1" ma:hidden="true" ma:list="{de008f1e-51f3-4734-a2d6-66a2c13869cb}" ma:internalName="TaxCatchAllLabel" ma:readOnly="true" ma:showField="CatchAllDataLabel" ma:web="e572cfa9-eeb3-4dd8-9dbf-ead5e6a51ba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?mso-contentType ?>
<SharedContentType xmlns="Microsoft.SharePoint.Taxonomy.ContentTypeSync" SourceId="43899476-92d5-47bd-aa4b-8ef5a50c3054" ContentTypeId="0x0101008BA2EC32BB3849CFA34975D0F55D50D0" PreviousValue="false"/>
</file>

<file path=customXml/itemProps1.xml><?xml version="1.0" encoding="utf-8"?>
<ds:datastoreItem xmlns:ds="http://schemas.openxmlformats.org/officeDocument/2006/customXml" ds:itemID="{1C36A867-4093-432E-8127-59A54A2971D7}">
  <ds:schemaRefs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1480e229-d1f0-4dea-859f-b8c45efabb7a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5C33FBEC-7AB9-46F9-AC66-66346D60A28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7F61F01-6269-40F1-9778-6DEE8FD55F3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480e229-d1f0-4dea-859f-b8c45efabb7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4.xml><?xml version="1.0" encoding="utf-8"?>
<ds:datastoreItem xmlns:ds="http://schemas.openxmlformats.org/officeDocument/2006/customXml" ds:itemID="{70FA139E-EBF6-44AA-A3CF-AB0006A5FB0E}">
  <ds:schemaRefs>
    <ds:schemaRef ds:uri="Microsoft.SharePoint.Taxonomy.ContentTypeSync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PRESENTATION-DNO</Template>
  <TotalTime>11771</TotalTime>
  <Words>238</Words>
  <Application>Microsoft Office PowerPoint</Application>
  <PresentationFormat>Personnalisé</PresentationFormat>
  <Paragraphs>37</Paragraphs>
  <Slides>4</Slides>
  <Notes>2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3</vt:i4>
      </vt:variant>
      <vt:variant>
        <vt:lpstr>Titres des diapositives</vt:lpstr>
      </vt:variant>
      <vt:variant>
        <vt:i4>4</vt:i4>
      </vt:variant>
    </vt:vector>
  </HeadingPairs>
  <TitlesOfParts>
    <vt:vector size="12" baseType="lpstr">
      <vt:lpstr>Arial</vt:lpstr>
      <vt:lpstr>Arial Black</vt:lpstr>
      <vt:lpstr>Calibri</vt:lpstr>
      <vt:lpstr>Courier New</vt:lpstr>
      <vt:lpstr>Wingdings</vt:lpstr>
      <vt:lpstr>PRESENTATION-DNO</vt:lpstr>
      <vt:lpstr>CNES - Sommaires</vt:lpstr>
      <vt:lpstr>CNES - Texte</vt:lpstr>
      <vt:lpstr>CEOS – WGISS #49</vt:lpstr>
      <vt:lpstr>PID status at CNES</vt:lpstr>
      <vt:lpstr>CNES DOI Server</vt:lpstr>
      <vt:lpstr>CNES DOI Server - MMI</vt:lpstr>
    </vt:vector>
  </TitlesOfParts>
  <Company>CNES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rouvraisc</dc:creator>
  <cp:lastModifiedBy>Moreno Richard</cp:lastModifiedBy>
  <cp:revision>355</cp:revision>
  <cp:lastPrinted>2019-02-11T12:02:45Z</cp:lastPrinted>
  <dcterms:created xsi:type="dcterms:W3CDTF">2017-08-17T09:08:13Z</dcterms:created>
  <dcterms:modified xsi:type="dcterms:W3CDTF">2020-04-23T07:51:39Z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fCentres">
    <vt:lpwstr>26;#Kourou|10e6e4f8-5444-4c46-91d9-1d88f2248fca;#1;#Paris 2|e5d5a7c2-9e1f-49dd-b608-1d310d9817dc;#8;#Paris|808df145-e770-4e55-a124-c99bdc3fc87b;#2;#Toulouse|4631c293-d816-4767-8a32-a2fe4467ee72;#34;#Aire sur Adour|bb0d4b2a-cf9c-4ecf-a138-975cb305a5a3</vt:lpwstr>
  </property>
  <property fmtid="{D5CDD505-2E9C-101B-9397-08002B2CF9AE}" pid="3" name="Projet">
    <vt:lpwstr/>
  </property>
  <property fmtid="{D5CDD505-2E9C-101B-9397-08002B2CF9AE}" pid="4" name="Classification">
    <vt:lpwstr/>
  </property>
  <property fmtid="{D5CDD505-2E9C-101B-9397-08002B2CF9AE}" pid="5" name="Direction">
    <vt:lpwstr/>
  </property>
  <property fmtid="{D5CDD505-2E9C-101B-9397-08002B2CF9AE}" pid="6" name="ContentTypeId">
    <vt:lpwstr>0x0101008BA2EC32BB3849CFA34975D0F55D50D000110B7DE5A49DFC4AB42E8F7AC0722F4600519BF10A9ECB2C40B1D8B8D916E27A41</vt:lpwstr>
  </property>
  <property fmtid="{D5CDD505-2E9C-101B-9397-08002B2CF9AE}" pid="7" name="Affiliation">
    <vt:lpwstr>CNES</vt:lpwstr>
  </property>
</Properties>
</file>