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7" r:id="rId2"/>
    <p:sldMasterId id="2147483662" r:id="rId3"/>
    <p:sldMasterId id="2147483667" r:id="rId4"/>
  </p:sldMasterIdLst>
  <p:notesMasterIdLst>
    <p:notesMasterId r:id="rId17"/>
  </p:notesMasterIdLst>
  <p:sldIdLst>
    <p:sldId id="256" r:id="rId5"/>
    <p:sldId id="373" r:id="rId6"/>
    <p:sldId id="369" r:id="rId7"/>
    <p:sldId id="456" r:id="rId8"/>
    <p:sldId id="452" r:id="rId9"/>
    <p:sldId id="453" r:id="rId10"/>
    <p:sldId id="454" r:id="rId11"/>
    <p:sldId id="457" r:id="rId12"/>
    <p:sldId id="367" r:id="rId13"/>
    <p:sldId id="368" r:id="rId14"/>
    <p:sldId id="358" r:id="rId15"/>
    <p:sldId id="355" r:id="rId16"/>
  </p:sldIdLst>
  <p:sldSz cx="12192000" cy="6858000"/>
  <p:notesSz cx="6858000" cy="9144000"/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ng, Cindy (Energy, Kensington WA)" initials="OC(KW" lastIdx="1" clrIdx="0">
    <p:extLst>
      <p:ext uri="{19B8F6BF-5375-455C-9EA6-DF929625EA0E}">
        <p15:presenceInfo xmlns:p15="http://schemas.microsoft.com/office/powerpoint/2012/main" userId="S::ong008@csiro.au::15a9db7a-fe76-4388-a313-d8528e08663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3399"/>
    <a:srgbClr val="BEE3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92" autoAdjust="0"/>
    <p:restoredTop sz="94340" autoAdjust="0"/>
  </p:normalViewPr>
  <p:slideViewPr>
    <p:cSldViewPr>
      <p:cViewPr varScale="1">
        <p:scale>
          <a:sx n="74" d="100"/>
          <a:sy n="74" d="100"/>
        </p:scale>
        <p:origin x="102" y="6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2058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F06EC6-5A2E-461A-883A-75CFAD91315C}" type="doc">
      <dgm:prSet loTypeId="urn:microsoft.com/office/officeart/2005/8/layout/orgChart1" loCatId="hierarchy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AU"/>
        </a:p>
      </dgm:t>
    </dgm:pt>
    <dgm:pt modelId="{8D8E04FA-E21F-4A9C-AC39-6623AA9C9797}">
      <dgm:prSet phldrT="[Text]" custT="1"/>
      <dgm:spPr/>
      <dgm:t>
        <a:bodyPr/>
        <a:lstStyle/>
        <a:p>
          <a:r>
            <a:rPr lang="en-AU" sz="1400" dirty="0"/>
            <a:t>Identification of tool – MEA GUI</a:t>
          </a:r>
        </a:p>
      </dgm:t>
    </dgm:pt>
    <dgm:pt modelId="{ED63B032-283A-4E02-8A4F-9EF0F1A61123}" type="parTrans" cxnId="{FF2010A1-6733-4866-B109-DD847BB54301}">
      <dgm:prSet/>
      <dgm:spPr/>
      <dgm:t>
        <a:bodyPr/>
        <a:lstStyle/>
        <a:p>
          <a:endParaRPr lang="en-AU"/>
        </a:p>
      </dgm:t>
    </dgm:pt>
    <dgm:pt modelId="{6ED0CC0D-62F1-48FB-9BB8-ECF551DA64F8}" type="sibTrans" cxnId="{FF2010A1-6733-4866-B109-DD847BB54301}">
      <dgm:prSet/>
      <dgm:spPr/>
      <dgm:t>
        <a:bodyPr/>
        <a:lstStyle/>
        <a:p>
          <a:endParaRPr lang="en-AU"/>
        </a:p>
      </dgm:t>
    </dgm:pt>
    <dgm:pt modelId="{35B6D553-C351-43B5-91FA-A9B9B7C60BB7}">
      <dgm:prSet phldrT="[Text]" custT="1"/>
      <dgm:spPr/>
      <dgm:t>
        <a:bodyPr/>
        <a:lstStyle/>
        <a:p>
          <a:r>
            <a:rPr lang="en-AU" sz="1400" dirty="0"/>
            <a:t>Case histories selection – </a:t>
          </a:r>
          <a:r>
            <a:rPr lang="en-AU" sz="1400" dirty="0" err="1"/>
            <a:t>RadCalNet</a:t>
          </a:r>
          <a:r>
            <a:rPr lang="en-AU" sz="1400" dirty="0"/>
            <a:t>, ACIX, LPV Supersite</a:t>
          </a:r>
        </a:p>
      </dgm:t>
    </dgm:pt>
    <dgm:pt modelId="{631B93E1-34CB-4CF5-8219-E80B239653F2}" type="parTrans" cxnId="{AB8DE066-9521-4A70-9794-97670E2B1B70}">
      <dgm:prSet/>
      <dgm:spPr/>
      <dgm:t>
        <a:bodyPr/>
        <a:lstStyle/>
        <a:p>
          <a:endParaRPr lang="en-AU"/>
        </a:p>
      </dgm:t>
    </dgm:pt>
    <dgm:pt modelId="{DDB58107-CBE5-4E5E-AFF3-3CCE6A38E870}" type="sibTrans" cxnId="{AB8DE066-9521-4A70-9794-97670E2B1B70}">
      <dgm:prSet/>
      <dgm:spPr/>
      <dgm:t>
        <a:bodyPr/>
        <a:lstStyle/>
        <a:p>
          <a:endParaRPr lang="en-AU"/>
        </a:p>
      </dgm:t>
    </dgm:pt>
    <dgm:pt modelId="{7861E178-1518-4F74-916F-F72FDB5BF64E}">
      <dgm:prSet custT="1"/>
      <dgm:spPr/>
      <dgm:t>
        <a:bodyPr/>
        <a:lstStyle/>
        <a:p>
          <a:r>
            <a:rPr lang="en-AU" sz="1400" dirty="0"/>
            <a:t>Demonstration with </a:t>
          </a:r>
          <a:r>
            <a:rPr lang="en-AU" sz="1400" dirty="0" err="1"/>
            <a:t>RadCalNet</a:t>
          </a:r>
          <a:r>
            <a:rPr lang="en-AU" sz="1400" dirty="0"/>
            <a:t> &amp; ACIX, LPV?</a:t>
          </a:r>
        </a:p>
      </dgm:t>
    </dgm:pt>
    <dgm:pt modelId="{0601E889-3A36-48E1-BF06-EE75A8332D6D}" type="parTrans" cxnId="{A0E9ADDC-D2C0-4BE2-8C18-B538AC23477B}">
      <dgm:prSet/>
      <dgm:spPr/>
      <dgm:t>
        <a:bodyPr/>
        <a:lstStyle/>
        <a:p>
          <a:endParaRPr lang="en-AU"/>
        </a:p>
      </dgm:t>
    </dgm:pt>
    <dgm:pt modelId="{C57024F9-6118-4AF9-A4ED-FF09A550879D}" type="sibTrans" cxnId="{A0E9ADDC-D2C0-4BE2-8C18-B538AC23477B}">
      <dgm:prSet/>
      <dgm:spPr/>
      <dgm:t>
        <a:bodyPr/>
        <a:lstStyle/>
        <a:p>
          <a:endParaRPr lang="en-AU"/>
        </a:p>
      </dgm:t>
    </dgm:pt>
    <dgm:pt modelId="{4BD5E3EB-6293-45CC-9A07-31E9A51BB90B}">
      <dgm:prSet custT="1"/>
      <dgm:spPr/>
      <dgm:t>
        <a:bodyPr/>
        <a:lstStyle/>
        <a:p>
          <a:r>
            <a:rPr lang="en-AU" sz="1400" dirty="0"/>
            <a:t>Resolve challenges with consistencies between LPV supersites</a:t>
          </a:r>
        </a:p>
      </dgm:t>
    </dgm:pt>
    <dgm:pt modelId="{CDEDF26D-33AB-42C8-AE9E-9975D6C4C768}" type="parTrans" cxnId="{A26670AA-F3EA-417D-B59A-8BE9AEC9715B}">
      <dgm:prSet/>
      <dgm:spPr/>
      <dgm:t>
        <a:bodyPr/>
        <a:lstStyle/>
        <a:p>
          <a:endParaRPr lang="en-AU"/>
        </a:p>
      </dgm:t>
    </dgm:pt>
    <dgm:pt modelId="{C221B116-A7EA-4179-8E90-BE8AE4BAC194}" type="sibTrans" cxnId="{A26670AA-F3EA-417D-B59A-8BE9AEC9715B}">
      <dgm:prSet/>
      <dgm:spPr/>
      <dgm:t>
        <a:bodyPr/>
        <a:lstStyle/>
        <a:p>
          <a:endParaRPr lang="en-AU"/>
        </a:p>
      </dgm:t>
    </dgm:pt>
    <dgm:pt modelId="{1137ADB0-B6C0-4BD1-AA80-F6D173A11AB0}">
      <dgm:prSet custT="1"/>
      <dgm:spPr/>
      <dgm:t>
        <a:bodyPr/>
        <a:lstStyle/>
        <a:p>
          <a:r>
            <a:rPr lang="en-AU" sz="1400" dirty="0"/>
            <a:t>Access to WGCV users as beta testers</a:t>
          </a:r>
        </a:p>
      </dgm:t>
    </dgm:pt>
    <dgm:pt modelId="{6B77A53E-2268-4917-823A-B56452BE7056}" type="parTrans" cxnId="{940A947D-C5DB-41C5-BBC1-01BB30B26E12}">
      <dgm:prSet/>
      <dgm:spPr/>
      <dgm:t>
        <a:bodyPr/>
        <a:lstStyle/>
        <a:p>
          <a:endParaRPr lang="en-AU"/>
        </a:p>
      </dgm:t>
    </dgm:pt>
    <dgm:pt modelId="{3C653997-8052-4192-8C15-EA89EC70E8B0}" type="sibTrans" cxnId="{940A947D-C5DB-41C5-BBC1-01BB30B26E12}">
      <dgm:prSet/>
      <dgm:spPr/>
      <dgm:t>
        <a:bodyPr/>
        <a:lstStyle/>
        <a:p>
          <a:endParaRPr lang="en-AU"/>
        </a:p>
      </dgm:t>
    </dgm:pt>
    <dgm:pt modelId="{6124DAE1-3C5B-456A-803C-CE42E9A21BEB}">
      <dgm:prSet custT="1"/>
      <dgm:spPr/>
      <dgm:t>
        <a:bodyPr/>
        <a:lstStyle/>
        <a:p>
          <a:r>
            <a:rPr lang="en-AU" sz="1400" dirty="0"/>
            <a:t>Data Formats, processing, etc.</a:t>
          </a:r>
        </a:p>
      </dgm:t>
    </dgm:pt>
    <dgm:pt modelId="{27236F54-DD90-41F8-86F3-B770F2778CD2}" type="parTrans" cxnId="{1D75C093-3BB7-4B7B-BDBD-EAED2DF830F4}">
      <dgm:prSet/>
      <dgm:spPr/>
      <dgm:t>
        <a:bodyPr/>
        <a:lstStyle/>
        <a:p>
          <a:endParaRPr lang="en-AU"/>
        </a:p>
      </dgm:t>
    </dgm:pt>
    <dgm:pt modelId="{FF86AFAD-D83E-4AAE-988C-7A01F81009C1}" type="sibTrans" cxnId="{1D75C093-3BB7-4B7B-BDBD-EAED2DF830F4}">
      <dgm:prSet/>
      <dgm:spPr/>
      <dgm:t>
        <a:bodyPr/>
        <a:lstStyle/>
        <a:p>
          <a:endParaRPr lang="en-AU"/>
        </a:p>
      </dgm:t>
    </dgm:pt>
    <dgm:pt modelId="{537D2366-03CF-4AD5-823D-06E69607E3D3}" type="pres">
      <dgm:prSet presAssocID="{12F06EC6-5A2E-461A-883A-75CFAD91315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B2B49E7-EC0E-4D4A-99BE-86014B3E41C3}" type="pres">
      <dgm:prSet presAssocID="{8D8E04FA-E21F-4A9C-AC39-6623AA9C9797}" presName="hierRoot1" presStyleCnt="0">
        <dgm:presLayoutVars>
          <dgm:hierBranch val="init"/>
        </dgm:presLayoutVars>
      </dgm:prSet>
      <dgm:spPr/>
    </dgm:pt>
    <dgm:pt modelId="{5A93B67C-5BB2-4A10-9C0B-9E51CCE7CF8E}" type="pres">
      <dgm:prSet presAssocID="{8D8E04FA-E21F-4A9C-AC39-6623AA9C9797}" presName="rootComposite1" presStyleCnt="0"/>
      <dgm:spPr/>
    </dgm:pt>
    <dgm:pt modelId="{8DA3BE0E-62C7-4074-8217-1E4887A630AB}" type="pres">
      <dgm:prSet presAssocID="{8D8E04FA-E21F-4A9C-AC39-6623AA9C9797}" presName="rootText1" presStyleLbl="node0" presStyleIdx="0" presStyleCnt="1">
        <dgm:presLayoutVars>
          <dgm:chPref val="3"/>
        </dgm:presLayoutVars>
      </dgm:prSet>
      <dgm:spPr/>
    </dgm:pt>
    <dgm:pt modelId="{62EF8734-7BDD-49CB-BAAE-48249AA98B19}" type="pres">
      <dgm:prSet presAssocID="{8D8E04FA-E21F-4A9C-AC39-6623AA9C9797}" presName="rootConnector1" presStyleLbl="node1" presStyleIdx="0" presStyleCnt="0"/>
      <dgm:spPr/>
    </dgm:pt>
    <dgm:pt modelId="{6D1A3EF8-7FF3-4E29-AB5A-B999D08336C2}" type="pres">
      <dgm:prSet presAssocID="{8D8E04FA-E21F-4A9C-AC39-6623AA9C9797}" presName="hierChild2" presStyleCnt="0"/>
      <dgm:spPr/>
    </dgm:pt>
    <dgm:pt modelId="{F6B49C6F-41CA-46A5-8CFA-487063B17D60}" type="pres">
      <dgm:prSet presAssocID="{631B93E1-34CB-4CF5-8219-E80B239653F2}" presName="Name37" presStyleLbl="parChTrans1D2" presStyleIdx="0" presStyleCnt="1"/>
      <dgm:spPr/>
    </dgm:pt>
    <dgm:pt modelId="{FA4CED8F-12D3-4148-94D7-71297FC776A1}" type="pres">
      <dgm:prSet presAssocID="{35B6D553-C351-43B5-91FA-A9B9B7C60BB7}" presName="hierRoot2" presStyleCnt="0">
        <dgm:presLayoutVars>
          <dgm:hierBranch val="init"/>
        </dgm:presLayoutVars>
      </dgm:prSet>
      <dgm:spPr/>
    </dgm:pt>
    <dgm:pt modelId="{E091CFDB-E587-46FE-AB65-B9CE96640E12}" type="pres">
      <dgm:prSet presAssocID="{35B6D553-C351-43B5-91FA-A9B9B7C60BB7}" presName="rootComposite" presStyleCnt="0"/>
      <dgm:spPr/>
    </dgm:pt>
    <dgm:pt modelId="{E0FEC400-7FCC-4F6C-8267-65497C0C07BF}" type="pres">
      <dgm:prSet presAssocID="{35B6D553-C351-43B5-91FA-A9B9B7C60BB7}" presName="rootText" presStyleLbl="node2" presStyleIdx="0" presStyleCnt="1">
        <dgm:presLayoutVars>
          <dgm:chPref val="3"/>
        </dgm:presLayoutVars>
      </dgm:prSet>
      <dgm:spPr/>
    </dgm:pt>
    <dgm:pt modelId="{451F1EE3-99DE-4B60-8114-75DC0EFA7689}" type="pres">
      <dgm:prSet presAssocID="{35B6D553-C351-43B5-91FA-A9B9B7C60BB7}" presName="rootConnector" presStyleLbl="node2" presStyleIdx="0" presStyleCnt="1"/>
      <dgm:spPr/>
    </dgm:pt>
    <dgm:pt modelId="{DC8F9701-6282-4B42-89DF-300ED9B45784}" type="pres">
      <dgm:prSet presAssocID="{35B6D553-C351-43B5-91FA-A9B9B7C60BB7}" presName="hierChild4" presStyleCnt="0"/>
      <dgm:spPr/>
    </dgm:pt>
    <dgm:pt modelId="{A20DE5FB-62F0-4240-9496-37519DB61C88}" type="pres">
      <dgm:prSet presAssocID="{0601E889-3A36-48E1-BF06-EE75A8332D6D}" presName="Name37" presStyleLbl="parChTrans1D3" presStyleIdx="0" presStyleCnt="1"/>
      <dgm:spPr/>
    </dgm:pt>
    <dgm:pt modelId="{DEBBD4D9-6442-43D3-A1F6-AD37B4282C2F}" type="pres">
      <dgm:prSet presAssocID="{7861E178-1518-4F74-916F-F72FDB5BF64E}" presName="hierRoot2" presStyleCnt="0">
        <dgm:presLayoutVars>
          <dgm:hierBranch val="init"/>
        </dgm:presLayoutVars>
      </dgm:prSet>
      <dgm:spPr/>
    </dgm:pt>
    <dgm:pt modelId="{ADCA0E9B-56E7-41BD-AEB5-BDB26A1105EE}" type="pres">
      <dgm:prSet presAssocID="{7861E178-1518-4F74-916F-F72FDB5BF64E}" presName="rootComposite" presStyleCnt="0"/>
      <dgm:spPr/>
    </dgm:pt>
    <dgm:pt modelId="{76EC6255-01E1-45F3-B6FC-E59D4643A122}" type="pres">
      <dgm:prSet presAssocID="{7861E178-1518-4F74-916F-F72FDB5BF64E}" presName="rootText" presStyleLbl="node3" presStyleIdx="0" presStyleCnt="1">
        <dgm:presLayoutVars>
          <dgm:chPref val="3"/>
        </dgm:presLayoutVars>
      </dgm:prSet>
      <dgm:spPr/>
    </dgm:pt>
    <dgm:pt modelId="{3E977C3E-B8A6-4EAE-A171-2F661EBEE5A0}" type="pres">
      <dgm:prSet presAssocID="{7861E178-1518-4F74-916F-F72FDB5BF64E}" presName="rootConnector" presStyleLbl="node3" presStyleIdx="0" presStyleCnt="1"/>
      <dgm:spPr/>
    </dgm:pt>
    <dgm:pt modelId="{C0107536-51FD-49C2-9719-B840A22BE655}" type="pres">
      <dgm:prSet presAssocID="{7861E178-1518-4F74-916F-F72FDB5BF64E}" presName="hierChild4" presStyleCnt="0"/>
      <dgm:spPr/>
    </dgm:pt>
    <dgm:pt modelId="{F9B54B49-F580-4388-B3EC-2392B5BB91BF}" type="pres">
      <dgm:prSet presAssocID="{CDEDF26D-33AB-42C8-AE9E-9975D6C4C768}" presName="Name37" presStyleLbl="parChTrans1D4" presStyleIdx="0" presStyleCnt="3"/>
      <dgm:spPr/>
    </dgm:pt>
    <dgm:pt modelId="{B234B1A7-18FC-4C67-B312-DEA161080682}" type="pres">
      <dgm:prSet presAssocID="{4BD5E3EB-6293-45CC-9A07-31E9A51BB90B}" presName="hierRoot2" presStyleCnt="0">
        <dgm:presLayoutVars>
          <dgm:hierBranch val="init"/>
        </dgm:presLayoutVars>
      </dgm:prSet>
      <dgm:spPr/>
    </dgm:pt>
    <dgm:pt modelId="{969CE716-3E2F-4D51-8992-E86CEE1BD749}" type="pres">
      <dgm:prSet presAssocID="{4BD5E3EB-6293-45CC-9A07-31E9A51BB90B}" presName="rootComposite" presStyleCnt="0"/>
      <dgm:spPr/>
    </dgm:pt>
    <dgm:pt modelId="{56539018-7A8F-442B-A9DA-2E38148F1EFC}" type="pres">
      <dgm:prSet presAssocID="{4BD5E3EB-6293-45CC-9A07-31E9A51BB90B}" presName="rootText" presStyleLbl="node4" presStyleIdx="0" presStyleCnt="3">
        <dgm:presLayoutVars>
          <dgm:chPref val="3"/>
        </dgm:presLayoutVars>
      </dgm:prSet>
      <dgm:spPr/>
    </dgm:pt>
    <dgm:pt modelId="{18C028E1-89E8-4C52-9133-2AF60D0D1510}" type="pres">
      <dgm:prSet presAssocID="{4BD5E3EB-6293-45CC-9A07-31E9A51BB90B}" presName="rootConnector" presStyleLbl="node4" presStyleIdx="0" presStyleCnt="3"/>
      <dgm:spPr/>
    </dgm:pt>
    <dgm:pt modelId="{8173A3D6-8E4B-4AD0-B4A8-24BE707B3C45}" type="pres">
      <dgm:prSet presAssocID="{4BD5E3EB-6293-45CC-9A07-31E9A51BB90B}" presName="hierChild4" presStyleCnt="0"/>
      <dgm:spPr/>
    </dgm:pt>
    <dgm:pt modelId="{393B8BC3-CEC1-46D4-A71E-1BD6EA5CDD20}" type="pres">
      <dgm:prSet presAssocID="{27236F54-DD90-41F8-86F3-B770F2778CD2}" presName="Name37" presStyleLbl="parChTrans1D4" presStyleIdx="1" presStyleCnt="3"/>
      <dgm:spPr/>
    </dgm:pt>
    <dgm:pt modelId="{C17744E8-6406-4BEB-B0E0-BE2E571E41D8}" type="pres">
      <dgm:prSet presAssocID="{6124DAE1-3C5B-456A-803C-CE42E9A21BEB}" presName="hierRoot2" presStyleCnt="0">
        <dgm:presLayoutVars>
          <dgm:hierBranch val="init"/>
        </dgm:presLayoutVars>
      </dgm:prSet>
      <dgm:spPr/>
    </dgm:pt>
    <dgm:pt modelId="{221941AE-1B12-4EDC-BD77-16D10E76520B}" type="pres">
      <dgm:prSet presAssocID="{6124DAE1-3C5B-456A-803C-CE42E9A21BEB}" presName="rootComposite" presStyleCnt="0"/>
      <dgm:spPr/>
    </dgm:pt>
    <dgm:pt modelId="{853A94B9-A2CE-4CDA-B1FC-0088E6EF5227}" type="pres">
      <dgm:prSet presAssocID="{6124DAE1-3C5B-456A-803C-CE42E9A21BEB}" presName="rootText" presStyleLbl="node4" presStyleIdx="1" presStyleCnt="3">
        <dgm:presLayoutVars>
          <dgm:chPref val="3"/>
        </dgm:presLayoutVars>
      </dgm:prSet>
      <dgm:spPr/>
    </dgm:pt>
    <dgm:pt modelId="{CB28CB09-3011-4B93-9BB2-1AFB0E494E75}" type="pres">
      <dgm:prSet presAssocID="{6124DAE1-3C5B-456A-803C-CE42E9A21BEB}" presName="rootConnector" presStyleLbl="node4" presStyleIdx="1" presStyleCnt="3"/>
      <dgm:spPr/>
    </dgm:pt>
    <dgm:pt modelId="{F2717911-5587-4BAC-9EDE-9C0FCF134410}" type="pres">
      <dgm:prSet presAssocID="{6124DAE1-3C5B-456A-803C-CE42E9A21BEB}" presName="hierChild4" presStyleCnt="0"/>
      <dgm:spPr/>
    </dgm:pt>
    <dgm:pt modelId="{708BEB0A-CBF2-4EF7-8885-9D80BAADDB13}" type="pres">
      <dgm:prSet presAssocID="{6124DAE1-3C5B-456A-803C-CE42E9A21BEB}" presName="hierChild5" presStyleCnt="0"/>
      <dgm:spPr/>
    </dgm:pt>
    <dgm:pt modelId="{84B37D26-A28E-4B11-91BD-746CBB3220BE}" type="pres">
      <dgm:prSet presAssocID="{4BD5E3EB-6293-45CC-9A07-31E9A51BB90B}" presName="hierChild5" presStyleCnt="0"/>
      <dgm:spPr/>
    </dgm:pt>
    <dgm:pt modelId="{EC4CCCAC-66FC-47E2-A80F-9AFAFD979236}" type="pres">
      <dgm:prSet presAssocID="{6B77A53E-2268-4917-823A-B56452BE7056}" presName="Name37" presStyleLbl="parChTrans1D4" presStyleIdx="2" presStyleCnt="3"/>
      <dgm:spPr/>
    </dgm:pt>
    <dgm:pt modelId="{AFC47E82-2209-4C1C-A174-83E5FA2CFE86}" type="pres">
      <dgm:prSet presAssocID="{1137ADB0-B6C0-4BD1-AA80-F6D173A11AB0}" presName="hierRoot2" presStyleCnt="0">
        <dgm:presLayoutVars>
          <dgm:hierBranch val="init"/>
        </dgm:presLayoutVars>
      </dgm:prSet>
      <dgm:spPr/>
    </dgm:pt>
    <dgm:pt modelId="{BEBBFC80-F717-4CFE-BC22-3EDA73167764}" type="pres">
      <dgm:prSet presAssocID="{1137ADB0-B6C0-4BD1-AA80-F6D173A11AB0}" presName="rootComposite" presStyleCnt="0"/>
      <dgm:spPr/>
    </dgm:pt>
    <dgm:pt modelId="{C05D5745-CF30-40C2-B005-7AC0E5C276D3}" type="pres">
      <dgm:prSet presAssocID="{1137ADB0-B6C0-4BD1-AA80-F6D173A11AB0}" presName="rootText" presStyleLbl="node4" presStyleIdx="2" presStyleCnt="3">
        <dgm:presLayoutVars>
          <dgm:chPref val="3"/>
        </dgm:presLayoutVars>
      </dgm:prSet>
      <dgm:spPr/>
    </dgm:pt>
    <dgm:pt modelId="{28B80E9D-E368-4C18-8981-EE8F62118A46}" type="pres">
      <dgm:prSet presAssocID="{1137ADB0-B6C0-4BD1-AA80-F6D173A11AB0}" presName="rootConnector" presStyleLbl="node4" presStyleIdx="2" presStyleCnt="3"/>
      <dgm:spPr/>
    </dgm:pt>
    <dgm:pt modelId="{3321D0BB-535B-4415-932D-F9CF83D04435}" type="pres">
      <dgm:prSet presAssocID="{1137ADB0-B6C0-4BD1-AA80-F6D173A11AB0}" presName="hierChild4" presStyleCnt="0"/>
      <dgm:spPr/>
    </dgm:pt>
    <dgm:pt modelId="{A0072BDC-C430-42EF-9244-E6B07550F2F2}" type="pres">
      <dgm:prSet presAssocID="{1137ADB0-B6C0-4BD1-AA80-F6D173A11AB0}" presName="hierChild5" presStyleCnt="0"/>
      <dgm:spPr/>
    </dgm:pt>
    <dgm:pt modelId="{248D9709-EB04-4147-8215-1404586AD0B6}" type="pres">
      <dgm:prSet presAssocID="{7861E178-1518-4F74-916F-F72FDB5BF64E}" presName="hierChild5" presStyleCnt="0"/>
      <dgm:spPr/>
    </dgm:pt>
    <dgm:pt modelId="{61A9F22B-C84C-436A-A5C9-F7154F9BCD74}" type="pres">
      <dgm:prSet presAssocID="{35B6D553-C351-43B5-91FA-A9B9B7C60BB7}" presName="hierChild5" presStyleCnt="0"/>
      <dgm:spPr/>
    </dgm:pt>
    <dgm:pt modelId="{DA9DE52F-E885-495F-9B93-920B3AACD51D}" type="pres">
      <dgm:prSet presAssocID="{8D8E04FA-E21F-4A9C-AC39-6623AA9C9797}" presName="hierChild3" presStyleCnt="0"/>
      <dgm:spPr/>
    </dgm:pt>
  </dgm:ptLst>
  <dgm:cxnLst>
    <dgm:cxn modelId="{35532602-5BA6-470E-8786-3E178C329C2F}" type="presOf" srcId="{631B93E1-34CB-4CF5-8219-E80B239653F2}" destId="{F6B49C6F-41CA-46A5-8CFA-487063B17D60}" srcOrd="0" destOrd="0" presId="urn:microsoft.com/office/officeart/2005/8/layout/orgChart1"/>
    <dgm:cxn modelId="{BFDAB617-F520-4DA2-9A05-41193350B163}" type="presOf" srcId="{6124DAE1-3C5B-456A-803C-CE42E9A21BEB}" destId="{853A94B9-A2CE-4CDA-B1FC-0088E6EF5227}" srcOrd="0" destOrd="0" presId="urn:microsoft.com/office/officeart/2005/8/layout/orgChart1"/>
    <dgm:cxn modelId="{C8B72B24-D576-4DCA-A9B9-2883F3E8B93B}" type="presOf" srcId="{4BD5E3EB-6293-45CC-9A07-31E9A51BB90B}" destId="{56539018-7A8F-442B-A9DA-2E38148F1EFC}" srcOrd="0" destOrd="0" presId="urn:microsoft.com/office/officeart/2005/8/layout/orgChart1"/>
    <dgm:cxn modelId="{D881BE31-0DDB-4D28-93F7-328EDDCC0634}" type="presOf" srcId="{1137ADB0-B6C0-4BD1-AA80-F6D173A11AB0}" destId="{C05D5745-CF30-40C2-B005-7AC0E5C276D3}" srcOrd="0" destOrd="0" presId="urn:microsoft.com/office/officeart/2005/8/layout/orgChart1"/>
    <dgm:cxn modelId="{DC400F60-4D4A-4758-88D0-4CF9005E9590}" type="presOf" srcId="{35B6D553-C351-43B5-91FA-A9B9B7C60BB7}" destId="{451F1EE3-99DE-4B60-8114-75DC0EFA7689}" srcOrd="1" destOrd="0" presId="urn:microsoft.com/office/officeart/2005/8/layout/orgChart1"/>
    <dgm:cxn modelId="{F5FD7842-4FDE-435F-9B2D-3130C9DD3004}" type="presOf" srcId="{0601E889-3A36-48E1-BF06-EE75A8332D6D}" destId="{A20DE5FB-62F0-4240-9496-37519DB61C88}" srcOrd="0" destOrd="0" presId="urn:microsoft.com/office/officeart/2005/8/layout/orgChart1"/>
    <dgm:cxn modelId="{AB8DE066-9521-4A70-9794-97670E2B1B70}" srcId="{8D8E04FA-E21F-4A9C-AC39-6623AA9C9797}" destId="{35B6D553-C351-43B5-91FA-A9B9B7C60BB7}" srcOrd="0" destOrd="0" parTransId="{631B93E1-34CB-4CF5-8219-E80B239653F2}" sibTransId="{DDB58107-CBE5-4E5E-AFF3-3CCE6A38E870}"/>
    <dgm:cxn modelId="{67D25C4C-6C3F-495A-84CC-5A0453A61E99}" type="presOf" srcId="{12F06EC6-5A2E-461A-883A-75CFAD91315C}" destId="{537D2366-03CF-4AD5-823D-06E69607E3D3}" srcOrd="0" destOrd="0" presId="urn:microsoft.com/office/officeart/2005/8/layout/orgChart1"/>
    <dgm:cxn modelId="{97CD356D-91C7-4184-8641-83E7421D37E1}" type="presOf" srcId="{7861E178-1518-4F74-916F-F72FDB5BF64E}" destId="{3E977C3E-B8A6-4EAE-A171-2F661EBEE5A0}" srcOrd="1" destOrd="0" presId="urn:microsoft.com/office/officeart/2005/8/layout/orgChart1"/>
    <dgm:cxn modelId="{D203D870-9C40-43CC-9579-ED5B2349A1DF}" type="presOf" srcId="{CDEDF26D-33AB-42C8-AE9E-9975D6C4C768}" destId="{F9B54B49-F580-4388-B3EC-2392B5BB91BF}" srcOrd="0" destOrd="0" presId="urn:microsoft.com/office/officeart/2005/8/layout/orgChart1"/>
    <dgm:cxn modelId="{DBDC0153-225F-4806-B691-29A44041A8A8}" type="presOf" srcId="{6B77A53E-2268-4917-823A-B56452BE7056}" destId="{EC4CCCAC-66FC-47E2-A80F-9AFAFD979236}" srcOrd="0" destOrd="0" presId="urn:microsoft.com/office/officeart/2005/8/layout/orgChart1"/>
    <dgm:cxn modelId="{940A947D-C5DB-41C5-BBC1-01BB30B26E12}" srcId="{7861E178-1518-4F74-916F-F72FDB5BF64E}" destId="{1137ADB0-B6C0-4BD1-AA80-F6D173A11AB0}" srcOrd="1" destOrd="0" parTransId="{6B77A53E-2268-4917-823A-B56452BE7056}" sibTransId="{3C653997-8052-4192-8C15-EA89EC70E8B0}"/>
    <dgm:cxn modelId="{2CC5B287-C47B-4E8D-B5DF-A9C27E3D1240}" type="presOf" srcId="{8D8E04FA-E21F-4A9C-AC39-6623AA9C9797}" destId="{8DA3BE0E-62C7-4074-8217-1E4887A630AB}" srcOrd="0" destOrd="0" presId="urn:microsoft.com/office/officeart/2005/8/layout/orgChart1"/>
    <dgm:cxn modelId="{3CA11D91-E5E4-4D7D-B60E-7B79AF73E2B0}" type="presOf" srcId="{6124DAE1-3C5B-456A-803C-CE42E9A21BEB}" destId="{CB28CB09-3011-4B93-9BB2-1AFB0E494E75}" srcOrd="1" destOrd="0" presId="urn:microsoft.com/office/officeart/2005/8/layout/orgChart1"/>
    <dgm:cxn modelId="{1D75C093-3BB7-4B7B-BDBD-EAED2DF830F4}" srcId="{4BD5E3EB-6293-45CC-9A07-31E9A51BB90B}" destId="{6124DAE1-3C5B-456A-803C-CE42E9A21BEB}" srcOrd="0" destOrd="0" parTransId="{27236F54-DD90-41F8-86F3-B770F2778CD2}" sibTransId="{FF86AFAD-D83E-4AAE-988C-7A01F81009C1}"/>
    <dgm:cxn modelId="{FF2010A1-6733-4866-B109-DD847BB54301}" srcId="{12F06EC6-5A2E-461A-883A-75CFAD91315C}" destId="{8D8E04FA-E21F-4A9C-AC39-6623AA9C9797}" srcOrd="0" destOrd="0" parTransId="{ED63B032-283A-4E02-8A4F-9EF0F1A61123}" sibTransId="{6ED0CC0D-62F1-48FB-9BB8-ECF551DA64F8}"/>
    <dgm:cxn modelId="{9B1C1CA6-16BD-475C-B2A6-81E0BB3C3B1F}" type="presOf" srcId="{7861E178-1518-4F74-916F-F72FDB5BF64E}" destId="{76EC6255-01E1-45F3-B6FC-E59D4643A122}" srcOrd="0" destOrd="0" presId="urn:microsoft.com/office/officeart/2005/8/layout/orgChart1"/>
    <dgm:cxn modelId="{8BFB20AA-0077-42DC-827E-47DF5F71CC5A}" type="presOf" srcId="{4BD5E3EB-6293-45CC-9A07-31E9A51BB90B}" destId="{18C028E1-89E8-4C52-9133-2AF60D0D1510}" srcOrd="1" destOrd="0" presId="urn:microsoft.com/office/officeart/2005/8/layout/orgChart1"/>
    <dgm:cxn modelId="{A26670AA-F3EA-417D-B59A-8BE9AEC9715B}" srcId="{7861E178-1518-4F74-916F-F72FDB5BF64E}" destId="{4BD5E3EB-6293-45CC-9A07-31E9A51BB90B}" srcOrd="0" destOrd="0" parTransId="{CDEDF26D-33AB-42C8-AE9E-9975D6C4C768}" sibTransId="{C221B116-A7EA-4179-8E90-BE8AE4BAC194}"/>
    <dgm:cxn modelId="{6901FAB9-FF93-497B-B860-5CB2E2ADBF4C}" type="presOf" srcId="{1137ADB0-B6C0-4BD1-AA80-F6D173A11AB0}" destId="{28B80E9D-E368-4C18-8981-EE8F62118A46}" srcOrd="1" destOrd="0" presId="urn:microsoft.com/office/officeart/2005/8/layout/orgChart1"/>
    <dgm:cxn modelId="{025FA7BB-3396-4185-955B-E66FD8303CC8}" type="presOf" srcId="{35B6D553-C351-43B5-91FA-A9B9B7C60BB7}" destId="{E0FEC400-7FCC-4F6C-8267-65497C0C07BF}" srcOrd="0" destOrd="0" presId="urn:microsoft.com/office/officeart/2005/8/layout/orgChart1"/>
    <dgm:cxn modelId="{C04354D4-C213-4727-8435-6403DD25BD50}" type="presOf" srcId="{27236F54-DD90-41F8-86F3-B770F2778CD2}" destId="{393B8BC3-CEC1-46D4-A71E-1BD6EA5CDD20}" srcOrd="0" destOrd="0" presId="urn:microsoft.com/office/officeart/2005/8/layout/orgChart1"/>
    <dgm:cxn modelId="{A0E9ADDC-D2C0-4BE2-8C18-B538AC23477B}" srcId="{35B6D553-C351-43B5-91FA-A9B9B7C60BB7}" destId="{7861E178-1518-4F74-916F-F72FDB5BF64E}" srcOrd="0" destOrd="0" parTransId="{0601E889-3A36-48E1-BF06-EE75A8332D6D}" sibTransId="{C57024F9-6118-4AF9-A4ED-FF09A550879D}"/>
    <dgm:cxn modelId="{C51B88E0-E93F-4548-A8C5-02E88A3AA630}" type="presOf" srcId="{8D8E04FA-E21F-4A9C-AC39-6623AA9C9797}" destId="{62EF8734-7BDD-49CB-BAAE-48249AA98B19}" srcOrd="1" destOrd="0" presId="urn:microsoft.com/office/officeart/2005/8/layout/orgChart1"/>
    <dgm:cxn modelId="{F04E52D8-E245-4D13-AC02-A4AB1A609201}" type="presParOf" srcId="{537D2366-03CF-4AD5-823D-06E69607E3D3}" destId="{8B2B49E7-EC0E-4D4A-99BE-86014B3E41C3}" srcOrd="0" destOrd="0" presId="urn:microsoft.com/office/officeart/2005/8/layout/orgChart1"/>
    <dgm:cxn modelId="{3B30CD71-1795-4463-9F11-F9EF275FC3B2}" type="presParOf" srcId="{8B2B49E7-EC0E-4D4A-99BE-86014B3E41C3}" destId="{5A93B67C-5BB2-4A10-9C0B-9E51CCE7CF8E}" srcOrd="0" destOrd="0" presId="urn:microsoft.com/office/officeart/2005/8/layout/orgChart1"/>
    <dgm:cxn modelId="{C456938E-EC08-41C5-87A8-2118A970EAB8}" type="presParOf" srcId="{5A93B67C-5BB2-4A10-9C0B-9E51CCE7CF8E}" destId="{8DA3BE0E-62C7-4074-8217-1E4887A630AB}" srcOrd="0" destOrd="0" presId="urn:microsoft.com/office/officeart/2005/8/layout/orgChart1"/>
    <dgm:cxn modelId="{449624F6-23F1-4C22-8824-907EB55E2808}" type="presParOf" srcId="{5A93B67C-5BB2-4A10-9C0B-9E51CCE7CF8E}" destId="{62EF8734-7BDD-49CB-BAAE-48249AA98B19}" srcOrd="1" destOrd="0" presId="urn:microsoft.com/office/officeart/2005/8/layout/orgChart1"/>
    <dgm:cxn modelId="{0C023869-94F2-4D30-BB16-986D86A9EFBE}" type="presParOf" srcId="{8B2B49E7-EC0E-4D4A-99BE-86014B3E41C3}" destId="{6D1A3EF8-7FF3-4E29-AB5A-B999D08336C2}" srcOrd="1" destOrd="0" presId="urn:microsoft.com/office/officeart/2005/8/layout/orgChart1"/>
    <dgm:cxn modelId="{22387F22-18C0-4C7C-82BF-0EB4047BE8C0}" type="presParOf" srcId="{6D1A3EF8-7FF3-4E29-AB5A-B999D08336C2}" destId="{F6B49C6F-41CA-46A5-8CFA-487063B17D60}" srcOrd="0" destOrd="0" presId="urn:microsoft.com/office/officeart/2005/8/layout/orgChart1"/>
    <dgm:cxn modelId="{7E1DF399-99E4-49AA-832B-51507F600DE1}" type="presParOf" srcId="{6D1A3EF8-7FF3-4E29-AB5A-B999D08336C2}" destId="{FA4CED8F-12D3-4148-94D7-71297FC776A1}" srcOrd="1" destOrd="0" presId="urn:microsoft.com/office/officeart/2005/8/layout/orgChart1"/>
    <dgm:cxn modelId="{7801F5B2-B9FB-4E7D-8513-ED58A5F7767A}" type="presParOf" srcId="{FA4CED8F-12D3-4148-94D7-71297FC776A1}" destId="{E091CFDB-E587-46FE-AB65-B9CE96640E12}" srcOrd="0" destOrd="0" presId="urn:microsoft.com/office/officeart/2005/8/layout/orgChart1"/>
    <dgm:cxn modelId="{596EFA05-09E0-436F-A45E-6B8CD37F4873}" type="presParOf" srcId="{E091CFDB-E587-46FE-AB65-B9CE96640E12}" destId="{E0FEC400-7FCC-4F6C-8267-65497C0C07BF}" srcOrd="0" destOrd="0" presId="urn:microsoft.com/office/officeart/2005/8/layout/orgChart1"/>
    <dgm:cxn modelId="{F9E6B8CD-41C2-439A-84B2-696C215EF2BD}" type="presParOf" srcId="{E091CFDB-E587-46FE-AB65-B9CE96640E12}" destId="{451F1EE3-99DE-4B60-8114-75DC0EFA7689}" srcOrd="1" destOrd="0" presId="urn:microsoft.com/office/officeart/2005/8/layout/orgChart1"/>
    <dgm:cxn modelId="{5728AF15-C025-474E-8A4A-C8B84E33D18D}" type="presParOf" srcId="{FA4CED8F-12D3-4148-94D7-71297FC776A1}" destId="{DC8F9701-6282-4B42-89DF-300ED9B45784}" srcOrd="1" destOrd="0" presId="urn:microsoft.com/office/officeart/2005/8/layout/orgChart1"/>
    <dgm:cxn modelId="{E7077313-FCB9-4CD5-AE11-6735B75ACC16}" type="presParOf" srcId="{DC8F9701-6282-4B42-89DF-300ED9B45784}" destId="{A20DE5FB-62F0-4240-9496-37519DB61C88}" srcOrd="0" destOrd="0" presId="urn:microsoft.com/office/officeart/2005/8/layout/orgChart1"/>
    <dgm:cxn modelId="{400ACADC-9CC2-4E36-8B83-6AD9FD256183}" type="presParOf" srcId="{DC8F9701-6282-4B42-89DF-300ED9B45784}" destId="{DEBBD4D9-6442-43D3-A1F6-AD37B4282C2F}" srcOrd="1" destOrd="0" presId="urn:microsoft.com/office/officeart/2005/8/layout/orgChart1"/>
    <dgm:cxn modelId="{F48EFC38-CBC8-4592-A34C-35C9AB6B8F7D}" type="presParOf" srcId="{DEBBD4D9-6442-43D3-A1F6-AD37B4282C2F}" destId="{ADCA0E9B-56E7-41BD-AEB5-BDB26A1105EE}" srcOrd="0" destOrd="0" presId="urn:microsoft.com/office/officeart/2005/8/layout/orgChart1"/>
    <dgm:cxn modelId="{4DAB8E3A-C585-4666-8C44-659704312C14}" type="presParOf" srcId="{ADCA0E9B-56E7-41BD-AEB5-BDB26A1105EE}" destId="{76EC6255-01E1-45F3-B6FC-E59D4643A122}" srcOrd="0" destOrd="0" presId="urn:microsoft.com/office/officeart/2005/8/layout/orgChart1"/>
    <dgm:cxn modelId="{07BFB219-72DC-43EE-B4B6-1226B88F26A1}" type="presParOf" srcId="{ADCA0E9B-56E7-41BD-AEB5-BDB26A1105EE}" destId="{3E977C3E-B8A6-4EAE-A171-2F661EBEE5A0}" srcOrd="1" destOrd="0" presId="urn:microsoft.com/office/officeart/2005/8/layout/orgChart1"/>
    <dgm:cxn modelId="{92DA8560-4767-4031-A1A4-D1D6FE74734B}" type="presParOf" srcId="{DEBBD4D9-6442-43D3-A1F6-AD37B4282C2F}" destId="{C0107536-51FD-49C2-9719-B840A22BE655}" srcOrd="1" destOrd="0" presId="urn:microsoft.com/office/officeart/2005/8/layout/orgChart1"/>
    <dgm:cxn modelId="{1821547F-6DB8-4826-8E32-FC7188FA26C6}" type="presParOf" srcId="{C0107536-51FD-49C2-9719-B840A22BE655}" destId="{F9B54B49-F580-4388-B3EC-2392B5BB91BF}" srcOrd="0" destOrd="0" presId="urn:microsoft.com/office/officeart/2005/8/layout/orgChart1"/>
    <dgm:cxn modelId="{7E88B6D6-E052-455F-BC48-F696E2B738ED}" type="presParOf" srcId="{C0107536-51FD-49C2-9719-B840A22BE655}" destId="{B234B1A7-18FC-4C67-B312-DEA161080682}" srcOrd="1" destOrd="0" presId="urn:microsoft.com/office/officeart/2005/8/layout/orgChart1"/>
    <dgm:cxn modelId="{16840E68-58A5-4DA4-A937-2DECD309AC74}" type="presParOf" srcId="{B234B1A7-18FC-4C67-B312-DEA161080682}" destId="{969CE716-3E2F-4D51-8992-E86CEE1BD749}" srcOrd="0" destOrd="0" presId="urn:microsoft.com/office/officeart/2005/8/layout/orgChart1"/>
    <dgm:cxn modelId="{F98C7AFA-1035-4DA8-90DD-30A32FD130F7}" type="presParOf" srcId="{969CE716-3E2F-4D51-8992-E86CEE1BD749}" destId="{56539018-7A8F-442B-A9DA-2E38148F1EFC}" srcOrd="0" destOrd="0" presId="urn:microsoft.com/office/officeart/2005/8/layout/orgChart1"/>
    <dgm:cxn modelId="{B85D0E1F-B104-4D05-83D9-B95D37917DA0}" type="presParOf" srcId="{969CE716-3E2F-4D51-8992-E86CEE1BD749}" destId="{18C028E1-89E8-4C52-9133-2AF60D0D1510}" srcOrd="1" destOrd="0" presId="urn:microsoft.com/office/officeart/2005/8/layout/orgChart1"/>
    <dgm:cxn modelId="{759AD57A-E467-4135-BEF0-CA89EC7BC7DC}" type="presParOf" srcId="{B234B1A7-18FC-4C67-B312-DEA161080682}" destId="{8173A3D6-8E4B-4AD0-B4A8-24BE707B3C45}" srcOrd="1" destOrd="0" presId="urn:microsoft.com/office/officeart/2005/8/layout/orgChart1"/>
    <dgm:cxn modelId="{62CCFE9F-5911-451C-97C1-B3C5534C097B}" type="presParOf" srcId="{8173A3D6-8E4B-4AD0-B4A8-24BE707B3C45}" destId="{393B8BC3-CEC1-46D4-A71E-1BD6EA5CDD20}" srcOrd="0" destOrd="0" presId="urn:microsoft.com/office/officeart/2005/8/layout/orgChart1"/>
    <dgm:cxn modelId="{D8B21E9A-1511-40A4-94F2-8A2530B5FF8E}" type="presParOf" srcId="{8173A3D6-8E4B-4AD0-B4A8-24BE707B3C45}" destId="{C17744E8-6406-4BEB-B0E0-BE2E571E41D8}" srcOrd="1" destOrd="0" presId="urn:microsoft.com/office/officeart/2005/8/layout/orgChart1"/>
    <dgm:cxn modelId="{FDAD8473-4983-4762-970B-709B3EBE8D10}" type="presParOf" srcId="{C17744E8-6406-4BEB-B0E0-BE2E571E41D8}" destId="{221941AE-1B12-4EDC-BD77-16D10E76520B}" srcOrd="0" destOrd="0" presId="urn:microsoft.com/office/officeart/2005/8/layout/orgChart1"/>
    <dgm:cxn modelId="{94D87E30-92C1-44E5-870A-F3BE6B6C7326}" type="presParOf" srcId="{221941AE-1B12-4EDC-BD77-16D10E76520B}" destId="{853A94B9-A2CE-4CDA-B1FC-0088E6EF5227}" srcOrd="0" destOrd="0" presId="urn:microsoft.com/office/officeart/2005/8/layout/orgChart1"/>
    <dgm:cxn modelId="{9D693F1B-7199-432B-A4E2-3452CC805D3F}" type="presParOf" srcId="{221941AE-1B12-4EDC-BD77-16D10E76520B}" destId="{CB28CB09-3011-4B93-9BB2-1AFB0E494E75}" srcOrd="1" destOrd="0" presId="urn:microsoft.com/office/officeart/2005/8/layout/orgChart1"/>
    <dgm:cxn modelId="{B90211A0-0275-4F40-B959-BA84E5441938}" type="presParOf" srcId="{C17744E8-6406-4BEB-B0E0-BE2E571E41D8}" destId="{F2717911-5587-4BAC-9EDE-9C0FCF134410}" srcOrd="1" destOrd="0" presId="urn:microsoft.com/office/officeart/2005/8/layout/orgChart1"/>
    <dgm:cxn modelId="{DC0BCBC3-7ED9-4B06-9EFF-B4C792D046C5}" type="presParOf" srcId="{C17744E8-6406-4BEB-B0E0-BE2E571E41D8}" destId="{708BEB0A-CBF2-4EF7-8885-9D80BAADDB13}" srcOrd="2" destOrd="0" presId="urn:microsoft.com/office/officeart/2005/8/layout/orgChart1"/>
    <dgm:cxn modelId="{097A4D6A-92CE-405E-BA8C-94CC8F20C8B1}" type="presParOf" srcId="{B234B1A7-18FC-4C67-B312-DEA161080682}" destId="{84B37D26-A28E-4B11-91BD-746CBB3220BE}" srcOrd="2" destOrd="0" presId="urn:microsoft.com/office/officeart/2005/8/layout/orgChart1"/>
    <dgm:cxn modelId="{7E77DE4F-66B4-4864-94C7-E7CE39AD8BC1}" type="presParOf" srcId="{C0107536-51FD-49C2-9719-B840A22BE655}" destId="{EC4CCCAC-66FC-47E2-A80F-9AFAFD979236}" srcOrd="2" destOrd="0" presId="urn:microsoft.com/office/officeart/2005/8/layout/orgChart1"/>
    <dgm:cxn modelId="{0BD71497-FBB3-4372-A66C-ED330BAC1A26}" type="presParOf" srcId="{C0107536-51FD-49C2-9719-B840A22BE655}" destId="{AFC47E82-2209-4C1C-A174-83E5FA2CFE86}" srcOrd="3" destOrd="0" presId="urn:microsoft.com/office/officeart/2005/8/layout/orgChart1"/>
    <dgm:cxn modelId="{A9861A20-F045-41D3-A5FE-4CB846D11877}" type="presParOf" srcId="{AFC47E82-2209-4C1C-A174-83E5FA2CFE86}" destId="{BEBBFC80-F717-4CFE-BC22-3EDA73167764}" srcOrd="0" destOrd="0" presId="urn:microsoft.com/office/officeart/2005/8/layout/orgChart1"/>
    <dgm:cxn modelId="{2E4B2F98-6F78-4361-BCF8-FD53D9C2F643}" type="presParOf" srcId="{BEBBFC80-F717-4CFE-BC22-3EDA73167764}" destId="{C05D5745-CF30-40C2-B005-7AC0E5C276D3}" srcOrd="0" destOrd="0" presId="urn:microsoft.com/office/officeart/2005/8/layout/orgChart1"/>
    <dgm:cxn modelId="{811112F3-ACED-4CFA-A1F9-E5EF5E349FAE}" type="presParOf" srcId="{BEBBFC80-F717-4CFE-BC22-3EDA73167764}" destId="{28B80E9D-E368-4C18-8981-EE8F62118A46}" srcOrd="1" destOrd="0" presId="urn:microsoft.com/office/officeart/2005/8/layout/orgChart1"/>
    <dgm:cxn modelId="{BE933861-EF55-4388-B6D4-7B63CD36E229}" type="presParOf" srcId="{AFC47E82-2209-4C1C-A174-83E5FA2CFE86}" destId="{3321D0BB-535B-4415-932D-F9CF83D04435}" srcOrd="1" destOrd="0" presId="urn:microsoft.com/office/officeart/2005/8/layout/orgChart1"/>
    <dgm:cxn modelId="{DBBDF4AB-2549-490F-B85F-1F85834B0210}" type="presParOf" srcId="{AFC47E82-2209-4C1C-A174-83E5FA2CFE86}" destId="{A0072BDC-C430-42EF-9244-E6B07550F2F2}" srcOrd="2" destOrd="0" presId="urn:microsoft.com/office/officeart/2005/8/layout/orgChart1"/>
    <dgm:cxn modelId="{1C0C72AD-D57D-4C30-B5BF-D3FCCD64FCEE}" type="presParOf" srcId="{DEBBD4D9-6442-43D3-A1F6-AD37B4282C2F}" destId="{248D9709-EB04-4147-8215-1404586AD0B6}" srcOrd="2" destOrd="0" presId="urn:microsoft.com/office/officeart/2005/8/layout/orgChart1"/>
    <dgm:cxn modelId="{9AEBD58D-05C7-4281-A325-9CC402056F96}" type="presParOf" srcId="{FA4CED8F-12D3-4148-94D7-71297FC776A1}" destId="{61A9F22B-C84C-436A-A5C9-F7154F9BCD74}" srcOrd="2" destOrd="0" presId="urn:microsoft.com/office/officeart/2005/8/layout/orgChart1"/>
    <dgm:cxn modelId="{9DFE64CD-D36E-4249-9F92-4CCB8DDD19F8}" type="presParOf" srcId="{8B2B49E7-EC0E-4D4A-99BE-86014B3E41C3}" destId="{DA9DE52F-E885-495F-9B93-920B3AACD51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D0A992-E0C3-404F-A7BB-A7EC11DBECCF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AU"/>
        </a:p>
      </dgm:t>
    </dgm:pt>
    <dgm:pt modelId="{56666F04-9BDC-4579-B340-A9712A8FAA76}">
      <dgm:prSet phldrT="[Text]"/>
      <dgm:spPr/>
      <dgm:t>
        <a:bodyPr/>
        <a:lstStyle/>
        <a:p>
          <a:r>
            <a:rPr lang="en-AU" dirty="0"/>
            <a:t>ISO SAR standards</a:t>
          </a:r>
        </a:p>
      </dgm:t>
    </dgm:pt>
    <dgm:pt modelId="{74BE5FB8-BE78-44BD-979F-5D5F35FF6EF6}" type="parTrans" cxnId="{F7D1AA8B-08E0-4A5D-9CBC-10229C7C0E65}">
      <dgm:prSet/>
      <dgm:spPr/>
      <dgm:t>
        <a:bodyPr/>
        <a:lstStyle/>
        <a:p>
          <a:endParaRPr lang="en-AU"/>
        </a:p>
      </dgm:t>
    </dgm:pt>
    <dgm:pt modelId="{66C4EAA8-1A80-4E86-A993-CD3F075CAA65}" type="sibTrans" cxnId="{F7D1AA8B-08E0-4A5D-9CBC-10229C7C0E65}">
      <dgm:prSet/>
      <dgm:spPr/>
      <dgm:t>
        <a:bodyPr/>
        <a:lstStyle/>
        <a:p>
          <a:endParaRPr lang="en-AU"/>
        </a:p>
      </dgm:t>
    </dgm:pt>
    <dgm:pt modelId="{70073498-D3E2-4305-88DB-8A8EDB32AA3B}">
      <dgm:prSet phldrT="[Text]"/>
      <dgm:spPr/>
      <dgm:t>
        <a:bodyPr/>
        <a:lstStyle/>
        <a:p>
          <a:r>
            <a:rPr lang="en-AU" dirty="0"/>
            <a:t>Standard published</a:t>
          </a:r>
        </a:p>
      </dgm:t>
    </dgm:pt>
    <dgm:pt modelId="{41015F66-B3F8-4335-B2AC-FA8410AE1FAB}" type="parTrans" cxnId="{1DD60683-E037-4D6E-B644-BD0F09E25D22}">
      <dgm:prSet/>
      <dgm:spPr/>
      <dgm:t>
        <a:bodyPr/>
        <a:lstStyle/>
        <a:p>
          <a:endParaRPr lang="en-AU"/>
        </a:p>
      </dgm:t>
    </dgm:pt>
    <dgm:pt modelId="{A4FCE804-942C-4261-A4B8-E9277C89F418}" type="sibTrans" cxnId="{1DD60683-E037-4D6E-B644-BD0F09E25D22}">
      <dgm:prSet/>
      <dgm:spPr/>
      <dgm:t>
        <a:bodyPr/>
        <a:lstStyle/>
        <a:p>
          <a:endParaRPr lang="en-AU"/>
        </a:p>
      </dgm:t>
    </dgm:pt>
    <dgm:pt modelId="{DB9AD469-6E93-4796-A5A0-3F32277397C8}">
      <dgm:prSet phldrT="[Text]"/>
      <dgm:spPr/>
      <dgm:t>
        <a:bodyPr/>
        <a:lstStyle/>
        <a:p>
          <a:r>
            <a:rPr lang="en-AU" dirty="0"/>
            <a:t>Engagement challenges</a:t>
          </a:r>
        </a:p>
      </dgm:t>
    </dgm:pt>
    <dgm:pt modelId="{DEB02FF9-77BF-4D93-B9F2-31F6078C83E5}" type="parTrans" cxnId="{632DCE6D-385D-45F6-95FB-97FCCE899F36}">
      <dgm:prSet/>
      <dgm:spPr/>
      <dgm:t>
        <a:bodyPr/>
        <a:lstStyle/>
        <a:p>
          <a:endParaRPr lang="en-AU"/>
        </a:p>
      </dgm:t>
    </dgm:pt>
    <dgm:pt modelId="{5A37D05A-AC1C-4CC8-9C0B-47EA26C818B0}" type="sibTrans" cxnId="{632DCE6D-385D-45F6-95FB-97FCCE899F36}">
      <dgm:prSet/>
      <dgm:spPr/>
      <dgm:t>
        <a:bodyPr/>
        <a:lstStyle/>
        <a:p>
          <a:endParaRPr lang="en-AU"/>
        </a:p>
      </dgm:t>
    </dgm:pt>
    <dgm:pt modelId="{13A563E0-2E25-4610-9DD0-A3437B3EBD6F}">
      <dgm:prSet phldrT="[Text]"/>
      <dgm:spPr/>
      <dgm:t>
        <a:bodyPr/>
        <a:lstStyle/>
        <a:p>
          <a:r>
            <a:rPr lang="en-AU" dirty="0"/>
            <a:t>Data Management Principles</a:t>
          </a:r>
        </a:p>
      </dgm:t>
    </dgm:pt>
    <dgm:pt modelId="{7E8F2B86-063F-42C5-AF8D-706388719CF5}" type="parTrans" cxnId="{FC810F3B-B444-413B-8353-5A17AADB7711}">
      <dgm:prSet/>
      <dgm:spPr/>
      <dgm:t>
        <a:bodyPr/>
        <a:lstStyle/>
        <a:p>
          <a:endParaRPr lang="en-AU"/>
        </a:p>
      </dgm:t>
    </dgm:pt>
    <dgm:pt modelId="{8826CE60-335B-47FC-B224-DFEC765CD46D}" type="sibTrans" cxnId="{FC810F3B-B444-413B-8353-5A17AADB7711}">
      <dgm:prSet/>
      <dgm:spPr/>
      <dgm:t>
        <a:bodyPr/>
        <a:lstStyle/>
        <a:p>
          <a:endParaRPr lang="en-AU"/>
        </a:p>
      </dgm:t>
    </dgm:pt>
    <dgm:pt modelId="{960BB4EC-56B5-4A91-AFA6-A8A643576294}">
      <dgm:prSet phldrT="[Text]"/>
      <dgm:spPr/>
      <dgm:t>
        <a:bodyPr/>
        <a:lstStyle/>
        <a:p>
          <a:r>
            <a:rPr lang="en-AU" dirty="0"/>
            <a:t>Maturity Matrix</a:t>
          </a:r>
        </a:p>
      </dgm:t>
    </dgm:pt>
    <dgm:pt modelId="{EDF648E2-C029-4401-ADF5-75C33424C551}" type="parTrans" cxnId="{74192708-9707-4BC1-865D-B0EE07DA43B3}">
      <dgm:prSet/>
      <dgm:spPr/>
      <dgm:t>
        <a:bodyPr/>
        <a:lstStyle/>
        <a:p>
          <a:endParaRPr lang="en-AU"/>
        </a:p>
      </dgm:t>
    </dgm:pt>
    <dgm:pt modelId="{E80D4ED8-FEC5-48CB-B3BA-6A411847B705}" type="sibTrans" cxnId="{74192708-9707-4BC1-865D-B0EE07DA43B3}">
      <dgm:prSet/>
      <dgm:spPr/>
      <dgm:t>
        <a:bodyPr/>
        <a:lstStyle/>
        <a:p>
          <a:endParaRPr lang="en-AU"/>
        </a:p>
      </dgm:t>
    </dgm:pt>
    <dgm:pt modelId="{D80867D2-D1F7-47F8-A215-DA0F47377DFB}">
      <dgm:prSet phldrT="[Text]"/>
      <dgm:spPr/>
      <dgm:t>
        <a:bodyPr/>
        <a:lstStyle/>
        <a:p>
          <a:r>
            <a:rPr lang="en-AU" dirty="0"/>
            <a:t>Evaluation of different methods/principles</a:t>
          </a:r>
        </a:p>
      </dgm:t>
    </dgm:pt>
    <dgm:pt modelId="{2E671839-D75C-4C00-AE6E-29A1100305B7}" type="parTrans" cxnId="{A7DF6710-592D-48F2-97FB-36D31D59B051}">
      <dgm:prSet/>
      <dgm:spPr/>
      <dgm:t>
        <a:bodyPr/>
        <a:lstStyle/>
        <a:p>
          <a:endParaRPr lang="en-AU"/>
        </a:p>
      </dgm:t>
    </dgm:pt>
    <dgm:pt modelId="{A88A8D40-0D45-48BC-BE2D-44193C367FDE}" type="sibTrans" cxnId="{A7DF6710-592D-48F2-97FB-36D31D59B051}">
      <dgm:prSet/>
      <dgm:spPr/>
      <dgm:t>
        <a:bodyPr/>
        <a:lstStyle/>
        <a:p>
          <a:endParaRPr lang="en-AU"/>
        </a:p>
      </dgm:t>
    </dgm:pt>
    <dgm:pt modelId="{DF5D5D5B-098D-4023-A8F6-158C3D079E92}">
      <dgm:prSet phldrT="[Text]"/>
      <dgm:spPr/>
      <dgm:t>
        <a:bodyPr/>
        <a:lstStyle/>
        <a:p>
          <a:r>
            <a:rPr lang="en-AU" dirty="0"/>
            <a:t>ARD metadata</a:t>
          </a:r>
        </a:p>
      </dgm:t>
    </dgm:pt>
    <dgm:pt modelId="{1CD3B53F-3066-4961-BCC8-A1BBFC11D9DD}" type="parTrans" cxnId="{EFD0A1B0-EDD7-4374-A68C-C104790CDC89}">
      <dgm:prSet/>
      <dgm:spPr/>
      <dgm:t>
        <a:bodyPr/>
        <a:lstStyle/>
        <a:p>
          <a:endParaRPr lang="en-AU"/>
        </a:p>
      </dgm:t>
    </dgm:pt>
    <dgm:pt modelId="{91E8A398-DA80-49A2-B77D-4E1A9101F1E2}" type="sibTrans" cxnId="{EFD0A1B0-EDD7-4374-A68C-C104790CDC89}">
      <dgm:prSet/>
      <dgm:spPr/>
      <dgm:t>
        <a:bodyPr/>
        <a:lstStyle/>
        <a:p>
          <a:endParaRPr lang="en-AU"/>
        </a:p>
      </dgm:t>
    </dgm:pt>
    <dgm:pt modelId="{09258DD5-C616-45BA-B8E6-3AE12962AAA1}">
      <dgm:prSet phldrT="[Text]"/>
      <dgm:spPr/>
      <dgm:t>
        <a:bodyPr/>
        <a:lstStyle/>
        <a:p>
          <a:r>
            <a:rPr lang="en-AU" dirty="0"/>
            <a:t>Evolved into task 1?</a:t>
          </a:r>
        </a:p>
      </dgm:t>
    </dgm:pt>
    <dgm:pt modelId="{6C1866C4-3021-4F71-87D2-57982B6251B5}" type="parTrans" cxnId="{882A009D-9073-42CA-ACB9-CE347C7D25C0}">
      <dgm:prSet/>
      <dgm:spPr/>
      <dgm:t>
        <a:bodyPr/>
        <a:lstStyle/>
        <a:p>
          <a:endParaRPr lang="en-AU"/>
        </a:p>
      </dgm:t>
    </dgm:pt>
    <dgm:pt modelId="{3C88D492-C7BC-448B-8BD3-3FE2AE26A17D}" type="sibTrans" cxnId="{882A009D-9073-42CA-ACB9-CE347C7D25C0}">
      <dgm:prSet/>
      <dgm:spPr/>
      <dgm:t>
        <a:bodyPr/>
        <a:lstStyle/>
        <a:p>
          <a:endParaRPr lang="en-AU"/>
        </a:p>
      </dgm:t>
    </dgm:pt>
    <dgm:pt modelId="{6232D2AD-651C-4163-BF7A-712230365E13}">
      <dgm:prSet phldrT="[Text]"/>
      <dgm:spPr/>
      <dgm:t>
        <a:bodyPr/>
        <a:lstStyle/>
        <a:p>
          <a:r>
            <a:rPr lang="en-AU" dirty="0"/>
            <a:t>Embedding, tagging of required QI parameters</a:t>
          </a:r>
        </a:p>
      </dgm:t>
    </dgm:pt>
    <dgm:pt modelId="{CE616406-279A-46D9-A95E-C8CDA4F23AF0}" type="parTrans" cxnId="{90754CC1-F931-4F70-86C2-54A33F3572F6}">
      <dgm:prSet/>
      <dgm:spPr/>
      <dgm:t>
        <a:bodyPr/>
        <a:lstStyle/>
        <a:p>
          <a:endParaRPr lang="en-AU"/>
        </a:p>
      </dgm:t>
    </dgm:pt>
    <dgm:pt modelId="{B5EB1B90-00F8-4A86-B770-A6894511BC04}" type="sibTrans" cxnId="{90754CC1-F931-4F70-86C2-54A33F3572F6}">
      <dgm:prSet/>
      <dgm:spPr/>
      <dgm:t>
        <a:bodyPr/>
        <a:lstStyle/>
        <a:p>
          <a:endParaRPr lang="en-AU"/>
        </a:p>
      </dgm:t>
    </dgm:pt>
    <dgm:pt modelId="{8D2C4F37-5210-4934-9EE7-60CF5C642EF0}" type="pres">
      <dgm:prSet presAssocID="{E6D0A992-E0C3-404F-A7BB-A7EC11DBECC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EFEB465-83A7-44FE-B7AC-CBD0CFC8C5A6}" type="pres">
      <dgm:prSet presAssocID="{56666F04-9BDC-4579-B340-A9712A8FAA76}" presName="root" presStyleCnt="0"/>
      <dgm:spPr/>
    </dgm:pt>
    <dgm:pt modelId="{8E6B50A5-B74C-460F-AF84-192B73BC2312}" type="pres">
      <dgm:prSet presAssocID="{56666F04-9BDC-4579-B340-A9712A8FAA76}" presName="rootComposite" presStyleCnt="0"/>
      <dgm:spPr/>
    </dgm:pt>
    <dgm:pt modelId="{C86E7816-46B1-4681-BA78-A290EDB3CD50}" type="pres">
      <dgm:prSet presAssocID="{56666F04-9BDC-4579-B340-A9712A8FAA76}" presName="rootText" presStyleLbl="node1" presStyleIdx="0" presStyleCnt="3"/>
      <dgm:spPr/>
    </dgm:pt>
    <dgm:pt modelId="{EA3A1EB0-A07C-49D1-9AEA-8685BF57080F}" type="pres">
      <dgm:prSet presAssocID="{56666F04-9BDC-4579-B340-A9712A8FAA76}" presName="rootConnector" presStyleLbl="node1" presStyleIdx="0" presStyleCnt="3"/>
      <dgm:spPr/>
    </dgm:pt>
    <dgm:pt modelId="{0E591893-2341-4718-AC36-FFCE5D1E60C8}" type="pres">
      <dgm:prSet presAssocID="{56666F04-9BDC-4579-B340-A9712A8FAA76}" presName="childShape" presStyleCnt="0"/>
      <dgm:spPr/>
    </dgm:pt>
    <dgm:pt modelId="{4686E4D9-94F4-4A9C-A6F9-824F07FC2E86}" type="pres">
      <dgm:prSet presAssocID="{41015F66-B3F8-4335-B2AC-FA8410AE1FAB}" presName="Name13" presStyleLbl="parChTrans1D2" presStyleIdx="0" presStyleCnt="6"/>
      <dgm:spPr/>
    </dgm:pt>
    <dgm:pt modelId="{C704E60B-E963-442A-9079-DEC17FC4D5A2}" type="pres">
      <dgm:prSet presAssocID="{70073498-D3E2-4305-88DB-8A8EDB32AA3B}" presName="childText" presStyleLbl="bgAcc1" presStyleIdx="0" presStyleCnt="6">
        <dgm:presLayoutVars>
          <dgm:bulletEnabled val="1"/>
        </dgm:presLayoutVars>
      </dgm:prSet>
      <dgm:spPr/>
    </dgm:pt>
    <dgm:pt modelId="{859381BD-2FA2-4E2A-A4A6-8C962F328B1A}" type="pres">
      <dgm:prSet presAssocID="{DEB02FF9-77BF-4D93-B9F2-31F6078C83E5}" presName="Name13" presStyleLbl="parChTrans1D2" presStyleIdx="1" presStyleCnt="6"/>
      <dgm:spPr/>
    </dgm:pt>
    <dgm:pt modelId="{5C54C52D-FF95-408C-98B7-017E9AFE1B22}" type="pres">
      <dgm:prSet presAssocID="{DB9AD469-6E93-4796-A5A0-3F32277397C8}" presName="childText" presStyleLbl="bgAcc1" presStyleIdx="1" presStyleCnt="6">
        <dgm:presLayoutVars>
          <dgm:bulletEnabled val="1"/>
        </dgm:presLayoutVars>
      </dgm:prSet>
      <dgm:spPr/>
    </dgm:pt>
    <dgm:pt modelId="{213882F3-BA58-4846-BFCB-9718D01F9C5D}" type="pres">
      <dgm:prSet presAssocID="{13A563E0-2E25-4610-9DD0-A3437B3EBD6F}" presName="root" presStyleCnt="0"/>
      <dgm:spPr/>
    </dgm:pt>
    <dgm:pt modelId="{358ECA4E-E829-4B1A-9BDB-0EBE92B2823B}" type="pres">
      <dgm:prSet presAssocID="{13A563E0-2E25-4610-9DD0-A3437B3EBD6F}" presName="rootComposite" presStyleCnt="0"/>
      <dgm:spPr/>
    </dgm:pt>
    <dgm:pt modelId="{772CBB00-978F-4A27-8E7D-4F61076C6FBB}" type="pres">
      <dgm:prSet presAssocID="{13A563E0-2E25-4610-9DD0-A3437B3EBD6F}" presName="rootText" presStyleLbl="node1" presStyleIdx="1" presStyleCnt="3"/>
      <dgm:spPr/>
    </dgm:pt>
    <dgm:pt modelId="{778A463B-5258-4E5B-965D-FAECEAFBA1A8}" type="pres">
      <dgm:prSet presAssocID="{13A563E0-2E25-4610-9DD0-A3437B3EBD6F}" presName="rootConnector" presStyleLbl="node1" presStyleIdx="1" presStyleCnt="3"/>
      <dgm:spPr/>
    </dgm:pt>
    <dgm:pt modelId="{4900F033-C742-4309-AE4E-AC89354373F1}" type="pres">
      <dgm:prSet presAssocID="{13A563E0-2E25-4610-9DD0-A3437B3EBD6F}" presName="childShape" presStyleCnt="0"/>
      <dgm:spPr/>
    </dgm:pt>
    <dgm:pt modelId="{BDB37C3E-E02F-4398-8E74-E48E6698A250}" type="pres">
      <dgm:prSet presAssocID="{EDF648E2-C029-4401-ADF5-75C33424C551}" presName="Name13" presStyleLbl="parChTrans1D2" presStyleIdx="2" presStyleCnt="6"/>
      <dgm:spPr/>
    </dgm:pt>
    <dgm:pt modelId="{2164BC3C-8CBF-4912-BFB0-891DDF5A41E5}" type="pres">
      <dgm:prSet presAssocID="{960BB4EC-56B5-4A91-AFA6-A8A643576294}" presName="childText" presStyleLbl="bgAcc1" presStyleIdx="2" presStyleCnt="6">
        <dgm:presLayoutVars>
          <dgm:bulletEnabled val="1"/>
        </dgm:presLayoutVars>
      </dgm:prSet>
      <dgm:spPr/>
    </dgm:pt>
    <dgm:pt modelId="{D47C15CA-2BCB-4880-94B4-61631A8956D8}" type="pres">
      <dgm:prSet presAssocID="{2E671839-D75C-4C00-AE6E-29A1100305B7}" presName="Name13" presStyleLbl="parChTrans1D2" presStyleIdx="3" presStyleCnt="6"/>
      <dgm:spPr/>
    </dgm:pt>
    <dgm:pt modelId="{3361AD72-AC73-4D41-B12C-857784D05601}" type="pres">
      <dgm:prSet presAssocID="{D80867D2-D1F7-47F8-A215-DA0F47377DFB}" presName="childText" presStyleLbl="bgAcc1" presStyleIdx="3" presStyleCnt="6">
        <dgm:presLayoutVars>
          <dgm:bulletEnabled val="1"/>
        </dgm:presLayoutVars>
      </dgm:prSet>
      <dgm:spPr/>
    </dgm:pt>
    <dgm:pt modelId="{0816ED65-196C-450B-815A-8F3065C1A008}" type="pres">
      <dgm:prSet presAssocID="{CE616406-279A-46D9-A95E-C8CDA4F23AF0}" presName="Name13" presStyleLbl="parChTrans1D2" presStyleIdx="4" presStyleCnt="6"/>
      <dgm:spPr/>
    </dgm:pt>
    <dgm:pt modelId="{96BC3F39-DFCC-4113-A390-17085C00A78F}" type="pres">
      <dgm:prSet presAssocID="{6232D2AD-651C-4163-BF7A-712230365E13}" presName="childText" presStyleLbl="bgAcc1" presStyleIdx="4" presStyleCnt="6">
        <dgm:presLayoutVars>
          <dgm:bulletEnabled val="1"/>
        </dgm:presLayoutVars>
      </dgm:prSet>
      <dgm:spPr/>
    </dgm:pt>
    <dgm:pt modelId="{E7F25BEE-4697-4353-B415-EB95CFC9E1BB}" type="pres">
      <dgm:prSet presAssocID="{DF5D5D5B-098D-4023-A8F6-158C3D079E92}" presName="root" presStyleCnt="0"/>
      <dgm:spPr/>
    </dgm:pt>
    <dgm:pt modelId="{DF792006-011A-46F4-B63E-2F3A01769173}" type="pres">
      <dgm:prSet presAssocID="{DF5D5D5B-098D-4023-A8F6-158C3D079E92}" presName="rootComposite" presStyleCnt="0"/>
      <dgm:spPr/>
    </dgm:pt>
    <dgm:pt modelId="{640420E2-0ADF-408F-8D8F-2F6502848081}" type="pres">
      <dgm:prSet presAssocID="{DF5D5D5B-098D-4023-A8F6-158C3D079E92}" presName="rootText" presStyleLbl="node1" presStyleIdx="2" presStyleCnt="3"/>
      <dgm:spPr/>
    </dgm:pt>
    <dgm:pt modelId="{A7855FC1-887B-43A2-AFA2-C793ED4E87DB}" type="pres">
      <dgm:prSet presAssocID="{DF5D5D5B-098D-4023-A8F6-158C3D079E92}" presName="rootConnector" presStyleLbl="node1" presStyleIdx="2" presStyleCnt="3"/>
      <dgm:spPr/>
    </dgm:pt>
    <dgm:pt modelId="{D7A5ADAC-5F4E-416F-8728-FC0908F9DEF4}" type="pres">
      <dgm:prSet presAssocID="{DF5D5D5B-098D-4023-A8F6-158C3D079E92}" presName="childShape" presStyleCnt="0"/>
      <dgm:spPr/>
    </dgm:pt>
    <dgm:pt modelId="{91D34A41-1428-4583-8980-D3E5332E4346}" type="pres">
      <dgm:prSet presAssocID="{6C1866C4-3021-4F71-87D2-57982B6251B5}" presName="Name13" presStyleLbl="parChTrans1D2" presStyleIdx="5" presStyleCnt="6"/>
      <dgm:spPr/>
    </dgm:pt>
    <dgm:pt modelId="{75C675DA-7104-4E82-8554-026069777F0C}" type="pres">
      <dgm:prSet presAssocID="{09258DD5-C616-45BA-B8E6-3AE12962AAA1}" presName="childText" presStyleLbl="bgAcc1" presStyleIdx="5" presStyleCnt="6">
        <dgm:presLayoutVars>
          <dgm:bulletEnabled val="1"/>
        </dgm:presLayoutVars>
      </dgm:prSet>
      <dgm:spPr/>
    </dgm:pt>
  </dgm:ptLst>
  <dgm:cxnLst>
    <dgm:cxn modelId="{74192708-9707-4BC1-865D-B0EE07DA43B3}" srcId="{13A563E0-2E25-4610-9DD0-A3437B3EBD6F}" destId="{960BB4EC-56B5-4A91-AFA6-A8A643576294}" srcOrd="0" destOrd="0" parTransId="{EDF648E2-C029-4401-ADF5-75C33424C551}" sibTransId="{E80D4ED8-FEC5-48CB-B3BA-6A411847B705}"/>
    <dgm:cxn modelId="{A7DF6710-592D-48F2-97FB-36D31D59B051}" srcId="{13A563E0-2E25-4610-9DD0-A3437B3EBD6F}" destId="{D80867D2-D1F7-47F8-A215-DA0F47377DFB}" srcOrd="1" destOrd="0" parTransId="{2E671839-D75C-4C00-AE6E-29A1100305B7}" sibTransId="{A88A8D40-0D45-48BC-BE2D-44193C367FDE}"/>
    <dgm:cxn modelId="{3A4AFC13-56FD-4130-B5B5-6F1F82E4B5D3}" type="presOf" srcId="{6232D2AD-651C-4163-BF7A-712230365E13}" destId="{96BC3F39-DFCC-4113-A390-17085C00A78F}" srcOrd="0" destOrd="0" presId="urn:microsoft.com/office/officeart/2005/8/layout/hierarchy3"/>
    <dgm:cxn modelId="{62279D17-5AAE-4599-9ECB-B95F951B2296}" type="presOf" srcId="{DB9AD469-6E93-4796-A5A0-3F32277397C8}" destId="{5C54C52D-FF95-408C-98B7-017E9AFE1B22}" srcOrd="0" destOrd="0" presId="urn:microsoft.com/office/officeart/2005/8/layout/hierarchy3"/>
    <dgm:cxn modelId="{1174681E-3864-40E6-B3EE-63B1395E8458}" type="presOf" srcId="{13A563E0-2E25-4610-9DD0-A3437B3EBD6F}" destId="{772CBB00-978F-4A27-8E7D-4F61076C6FBB}" srcOrd="0" destOrd="0" presId="urn:microsoft.com/office/officeart/2005/8/layout/hierarchy3"/>
    <dgm:cxn modelId="{34566535-50C4-4B1F-BA17-E87B229FA7D9}" type="presOf" srcId="{41015F66-B3F8-4335-B2AC-FA8410AE1FAB}" destId="{4686E4D9-94F4-4A9C-A6F9-824F07FC2E86}" srcOrd="0" destOrd="0" presId="urn:microsoft.com/office/officeart/2005/8/layout/hierarchy3"/>
    <dgm:cxn modelId="{E5786039-9588-40DD-8E87-A8CEE02D840C}" type="presOf" srcId="{D80867D2-D1F7-47F8-A215-DA0F47377DFB}" destId="{3361AD72-AC73-4D41-B12C-857784D05601}" srcOrd="0" destOrd="0" presId="urn:microsoft.com/office/officeart/2005/8/layout/hierarchy3"/>
    <dgm:cxn modelId="{FC810F3B-B444-413B-8353-5A17AADB7711}" srcId="{E6D0A992-E0C3-404F-A7BB-A7EC11DBECCF}" destId="{13A563E0-2E25-4610-9DD0-A3437B3EBD6F}" srcOrd="1" destOrd="0" parTransId="{7E8F2B86-063F-42C5-AF8D-706388719CF5}" sibTransId="{8826CE60-335B-47FC-B224-DFEC765CD46D}"/>
    <dgm:cxn modelId="{AA3A8F46-786F-4CE4-9785-F00843B0425E}" type="presOf" srcId="{2E671839-D75C-4C00-AE6E-29A1100305B7}" destId="{D47C15CA-2BCB-4880-94B4-61631A8956D8}" srcOrd="0" destOrd="0" presId="urn:microsoft.com/office/officeart/2005/8/layout/hierarchy3"/>
    <dgm:cxn modelId="{632DCE6D-385D-45F6-95FB-97FCCE899F36}" srcId="{56666F04-9BDC-4579-B340-A9712A8FAA76}" destId="{DB9AD469-6E93-4796-A5A0-3F32277397C8}" srcOrd="1" destOrd="0" parTransId="{DEB02FF9-77BF-4D93-B9F2-31F6078C83E5}" sibTransId="{5A37D05A-AC1C-4CC8-9C0B-47EA26C818B0}"/>
    <dgm:cxn modelId="{0C99D654-7BF1-4E0E-83AD-FC887299223E}" type="presOf" srcId="{E6D0A992-E0C3-404F-A7BB-A7EC11DBECCF}" destId="{8D2C4F37-5210-4934-9EE7-60CF5C642EF0}" srcOrd="0" destOrd="0" presId="urn:microsoft.com/office/officeart/2005/8/layout/hierarchy3"/>
    <dgm:cxn modelId="{D9E81879-3127-4FDC-978E-50F812018573}" type="presOf" srcId="{09258DD5-C616-45BA-B8E6-3AE12962AAA1}" destId="{75C675DA-7104-4E82-8554-026069777F0C}" srcOrd="0" destOrd="0" presId="urn:microsoft.com/office/officeart/2005/8/layout/hierarchy3"/>
    <dgm:cxn modelId="{C8AAB059-396A-4626-BB98-E4FEF96FF204}" type="presOf" srcId="{960BB4EC-56B5-4A91-AFA6-A8A643576294}" destId="{2164BC3C-8CBF-4912-BFB0-891DDF5A41E5}" srcOrd="0" destOrd="0" presId="urn:microsoft.com/office/officeart/2005/8/layout/hierarchy3"/>
    <dgm:cxn modelId="{1DD60683-E037-4D6E-B644-BD0F09E25D22}" srcId="{56666F04-9BDC-4579-B340-A9712A8FAA76}" destId="{70073498-D3E2-4305-88DB-8A8EDB32AA3B}" srcOrd="0" destOrd="0" parTransId="{41015F66-B3F8-4335-B2AC-FA8410AE1FAB}" sibTransId="{A4FCE804-942C-4261-A4B8-E9277C89F418}"/>
    <dgm:cxn modelId="{F7D1AA8B-08E0-4A5D-9CBC-10229C7C0E65}" srcId="{E6D0A992-E0C3-404F-A7BB-A7EC11DBECCF}" destId="{56666F04-9BDC-4579-B340-A9712A8FAA76}" srcOrd="0" destOrd="0" parTransId="{74BE5FB8-BE78-44BD-979F-5D5F35FF6EF6}" sibTransId="{66C4EAA8-1A80-4E86-A993-CD3F075CAA65}"/>
    <dgm:cxn modelId="{6FF39C94-57CA-4D12-80E1-CE9E6CA4BED8}" type="presOf" srcId="{70073498-D3E2-4305-88DB-8A8EDB32AA3B}" destId="{C704E60B-E963-442A-9079-DEC17FC4D5A2}" srcOrd="0" destOrd="0" presId="urn:microsoft.com/office/officeart/2005/8/layout/hierarchy3"/>
    <dgm:cxn modelId="{0E265D95-F3E4-4284-B898-EC191BD08864}" type="presOf" srcId="{DF5D5D5B-098D-4023-A8F6-158C3D079E92}" destId="{A7855FC1-887B-43A2-AFA2-C793ED4E87DB}" srcOrd="1" destOrd="0" presId="urn:microsoft.com/office/officeart/2005/8/layout/hierarchy3"/>
    <dgm:cxn modelId="{882A009D-9073-42CA-ACB9-CE347C7D25C0}" srcId="{DF5D5D5B-098D-4023-A8F6-158C3D079E92}" destId="{09258DD5-C616-45BA-B8E6-3AE12962AAA1}" srcOrd="0" destOrd="0" parTransId="{6C1866C4-3021-4F71-87D2-57982B6251B5}" sibTransId="{3C88D492-C7BC-448B-8BD3-3FE2AE26A17D}"/>
    <dgm:cxn modelId="{EB93D8A5-DA80-4B76-9851-FF8C210D1D1C}" type="presOf" srcId="{56666F04-9BDC-4579-B340-A9712A8FAA76}" destId="{EA3A1EB0-A07C-49D1-9AEA-8685BF57080F}" srcOrd="1" destOrd="0" presId="urn:microsoft.com/office/officeart/2005/8/layout/hierarchy3"/>
    <dgm:cxn modelId="{EC661BA6-6EE3-48DA-8B1E-13601C517953}" type="presOf" srcId="{CE616406-279A-46D9-A95E-C8CDA4F23AF0}" destId="{0816ED65-196C-450B-815A-8F3065C1A008}" srcOrd="0" destOrd="0" presId="urn:microsoft.com/office/officeart/2005/8/layout/hierarchy3"/>
    <dgm:cxn modelId="{EFD0A1B0-EDD7-4374-A68C-C104790CDC89}" srcId="{E6D0A992-E0C3-404F-A7BB-A7EC11DBECCF}" destId="{DF5D5D5B-098D-4023-A8F6-158C3D079E92}" srcOrd="2" destOrd="0" parTransId="{1CD3B53F-3066-4961-BCC8-A1BBFC11D9DD}" sibTransId="{91E8A398-DA80-49A2-B77D-4E1A9101F1E2}"/>
    <dgm:cxn modelId="{90754CC1-F931-4F70-86C2-54A33F3572F6}" srcId="{13A563E0-2E25-4610-9DD0-A3437B3EBD6F}" destId="{6232D2AD-651C-4163-BF7A-712230365E13}" srcOrd="2" destOrd="0" parTransId="{CE616406-279A-46D9-A95E-C8CDA4F23AF0}" sibTransId="{B5EB1B90-00F8-4A86-B770-A6894511BC04}"/>
    <dgm:cxn modelId="{3DD9FFC1-266D-4326-8B80-DCF9C1DC4E54}" type="presOf" srcId="{13A563E0-2E25-4610-9DD0-A3437B3EBD6F}" destId="{778A463B-5258-4E5B-965D-FAECEAFBA1A8}" srcOrd="1" destOrd="0" presId="urn:microsoft.com/office/officeart/2005/8/layout/hierarchy3"/>
    <dgm:cxn modelId="{479A38D3-C7E8-4B7B-8909-F0C3E21CE18B}" type="presOf" srcId="{EDF648E2-C029-4401-ADF5-75C33424C551}" destId="{BDB37C3E-E02F-4398-8E74-E48E6698A250}" srcOrd="0" destOrd="0" presId="urn:microsoft.com/office/officeart/2005/8/layout/hierarchy3"/>
    <dgm:cxn modelId="{64E39FD3-8CC8-468D-95AE-98201B595976}" type="presOf" srcId="{DF5D5D5B-098D-4023-A8F6-158C3D079E92}" destId="{640420E2-0ADF-408F-8D8F-2F6502848081}" srcOrd="0" destOrd="0" presId="urn:microsoft.com/office/officeart/2005/8/layout/hierarchy3"/>
    <dgm:cxn modelId="{0180F8D5-2A22-4E8E-8643-1351D9FD30F1}" type="presOf" srcId="{56666F04-9BDC-4579-B340-A9712A8FAA76}" destId="{C86E7816-46B1-4681-BA78-A290EDB3CD50}" srcOrd="0" destOrd="0" presId="urn:microsoft.com/office/officeart/2005/8/layout/hierarchy3"/>
    <dgm:cxn modelId="{C38BD0E3-6206-4E07-9989-455442157DDD}" type="presOf" srcId="{DEB02FF9-77BF-4D93-B9F2-31F6078C83E5}" destId="{859381BD-2FA2-4E2A-A4A6-8C962F328B1A}" srcOrd="0" destOrd="0" presId="urn:microsoft.com/office/officeart/2005/8/layout/hierarchy3"/>
    <dgm:cxn modelId="{B36C24EB-1DC3-413C-8ECD-362B836D1D6C}" type="presOf" srcId="{6C1866C4-3021-4F71-87D2-57982B6251B5}" destId="{91D34A41-1428-4583-8980-D3E5332E4346}" srcOrd="0" destOrd="0" presId="urn:microsoft.com/office/officeart/2005/8/layout/hierarchy3"/>
    <dgm:cxn modelId="{E3D4A517-670E-4ABD-AD99-EC81D9DDBB80}" type="presParOf" srcId="{8D2C4F37-5210-4934-9EE7-60CF5C642EF0}" destId="{CEFEB465-83A7-44FE-B7AC-CBD0CFC8C5A6}" srcOrd="0" destOrd="0" presId="urn:microsoft.com/office/officeart/2005/8/layout/hierarchy3"/>
    <dgm:cxn modelId="{62843DA8-0A5D-4240-944A-93846D034C72}" type="presParOf" srcId="{CEFEB465-83A7-44FE-B7AC-CBD0CFC8C5A6}" destId="{8E6B50A5-B74C-460F-AF84-192B73BC2312}" srcOrd="0" destOrd="0" presId="urn:microsoft.com/office/officeart/2005/8/layout/hierarchy3"/>
    <dgm:cxn modelId="{2CD3146E-F61E-47B7-A9F5-7767E51AD9FD}" type="presParOf" srcId="{8E6B50A5-B74C-460F-AF84-192B73BC2312}" destId="{C86E7816-46B1-4681-BA78-A290EDB3CD50}" srcOrd="0" destOrd="0" presId="urn:microsoft.com/office/officeart/2005/8/layout/hierarchy3"/>
    <dgm:cxn modelId="{B4244309-9FF7-4EC2-999C-D20C807F7D5B}" type="presParOf" srcId="{8E6B50A5-B74C-460F-AF84-192B73BC2312}" destId="{EA3A1EB0-A07C-49D1-9AEA-8685BF57080F}" srcOrd="1" destOrd="0" presId="urn:microsoft.com/office/officeart/2005/8/layout/hierarchy3"/>
    <dgm:cxn modelId="{398CC592-7F82-4602-B901-B6E7649107E7}" type="presParOf" srcId="{CEFEB465-83A7-44FE-B7AC-CBD0CFC8C5A6}" destId="{0E591893-2341-4718-AC36-FFCE5D1E60C8}" srcOrd="1" destOrd="0" presId="urn:microsoft.com/office/officeart/2005/8/layout/hierarchy3"/>
    <dgm:cxn modelId="{3E5D9AD2-2572-4467-BDC6-705E3B29E105}" type="presParOf" srcId="{0E591893-2341-4718-AC36-FFCE5D1E60C8}" destId="{4686E4D9-94F4-4A9C-A6F9-824F07FC2E86}" srcOrd="0" destOrd="0" presId="urn:microsoft.com/office/officeart/2005/8/layout/hierarchy3"/>
    <dgm:cxn modelId="{0FB7B783-FF12-48E2-A6F0-66007305F028}" type="presParOf" srcId="{0E591893-2341-4718-AC36-FFCE5D1E60C8}" destId="{C704E60B-E963-442A-9079-DEC17FC4D5A2}" srcOrd="1" destOrd="0" presId="urn:microsoft.com/office/officeart/2005/8/layout/hierarchy3"/>
    <dgm:cxn modelId="{B1059EED-918F-4AD0-8A94-049A58AF3773}" type="presParOf" srcId="{0E591893-2341-4718-AC36-FFCE5D1E60C8}" destId="{859381BD-2FA2-4E2A-A4A6-8C962F328B1A}" srcOrd="2" destOrd="0" presId="urn:microsoft.com/office/officeart/2005/8/layout/hierarchy3"/>
    <dgm:cxn modelId="{E0F12D23-8951-4FE4-A470-75A625D2BC2C}" type="presParOf" srcId="{0E591893-2341-4718-AC36-FFCE5D1E60C8}" destId="{5C54C52D-FF95-408C-98B7-017E9AFE1B22}" srcOrd="3" destOrd="0" presId="urn:microsoft.com/office/officeart/2005/8/layout/hierarchy3"/>
    <dgm:cxn modelId="{09CA194C-7FDC-4A39-A875-6D489C00CB05}" type="presParOf" srcId="{8D2C4F37-5210-4934-9EE7-60CF5C642EF0}" destId="{213882F3-BA58-4846-BFCB-9718D01F9C5D}" srcOrd="1" destOrd="0" presId="urn:microsoft.com/office/officeart/2005/8/layout/hierarchy3"/>
    <dgm:cxn modelId="{CAF1B2D6-264A-46B2-9FE0-E474624ADA24}" type="presParOf" srcId="{213882F3-BA58-4846-BFCB-9718D01F9C5D}" destId="{358ECA4E-E829-4B1A-9BDB-0EBE92B2823B}" srcOrd="0" destOrd="0" presId="urn:microsoft.com/office/officeart/2005/8/layout/hierarchy3"/>
    <dgm:cxn modelId="{C8EE65F1-16A6-462E-8D8E-A304293854EE}" type="presParOf" srcId="{358ECA4E-E829-4B1A-9BDB-0EBE92B2823B}" destId="{772CBB00-978F-4A27-8E7D-4F61076C6FBB}" srcOrd="0" destOrd="0" presId="urn:microsoft.com/office/officeart/2005/8/layout/hierarchy3"/>
    <dgm:cxn modelId="{ACD40D88-9C19-4327-9FA6-3651838B7E0D}" type="presParOf" srcId="{358ECA4E-E829-4B1A-9BDB-0EBE92B2823B}" destId="{778A463B-5258-4E5B-965D-FAECEAFBA1A8}" srcOrd="1" destOrd="0" presId="urn:microsoft.com/office/officeart/2005/8/layout/hierarchy3"/>
    <dgm:cxn modelId="{060D9685-F277-4BF3-8E31-56E9C8B0267A}" type="presParOf" srcId="{213882F3-BA58-4846-BFCB-9718D01F9C5D}" destId="{4900F033-C742-4309-AE4E-AC89354373F1}" srcOrd="1" destOrd="0" presId="urn:microsoft.com/office/officeart/2005/8/layout/hierarchy3"/>
    <dgm:cxn modelId="{F7B7D9A5-A18C-40FA-83E6-D9950C00C4F7}" type="presParOf" srcId="{4900F033-C742-4309-AE4E-AC89354373F1}" destId="{BDB37C3E-E02F-4398-8E74-E48E6698A250}" srcOrd="0" destOrd="0" presId="urn:microsoft.com/office/officeart/2005/8/layout/hierarchy3"/>
    <dgm:cxn modelId="{CAAB3996-CEE5-4291-8DBC-4A61A110C83D}" type="presParOf" srcId="{4900F033-C742-4309-AE4E-AC89354373F1}" destId="{2164BC3C-8CBF-4912-BFB0-891DDF5A41E5}" srcOrd="1" destOrd="0" presId="urn:microsoft.com/office/officeart/2005/8/layout/hierarchy3"/>
    <dgm:cxn modelId="{BA3D98E1-ADBD-4931-BA21-EDB1504C176F}" type="presParOf" srcId="{4900F033-C742-4309-AE4E-AC89354373F1}" destId="{D47C15CA-2BCB-4880-94B4-61631A8956D8}" srcOrd="2" destOrd="0" presId="urn:microsoft.com/office/officeart/2005/8/layout/hierarchy3"/>
    <dgm:cxn modelId="{9DD800D6-477F-4D0D-BECB-43552094DDD4}" type="presParOf" srcId="{4900F033-C742-4309-AE4E-AC89354373F1}" destId="{3361AD72-AC73-4D41-B12C-857784D05601}" srcOrd="3" destOrd="0" presId="urn:microsoft.com/office/officeart/2005/8/layout/hierarchy3"/>
    <dgm:cxn modelId="{1D31B964-A1FB-487C-AD29-80E367BC0205}" type="presParOf" srcId="{4900F033-C742-4309-AE4E-AC89354373F1}" destId="{0816ED65-196C-450B-815A-8F3065C1A008}" srcOrd="4" destOrd="0" presId="urn:microsoft.com/office/officeart/2005/8/layout/hierarchy3"/>
    <dgm:cxn modelId="{A5BE9452-27A3-4953-AEE9-2D0B8B1C9A6B}" type="presParOf" srcId="{4900F033-C742-4309-AE4E-AC89354373F1}" destId="{96BC3F39-DFCC-4113-A390-17085C00A78F}" srcOrd="5" destOrd="0" presId="urn:microsoft.com/office/officeart/2005/8/layout/hierarchy3"/>
    <dgm:cxn modelId="{23704E8D-0A67-4C79-B43A-986244C97D24}" type="presParOf" srcId="{8D2C4F37-5210-4934-9EE7-60CF5C642EF0}" destId="{E7F25BEE-4697-4353-B415-EB95CFC9E1BB}" srcOrd="2" destOrd="0" presId="urn:microsoft.com/office/officeart/2005/8/layout/hierarchy3"/>
    <dgm:cxn modelId="{A9718F0E-1939-4A89-B2F4-A0951010DEC5}" type="presParOf" srcId="{E7F25BEE-4697-4353-B415-EB95CFC9E1BB}" destId="{DF792006-011A-46F4-B63E-2F3A01769173}" srcOrd="0" destOrd="0" presId="urn:microsoft.com/office/officeart/2005/8/layout/hierarchy3"/>
    <dgm:cxn modelId="{B47D85AC-9AA9-466B-A2B0-098C79018B8F}" type="presParOf" srcId="{DF792006-011A-46F4-B63E-2F3A01769173}" destId="{640420E2-0ADF-408F-8D8F-2F6502848081}" srcOrd="0" destOrd="0" presId="urn:microsoft.com/office/officeart/2005/8/layout/hierarchy3"/>
    <dgm:cxn modelId="{C7C4F751-42DC-4CFE-82D8-0702F30356C3}" type="presParOf" srcId="{DF792006-011A-46F4-B63E-2F3A01769173}" destId="{A7855FC1-887B-43A2-AFA2-C793ED4E87DB}" srcOrd="1" destOrd="0" presId="urn:microsoft.com/office/officeart/2005/8/layout/hierarchy3"/>
    <dgm:cxn modelId="{0B3B3E41-A1C3-485B-91C1-89235CF38F4B}" type="presParOf" srcId="{E7F25BEE-4697-4353-B415-EB95CFC9E1BB}" destId="{D7A5ADAC-5F4E-416F-8728-FC0908F9DEF4}" srcOrd="1" destOrd="0" presId="urn:microsoft.com/office/officeart/2005/8/layout/hierarchy3"/>
    <dgm:cxn modelId="{0B5254F7-E534-4279-BB76-631B22635AB8}" type="presParOf" srcId="{D7A5ADAC-5F4E-416F-8728-FC0908F9DEF4}" destId="{91D34A41-1428-4583-8980-D3E5332E4346}" srcOrd="0" destOrd="0" presId="urn:microsoft.com/office/officeart/2005/8/layout/hierarchy3"/>
    <dgm:cxn modelId="{F7419D79-55F9-4F3E-953C-D6CE9C8124FA}" type="presParOf" srcId="{D7A5ADAC-5F4E-416F-8728-FC0908F9DEF4}" destId="{75C675DA-7104-4E82-8554-026069777F0C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4CCCAC-66FC-47E2-A80F-9AFAFD979236}">
      <dsp:nvSpPr>
        <dsp:cNvPr id="0" name=""/>
        <dsp:cNvSpPr/>
      </dsp:nvSpPr>
      <dsp:spPr>
        <a:xfrm>
          <a:off x="3505200" y="3022015"/>
          <a:ext cx="951339" cy="3302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108"/>
              </a:lnTo>
              <a:lnTo>
                <a:pt x="951339" y="165108"/>
              </a:lnTo>
              <a:lnTo>
                <a:pt x="951339" y="330217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3B8BC3-CEC1-46D4-A71E-1BD6EA5CDD20}">
      <dsp:nvSpPr>
        <dsp:cNvPr id="0" name=""/>
        <dsp:cNvSpPr/>
      </dsp:nvSpPr>
      <dsp:spPr>
        <a:xfrm>
          <a:off x="1924875" y="4138463"/>
          <a:ext cx="235869" cy="7233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3332"/>
              </a:lnTo>
              <a:lnTo>
                <a:pt x="235869" y="72333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B54B49-F580-4388-B3EC-2392B5BB91BF}">
      <dsp:nvSpPr>
        <dsp:cNvPr id="0" name=""/>
        <dsp:cNvSpPr/>
      </dsp:nvSpPr>
      <dsp:spPr>
        <a:xfrm>
          <a:off x="2553860" y="3022015"/>
          <a:ext cx="951339" cy="330217"/>
        </a:xfrm>
        <a:custGeom>
          <a:avLst/>
          <a:gdLst/>
          <a:ahLst/>
          <a:cxnLst/>
          <a:rect l="0" t="0" r="0" b="0"/>
          <a:pathLst>
            <a:path>
              <a:moveTo>
                <a:pt x="951339" y="0"/>
              </a:moveTo>
              <a:lnTo>
                <a:pt x="951339" y="165108"/>
              </a:lnTo>
              <a:lnTo>
                <a:pt x="0" y="165108"/>
              </a:lnTo>
              <a:lnTo>
                <a:pt x="0" y="330217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0DE5FB-62F0-4240-9496-37519DB61C88}">
      <dsp:nvSpPr>
        <dsp:cNvPr id="0" name=""/>
        <dsp:cNvSpPr/>
      </dsp:nvSpPr>
      <dsp:spPr>
        <a:xfrm>
          <a:off x="3459480" y="1905567"/>
          <a:ext cx="91440" cy="33021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0217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B49C6F-41CA-46A5-8CFA-487063B17D60}">
      <dsp:nvSpPr>
        <dsp:cNvPr id="0" name=""/>
        <dsp:cNvSpPr/>
      </dsp:nvSpPr>
      <dsp:spPr>
        <a:xfrm>
          <a:off x="3459480" y="789119"/>
          <a:ext cx="91440" cy="33021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0217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A3BE0E-62C7-4074-8217-1E4887A630AB}">
      <dsp:nvSpPr>
        <dsp:cNvPr id="0" name=""/>
        <dsp:cNvSpPr/>
      </dsp:nvSpPr>
      <dsp:spPr>
        <a:xfrm>
          <a:off x="2718969" y="2887"/>
          <a:ext cx="1572462" cy="78623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 dirty="0"/>
            <a:t>Identification of tool – MEA GUI</a:t>
          </a:r>
        </a:p>
      </dsp:txBody>
      <dsp:txXfrm>
        <a:off x="2718969" y="2887"/>
        <a:ext cx="1572462" cy="786231"/>
      </dsp:txXfrm>
    </dsp:sp>
    <dsp:sp modelId="{E0FEC400-7FCC-4F6C-8267-65497C0C07BF}">
      <dsp:nvSpPr>
        <dsp:cNvPr id="0" name=""/>
        <dsp:cNvSpPr/>
      </dsp:nvSpPr>
      <dsp:spPr>
        <a:xfrm>
          <a:off x="2718969" y="1119336"/>
          <a:ext cx="1572462" cy="78623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 dirty="0"/>
            <a:t>Case histories selection – </a:t>
          </a:r>
          <a:r>
            <a:rPr lang="en-AU" sz="1400" kern="1200" dirty="0" err="1"/>
            <a:t>RadCalNet</a:t>
          </a:r>
          <a:r>
            <a:rPr lang="en-AU" sz="1400" kern="1200" dirty="0"/>
            <a:t>, ACIX, LPV Supersite</a:t>
          </a:r>
        </a:p>
      </dsp:txBody>
      <dsp:txXfrm>
        <a:off x="2718969" y="1119336"/>
        <a:ext cx="1572462" cy="786231"/>
      </dsp:txXfrm>
    </dsp:sp>
    <dsp:sp modelId="{76EC6255-01E1-45F3-B6FC-E59D4643A122}">
      <dsp:nvSpPr>
        <dsp:cNvPr id="0" name=""/>
        <dsp:cNvSpPr/>
      </dsp:nvSpPr>
      <dsp:spPr>
        <a:xfrm>
          <a:off x="2718969" y="2235784"/>
          <a:ext cx="1572462" cy="78623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 dirty="0"/>
            <a:t>Demonstration with </a:t>
          </a:r>
          <a:r>
            <a:rPr lang="en-AU" sz="1400" kern="1200" dirty="0" err="1"/>
            <a:t>RadCalNet</a:t>
          </a:r>
          <a:r>
            <a:rPr lang="en-AU" sz="1400" kern="1200" dirty="0"/>
            <a:t> &amp; ACIX, LPV?</a:t>
          </a:r>
        </a:p>
      </dsp:txBody>
      <dsp:txXfrm>
        <a:off x="2718969" y="2235784"/>
        <a:ext cx="1572462" cy="786231"/>
      </dsp:txXfrm>
    </dsp:sp>
    <dsp:sp modelId="{56539018-7A8F-442B-A9DA-2E38148F1EFC}">
      <dsp:nvSpPr>
        <dsp:cNvPr id="0" name=""/>
        <dsp:cNvSpPr/>
      </dsp:nvSpPr>
      <dsp:spPr>
        <a:xfrm>
          <a:off x="1767629" y="3352232"/>
          <a:ext cx="1572462" cy="78623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 dirty="0"/>
            <a:t>Resolve challenges with consistencies between LPV supersites</a:t>
          </a:r>
        </a:p>
      </dsp:txBody>
      <dsp:txXfrm>
        <a:off x="1767629" y="3352232"/>
        <a:ext cx="1572462" cy="786231"/>
      </dsp:txXfrm>
    </dsp:sp>
    <dsp:sp modelId="{853A94B9-A2CE-4CDA-B1FC-0088E6EF5227}">
      <dsp:nvSpPr>
        <dsp:cNvPr id="0" name=""/>
        <dsp:cNvSpPr/>
      </dsp:nvSpPr>
      <dsp:spPr>
        <a:xfrm>
          <a:off x="2160745" y="4468680"/>
          <a:ext cx="1572462" cy="78623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 dirty="0"/>
            <a:t>Data Formats, processing, etc.</a:t>
          </a:r>
        </a:p>
      </dsp:txBody>
      <dsp:txXfrm>
        <a:off x="2160745" y="4468680"/>
        <a:ext cx="1572462" cy="786231"/>
      </dsp:txXfrm>
    </dsp:sp>
    <dsp:sp modelId="{C05D5745-CF30-40C2-B005-7AC0E5C276D3}">
      <dsp:nvSpPr>
        <dsp:cNvPr id="0" name=""/>
        <dsp:cNvSpPr/>
      </dsp:nvSpPr>
      <dsp:spPr>
        <a:xfrm>
          <a:off x="3670309" y="3352232"/>
          <a:ext cx="1572462" cy="78623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 dirty="0"/>
            <a:t>Access to WGCV users as beta testers</a:t>
          </a:r>
        </a:p>
      </dsp:txBody>
      <dsp:txXfrm>
        <a:off x="3670309" y="3352232"/>
        <a:ext cx="1572462" cy="7862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6E7816-46B1-4681-BA78-A290EDB3CD50}">
      <dsp:nvSpPr>
        <dsp:cNvPr id="0" name=""/>
        <dsp:cNvSpPr/>
      </dsp:nvSpPr>
      <dsp:spPr>
        <a:xfrm>
          <a:off x="892" y="33263"/>
          <a:ext cx="2089546" cy="104477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200" kern="1200" dirty="0"/>
            <a:t>ISO SAR standards</a:t>
          </a:r>
        </a:p>
      </dsp:txBody>
      <dsp:txXfrm>
        <a:off x="31492" y="63863"/>
        <a:ext cx="2028346" cy="983573"/>
      </dsp:txXfrm>
    </dsp:sp>
    <dsp:sp modelId="{4686E4D9-94F4-4A9C-A6F9-824F07FC2E86}">
      <dsp:nvSpPr>
        <dsp:cNvPr id="0" name=""/>
        <dsp:cNvSpPr/>
      </dsp:nvSpPr>
      <dsp:spPr>
        <a:xfrm>
          <a:off x="209847" y="1078036"/>
          <a:ext cx="208954" cy="7835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3580"/>
              </a:lnTo>
              <a:lnTo>
                <a:pt x="208954" y="783580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04E60B-E963-442A-9079-DEC17FC4D5A2}">
      <dsp:nvSpPr>
        <dsp:cNvPr id="0" name=""/>
        <dsp:cNvSpPr/>
      </dsp:nvSpPr>
      <dsp:spPr>
        <a:xfrm>
          <a:off x="418802" y="1339229"/>
          <a:ext cx="1671637" cy="1044773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500" kern="1200" dirty="0"/>
            <a:t>Standard published</a:t>
          </a:r>
        </a:p>
      </dsp:txBody>
      <dsp:txXfrm>
        <a:off x="449402" y="1369829"/>
        <a:ext cx="1610437" cy="983573"/>
      </dsp:txXfrm>
    </dsp:sp>
    <dsp:sp modelId="{859381BD-2FA2-4E2A-A4A6-8C962F328B1A}">
      <dsp:nvSpPr>
        <dsp:cNvPr id="0" name=""/>
        <dsp:cNvSpPr/>
      </dsp:nvSpPr>
      <dsp:spPr>
        <a:xfrm>
          <a:off x="209847" y="1078036"/>
          <a:ext cx="208954" cy="20895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89546"/>
              </a:lnTo>
              <a:lnTo>
                <a:pt x="208954" y="2089546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54C52D-FF95-408C-98B7-017E9AFE1B22}">
      <dsp:nvSpPr>
        <dsp:cNvPr id="0" name=""/>
        <dsp:cNvSpPr/>
      </dsp:nvSpPr>
      <dsp:spPr>
        <a:xfrm>
          <a:off x="418802" y="2645196"/>
          <a:ext cx="1671637" cy="1044773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500" kern="1200" dirty="0"/>
            <a:t>Engagement challenges</a:t>
          </a:r>
        </a:p>
      </dsp:txBody>
      <dsp:txXfrm>
        <a:off x="449402" y="2675796"/>
        <a:ext cx="1610437" cy="983573"/>
      </dsp:txXfrm>
    </dsp:sp>
    <dsp:sp modelId="{772CBB00-978F-4A27-8E7D-4F61076C6FBB}">
      <dsp:nvSpPr>
        <dsp:cNvPr id="0" name=""/>
        <dsp:cNvSpPr/>
      </dsp:nvSpPr>
      <dsp:spPr>
        <a:xfrm>
          <a:off x="2612826" y="33263"/>
          <a:ext cx="2089546" cy="104477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200" kern="1200" dirty="0"/>
            <a:t>Data Management Principles</a:t>
          </a:r>
        </a:p>
      </dsp:txBody>
      <dsp:txXfrm>
        <a:off x="2643426" y="63863"/>
        <a:ext cx="2028346" cy="983573"/>
      </dsp:txXfrm>
    </dsp:sp>
    <dsp:sp modelId="{BDB37C3E-E02F-4398-8E74-E48E6698A250}">
      <dsp:nvSpPr>
        <dsp:cNvPr id="0" name=""/>
        <dsp:cNvSpPr/>
      </dsp:nvSpPr>
      <dsp:spPr>
        <a:xfrm>
          <a:off x="2821781" y="1078036"/>
          <a:ext cx="208954" cy="7835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3580"/>
              </a:lnTo>
              <a:lnTo>
                <a:pt x="208954" y="783580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64BC3C-8CBF-4912-BFB0-891DDF5A41E5}">
      <dsp:nvSpPr>
        <dsp:cNvPr id="0" name=""/>
        <dsp:cNvSpPr/>
      </dsp:nvSpPr>
      <dsp:spPr>
        <a:xfrm>
          <a:off x="3030735" y="1339229"/>
          <a:ext cx="1671637" cy="1044773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500" kern="1200" dirty="0"/>
            <a:t>Maturity Matrix</a:t>
          </a:r>
        </a:p>
      </dsp:txBody>
      <dsp:txXfrm>
        <a:off x="3061335" y="1369829"/>
        <a:ext cx="1610437" cy="983573"/>
      </dsp:txXfrm>
    </dsp:sp>
    <dsp:sp modelId="{D47C15CA-2BCB-4880-94B4-61631A8956D8}">
      <dsp:nvSpPr>
        <dsp:cNvPr id="0" name=""/>
        <dsp:cNvSpPr/>
      </dsp:nvSpPr>
      <dsp:spPr>
        <a:xfrm>
          <a:off x="2821781" y="1078036"/>
          <a:ext cx="208954" cy="20895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89546"/>
              </a:lnTo>
              <a:lnTo>
                <a:pt x="208954" y="2089546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61AD72-AC73-4D41-B12C-857784D05601}">
      <dsp:nvSpPr>
        <dsp:cNvPr id="0" name=""/>
        <dsp:cNvSpPr/>
      </dsp:nvSpPr>
      <dsp:spPr>
        <a:xfrm>
          <a:off x="3030735" y="2645196"/>
          <a:ext cx="1671637" cy="1044773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500" kern="1200" dirty="0"/>
            <a:t>Evaluation of different methods/principles</a:t>
          </a:r>
        </a:p>
      </dsp:txBody>
      <dsp:txXfrm>
        <a:off x="3061335" y="2675796"/>
        <a:ext cx="1610437" cy="983573"/>
      </dsp:txXfrm>
    </dsp:sp>
    <dsp:sp modelId="{0816ED65-196C-450B-815A-8F3065C1A008}">
      <dsp:nvSpPr>
        <dsp:cNvPr id="0" name=""/>
        <dsp:cNvSpPr/>
      </dsp:nvSpPr>
      <dsp:spPr>
        <a:xfrm>
          <a:off x="2821781" y="1078036"/>
          <a:ext cx="208954" cy="33955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95513"/>
              </a:lnTo>
              <a:lnTo>
                <a:pt x="208954" y="3395513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BC3F39-DFCC-4113-A390-17085C00A78F}">
      <dsp:nvSpPr>
        <dsp:cNvPr id="0" name=""/>
        <dsp:cNvSpPr/>
      </dsp:nvSpPr>
      <dsp:spPr>
        <a:xfrm>
          <a:off x="3030735" y="3951163"/>
          <a:ext cx="1671637" cy="1044773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500" kern="1200" dirty="0"/>
            <a:t>Embedding, tagging of required QI parameters</a:t>
          </a:r>
        </a:p>
      </dsp:txBody>
      <dsp:txXfrm>
        <a:off x="3061335" y="3981763"/>
        <a:ext cx="1610437" cy="983573"/>
      </dsp:txXfrm>
    </dsp:sp>
    <dsp:sp modelId="{640420E2-0ADF-408F-8D8F-2F6502848081}">
      <dsp:nvSpPr>
        <dsp:cNvPr id="0" name=""/>
        <dsp:cNvSpPr/>
      </dsp:nvSpPr>
      <dsp:spPr>
        <a:xfrm>
          <a:off x="5224760" y="33263"/>
          <a:ext cx="2089546" cy="104477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200" kern="1200" dirty="0"/>
            <a:t>ARD metadata</a:t>
          </a:r>
        </a:p>
      </dsp:txBody>
      <dsp:txXfrm>
        <a:off x="5255360" y="63863"/>
        <a:ext cx="2028346" cy="983573"/>
      </dsp:txXfrm>
    </dsp:sp>
    <dsp:sp modelId="{91D34A41-1428-4583-8980-D3E5332E4346}">
      <dsp:nvSpPr>
        <dsp:cNvPr id="0" name=""/>
        <dsp:cNvSpPr/>
      </dsp:nvSpPr>
      <dsp:spPr>
        <a:xfrm>
          <a:off x="5433714" y="1078036"/>
          <a:ext cx="208954" cy="7835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3580"/>
              </a:lnTo>
              <a:lnTo>
                <a:pt x="208954" y="783580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C675DA-7104-4E82-8554-026069777F0C}">
      <dsp:nvSpPr>
        <dsp:cNvPr id="0" name=""/>
        <dsp:cNvSpPr/>
      </dsp:nvSpPr>
      <dsp:spPr>
        <a:xfrm>
          <a:off x="5642669" y="1339229"/>
          <a:ext cx="1671637" cy="1044773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500" kern="1200" dirty="0"/>
            <a:t>Evolved into task 1?</a:t>
          </a:r>
        </a:p>
      </dsp:txBody>
      <dsp:txXfrm>
        <a:off x="5673269" y="1369829"/>
        <a:ext cx="1610437" cy="9835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30218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9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33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image" Target="../media/image32.jpe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34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7"/>
          <p:cNvSpPr txBox="1"/>
          <p:nvPr userDrawn="1"/>
        </p:nvSpPr>
        <p:spPr>
          <a:xfrm>
            <a:off x="812800" y="6172200"/>
            <a:ext cx="7010400" cy="3048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n-US" sz="1800" b="1" dirty="0">
                <a:solidFill>
                  <a:srgbClr val="92D050"/>
                </a:solidFill>
                <a:effectLst/>
                <a:latin typeface="Frutiger 45 Light"/>
                <a:ea typeface="Times New Roman"/>
                <a:cs typeface="Arial"/>
              </a:rPr>
              <a:t>Working Group on Calibration and Validation</a:t>
            </a:r>
            <a:endParaRPr lang="en-US" sz="1800" dirty="0">
              <a:effectLst/>
              <a:latin typeface="Times New Roman"/>
              <a:ea typeface="Times New Roman"/>
              <a:cs typeface="Times"/>
            </a:endParaRP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87727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819148" y="3886201"/>
            <a:ext cx="10598400" cy="485774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2400"/>
            </a:lvl1pPr>
          </a:lstStyle>
          <a:p>
            <a:pPr lvl="0"/>
            <a:r>
              <a:rPr lang="fr-FR" noProof="0"/>
              <a:t>Modifiez le style des sous-titres du masque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783168" y="2490151"/>
            <a:ext cx="10596033" cy="748988"/>
          </a:xfrm>
          <a:prstGeom prst="rect">
            <a:avLst/>
          </a:prstGeom>
        </p:spPr>
        <p:txBody>
          <a:bodyPr/>
          <a:lstStyle>
            <a:lvl1pPr>
              <a:defRPr sz="4267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noProof="0"/>
              <a:t>Modifiez le style du titre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2433" y="6429377"/>
            <a:ext cx="6688667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1067" noProof="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667000" y="-2666999"/>
            <a:ext cx="6858001" cy="12192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10383890" y="208265"/>
            <a:ext cx="1613941" cy="624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7099" y="6124764"/>
            <a:ext cx="6688667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67" noProof="0">
                <a:solidFill>
                  <a:schemeClr val="bg1">
                    <a:lumMod val="85000"/>
                  </a:schemeClr>
                </a:solidFill>
              </a:rPr>
              <a:t>ESA UNCLASSIFIED - For Official Use</a:t>
            </a:r>
            <a:endParaRPr lang="en-GB" sz="1067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10387200" y="6532800"/>
            <a:ext cx="1595883" cy="192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221243" y="6385584"/>
            <a:ext cx="1176637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 userDrawn="1"/>
        </p:nvGrpSpPr>
        <p:grpSpPr>
          <a:xfrm>
            <a:off x="229692" y="6544010"/>
            <a:ext cx="9102221" cy="148692"/>
            <a:chOff x="172269" y="6621494"/>
            <a:chExt cx="6826666" cy="111519"/>
          </a:xfrm>
        </p:grpSpPr>
        <p:pic>
          <p:nvPicPr>
            <p:cNvPr id="64" name="Picture 63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3709044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06171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0782" y="214287"/>
            <a:ext cx="9566461" cy="5436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933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/>
              <a:t>Modifiez le style du titre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56899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00" y="3296484"/>
            <a:ext cx="10385400" cy="1764585"/>
          </a:xfrm>
        </p:spPr>
        <p:txBody>
          <a:bodyPr anchor="t"/>
          <a:lstStyle>
            <a:lvl1pPr algn="l">
              <a:defRPr sz="5333" b="0" cap="all">
                <a:solidFill>
                  <a:srgbClr val="0098DB"/>
                </a:solidFill>
              </a:defRPr>
            </a:lvl1pPr>
          </a:lstStyle>
          <a:p>
            <a:r>
              <a:rPr lang="fr-FR" noProof="0"/>
              <a:t>Modifiez le style du titre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000" y="1796295"/>
            <a:ext cx="103854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fr-FR" noProof="0"/>
              <a:t>Modifier les styles du texte du masque
Deuxième niveau
Troisième niveau
Quatrième niveau
Cinquième niveau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016144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1267" y="1673225"/>
            <a:ext cx="5185835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noProof="0"/>
              <a:t>Modifier les styles du texte du masque
Deuxième niveau
Troisième niveau
Quatrième niveau
Cinquième niveau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297" y="1673225"/>
            <a:ext cx="5184000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noProof="0"/>
              <a:t>Modifier les styles du texte du masque
Deuxième niveau
Troisième niveau
Quatrième niveau
Cinquième niveau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118758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5497" y="1666800"/>
            <a:ext cx="5193600" cy="496800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 noProof="0"/>
              <a:t>Modifier les styles du texte du masque
Deuxième niveau
Troisième niveau
Quatrième niveau
Cinquième niveau</a:t>
            </a:r>
            <a:endParaRPr lang="en-US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666875"/>
            <a:ext cx="5195221" cy="495324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 noProof="0"/>
              <a:t>Modifier les styles du texte du masque
Deuxième niveau
Troisième niveau
Quatrième niveau
Cinquième niveau</a:t>
            </a:r>
            <a:endParaRPr lang="en-US" noProof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7"/>
            <a:ext cx="5198533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 noProof="0"/>
              <a:t>Modifier les styles du texte du masque
Deuxième niveau
Troisième niveau
Quatrième niveau
Cinquième niveau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825600" y="2174402"/>
            <a:ext cx="5198533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 noProof="0"/>
              <a:t>Modifier les styles du texte du masque
Deuxième niveau
Troisième niveau
Quatrième niveau
Cinquième niveau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782" y="214287"/>
            <a:ext cx="9566461" cy="543675"/>
          </a:xfrm>
        </p:spPr>
        <p:txBody>
          <a:bodyPr/>
          <a:lstStyle/>
          <a:p>
            <a:r>
              <a:rPr lang="fr-FR" noProof="0"/>
              <a:t>Modifiez le style du titre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564416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2140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8" y="1666877"/>
            <a:ext cx="6625167" cy="4324351"/>
          </a:xfrm>
        </p:spPr>
        <p:txBody>
          <a:bodyPr/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fr-FR" noProof="0"/>
              <a:t>Modifier les styles du texte du masque
Deuxième niveau
Troisième niveau
Quatrième niveau
Cinquième niveau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5500" y="1666802"/>
            <a:ext cx="3795184" cy="43243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fr-FR" noProof="0"/>
              <a:t>Modifier les styles du texte du masque
Deuxième niveau
Troisième niveau
Quatrième niveau
Cinquième niveau</a:t>
            </a:r>
            <a:endParaRPr lang="en-US" noProof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0782" y="214287"/>
            <a:ext cx="9566461" cy="543675"/>
          </a:xfrm>
        </p:spPr>
        <p:txBody>
          <a:bodyPr/>
          <a:lstStyle/>
          <a:p>
            <a:r>
              <a:rPr lang="fr-FR" noProof="0"/>
              <a:t>Modifiez le style du titre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6832129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6000" y="4997210"/>
            <a:ext cx="7910400" cy="379656"/>
          </a:xfrm>
        </p:spPr>
        <p:txBody>
          <a:bodyPr anchor="b"/>
          <a:lstStyle>
            <a:lvl1pPr algn="l">
              <a:defRPr sz="1867" b="1"/>
            </a:lvl1pPr>
          </a:lstStyle>
          <a:p>
            <a:r>
              <a:rPr lang="fr-FR" noProof="0"/>
              <a:t>Modifiez le style du titre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35716" y="1666875"/>
            <a:ext cx="7909984" cy="339090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fr-FR"/>
              <a:t>Cliquez sur l'icône pour ajouter une image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6000" y="5372102"/>
            <a:ext cx="7910400" cy="619127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fr-FR" noProof="0"/>
              <a:t>Modifier les styles du texte du masque
Deuxième niveau
Troisième niveau
Quatrième niveau
Cinquième niveau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84545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235201" y="76200"/>
            <a:ext cx="8140700" cy="427038"/>
          </a:xfrm>
          <a:prstGeom prst="rect">
            <a:avLst/>
          </a:prstGeom>
        </p:spPr>
        <p:txBody>
          <a:bodyPr/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395542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0" y="1143000"/>
            <a:ext cx="11074400" cy="762000"/>
          </a:xfrm>
          <a:prstGeom prst="rect">
            <a:avLst/>
          </a:prstGeom>
        </p:spPr>
        <p:txBody>
          <a:bodyPr/>
          <a:lstStyle>
            <a:lvl1pPr algn="just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11"/>
          </p:nvPr>
        </p:nvSpPr>
        <p:spPr>
          <a:xfrm>
            <a:off x="0" y="1905000"/>
            <a:ext cx="11785600" cy="4572000"/>
          </a:xfrm>
          <a:prstGeom prst="rect">
            <a:avLst/>
          </a:prstGeom>
        </p:spPr>
        <p:txBody>
          <a:bodyPr/>
          <a:lstStyle>
            <a:lvl1pPr>
              <a:buSzPct val="90000"/>
              <a:defRPr sz="2000" baseline="0">
                <a:solidFill>
                  <a:schemeClr val="tx1"/>
                </a:solidFill>
                <a:latin typeface="Century Gothic" pitchFamily="34" charset="0"/>
              </a:defRPr>
            </a:lvl1pPr>
            <a:lvl2pPr marL="768927" indent="-311727">
              <a:buClr>
                <a:srgbClr val="005426"/>
              </a:buClr>
              <a:buSzPct val="80000"/>
              <a:buFont typeface="Wingdings" panose="05000000000000000000" pitchFamily="2" charset="2"/>
              <a:buChar char="§"/>
              <a:defRPr sz="2000" baseline="0">
                <a:solidFill>
                  <a:schemeClr val="tx1"/>
                </a:solidFill>
                <a:latin typeface="Century Gothic" pitchFamily="34" charset="0"/>
              </a:defRPr>
            </a:lvl2pPr>
            <a:lvl3pPr>
              <a:buSzPct val="60000"/>
              <a:defRPr sz="2000" baseline="0">
                <a:solidFill>
                  <a:schemeClr val="tx1"/>
                </a:solidFill>
                <a:latin typeface="Century Gothic" pitchFamily="34" charset="0"/>
              </a:defRPr>
            </a:lvl3pPr>
            <a:lvl4pPr>
              <a:defRPr sz="2400">
                <a:solidFill>
                  <a:srgbClr val="C00000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hape 3"/>
          <p:cNvSpPr/>
          <p:nvPr userDrawn="1"/>
        </p:nvSpPr>
        <p:spPr>
          <a:xfrm>
            <a:off x="2641600" y="76200"/>
            <a:ext cx="4775200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endParaRPr lang="en-US" sz="22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35201" y="76200"/>
            <a:ext cx="8140700" cy="427038"/>
          </a:xfrm>
          <a:prstGeom prst="rect">
            <a:avLst/>
          </a:prstGeom>
        </p:spPr>
        <p:txBody>
          <a:bodyPr/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936793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0385" y="2492915"/>
            <a:ext cx="10363200" cy="72276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0386" y="3847065"/>
            <a:ext cx="5961633" cy="22126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74336"/>
            <a:ext cx="2743200" cy="365125"/>
          </a:xfrm>
          <a:prstGeom prst="rect">
            <a:avLst/>
          </a:prstGeom>
        </p:spPr>
        <p:txBody>
          <a:bodyPr/>
          <a:lstStyle/>
          <a:p>
            <a:fld id="{0AA59793-C156-499B-A27C-B13B45B618E6}" type="datetime1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74336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CEOS AC-VC June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91C9-1069-47C8-BF2F-DC125323CA97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ceos_logo.png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830385" y="1217405"/>
            <a:ext cx="3343875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10"/>
          <p:cNvSpPr txBox="1">
            <a:spLocks/>
          </p:cNvSpPr>
          <p:nvPr userDrawn="1"/>
        </p:nvSpPr>
        <p:spPr>
          <a:xfrm>
            <a:off x="830386" y="2246635"/>
            <a:ext cx="3741615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Committee on Earth Observation Satellites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95"/>
          <a:stretch/>
        </p:blipFill>
        <p:spPr>
          <a:xfrm>
            <a:off x="0" y="-68240"/>
            <a:ext cx="12192000" cy="6926239"/>
          </a:xfrm>
          <a:prstGeom prst="rect">
            <a:avLst/>
          </a:prstGeom>
        </p:spPr>
      </p:pic>
      <p:pic>
        <p:nvPicPr>
          <p:cNvPr id="12" name="ceos_logo.png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622789" y="1217405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10"/>
          <p:cNvSpPr txBox="1">
            <a:spLocks/>
          </p:cNvSpPr>
          <p:nvPr userDrawn="1"/>
        </p:nvSpPr>
        <p:spPr>
          <a:xfrm>
            <a:off x="622789" y="2246634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Committee on Earth Observation Satellites</a:t>
            </a:r>
          </a:p>
        </p:txBody>
      </p:sp>
      <p:sp>
        <p:nvSpPr>
          <p:cNvPr id="14" name="Shape 10"/>
          <p:cNvSpPr txBox="1">
            <a:spLocks/>
          </p:cNvSpPr>
          <p:nvPr userDrawn="1"/>
        </p:nvSpPr>
        <p:spPr>
          <a:xfrm>
            <a:off x="622789" y="2514600"/>
            <a:ext cx="5746243" cy="993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endParaRPr lang="en-US" sz="4400" b="1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Shape 11"/>
          <p:cNvSpPr/>
          <p:nvPr userDrawn="1"/>
        </p:nvSpPr>
        <p:spPr>
          <a:xfrm>
            <a:off x="622789" y="3759200"/>
            <a:ext cx="4810858" cy="254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1162421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/>
            <a:fld id="{86CB4B4D-7CA3-9044-876B-883B54F8677D}" type="slidenum">
              <a:rPr lang="en-US" kern="0" smtClean="0">
                <a:solidFill>
                  <a:srgbClr val="002569"/>
                </a:solidFill>
              </a:rPr>
              <a:pPr defTabSz="457200"/>
              <a:t>‹#›</a:t>
            </a:fld>
            <a:endParaRPr lang="en-US" kern="0">
              <a:solidFill>
                <a:srgbClr val="002569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03566" y="152400"/>
            <a:ext cx="7733211" cy="990600"/>
          </a:xfrm>
          <a:prstGeom prst="rect">
            <a:avLst/>
          </a:prstGeom>
        </p:spPr>
        <p:txBody>
          <a:bodyPr anchor="ctr"/>
          <a:lstStyle>
            <a:lvl1pPr algn="l">
              <a:defRPr sz="2800">
                <a:latin typeface="+mj-lt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0787740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3566" y="0"/>
            <a:ext cx="7733211" cy="990600"/>
          </a:xfrm>
          <a:prstGeom prst="rect">
            <a:avLst/>
          </a:prstGeom>
        </p:spPr>
        <p:txBody>
          <a:bodyPr anchor="ctr"/>
          <a:lstStyle>
            <a:lvl1pPr algn="l">
              <a:defRPr sz="2800">
                <a:latin typeface="+mj-lt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72805" y="6486792"/>
            <a:ext cx="670624" cy="36933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fld id="{C8E38066-F069-41C9-B38D-47DB557F2632}" type="slidenum">
              <a:rPr lang="en-GB" smtClean="0">
                <a:solidFill>
                  <a:srgbClr val="1F497D"/>
                </a:solidFill>
              </a:rPr>
              <a:pPr/>
              <a:t>‹#›</a:t>
            </a:fld>
            <a:endParaRPr lang="en-GB" dirty="0">
              <a:solidFill>
                <a:srgbClr val="1F497D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74811" y="1411940"/>
            <a:ext cx="11868617" cy="4944412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758170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7"/>
          <p:cNvSpPr txBox="1"/>
          <p:nvPr userDrawn="1"/>
        </p:nvSpPr>
        <p:spPr>
          <a:xfrm>
            <a:off x="812800" y="6172200"/>
            <a:ext cx="7010400" cy="3048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n-US" sz="1800" b="1" dirty="0">
                <a:solidFill>
                  <a:srgbClr val="92D050"/>
                </a:solidFill>
                <a:effectLst/>
                <a:latin typeface="Frutiger 45 Light"/>
                <a:ea typeface="Times New Roman"/>
                <a:cs typeface="Arial"/>
              </a:rPr>
              <a:t>Working Group on Calibration and Validation</a:t>
            </a:r>
            <a:endParaRPr lang="en-US" sz="1800" dirty="0">
              <a:effectLst/>
              <a:latin typeface="Times New Roman"/>
              <a:ea typeface="Times New Roman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866584380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235201" y="76200"/>
            <a:ext cx="8140700" cy="427038"/>
          </a:xfrm>
          <a:prstGeom prst="rect">
            <a:avLst/>
          </a:prstGeom>
        </p:spPr>
        <p:txBody>
          <a:bodyPr/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754918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0" y="1143000"/>
            <a:ext cx="11074400" cy="762000"/>
          </a:xfrm>
          <a:prstGeom prst="rect">
            <a:avLst/>
          </a:prstGeom>
        </p:spPr>
        <p:txBody>
          <a:bodyPr/>
          <a:lstStyle>
            <a:lvl1pPr algn="just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11"/>
          </p:nvPr>
        </p:nvSpPr>
        <p:spPr>
          <a:xfrm>
            <a:off x="0" y="1905000"/>
            <a:ext cx="11785600" cy="4572000"/>
          </a:xfrm>
          <a:prstGeom prst="rect">
            <a:avLst/>
          </a:prstGeom>
        </p:spPr>
        <p:txBody>
          <a:bodyPr/>
          <a:lstStyle>
            <a:lvl1pPr>
              <a:buSzPct val="90000"/>
              <a:defRPr sz="2000" baseline="0">
                <a:solidFill>
                  <a:schemeClr val="tx1"/>
                </a:solidFill>
                <a:latin typeface="Century Gothic" pitchFamily="34" charset="0"/>
              </a:defRPr>
            </a:lvl1pPr>
            <a:lvl2pPr marL="768927" indent="-311727">
              <a:buClr>
                <a:srgbClr val="005426"/>
              </a:buClr>
              <a:buSzPct val="80000"/>
              <a:buFont typeface="Wingdings" panose="05000000000000000000" pitchFamily="2" charset="2"/>
              <a:buChar char="§"/>
              <a:defRPr sz="2000" baseline="0">
                <a:solidFill>
                  <a:schemeClr val="tx1"/>
                </a:solidFill>
                <a:latin typeface="Century Gothic" pitchFamily="34" charset="0"/>
              </a:defRPr>
            </a:lvl2pPr>
            <a:lvl3pPr>
              <a:buSzPct val="60000"/>
              <a:defRPr sz="2000" baseline="0">
                <a:solidFill>
                  <a:schemeClr val="tx1"/>
                </a:solidFill>
                <a:latin typeface="Century Gothic" pitchFamily="34" charset="0"/>
              </a:defRPr>
            </a:lvl3pPr>
            <a:lvl4pPr>
              <a:defRPr sz="2400">
                <a:solidFill>
                  <a:srgbClr val="C00000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hape 3"/>
          <p:cNvSpPr/>
          <p:nvPr userDrawn="1"/>
        </p:nvSpPr>
        <p:spPr>
          <a:xfrm>
            <a:off x="2641600" y="76200"/>
            <a:ext cx="4775200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endParaRPr lang="en-US" sz="22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35201" y="76200"/>
            <a:ext cx="8140700" cy="427038"/>
          </a:xfrm>
          <a:prstGeom prst="rect">
            <a:avLst/>
          </a:prstGeom>
        </p:spPr>
        <p:txBody>
          <a:bodyPr/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558179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26" Type="http://schemas.openxmlformats.org/officeDocument/2006/relationships/image" Target="../media/image21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16.png"/><Relationship Id="rId34" Type="http://schemas.openxmlformats.org/officeDocument/2006/relationships/image" Target="../media/image29.png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7.jpeg"/><Relationship Id="rId17" Type="http://schemas.openxmlformats.org/officeDocument/2006/relationships/image" Target="../media/image12.png"/><Relationship Id="rId25" Type="http://schemas.openxmlformats.org/officeDocument/2006/relationships/image" Target="../media/image20.png"/><Relationship Id="rId33" Type="http://schemas.openxmlformats.org/officeDocument/2006/relationships/image" Target="../media/image28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6.png"/><Relationship Id="rId24" Type="http://schemas.openxmlformats.org/officeDocument/2006/relationships/image" Target="../media/image19.png"/><Relationship Id="rId32" Type="http://schemas.openxmlformats.org/officeDocument/2006/relationships/image" Target="../media/image27.png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3.png"/><Relationship Id="rId36" Type="http://schemas.openxmlformats.org/officeDocument/2006/relationships/image" Target="../media/image31.png"/><Relationship Id="rId10" Type="http://schemas.openxmlformats.org/officeDocument/2006/relationships/theme" Target="../theme/theme4.xml"/><Relationship Id="rId19" Type="http://schemas.openxmlformats.org/officeDocument/2006/relationships/image" Target="../media/image14.png"/><Relationship Id="rId31" Type="http://schemas.openxmlformats.org/officeDocument/2006/relationships/image" Target="../media/image26.png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9.png"/><Relationship Id="rId22" Type="http://schemas.openxmlformats.org/officeDocument/2006/relationships/image" Target="../media/image17.png"/><Relationship Id="rId27" Type="http://schemas.openxmlformats.org/officeDocument/2006/relationships/image" Target="../media/image22.png"/><Relationship Id="rId30" Type="http://schemas.openxmlformats.org/officeDocument/2006/relationships/image" Target="../media/image25.png"/><Relationship Id="rId35" Type="http://schemas.openxmlformats.org/officeDocument/2006/relationships/image" Target="../media/image30.png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0871200" y="6504802"/>
            <a:ext cx="12962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D9245422-3BB8-6D4A-8024-718D9EB8D280}" type="slidenum">
              <a:rPr lang="en-US" sz="1200" smtClean="0"/>
              <a:pPr algn="r"/>
              <a:t>‹#›</a:t>
            </a:fld>
            <a:endParaRPr lang="en-US" sz="1200" dirty="0"/>
          </a:p>
        </p:txBody>
      </p:sp>
      <p:sp>
        <p:nvSpPr>
          <p:cNvPr id="5" name="Shape 3"/>
          <p:cNvSpPr/>
          <p:nvPr userDrawn="1"/>
        </p:nvSpPr>
        <p:spPr>
          <a:xfrm>
            <a:off x="101600" y="6629401"/>
            <a:ext cx="3149600" cy="187285"/>
          </a:xfrm>
          <a:prstGeom prst="roundRect">
            <a:avLst/>
          </a:prstGeom>
          <a:noFill/>
          <a:ln>
            <a:noFill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lvl="0" algn="ctr" defTabSz="914400">
              <a:defRPr>
                <a:solidFill>
                  <a:srgbClr val="000000"/>
                </a:solidFill>
              </a:defRPr>
            </a:pPr>
            <a:r>
              <a:rPr lang="en-AU" sz="1100" i="1" dirty="0">
                <a:solidFill>
                  <a:schemeClr val="tx1"/>
                </a:solidFill>
                <a:latin typeface="+mj-ea"/>
                <a:ea typeface="+mj-ea"/>
                <a:cs typeface="Proxima Nova Regular"/>
                <a:sym typeface="Proxima Nova Regular"/>
              </a:rPr>
              <a:t>WGISS-49 April 21-23, 2020</a:t>
            </a:r>
            <a:endParaRPr sz="1100" i="1" dirty="0">
              <a:solidFill>
                <a:schemeClr val="tx1"/>
              </a:solidFill>
              <a:latin typeface="+mj-ea"/>
              <a:ea typeface="+mj-ea"/>
              <a:cs typeface="Proxima Nova Regular"/>
              <a:sym typeface="Proxima Nova Regular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6" r:id="rId3"/>
  </p:sldLayoutIdLst>
  <p:transition spd="med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9652000" y="6546852"/>
            <a:ext cx="2540000" cy="369332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457200"/>
            <a:fld id="{86CB4B4D-7CA3-9044-876B-883B54F8677D}" type="slidenum">
              <a:rPr lang="en-US" kern="0" smtClean="0">
                <a:solidFill>
                  <a:srgbClr val="002569"/>
                </a:solidFill>
              </a:rPr>
              <a:pPr defTabSz="457200"/>
              <a:t>‹#›</a:t>
            </a:fld>
            <a:endParaRPr lang="en-US" kern="0">
              <a:solidFill>
                <a:srgbClr val="002569"/>
              </a:solidFill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0" y="0"/>
            <a:ext cx="12192000" cy="1266667"/>
            <a:chOff x="0" y="1156447"/>
            <a:chExt cx="12192000" cy="1266667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922"/>
            <a:stretch/>
          </p:blipFill>
          <p:spPr>
            <a:xfrm>
              <a:off x="0" y="1156447"/>
              <a:ext cx="8364071" cy="1266667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57"/>
            <a:stretch/>
          </p:blipFill>
          <p:spPr>
            <a:xfrm>
              <a:off x="7958571" y="1156447"/>
              <a:ext cx="4233429" cy="1266667"/>
            </a:xfrm>
            <a:prstGeom prst="rect">
              <a:avLst/>
            </a:prstGeom>
          </p:spPr>
        </p:pic>
      </p:grpSp>
      <p:sp>
        <p:nvSpPr>
          <p:cNvPr id="9" name="Shape 3"/>
          <p:cNvSpPr/>
          <p:nvPr userDrawn="1"/>
        </p:nvSpPr>
        <p:spPr>
          <a:xfrm>
            <a:off x="101600" y="6629401"/>
            <a:ext cx="31496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lvl="0" algn="ctr" defTabSz="914400">
              <a:defRPr>
                <a:solidFill>
                  <a:srgbClr val="000000"/>
                </a:solidFill>
              </a:defRPr>
            </a:pPr>
            <a:r>
              <a:rPr lang="en-AU" sz="1100" i="1" dirty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WGISS#49, April</a:t>
            </a:r>
            <a:r>
              <a:rPr lang="en-AU" sz="1100" i="1" baseline="0" dirty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 21-23, </a:t>
            </a:r>
            <a:r>
              <a:rPr lang="en-AU" sz="1100" i="1" dirty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2020</a:t>
            </a:r>
            <a:endParaRPr sz="1100" i="1" dirty="0">
              <a:solidFill>
                <a:schemeClr val="tx2"/>
              </a:solidFill>
              <a:latin typeface="+mj-ea"/>
              <a:ea typeface="+mj-ea"/>
              <a:cs typeface="Proxima Nova Regular"/>
              <a:sym typeface="Proxima Nova Regular"/>
            </a:endParaRPr>
          </a:p>
        </p:txBody>
      </p:sp>
    </p:spTree>
    <p:extLst>
      <p:ext uri="{BB962C8B-B14F-4D97-AF65-F5344CB8AC3E}">
        <p14:creationId xmlns:p14="http://schemas.microsoft.com/office/powerpoint/2010/main" val="58199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1" r:id="rId3"/>
  </p:sldLayoutIdLst>
  <p:transition spd="med"/>
  <p:hf hdr="0" ftr="0" dt="0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0871200" y="6504802"/>
            <a:ext cx="12962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D9245422-3BB8-6D4A-8024-718D9EB8D280}" type="slidenum">
              <a:rPr lang="en-US" sz="1200" smtClean="0"/>
              <a:pPr algn="r"/>
              <a:t>‹#›</a:t>
            </a:fld>
            <a:endParaRPr lang="en-US" sz="1200" dirty="0"/>
          </a:p>
        </p:txBody>
      </p:sp>
      <p:sp>
        <p:nvSpPr>
          <p:cNvPr id="5" name="Shape 3"/>
          <p:cNvSpPr/>
          <p:nvPr userDrawn="1"/>
        </p:nvSpPr>
        <p:spPr>
          <a:xfrm>
            <a:off x="101600" y="6629401"/>
            <a:ext cx="3149600" cy="187285"/>
          </a:xfrm>
          <a:prstGeom prst="roundRect">
            <a:avLst/>
          </a:prstGeom>
          <a:noFill/>
          <a:ln>
            <a:noFill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lvl="0" algn="ctr" defTabSz="914400">
              <a:defRPr>
                <a:solidFill>
                  <a:srgbClr val="000000"/>
                </a:solidFill>
              </a:defRPr>
            </a:pPr>
            <a:r>
              <a:rPr lang="en-AU" sz="1100" i="1" dirty="0">
                <a:solidFill>
                  <a:schemeClr val="tx1"/>
                </a:solidFill>
                <a:latin typeface="+mj-ea"/>
                <a:ea typeface="+mj-ea"/>
                <a:cs typeface="Proxima Nova Regular"/>
                <a:sym typeface="Proxima Nova Regular"/>
              </a:rPr>
              <a:t>WGISS-49 April 21-23, 2020</a:t>
            </a:r>
            <a:endParaRPr sz="1100" i="1" dirty="0">
              <a:solidFill>
                <a:schemeClr val="tx1"/>
              </a:solidFill>
              <a:latin typeface="+mj-ea"/>
              <a:ea typeface="+mj-ea"/>
              <a:cs typeface="Proxima Nova Regular"/>
              <a:sym typeface="Proxima Nova Regular"/>
            </a:endParaRPr>
          </a:p>
        </p:txBody>
      </p:sp>
    </p:spTree>
    <p:extLst>
      <p:ext uri="{BB962C8B-B14F-4D97-AF65-F5344CB8AC3E}">
        <p14:creationId xmlns:p14="http://schemas.microsoft.com/office/powerpoint/2010/main" val="721274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ransition spd="med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0400" y="969600"/>
            <a:ext cx="11664000" cy="50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GB" dirty="0"/>
          </a:p>
        </p:txBody>
      </p:sp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0885" y="447363"/>
            <a:ext cx="6688667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1067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0782" y="214287"/>
            <a:ext cx="9566461" cy="5436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/>
              <a:t>Modifiez le style du titre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10383890" y="207247"/>
            <a:ext cx="1613941" cy="672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9050"/>
            <a:ext cx="12192000" cy="488951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0800" y="6100801"/>
            <a:ext cx="6688667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67" noProof="0">
                <a:solidFill>
                  <a:schemeClr val="tx1">
                    <a:lumMod val="75000"/>
                    <a:lumOff val="25000"/>
                  </a:schemeClr>
                </a:solidFill>
              </a:rPr>
              <a:t>ESA UNCLASSIFIED - For Official Use</a:t>
            </a:r>
            <a:endParaRPr lang="en-GB" sz="1067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Text Box 34"/>
          <p:cNvSpPr txBox="1">
            <a:spLocks noChangeAspect="1" noChangeArrowheads="1"/>
          </p:cNvSpPr>
          <p:nvPr userDrawn="1"/>
        </p:nvSpPr>
        <p:spPr bwMode="auto">
          <a:xfrm>
            <a:off x="5973785" y="6107603"/>
            <a:ext cx="6027299" cy="19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r>
              <a:rPr lang="en-GB" sz="1067" noProof="1">
                <a:solidFill>
                  <a:schemeClr val="bg2"/>
                </a:solidFill>
              </a:rPr>
              <a:t>EDAP |10/10/2019 | Slide  </a:t>
            </a:r>
            <a:fld id="{71EAD4F2-866B-304A-9A50-FC7592816342}" type="slidenum">
              <a:rPr lang="en-GB" sz="1067" noProof="1" smtClean="0">
                <a:solidFill>
                  <a:schemeClr val="bg2"/>
                </a:solidFill>
              </a:rPr>
              <a:pPr algn="r">
                <a:spcBef>
                  <a:spcPct val="50000"/>
                </a:spcBef>
              </a:pPr>
              <a:t>‹#›</a:t>
            </a:fld>
            <a:endParaRPr lang="en-GB" sz="1067" noProof="1">
              <a:solidFill>
                <a:schemeClr val="bg2"/>
              </a:solidFill>
            </a:endParaRPr>
          </a:p>
        </p:txBody>
      </p:sp>
      <p:grpSp>
        <p:nvGrpSpPr>
          <p:cNvPr id="65" name="Group 64"/>
          <p:cNvGrpSpPr/>
          <p:nvPr userDrawn="1"/>
        </p:nvGrpSpPr>
        <p:grpSpPr>
          <a:xfrm>
            <a:off x="229692" y="6544010"/>
            <a:ext cx="9102221" cy="148692"/>
            <a:chOff x="172269" y="6621494"/>
            <a:chExt cx="6826666" cy="111519"/>
          </a:xfrm>
        </p:grpSpPr>
        <p:pic>
          <p:nvPicPr>
            <p:cNvPr id="66" name="Picture 65" descr="at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be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a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ch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cz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dk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i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r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gr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hu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t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lu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l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t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i.png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3346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933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9pPr>
    </p:titleStyle>
    <p:bodyStyle>
      <a:lvl1pPr marL="0" indent="-457189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107997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87675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67353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347031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4639617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6pPr>
      <a:lvl7pPr marL="5249202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7pPr>
      <a:lvl8pPr marL="5858787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8pPr>
      <a:lvl9pPr marL="6468372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7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2209800" y="1956516"/>
            <a:ext cx="757555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r>
              <a:rPr lang="en-US" b="0" dirty="0"/>
              <a:t>Report and Progress on WGCV Cooperation with WGISS</a:t>
            </a:r>
            <a:endParaRPr lang="en-US" dirty="0"/>
          </a:p>
        </p:txBody>
      </p:sp>
      <p:sp>
        <p:nvSpPr>
          <p:cNvPr id="11" name="Shape 11"/>
          <p:cNvSpPr/>
          <p:nvPr/>
        </p:nvSpPr>
        <p:spPr>
          <a:xfrm>
            <a:off x="2209800" y="3200401"/>
            <a:ext cx="4810858" cy="254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C. Ong/A. </a:t>
            </a:r>
            <a:r>
              <a:rPr lang="en-US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Kuze</a:t>
            </a:r>
            <a:endParaRPr lang="en-US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CSIRO/JAXA</a:t>
            </a:r>
            <a:endParaRPr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WGISS #49</a:t>
            </a:r>
          </a:p>
          <a:p>
            <a:pPr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Virtual</a:t>
            </a:r>
          </a:p>
          <a:p>
            <a:pPr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21-23 April, 2020</a:t>
            </a:r>
          </a:p>
          <a:p>
            <a:pPr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endParaRPr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400" y="304800"/>
            <a:ext cx="2507906" cy="9931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1299" y="291481"/>
            <a:ext cx="6504487" cy="492443"/>
          </a:xfrm>
        </p:spPr>
        <p:txBody>
          <a:bodyPr/>
          <a:lstStyle/>
          <a:p>
            <a:r>
              <a:rPr lang="en-GB" sz="2400" b="1" dirty="0">
                <a:latin typeface="+mj-lt"/>
              </a:rPr>
              <a:t>Maturity Matrix Plan within CEOS WGCV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00232" y="714739"/>
            <a:ext cx="11888223" cy="5097600"/>
          </a:xfrm>
        </p:spPr>
        <p:txBody>
          <a:bodyPr/>
          <a:lstStyle/>
          <a:p>
            <a:pPr lvl="1"/>
            <a:endParaRPr lang="en-GB" sz="1200" dirty="0"/>
          </a:p>
          <a:p>
            <a:pPr lvl="1"/>
            <a:endParaRPr lang="en-GB" sz="1200" dirty="0"/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Right Arrow 3"/>
          <p:cNvSpPr/>
          <p:nvPr/>
        </p:nvSpPr>
        <p:spPr>
          <a:xfrm>
            <a:off x="171725" y="1655493"/>
            <a:ext cx="3471335" cy="678696"/>
          </a:xfrm>
          <a:prstGeom prst="rightArrow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WMO MM </a:t>
            </a:r>
          </a:p>
        </p:txBody>
      </p:sp>
      <p:sp>
        <p:nvSpPr>
          <p:cNvPr id="5" name="Right Arrow 4"/>
          <p:cNvSpPr/>
          <p:nvPr/>
        </p:nvSpPr>
        <p:spPr>
          <a:xfrm>
            <a:off x="2124702" y="991296"/>
            <a:ext cx="6592713" cy="691153"/>
          </a:xfrm>
          <a:prstGeom prst="rightArrow">
            <a:avLst/>
          </a:prstGeom>
          <a:solidFill>
            <a:srgbClr val="00B050"/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WGISS MM </a:t>
            </a:r>
          </a:p>
        </p:txBody>
      </p:sp>
      <p:sp>
        <p:nvSpPr>
          <p:cNvPr id="6" name="Right Arrow 5"/>
          <p:cNvSpPr/>
          <p:nvPr/>
        </p:nvSpPr>
        <p:spPr>
          <a:xfrm>
            <a:off x="2124704" y="2218769"/>
            <a:ext cx="3770489" cy="816488"/>
          </a:xfrm>
          <a:prstGeom prst="rightArrow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EDAP MM </a:t>
            </a:r>
          </a:p>
        </p:txBody>
      </p:sp>
      <p:sp>
        <p:nvSpPr>
          <p:cNvPr id="7" name="Right Arrow 6"/>
          <p:cNvSpPr/>
          <p:nvPr/>
        </p:nvSpPr>
        <p:spPr>
          <a:xfrm>
            <a:off x="241085" y="3713955"/>
            <a:ext cx="5857307" cy="902341"/>
          </a:xfrm>
          <a:prstGeom prst="rightArrow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USGS/Other MM/input</a:t>
            </a:r>
          </a:p>
        </p:txBody>
      </p:sp>
      <p:sp>
        <p:nvSpPr>
          <p:cNvPr id="8" name="Right Arrow 7"/>
          <p:cNvSpPr/>
          <p:nvPr/>
        </p:nvSpPr>
        <p:spPr>
          <a:xfrm>
            <a:off x="5634494" y="2945540"/>
            <a:ext cx="3252252" cy="936977"/>
          </a:xfrm>
          <a:prstGeom prst="rightArrow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Common MM </a:t>
            </a:r>
          </a:p>
        </p:txBody>
      </p:sp>
      <p:sp>
        <p:nvSpPr>
          <p:cNvPr id="10" name="Right Brace 9"/>
          <p:cNvSpPr/>
          <p:nvPr/>
        </p:nvSpPr>
        <p:spPr>
          <a:xfrm>
            <a:off x="8717416" y="1336872"/>
            <a:ext cx="790221" cy="2099733"/>
          </a:xfrm>
          <a:prstGeom prst="rightBrac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Arrow 10"/>
          <p:cNvSpPr/>
          <p:nvPr/>
        </p:nvSpPr>
        <p:spPr>
          <a:xfrm>
            <a:off x="9541507" y="1517703"/>
            <a:ext cx="2315248" cy="1284975"/>
          </a:xfrm>
          <a:prstGeom prst="rightArrow">
            <a:avLst/>
          </a:prstGeom>
          <a:gradFill flip="none" rotWithShape="1">
            <a:gsLst>
              <a:gs pos="0">
                <a:srgbClr val="00B050"/>
              </a:gs>
              <a:gs pos="50000">
                <a:schemeClr val="bg1">
                  <a:lumMod val="20000"/>
                  <a:lumOff val="80000"/>
                </a:schemeClr>
              </a:gs>
              <a:gs pos="100000">
                <a:schemeClr val="tx1">
                  <a:lumMod val="60000"/>
                  <a:lumOff val="40000"/>
                </a:schemeClr>
              </a:gs>
            </a:gsLst>
            <a:lin ang="5400000" scaled="0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Combined MM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423859" y="2889096"/>
            <a:ext cx="0" cy="1038577"/>
          </a:xfrm>
          <a:prstGeom prst="straightConnector1">
            <a:avLst/>
          </a:prstGeom>
          <a:ln w="50800">
            <a:solidFill>
              <a:schemeClr val="tx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461307" y="2889094"/>
            <a:ext cx="0" cy="1038577"/>
          </a:xfrm>
          <a:prstGeom prst="straightConnector1">
            <a:avLst/>
          </a:prstGeom>
          <a:ln w="50800">
            <a:solidFill>
              <a:schemeClr val="tx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548237" y="3005718"/>
            <a:ext cx="7873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i="1" dirty="0"/>
              <a:t>VHR </a:t>
            </a:r>
          </a:p>
          <a:p>
            <a:r>
              <a:rPr lang="en-GB" sz="1600" b="1" i="1" dirty="0"/>
              <a:t>RODA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04377" y="3246514"/>
            <a:ext cx="787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i="1" dirty="0"/>
              <a:t>JACIE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380001" y="5193653"/>
            <a:ext cx="11178292" cy="0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723883" y="5239243"/>
            <a:ext cx="11416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i="1" dirty="0"/>
              <a:t>JACIE</a:t>
            </a:r>
          </a:p>
          <a:p>
            <a:endParaRPr lang="en-GB" sz="1600" b="1" i="1" dirty="0"/>
          </a:p>
          <a:p>
            <a:r>
              <a:rPr lang="en-GB" sz="1600" b="1" i="1" dirty="0"/>
              <a:t>Sept 2019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90752" y="5193653"/>
            <a:ext cx="169950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i="1" dirty="0"/>
              <a:t>VHR-RODA</a:t>
            </a:r>
          </a:p>
          <a:p>
            <a:endParaRPr lang="en-GB" sz="1600" b="1" i="1" dirty="0"/>
          </a:p>
          <a:p>
            <a:r>
              <a:rPr lang="en-GB" sz="1600" b="1" i="1" dirty="0"/>
              <a:t>November 2019</a:t>
            </a:r>
          </a:p>
          <a:p>
            <a:endParaRPr lang="en-GB" sz="1600" b="1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6233841" y="5171590"/>
            <a:ext cx="11769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i="1" dirty="0"/>
              <a:t>WGCV -47</a:t>
            </a:r>
          </a:p>
          <a:p>
            <a:endParaRPr lang="en-GB" sz="1600" b="1" i="1" dirty="0"/>
          </a:p>
          <a:p>
            <a:r>
              <a:rPr lang="en-GB" sz="1600" b="1" i="1" dirty="0"/>
              <a:t>July 2020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541507" y="5200239"/>
            <a:ext cx="21820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i="1" dirty="0"/>
              <a:t>Next WGCV / WGISS</a:t>
            </a:r>
          </a:p>
          <a:p>
            <a:endParaRPr lang="en-GB" sz="1600" b="1" i="1" dirty="0"/>
          </a:p>
          <a:p>
            <a:r>
              <a:rPr lang="en-GB" sz="1600" b="1" i="1" dirty="0"/>
              <a:t>???? 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541044" y="4148575"/>
            <a:ext cx="752245" cy="287259"/>
          </a:xfrm>
          <a:prstGeom prst="rect">
            <a:avLst/>
          </a:prstGeom>
          <a:solidFill>
            <a:srgbClr val="00B050"/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9559692" y="4586526"/>
            <a:ext cx="752245" cy="287259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/>
          <p:cNvSpPr txBox="1"/>
          <p:nvPr/>
        </p:nvSpPr>
        <p:spPr>
          <a:xfrm>
            <a:off x="10344845" y="4134683"/>
            <a:ext cx="1784463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67" dirty="0"/>
              <a:t>Data management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365772" y="4598959"/>
            <a:ext cx="1273105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67" dirty="0"/>
              <a:t>Data Quality </a:t>
            </a:r>
          </a:p>
        </p:txBody>
      </p:sp>
      <p:cxnSp>
        <p:nvCxnSpPr>
          <p:cNvPr id="28" name="Straight Arrow Connector 27"/>
          <p:cNvCxnSpPr>
            <a:stCxn id="4" idx="3"/>
          </p:cNvCxnSpPr>
          <p:nvPr/>
        </p:nvCxnSpPr>
        <p:spPr>
          <a:xfrm>
            <a:off x="3643059" y="1994842"/>
            <a:ext cx="427829" cy="416007"/>
          </a:xfrm>
          <a:prstGeom prst="straightConnector1">
            <a:avLst/>
          </a:prstGeom>
          <a:ln w="31750"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3548237" y="1517703"/>
            <a:ext cx="556521" cy="361717"/>
          </a:xfrm>
          <a:prstGeom prst="straightConnector1">
            <a:avLst/>
          </a:prstGeom>
          <a:ln w="31750"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314413" y="5171589"/>
            <a:ext cx="20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335077" y="5040715"/>
            <a:ext cx="0" cy="261749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522060" y="5070311"/>
            <a:ext cx="0" cy="261749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036231" y="5108368"/>
            <a:ext cx="0" cy="261749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0494075" y="5040715"/>
            <a:ext cx="0" cy="261749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E8CFE17-8A02-4756-B519-811A0EE4E6B1}"/>
              </a:ext>
            </a:extLst>
          </p:cNvPr>
          <p:cNvSpPr txBox="1"/>
          <p:nvPr/>
        </p:nvSpPr>
        <p:spPr>
          <a:xfrm>
            <a:off x="8886746" y="6453831"/>
            <a:ext cx="324398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AU" sz="1800" b="0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Adapted from Goryl, ESA</a:t>
            </a:r>
          </a:p>
        </p:txBody>
      </p:sp>
    </p:spTree>
    <p:extLst>
      <p:ext uri="{BB962C8B-B14F-4D97-AF65-F5344CB8AC3E}">
        <p14:creationId xmlns:p14="http://schemas.microsoft.com/office/powerpoint/2010/main" val="864024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2B2EC5D-40D9-AB4D-94C7-B4E040273DB1}"/>
              </a:ext>
            </a:extLst>
          </p:cNvPr>
          <p:cNvSpPr/>
          <p:nvPr/>
        </p:nvSpPr>
        <p:spPr>
          <a:xfrm>
            <a:off x="9295594" y="6103869"/>
            <a:ext cx="1101473" cy="241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rtl="0" fontAlgn="base">
              <a:spcBef>
                <a:spcPct val="0"/>
              </a:spcBef>
              <a:spcAft>
                <a:spcPct val="0"/>
              </a:spcAft>
            </a:pPr>
            <a:endParaRPr lang="fr-FR" sz="2400" kern="1200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FA68240-9CCE-3A4A-8A29-507E1B3172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71" y="1328683"/>
            <a:ext cx="8390707" cy="502944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0B4ECA5-3BCB-E244-A5CE-EE802A80A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291" y="234742"/>
            <a:ext cx="11367236" cy="502766"/>
          </a:xfrm>
        </p:spPr>
        <p:txBody>
          <a:bodyPr/>
          <a:lstStyle/>
          <a:p>
            <a:r>
              <a:rPr lang="fr-FR" sz="2667" b="1" dirty="0"/>
              <a:t>Common </a:t>
            </a:r>
            <a:r>
              <a:rPr lang="fr-FR" sz="2667" b="1" dirty="0" err="1"/>
              <a:t>framework</a:t>
            </a:r>
            <a:r>
              <a:rPr lang="fr-FR" sz="2667" b="1" dirty="0"/>
              <a:t> for mission </a:t>
            </a:r>
            <a:r>
              <a:rPr lang="fr-FR" sz="2667" b="1" dirty="0" err="1"/>
              <a:t>quality</a:t>
            </a:r>
            <a:r>
              <a:rPr lang="fr-FR" sz="2667" b="1" dirty="0"/>
              <a:t> </a:t>
            </a:r>
            <a:r>
              <a:rPr lang="fr-FR" sz="2667" b="1" dirty="0" err="1"/>
              <a:t>assessments</a:t>
            </a:r>
            <a:endParaRPr lang="fr-FR" sz="2667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1F20F3-1BDA-5F49-A670-F505872AD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9187" y="878684"/>
            <a:ext cx="7346861" cy="442044"/>
          </a:xfrm>
        </p:spPr>
        <p:txBody>
          <a:bodyPr wrap="square">
            <a:spAutoFit/>
          </a:bodyPr>
          <a:lstStyle/>
          <a:p>
            <a:pPr indent="0" algn="ctr">
              <a:spcBef>
                <a:spcPts val="2112"/>
              </a:spcBef>
            </a:pPr>
            <a:r>
              <a:rPr lang="fr-FR" b="1" u="sng" dirty="0" err="1">
                <a:solidFill>
                  <a:schemeClr val="tx1"/>
                </a:solidFill>
              </a:rPr>
              <a:t>Example</a:t>
            </a:r>
            <a:r>
              <a:rPr lang="fr-FR" b="1" u="sng" dirty="0">
                <a:solidFill>
                  <a:schemeClr val="tx1"/>
                </a:solidFill>
              </a:rPr>
              <a:t> of Product </a:t>
            </a:r>
            <a:r>
              <a:rPr lang="fr-FR" b="1" u="sng" dirty="0" err="1">
                <a:solidFill>
                  <a:schemeClr val="tx1"/>
                </a:solidFill>
              </a:rPr>
              <a:t>Quality</a:t>
            </a:r>
            <a:r>
              <a:rPr lang="fr-FR" b="1" u="sng" dirty="0">
                <a:solidFill>
                  <a:schemeClr val="tx1"/>
                </a:solidFill>
              </a:rPr>
              <a:t> Evaluation Matrix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1E078BA-247A-DA48-9026-5C6A7B8A9F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138" y="1530504"/>
            <a:ext cx="2362031" cy="226805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B0B51F8-12ED-BA42-A8F2-F533FB3AB0FE}"/>
              </a:ext>
            </a:extLst>
          </p:cNvPr>
          <p:cNvSpPr/>
          <p:nvPr/>
        </p:nvSpPr>
        <p:spPr>
          <a:xfrm>
            <a:off x="182881" y="6080080"/>
            <a:ext cx="770775" cy="247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rtl="0" fontAlgn="base">
              <a:spcBef>
                <a:spcPct val="0"/>
              </a:spcBef>
              <a:spcAft>
                <a:spcPct val="0"/>
              </a:spcAft>
            </a:pPr>
            <a:endParaRPr lang="fr-FR" sz="2400" kern="1200">
              <a:solidFill>
                <a:srgbClr val="FFFFFF"/>
              </a:solidFill>
              <a:latin typeface="Verdana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A7F28D6E-4D27-314A-B11E-004FDF374ED5}"/>
              </a:ext>
            </a:extLst>
          </p:cNvPr>
          <p:cNvGrpSpPr/>
          <p:nvPr/>
        </p:nvGrpSpPr>
        <p:grpSpPr>
          <a:xfrm>
            <a:off x="3797324" y="5559996"/>
            <a:ext cx="6777139" cy="666977"/>
            <a:chOff x="3540468" y="4156622"/>
            <a:chExt cx="5082854" cy="500233"/>
          </a:xfrm>
        </p:grpSpPr>
        <p:sp>
          <p:nvSpPr>
            <p:cNvPr id="12" name="Flèche vers la droite 11">
              <a:extLst>
                <a:ext uri="{FF2B5EF4-FFF2-40B4-BE49-F238E27FC236}">
                  <a16:creationId xmlns:a16="http://schemas.microsoft.com/office/drawing/2014/main" id="{5895FE30-CA0B-8349-B929-A45158A6F475}"/>
                </a:ext>
              </a:extLst>
            </p:cNvPr>
            <p:cNvSpPr/>
            <p:nvPr/>
          </p:nvSpPr>
          <p:spPr>
            <a:xfrm>
              <a:off x="3540468" y="4322378"/>
              <a:ext cx="374904" cy="236345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rtl="0" fontAlgn="base">
                <a:spcBef>
                  <a:spcPct val="0"/>
                </a:spcBef>
                <a:spcAft>
                  <a:spcPct val="0"/>
                </a:spcAft>
              </a:pPr>
              <a:endParaRPr lang="fr-FR" sz="2400" kern="120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807E1CF8-A7C9-5A48-BF38-0B729830EE7B}"/>
                </a:ext>
              </a:extLst>
            </p:cNvPr>
            <p:cNvSpPr txBox="1"/>
            <p:nvPr/>
          </p:nvSpPr>
          <p:spPr>
            <a:xfrm>
              <a:off x="3915372" y="4156622"/>
              <a:ext cx="4707950" cy="500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121917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867" kern="1200" dirty="0" err="1">
                  <a:solidFill>
                    <a:srgbClr val="000000"/>
                  </a:solidFill>
                  <a:latin typeface="Verdana" pitchFamily="34" charset="0"/>
                  <a:ea typeface="+mn-ea"/>
                  <a:cs typeface="+mn-cs"/>
                </a:rPr>
                <a:t>Quality</a:t>
              </a:r>
              <a:r>
                <a:rPr lang="fr-FR" sz="1867" kern="1200" dirty="0">
                  <a:solidFill>
                    <a:srgbClr val="000000"/>
                  </a:solidFill>
                  <a:latin typeface="Verdana" pitchFamily="34" charset="0"/>
                  <a:ea typeface="+mn-ea"/>
                  <a:cs typeface="+mn-cs"/>
                </a:rPr>
                <a:t> </a:t>
              </a:r>
              <a:r>
                <a:rPr lang="fr-FR" sz="1867" kern="1200" dirty="0" err="1">
                  <a:solidFill>
                    <a:srgbClr val="000000"/>
                  </a:solidFill>
                  <a:latin typeface="Verdana" pitchFamily="34" charset="0"/>
                  <a:ea typeface="+mn-ea"/>
                  <a:cs typeface="+mn-cs"/>
                </a:rPr>
                <a:t>Assessment</a:t>
              </a:r>
              <a:r>
                <a:rPr lang="fr-FR" sz="1867" kern="1200" dirty="0">
                  <a:solidFill>
                    <a:srgbClr val="000000"/>
                  </a:solidFill>
                  <a:latin typeface="Verdana" pitchFamily="34" charset="0"/>
                  <a:ea typeface="+mn-ea"/>
                  <a:cs typeface="+mn-cs"/>
                </a:rPr>
                <a:t> Guidelines document </a:t>
              </a:r>
              <a:r>
                <a:rPr lang="fr-FR" sz="1867" kern="1200" dirty="0" err="1">
                  <a:solidFill>
                    <a:srgbClr val="000000"/>
                  </a:solidFill>
                  <a:latin typeface="Verdana" pitchFamily="34" charset="0"/>
                  <a:ea typeface="+mn-ea"/>
                  <a:cs typeface="+mn-cs"/>
                </a:rPr>
                <a:t>then</a:t>
              </a:r>
              <a:r>
                <a:rPr lang="fr-FR" sz="1867" kern="1200" dirty="0">
                  <a:solidFill>
                    <a:srgbClr val="000000"/>
                  </a:solidFill>
                  <a:latin typeface="Verdana" pitchFamily="34" charset="0"/>
                  <a:ea typeface="+mn-ea"/>
                  <a:cs typeface="+mn-cs"/>
                </a:rPr>
                <a:t> </a:t>
              </a:r>
              <a:r>
                <a:rPr lang="fr-FR" sz="1867" kern="1200" dirty="0" err="1">
                  <a:solidFill>
                    <a:srgbClr val="000000"/>
                  </a:solidFill>
                  <a:latin typeface="Verdana" pitchFamily="34" charset="0"/>
                  <a:ea typeface="+mn-ea"/>
                  <a:cs typeface="+mn-cs"/>
                </a:rPr>
                <a:t>provides</a:t>
              </a:r>
              <a:r>
                <a:rPr lang="fr-FR" sz="1867" kern="1200" dirty="0">
                  <a:solidFill>
                    <a:srgbClr val="000000"/>
                  </a:solidFill>
                  <a:latin typeface="Verdana" pitchFamily="34" charset="0"/>
                  <a:ea typeface="+mn-ea"/>
                  <a:cs typeface="+mn-cs"/>
                </a:rPr>
                <a:t> </a:t>
              </a:r>
              <a:r>
                <a:rPr lang="fr-FR" sz="1867" kern="1200" dirty="0" err="1">
                  <a:solidFill>
                    <a:srgbClr val="000000"/>
                  </a:solidFill>
                  <a:latin typeface="Verdana" pitchFamily="34" charset="0"/>
                  <a:ea typeface="+mn-ea"/>
                  <a:cs typeface="+mn-cs"/>
                </a:rPr>
                <a:t>criteria</a:t>
              </a:r>
              <a:r>
                <a:rPr lang="fr-FR" sz="1867" kern="1200" dirty="0">
                  <a:solidFill>
                    <a:srgbClr val="000000"/>
                  </a:solidFill>
                  <a:latin typeface="Verdana" pitchFamily="34" charset="0"/>
                  <a:ea typeface="+mn-ea"/>
                  <a:cs typeface="+mn-cs"/>
                </a:rPr>
                <a:t> for how to grade </a:t>
              </a:r>
              <a:r>
                <a:rPr lang="fr-FR" sz="1867" kern="1200" dirty="0" err="1">
                  <a:solidFill>
                    <a:srgbClr val="000000"/>
                  </a:solidFill>
                  <a:latin typeface="Verdana" pitchFamily="34" charset="0"/>
                  <a:ea typeface="+mn-ea"/>
                  <a:cs typeface="+mn-cs"/>
                </a:rPr>
                <a:t>each</a:t>
              </a:r>
              <a:r>
                <a:rPr lang="fr-FR" sz="1867" kern="1200" dirty="0">
                  <a:solidFill>
                    <a:srgbClr val="000000"/>
                  </a:solidFill>
                  <a:latin typeface="Verdana" pitchFamily="34" charset="0"/>
                  <a:ea typeface="+mn-ea"/>
                  <a:cs typeface="+mn-cs"/>
                </a:rPr>
                <a:t> </a:t>
              </a:r>
              <a:r>
                <a:rPr lang="fr-FR" sz="1867" kern="1200" dirty="0" err="1">
                  <a:solidFill>
                    <a:srgbClr val="000000"/>
                  </a:solidFill>
                  <a:latin typeface="Verdana" pitchFamily="34" charset="0"/>
                  <a:ea typeface="+mn-ea"/>
                  <a:cs typeface="+mn-cs"/>
                </a:rPr>
                <a:t>category</a:t>
              </a:r>
              <a:r>
                <a:rPr lang="fr-FR" sz="1867" kern="1200" dirty="0">
                  <a:solidFill>
                    <a:srgbClr val="000000"/>
                  </a:solidFill>
                  <a:latin typeface="Verdana" pitchFamily="34" charset="0"/>
                  <a:ea typeface="+mn-ea"/>
                  <a:cs typeface="+mn-cs"/>
                </a:rPr>
                <a:t>.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D6E8CA6C-BAAC-434A-9630-EA474C364730}"/>
              </a:ext>
            </a:extLst>
          </p:cNvPr>
          <p:cNvSpPr/>
          <p:nvPr/>
        </p:nvSpPr>
        <p:spPr>
          <a:xfrm>
            <a:off x="2699658" y="2030067"/>
            <a:ext cx="1604119" cy="8350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rtl="0" fontAlgn="base">
              <a:spcBef>
                <a:spcPct val="0"/>
              </a:spcBef>
              <a:spcAft>
                <a:spcPct val="0"/>
              </a:spcAft>
            </a:pPr>
            <a:endParaRPr lang="fr-FR" sz="2400" kern="1200">
              <a:solidFill>
                <a:srgbClr val="FFFFF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2701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1F20F3-1BDA-5F49-A670-F505872AD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400" y="1018368"/>
            <a:ext cx="10340064" cy="442044"/>
          </a:xfrm>
        </p:spPr>
        <p:txBody>
          <a:bodyPr wrap="square">
            <a:spAutoFit/>
          </a:bodyPr>
          <a:lstStyle/>
          <a:p>
            <a:pPr indent="0"/>
            <a:r>
              <a:rPr lang="fr-FR" u="sng" dirty="0" err="1">
                <a:solidFill>
                  <a:schemeClr val="tx1"/>
                </a:solidFill>
              </a:rPr>
              <a:t>Grading</a:t>
            </a:r>
            <a:r>
              <a:rPr lang="fr-FR" u="sng" dirty="0">
                <a:solidFill>
                  <a:schemeClr val="tx1"/>
                </a:solidFill>
              </a:rPr>
              <a:t> </a:t>
            </a:r>
            <a:r>
              <a:rPr lang="fr-FR" u="sng" dirty="0" err="1">
                <a:solidFill>
                  <a:schemeClr val="tx1"/>
                </a:solidFill>
              </a:rPr>
              <a:t>Criteria</a:t>
            </a:r>
            <a:r>
              <a:rPr lang="fr-FR" u="sng" dirty="0">
                <a:solidFill>
                  <a:schemeClr val="tx1"/>
                </a:solidFill>
              </a:rPr>
              <a:t> </a:t>
            </a:r>
            <a:r>
              <a:rPr lang="fr-FR" u="sng" dirty="0" err="1">
                <a:solidFill>
                  <a:schemeClr val="tx1"/>
                </a:solidFill>
              </a:rPr>
              <a:t>example</a:t>
            </a:r>
            <a:r>
              <a:rPr lang="fr-FR" u="sng" dirty="0">
                <a:solidFill>
                  <a:schemeClr val="tx1"/>
                </a:solidFill>
              </a:rPr>
              <a:t>: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Sensor</a:t>
            </a:r>
            <a:r>
              <a:rPr lang="fr-FR" dirty="0">
                <a:solidFill>
                  <a:schemeClr val="tx1"/>
                </a:solidFill>
              </a:rPr>
              <a:t> Calibration &amp; </a:t>
            </a:r>
            <a:r>
              <a:rPr lang="fr-FR" dirty="0" err="1">
                <a:solidFill>
                  <a:schemeClr val="tx1"/>
                </a:solidFill>
              </a:rPr>
              <a:t>Characterisation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Pre</a:t>
            </a:r>
            <a:r>
              <a:rPr lang="fr-FR" dirty="0">
                <a:solidFill>
                  <a:schemeClr val="tx1"/>
                </a:solidFill>
              </a:rPr>
              <a:t>-flight 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D7ECC326-D7B1-0C45-8814-BB1A2EAD6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86" y="1510516"/>
            <a:ext cx="9805231" cy="430053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868FFDF-589B-0B46-B645-4DE4E759DC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49" r="8954" b="1763"/>
          <a:stretch/>
        </p:blipFill>
        <p:spPr>
          <a:xfrm>
            <a:off x="3842826" y="5847271"/>
            <a:ext cx="3133708" cy="333396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B9415855-61F3-2242-803C-DFC747EDBB1A}"/>
              </a:ext>
            </a:extLst>
          </p:cNvPr>
          <p:cNvSpPr txBox="1">
            <a:spLocks/>
          </p:cNvSpPr>
          <p:nvPr/>
        </p:nvSpPr>
        <p:spPr bwMode="auto">
          <a:xfrm>
            <a:off x="-4291" y="219353"/>
            <a:ext cx="11367236" cy="533544"/>
          </a:xfrm>
          <a:prstGeom prst="rect">
            <a:avLst/>
          </a:prstGeom>
          <a:noFill/>
          <a:ln>
            <a:noFill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defTabSz="1219170"/>
            <a:r>
              <a:rPr lang="fr-FR" sz="2667" b="1"/>
              <a:t>Common framework for mission quality assessments</a:t>
            </a:r>
          </a:p>
        </p:txBody>
      </p:sp>
    </p:spTree>
    <p:extLst>
      <p:ext uri="{BB962C8B-B14F-4D97-AF65-F5344CB8AC3E}">
        <p14:creationId xmlns:p14="http://schemas.microsoft.com/office/powerpoint/2010/main" val="1447807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/>
              <a:t>WGCV includes members from CEOS agencies as well as the Chairs of six subgroups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1"/>
          </p:nvPr>
        </p:nvSpPr>
        <p:spPr>
          <a:xfrm>
            <a:off x="591820" y="1905000"/>
            <a:ext cx="4495800" cy="4572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Subgroups allow inclusion of a wider range of researchers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Atmospheric Composition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Land Product Validation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Infrared and Visible Optical Sensors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Microwave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SAR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Terrain Mapping</a:t>
            </a:r>
          </a:p>
          <a:p>
            <a:pPr>
              <a:lnSpc>
                <a:spcPct val="90000"/>
              </a:lnSpc>
            </a:pPr>
            <a:r>
              <a:rPr lang="en-US" dirty="0"/>
              <a:t>Task groups address cross-cutting topics covered by multiple sub-groups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7248B5-6F13-4A4C-8590-0080B4E8559A}"/>
              </a:ext>
            </a:extLst>
          </p:cNvPr>
          <p:cNvSpPr txBox="1"/>
          <p:nvPr/>
        </p:nvSpPr>
        <p:spPr>
          <a:xfrm>
            <a:off x="4668520" y="6211671"/>
            <a:ext cx="3581400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 rtl="0" latinLnBrk="1" hangingPunct="0">
              <a:defRPr/>
            </a:pPr>
            <a:r>
              <a:rPr lang="en-US" dirty="0"/>
              <a:t>WGCV-45 meeting hosted by </a:t>
            </a:r>
          </a:p>
          <a:p>
            <a:pPr algn="l" rtl="0" latinLnBrk="1" hangingPunct="0">
              <a:defRPr/>
            </a:pPr>
            <a:r>
              <a:rPr lang="en-US" dirty="0"/>
              <a:t>CSIRO in Perth, Australia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2E6636-5E5F-7444-A3D9-2CAFE6B67FE2}"/>
              </a:ext>
            </a:extLst>
          </p:cNvPr>
          <p:cNvSpPr txBox="1">
            <a:spLocks/>
          </p:cNvSpPr>
          <p:nvPr/>
        </p:nvSpPr>
        <p:spPr>
          <a:xfrm>
            <a:off x="7104382" y="1874134"/>
            <a:ext cx="4876800" cy="2008575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90000"/>
              <a:buFont typeface="Arial"/>
              <a:buChar char="•"/>
              <a:defRPr sz="2000" baseline="0">
                <a:solidFill>
                  <a:schemeClr val="tx1"/>
                </a:solidFill>
                <a:latin typeface="Century Gothic" pitchFamily="34" charset="0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Clr>
                <a:srgbClr val="005426"/>
              </a:buClr>
              <a:buSzPct val="80000"/>
              <a:buFont typeface="Wingdings" panose="05000000000000000000" pitchFamily="2" charset="2"/>
              <a:buChar char="§"/>
              <a:defRPr sz="2000" baseline="0">
                <a:solidFill>
                  <a:schemeClr val="tx1"/>
                </a:solidFill>
                <a:latin typeface="Century Gothic" pitchFamily="34" charset="0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60000"/>
              <a:buFont typeface="Arial"/>
              <a:buChar char="o"/>
              <a:defRPr sz="2000" baseline="0">
                <a:solidFill>
                  <a:schemeClr val="tx1"/>
                </a:solidFill>
                <a:latin typeface="Century Gothic" pitchFamily="34" charset="0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C00000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chemeClr val="tx1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18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18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18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18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lnSpc>
                <a:spcPct val="90000"/>
              </a:lnSpc>
            </a:pPr>
            <a:r>
              <a:rPr lang="en-US" dirty="0"/>
              <a:t>General topics include</a:t>
            </a:r>
          </a:p>
          <a:p>
            <a:pPr lvl="1" defTabSz="914400">
              <a:lnSpc>
                <a:spcPct val="90000"/>
              </a:lnSpc>
            </a:pPr>
            <a:r>
              <a:rPr lang="en-US" dirty="0"/>
              <a:t>Validation metrics</a:t>
            </a:r>
          </a:p>
          <a:p>
            <a:pPr lvl="1" defTabSz="914400">
              <a:lnSpc>
                <a:spcPct val="90000"/>
              </a:lnSpc>
            </a:pPr>
            <a:r>
              <a:rPr lang="en-US" dirty="0"/>
              <a:t>Protocols</a:t>
            </a:r>
          </a:p>
          <a:p>
            <a:pPr lvl="1" defTabSz="914400">
              <a:lnSpc>
                <a:spcPct val="90000"/>
              </a:lnSpc>
            </a:pPr>
            <a:r>
              <a:rPr lang="en-US" dirty="0"/>
              <a:t>Traceability</a:t>
            </a:r>
          </a:p>
          <a:p>
            <a:pPr lvl="1" defTabSz="914400">
              <a:lnSpc>
                <a:spcPct val="90000"/>
              </a:lnSpc>
            </a:pPr>
            <a:r>
              <a:rPr lang="en-US" dirty="0"/>
              <a:t>Prelaunch and post-launch characterization</a:t>
            </a:r>
          </a:p>
        </p:txBody>
      </p:sp>
      <p:sp>
        <p:nvSpPr>
          <p:cNvPr id="11" name="Shape 3"/>
          <p:cNvSpPr/>
          <p:nvPr/>
        </p:nvSpPr>
        <p:spPr>
          <a:xfrm>
            <a:off x="3505200" y="76201"/>
            <a:ext cx="5562600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914400">
              <a:defRPr>
                <a:solidFill>
                  <a:srgbClr val="000000"/>
                </a:solidFill>
              </a:defRPr>
            </a:pPr>
            <a:r>
              <a:rPr lang="en-US" sz="3200" b="1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 overview</a:t>
            </a:r>
            <a:endParaRPr sz="3200" b="1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92A1BA-59D0-4025-92B8-0780598428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829050"/>
            <a:ext cx="40386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45855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1AA818-F63A-FE48-867A-2001144D041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rtl="0"/>
            <a:r>
              <a:rPr lang="en-US" sz="2400" dirty="0"/>
              <a:t>Four topics discussed in April 2018 with leads identified from WGISS and WGCV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E033-50E4-CC40-BE94-D24A71B37396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CA" b="1" dirty="0">
                <a:highlight>
                  <a:srgbClr val="FFFF00"/>
                </a:highlight>
              </a:rPr>
              <a:t>Data Formats and Interoperability in the framework of FDA</a:t>
            </a:r>
            <a:r>
              <a:rPr lang="en-CA" b="1" dirty="0"/>
              <a:t>	</a:t>
            </a:r>
          </a:p>
          <a:p>
            <a:pPr marL="457200" lvl="1" indent="0">
              <a:buNone/>
            </a:pPr>
            <a:r>
              <a:rPr lang="en-CA" i="1" dirty="0"/>
              <a:t>Robert Woodcock (WGISS), </a:t>
            </a:r>
            <a:r>
              <a:rPr lang="en-CA" i="1" dirty="0" err="1"/>
              <a:t>Medhavy</a:t>
            </a:r>
            <a:r>
              <a:rPr lang="en-CA" i="1" dirty="0"/>
              <a:t> </a:t>
            </a:r>
            <a:r>
              <a:rPr lang="en-CA" i="1" dirty="0" err="1"/>
              <a:t>Thankappan</a:t>
            </a:r>
            <a:r>
              <a:rPr lang="en-CA" i="1" dirty="0"/>
              <a:t> (WGCV)</a:t>
            </a:r>
            <a:endParaRPr lang="en-GB" dirty="0"/>
          </a:p>
          <a:p>
            <a:pPr marL="457200" indent="-457200">
              <a:buFont typeface="+mj-lt"/>
              <a:buAutoNum type="arabicPeriod"/>
            </a:pPr>
            <a:r>
              <a:rPr lang="en-GB" b="1" dirty="0">
                <a:highlight>
                  <a:srgbClr val="FFFFFF"/>
                </a:highlight>
              </a:rPr>
              <a:t>Quality Indicators in Discovery Metadata</a:t>
            </a:r>
            <a:r>
              <a:rPr lang="en-GB" b="1" dirty="0"/>
              <a:t>	</a:t>
            </a:r>
          </a:p>
          <a:p>
            <a:pPr marL="457200" lvl="1" indent="0">
              <a:buNone/>
            </a:pPr>
            <a:r>
              <a:rPr lang="en-GB" i="1" dirty="0"/>
              <a:t>Michael </a:t>
            </a:r>
            <a:r>
              <a:rPr lang="en-GB" i="1" dirty="0" err="1"/>
              <a:t>Morahan</a:t>
            </a:r>
            <a:r>
              <a:rPr lang="en-GB" i="1" dirty="0"/>
              <a:t> (WGISS), Nigel Fox (</a:t>
            </a:r>
            <a:r>
              <a:rPr lang="en-CA" i="1" dirty="0"/>
              <a:t>WGCV)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GB" b="1" dirty="0">
                <a:highlight>
                  <a:srgbClr val="FFFF00"/>
                </a:highlight>
              </a:rPr>
              <a:t>CEOS Data Cubes and CEOS Test Sites Data Access in support of WGCV Activities</a:t>
            </a:r>
          </a:p>
          <a:p>
            <a:pPr marL="457200" lvl="1" indent="0">
              <a:buNone/>
            </a:pPr>
            <a:r>
              <a:rPr lang="en-CA" i="1" dirty="0"/>
              <a:t>Robert Woodcock (WGISS), Greg </a:t>
            </a:r>
            <a:r>
              <a:rPr lang="en-CA" i="1" dirty="0" err="1"/>
              <a:t>Stensaas</a:t>
            </a:r>
            <a:r>
              <a:rPr lang="en-CA" i="1" dirty="0"/>
              <a:t> (WGCV)</a:t>
            </a:r>
            <a:endParaRPr lang="en-GB" dirty="0"/>
          </a:p>
          <a:p>
            <a:pPr marL="457200" indent="-457200">
              <a:buFont typeface="+mj-lt"/>
              <a:buAutoNum type="arabicPeriod"/>
            </a:pPr>
            <a:r>
              <a:rPr lang="en-GB" b="1" dirty="0">
                <a:highlight>
                  <a:srgbClr val="00FF00"/>
                </a:highlight>
              </a:rPr>
              <a:t>Standardization and Best Practices (e.g. ISO 19159-3)</a:t>
            </a:r>
          </a:p>
          <a:p>
            <a:pPr marL="457200" lvl="1" indent="0">
              <a:buNone/>
            </a:pPr>
            <a:r>
              <a:rPr lang="en-GB" i="1" dirty="0"/>
              <a:t>Richard Moreno (WGISS), Cindy Ong (</a:t>
            </a:r>
            <a:r>
              <a:rPr lang="en-CA" i="1" dirty="0"/>
              <a:t>WGCV)</a:t>
            </a:r>
            <a:endParaRPr lang="en-US" i="1" dirty="0"/>
          </a:p>
          <a:p>
            <a:pPr algn="l" rtl="0"/>
            <a:endParaRPr lang="en-US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3276600" y="341104"/>
            <a:ext cx="6248400" cy="5334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90000"/>
              <a:buFont typeface="Arial"/>
              <a:buChar char="•"/>
              <a:defRPr sz="2000" baseline="0">
                <a:solidFill>
                  <a:schemeClr val="tx1"/>
                </a:solidFill>
                <a:latin typeface="Century Gothic" pitchFamily="34" charset="0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Clr>
                <a:srgbClr val="005426"/>
              </a:buClr>
              <a:buSzPct val="80000"/>
              <a:buFont typeface="Wingdings" panose="05000000000000000000" pitchFamily="2" charset="2"/>
              <a:buChar char="§"/>
              <a:defRPr sz="2000" baseline="0">
                <a:solidFill>
                  <a:schemeClr val="tx1"/>
                </a:solidFill>
                <a:latin typeface="Century Gothic" pitchFamily="34" charset="0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60000"/>
              <a:buFont typeface="Arial"/>
              <a:buChar char="o"/>
              <a:defRPr sz="2000" baseline="0">
                <a:solidFill>
                  <a:schemeClr val="tx1"/>
                </a:solidFill>
                <a:latin typeface="Century Gothic" pitchFamily="34" charset="0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C00000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chemeClr val="tx1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18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18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18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18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 defTabSz="914400">
              <a:buNone/>
            </a:pPr>
            <a:r>
              <a:rPr lang="en-AU" sz="2400" b="1" dirty="0">
                <a:solidFill>
                  <a:srgbClr val="FFFFFF"/>
                </a:solidFill>
                <a:latin typeface="Helvetica"/>
              </a:rPr>
              <a:t>Joint WGISS/WGCV Session Reminder</a:t>
            </a:r>
            <a:endParaRPr lang="en-AU" sz="2400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49A504-C18C-4828-95D7-5D05208BB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640" y="4267200"/>
            <a:ext cx="4541938" cy="234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504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00401" y="0"/>
            <a:ext cx="6105525" cy="42703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j-lt"/>
              </a:rPr>
              <a:t>3. CEOS Data Cubes and CEOS Test Sites Data Access in support of WGCV Activities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4294967295"/>
          </p:nvPr>
        </p:nvSpPr>
        <p:spPr>
          <a:xfrm>
            <a:off x="0" y="1143000"/>
            <a:ext cx="12192000" cy="116528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lvl="1" indent="0">
              <a:lnSpc>
                <a:spcPct val="120000"/>
              </a:lnSpc>
            </a:pPr>
            <a:r>
              <a:rPr lang="en-US" sz="2200" b="1" dirty="0"/>
              <a:t>Objective</a:t>
            </a:r>
            <a:r>
              <a:rPr lang="en-US" sz="2200" b="1" i="1" dirty="0"/>
              <a:t>: Data Cubes (or similar stacking of data over time for specific locations) test cases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F8603010-5A51-4553-A79F-85F0254B80F4}"/>
              </a:ext>
            </a:extLst>
          </p:cNvPr>
          <p:cNvGraphicFramePr/>
          <p:nvPr/>
        </p:nvGraphicFramePr>
        <p:xfrm>
          <a:off x="3047999" y="1600200"/>
          <a:ext cx="7010401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04BC9F94-F3E7-4BB3-87C0-994AD08D0257}"/>
              </a:ext>
            </a:extLst>
          </p:cNvPr>
          <p:cNvSpPr/>
          <p:nvPr/>
        </p:nvSpPr>
        <p:spPr>
          <a:xfrm>
            <a:off x="2616200" y="2889404"/>
            <a:ext cx="1676400" cy="469592"/>
          </a:xfrm>
          <a:prstGeom prst="rect">
            <a:avLst/>
          </a:prstGeom>
          <a:solidFill>
            <a:srgbClr val="FFFFFF"/>
          </a:solidFill>
          <a:ln w="25400" cap="flat">
            <a:solidFill>
              <a:srgbClr val="FF9A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t>WGCV </a:t>
            </a:r>
            <a:r>
              <a:rPr kumimoji="0" lang="en-AU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t>cal</a:t>
            </a:r>
            <a:r>
              <a:rPr kumimoji="0" lang="en-AU" sz="12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t> </a:t>
            </a:r>
            <a:r>
              <a:rPr kumimoji="0" lang="en-AU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t>val</a:t>
            </a:r>
            <a:r>
              <a:rPr kumimoji="0" lang="en-AU" sz="12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t> portal &amp; site info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34F1C92-1461-4268-B2DE-0A82D4C5BE5E}"/>
              </a:ext>
            </a:extLst>
          </p:cNvPr>
          <p:cNvCxnSpPr>
            <a:cxnSpLocks/>
          </p:cNvCxnSpPr>
          <p:nvPr/>
        </p:nvCxnSpPr>
        <p:spPr>
          <a:xfrm>
            <a:off x="4292600" y="3124200"/>
            <a:ext cx="1422400" cy="0"/>
          </a:xfrm>
          <a:prstGeom prst="straightConnector1">
            <a:avLst/>
          </a:prstGeom>
          <a:noFill/>
          <a:ln w="25400" cap="flat">
            <a:solidFill>
              <a:srgbClr val="FF9A00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0C04746-EA13-4E99-940C-63E31F28D810}"/>
              </a:ext>
            </a:extLst>
          </p:cNvPr>
          <p:cNvSpPr txBox="1"/>
          <p:nvPr/>
        </p:nvSpPr>
        <p:spPr>
          <a:xfrm>
            <a:off x="8175419" y="2889404"/>
            <a:ext cx="1400381" cy="369330"/>
          </a:xfrm>
          <a:prstGeom prst="rect">
            <a:avLst/>
          </a:prstGeom>
          <a:noFill/>
          <a:ln w="12700" cap="flat">
            <a:solidFill>
              <a:schemeClr val="bg2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t>CV-9, CV-14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347B4B3-7CA7-4EBB-B847-76CBF2197744}"/>
              </a:ext>
            </a:extLst>
          </p:cNvPr>
          <p:cNvCxnSpPr>
            <a:cxnSpLocks/>
          </p:cNvCxnSpPr>
          <p:nvPr/>
        </p:nvCxnSpPr>
        <p:spPr>
          <a:xfrm flipH="1">
            <a:off x="7340599" y="3074069"/>
            <a:ext cx="83482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889672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8FE1F19-4B2E-4A03-80E8-7D5FD95BB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152400"/>
            <a:ext cx="9067800" cy="990600"/>
          </a:xfrm>
        </p:spPr>
        <p:txBody>
          <a:bodyPr/>
          <a:lstStyle/>
          <a:p>
            <a:r>
              <a:rPr lang="en-AU" b="1" dirty="0"/>
              <a:t>3. CEOS Data Cubes and CEOS Test Sites Data Access in support of WGCV Activities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A12BF3-62E7-4310-BDE3-8EC6B02FCF3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61691" y="1229969"/>
            <a:ext cx="11868617" cy="4944412"/>
          </a:xfrm>
        </p:spPr>
        <p:txBody>
          <a:bodyPr/>
          <a:lstStyle/>
          <a:p>
            <a:pPr marL="0" indent="0">
              <a:buNone/>
            </a:pPr>
            <a:r>
              <a:rPr lang="en-AU" sz="1300" dirty="0">
                <a:latin typeface="Calibri" panose="020F0502020204030204" pitchFamily="34" charset="0"/>
                <a:cs typeface="Calibri" panose="020F0502020204030204" pitchFamily="34" charset="0"/>
              </a:rPr>
              <a:t>Actions from November meeting (Albani, </a:t>
            </a:r>
            <a:r>
              <a:rPr lang="en-AU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della</a:t>
            </a:r>
            <a:r>
              <a:rPr lang="en-AU" sz="1300" dirty="0">
                <a:latin typeface="Calibri" panose="020F0502020204030204" pitchFamily="34" charset="0"/>
                <a:cs typeface="Calibri" panose="020F0502020204030204" pitchFamily="34" charset="0"/>
              </a:rPr>
              <a:t> Vecchia, Goryl, Ong)</a:t>
            </a:r>
            <a:endParaRPr lang="en-AU" sz="1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A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Andrea/Paolo Castracane to implement link between CEOS CAL/VAL portal (new version) and ESA Heritage Missions Data Cube (HMDC). Due by end January 2020 </a:t>
            </a:r>
          </a:p>
          <a:p>
            <a:pPr marL="883227" lvl="1" indent="-457200">
              <a:buFont typeface="Arial" panose="020B0604020202020204" pitchFamily="34" charset="0"/>
              <a:buChar char="•"/>
            </a:pPr>
            <a:r>
              <a:rPr lang="en-AU" sz="1300" i="1" dirty="0"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Completed.  </a:t>
            </a:r>
          </a:p>
          <a:p>
            <a:pPr marL="883227" lvl="1" indent="-457200">
              <a:buFont typeface="Arial" panose="020B0604020202020204" pitchFamily="34" charset="0"/>
              <a:buChar char="•"/>
            </a:pPr>
            <a:r>
              <a:rPr lang="en-AU" sz="1300" i="1" dirty="0"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Maybe useful to have a little user guide and, select few key users to review &amp; suggest additional requirements for new activities (see point 4); 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Philippe to provide list of RADCALNET users to be added as users in the ESA HMDC (account needed to get access to RADCALNET data) – Andrea/Mark Bouvet to discuss during workshop. Due by end January 2020 </a:t>
            </a:r>
          </a:p>
          <a:p>
            <a:pPr marL="883227" lvl="1" indent="-457200"/>
            <a:r>
              <a:rPr lang="en-AU" sz="13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progress;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Philippe/Cindy to provide list of high priority missions to be made available as predefined set over the four RADCALNET Sites in the HMDC. Due by end December 2019 </a:t>
            </a:r>
          </a:p>
          <a:p>
            <a:pPr marL="883227" lvl="1" indent="-457200">
              <a:buFont typeface="Arial" panose="020B0604020202020204" pitchFamily="34" charset="0"/>
              <a:buChar char="•"/>
            </a:pPr>
            <a:r>
              <a:rPr lang="en-AU" sz="13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progress: Based on users: Landsat 8, Sentinel-2A/B, Sentinel-3A/B, Terra ASTER MODIS, GF, FY and ZY series?, PRISMA?, DESIS?, HISUI?, commercial?</a:t>
            </a:r>
          </a:p>
          <a:p>
            <a:pPr>
              <a:buFont typeface="+mj-lt"/>
              <a:buAutoNum type="arabicPeriod"/>
            </a:pPr>
            <a:r>
              <a:rPr lang="en-A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Philippe/Cindy to define scope and requirements for new potential activities related to:</a:t>
            </a:r>
          </a:p>
          <a:p>
            <a:pPr marL="883227" lvl="1" indent="-457200">
              <a:buFont typeface="+mj-lt"/>
              <a:buAutoNum type="arabicPeriod"/>
            </a:pPr>
            <a:r>
              <a:rPr lang="en-A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Inclusion/integration of additional satellite missions data (e.g. Third Party Mission (TPM) missions) in the HMDC over RADCALNET sites. </a:t>
            </a:r>
          </a:p>
          <a:p>
            <a:pPr marL="1303019" lvl="2" indent="-457200">
              <a:buFont typeface="Arial" panose="020B0604020202020204" pitchFamily="34" charset="0"/>
              <a:buChar char="•"/>
            </a:pPr>
            <a:r>
              <a:rPr lang="en-AU" sz="13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progress: see above</a:t>
            </a:r>
          </a:p>
          <a:p>
            <a:pPr marL="883227" lvl="1" indent="-457200">
              <a:buFont typeface="+mj-lt"/>
              <a:buAutoNum type="arabicPeriod"/>
            </a:pPr>
            <a:r>
              <a:rPr lang="en-A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Exploitation of HMDC to support additional WGCV projects (e.g. BRIX2, DEMIX)</a:t>
            </a:r>
          </a:p>
          <a:p>
            <a:pPr marL="1303019" lvl="2" indent="-457200">
              <a:buFont typeface="Arial" panose="020B0604020202020204" pitchFamily="34" charset="0"/>
              <a:buChar char="•"/>
            </a:pPr>
            <a:r>
              <a:rPr lang="en-AU" sz="13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Exploring potential to start with TERN supersites</a:t>
            </a:r>
          </a:p>
          <a:p>
            <a:pPr marL="1303019" lvl="2" indent="-457200">
              <a:buFont typeface="Arial" panose="020B0604020202020204" pitchFamily="34" charset="0"/>
              <a:buChar char="•"/>
            </a:pPr>
            <a:r>
              <a:rPr lang="en-AU" sz="13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DEMIX potential to explore collation of disparate datasets (from different locations, different resolutions, etc.)</a:t>
            </a:r>
          </a:p>
          <a:p>
            <a:pPr marL="883227" lvl="1" indent="-457200">
              <a:buFont typeface="+mj-lt"/>
              <a:buAutoNum type="arabicPeriod"/>
            </a:pPr>
            <a:r>
              <a:rPr lang="en-A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Philippe to discuss internally</a:t>
            </a:r>
          </a:p>
          <a:p>
            <a:pPr marL="1303019" lvl="2" indent="-457200">
              <a:buFont typeface="Arial" panose="020B0604020202020204" pitchFamily="34" charset="0"/>
              <a:buChar char="•"/>
            </a:pPr>
            <a:r>
              <a:rPr lang="en-AU" sz="1300" i="1" dirty="0">
                <a:latin typeface="Calibri" panose="020F0502020204030204" pitchFamily="34" charset="0"/>
                <a:cs typeface="Calibri" panose="020F0502020204030204" pitchFamily="34" charset="0"/>
              </a:rPr>
              <a:t>Closed</a:t>
            </a:r>
          </a:p>
        </p:txBody>
      </p:sp>
      <p:sp>
        <p:nvSpPr>
          <p:cNvPr id="2" name="Action Button: Go Forward or Next 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2B06A34-E5F4-47EF-A895-EE0EB57A806D}"/>
              </a:ext>
            </a:extLst>
          </p:cNvPr>
          <p:cNvSpPr/>
          <p:nvPr/>
        </p:nvSpPr>
        <p:spPr>
          <a:xfrm>
            <a:off x="2299952" y="2057400"/>
            <a:ext cx="372413" cy="304800"/>
          </a:xfrm>
          <a:prstGeom prst="actionButtonForwardNext">
            <a:avLst/>
          </a:prstGeom>
          <a:solidFill>
            <a:srgbClr val="FFFFFF"/>
          </a:solidFill>
          <a:ln w="25400" cap="flat">
            <a:solidFill>
              <a:srgbClr val="FF9A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3" name="Action Button: Go Forward or Next 2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1861B66B-244D-4144-A889-6D2763456907}"/>
              </a:ext>
            </a:extLst>
          </p:cNvPr>
          <p:cNvSpPr/>
          <p:nvPr/>
        </p:nvSpPr>
        <p:spPr>
          <a:xfrm>
            <a:off x="4876800" y="5628031"/>
            <a:ext cx="381000" cy="300434"/>
          </a:xfrm>
          <a:prstGeom prst="actionButtonForwardNext">
            <a:avLst/>
          </a:prstGeom>
          <a:solidFill>
            <a:srgbClr val="FFFFFF"/>
          </a:solidFill>
          <a:ln w="25400" cap="flat">
            <a:solidFill>
              <a:srgbClr val="FF9A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3089040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32FEA6-46A4-4CC8-BE33-14AE8F771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38066-F069-41C9-B38D-47DB557F2632}" type="slidenum">
              <a:rPr lang="en-GB" smtClean="0">
                <a:solidFill>
                  <a:srgbClr val="1F497D"/>
                </a:solidFill>
              </a:rPr>
              <a:pPr/>
              <a:t>6</a:t>
            </a:fld>
            <a:endParaRPr lang="en-GB" dirty="0">
              <a:solidFill>
                <a:srgbClr val="1F497D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0BCDADE-A95A-4058-92D8-FB1FD7712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/>
              <a:t>Link between ESA Heritage Missions Data Cube and </a:t>
            </a:r>
            <a:r>
              <a:rPr lang="en-AU" b="1" dirty="0" err="1"/>
              <a:t>calval</a:t>
            </a:r>
            <a:r>
              <a:rPr lang="en-AU" b="1" dirty="0"/>
              <a:t> portal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5A0945-1BC2-4736-AD91-412AA21B3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2514"/>
            <a:ext cx="6830409" cy="531433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7080DB3-2611-4F55-A4B9-3429BAD64136}"/>
              </a:ext>
            </a:extLst>
          </p:cNvPr>
          <p:cNvSpPr/>
          <p:nvPr/>
        </p:nvSpPr>
        <p:spPr>
          <a:xfrm>
            <a:off x="381000" y="4114800"/>
            <a:ext cx="4495800" cy="990600"/>
          </a:xfrm>
          <a:prstGeom prst="roundRect">
            <a:avLst/>
          </a:prstGeom>
          <a:noFill/>
          <a:ln w="38100" cap="flat">
            <a:solidFill>
              <a:srgbClr val="FF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70917D-677C-46F3-8007-E52E51C88E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19" t="56147" r="29370" b="31013"/>
          <a:stretch/>
        </p:blipFill>
        <p:spPr>
          <a:xfrm>
            <a:off x="2666999" y="5315170"/>
            <a:ext cx="9491133" cy="1491664"/>
          </a:xfrm>
          <a:prstGeom prst="rect">
            <a:avLst/>
          </a:prstGeom>
          <a:ln w="50800" cmpd="sng">
            <a:solidFill>
              <a:srgbClr val="FF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9E2F99-061D-4688-8CE7-A606710DF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1231441"/>
            <a:ext cx="5239669" cy="403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5562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465541-CF1F-4424-AA60-23897793D8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/>
            <a:fld id="{86CB4B4D-7CA3-9044-876B-883B54F8677D}" type="slidenum">
              <a:rPr lang="en-US" kern="0" smtClean="0">
                <a:solidFill>
                  <a:srgbClr val="002569"/>
                </a:solidFill>
              </a:rPr>
              <a:pPr defTabSz="457200"/>
              <a:t>7</a:t>
            </a:fld>
            <a:endParaRPr lang="en-US" kern="0">
              <a:solidFill>
                <a:srgbClr val="002569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842A52-3126-4933-A6CB-B460A65C3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/>
              <a:t>Prototype with subset of supersites: TERN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C4F1D0-FABF-41F5-BA1C-F262AC9B5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" y="1295400"/>
            <a:ext cx="7160654" cy="52469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0B5D99-5942-4117-BAFD-8F3DD271E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7217" y="800043"/>
            <a:ext cx="4131836" cy="29517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611E79-FF6F-4B42-AC52-41C73EFD14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9512" y="3751816"/>
            <a:ext cx="4161115" cy="310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33700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+mj-lt"/>
              </a:rPr>
              <a:t>4. Standardization and Best Practices</a:t>
            </a:r>
            <a:endParaRPr lang="en-US" b="1" dirty="0">
              <a:latin typeface="+mj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4294967295"/>
          </p:nvPr>
        </p:nvSpPr>
        <p:spPr>
          <a:xfrm>
            <a:off x="0" y="1143000"/>
            <a:ext cx="12192000" cy="94996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</a:pPr>
            <a:r>
              <a:rPr lang="en-US" b="1" dirty="0"/>
              <a:t>Objective</a:t>
            </a:r>
            <a:r>
              <a:rPr lang="en-US" dirty="0"/>
              <a:t>: </a:t>
            </a:r>
            <a:r>
              <a:rPr lang="en-US" i="1" dirty="0"/>
              <a:t>Contribution on CEOS Best Practice/White Paper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A5D59B6-0682-4EF1-892A-6A8590E0AD5D}"/>
              </a:ext>
            </a:extLst>
          </p:cNvPr>
          <p:cNvGraphicFramePr/>
          <p:nvPr/>
        </p:nvGraphicFramePr>
        <p:xfrm>
          <a:off x="2743200" y="1752600"/>
          <a:ext cx="73152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0489871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Maturity Matrix Plan within CEOS WGCV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Background: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WGCV’s collaboration with WGISS is to complement the WGISS maturity matrix which focussed on data management with Quality aspect;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WMO’s maturity matrix provides a strong platform to work from;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ESA is currently conducting the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Earthnet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Data Assessment Pilot (EDAP) project which potential can be adapted;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Current focus and </a:t>
            </a: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next steps:  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Coordination and discussions among international partner (ESA, USGS, CSIRO, NPL (IVOS), NASA (JPPG)) to iterate towards a commonly agreed approach;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Discussion at VHR-RODA (Nov 2019) in ESRIN – NASA agreed to test EDAP approach and provide feedback to evolve to a common approach;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Finalise discussion and presentation at virtual WGCV 47 (July 2020)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Merging Matrix CEOS WGCV/WGISS at next joint WGCV/WGISS meeting (????)  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GB" sz="1200" dirty="0"/>
          </a:p>
          <a:p>
            <a:pPr lvl="1"/>
            <a:endParaRPr lang="en-GB" sz="1200" dirty="0"/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85544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Default">
      <a:dk1>
        <a:srgbClr val="002569"/>
      </a:dk1>
      <a:lt1>
        <a:srgbClr val="696969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2_Default">
  <a:themeElements>
    <a:clrScheme name="Default">
      <a:dk1>
        <a:srgbClr val="002569"/>
      </a:dk1>
      <a:lt1>
        <a:srgbClr val="696969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EW ESA Presentation 16-9_Slovenia.potx" id="{B4B7490A-53FE-4E20-AAB8-88372E67B561}" vid="{BCEB71B1-FD63-4BD6-B008-F7DFC94BF6F7}"/>
    </a:ext>
  </a:extLst>
</a:theme>
</file>

<file path=ppt/theme/theme5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13937</TotalTime>
  <Words>814</Words>
  <Application>Microsoft Office PowerPoint</Application>
  <PresentationFormat>Widescreen</PresentationFormat>
  <Paragraphs>118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8" baseType="lpstr">
      <vt:lpstr>Arial</vt:lpstr>
      <vt:lpstr>Arial Bold</vt:lpstr>
      <vt:lpstr>Avenir Roman</vt:lpstr>
      <vt:lpstr>Calibri</vt:lpstr>
      <vt:lpstr>Century Gothic</vt:lpstr>
      <vt:lpstr>Droid Serif</vt:lpstr>
      <vt:lpstr>Frutiger 45 Light</vt:lpstr>
      <vt:lpstr>Helvetica</vt:lpstr>
      <vt:lpstr>Proxima Nova Regular</vt:lpstr>
      <vt:lpstr>Times New Roman</vt:lpstr>
      <vt:lpstr>Verdana</vt:lpstr>
      <vt:lpstr>Wingdings</vt:lpstr>
      <vt:lpstr>Default</vt:lpstr>
      <vt:lpstr>1_Default</vt:lpstr>
      <vt:lpstr>2_Default</vt:lpstr>
      <vt:lpstr>Esa presentation</vt:lpstr>
      <vt:lpstr>Report and Progress on WGCV Cooperation with WGISS</vt:lpstr>
      <vt:lpstr>PowerPoint Presentation</vt:lpstr>
      <vt:lpstr>PowerPoint Presentation</vt:lpstr>
      <vt:lpstr>3. CEOS Data Cubes and CEOS Test Sites Data Access in support of WGCV Activities</vt:lpstr>
      <vt:lpstr>3. CEOS Data Cubes and CEOS Test Sites Data Access in support of WGCV Activities</vt:lpstr>
      <vt:lpstr>Link between ESA Heritage Missions Data Cube and calval portal</vt:lpstr>
      <vt:lpstr>Prototype with subset of supersites: TERN</vt:lpstr>
      <vt:lpstr>4. Standardization and Best Practices</vt:lpstr>
      <vt:lpstr>Maturity Matrix Plan within CEOS WGCV</vt:lpstr>
      <vt:lpstr>Maturity Matrix Plan within CEOS WGCV</vt:lpstr>
      <vt:lpstr>Common framework for mission quality assessments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Brian R. Williams</dc:creator>
  <cp:lastModifiedBy>Cindy Ong</cp:lastModifiedBy>
  <cp:revision>312</cp:revision>
  <dcterms:modified xsi:type="dcterms:W3CDTF">2020-04-22T00:48:34Z</dcterms:modified>
</cp:coreProperties>
</file>