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70" r:id="rId2"/>
    <p:sldMasterId id="2147483701" r:id="rId3"/>
    <p:sldMasterId id="2147483715" r:id="rId4"/>
    <p:sldMasterId id="2147483718" r:id="rId5"/>
    <p:sldMasterId id="2147483745" r:id="rId6"/>
    <p:sldMasterId id="2147483813" r:id="rId7"/>
  </p:sldMasterIdLst>
  <p:notesMasterIdLst>
    <p:notesMasterId r:id="rId21"/>
  </p:notesMasterIdLst>
  <p:sldIdLst>
    <p:sldId id="256" r:id="rId8"/>
    <p:sldId id="1190" r:id="rId9"/>
    <p:sldId id="1990" r:id="rId10"/>
    <p:sldId id="2049" r:id="rId11"/>
    <p:sldId id="4562" r:id="rId12"/>
    <p:sldId id="453" r:id="rId13"/>
    <p:sldId id="4581" r:id="rId14"/>
    <p:sldId id="4582" r:id="rId15"/>
    <p:sldId id="4583" r:id="rId16"/>
    <p:sldId id="4580" r:id="rId17"/>
    <p:sldId id="4579" r:id="rId18"/>
    <p:sldId id="4578" r:id="rId19"/>
    <p:sldId id="2156" r:id="rId20"/>
  </p:sldIdLst>
  <p:sldSz cx="12192000" cy="6858000"/>
  <p:notesSz cx="6904038" cy="9220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Opening" id="{F1D2FADD-0825-C648-BBA1-91DEB7F48E84}">
          <p14:sldIdLst>
            <p14:sldId id="256"/>
            <p14:sldId id="1190"/>
            <p14:sldId id="1990"/>
            <p14:sldId id="2049"/>
            <p14:sldId id="4562"/>
            <p14:sldId id="453"/>
            <p14:sldId id="4581"/>
            <p14:sldId id="4582"/>
            <p14:sldId id="4583"/>
            <p14:sldId id="4580"/>
            <p14:sldId id="4579"/>
            <p14:sldId id="4578"/>
            <p14:sldId id="2156"/>
          </p14:sldIdLst>
        </p14:section>
      </p14:sectionLst>
    </p:ext>
    <p:ext uri="{EFAFB233-063F-42B5-8137-9DF3F51BA10A}">
      <p15:sldGuideLst xmlns:p15="http://schemas.microsoft.com/office/powerpoint/2012/main">
        <p15:guide id="1" orient="horz" pos="2112">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0" roundtripDataSignature="AMtx7mj2GnPJbBpUWiUEQ4Ve5qfbny22j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B6B6"/>
    <a:srgbClr val="0055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11F92A-B285-4E6A-B300-28F589126C66}">
  <a:tblStyle styleId="{EC11F92A-B285-4E6A-B300-28F589126C66}"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FE7"/>
          </a:solidFill>
        </a:fill>
      </a:tcStyle>
    </a:wholeTbl>
    <a:band1H>
      <a:tcTxStyle/>
      <a:tcStyle>
        <a:tcBdr/>
        <a:fill>
          <a:solidFill>
            <a:srgbClr val="CCDDCC"/>
          </a:solidFill>
        </a:fill>
      </a:tcStyle>
    </a:band1H>
    <a:band2H>
      <a:tcTxStyle/>
      <a:tcStyle>
        <a:tcBdr/>
      </a:tcStyle>
    </a:band2H>
    <a:band1V>
      <a:tcTxStyle/>
      <a:tcStyle>
        <a:tcBdr/>
        <a:fill>
          <a:solidFill>
            <a:srgbClr val="CCDD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8"/>
    <p:restoredTop sz="94872"/>
  </p:normalViewPr>
  <p:slideViewPr>
    <p:cSldViewPr snapToGrid="0">
      <p:cViewPr varScale="1">
        <p:scale>
          <a:sx n="93" d="100"/>
          <a:sy n="93" d="100"/>
        </p:scale>
        <p:origin x="240" y="1184"/>
      </p:cViewPr>
      <p:guideLst>
        <p:guide orient="horz" pos="2112"/>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32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32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32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slide" Target="slides/slide12.xml"/><Relationship Id="rId32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32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92437" cy="460375"/>
          </a:xfrm>
          <a:prstGeom prst="rect">
            <a:avLst/>
          </a:prstGeom>
          <a:noFill/>
          <a:ln>
            <a:noFill/>
          </a:ln>
        </p:spPr>
        <p:txBody>
          <a:bodyPr spcFirstLastPara="1" wrap="square" lIns="92125" tIns="46050" rIns="92125" bIns="46050" anchor="t"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1pPr>
            <a:lvl2pPr marR="0" lvl="1"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2pPr>
            <a:lvl3pPr marR="0" lvl="2"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3pPr>
            <a:lvl4pPr marR="0" lvl="3"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4pPr>
            <a:lvl5pPr marR="0" lvl="4"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5pPr>
            <a:lvl6pPr marR="0" lvl="5"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6pPr>
            <a:lvl7pPr marR="0" lvl="6"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7pPr>
            <a:lvl8pPr marR="0" lvl="7"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8pPr>
            <a:lvl9pPr marR="0" lvl="8"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9pPr>
          </a:lstStyle>
          <a:p>
            <a:endParaRPr/>
          </a:p>
        </p:txBody>
      </p:sp>
      <p:sp>
        <p:nvSpPr>
          <p:cNvPr id="4" name="Google Shape;4;n"/>
          <p:cNvSpPr txBox="1">
            <a:spLocks noGrp="1"/>
          </p:cNvSpPr>
          <p:nvPr>
            <p:ph type="dt" idx="10"/>
          </p:nvPr>
        </p:nvSpPr>
        <p:spPr>
          <a:xfrm>
            <a:off x="3911600" y="0"/>
            <a:ext cx="2992437" cy="460375"/>
          </a:xfrm>
          <a:prstGeom prst="rect">
            <a:avLst/>
          </a:prstGeom>
          <a:noFill/>
          <a:ln>
            <a:noFill/>
          </a:ln>
        </p:spPr>
        <p:txBody>
          <a:bodyPr spcFirstLastPara="1" wrap="square" lIns="92125" tIns="46050" rIns="92125" bIns="46050" anchor="t"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1pPr>
            <a:lvl2pPr marR="0" lvl="1"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2pPr>
            <a:lvl3pPr marR="0" lvl="2"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3pPr>
            <a:lvl4pPr marR="0" lvl="3"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4pPr>
            <a:lvl5pPr marR="0" lvl="4"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5pPr>
            <a:lvl6pPr marR="0" lvl="5"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6pPr>
            <a:lvl7pPr marR="0" lvl="6"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7pPr>
            <a:lvl8pPr marR="0" lvl="7"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8pPr>
            <a:lvl9pPr marR="0" lvl="8"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9pPr>
          </a:lstStyle>
          <a:p>
            <a:endParaRPr/>
          </a:p>
        </p:txBody>
      </p:sp>
      <p:sp>
        <p:nvSpPr>
          <p:cNvPr id="5" name="Google Shape;5;n"/>
          <p:cNvSpPr>
            <a:spLocks noGrp="1" noRot="1" noChangeAspect="1"/>
          </p:cNvSpPr>
          <p:nvPr>
            <p:ph type="sldImg" idx="3"/>
          </p:nvPr>
        </p:nvSpPr>
        <p:spPr>
          <a:xfrm>
            <a:off x="379412" y="692150"/>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20750" y="4379912"/>
            <a:ext cx="5062537" cy="4148137"/>
          </a:xfrm>
          <a:prstGeom prst="rect">
            <a:avLst/>
          </a:prstGeom>
          <a:noFill/>
          <a:ln>
            <a:noFill/>
          </a:ln>
        </p:spPr>
        <p:txBody>
          <a:bodyPr spcFirstLastPara="1" wrap="square" lIns="92125" tIns="46050" rIns="92125" bIns="460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59825"/>
            <a:ext cx="2992437" cy="460375"/>
          </a:xfrm>
          <a:prstGeom prst="rect">
            <a:avLst/>
          </a:prstGeom>
          <a:noFill/>
          <a:ln>
            <a:noFill/>
          </a:ln>
        </p:spPr>
        <p:txBody>
          <a:bodyPr spcFirstLastPara="1" wrap="square" lIns="92125" tIns="46050" rIns="92125" bIns="46050" anchor="b" anchorCtr="0">
            <a:noAutofit/>
          </a:bodyPr>
          <a:lstStyle>
            <a:lvl1pPr marR="0" lvl="0"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1pPr>
            <a:lvl2pPr marR="0" lvl="1"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2pPr>
            <a:lvl3pPr marR="0" lvl="2"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3pPr>
            <a:lvl4pPr marR="0" lvl="3"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4pPr>
            <a:lvl5pPr marR="0" lvl="4"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5pPr>
            <a:lvl6pPr marR="0" lvl="5"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6pPr>
            <a:lvl7pPr marR="0" lvl="6"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7pPr>
            <a:lvl8pPr marR="0" lvl="7"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8pPr>
            <a:lvl9pPr marR="0" lvl="8" algn="l" rtl="0">
              <a:lnSpc>
                <a:spcPct val="100000"/>
              </a:lnSpc>
              <a:spcBef>
                <a:spcPts val="0"/>
              </a:spcBef>
              <a:spcAft>
                <a:spcPts val="0"/>
              </a:spcAft>
              <a:buClr>
                <a:srgbClr val="000000"/>
              </a:buClr>
              <a:buSzPts val="1400"/>
              <a:buFont typeface="Arial"/>
              <a:buNone/>
              <a:defRPr sz="1000" b="1" i="0" u="none" strike="noStrike" cap="none">
                <a:solidFill>
                  <a:srgbClr val="000000"/>
                </a:solidFill>
                <a:latin typeface="CG Times"/>
                <a:ea typeface="CG Times"/>
                <a:cs typeface="CG Times"/>
                <a:sym typeface="CG Times"/>
              </a:defRPr>
            </a:lvl9pPr>
          </a:lstStyle>
          <a:p>
            <a:endParaRPr/>
          </a:p>
        </p:txBody>
      </p:sp>
      <p:sp>
        <p:nvSpPr>
          <p:cNvPr id="8" name="Google Shape;8;n"/>
          <p:cNvSpPr txBox="1">
            <a:spLocks noGrp="1"/>
          </p:cNvSpPr>
          <p:nvPr>
            <p:ph type="sldNum" idx="12"/>
          </p:nvPr>
        </p:nvSpPr>
        <p:spPr>
          <a:xfrm>
            <a:off x="3911600" y="8759825"/>
            <a:ext cx="2992437" cy="460375"/>
          </a:xfrm>
          <a:prstGeom prst="rect">
            <a:avLst/>
          </a:prstGeom>
          <a:noFill/>
          <a:ln>
            <a:noFill/>
          </a:ln>
        </p:spPr>
        <p:txBody>
          <a:bodyPr spcFirstLastPara="1" wrap="square" lIns="92125" tIns="46050" rIns="92125" bIns="460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txBox="1">
            <a:spLocks noGrp="1"/>
          </p:cNvSpPr>
          <p:nvPr>
            <p:ph type="body" idx="1"/>
          </p:nvPr>
        </p:nvSpPr>
        <p:spPr>
          <a:xfrm>
            <a:off x="920750" y="4379912"/>
            <a:ext cx="5062537" cy="4148137"/>
          </a:xfrm>
          <a:prstGeom prst="rect">
            <a:avLst/>
          </a:prstGeom>
          <a:noFill/>
          <a:ln>
            <a:noFill/>
          </a:ln>
        </p:spPr>
        <p:txBody>
          <a:bodyPr spcFirstLastPara="1" wrap="square" lIns="92125" tIns="46050" rIns="92125" bIns="4605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1:notes"/>
          <p:cNvSpPr>
            <a:spLocks noGrp="1" noRot="1" noChangeAspect="1"/>
          </p:cNvSpPr>
          <p:nvPr>
            <p:ph type="sldImg" idx="2"/>
          </p:nvPr>
        </p:nvSpPr>
        <p:spPr>
          <a:xfrm>
            <a:off x="379413" y="692150"/>
            <a:ext cx="6146800" cy="34575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0"/>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1000" b="1">
                <a:solidFill>
                  <a:schemeClr val="tx1"/>
                </a:solidFill>
                <a:latin typeface="CG Times" charset="0"/>
                <a:ea typeface="MS PGothic" charset="0"/>
                <a:cs typeface="MS PGothic" charset="0"/>
              </a:defRPr>
            </a:lvl1pPr>
            <a:lvl2pPr marL="742950" indent="-285750" defTabSz="920750" eaLnBrk="0" hangingPunct="0">
              <a:defRPr sz="1000" b="1">
                <a:solidFill>
                  <a:schemeClr val="tx1"/>
                </a:solidFill>
                <a:latin typeface="CG Times" charset="0"/>
                <a:ea typeface="MS PGothic" charset="0"/>
                <a:cs typeface="MS PGothic" charset="0"/>
              </a:defRPr>
            </a:lvl2pPr>
            <a:lvl3pPr marL="1143000" indent="-228600" defTabSz="920750" eaLnBrk="0" hangingPunct="0">
              <a:defRPr sz="1000" b="1">
                <a:solidFill>
                  <a:schemeClr val="tx1"/>
                </a:solidFill>
                <a:latin typeface="CG Times" charset="0"/>
                <a:ea typeface="MS PGothic" charset="0"/>
                <a:cs typeface="MS PGothic" charset="0"/>
              </a:defRPr>
            </a:lvl3pPr>
            <a:lvl4pPr marL="1600200" indent="-228600" defTabSz="920750" eaLnBrk="0" hangingPunct="0">
              <a:defRPr sz="1000" b="1">
                <a:solidFill>
                  <a:schemeClr val="tx1"/>
                </a:solidFill>
                <a:latin typeface="CG Times" charset="0"/>
                <a:ea typeface="MS PGothic" charset="0"/>
                <a:cs typeface="MS PGothic" charset="0"/>
              </a:defRPr>
            </a:lvl4pPr>
            <a:lvl5pPr marL="2057400" indent="-228600" defTabSz="920750" eaLnBrk="0" hangingPunct="0">
              <a:defRPr sz="1000" b="1">
                <a:solidFill>
                  <a:schemeClr val="tx1"/>
                </a:solidFill>
                <a:latin typeface="CG Times" charset="0"/>
                <a:ea typeface="MS PGothic" charset="0"/>
                <a:cs typeface="MS PGothic" charset="0"/>
              </a:defRPr>
            </a:lvl5pPr>
            <a:lvl6pPr marL="2514600" indent="-228600" defTabSz="92075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defTabSz="92075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defTabSz="92075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defTabSz="92075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marL="0" marR="0" lvl="0" indent="0" algn="r" defTabSz="920750" rtl="0" eaLnBrk="0" fontAlgn="base" latinLnBrk="0" hangingPunct="0">
              <a:lnSpc>
                <a:spcPct val="100000"/>
              </a:lnSpc>
              <a:spcBef>
                <a:spcPct val="0"/>
              </a:spcBef>
              <a:spcAft>
                <a:spcPct val="0"/>
              </a:spcAft>
              <a:buClrTx/>
              <a:buSzTx/>
              <a:buFontTx/>
              <a:buNone/>
              <a:tabLst/>
              <a:defRPr/>
            </a:pPr>
            <a:fld id="{4BA14F75-27DB-E44F-84A9-B6B20C563791}" type="slidenum">
              <a:rPr kumimoji="0" lang="de-DE" sz="1200" b="1" i="0" u="none" strike="noStrike" kern="1200" cap="none" spc="0" normalizeH="0" baseline="0" noProof="0">
                <a:ln>
                  <a:noFill/>
                </a:ln>
                <a:solidFill>
                  <a:srgbClr val="000000"/>
                </a:solidFill>
                <a:effectLst/>
                <a:uLnTx/>
                <a:uFillTx/>
                <a:latin typeface="Arial" charset="0"/>
                <a:ea typeface="MS PGothic" charset="0"/>
              </a:rPr>
              <a:pPr marL="0" marR="0" lvl="0" indent="0" algn="r" defTabSz="920750" rtl="0" eaLnBrk="0" fontAlgn="base" latinLnBrk="0" hangingPunct="0">
                <a:lnSpc>
                  <a:spcPct val="100000"/>
                </a:lnSpc>
                <a:spcBef>
                  <a:spcPct val="0"/>
                </a:spcBef>
                <a:spcAft>
                  <a:spcPct val="0"/>
                </a:spcAft>
                <a:buClrTx/>
                <a:buSzTx/>
                <a:buFontTx/>
                <a:buNone/>
                <a:tabLst/>
                <a:defRPr/>
              </a:pPr>
              <a:t>2</a:t>
            </a:fld>
            <a:endParaRPr kumimoji="0" lang="de-DE" sz="1200" b="1" i="0" u="none" strike="noStrike" kern="1200" cap="none" spc="0" normalizeH="0" baseline="0" noProof="0">
              <a:ln>
                <a:noFill/>
              </a:ln>
              <a:solidFill>
                <a:srgbClr val="000000"/>
              </a:solidFill>
              <a:effectLst/>
              <a:uLnTx/>
              <a:uFillTx/>
              <a:latin typeface="Arial" charset="0"/>
              <a:ea typeface="MS PGothic" charset="0"/>
            </a:endParaRPr>
          </a:p>
        </p:txBody>
      </p:sp>
      <p:sp>
        <p:nvSpPr>
          <p:cNvPr id="88065" name="Text Box 1"/>
          <p:cNvSpPr txBox="1">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9000" tIns="49680" rIns="99000" bIns="4968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2476CEE-938C-3E44-8372-013B96D570E4}" type="slidenum">
              <a:rPr kumimoji="0" lang="en-US" sz="1300" b="1" i="0" u="none" strike="noStrike" kern="1200" cap="none" spc="0" normalizeH="0" baseline="0" noProof="0" smtClean="0">
                <a:ln>
                  <a:noFill/>
                </a:ln>
                <a:solidFill>
                  <a:srgbClr val="000000"/>
                </a:solidFill>
                <a:effectLst/>
                <a:uLnTx/>
                <a:uFillTx/>
                <a:latin typeface="Times New Roman" charset="0"/>
                <a:ea typeface="굴림" charset="0"/>
                <a:cs typeface="굴림" charset="0"/>
              </a:rPr>
              <a:pPr marL="0" marR="0" lvl="0" indent="0" algn="r" defTabSz="914400" rtl="0" eaLnBrk="1" fontAlgn="base" latinLnBrk="0" hangingPunct="1">
                <a:lnSpc>
                  <a:spcPct val="100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a:t>
            </a:fld>
            <a:endParaRPr kumimoji="0" lang="en-US" sz="1300" b="1" i="0" u="none" strike="noStrike" kern="1200" cap="none" spc="0" normalizeH="0" baseline="0" noProof="0">
              <a:ln>
                <a:noFill/>
              </a:ln>
              <a:solidFill>
                <a:srgbClr val="000000"/>
              </a:solidFill>
              <a:effectLst/>
              <a:uLnTx/>
              <a:uFillTx/>
              <a:latin typeface="Times New Roman" charset="0"/>
              <a:ea typeface="굴림" charset="0"/>
              <a:cs typeface="굴림" charset="0"/>
            </a:endParaRPr>
          </a:p>
        </p:txBody>
      </p:sp>
      <p:sp>
        <p:nvSpPr>
          <p:cNvPr id="88066" name="Text Box 2"/>
          <p:cNvSpPr txBox="1">
            <a:spLocks noGrp="1" noRot="1" noChangeAspect="1" noChangeArrowheads="1"/>
          </p:cNvSpPr>
          <p:nvPr>
            <p:ph type="sldImg"/>
          </p:nvPr>
        </p:nvSpPr>
        <p:spPr>
          <a:xfrm>
            <a:off x="388938" y="692150"/>
            <a:ext cx="6107112" cy="3436938"/>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88067" name="Text Box 3"/>
          <p:cNvSpPr txBox="1">
            <a:spLocks noGrp="1" noChangeArrowheads="1"/>
          </p:cNvSpPr>
          <p:nvPr>
            <p:ph type="body" idx="1"/>
          </p:nvPr>
        </p:nvSpPr>
        <p:spPr>
          <a:xfrm>
            <a:off x="946150" y="4860925"/>
            <a:ext cx="5207000" cy="460533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spcBef>
                <a:spcPts val="450"/>
              </a:spcBef>
              <a:defRPr/>
            </a:pPr>
            <a:endParaRPr lang="de-DE">
              <a:ea typeface="SimSun" charset="0"/>
              <a:cs typeface="SimSun" charset="0"/>
            </a:endParaRPr>
          </a:p>
        </p:txBody>
      </p:sp>
    </p:spTree>
    <p:extLst>
      <p:ext uri="{BB962C8B-B14F-4D97-AF65-F5344CB8AC3E}">
        <p14:creationId xmlns:p14="http://schemas.microsoft.com/office/powerpoint/2010/main" val="1646475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692150"/>
            <a:ext cx="6146800" cy="3457575"/>
          </a:xfrm>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pPr>
              <a:defRPr>
                <a:uFillTx/>
              </a:defRPr>
            </a:pPr>
            <a:fld id="{DA1F3EC0-8087-9E4F-AE0E-EC6B9C5042E7}" type="slidenum">
              <a:rPr lang="en-US" smtClean="0">
                <a:uFillTx/>
              </a:rPr>
              <a:pPr>
                <a:defRPr>
                  <a:uFillTx/>
                </a:defRPr>
              </a:pPr>
              <a:t>13</a:t>
            </a:fld>
            <a:endParaRPr lang="en-US">
              <a:uFillTx/>
            </a:endParaRPr>
          </a:p>
        </p:txBody>
      </p:sp>
    </p:spTree>
    <p:extLst>
      <p:ext uri="{BB962C8B-B14F-4D97-AF65-F5344CB8AC3E}">
        <p14:creationId xmlns:p14="http://schemas.microsoft.com/office/powerpoint/2010/main" val="2334226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tiff"/><Relationship Id="rId2" Type="http://schemas.openxmlformats.org/officeDocument/2006/relationships/image" Target="../media/image19.png"/><Relationship Id="rId1" Type="http://schemas.openxmlformats.org/officeDocument/2006/relationships/slideMaster" Target="../slideMasters/slideMaster7.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4"/>
          <p:cNvSpPr txBox="1">
            <a:spLocks noGrp="1"/>
          </p:cNvSpPr>
          <p:nvPr>
            <p:ph type="ctrTitle"/>
          </p:nvPr>
        </p:nvSpPr>
        <p:spPr>
          <a:xfrm>
            <a:off x="1016000" y="3276600"/>
            <a:ext cx="10363200" cy="1143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SzPts val="1400"/>
              <a:buNone/>
              <a:defRPr sz="3200">
                <a:latin typeface="Arial Black"/>
                <a:ea typeface="Arial Black"/>
                <a:cs typeface="Arial Black"/>
                <a:sym typeface="Arial Black"/>
              </a:defRPr>
            </a:lvl1pPr>
            <a:lvl2pPr lvl="1" algn="ctr" rtl="0">
              <a:lnSpc>
                <a:spcPct val="90000"/>
              </a:lnSpc>
              <a:spcBef>
                <a:spcPts val="0"/>
              </a:spcBef>
              <a:spcAft>
                <a:spcPts val="0"/>
              </a:spcAft>
              <a:buSzPts val="1400"/>
              <a:buNone/>
              <a:defRPr/>
            </a:lvl2pPr>
            <a:lvl3pPr lvl="2" algn="ctr" rtl="0">
              <a:lnSpc>
                <a:spcPct val="90000"/>
              </a:lnSpc>
              <a:spcBef>
                <a:spcPts val="0"/>
              </a:spcBef>
              <a:spcAft>
                <a:spcPts val="0"/>
              </a:spcAft>
              <a:buSzPts val="1400"/>
              <a:buNone/>
              <a:defRPr/>
            </a:lvl3pPr>
            <a:lvl4pPr lvl="3" algn="ctr" rtl="0">
              <a:lnSpc>
                <a:spcPct val="90000"/>
              </a:lnSpc>
              <a:spcBef>
                <a:spcPts val="0"/>
              </a:spcBef>
              <a:spcAft>
                <a:spcPts val="0"/>
              </a:spcAft>
              <a:buSzPts val="1400"/>
              <a:buNone/>
              <a:defRPr/>
            </a:lvl4pPr>
            <a:lvl5pPr lvl="4" algn="ctr" rtl="0">
              <a:lnSpc>
                <a:spcPct val="90000"/>
              </a:lnSpc>
              <a:spcBef>
                <a:spcPts val="0"/>
              </a:spcBef>
              <a:spcAft>
                <a:spcPts val="0"/>
              </a:spcAft>
              <a:buSzPts val="1400"/>
              <a:buNone/>
              <a:defRPr/>
            </a:lvl5pPr>
            <a:lvl6pPr lvl="5" algn="ctr" rtl="0">
              <a:lnSpc>
                <a:spcPct val="90000"/>
              </a:lnSpc>
              <a:spcBef>
                <a:spcPts val="0"/>
              </a:spcBef>
              <a:spcAft>
                <a:spcPts val="0"/>
              </a:spcAft>
              <a:buSzPts val="1400"/>
              <a:buNone/>
              <a:defRPr/>
            </a:lvl6pPr>
            <a:lvl7pPr lvl="6" algn="ctr" rtl="0">
              <a:lnSpc>
                <a:spcPct val="90000"/>
              </a:lnSpc>
              <a:spcBef>
                <a:spcPts val="0"/>
              </a:spcBef>
              <a:spcAft>
                <a:spcPts val="0"/>
              </a:spcAft>
              <a:buSzPts val="1400"/>
              <a:buNone/>
              <a:defRPr/>
            </a:lvl7pPr>
            <a:lvl8pPr lvl="7" algn="ctr" rtl="0">
              <a:lnSpc>
                <a:spcPct val="90000"/>
              </a:lnSpc>
              <a:spcBef>
                <a:spcPts val="0"/>
              </a:spcBef>
              <a:spcAft>
                <a:spcPts val="0"/>
              </a:spcAft>
              <a:buSzPts val="1400"/>
              <a:buNone/>
              <a:defRPr/>
            </a:lvl8pPr>
            <a:lvl9pPr lvl="8" algn="ctr" rtl="0">
              <a:lnSpc>
                <a:spcPct val="90000"/>
              </a:lnSpc>
              <a:spcBef>
                <a:spcPts val="0"/>
              </a:spcBef>
              <a:spcAft>
                <a:spcPts val="0"/>
              </a:spcAft>
              <a:buSzPts val="1400"/>
              <a:buNone/>
              <a:defRPr/>
            </a:lvl9pPr>
          </a:lstStyle>
          <a:p>
            <a:endParaRPr/>
          </a:p>
        </p:txBody>
      </p:sp>
      <p:sp>
        <p:nvSpPr>
          <p:cNvPr id="18" name="Google Shape;18;p4"/>
          <p:cNvSpPr txBox="1">
            <a:spLocks noGrp="1"/>
          </p:cNvSpPr>
          <p:nvPr>
            <p:ph type="subTitle" idx="1"/>
          </p:nvPr>
        </p:nvSpPr>
        <p:spPr>
          <a:xfrm>
            <a:off x="1930400" y="4572000"/>
            <a:ext cx="8534400" cy="13716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360"/>
              </a:spcBef>
              <a:spcAft>
                <a:spcPts val="0"/>
              </a:spcAft>
              <a:buSzPts val="1800"/>
              <a:buFont typeface="Arial"/>
              <a:buNone/>
              <a:defRPr sz="1800">
                <a:solidFill>
                  <a:srgbClr val="092E5C"/>
                </a:solidFill>
              </a:defRPr>
            </a:lvl1pPr>
            <a:lvl2pPr lvl="1" algn="l" rtl="0">
              <a:lnSpc>
                <a:spcPct val="100000"/>
              </a:lnSpc>
              <a:spcBef>
                <a:spcPts val="360"/>
              </a:spcBef>
              <a:spcAft>
                <a:spcPts val="0"/>
              </a:spcAft>
              <a:buSzPts val="1800"/>
              <a:buChar char="–"/>
              <a:defRPr/>
            </a:lvl2pPr>
            <a:lvl3pPr lvl="2" algn="l" rtl="0">
              <a:lnSpc>
                <a:spcPct val="100000"/>
              </a:lnSpc>
              <a:spcBef>
                <a:spcPts val="360"/>
              </a:spcBef>
              <a:spcAft>
                <a:spcPts val="0"/>
              </a:spcAft>
              <a:buSzPts val="1800"/>
              <a:buChar char="•"/>
              <a:defRPr/>
            </a:lvl3pPr>
            <a:lvl4pPr lvl="3" algn="l" rtl="0">
              <a:lnSpc>
                <a:spcPct val="100000"/>
              </a:lnSpc>
              <a:spcBef>
                <a:spcPts val="360"/>
              </a:spcBef>
              <a:spcAft>
                <a:spcPts val="0"/>
              </a:spcAft>
              <a:buSzPts val="1800"/>
              <a:buChar char="–"/>
              <a:defRPr/>
            </a:lvl4pPr>
            <a:lvl5pPr lvl="4" algn="l" rtl="0">
              <a:lnSpc>
                <a:spcPct val="100000"/>
              </a:lnSpc>
              <a:spcBef>
                <a:spcPts val="360"/>
              </a:spcBef>
              <a:spcAft>
                <a:spcPts val="0"/>
              </a:spcAft>
              <a:buSzPts val="1800"/>
              <a:buChar char="»"/>
              <a:defRPr/>
            </a:lvl5pPr>
            <a:lvl6pPr lvl="5" algn="l" rtl="0">
              <a:lnSpc>
                <a:spcPct val="100000"/>
              </a:lnSpc>
              <a:spcBef>
                <a:spcPts val="360"/>
              </a:spcBef>
              <a:spcAft>
                <a:spcPts val="0"/>
              </a:spcAft>
              <a:buSzPts val="1800"/>
              <a:buChar char="»"/>
              <a:defRPr/>
            </a:lvl6pPr>
            <a:lvl7pPr lvl="6" algn="l" rtl="0">
              <a:lnSpc>
                <a:spcPct val="100000"/>
              </a:lnSpc>
              <a:spcBef>
                <a:spcPts val="360"/>
              </a:spcBef>
              <a:spcAft>
                <a:spcPts val="0"/>
              </a:spcAft>
              <a:buSzPts val="1800"/>
              <a:buChar char="»"/>
              <a:defRPr/>
            </a:lvl7pPr>
            <a:lvl8pPr lvl="7" algn="l" rtl="0">
              <a:lnSpc>
                <a:spcPct val="100000"/>
              </a:lnSpc>
              <a:spcBef>
                <a:spcPts val="360"/>
              </a:spcBef>
              <a:spcAft>
                <a:spcPts val="0"/>
              </a:spcAft>
              <a:buSzPts val="1800"/>
              <a:buChar char="»"/>
              <a:defRPr/>
            </a:lvl8pPr>
            <a:lvl9pPr lvl="8" algn="l" rtl="0">
              <a:lnSpc>
                <a:spcPct val="100000"/>
              </a:lnSpc>
              <a:spcBef>
                <a:spcPts val="360"/>
              </a:spcBef>
              <a:spcAft>
                <a:spcPts val="0"/>
              </a:spcAft>
              <a:buSzPts val="1800"/>
              <a:buChar char="»"/>
              <a:defRPr/>
            </a:lvl9pPr>
          </a:lstStyle>
          <a:p>
            <a:endParaRPr/>
          </a:p>
        </p:txBody>
      </p:sp>
      <p:pic>
        <p:nvPicPr>
          <p:cNvPr id="19" name="Google Shape;19;p4"/>
          <p:cNvPicPr preferRelativeResize="0"/>
          <p:nvPr/>
        </p:nvPicPr>
        <p:blipFill rotWithShape="1">
          <a:blip r:embed="rId2">
            <a:alphaModFix/>
          </a:blip>
          <a:srcRect/>
          <a:stretch/>
        </p:blipFill>
        <p:spPr>
          <a:xfrm>
            <a:off x="0" y="-22225"/>
            <a:ext cx="12217401" cy="2155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Segnaposto immagine 5"/>
          <p:cNvSpPr>
            <a:spLocks noGrp="1"/>
          </p:cNvSpPr>
          <p:nvPr>
            <p:ph type="pic" sz="quarter" idx="11"/>
          </p:nvPr>
        </p:nvSpPr>
        <p:spPr>
          <a:xfrm>
            <a:off x="431371" y="2132857"/>
            <a:ext cx="5424000" cy="3960441"/>
          </a:xfrm>
          <a:prstGeom prst="rect">
            <a:avLst/>
          </a:prstGeom>
        </p:spPr>
        <p:txBody>
          <a:bodyPr/>
          <a:lstStyle>
            <a:lvl1pPr>
              <a:buNone/>
              <a:defRPr sz="1600">
                <a:solidFill>
                  <a:schemeClr val="tx1"/>
                </a:solidFill>
              </a:defRPr>
            </a:lvl1pPr>
          </a:lstStyle>
          <a:p>
            <a:pPr lvl="0"/>
            <a:endParaRPr lang="it-IT" noProof="0" dirty="0"/>
          </a:p>
        </p:txBody>
      </p:sp>
      <p:sp>
        <p:nvSpPr>
          <p:cNvPr id="7" name="Segnaposto contenuto 2"/>
          <p:cNvSpPr>
            <a:spLocks noGrp="1"/>
          </p:cNvSpPr>
          <p:nvPr>
            <p:ph idx="1"/>
          </p:nvPr>
        </p:nvSpPr>
        <p:spPr>
          <a:xfrm>
            <a:off x="6015500" y="2132857"/>
            <a:ext cx="5361088" cy="3960441"/>
          </a:xfrm>
          <a:prstGeom prst="rect">
            <a:avLst/>
          </a:prstGeom>
        </p:spPr>
        <p:txBody>
          <a:bodyPr/>
          <a:lstStyle>
            <a:lvl1pPr>
              <a:buNone/>
              <a:defRPr sz="1867">
                <a:solidFill>
                  <a:schemeClr val="tx1"/>
                </a:solidFill>
                <a:latin typeface="Arial"/>
                <a:cs typeface="Arial"/>
              </a:defRPr>
            </a:lvl1pPr>
            <a:lvl2pPr>
              <a:defRPr sz="1867">
                <a:solidFill>
                  <a:schemeClr val="tx1"/>
                </a:solidFill>
                <a:latin typeface="Arial"/>
                <a:cs typeface="Arial"/>
              </a:defRPr>
            </a:lvl2pPr>
            <a:lvl3pPr>
              <a:buNone/>
              <a:defRPr sz="1867">
                <a:solidFill>
                  <a:schemeClr val="tx1"/>
                </a:solidFill>
                <a:latin typeface="Arial"/>
                <a:cs typeface="Arial"/>
              </a:defRPr>
            </a:lvl3pPr>
            <a:lvl4pPr>
              <a:defRPr sz="1867">
                <a:solidFill>
                  <a:schemeClr val="tx1"/>
                </a:solidFill>
                <a:latin typeface="Arial"/>
                <a:cs typeface="Arial"/>
              </a:defRPr>
            </a:lvl4pPr>
            <a:lvl5pPr>
              <a:defRPr sz="1867">
                <a:solidFill>
                  <a:schemeClr val="tx1"/>
                </a:solidFill>
                <a:latin typeface="Arial"/>
                <a:cs typeface="Aria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Text Placeholder 2"/>
          <p:cNvSpPr>
            <a:spLocks noGrp="1"/>
          </p:cNvSpPr>
          <p:nvPr>
            <p:ph type="body" idx="12"/>
          </p:nvPr>
        </p:nvSpPr>
        <p:spPr>
          <a:xfrm>
            <a:off x="2927648" y="6305587"/>
            <a:ext cx="8448939" cy="354347"/>
          </a:xfrm>
          <a:prstGeom prst="rect">
            <a:avLst/>
          </a:prstGeom>
        </p:spPr>
        <p:txBody>
          <a:bodyPr lIns="0" bIns="0" anchor="b">
            <a:normAutofit/>
          </a:bodyPr>
          <a:lstStyle>
            <a:lvl1pPr marL="0" indent="0" algn="r">
              <a:spcBef>
                <a:spcPts val="0"/>
              </a:spcBef>
              <a:buNone/>
              <a:defRPr sz="1200"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Click to </a:t>
            </a:r>
            <a:r>
              <a:rPr lang="it-IT" dirty="0" err="1"/>
              <a:t>edit</a:t>
            </a:r>
            <a:r>
              <a:rPr lang="it-IT" dirty="0"/>
              <a:t> Master text </a:t>
            </a:r>
            <a:r>
              <a:rPr lang="it-IT" dirty="0" err="1"/>
              <a:t>styles</a:t>
            </a:r>
            <a:endParaRPr lang="it-IT" dirty="0"/>
          </a:p>
        </p:txBody>
      </p:sp>
      <p:sp>
        <p:nvSpPr>
          <p:cNvPr id="13" name="Segnaposto testo 3"/>
          <p:cNvSpPr>
            <a:spLocks noGrp="1"/>
          </p:cNvSpPr>
          <p:nvPr>
            <p:ph type="body" sz="half" idx="2"/>
          </p:nvPr>
        </p:nvSpPr>
        <p:spPr>
          <a:xfrm>
            <a:off x="431373" y="1613356"/>
            <a:ext cx="10945217" cy="324000"/>
          </a:xfrm>
          <a:prstGeom prst="rect">
            <a:avLst/>
          </a:prstGeom>
        </p:spPr>
        <p:txBody>
          <a:bodyPr/>
          <a:lstStyle>
            <a:lvl1pPr marL="0" indent="0">
              <a:buNone/>
              <a:defRPr sz="1867">
                <a:solidFill>
                  <a:schemeClr val="tx1"/>
                </a:solidFill>
                <a:latin typeface="Arial"/>
                <a:cs typeface="Arial"/>
              </a:defRPr>
            </a:lvl1pPr>
            <a:lvl2pPr marL="608945" indent="0">
              <a:buNone/>
              <a:defRPr sz="1600"/>
            </a:lvl2pPr>
            <a:lvl3pPr marL="1217879" indent="0">
              <a:buNone/>
              <a:defRPr sz="1333"/>
            </a:lvl3pPr>
            <a:lvl4pPr marL="1826817" indent="0">
              <a:buNone/>
              <a:defRPr sz="1200"/>
            </a:lvl4pPr>
            <a:lvl5pPr marL="2435755" indent="0">
              <a:buNone/>
              <a:defRPr sz="1200"/>
            </a:lvl5pPr>
            <a:lvl6pPr marL="3044696" indent="0">
              <a:buNone/>
              <a:defRPr sz="1200"/>
            </a:lvl6pPr>
            <a:lvl7pPr marL="3653634" indent="0">
              <a:buNone/>
              <a:defRPr sz="1200"/>
            </a:lvl7pPr>
            <a:lvl8pPr marL="4262573" indent="0">
              <a:buNone/>
              <a:defRPr sz="1200"/>
            </a:lvl8pPr>
            <a:lvl9pPr marL="4871513" indent="0">
              <a:buNone/>
              <a:defRPr sz="1200"/>
            </a:lvl9pPr>
          </a:lstStyle>
          <a:p>
            <a:pPr lvl="0"/>
            <a:r>
              <a:rPr lang="en-US" dirty="0"/>
              <a:t>Click to edit Master text styles</a:t>
            </a:r>
          </a:p>
        </p:txBody>
      </p:sp>
      <p:sp>
        <p:nvSpPr>
          <p:cNvPr id="14" name="Text Placeholder 12"/>
          <p:cNvSpPr>
            <a:spLocks noGrp="1"/>
          </p:cNvSpPr>
          <p:nvPr>
            <p:ph type="body" sz="quarter" idx="14"/>
          </p:nvPr>
        </p:nvSpPr>
        <p:spPr>
          <a:xfrm>
            <a:off x="431373" y="1279059"/>
            <a:ext cx="10945217" cy="42056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2133" b="1" smtClean="0">
                <a:solidFill>
                  <a:srgbClr val="FF0000"/>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dirty="0"/>
              <a:t>Click to </a:t>
            </a:r>
            <a:r>
              <a:rPr lang="it-IT" dirty="0" err="1"/>
              <a:t>edit</a:t>
            </a:r>
            <a:r>
              <a:rPr lang="it-IT" dirty="0"/>
              <a:t> Master text </a:t>
            </a:r>
            <a:r>
              <a:rPr lang="it-IT" dirty="0" err="1"/>
              <a:t>styles</a:t>
            </a:r>
            <a:endParaRPr lang="it-IT" dirty="0"/>
          </a:p>
        </p:txBody>
      </p:sp>
      <p:sp>
        <p:nvSpPr>
          <p:cNvPr id="15" name="Title 1"/>
          <p:cNvSpPr>
            <a:spLocks noGrp="1"/>
          </p:cNvSpPr>
          <p:nvPr>
            <p:ph type="title"/>
          </p:nvPr>
        </p:nvSpPr>
        <p:spPr>
          <a:xfrm>
            <a:off x="431375" y="764425"/>
            <a:ext cx="10945213" cy="504337"/>
          </a:xfrm>
          <a:prstGeom prst="rect">
            <a:avLst/>
          </a:prstGeom>
        </p:spPr>
        <p:txBody>
          <a:bodyPr/>
          <a:lstStyle>
            <a:lvl1pPr algn="l">
              <a:defRPr sz="3200" b="1" i="0">
                <a:solidFill>
                  <a:schemeClr val="tx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Tree>
    <p:extLst>
      <p:ext uri="{BB962C8B-B14F-4D97-AF65-F5344CB8AC3E}">
        <p14:creationId xmlns:p14="http://schemas.microsoft.com/office/powerpoint/2010/main" val="187285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431372" y="2132857"/>
            <a:ext cx="10945216" cy="3960441"/>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5" name="Segnaposto testo 3"/>
          <p:cNvSpPr>
            <a:spLocks noGrp="1"/>
          </p:cNvSpPr>
          <p:nvPr>
            <p:ph type="body" sz="half" idx="2"/>
          </p:nvPr>
        </p:nvSpPr>
        <p:spPr>
          <a:xfrm>
            <a:off x="431373" y="1613356"/>
            <a:ext cx="10945217" cy="324000"/>
          </a:xfrm>
          <a:prstGeom prst="rect">
            <a:avLst/>
          </a:prstGeom>
        </p:spPr>
        <p:txBody>
          <a:bodyPr/>
          <a:lstStyle>
            <a:lvl1pPr marL="0" indent="0">
              <a:buNone/>
              <a:defRPr sz="1867">
                <a:solidFill>
                  <a:schemeClr val="tx1"/>
                </a:solidFill>
                <a:latin typeface="Arial"/>
                <a:cs typeface="Arial"/>
              </a:defRPr>
            </a:lvl1pPr>
            <a:lvl2pPr marL="608945" indent="0">
              <a:buNone/>
              <a:defRPr sz="1600"/>
            </a:lvl2pPr>
            <a:lvl3pPr marL="1217879" indent="0">
              <a:buNone/>
              <a:defRPr sz="1333"/>
            </a:lvl3pPr>
            <a:lvl4pPr marL="1826817" indent="0">
              <a:buNone/>
              <a:defRPr sz="1200"/>
            </a:lvl4pPr>
            <a:lvl5pPr marL="2435755" indent="0">
              <a:buNone/>
              <a:defRPr sz="1200"/>
            </a:lvl5pPr>
            <a:lvl6pPr marL="3044696" indent="0">
              <a:buNone/>
              <a:defRPr sz="1200"/>
            </a:lvl6pPr>
            <a:lvl7pPr marL="3653634" indent="0">
              <a:buNone/>
              <a:defRPr sz="1200"/>
            </a:lvl7pPr>
            <a:lvl8pPr marL="4262573" indent="0">
              <a:buNone/>
              <a:defRPr sz="1200"/>
            </a:lvl8pPr>
            <a:lvl9pPr marL="4871513" indent="0">
              <a:buNone/>
              <a:defRPr sz="1200"/>
            </a:lvl9pPr>
          </a:lstStyle>
          <a:p>
            <a:pPr lvl="0"/>
            <a:r>
              <a:rPr lang="en-US" dirty="0"/>
              <a:t>Click to edit Master text styles</a:t>
            </a:r>
          </a:p>
        </p:txBody>
      </p:sp>
      <p:sp>
        <p:nvSpPr>
          <p:cNvPr id="6" name="Text Placeholder 12"/>
          <p:cNvSpPr>
            <a:spLocks noGrp="1"/>
          </p:cNvSpPr>
          <p:nvPr>
            <p:ph type="body" sz="quarter" idx="14"/>
          </p:nvPr>
        </p:nvSpPr>
        <p:spPr>
          <a:xfrm>
            <a:off x="431373" y="1279059"/>
            <a:ext cx="10945217" cy="42056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2133" b="1" smtClean="0">
                <a:solidFill>
                  <a:srgbClr val="FF0000"/>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dirty="0"/>
              <a:t>Click to </a:t>
            </a:r>
            <a:r>
              <a:rPr lang="it-IT" dirty="0" err="1"/>
              <a:t>edit</a:t>
            </a:r>
            <a:r>
              <a:rPr lang="it-IT" dirty="0"/>
              <a:t> Master text </a:t>
            </a:r>
            <a:r>
              <a:rPr lang="it-IT" dirty="0" err="1"/>
              <a:t>styles</a:t>
            </a:r>
            <a:endParaRPr lang="it-IT" dirty="0"/>
          </a:p>
        </p:txBody>
      </p:sp>
      <p:sp>
        <p:nvSpPr>
          <p:cNvPr id="9" name="Text Placeholder 2"/>
          <p:cNvSpPr>
            <a:spLocks noGrp="1"/>
          </p:cNvSpPr>
          <p:nvPr>
            <p:ph type="body" idx="12"/>
          </p:nvPr>
        </p:nvSpPr>
        <p:spPr>
          <a:xfrm>
            <a:off x="2927648" y="6305587"/>
            <a:ext cx="8448939" cy="354347"/>
          </a:xfrm>
          <a:prstGeom prst="rect">
            <a:avLst/>
          </a:prstGeom>
        </p:spPr>
        <p:txBody>
          <a:bodyPr lIns="0" bIns="0" anchor="b">
            <a:normAutofit/>
          </a:bodyPr>
          <a:lstStyle>
            <a:lvl1pPr marL="0" indent="0" algn="r">
              <a:spcBef>
                <a:spcPts val="0"/>
              </a:spcBef>
              <a:buNone/>
              <a:defRPr sz="1200"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Click to </a:t>
            </a:r>
            <a:r>
              <a:rPr lang="it-IT" dirty="0" err="1"/>
              <a:t>edit</a:t>
            </a:r>
            <a:r>
              <a:rPr lang="it-IT" dirty="0"/>
              <a:t> Master text </a:t>
            </a:r>
            <a:r>
              <a:rPr lang="it-IT" dirty="0" err="1"/>
              <a:t>styles</a:t>
            </a:r>
            <a:endParaRPr lang="it-IT" dirty="0"/>
          </a:p>
        </p:txBody>
      </p:sp>
      <p:sp>
        <p:nvSpPr>
          <p:cNvPr id="10" name="Title 1"/>
          <p:cNvSpPr>
            <a:spLocks noGrp="1"/>
          </p:cNvSpPr>
          <p:nvPr>
            <p:ph type="title"/>
          </p:nvPr>
        </p:nvSpPr>
        <p:spPr>
          <a:xfrm>
            <a:off x="431372" y="764425"/>
            <a:ext cx="10945213" cy="504337"/>
          </a:xfrm>
          <a:prstGeom prst="rect">
            <a:avLst/>
          </a:prstGeom>
        </p:spPr>
        <p:txBody>
          <a:bodyPr/>
          <a:lstStyle>
            <a:lvl1pPr algn="l">
              <a:defRPr sz="3200" b="1" i="0">
                <a:solidFill>
                  <a:schemeClr val="tx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Tree>
    <p:extLst>
      <p:ext uri="{BB962C8B-B14F-4D97-AF65-F5344CB8AC3E}">
        <p14:creationId xmlns:p14="http://schemas.microsoft.com/office/powerpoint/2010/main" val="1890167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431374" y="2132856"/>
            <a:ext cx="5386916" cy="3960443"/>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5" name="Segnaposto testo 3"/>
          <p:cNvSpPr>
            <a:spLocks noGrp="1"/>
          </p:cNvSpPr>
          <p:nvPr>
            <p:ph type="body" sz="half" idx="2"/>
          </p:nvPr>
        </p:nvSpPr>
        <p:spPr>
          <a:xfrm>
            <a:off x="431371" y="1614585"/>
            <a:ext cx="10945216" cy="324000"/>
          </a:xfrm>
          <a:prstGeom prst="rect">
            <a:avLst/>
          </a:prstGeom>
        </p:spPr>
        <p:txBody>
          <a:bodyPr/>
          <a:lstStyle>
            <a:lvl1pPr marL="0" indent="0">
              <a:buNone/>
              <a:defRPr sz="1867">
                <a:solidFill>
                  <a:schemeClr val="tx1"/>
                </a:solidFill>
                <a:latin typeface="Arial"/>
                <a:cs typeface="Arial"/>
              </a:defRPr>
            </a:lvl1pPr>
            <a:lvl2pPr marL="608945" indent="0">
              <a:buNone/>
              <a:defRPr sz="1600"/>
            </a:lvl2pPr>
            <a:lvl3pPr marL="1217879" indent="0">
              <a:buNone/>
              <a:defRPr sz="1333"/>
            </a:lvl3pPr>
            <a:lvl4pPr marL="1826817" indent="0">
              <a:buNone/>
              <a:defRPr sz="1200"/>
            </a:lvl4pPr>
            <a:lvl5pPr marL="2435755" indent="0">
              <a:buNone/>
              <a:defRPr sz="1200"/>
            </a:lvl5pPr>
            <a:lvl6pPr marL="3044696" indent="0">
              <a:buNone/>
              <a:defRPr sz="1200"/>
            </a:lvl6pPr>
            <a:lvl7pPr marL="3653634" indent="0">
              <a:buNone/>
              <a:defRPr sz="1200"/>
            </a:lvl7pPr>
            <a:lvl8pPr marL="4262573" indent="0">
              <a:buNone/>
              <a:defRPr sz="1200"/>
            </a:lvl8pPr>
            <a:lvl9pPr marL="4871513" indent="0">
              <a:buNone/>
              <a:defRPr sz="1200"/>
            </a:lvl9pPr>
          </a:lstStyle>
          <a:p>
            <a:pPr lvl="0"/>
            <a:r>
              <a:rPr lang="en-US" dirty="0"/>
              <a:t>Click to edit Master text styles</a:t>
            </a:r>
          </a:p>
        </p:txBody>
      </p:sp>
      <p:sp>
        <p:nvSpPr>
          <p:cNvPr id="6" name="Text Placeholder 12"/>
          <p:cNvSpPr>
            <a:spLocks noGrp="1"/>
          </p:cNvSpPr>
          <p:nvPr>
            <p:ph type="body" sz="quarter" idx="14"/>
          </p:nvPr>
        </p:nvSpPr>
        <p:spPr>
          <a:xfrm>
            <a:off x="431373" y="1279646"/>
            <a:ext cx="10945215" cy="42056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2133" b="1" smtClean="0">
                <a:solidFill>
                  <a:srgbClr val="FF0000"/>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dirty="0"/>
              <a:t>Click </a:t>
            </a:r>
            <a:r>
              <a:rPr lang="it-IT" dirty="0" err="1"/>
              <a:t>to</a:t>
            </a:r>
            <a:r>
              <a:rPr lang="it-IT" dirty="0"/>
              <a:t> </a:t>
            </a:r>
            <a:r>
              <a:rPr lang="it-IT" dirty="0" err="1"/>
              <a:t>edit</a:t>
            </a:r>
            <a:r>
              <a:rPr lang="it-IT" dirty="0"/>
              <a:t> Master text </a:t>
            </a:r>
            <a:r>
              <a:rPr lang="it-IT" dirty="0" err="1"/>
              <a:t>styles</a:t>
            </a:r>
            <a:endParaRPr lang="it-IT" dirty="0"/>
          </a:p>
        </p:txBody>
      </p:sp>
      <p:sp>
        <p:nvSpPr>
          <p:cNvPr id="9" name="Text Placeholder 2"/>
          <p:cNvSpPr>
            <a:spLocks noGrp="1"/>
          </p:cNvSpPr>
          <p:nvPr>
            <p:ph type="body" idx="12"/>
          </p:nvPr>
        </p:nvSpPr>
        <p:spPr>
          <a:xfrm>
            <a:off x="2927648" y="6305587"/>
            <a:ext cx="8448939" cy="354347"/>
          </a:xfrm>
          <a:prstGeom prst="rect">
            <a:avLst/>
          </a:prstGeom>
        </p:spPr>
        <p:txBody>
          <a:bodyPr lIns="0" bIns="0" anchor="b">
            <a:normAutofit/>
          </a:bodyPr>
          <a:lstStyle>
            <a:lvl1pPr marL="0" indent="0" algn="r">
              <a:spcBef>
                <a:spcPts val="0"/>
              </a:spcBef>
              <a:buNone/>
              <a:defRPr sz="1200"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Click to </a:t>
            </a:r>
            <a:r>
              <a:rPr lang="it-IT" dirty="0" err="1"/>
              <a:t>edit</a:t>
            </a:r>
            <a:r>
              <a:rPr lang="it-IT" dirty="0"/>
              <a:t> Master text </a:t>
            </a:r>
            <a:r>
              <a:rPr lang="it-IT" dirty="0" err="1"/>
              <a:t>styles</a:t>
            </a:r>
            <a:endParaRPr lang="it-IT" dirty="0"/>
          </a:p>
        </p:txBody>
      </p:sp>
      <p:sp>
        <p:nvSpPr>
          <p:cNvPr id="10" name="Segnaposto immagine 2"/>
          <p:cNvSpPr>
            <a:spLocks noGrp="1"/>
          </p:cNvSpPr>
          <p:nvPr>
            <p:ph type="pic" idx="15"/>
          </p:nvPr>
        </p:nvSpPr>
        <p:spPr>
          <a:xfrm>
            <a:off x="5999990" y="2132856"/>
            <a:ext cx="5376597" cy="3960443"/>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12" name="Title 1"/>
          <p:cNvSpPr>
            <a:spLocks noGrp="1"/>
          </p:cNvSpPr>
          <p:nvPr>
            <p:ph type="title"/>
          </p:nvPr>
        </p:nvSpPr>
        <p:spPr>
          <a:xfrm>
            <a:off x="431371" y="764704"/>
            <a:ext cx="10945213" cy="504000"/>
          </a:xfrm>
          <a:prstGeom prst="rect">
            <a:avLst/>
          </a:prstGeom>
        </p:spPr>
        <p:txBody>
          <a:bodyPr/>
          <a:lstStyle>
            <a:lvl1pPr algn="l">
              <a:defRPr sz="3200" b="1" i="0">
                <a:solidFill>
                  <a:schemeClr val="tx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Tree>
    <p:extLst>
      <p:ext uri="{BB962C8B-B14F-4D97-AF65-F5344CB8AC3E}">
        <p14:creationId xmlns:p14="http://schemas.microsoft.com/office/powerpoint/2010/main" val="106460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431371" y="1844825"/>
            <a:ext cx="3642816" cy="4248473"/>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9" name="Text Placeholder 2"/>
          <p:cNvSpPr>
            <a:spLocks noGrp="1"/>
          </p:cNvSpPr>
          <p:nvPr>
            <p:ph type="body" idx="12"/>
          </p:nvPr>
        </p:nvSpPr>
        <p:spPr>
          <a:xfrm>
            <a:off x="2927648" y="6305587"/>
            <a:ext cx="8448939" cy="354347"/>
          </a:xfrm>
          <a:prstGeom prst="rect">
            <a:avLst/>
          </a:prstGeom>
        </p:spPr>
        <p:txBody>
          <a:bodyPr lIns="0" bIns="0" anchor="b">
            <a:normAutofit/>
          </a:bodyPr>
          <a:lstStyle>
            <a:lvl1pPr marL="0" indent="0" algn="r">
              <a:spcBef>
                <a:spcPts val="0"/>
              </a:spcBef>
              <a:buNone/>
              <a:defRPr sz="1200"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Click to </a:t>
            </a:r>
            <a:r>
              <a:rPr lang="it-IT" dirty="0" err="1"/>
              <a:t>edit</a:t>
            </a:r>
            <a:r>
              <a:rPr lang="it-IT" dirty="0"/>
              <a:t> Master text </a:t>
            </a:r>
            <a:r>
              <a:rPr lang="it-IT" dirty="0" err="1"/>
              <a:t>styles</a:t>
            </a:r>
            <a:endParaRPr lang="it-IT" dirty="0"/>
          </a:p>
        </p:txBody>
      </p:sp>
      <p:sp>
        <p:nvSpPr>
          <p:cNvPr id="11" name="Segnaposto contenuto 2"/>
          <p:cNvSpPr>
            <a:spLocks noGrp="1"/>
          </p:cNvSpPr>
          <p:nvPr>
            <p:ph idx="16"/>
          </p:nvPr>
        </p:nvSpPr>
        <p:spPr>
          <a:xfrm>
            <a:off x="4193427" y="1844824"/>
            <a:ext cx="7183160" cy="4248472"/>
          </a:xfrm>
          <a:prstGeom prst="rect">
            <a:avLst/>
          </a:prstGeom>
        </p:spPr>
        <p:txBody>
          <a:bodyPr/>
          <a:lstStyle>
            <a:lvl1pPr>
              <a:buNone/>
              <a:defRPr sz="1867">
                <a:solidFill>
                  <a:schemeClr val="tx1"/>
                </a:solidFill>
                <a:latin typeface="Arial"/>
                <a:cs typeface="Arial"/>
              </a:defRPr>
            </a:lvl1pPr>
            <a:lvl2pPr>
              <a:defRPr sz="1867">
                <a:solidFill>
                  <a:schemeClr val="tx1"/>
                </a:solidFill>
                <a:latin typeface="Arial"/>
                <a:cs typeface="Arial"/>
              </a:defRPr>
            </a:lvl2pPr>
            <a:lvl3pPr>
              <a:buNone/>
              <a:defRPr sz="1867">
                <a:solidFill>
                  <a:schemeClr val="tx1"/>
                </a:solidFill>
                <a:latin typeface="Arial"/>
                <a:cs typeface="Arial"/>
              </a:defRPr>
            </a:lvl3pPr>
            <a:lvl4pPr>
              <a:defRPr sz="1867">
                <a:solidFill>
                  <a:schemeClr val="tx1"/>
                </a:solidFill>
                <a:latin typeface="Arial"/>
                <a:cs typeface="Arial"/>
              </a:defRPr>
            </a:lvl4pPr>
            <a:lvl5pPr>
              <a:defRPr sz="1867">
                <a:solidFill>
                  <a:schemeClr val="tx1"/>
                </a:solidFill>
                <a:latin typeface="Arial"/>
                <a:cs typeface="Aria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Text Placeholder 12"/>
          <p:cNvSpPr>
            <a:spLocks noGrp="1"/>
          </p:cNvSpPr>
          <p:nvPr>
            <p:ph type="body" sz="quarter" idx="14"/>
          </p:nvPr>
        </p:nvSpPr>
        <p:spPr>
          <a:xfrm>
            <a:off x="431374" y="1279646"/>
            <a:ext cx="10945215" cy="42056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2133" b="1" smtClean="0">
                <a:solidFill>
                  <a:srgbClr val="FF0000"/>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dirty="0"/>
              <a:t>Click </a:t>
            </a:r>
            <a:r>
              <a:rPr lang="it-IT" dirty="0" err="1"/>
              <a:t>to</a:t>
            </a:r>
            <a:r>
              <a:rPr lang="it-IT" dirty="0"/>
              <a:t> </a:t>
            </a:r>
            <a:r>
              <a:rPr lang="it-IT" dirty="0" err="1"/>
              <a:t>edit</a:t>
            </a:r>
            <a:r>
              <a:rPr lang="it-IT" dirty="0"/>
              <a:t> Master text </a:t>
            </a:r>
            <a:r>
              <a:rPr lang="it-IT" dirty="0" err="1"/>
              <a:t>styles</a:t>
            </a:r>
            <a:endParaRPr lang="it-IT" dirty="0"/>
          </a:p>
        </p:txBody>
      </p:sp>
      <p:sp>
        <p:nvSpPr>
          <p:cNvPr id="13" name="Title 1"/>
          <p:cNvSpPr>
            <a:spLocks noGrp="1"/>
          </p:cNvSpPr>
          <p:nvPr>
            <p:ph type="title"/>
          </p:nvPr>
        </p:nvSpPr>
        <p:spPr>
          <a:xfrm>
            <a:off x="431374" y="764704"/>
            <a:ext cx="10945213" cy="504000"/>
          </a:xfrm>
          <a:prstGeom prst="rect">
            <a:avLst/>
          </a:prstGeom>
        </p:spPr>
        <p:txBody>
          <a:bodyPr/>
          <a:lstStyle>
            <a:lvl1pPr algn="l">
              <a:defRPr sz="3200" b="1" i="0">
                <a:solidFill>
                  <a:schemeClr val="tx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Tree>
    <p:extLst>
      <p:ext uri="{BB962C8B-B14F-4D97-AF65-F5344CB8AC3E}">
        <p14:creationId xmlns:p14="http://schemas.microsoft.com/office/powerpoint/2010/main" val="1636396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431371" y="1772817"/>
            <a:ext cx="3504000" cy="3528392"/>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9" name="Text Placeholder 2"/>
          <p:cNvSpPr>
            <a:spLocks noGrp="1"/>
          </p:cNvSpPr>
          <p:nvPr>
            <p:ph type="body" idx="12"/>
          </p:nvPr>
        </p:nvSpPr>
        <p:spPr>
          <a:xfrm>
            <a:off x="2927648" y="6305587"/>
            <a:ext cx="8448939" cy="354347"/>
          </a:xfrm>
          <a:prstGeom prst="rect">
            <a:avLst/>
          </a:prstGeom>
        </p:spPr>
        <p:txBody>
          <a:bodyPr lIns="0" bIns="0" anchor="b">
            <a:normAutofit/>
          </a:bodyPr>
          <a:lstStyle>
            <a:lvl1pPr marL="0" indent="0" algn="r">
              <a:spcBef>
                <a:spcPts val="0"/>
              </a:spcBef>
              <a:buNone/>
              <a:defRPr sz="1200"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Click to </a:t>
            </a:r>
            <a:r>
              <a:rPr lang="it-IT" dirty="0" err="1"/>
              <a:t>edit</a:t>
            </a:r>
            <a:r>
              <a:rPr lang="it-IT" dirty="0"/>
              <a:t> Master text </a:t>
            </a:r>
            <a:r>
              <a:rPr lang="it-IT" dirty="0" err="1"/>
              <a:t>styles</a:t>
            </a:r>
            <a:endParaRPr lang="it-IT" dirty="0"/>
          </a:p>
        </p:txBody>
      </p:sp>
      <p:sp>
        <p:nvSpPr>
          <p:cNvPr id="10" name="Segnaposto immagine 2"/>
          <p:cNvSpPr>
            <a:spLocks noGrp="1"/>
          </p:cNvSpPr>
          <p:nvPr>
            <p:ph type="pic" idx="17"/>
          </p:nvPr>
        </p:nvSpPr>
        <p:spPr>
          <a:xfrm>
            <a:off x="4152139" y="1767632"/>
            <a:ext cx="3504000" cy="3533579"/>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12" name="Segnaposto immagine 2"/>
          <p:cNvSpPr>
            <a:spLocks noGrp="1"/>
          </p:cNvSpPr>
          <p:nvPr>
            <p:ph type="pic" idx="18"/>
          </p:nvPr>
        </p:nvSpPr>
        <p:spPr>
          <a:xfrm>
            <a:off x="7872908" y="1767632"/>
            <a:ext cx="3504000" cy="3533579"/>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13" name="Text Placeholder 12"/>
          <p:cNvSpPr>
            <a:spLocks noGrp="1"/>
          </p:cNvSpPr>
          <p:nvPr>
            <p:ph type="body" sz="quarter" idx="19"/>
          </p:nvPr>
        </p:nvSpPr>
        <p:spPr>
          <a:xfrm>
            <a:off x="431371" y="5445224"/>
            <a:ext cx="3504000" cy="276999"/>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1200" b="0" smtClean="0">
                <a:solidFill>
                  <a:schemeClr val="tx1"/>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dirty="0"/>
              <a:t>Click to </a:t>
            </a:r>
            <a:r>
              <a:rPr lang="it-IT" dirty="0" err="1"/>
              <a:t>edit</a:t>
            </a:r>
            <a:r>
              <a:rPr lang="it-IT" dirty="0"/>
              <a:t> Master text </a:t>
            </a:r>
            <a:r>
              <a:rPr lang="it-IT" dirty="0" err="1"/>
              <a:t>styles</a:t>
            </a:r>
            <a:endParaRPr lang="it-IT" dirty="0"/>
          </a:p>
        </p:txBody>
      </p:sp>
      <p:sp>
        <p:nvSpPr>
          <p:cNvPr id="15" name="Text Placeholder 12"/>
          <p:cNvSpPr>
            <a:spLocks noGrp="1"/>
          </p:cNvSpPr>
          <p:nvPr>
            <p:ph type="body" sz="quarter" idx="20"/>
          </p:nvPr>
        </p:nvSpPr>
        <p:spPr>
          <a:xfrm>
            <a:off x="4152509" y="5445224"/>
            <a:ext cx="3504000" cy="276999"/>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1200" b="0" smtClean="0">
                <a:solidFill>
                  <a:schemeClr val="tx1"/>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dirty="0"/>
              <a:t>Click </a:t>
            </a:r>
            <a:r>
              <a:rPr lang="it-IT" dirty="0" err="1"/>
              <a:t>to</a:t>
            </a:r>
            <a:r>
              <a:rPr lang="it-IT" dirty="0"/>
              <a:t> </a:t>
            </a:r>
            <a:r>
              <a:rPr lang="it-IT" dirty="0" err="1"/>
              <a:t>edit</a:t>
            </a:r>
            <a:r>
              <a:rPr lang="it-IT" dirty="0"/>
              <a:t> Master text </a:t>
            </a:r>
            <a:r>
              <a:rPr lang="it-IT" dirty="0" err="1"/>
              <a:t>styles</a:t>
            </a:r>
            <a:endParaRPr lang="it-IT" dirty="0"/>
          </a:p>
        </p:txBody>
      </p:sp>
      <p:sp>
        <p:nvSpPr>
          <p:cNvPr id="16" name="Text Placeholder 12"/>
          <p:cNvSpPr>
            <a:spLocks noGrp="1"/>
          </p:cNvSpPr>
          <p:nvPr>
            <p:ph type="body" sz="quarter" idx="21"/>
          </p:nvPr>
        </p:nvSpPr>
        <p:spPr>
          <a:xfrm>
            <a:off x="7872908" y="5445224"/>
            <a:ext cx="3504000" cy="276999"/>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1200" b="0" smtClean="0">
                <a:solidFill>
                  <a:schemeClr val="tx1"/>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dirty="0"/>
              <a:t>Click </a:t>
            </a:r>
            <a:r>
              <a:rPr lang="it-IT" dirty="0" err="1"/>
              <a:t>to</a:t>
            </a:r>
            <a:r>
              <a:rPr lang="it-IT" dirty="0"/>
              <a:t> </a:t>
            </a:r>
            <a:r>
              <a:rPr lang="it-IT" dirty="0" err="1"/>
              <a:t>edit</a:t>
            </a:r>
            <a:r>
              <a:rPr lang="it-IT" dirty="0"/>
              <a:t> Master text </a:t>
            </a:r>
            <a:r>
              <a:rPr lang="it-IT" dirty="0" err="1"/>
              <a:t>styles</a:t>
            </a:r>
            <a:endParaRPr lang="it-IT" dirty="0"/>
          </a:p>
        </p:txBody>
      </p:sp>
      <p:sp>
        <p:nvSpPr>
          <p:cNvPr id="11" name="Text Placeholder 12"/>
          <p:cNvSpPr>
            <a:spLocks noGrp="1"/>
          </p:cNvSpPr>
          <p:nvPr>
            <p:ph type="body" sz="quarter" idx="14"/>
          </p:nvPr>
        </p:nvSpPr>
        <p:spPr>
          <a:xfrm>
            <a:off x="431373" y="1279646"/>
            <a:ext cx="10945215" cy="42056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2133" b="1" smtClean="0">
                <a:solidFill>
                  <a:srgbClr val="000000"/>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dirty="0"/>
              <a:t>Click </a:t>
            </a:r>
            <a:r>
              <a:rPr lang="it-IT" dirty="0" err="1"/>
              <a:t>to</a:t>
            </a:r>
            <a:r>
              <a:rPr lang="it-IT" dirty="0"/>
              <a:t> </a:t>
            </a:r>
            <a:r>
              <a:rPr lang="it-IT" dirty="0" err="1"/>
              <a:t>edit</a:t>
            </a:r>
            <a:r>
              <a:rPr lang="it-IT" dirty="0"/>
              <a:t> Master text </a:t>
            </a:r>
            <a:r>
              <a:rPr lang="it-IT" dirty="0" err="1"/>
              <a:t>styles</a:t>
            </a:r>
            <a:endParaRPr lang="it-IT" dirty="0"/>
          </a:p>
        </p:txBody>
      </p:sp>
    </p:spTree>
    <p:extLst>
      <p:ext uri="{BB962C8B-B14F-4D97-AF65-F5344CB8AC3E}">
        <p14:creationId xmlns:p14="http://schemas.microsoft.com/office/powerpoint/2010/main" val="2091962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Segnaposto immagine 2"/>
          <p:cNvSpPr>
            <a:spLocks noGrp="1"/>
          </p:cNvSpPr>
          <p:nvPr>
            <p:ph type="pic" idx="1"/>
          </p:nvPr>
        </p:nvSpPr>
        <p:spPr>
          <a:xfrm>
            <a:off x="431371" y="1772817"/>
            <a:ext cx="3504000" cy="2088232"/>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9" name="Text Placeholder 2"/>
          <p:cNvSpPr>
            <a:spLocks noGrp="1"/>
          </p:cNvSpPr>
          <p:nvPr>
            <p:ph type="body" idx="12"/>
          </p:nvPr>
        </p:nvSpPr>
        <p:spPr>
          <a:xfrm>
            <a:off x="2927648" y="6305587"/>
            <a:ext cx="8448939" cy="354347"/>
          </a:xfrm>
          <a:prstGeom prst="rect">
            <a:avLst/>
          </a:prstGeom>
        </p:spPr>
        <p:txBody>
          <a:bodyPr lIns="0" bIns="0" anchor="b">
            <a:normAutofit/>
          </a:bodyPr>
          <a:lstStyle>
            <a:lvl1pPr marL="0" indent="0" algn="r">
              <a:spcBef>
                <a:spcPts val="0"/>
              </a:spcBef>
              <a:buNone/>
              <a:defRPr sz="1200"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Click to </a:t>
            </a:r>
            <a:r>
              <a:rPr lang="it-IT" dirty="0" err="1"/>
              <a:t>edit</a:t>
            </a:r>
            <a:r>
              <a:rPr lang="it-IT" dirty="0"/>
              <a:t> Master text </a:t>
            </a:r>
            <a:r>
              <a:rPr lang="it-IT" dirty="0" err="1"/>
              <a:t>styles</a:t>
            </a:r>
            <a:endParaRPr lang="it-IT" dirty="0"/>
          </a:p>
        </p:txBody>
      </p:sp>
      <p:sp>
        <p:nvSpPr>
          <p:cNvPr id="11" name="Segnaposto immagine 2"/>
          <p:cNvSpPr>
            <a:spLocks noGrp="1"/>
          </p:cNvSpPr>
          <p:nvPr>
            <p:ph type="pic" idx="19"/>
          </p:nvPr>
        </p:nvSpPr>
        <p:spPr>
          <a:xfrm>
            <a:off x="431371" y="4002284"/>
            <a:ext cx="3504000" cy="2088232"/>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13" name="Segnaposto immagine 2"/>
          <p:cNvSpPr>
            <a:spLocks noGrp="1"/>
          </p:cNvSpPr>
          <p:nvPr>
            <p:ph type="pic" idx="20"/>
          </p:nvPr>
        </p:nvSpPr>
        <p:spPr>
          <a:xfrm>
            <a:off x="4152139" y="1772817"/>
            <a:ext cx="3504000" cy="2088232"/>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14" name="Segnaposto immagine 2"/>
          <p:cNvSpPr>
            <a:spLocks noGrp="1"/>
          </p:cNvSpPr>
          <p:nvPr>
            <p:ph type="pic" idx="21"/>
          </p:nvPr>
        </p:nvSpPr>
        <p:spPr>
          <a:xfrm>
            <a:off x="4152139" y="4002284"/>
            <a:ext cx="3504000" cy="2088232"/>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15" name="Segnaposto immagine 2"/>
          <p:cNvSpPr>
            <a:spLocks noGrp="1"/>
          </p:cNvSpPr>
          <p:nvPr>
            <p:ph type="pic" idx="22"/>
          </p:nvPr>
        </p:nvSpPr>
        <p:spPr>
          <a:xfrm>
            <a:off x="7872908" y="1772817"/>
            <a:ext cx="3504000" cy="2088232"/>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16" name="Segnaposto immagine 2"/>
          <p:cNvSpPr>
            <a:spLocks noGrp="1"/>
          </p:cNvSpPr>
          <p:nvPr>
            <p:ph type="pic" idx="23"/>
          </p:nvPr>
        </p:nvSpPr>
        <p:spPr>
          <a:xfrm>
            <a:off x="7872908" y="4002284"/>
            <a:ext cx="3504000" cy="2088232"/>
          </a:xfrm>
          <a:prstGeom prst="rect">
            <a:avLst/>
          </a:prstGeom>
        </p:spPr>
        <p:txBody>
          <a:bodyPr rtlCol="0">
            <a:normAutofit/>
          </a:bodyPr>
          <a:lstStyle>
            <a:lvl1pPr marL="0" indent="0">
              <a:buNone/>
              <a:defRPr sz="1600">
                <a:solidFill>
                  <a:schemeClr val="tx1"/>
                </a:solidFill>
              </a:defRPr>
            </a:lvl1pPr>
            <a:lvl2pPr marL="608945" indent="0">
              <a:buNone/>
              <a:defRPr sz="3733"/>
            </a:lvl2pPr>
            <a:lvl3pPr marL="1217879" indent="0">
              <a:buNone/>
              <a:defRPr sz="3200"/>
            </a:lvl3pPr>
            <a:lvl4pPr marL="1826817" indent="0">
              <a:buNone/>
              <a:defRPr sz="2667"/>
            </a:lvl4pPr>
            <a:lvl5pPr marL="2435755" indent="0">
              <a:buNone/>
              <a:defRPr sz="2667"/>
            </a:lvl5pPr>
            <a:lvl6pPr marL="3044696" indent="0">
              <a:buNone/>
              <a:defRPr sz="2667"/>
            </a:lvl6pPr>
            <a:lvl7pPr marL="3653634" indent="0">
              <a:buNone/>
              <a:defRPr sz="2667"/>
            </a:lvl7pPr>
            <a:lvl8pPr marL="4262573" indent="0">
              <a:buNone/>
              <a:defRPr sz="2667"/>
            </a:lvl8pPr>
            <a:lvl9pPr marL="4871513" indent="0">
              <a:buNone/>
              <a:defRPr sz="2667"/>
            </a:lvl9pPr>
          </a:lstStyle>
          <a:p>
            <a:pPr lvl="0"/>
            <a:r>
              <a:rPr lang="en-US" noProof="0" dirty="0"/>
              <a:t>Click icon to add picture</a:t>
            </a:r>
            <a:endParaRPr lang="it-IT" noProof="0" dirty="0"/>
          </a:p>
        </p:txBody>
      </p:sp>
      <p:sp>
        <p:nvSpPr>
          <p:cNvPr id="12" name="Text Placeholder 12"/>
          <p:cNvSpPr>
            <a:spLocks noGrp="1"/>
          </p:cNvSpPr>
          <p:nvPr>
            <p:ph type="body" sz="quarter" idx="14"/>
          </p:nvPr>
        </p:nvSpPr>
        <p:spPr>
          <a:xfrm>
            <a:off x="431373" y="1279646"/>
            <a:ext cx="10945215" cy="42056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2133" b="1" smtClean="0">
                <a:solidFill>
                  <a:srgbClr val="000000"/>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dirty="0"/>
              <a:t>Click </a:t>
            </a:r>
            <a:r>
              <a:rPr lang="it-IT" dirty="0" err="1"/>
              <a:t>to</a:t>
            </a:r>
            <a:r>
              <a:rPr lang="it-IT" dirty="0"/>
              <a:t> </a:t>
            </a:r>
            <a:r>
              <a:rPr lang="it-IT" dirty="0" err="1"/>
              <a:t>edit</a:t>
            </a:r>
            <a:r>
              <a:rPr lang="it-IT" dirty="0"/>
              <a:t> Master text </a:t>
            </a:r>
            <a:r>
              <a:rPr lang="it-IT" dirty="0" err="1"/>
              <a:t>styles</a:t>
            </a:r>
            <a:endParaRPr lang="it-IT" dirty="0"/>
          </a:p>
        </p:txBody>
      </p:sp>
    </p:spTree>
    <p:extLst>
      <p:ext uri="{BB962C8B-B14F-4D97-AF65-F5344CB8AC3E}">
        <p14:creationId xmlns:p14="http://schemas.microsoft.com/office/powerpoint/2010/main" val="28231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11530" y="1"/>
            <a:ext cx="12178861" cy="6857999"/>
          </a:xfrm>
          <a:prstGeom prst="rect">
            <a:avLst/>
          </a:prstGeom>
          <a:noFill/>
          <a:ln w="9525">
            <a:noFill/>
            <a:miter lim="800000"/>
            <a:headEnd/>
            <a:tailEnd/>
          </a:ln>
        </p:spPr>
      </p:pic>
      <p:sp>
        <p:nvSpPr>
          <p:cNvPr id="3" name="Title 1"/>
          <p:cNvSpPr>
            <a:spLocks noGrp="1"/>
          </p:cNvSpPr>
          <p:nvPr>
            <p:ph type="title"/>
          </p:nvPr>
        </p:nvSpPr>
        <p:spPr>
          <a:xfrm>
            <a:off x="623392" y="3907415"/>
            <a:ext cx="10944000" cy="576000"/>
          </a:xfrm>
          <a:prstGeom prst="rect">
            <a:avLst/>
          </a:prstGeom>
        </p:spPr>
        <p:txBody>
          <a:bodyPr/>
          <a:lstStyle>
            <a:lvl1pPr algn="l">
              <a:defRPr sz="2933" b="1" i="0">
                <a:solidFill>
                  <a:schemeClr val="tx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5" name="Text Placeholder 12"/>
          <p:cNvSpPr>
            <a:spLocks noGrp="1"/>
          </p:cNvSpPr>
          <p:nvPr>
            <p:ph type="body" sz="quarter" idx="14"/>
          </p:nvPr>
        </p:nvSpPr>
        <p:spPr>
          <a:xfrm>
            <a:off x="623392" y="4581128"/>
            <a:ext cx="10944000" cy="420564"/>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buNone/>
              <a:defRPr lang="en-US" sz="2133" b="0" smtClean="0">
                <a:solidFill>
                  <a:schemeClr val="tx1"/>
                </a:solidFill>
                <a:latin typeface="Arial"/>
                <a:cs typeface="Arial"/>
              </a:defRPr>
            </a:lvl1pPr>
            <a:lvl2pPr>
              <a:defRPr lang="en-US" sz="5867" smtClean="0">
                <a:latin typeface="Calibri" pitchFamily="34" charset="0"/>
              </a:defRPr>
            </a:lvl2pPr>
            <a:lvl3pPr>
              <a:defRPr lang="en-US" sz="5867" smtClean="0">
                <a:latin typeface="Calibri" pitchFamily="34" charset="0"/>
              </a:defRPr>
            </a:lvl3pPr>
            <a:lvl4pPr>
              <a:defRPr lang="en-US" sz="5867" smtClean="0">
                <a:latin typeface="Calibri" pitchFamily="34" charset="0"/>
              </a:defRPr>
            </a:lvl4pPr>
            <a:lvl5pPr>
              <a:defRPr lang="it-IT" sz="5867">
                <a:latin typeface="Calibri" pitchFamily="34" charset="0"/>
              </a:defRPr>
            </a:lvl5pPr>
          </a:lstStyle>
          <a:p>
            <a:pPr lvl="0"/>
            <a:r>
              <a:rPr lang="it-IT"/>
              <a:t>Click to edit Master text styles</a:t>
            </a:r>
          </a:p>
        </p:txBody>
      </p:sp>
    </p:spTree>
    <p:extLst>
      <p:ext uri="{BB962C8B-B14F-4D97-AF65-F5344CB8AC3E}">
        <p14:creationId xmlns:p14="http://schemas.microsoft.com/office/powerpoint/2010/main" val="4206103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6" name="Imagen 6">
            <a:extLst>
              <a:ext uri="{FF2B5EF4-FFF2-40B4-BE49-F238E27FC236}">
                <a16:creationId xmlns:a16="http://schemas.microsoft.com/office/drawing/2014/main" id="{F3A50935-6A9B-7642-98C9-0274BDEBF19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fecha 3">
            <a:extLst>
              <a:ext uri="{FF2B5EF4-FFF2-40B4-BE49-F238E27FC236}">
                <a16:creationId xmlns:a16="http://schemas.microsoft.com/office/drawing/2014/main" id="{5C146A4A-80D3-C346-9C43-B05CAE4BD27A}"/>
              </a:ext>
            </a:extLst>
          </p:cNvPr>
          <p:cNvSpPr txBox="1">
            <a:spLocks/>
          </p:cNvSpPr>
          <p:nvPr userDrawn="1"/>
        </p:nvSpPr>
        <p:spPr>
          <a:xfrm>
            <a:off x="353485" y="6291263"/>
            <a:ext cx="11442700" cy="285750"/>
          </a:xfrm>
          <a:prstGeom prst="rect">
            <a:avLst/>
          </a:prstGeom>
        </p:spPr>
        <p:txBody>
          <a:bodyPr lIns="0" tIns="0" rIns="0" bIns="0"/>
          <a:lstStyle>
            <a:lvl1pPr algn="ctr">
              <a:defRPr lang="en-GB" sz="700" b="1" i="1" dirty="0" smtClean="0">
                <a:latin typeface="Arial" pitchFamily="34" charset="0"/>
                <a:ea typeface="ＭＳ Ｐゴシック"/>
                <a:cs typeface="ＭＳ Ｐゴシック"/>
              </a:defRPr>
            </a:lvl1pPr>
          </a:lstStyle>
          <a:p>
            <a:pPr eaLnBrk="1" hangingPunct="1">
              <a:defRPr/>
            </a:pPr>
            <a:r>
              <a:rPr lang="es-ES" sz="600" b="0" err="1">
                <a:solidFill>
                  <a:srgbClr val="003F87"/>
                </a:solidFill>
                <a:latin typeface="Verdana"/>
                <a:ea typeface="Times New Roman"/>
                <a:cs typeface="Verdana"/>
              </a:rPr>
              <a:t>Trademarks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Elecnor</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b="0">
                <a:solidFill>
                  <a:srgbClr val="003F87"/>
                </a:solidFill>
                <a:latin typeface="Verdana"/>
                <a:ea typeface="Times New Roman"/>
                <a:cs typeface="Verdana"/>
              </a:rPr>
              <a:t>and </a:t>
            </a:r>
            <a:r>
              <a:rPr lang="es-ES" sz="600" b="0" err="1">
                <a:solidFill>
                  <a:srgbClr val="003F87"/>
                </a:solidFill>
                <a:latin typeface="Verdana"/>
                <a:ea typeface="Times New Roman"/>
                <a:cs typeface="Verdana"/>
              </a:rPr>
              <a:t>the</a:t>
            </a:r>
            <a:r>
              <a:rPr lang="es-ES" sz="600" b="0">
                <a:solidFill>
                  <a:srgbClr val="003F87"/>
                </a:solidFill>
                <a:latin typeface="Verdana"/>
                <a:ea typeface="Times New Roman"/>
                <a:cs typeface="Verdana"/>
              </a:rPr>
              <a:t> logo of </a:t>
            </a:r>
            <a:r>
              <a:rPr lang="es-ES" sz="600" b="0" err="1">
                <a:solidFill>
                  <a:srgbClr val="003F87"/>
                </a:solidFill>
                <a:latin typeface="Verdana"/>
                <a:ea typeface="Times New Roman"/>
                <a:cs typeface="Verdana"/>
              </a:rPr>
              <a:t>Deimos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Elecnor</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Group</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encompass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Elecnor</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Group’s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companies</a:t>
            </a:r>
            <a:r>
              <a:rPr lang="es-ES" sz="600" b="0">
                <a:solidFill>
                  <a:srgbClr val="003F87"/>
                </a:solidFill>
                <a:latin typeface="Verdana"/>
                <a:ea typeface="Times New Roman"/>
                <a:cs typeface="Verdana"/>
              </a:rPr>
              <a:t> of </a:t>
            </a:r>
            <a:r>
              <a:rPr lang="es-ES" sz="600" b="0" err="1">
                <a:solidFill>
                  <a:srgbClr val="003F87"/>
                </a:solidFill>
                <a:latin typeface="Verdana"/>
                <a:ea typeface="Times New Roman"/>
                <a:cs typeface="Verdana"/>
              </a:rPr>
              <a:t>Aerospace</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Technology</a:t>
            </a:r>
            <a:r>
              <a:rPr lang="es-ES" sz="600" b="0">
                <a:solidFill>
                  <a:srgbClr val="003F87"/>
                </a:solidFill>
                <a:latin typeface="Verdana"/>
                <a:ea typeface="Times New Roman"/>
                <a:cs typeface="Verdana"/>
              </a:rPr>
              <a:t> and </a:t>
            </a:r>
            <a:r>
              <a:rPr lang="es-ES" sz="600" b="0" err="1">
                <a:solidFill>
                  <a:srgbClr val="003F87"/>
                </a:solidFill>
                <a:latin typeface="Verdana"/>
                <a:ea typeface="Times New Roman"/>
                <a:cs typeface="Verdana"/>
              </a:rPr>
              <a:t>Information</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Systems</a:t>
            </a:r>
            <a:r>
              <a:rPr lang="es-ES" sz="600" b="0">
                <a:solidFill>
                  <a:srgbClr val="003F87"/>
                </a:solidFill>
                <a:latin typeface="Verdana"/>
                <a:ea typeface="Times New Roman"/>
                <a:cs typeface="Verdana"/>
              </a:rPr>
              <a:t>:</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S.L.U. </a:t>
            </a:r>
            <a:r>
              <a:rPr lang="es-ES" sz="600" b="0">
                <a:solidFill>
                  <a:srgbClr val="003F87"/>
                </a:solidFill>
                <a:latin typeface="Verdana"/>
                <a:ea typeface="Times New Roman"/>
                <a:cs typeface="Verdana"/>
              </a:rPr>
              <a:t>(Tres Cantos, Madrid, </a:t>
            </a:r>
            <a:r>
              <a:rPr lang="es-ES" sz="600" b="0" err="1">
                <a:solidFill>
                  <a:srgbClr val="003F87"/>
                </a:solidFill>
                <a:latin typeface="Verdana"/>
                <a:ea typeface="Times New Roman"/>
                <a:cs typeface="Verdana"/>
              </a:rPr>
              <a:t>Spain</a:t>
            </a:r>
            <a:r>
              <a:rPr lang="es-ES" sz="600" b="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Engenharia</a:t>
            </a:r>
            <a:r>
              <a:rPr lang="es-ES" sz="600">
                <a:solidFill>
                  <a:srgbClr val="003F87"/>
                </a:solidFill>
                <a:latin typeface="Verdana"/>
                <a:ea typeface="Times New Roman"/>
                <a:cs typeface="Verdana"/>
              </a:rPr>
              <a:t> S.A.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Lisbon</a:t>
            </a:r>
            <a:r>
              <a:rPr lang="es-ES" sz="600" b="0">
                <a:solidFill>
                  <a:srgbClr val="003F87"/>
                </a:solidFill>
                <a:latin typeface="Verdana"/>
                <a:ea typeface="Times New Roman"/>
                <a:cs typeface="Verdana"/>
              </a:rPr>
              <a:t>, Portugal),</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Castilla La Mancha S.L.U.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Puertollano,Ciudad</a:t>
            </a:r>
            <a:r>
              <a:rPr lang="es-ES" sz="600" b="0">
                <a:solidFill>
                  <a:srgbClr val="003F87"/>
                </a:solidFill>
                <a:latin typeface="Verdana"/>
                <a:ea typeface="Times New Roman"/>
                <a:cs typeface="Verdana"/>
              </a:rPr>
              <a:t> Real, </a:t>
            </a:r>
            <a:r>
              <a:rPr lang="es-ES" sz="600" b="0" err="1">
                <a:solidFill>
                  <a:srgbClr val="003F87"/>
                </a:solidFill>
                <a:latin typeface="Verdana"/>
                <a:ea typeface="Times New Roman"/>
                <a:cs typeface="Verdana"/>
              </a:rPr>
              <a:t>Spain</a:t>
            </a:r>
            <a:r>
              <a:rPr lang="es-ES" sz="600" b="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UK Ltd.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Harwell</a:t>
            </a:r>
            <a:r>
              <a:rPr lang="es-ES" sz="600" b="0">
                <a:solidFill>
                  <a:srgbClr val="003F87"/>
                </a:solidFill>
                <a:latin typeface="Verdana"/>
                <a:ea typeface="Times New Roman"/>
                <a:cs typeface="Verdana"/>
              </a:rPr>
              <a:t>, Oxford, </a:t>
            </a:r>
            <a:r>
              <a:rPr lang="es-ES" sz="600" b="0" err="1">
                <a:solidFill>
                  <a:srgbClr val="003F87"/>
                </a:solidFill>
                <a:latin typeface="Verdana"/>
                <a:ea typeface="Times New Roman"/>
                <a:cs typeface="Verdana"/>
              </a:rPr>
              <a:t>United</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Kingdom</a:t>
            </a:r>
            <a:r>
              <a:rPr lang="es-ES" sz="600" b="0">
                <a:solidFill>
                  <a:srgbClr val="003F87"/>
                </a:solidFill>
                <a:latin typeface="Verdana"/>
                <a:ea typeface="Times New Roman"/>
                <a:cs typeface="Verdana"/>
              </a:rPr>
              <a:t>),</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S.R.L.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Bucharest</a:t>
            </a:r>
            <a:r>
              <a:rPr lang="es-ES" sz="600" b="0">
                <a:solidFill>
                  <a:srgbClr val="003F87"/>
                </a:solidFill>
                <a:latin typeface="Verdana"/>
                <a:ea typeface="Times New Roman"/>
                <a:cs typeface="Verdana"/>
              </a:rPr>
              <a:t>, Romania).</a:t>
            </a:r>
            <a:r>
              <a:rPr lang="es-ES" sz="600" b="0" i="0">
                <a:solidFill>
                  <a:srgbClr val="003F87"/>
                </a:solidFill>
                <a:latin typeface="Verdana" pitchFamily="34" charset="0"/>
                <a:ea typeface="Verdana" pitchFamily="34" charset="0"/>
                <a:cs typeface="Verdana" pitchFamily="34" charset="0"/>
              </a:rPr>
              <a:t> </a:t>
            </a:r>
            <a:r>
              <a:rPr lang="en-US" sz="600" b="0">
                <a:solidFill>
                  <a:srgbClr val="003F87"/>
                </a:solidFill>
                <a:latin typeface="Verdana" pitchFamily="34" charset="0"/>
                <a:ea typeface="Verdana" pitchFamily="34" charset="0"/>
                <a:cs typeface="Verdana" pitchFamily="34" charset="0"/>
              </a:rPr>
              <a:t> </a:t>
            </a:r>
            <a:br>
              <a:rPr lang="en-US" sz="600">
                <a:latin typeface="Verdana" pitchFamily="34" charset="0"/>
                <a:ea typeface="Verdana" pitchFamily="34" charset="0"/>
                <a:cs typeface="Verdana" pitchFamily="34" charset="0"/>
              </a:rPr>
            </a:br>
            <a:r>
              <a:rPr sz="600">
                <a:solidFill>
                  <a:srgbClr val="003F87"/>
                </a:solidFill>
                <a:latin typeface="Verdana" pitchFamily="34" charset="0"/>
                <a:ea typeface="Verdana" pitchFamily="34" charset="0"/>
                <a:cs typeface="Verdana" pitchFamily="34" charset="0"/>
              </a:rPr>
              <a:t> </a:t>
            </a:r>
          </a:p>
        </p:txBody>
      </p:sp>
      <p:pic>
        <p:nvPicPr>
          <p:cNvPr id="8" name="Picture 4">
            <a:extLst>
              <a:ext uri="{FF2B5EF4-FFF2-40B4-BE49-F238E27FC236}">
                <a16:creationId xmlns:a16="http://schemas.microsoft.com/office/drawing/2014/main" id="{3129C646-8CD1-1640-A399-45AAEA16AD52}"/>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4950884" y="296863"/>
            <a:ext cx="2717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2976000" y="2386800"/>
            <a:ext cx="7387200" cy="961200"/>
          </a:xfrm>
        </p:spPr>
        <p:txBody>
          <a:bodyPr lIns="0" tIns="0" rIns="0" bIns="0" anchor="t">
            <a:normAutofit/>
          </a:bodyPr>
          <a:lstStyle>
            <a:lvl1pPr algn="l">
              <a:defRPr sz="2300" b="1">
                <a:solidFill>
                  <a:srgbClr val="003F87"/>
                </a:solidFill>
              </a:defRPr>
            </a:lvl1pPr>
          </a:lstStyle>
          <a:p>
            <a:r>
              <a:rPr lang="en-GB" noProof="0"/>
              <a:t>Click to edit Master title style</a:t>
            </a:r>
          </a:p>
        </p:txBody>
      </p:sp>
      <p:sp>
        <p:nvSpPr>
          <p:cNvPr id="3" name="Subtítulo 2"/>
          <p:cNvSpPr>
            <a:spLocks noGrp="1"/>
          </p:cNvSpPr>
          <p:nvPr>
            <p:ph type="subTitle" idx="1"/>
          </p:nvPr>
        </p:nvSpPr>
        <p:spPr>
          <a:xfrm>
            <a:off x="2977155" y="3691611"/>
            <a:ext cx="7386044" cy="783948"/>
          </a:xfrm>
        </p:spPr>
        <p:txBody>
          <a:bodyPr lIns="0" tIns="0" rIns="0" bIns="0">
            <a:normAutofit/>
          </a:bodyPr>
          <a:lstStyle>
            <a:lvl1pPr marL="0" indent="0" algn="l">
              <a:buNone/>
              <a:defRPr sz="2000" baseline="0">
                <a:solidFill>
                  <a:srgbClr val="003F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sp>
        <p:nvSpPr>
          <p:cNvPr id="10" name="Marcador de texto 9"/>
          <p:cNvSpPr>
            <a:spLocks noGrp="1"/>
          </p:cNvSpPr>
          <p:nvPr>
            <p:ph type="body" sz="quarter" idx="13"/>
          </p:nvPr>
        </p:nvSpPr>
        <p:spPr>
          <a:xfrm>
            <a:off x="2978151" y="4649789"/>
            <a:ext cx="7427383" cy="655337"/>
          </a:xfrm>
        </p:spPr>
        <p:txBody>
          <a:bodyPr lIns="0" tIns="0" rIns="0" bIns="0">
            <a:normAutofit/>
          </a:bodyPr>
          <a:lstStyle>
            <a:lvl1pPr>
              <a:buNone/>
              <a:defRPr sz="1600">
                <a:solidFill>
                  <a:srgbClr val="003F87"/>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Click to edit Master text styles</a:t>
            </a:r>
          </a:p>
        </p:txBody>
      </p:sp>
      <p:sp>
        <p:nvSpPr>
          <p:cNvPr id="12" name="Text Placeholder 11"/>
          <p:cNvSpPr>
            <a:spLocks noGrp="1"/>
          </p:cNvSpPr>
          <p:nvPr>
            <p:ph type="body" sz="quarter" idx="16"/>
          </p:nvPr>
        </p:nvSpPr>
        <p:spPr>
          <a:xfrm>
            <a:off x="2984500" y="5724526"/>
            <a:ext cx="7416800" cy="333375"/>
          </a:xfrm>
        </p:spPr>
        <p:txBody>
          <a:bodyPr lIns="0" rIns="0"/>
          <a:lstStyle>
            <a:lvl1pPr>
              <a:buNone/>
              <a:defRPr sz="1400">
                <a:solidFill>
                  <a:srgbClr val="003F87"/>
                </a:solidFill>
              </a:defRPr>
            </a:lvl1pPr>
            <a:lvl2pPr>
              <a:buNone/>
              <a:defRPr sz="1400"/>
            </a:lvl2pPr>
            <a:lvl3pPr>
              <a:buNone/>
              <a:defRPr sz="1400"/>
            </a:lvl3pPr>
            <a:lvl4pPr>
              <a:buNone/>
              <a:defRPr sz="1400"/>
            </a:lvl4pPr>
            <a:lvl5pPr>
              <a:buNone/>
              <a:defRPr sz="1400"/>
            </a:lvl5pPr>
          </a:lstStyle>
          <a:p>
            <a:pPr lvl="0"/>
            <a:r>
              <a:rPr lang="en-GB" noProof="0"/>
              <a:t>Click to edit Master text styles</a:t>
            </a:r>
          </a:p>
        </p:txBody>
      </p:sp>
      <p:sp>
        <p:nvSpPr>
          <p:cNvPr id="9" name="Marcador de número de diapositiva 5">
            <a:extLst>
              <a:ext uri="{FF2B5EF4-FFF2-40B4-BE49-F238E27FC236}">
                <a16:creationId xmlns:a16="http://schemas.microsoft.com/office/drawing/2014/main" id="{C70B2507-CD78-CE42-ACB3-39039E8CE729}"/>
              </a:ext>
            </a:extLst>
          </p:cNvPr>
          <p:cNvSpPr>
            <a:spLocks noGrp="1"/>
          </p:cNvSpPr>
          <p:nvPr>
            <p:ph type="sldNum" sz="quarter" idx="17"/>
          </p:nvPr>
        </p:nvSpPr>
        <p:spPr/>
        <p:txBody>
          <a:bodyPr/>
          <a:lstStyle>
            <a:lvl1pPr>
              <a:defRPr/>
            </a:lvl1pPr>
          </a:lstStyle>
          <a:p>
            <a:pPr>
              <a:defRPr/>
            </a:pPr>
            <a:fld id="{87E4495E-DB95-D44A-9C3F-B7CBC61EF69B}" type="slidenum">
              <a:rPr lang="en-GB" altLang="en-US"/>
              <a:pPr>
                <a:defRPr/>
              </a:pPr>
              <a:t>‹#›</a:t>
            </a:fld>
            <a:endParaRPr lang="en-GB" altLang="en-US"/>
          </a:p>
        </p:txBody>
      </p:sp>
    </p:spTree>
    <p:extLst>
      <p:ext uri="{BB962C8B-B14F-4D97-AF65-F5344CB8AC3E}">
        <p14:creationId xmlns:p14="http://schemas.microsoft.com/office/powerpoint/2010/main" val="64012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2" name="Imagen 6">
            <a:extLst>
              <a:ext uri="{FF2B5EF4-FFF2-40B4-BE49-F238E27FC236}">
                <a16:creationId xmlns:a16="http://schemas.microsoft.com/office/drawing/2014/main" id="{2BA93C08-57E9-9947-B0EE-920CC0501779}"/>
              </a:ext>
            </a:extLst>
          </p:cNvPr>
          <p:cNvPicPr>
            <a:picLocks noChangeAspect="1"/>
          </p:cNvPicPr>
          <p:nvPr userDrawn="1"/>
        </p:nvPicPr>
        <p:blipFill>
          <a:blip r:embed="rId2" cstate="hqprint">
            <a:extLst>
              <a:ext uri="{28A0092B-C50C-407E-A947-70E740481C1C}">
                <a14:useLocalDpi xmlns:a14="http://schemas.microsoft.com/office/drawing/2010/main"/>
              </a:ext>
            </a:extLst>
          </a:blip>
          <a:srcRect t="36990"/>
          <a:stretch>
            <a:fillRect/>
          </a:stretch>
        </p:blipFill>
        <p:spPr bwMode="auto">
          <a:xfrm>
            <a:off x="0" y="0"/>
            <a:ext cx="12192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fecha 3">
            <a:extLst>
              <a:ext uri="{FF2B5EF4-FFF2-40B4-BE49-F238E27FC236}">
                <a16:creationId xmlns:a16="http://schemas.microsoft.com/office/drawing/2014/main" id="{25EF5E85-BAAC-C846-83AD-F27D43F8F171}"/>
              </a:ext>
            </a:extLst>
          </p:cNvPr>
          <p:cNvSpPr txBox="1">
            <a:spLocks/>
          </p:cNvSpPr>
          <p:nvPr userDrawn="1"/>
        </p:nvSpPr>
        <p:spPr>
          <a:xfrm>
            <a:off x="353485" y="6291263"/>
            <a:ext cx="11442700" cy="285750"/>
          </a:xfrm>
          <a:prstGeom prst="rect">
            <a:avLst/>
          </a:prstGeom>
        </p:spPr>
        <p:txBody>
          <a:bodyPr lIns="0" tIns="0" rIns="0" bIns="0"/>
          <a:lstStyle>
            <a:lvl1pPr algn="ctr">
              <a:defRPr lang="en-GB" sz="700" b="1" i="1" dirty="0" smtClean="0">
                <a:latin typeface="Arial" pitchFamily="34" charset="0"/>
                <a:ea typeface="ＭＳ Ｐゴシック"/>
                <a:cs typeface="ＭＳ Ｐゴシック"/>
              </a:defRPr>
            </a:lvl1pPr>
          </a:lstStyle>
          <a:p>
            <a:pPr eaLnBrk="1" hangingPunct="1">
              <a:defRPr/>
            </a:pPr>
            <a:r>
              <a:rPr lang="es-ES" sz="600" b="0" err="1">
                <a:solidFill>
                  <a:srgbClr val="003F87"/>
                </a:solidFill>
                <a:latin typeface="Verdana"/>
                <a:ea typeface="Times New Roman"/>
                <a:cs typeface="Verdana"/>
              </a:rPr>
              <a:t>Trademarks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Elecnor</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b="0">
                <a:solidFill>
                  <a:srgbClr val="003F87"/>
                </a:solidFill>
                <a:latin typeface="Verdana"/>
                <a:ea typeface="Times New Roman"/>
                <a:cs typeface="Verdana"/>
              </a:rPr>
              <a:t>and </a:t>
            </a:r>
            <a:r>
              <a:rPr lang="es-ES" sz="600" b="0" err="1">
                <a:solidFill>
                  <a:srgbClr val="003F87"/>
                </a:solidFill>
                <a:latin typeface="Verdana"/>
                <a:ea typeface="Times New Roman"/>
                <a:cs typeface="Verdana"/>
              </a:rPr>
              <a:t>the</a:t>
            </a:r>
            <a:r>
              <a:rPr lang="es-ES" sz="600" b="0">
                <a:solidFill>
                  <a:srgbClr val="003F87"/>
                </a:solidFill>
                <a:latin typeface="Verdana"/>
                <a:ea typeface="Times New Roman"/>
                <a:cs typeface="Verdana"/>
              </a:rPr>
              <a:t> logo of </a:t>
            </a:r>
            <a:r>
              <a:rPr lang="es-ES" sz="600" b="0" err="1">
                <a:solidFill>
                  <a:srgbClr val="003F87"/>
                </a:solidFill>
                <a:latin typeface="Verdana"/>
                <a:ea typeface="Times New Roman"/>
                <a:cs typeface="Verdana"/>
              </a:rPr>
              <a:t>Deimos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Elecnor</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Group</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encompass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Elecnor</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Group’s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companies</a:t>
            </a:r>
            <a:r>
              <a:rPr lang="es-ES" sz="600" b="0">
                <a:solidFill>
                  <a:srgbClr val="003F87"/>
                </a:solidFill>
                <a:latin typeface="Verdana"/>
                <a:ea typeface="Times New Roman"/>
                <a:cs typeface="Verdana"/>
              </a:rPr>
              <a:t> of </a:t>
            </a:r>
            <a:r>
              <a:rPr lang="es-ES" sz="600" b="0" err="1">
                <a:solidFill>
                  <a:srgbClr val="003F87"/>
                </a:solidFill>
                <a:latin typeface="Verdana"/>
                <a:ea typeface="Times New Roman"/>
                <a:cs typeface="Verdana"/>
              </a:rPr>
              <a:t>Aerospace</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Technology</a:t>
            </a:r>
            <a:r>
              <a:rPr lang="es-ES" sz="600" b="0">
                <a:solidFill>
                  <a:srgbClr val="003F87"/>
                </a:solidFill>
                <a:latin typeface="Verdana"/>
                <a:ea typeface="Times New Roman"/>
                <a:cs typeface="Verdana"/>
              </a:rPr>
              <a:t> and </a:t>
            </a:r>
            <a:r>
              <a:rPr lang="es-ES" sz="600" b="0" err="1">
                <a:solidFill>
                  <a:srgbClr val="003F87"/>
                </a:solidFill>
                <a:latin typeface="Verdana"/>
                <a:ea typeface="Times New Roman"/>
                <a:cs typeface="Verdana"/>
              </a:rPr>
              <a:t>Information</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Systems</a:t>
            </a:r>
            <a:r>
              <a:rPr lang="es-ES" sz="600" b="0">
                <a:solidFill>
                  <a:srgbClr val="003F87"/>
                </a:solidFill>
                <a:latin typeface="Verdana"/>
                <a:ea typeface="Times New Roman"/>
                <a:cs typeface="Verdana"/>
              </a:rPr>
              <a:t>:</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S.L.U. </a:t>
            </a:r>
            <a:r>
              <a:rPr lang="es-ES" sz="600" b="0">
                <a:solidFill>
                  <a:srgbClr val="003F87"/>
                </a:solidFill>
                <a:latin typeface="Verdana"/>
                <a:ea typeface="Times New Roman"/>
                <a:cs typeface="Verdana"/>
              </a:rPr>
              <a:t>(Tres Cantos, Madrid, </a:t>
            </a:r>
            <a:r>
              <a:rPr lang="es-ES" sz="600" b="0" err="1">
                <a:solidFill>
                  <a:srgbClr val="003F87"/>
                </a:solidFill>
                <a:latin typeface="Verdana"/>
                <a:ea typeface="Times New Roman"/>
                <a:cs typeface="Verdana"/>
              </a:rPr>
              <a:t>Spain</a:t>
            </a:r>
            <a:r>
              <a:rPr lang="es-ES" sz="600" b="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Engenharia</a:t>
            </a:r>
            <a:r>
              <a:rPr lang="es-ES" sz="600">
                <a:solidFill>
                  <a:srgbClr val="003F87"/>
                </a:solidFill>
                <a:latin typeface="Verdana"/>
                <a:ea typeface="Times New Roman"/>
                <a:cs typeface="Verdana"/>
              </a:rPr>
              <a:t> S.A.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Lisbon</a:t>
            </a:r>
            <a:r>
              <a:rPr lang="es-ES" sz="600" b="0">
                <a:solidFill>
                  <a:srgbClr val="003F87"/>
                </a:solidFill>
                <a:latin typeface="Verdana"/>
                <a:ea typeface="Times New Roman"/>
                <a:cs typeface="Verdana"/>
              </a:rPr>
              <a:t>, Portugal),</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Castilla La Mancha S.L.U.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Puertollano,Ciudad</a:t>
            </a:r>
            <a:r>
              <a:rPr lang="es-ES" sz="600" b="0">
                <a:solidFill>
                  <a:srgbClr val="003F87"/>
                </a:solidFill>
                <a:latin typeface="Verdana"/>
                <a:ea typeface="Times New Roman"/>
                <a:cs typeface="Verdana"/>
              </a:rPr>
              <a:t> Real, </a:t>
            </a:r>
            <a:r>
              <a:rPr lang="es-ES" sz="600" b="0" err="1">
                <a:solidFill>
                  <a:srgbClr val="003F87"/>
                </a:solidFill>
                <a:latin typeface="Verdana"/>
                <a:ea typeface="Times New Roman"/>
                <a:cs typeface="Verdana"/>
              </a:rPr>
              <a:t>Spain</a:t>
            </a:r>
            <a:r>
              <a:rPr lang="es-ES" sz="600" b="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UK Ltd.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Harwell</a:t>
            </a:r>
            <a:r>
              <a:rPr lang="es-ES" sz="600" b="0">
                <a:solidFill>
                  <a:srgbClr val="003F87"/>
                </a:solidFill>
                <a:latin typeface="Verdana"/>
                <a:ea typeface="Times New Roman"/>
                <a:cs typeface="Verdana"/>
              </a:rPr>
              <a:t>, Oxford, </a:t>
            </a:r>
            <a:r>
              <a:rPr lang="es-ES" sz="600" b="0" err="1">
                <a:solidFill>
                  <a:srgbClr val="003F87"/>
                </a:solidFill>
                <a:latin typeface="Verdana"/>
                <a:ea typeface="Times New Roman"/>
                <a:cs typeface="Verdana"/>
              </a:rPr>
              <a:t>United</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Kingdom</a:t>
            </a:r>
            <a:r>
              <a:rPr lang="es-ES" sz="600" b="0">
                <a:solidFill>
                  <a:srgbClr val="003F87"/>
                </a:solidFill>
                <a:latin typeface="Verdana"/>
                <a:ea typeface="Times New Roman"/>
                <a:cs typeface="Verdana"/>
              </a:rPr>
              <a:t>),</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S.R.L.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Bucharest</a:t>
            </a:r>
            <a:r>
              <a:rPr lang="es-ES" sz="600" b="0">
                <a:solidFill>
                  <a:srgbClr val="003F87"/>
                </a:solidFill>
                <a:latin typeface="Verdana"/>
                <a:ea typeface="Times New Roman"/>
                <a:cs typeface="Verdana"/>
              </a:rPr>
              <a:t>, Romania).</a:t>
            </a:r>
            <a:r>
              <a:rPr lang="es-ES" sz="600" b="0" i="0">
                <a:solidFill>
                  <a:srgbClr val="003F87"/>
                </a:solidFill>
                <a:latin typeface="Verdana" pitchFamily="34" charset="0"/>
                <a:ea typeface="Verdana" pitchFamily="34" charset="0"/>
                <a:cs typeface="Verdana" pitchFamily="34" charset="0"/>
              </a:rPr>
              <a:t> </a:t>
            </a:r>
            <a:br>
              <a:rPr lang="en-US" sz="600">
                <a:latin typeface="Verdana" pitchFamily="34" charset="0"/>
                <a:ea typeface="Verdana" pitchFamily="34" charset="0"/>
                <a:cs typeface="Verdana" pitchFamily="34" charset="0"/>
              </a:rPr>
            </a:br>
            <a:r>
              <a:rPr sz="600">
                <a:solidFill>
                  <a:srgbClr val="003F87"/>
                </a:solidFill>
                <a:latin typeface="Verdana" pitchFamily="34" charset="0"/>
                <a:ea typeface="Verdana" pitchFamily="34" charset="0"/>
                <a:cs typeface="Verdana" pitchFamily="34" charset="0"/>
              </a:rPr>
              <a:t> </a:t>
            </a:r>
          </a:p>
        </p:txBody>
      </p:sp>
      <p:pic>
        <p:nvPicPr>
          <p:cNvPr id="4" name="Picture 4">
            <a:extLst>
              <a:ext uri="{FF2B5EF4-FFF2-40B4-BE49-F238E27FC236}">
                <a16:creationId xmlns:a16="http://schemas.microsoft.com/office/drawing/2014/main" id="{BE8FDA19-8FF4-2E44-9AF6-752172832892}"/>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9465734" y="234950"/>
            <a:ext cx="207433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número de diapositiva 5">
            <a:extLst>
              <a:ext uri="{FF2B5EF4-FFF2-40B4-BE49-F238E27FC236}">
                <a16:creationId xmlns:a16="http://schemas.microsoft.com/office/drawing/2014/main" id="{52A27667-1AB3-884F-B610-3F51A377800A}"/>
              </a:ext>
            </a:extLst>
          </p:cNvPr>
          <p:cNvSpPr>
            <a:spLocks noGrp="1"/>
          </p:cNvSpPr>
          <p:nvPr>
            <p:ph type="sldNum" sz="quarter" idx="10"/>
          </p:nvPr>
        </p:nvSpPr>
        <p:spPr/>
        <p:txBody>
          <a:bodyPr/>
          <a:lstStyle>
            <a:lvl1pPr>
              <a:defRPr/>
            </a:lvl1pPr>
          </a:lstStyle>
          <a:p>
            <a:pPr>
              <a:defRPr/>
            </a:pPr>
            <a:fld id="{38AFFADE-6437-5B48-81AD-FC3E74235FAF}" type="slidenum">
              <a:rPr lang="en-GB" altLang="en-US"/>
              <a:pPr>
                <a:defRPr/>
              </a:pPr>
              <a:t>‹#›</a:t>
            </a:fld>
            <a:endParaRPr lang="en-GB" altLang="en-US"/>
          </a:p>
        </p:txBody>
      </p:sp>
    </p:spTree>
    <p:extLst>
      <p:ext uri="{BB962C8B-B14F-4D97-AF65-F5344CB8AC3E}">
        <p14:creationId xmlns:p14="http://schemas.microsoft.com/office/powerpoint/2010/main" val="115843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2" name="Imagen 6">
            <a:extLst>
              <a:ext uri="{FF2B5EF4-FFF2-40B4-BE49-F238E27FC236}">
                <a16:creationId xmlns:a16="http://schemas.microsoft.com/office/drawing/2014/main" id="{7F42F76E-2B29-734E-9BB0-15FE0CEDB45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677989"/>
            <a:ext cx="121920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fecha 3">
            <a:extLst>
              <a:ext uri="{FF2B5EF4-FFF2-40B4-BE49-F238E27FC236}">
                <a16:creationId xmlns:a16="http://schemas.microsoft.com/office/drawing/2014/main" id="{FE544216-BDC5-0B4E-A948-5F4B6E373FEF}"/>
              </a:ext>
            </a:extLst>
          </p:cNvPr>
          <p:cNvSpPr txBox="1">
            <a:spLocks/>
          </p:cNvSpPr>
          <p:nvPr userDrawn="1"/>
        </p:nvSpPr>
        <p:spPr>
          <a:xfrm>
            <a:off x="353485" y="6291263"/>
            <a:ext cx="11442700" cy="285750"/>
          </a:xfrm>
          <a:prstGeom prst="rect">
            <a:avLst/>
          </a:prstGeom>
        </p:spPr>
        <p:txBody>
          <a:bodyPr lIns="0" tIns="0" rIns="0" bIns="0"/>
          <a:lstStyle>
            <a:lvl1pPr algn="ctr">
              <a:defRPr lang="en-GB" sz="700" b="1" i="1" dirty="0" smtClean="0">
                <a:latin typeface="Arial" pitchFamily="34" charset="0"/>
                <a:ea typeface="ＭＳ Ｐゴシック"/>
                <a:cs typeface="ＭＳ Ｐゴシック"/>
              </a:defRPr>
            </a:lvl1pPr>
          </a:lstStyle>
          <a:p>
            <a:pPr eaLnBrk="1" hangingPunct="1">
              <a:defRPr/>
            </a:pPr>
            <a:r>
              <a:rPr lang="es-ES" sz="600" b="0" err="1">
                <a:solidFill>
                  <a:srgbClr val="003F87"/>
                </a:solidFill>
                <a:latin typeface="Verdana"/>
                <a:ea typeface="Times New Roman"/>
                <a:cs typeface="Verdana"/>
              </a:rPr>
              <a:t>Trademarks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Elecnor</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b="0">
                <a:solidFill>
                  <a:srgbClr val="003F87"/>
                </a:solidFill>
                <a:latin typeface="Verdana"/>
                <a:ea typeface="Times New Roman"/>
                <a:cs typeface="Verdana"/>
              </a:rPr>
              <a:t>and </a:t>
            </a:r>
            <a:r>
              <a:rPr lang="es-ES" sz="600" b="0" err="1">
                <a:solidFill>
                  <a:srgbClr val="003F87"/>
                </a:solidFill>
                <a:latin typeface="Verdana"/>
                <a:ea typeface="Times New Roman"/>
                <a:cs typeface="Verdana"/>
              </a:rPr>
              <a:t>the</a:t>
            </a:r>
            <a:r>
              <a:rPr lang="es-ES" sz="600" b="0">
                <a:solidFill>
                  <a:srgbClr val="003F87"/>
                </a:solidFill>
                <a:latin typeface="Verdana"/>
                <a:ea typeface="Times New Roman"/>
                <a:cs typeface="Verdana"/>
              </a:rPr>
              <a:t> logo of </a:t>
            </a:r>
            <a:r>
              <a:rPr lang="es-ES" sz="600" b="0" err="1">
                <a:solidFill>
                  <a:srgbClr val="003F87"/>
                </a:solidFill>
                <a:latin typeface="Verdana"/>
                <a:ea typeface="Times New Roman"/>
                <a:cs typeface="Verdana"/>
              </a:rPr>
              <a:t>Deimos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Elecnor</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Group</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encompass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Elecnor</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Group’s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companies</a:t>
            </a:r>
            <a:r>
              <a:rPr lang="es-ES" sz="600" b="0">
                <a:solidFill>
                  <a:srgbClr val="003F87"/>
                </a:solidFill>
                <a:latin typeface="Verdana"/>
                <a:ea typeface="Times New Roman"/>
                <a:cs typeface="Verdana"/>
              </a:rPr>
              <a:t> of </a:t>
            </a:r>
            <a:r>
              <a:rPr lang="es-ES" sz="600" b="0" err="1">
                <a:solidFill>
                  <a:srgbClr val="003F87"/>
                </a:solidFill>
                <a:latin typeface="Verdana"/>
                <a:ea typeface="Times New Roman"/>
                <a:cs typeface="Verdana"/>
              </a:rPr>
              <a:t>Aerospace</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Technology</a:t>
            </a:r>
            <a:r>
              <a:rPr lang="es-ES" sz="600" b="0">
                <a:solidFill>
                  <a:srgbClr val="003F87"/>
                </a:solidFill>
                <a:latin typeface="Verdana"/>
                <a:ea typeface="Times New Roman"/>
                <a:cs typeface="Verdana"/>
              </a:rPr>
              <a:t> and </a:t>
            </a:r>
            <a:r>
              <a:rPr lang="es-ES" sz="600" b="0" err="1">
                <a:solidFill>
                  <a:srgbClr val="003F87"/>
                </a:solidFill>
                <a:latin typeface="Verdana"/>
                <a:ea typeface="Times New Roman"/>
                <a:cs typeface="Verdana"/>
              </a:rPr>
              <a:t>Information</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Systems</a:t>
            </a:r>
            <a:r>
              <a:rPr lang="es-ES" sz="600" b="0">
                <a:solidFill>
                  <a:srgbClr val="003F87"/>
                </a:solidFill>
                <a:latin typeface="Verdana"/>
                <a:ea typeface="Times New Roman"/>
                <a:cs typeface="Verdana"/>
              </a:rPr>
              <a:t>:</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S.L.U. </a:t>
            </a:r>
            <a:r>
              <a:rPr lang="es-ES" sz="600" b="0">
                <a:solidFill>
                  <a:srgbClr val="003F87"/>
                </a:solidFill>
                <a:latin typeface="Verdana"/>
                <a:ea typeface="Times New Roman"/>
                <a:cs typeface="Verdana"/>
              </a:rPr>
              <a:t>(Tres Cantos, Madrid, </a:t>
            </a:r>
            <a:r>
              <a:rPr lang="es-ES" sz="600" b="0" err="1">
                <a:solidFill>
                  <a:srgbClr val="003F87"/>
                </a:solidFill>
                <a:latin typeface="Verdana"/>
                <a:ea typeface="Times New Roman"/>
                <a:cs typeface="Verdana"/>
              </a:rPr>
              <a:t>Spain</a:t>
            </a:r>
            <a:r>
              <a:rPr lang="es-ES" sz="600" b="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Engenharia</a:t>
            </a:r>
            <a:r>
              <a:rPr lang="es-ES" sz="600">
                <a:solidFill>
                  <a:srgbClr val="003F87"/>
                </a:solidFill>
                <a:latin typeface="Verdana"/>
                <a:ea typeface="Times New Roman"/>
                <a:cs typeface="Verdana"/>
              </a:rPr>
              <a:t> S.A.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Lisbon</a:t>
            </a:r>
            <a:r>
              <a:rPr lang="es-ES" sz="600" b="0">
                <a:solidFill>
                  <a:srgbClr val="003F87"/>
                </a:solidFill>
                <a:latin typeface="Verdana"/>
                <a:ea typeface="Times New Roman"/>
                <a:cs typeface="Verdana"/>
              </a:rPr>
              <a:t>, Portugal),</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Castilla La Mancha S.L.U.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Puertollano,Ciudad</a:t>
            </a:r>
            <a:r>
              <a:rPr lang="es-ES" sz="600" b="0">
                <a:solidFill>
                  <a:srgbClr val="003F87"/>
                </a:solidFill>
                <a:latin typeface="Verdana"/>
                <a:ea typeface="Times New Roman"/>
                <a:cs typeface="Verdana"/>
              </a:rPr>
              <a:t> Real, </a:t>
            </a:r>
            <a:r>
              <a:rPr lang="es-ES" sz="600" b="0" err="1">
                <a:solidFill>
                  <a:srgbClr val="003F87"/>
                </a:solidFill>
                <a:latin typeface="Verdana"/>
                <a:ea typeface="Times New Roman"/>
                <a:cs typeface="Verdana"/>
              </a:rPr>
              <a:t>Spain</a:t>
            </a:r>
            <a:r>
              <a:rPr lang="es-ES" sz="600" b="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UK Ltd.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Harwell</a:t>
            </a:r>
            <a:r>
              <a:rPr lang="es-ES" sz="600" b="0">
                <a:solidFill>
                  <a:srgbClr val="003F87"/>
                </a:solidFill>
                <a:latin typeface="Verdana"/>
                <a:ea typeface="Times New Roman"/>
                <a:cs typeface="Verdana"/>
              </a:rPr>
              <a:t>, Oxford, </a:t>
            </a:r>
            <a:r>
              <a:rPr lang="es-ES" sz="600" b="0" err="1">
                <a:solidFill>
                  <a:srgbClr val="003F87"/>
                </a:solidFill>
                <a:latin typeface="Verdana"/>
                <a:ea typeface="Times New Roman"/>
                <a:cs typeface="Verdana"/>
              </a:rPr>
              <a:t>United</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Kingdom</a:t>
            </a:r>
            <a:r>
              <a:rPr lang="es-ES" sz="600" b="0">
                <a:solidFill>
                  <a:srgbClr val="003F87"/>
                </a:solidFill>
                <a:latin typeface="Verdana"/>
                <a:ea typeface="Times New Roman"/>
                <a:cs typeface="Verdana"/>
              </a:rPr>
              <a:t>),</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S.R.L.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Bucharest</a:t>
            </a:r>
            <a:r>
              <a:rPr lang="es-ES" sz="600" b="0">
                <a:solidFill>
                  <a:srgbClr val="003F87"/>
                </a:solidFill>
                <a:latin typeface="Verdana"/>
                <a:ea typeface="Times New Roman"/>
                <a:cs typeface="Verdana"/>
              </a:rPr>
              <a:t>, Romania).</a:t>
            </a:r>
            <a:r>
              <a:rPr lang="es-ES" sz="600" b="0" i="0">
                <a:solidFill>
                  <a:srgbClr val="003F87"/>
                </a:solidFill>
                <a:latin typeface="Verdana" pitchFamily="34" charset="0"/>
                <a:ea typeface="Verdana" pitchFamily="34" charset="0"/>
                <a:cs typeface="Verdana" pitchFamily="34" charset="0"/>
              </a:rPr>
              <a:t> </a:t>
            </a:r>
            <a:r>
              <a:rPr lang="en-US" sz="600" b="0">
                <a:solidFill>
                  <a:srgbClr val="003F87"/>
                </a:solidFill>
                <a:latin typeface="Verdana" pitchFamily="34" charset="0"/>
                <a:ea typeface="Verdana" pitchFamily="34" charset="0"/>
                <a:cs typeface="Verdana" pitchFamily="34" charset="0"/>
              </a:rPr>
              <a:t> </a:t>
            </a:r>
            <a:br>
              <a:rPr lang="en-US" sz="600">
                <a:latin typeface="Verdana" pitchFamily="34" charset="0"/>
                <a:ea typeface="Verdana" pitchFamily="34" charset="0"/>
                <a:cs typeface="Verdana" pitchFamily="34" charset="0"/>
              </a:rPr>
            </a:br>
            <a:r>
              <a:rPr sz="600">
                <a:solidFill>
                  <a:srgbClr val="003F87"/>
                </a:solidFill>
                <a:latin typeface="Verdana" pitchFamily="34" charset="0"/>
                <a:ea typeface="Verdana" pitchFamily="34" charset="0"/>
                <a:cs typeface="Verdana" pitchFamily="34" charset="0"/>
              </a:rPr>
              <a:t> </a:t>
            </a:r>
          </a:p>
        </p:txBody>
      </p:sp>
      <p:sp>
        <p:nvSpPr>
          <p:cNvPr id="4" name="Marcador de número de diapositiva 5">
            <a:extLst>
              <a:ext uri="{FF2B5EF4-FFF2-40B4-BE49-F238E27FC236}">
                <a16:creationId xmlns:a16="http://schemas.microsoft.com/office/drawing/2014/main" id="{87448993-5D01-E946-AB2C-33E8EDCE1467}"/>
              </a:ext>
            </a:extLst>
          </p:cNvPr>
          <p:cNvSpPr>
            <a:spLocks noGrp="1"/>
          </p:cNvSpPr>
          <p:nvPr>
            <p:ph type="sldNum" sz="quarter" idx="10"/>
          </p:nvPr>
        </p:nvSpPr>
        <p:spPr/>
        <p:txBody>
          <a:bodyPr/>
          <a:lstStyle>
            <a:lvl1pPr>
              <a:defRPr/>
            </a:lvl1pPr>
          </a:lstStyle>
          <a:p>
            <a:pPr>
              <a:defRPr/>
            </a:pPr>
            <a:fld id="{19F762F5-63C6-D24A-8219-7553EFB1106B}" type="slidenum">
              <a:rPr lang="en-GB" altLang="en-US"/>
              <a:pPr>
                <a:defRPr/>
              </a:pPr>
              <a:t>‹#›</a:t>
            </a:fld>
            <a:endParaRPr lang="en-GB" altLang="en-US"/>
          </a:p>
        </p:txBody>
      </p:sp>
    </p:spTree>
    <p:extLst>
      <p:ext uri="{BB962C8B-B14F-4D97-AF65-F5344CB8AC3E}">
        <p14:creationId xmlns:p14="http://schemas.microsoft.com/office/powerpoint/2010/main" val="22442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g419390c0d5_1_13"/>
          <p:cNvSpPr txBox="1">
            <a:spLocks noGrp="1"/>
          </p:cNvSpPr>
          <p:nvPr>
            <p:ph type="title"/>
          </p:nvPr>
        </p:nvSpPr>
        <p:spPr>
          <a:xfrm>
            <a:off x="309076" y="136525"/>
            <a:ext cx="11578200" cy="685800"/>
          </a:xfrm>
          <a:prstGeom prst="rect">
            <a:avLst/>
          </a:prstGeom>
          <a:noFill/>
          <a:ln>
            <a:noFill/>
          </a:ln>
        </p:spPr>
        <p:txBody>
          <a:bodyPr spcFirstLastPara="1" wrap="square" lIns="121875" tIns="60925" rIns="121875" bIns="60925" anchor="ctr" anchorCtr="0">
            <a:noAutofit/>
          </a:bodyPr>
          <a:lstStyle>
            <a:lvl1pPr lvl="0" algn="ctr" rtl="0">
              <a:lnSpc>
                <a:spcPct val="90000"/>
              </a:lnSpc>
              <a:spcBef>
                <a:spcPts val="0"/>
              </a:spcBef>
              <a:spcAft>
                <a:spcPts val="0"/>
              </a:spcAft>
              <a:buSzPts val="1900"/>
              <a:buNone/>
              <a:defRPr sz="3200"/>
            </a:lvl1pPr>
            <a:lvl2pPr lvl="1" algn="ctr" rtl="0">
              <a:lnSpc>
                <a:spcPct val="90000"/>
              </a:lnSpc>
              <a:spcBef>
                <a:spcPts val="0"/>
              </a:spcBef>
              <a:spcAft>
                <a:spcPts val="0"/>
              </a:spcAft>
              <a:buSzPts val="1900"/>
              <a:buNone/>
              <a:defRPr sz="1900"/>
            </a:lvl2pPr>
            <a:lvl3pPr lvl="2" algn="ctr" rtl="0">
              <a:lnSpc>
                <a:spcPct val="90000"/>
              </a:lnSpc>
              <a:spcBef>
                <a:spcPts val="0"/>
              </a:spcBef>
              <a:spcAft>
                <a:spcPts val="0"/>
              </a:spcAft>
              <a:buSzPts val="1900"/>
              <a:buNone/>
              <a:defRPr sz="1900"/>
            </a:lvl3pPr>
            <a:lvl4pPr lvl="3" algn="ctr" rtl="0">
              <a:lnSpc>
                <a:spcPct val="90000"/>
              </a:lnSpc>
              <a:spcBef>
                <a:spcPts val="0"/>
              </a:spcBef>
              <a:spcAft>
                <a:spcPts val="0"/>
              </a:spcAft>
              <a:buSzPts val="1900"/>
              <a:buNone/>
              <a:defRPr sz="1900"/>
            </a:lvl4pPr>
            <a:lvl5pPr lvl="4" algn="ctr" rtl="0">
              <a:lnSpc>
                <a:spcPct val="90000"/>
              </a:lnSpc>
              <a:spcBef>
                <a:spcPts val="0"/>
              </a:spcBef>
              <a:spcAft>
                <a:spcPts val="0"/>
              </a:spcAft>
              <a:buSzPts val="1900"/>
              <a:buNone/>
              <a:defRPr sz="1900"/>
            </a:lvl5pPr>
            <a:lvl6pPr lvl="5" algn="ctr" rtl="0">
              <a:lnSpc>
                <a:spcPct val="90000"/>
              </a:lnSpc>
              <a:spcBef>
                <a:spcPts val="0"/>
              </a:spcBef>
              <a:spcAft>
                <a:spcPts val="0"/>
              </a:spcAft>
              <a:buSzPts val="1900"/>
              <a:buNone/>
              <a:defRPr sz="1900"/>
            </a:lvl6pPr>
            <a:lvl7pPr lvl="6" algn="ctr" rtl="0">
              <a:lnSpc>
                <a:spcPct val="90000"/>
              </a:lnSpc>
              <a:spcBef>
                <a:spcPts val="0"/>
              </a:spcBef>
              <a:spcAft>
                <a:spcPts val="0"/>
              </a:spcAft>
              <a:buSzPts val="1900"/>
              <a:buNone/>
              <a:defRPr sz="1900"/>
            </a:lvl7pPr>
            <a:lvl8pPr lvl="7" algn="ctr" rtl="0">
              <a:lnSpc>
                <a:spcPct val="90000"/>
              </a:lnSpc>
              <a:spcBef>
                <a:spcPts val="0"/>
              </a:spcBef>
              <a:spcAft>
                <a:spcPts val="0"/>
              </a:spcAft>
              <a:buSzPts val="1900"/>
              <a:buNone/>
              <a:defRPr sz="1900"/>
            </a:lvl8pPr>
            <a:lvl9pPr lvl="8" algn="ctr" rtl="0">
              <a:lnSpc>
                <a:spcPct val="90000"/>
              </a:lnSpc>
              <a:spcBef>
                <a:spcPts val="0"/>
              </a:spcBef>
              <a:spcAft>
                <a:spcPts val="0"/>
              </a:spcAft>
              <a:buSzPts val="1900"/>
              <a:buNone/>
              <a:defRPr sz="1900"/>
            </a:lvl9pPr>
          </a:lstStyle>
          <a:p>
            <a:endParaRPr/>
          </a:p>
        </p:txBody>
      </p:sp>
      <p:sp>
        <p:nvSpPr>
          <p:cNvPr id="22" name="Google Shape;22;g419390c0d5_1_13"/>
          <p:cNvSpPr txBox="1">
            <a:spLocks noGrp="1"/>
          </p:cNvSpPr>
          <p:nvPr>
            <p:ph type="body" idx="1"/>
          </p:nvPr>
        </p:nvSpPr>
        <p:spPr>
          <a:xfrm>
            <a:off x="461433" y="1279525"/>
            <a:ext cx="11277600" cy="4891200"/>
          </a:xfrm>
          <a:prstGeom prst="rect">
            <a:avLst/>
          </a:prstGeom>
          <a:noFill/>
          <a:ln>
            <a:noFill/>
          </a:ln>
        </p:spPr>
        <p:txBody>
          <a:bodyPr spcFirstLastPara="1" wrap="square" lIns="121875" tIns="60925" rIns="121875" bIns="60925" anchor="t" anchorCtr="0">
            <a:noAutofit/>
          </a:bodyPr>
          <a:lstStyle>
            <a:lvl1pPr marL="311150" lvl="0" indent="-285750" algn="l" rtl="0">
              <a:lnSpc>
                <a:spcPct val="100000"/>
              </a:lnSpc>
              <a:spcBef>
                <a:spcPts val="600"/>
              </a:spcBef>
              <a:spcAft>
                <a:spcPts val="0"/>
              </a:spcAft>
              <a:buSzPct val="100000"/>
              <a:buFont typeface="Arial" panose="020B0604020202020204" pitchFamily="34" charset="0"/>
              <a:buChar char="•"/>
              <a:defRPr sz="2400">
                <a:solidFill>
                  <a:schemeClr val="dk2"/>
                </a:solidFill>
              </a:defRPr>
            </a:lvl1pPr>
            <a:lvl2pPr marL="914400" lvl="1" indent="-400050" algn="l" rtl="0">
              <a:lnSpc>
                <a:spcPct val="100000"/>
              </a:lnSpc>
              <a:spcBef>
                <a:spcPts val="500"/>
              </a:spcBef>
              <a:spcAft>
                <a:spcPts val="0"/>
              </a:spcAft>
              <a:buSzPts val="2700"/>
              <a:buFont typeface="Helvetica Neue Light"/>
              <a:buChar char="–"/>
              <a:defRPr sz="1900">
                <a:solidFill>
                  <a:schemeClr val="dk2"/>
                </a:solidFill>
              </a:defRPr>
            </a:lvl2pPr>
            <a:lvl3pPr marL="1371600" lvl="2" indent="-228600" algn="l" rtl="0">
              <a:lnSpc>
                <a:spcPct val="100000"/>
              </a:lnSpc>
              <a:spcBef>
                <a:spcPts val="500"/>
              </a:spcBef>
              <a:spcAft>
                <a:spcPts val="0"/>
              </a:spcAft>
              <a:buSzPts val="1900"/>
              <a:buNone/>
              <a:defRPr sz="1900"/>
            </a:lvl3pPr>
            <a:lvl4pPr marL="1828800" lvl="3" indent="-228600" algn="l" rtl="0">
              <a:lnSpc>
                <a:spcPct val="100000"/>
              </a:lnSpc>
              <a:spcBef>
                <a:spcPts val="500"/>
              </a:spcBef>
              <a:spcAft>
                <a:spcPts val="0"/>
              </a:spcAft>
              <a:buSzPts val="1900"/>
              <a:buNone/>
              <a:defRPr sz="1900"/>
            </a:lvl4pPr>
            <a:lvl5pPr marL="2286000" lvl="4" indent="-228600" algn="l" rtl="0">
              <a:lnSpc>
                <a:spcPct val="100000"/>
              </a:lnSpc>
              <a:spcBef>
                <a:spcPts val="500"/>
              </a:spcBef>
              <a:spcAft>
                <a:spcPts val="0"/>
              </a:spcAft>
              <a:buSzPts val="1900"/>
              <a:buNone/>
              <a:defRPr sz="1900"/>
            </a:lvl5pPr>
            <a:lvl6pPr marL="2743200" lvl="5" indent="-381000" algn="l" rtl="0">
              <a:lnSpc>
                <a:spcPct val="100000"/>
              </a:lnSpc>
              <a:spcBef>
                <a:spcPts val="500"/>
              </a:spcBef>
              <a:spcAft>
                <a:spcPts val="0"/>
              </a:spcAft>
              <a:buSzPts val="2400"/>
              <a:buChar char="»"/>
              <a:defRPr sz="1900"/>
            </a:lvl6pPr>
            <a:lvl7pPr marL="3200400" lvl="6" indent="-381000" algn="l" rtl="0">
              <a:lnSpc>
                <a:spcPct val="100000"/>
              </a:lnSpc>
              <a:spcBef>
                <a:spcPts val="500"/>
              </a:spcBef>
              <a:spcAft>
                <a:spcPts val="0"/>
              </a:spcAft>
              <a:buSzPts val="2400"/>
              <a:buChar char="»"/>
              <a:defRPr sz="1900"/>
            </a:lvl7pPr>
            <a:lvl8pPr marL="3657600" lvl="7" indent="-381000" algn="l" rtl="0">
              <a:lnSpc>
                <a:spcPct val="100000"/>
              </a:lnSpc>
              <a:spcBef>
                <a:spcPts val="500"/>
              </a:spcBef>
              <a:spcAft>
                <a:spcPts val="0"/>
              </a:spcAft>
              <a:buSzPts val="2400"/>
              <a:buChar char="»"/>
              <a:defRPr sz="1900"/>
            </a:lvl8pPr>
            <a:lvl9pPr marL="4114800" lvl="8" indent="-381000" algn="l" rtl="0">
              <a:lnSpc>
                <a:spcPct val="100000"/>
              </a:lnSpc>
              <a:spcBef>
                <a:spcPts val="500"/>
              </a:spcBef>
              <a:spcAft>
                <a:spcPts val="0"/>
              </a:spcAft>
              <a:buSzPts val="2400"/>
              <a:buChar char="»"/>
              <a:defRPr sz="1900"/>
            </a:lvl9pPr>
          </a:lstStyle>
          <a:p>
            <a:endParaRPr dirty="0"/>
          </a:p>
        </p:txBody>
      </p:sp>
      <p:sp>
        <p:nvSpPr>
          <p:cNvPr id="23" name="Google Shape;23;g419390c0d5_1_13"/>
          <p:cNvSpPr txBox="1">
            <a:spLocks noGrp="1"/>
          </p:cNvSpPr>
          <p:nvPr>
            <p:ph type="ftr" idx="11"/>
          </p:nvPr>
        </p:nvSpPr>
        <p:spPr>
          <a:xfrm>
            <a:off x="309076" y="6516855"/>
            <a:ext cx="11578200" cy="204600"/>
          </a:xfrm>
          <a:prstGeom prst="rect">
            <a:avLst/>
          </a:prstGeom>
          <a:noFill/>
          <a:ln>
            <a:noFill/>
          </a:ln>
        </p:spPr>
        <p:txBody>
          <a:bodyPr spcFirstLastPara="1" wrap="square" lIns="121875" tIns="60925" rIns="121875" bIns="60925" anchor="t" anchorCtr="0">
            <a:noAutofit/>
          </a:bodyPr>
          <a:lstStyle>
            <a:lvl1pPr lvl="0" algn="ctr" rtl="0">
              <a:lnSpc>
                <a:spcPct val="100000"/>
              </a:lnSpc>
              <a:spcBef>
                <a:spcPts val="0"/>
              </a:spcBef>
              <a:spcAft>
                <a:spcPts val="0"/>
              </a:spcAft>
              <a:buSzPts val="1900"/>
              <a:buNone/>
              <a:defRPr sz="1100" b="0" i="0">
                <a:solidFill>
                  <a:srgbClr val="002C43"/>
                </a:solidFill>
                <a:latin typeface="Helvetica Neue"/>
                <a:ea typeface="Helvetica Neue"/>
                <a:cs typeface="Helvetica Neue"/>
                <a:sym typeface="Helvetica Neue"/>
              </a:defRPr>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En blanc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3AAFD42D-BC39-2B4F-98BF-239615ED1100}"/>
              </a:ext>
            </a:extLst>
          </p:cNvPr>
          <p:cNvPicPr>
            <a:picLocks noChangeAspect="1"/>
          </p:cNvPicPr>
          <p:nvPr userDrawn="1"/>
        </p:nvPicPr>
        <p:blipFill>
          <a:blip r:embed="rId2" cstate="hqprint">
            <a:extLst>
              <a:ext uri="{28A0092B-C50C-407E-A947-70E740481C1C}">
                <a14:useLocalDpi xmlns:a14="http://schemas.microsoft.com/office/drawing/2010/main"/>
              </a:ext>
            </a:extLst>
          </a:blip>
          <a:srcRect t="36990"/>
          <a:stretch>
            <a:fillRect/>
          </a:stretch>
        </p:blipFill>
        <p:spPr bwMode="auto">
          <a:xfrm>
            <a:off x="0" y="0"/>
            <a:ext cx="12192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arcador de fecha 3">
            <a:extLst>
              <a:ext uri="{FF2B5EF4-FFF2-40B4-BE49-F238E27FC236}">
                <a16:creationId xmlns:a16="http://schemas.microsoft.com/office/drawing/2014/main" id="{267002A8-28C2-5A44-9D97-2B6FD5C2DF42}"/>
              </a:ext>
            </a:extLst>
          </p:cNvPr>
          <p:cNvSpPr txBox="1">
            <a:spLocks/>
          </p:cNvSpPr>
          <p:nvPr userDrawn="1"/>
        </p:nvSpPr>
        <p:spPr>
          <a:xfrm>
            <a:off x="353485" y="6291263"/>
            <a:ext cx="11442700" cy="285750"/>
          </a:xfrm>
          <a:prstGeom prst="rect">
            <a:avLst/>
          </a:prstGeom>
        </p:spPr>
        <p:txBody>
          <a:bodyPr lIns="0" tIns="0" rIns="0" bIns="0"/>
          <a:lstStyle>
            <a:lvl1pPr algn="ctr">
              <a:defRPr lang="en-GB" sz="700" b="1" i="1" dirty="0" smtClean="0">
                <a:latin typeface="Arial" pitchFamily="34" charset="0"/>
                <a:ea typeface="ＭＳ Ｐゴシック"/>
                <a:cs typeface="ＭＳ Ｐゴシック"/>
              </a:defRPr>
            </a:lvl1pPr>
          </a:lstStyle>
          <a:p>
            <a:pPr eaLnBrk="1" hangingPunct="1">
              <a:defRPr/>
            </a:pPr>
            <a:r>
              <a:rPr lang="es-ES" sz="600" b="0" err="1">
                <a:solidFill>
                  <a:srgbClr val="003F87"/>
                </a:solidFill>
                <a:latin typeface="Verdana"/>
                <a:ea typeface="Times New Roman"/>
                <a:cs typeface="Verdana"/>
              </a:rPr>
              <a:t>Trademarks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Elecnor</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b="0">
                <a:solidFill>
                  <a:srgbClr val="003F87"/>
                </a:solidFill>
                <a:latin typeface="Verdana"/>
                <a:ea typeface="Times New Roman"/>
                <a:cs typeface="Verdana"/>
              </a:rPr>
              <a:t>and </a:t>
            </a:r>
            <a:r>
              <a:rPr lang="es-ES" sz="600" b="0" err="1">
                <a:solidFill>
                  <a:srgbClr val="003F87"/>
                </a:solidFill>
                <a:latin typeface="Verdana"/>
                <a:ea typeface="Times New Roman"/>
                <a:cs typeface="Verdana"/>
              </a:rPr>
              <a:t>the</a:t>
            </a:r>
            <a:r>
              <a:rPr lang="es-ES" sz="600" b="0">
                <a:solidFill>
                  <a:srgbClr val="003F87"/>
                </a:solidFill>
                <a:latin typeface="Verdana"/>
                <a:ea typeface="Times New Roman"/>
                <a:cs typeface="Verdana"/>
              </a:rPr>
              <a:t> logo of </a:t>
            </a:r>
            <a:r>
              <a:rPr lang="es-ES" sz="600" b="0" err="1">
                <a:solidFill>
                  <a:srgbClr val="003F87"/>
                </a:solidFill>
                <a:latin typeface="Verdana"/>
                <a:ea typeface="Times New Roman"/>
                <a:cs typeface="Verdana"/>
              </a:rPr>
              <a:t>Deimos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Elecnor</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Group</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encompass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Elecnor</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Group’s</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companies</a:t>
            </a:r>
            <a:r>
              <a:rPr lang="es-ES" sz="600" b="0">
                <a:solidFill>
                  <a:srgbClr val="003F87"/>
                </a:solidFill>
                <a:latin typeface="Verdana"/>
                <a:ea typeface="Times New Roman"/>
                <a:cs typeface="Verdana"/>
              </a:rPr>
              <a:t> of </a:t>
            </a:r>
            <a:r>
              <a:rPr lang="es-ES" sz="600" b="0" err="1">
                <a:solidFill>
                  <a:srgbClr val="003F87"/>
                </a:solidFill>
                <a:latin typeface="Verdana"/>
                <a:ea typeface="Times New Roman"/>
                <a:cs typeface="Verdana"/>
              </a:rPr>
              <a:t>Aerospace</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Technology</a:t>
            </a:r>
            <a:r>
              <a:rPr lang="es-ES" sz="600" b="0">
                <a:solidFill>
                  <a:srgbClr val="003F87"/>
                </a:solidFill>
                <a:latin typeface="Verdana"/>
                <a:ea typeface="Times New Roman"/>
                <a:cs typeface="Verdana"/>
              </a:rPr>
              <a:t> and </a:t>
            </a:r>
            <a:r>
              <a:rPr lang="es-ES" sz="600" b="0" err="1">
                <a:solidFill>
                  <a:srgbClr val="003F87"/>
                </a:solidFill>
                <a:latin typeface="Verdana"/>
                <a:ea typeface="Times New Roman"/>
                <a:cs typeface="Verdana"/>
              </a:rPr>
              <a:t>Information</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Systems</a:t>
            </a:r>
            <a:r>
              <a:rPr lang="es-ES" sz="600" b="0">
                <a:solidFill>
                  <a:srgbClr val="003F87"/>
                </a:solidFill>
                <a:latin typeface="Verdana"/>
                <a:ea typeface="Times New Roman"/>
                <a:cs typeface="Verdana"/>
              </a:rPr>
              <a:t>:</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S.L.U. </a:t>
            </a:r>
            <a:r>
              <a:rPr lang="es-ES" sz="600" b="0">
                <a:solidFill>
                  <a:srgbClr val="003F87"/>
                </a:solidFill>
                <a:latin typeface="Verdana"/>
                <a:ea typeface="Times New Roman"/>
                <a:cs typeface="Verdana"/>
              </a:rPr>
              <a:t>(Tres Cantos, Madrid, </a:t>
            </a:r>
            <a:r>
              <a:rPr lang="es-ES" sz="600" b="0" err="1">
                <a:solidFill>
                  <a:srgbClr val="003F87"/>
                </a:solidFill>
                <a:latin typeface="Verdana"/>
                <a:ea typeface="Times New Roman"/>
                <a:cs typeface="Verdana"/>
              </a:rPr>
              <a:t>Spain</a:t>
            </a:r>
            <a:r>
              <a:rPr lang="es-ES" sz="600" b="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Engenharia</a:t>
            </a:r>
            <a:r>
              <a:rPr lang="es-ES" sz="600">
                <a:solidFill>
                  <a:srgbClr val="003F87"/>
                </a:solidFill>
                <a:latin typeface="Verdana"/>
                <a:ea typeface="Times New Roman"/>
                <a:cs typeface="Verdana"/>
              </a:rPr>
              <a:t> S.A.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Lisbon</a:t>
            </a:r>
            <a:r>
              <a:rPr lang="es-ES" sz="600" b="0">
                <a:solidFill>
                  <a:srgbClr val="003F87"/>
                </a:solidFill>
                <a:latin typeface="Verdana"/>
                <a:ea typeface="Times New Roman"/>
                <a:cs typeface="Verdana"/>
              </a:rPr>
              <a:t>, Portugal),</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Castilla La Mancha S.L.U.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Puertollano,Ciudad</a:t>
            </a:r>
            <a:r>
              <a:rPr lang="es-ES" sz="600" b="0">
                <a:solidFill>
                  <a:srgbClr val="003F87"/>
                </a:solidFill>
                <a:latin typeface="Verdana"/>
                <a:ea typeface="Times New Roman"/>
                <a:cs typeface="Verdana"/>
              </a:rPr>
              <a:t> Real, </a:t>
            </a:r>
            <a:r>
              <a:rPr lang="es-ES" sz="600" b="0" err="1">
                <a:solidFill>
                  <a:srgbClr val="003F87"/>
                </a:solidFill>
                <a:latin typeface="Verdana"/>
                <a:ea typeface="Times New Roman"/>
                <a:cs typeface="Verdana"/>
              </a:rPr>
              <a:t>Spain</a:t>
            </a:r>
            <a:r>
              <a:rPr lang="es-ES" sz="600" b="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UK Ltd.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Harwell</a:t>
            </a:r>
            <a:r>
              <a:rPr lang="es-ES" sz="600" b="0">
                <a:solidFill>
                  <a:srgbClr val="003F87"/>
                </a:solidFill>
                <a:latin typeface="Verdana"/>
                <a:ea typeface="Times New Roman"/>
                <a:cs typeface="Verdana"/>
              </a:rPr>
              <a:t>, Oxford, </a:t>
            </a:r>
            <a:r>
              <a:rPr lang="es-ES" sz="600" b="0" err="1">
                <a:solidFill>
                  <a:srgbClr val="003F87"/>
                </a:solidFill>
                <a:latin typeface="Verdana"/>
                <a:ea typeface="Times New Roman"/>
                <a:cs typeface="Verdana"/>
              </a:rPr>
              <a:t>United</a:t>
            </a:r>
            <a:r>
              <a:rPr lang="es-ES" sz="600" b="0">
                <a:solidFill>
                  <a:srgbClr val="003F87"/>
                </a:solidFill>
                <a:latin typeface="Verdana"/>
                <a:ea typeface="Times New Roman"/>
                <a:cs typeface="Verdana"/>
              </a:rPr>
              <a:t> </a:t>
            </a:r>
            <a:r>
              <a:rPr lang="es-ES" sz="600" b="0" err="1">
                <a:solidFill>
                  <a:srgbClr val="003F87"/>
                </a:solidFill>
                <a:latin typeface="Verdana"/>
                <a:ea typeface="Times New Roman"/>
                <a:cs typeface="Verdana"/>
              </a:rPr>
              <a:t>Kingdom</a:t>
            </a:r>
            <a:r>
              <a:rPr lang="es-ES" sz="600" b="0">
                <a:solidFill>
                  <a:srgbClr val="003F87"/>
                </a:solidFill>
                <a:latin typeface="Verdana"/>
                <a:ea typeface="Times New Roman"/>
                <a:cs typeface="Verdana"/>
              </a:rPr>
              <a:t>),</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Deimos</a:t>
            </a:r>
            <a:r>
              <a:rPr lang="es-ES" sz="600">
                <a:solidFill>
                  <a:srgbClr val="003F87"/>
                </a:solidFill>
                <a:latin typeface="Verdana"/>
                <a:ea typeface="Times New Roman"/>
                <a:cs typeface="Verdana"/>
              </a:rPr>
              <a:t> </a:t>
            </a:r>
            <a:r>
              <a:rPr lang="es-ES" sz="600" err="1">
                <a:solidFill>
                  <a:srgbClr val="003F87"/>
                </a:solidFill>
                <a:latin typeface="Verdana"/>
                <a:ea typeface="Times New Roman"/>
                <a:cs typeface="Verdana"/>
              </a:rPr>
              <a:t>Space</a:t>
            </a:r>
            <a:r>
              <a:rPr lang="es-ES" sz="600">
                <a:solidFill>
                  <a:srgbClr val="003F87"/>
                </a:solidFill>
                <a:latin typeface="Verdana"/>
                <a:ea typeface="Times New Roman"/>
                <a:cs typeface="Verdana"/>
              </a:rPr>
              <a:t> S.R.L. </a:t>
            </a:r>
            <a:r>
              <a:rPr lang="es-ES" sz="600" b="0">
                <a:solidFill>
                  <a:srgbClr val="003F87"/>
                </a:solidFill>
                <a:latin typeface="Verdana"/>
                <a:ea typeface="Times New Roman"/>
                <a:cs typeface="Verdana"/>
              </a:rPr>
              <a:t>(</a:t>
            </a:r>
            <a:r>
              <a:rPr lang="es-ES" sz="600" b="0" err="1">
                <a:solidFill>
                  <a:srgbClr val="003F87"/>
                </a:solidFill>
                <a:latin typeface="Verdana"/>
                <a:ea typeface="Times New Roman"/>
                <a:cs typeface="Verdana"/>
              </a:rPr>
              <a:t>Bucharest</a:t>
            </a:r>
            <a:r>
              <a:rPr lang="es-ES" sz="600" b="0">
                <a:solidFill>
                  <a:srgbClr val="003F87"/>
                </a:solidFill>
                <a:latin typeface="Verdana"/>
                <a:ea typeface="Times New Roman"/>
                <a:cs typeface="Verdana"/>
              </a:rPr>
              <a:t>, Romania).</a:t>
            </a:r>
            <a:r>
              <a:rPr lang="es-ES" sz="600" b="0" i="0">
                <a:solidFill>
                  <a:srgbClr val="003F87"/>
                </a:solidFill>
                <a:latin typeface="Verdana" pitchFamily="34" charset="0"/>
                <a:ea typeface="Verdana" pitchFamily="34" charset="0"/>
                <a:cs typeface="Verdana" pitchFamily="34" charset="0"/>
              </a:rPr>
              <a:t> </a:t>
            </a:r>
            <a:br>
              <a:rPr lang="en-US" sz="600">
                <a:latin typeface="Verdana" pitchFamily="34" charset="0"/>
                <a:ea typeface="Verdana" pitchFamily="34" charset="0"/>
                <a:cs typeface="Verdana" pitchFamily="34" charset="0"/>
              </a:rPr>
            </a:br>
            <a:r>
              <a:rPr sz="600">
                <a:solidFill>
                  <a:srgbClr val="003F87"/>
                </a:solidFill>
                <a:latin typeface="Verdana" pitchFamily="34" charset="0"/>
                <a:ea typeface="Verdana" pitchFamily="34" charset="0"/>
                <a:cs typeface="Verdana" pitchFamily="34" charset="0"/>
              </a:rPr>
              <a:t> </a:t>
            </a:r>
          </a:p>
        </p:txBody>
      </p:sp>
      <p:pic>
        <p:nvPicPr>
          <p:cNvPr id="6" name="Picture 4">
            <a:extLst>
              <a:ext uri="{FF2B5EF4-FFF2-40B4-BE49-F238E27FC236}">
                <a16:creationId xmlns:a16="http://schemas.microsoft.com/office/drawing/2014/main" id="{1337C2FB-4B77-9246-BDC8-F482E61B3C12}"/>
              </a:ext>
            </a:extLst>
          </p:cNvPr>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9465734" y="234950"/>
            <a:ext cx="207433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p:cNvSpPr>
            <a:spLocks noGrp="1"/>
          </p:cNvSpPr>
          <p:nvPr>
            <p:ph type="title"/>
          </p:nvPr>
        </p:nvSpPr>
        <p:spPr>
          <a:xfrm>
            <a:off x="3836931" y="2278977"/>
            <a:ext cx="7074757" cy="1143000"/>
          </a:xfrm>
        </p:spPr>
        <p:txBody>
          <a:bodyPr lIns="0" tIns="0" rIns="0" bIns="0" anchor="t"/>
          <a:lstStyle>
            <a:lvl1pPr algn="l">
              <a:defRPr sz="2300" b="1">
                <a:solidFill>
                  <a:srgbClr val="003F87"/>
                </a:solidFill>
              </a:defRPr>
            </a:lvl1pPr>
          </a:lstStyle>
          <a:p>
            <a:r>
              <a:rPr lang="en-GB" noProof="0" dirty="0" err="1"/>
              <a:t>Clic</a:t>
            </a:r>
            <a:r>
              <a:rPr lang="en-GB" noProof="0" dirty="0"/>
              <a:t> </a:t>
            </a:r>
            <a:r>
              <a:rPr lang="en-GB" noProof="0" dirty="0" err="1"/>
              <a:t>para</a:t>
            </a:r>
            <a:r>
              <a:rPr lang="en-GB" noProof="0" dirty="0"/>
              <a:t> </a:t>
            </a:r>
            <a:r>
              <a:rPr lang="en-GB" noProof="0" dirty="0" err="1"/>
              <a:t>editar</a:t>
            </a:r>
            <a:r>
              <a:rPr lang="en-GB" noProof="0" dirty="0"/>
              <a:t> </a:t>
            </a:r>
            <a:r>
              <a:rPr lang="en-GB" noProof="0" dirty="0" err="1"/>
              <a:t>título</a:t>
            </a:r>
            <a:endParaRPr lang="en-GB" noProof="0" dirty="0"/>
          </a:p>
        </p:txBody>
      </p:sp>
      <p:sp>
        <p:nvSpPr>
          <p:cNvPr id="8" name="Marcador de texto 10"/>
          <p:cNvSpPr>
            <a:spLocks noGrp="1"/>
          </p:cNvSpPr>
          <p:nvPr>
            <p:ph type="body" sz="quarter" idx="11"/>
          </p:nvPr>
        </p:nvSpPr>
        <p:spPr>
          <a:xfrm>
            <a:off x="3836931" y="3605312"/>
            <a:ext cx="7102069" cy="1361841"/>
          </a:xfrm>
          <a:prstGeom prst="rect">
            <a:avLst/>
          </a:prstGeom>
        </p:spPr>
        <p:txBody>
          <a:bodyPr lIns="0" tIns="0" rIns="0" bIns="0"/>
          <a:lstStyle>
            <a:lvl1pPr marL="358775" marR="0" indent="-358775" algn="l" defTabSz="914400" rtl="0" eaLnBrk="0" fontAlgn="base" latinLnBrk="0" hangingPunct="0">
              <a:lnSpc>
                <a:spcPct val="100000"/>
              </a:lnSpc>
              <a:spcBef>
                <a:spcPct val="20000"/>
              </a:spcBef>
              <a:spcAft>
                <a:spcPct val="0"/>
              </a:spcAft>
              <a:buClrTx/>
              <a:buSzTx/>
              <a:buFont typeface="+mj-lt"/>
              <a:buAutoNum type="arabicPeriod"/>
              <a:tabLst/>
              <a:defRPr sz="1800" baseline="0">
                <a:solidFill>
                  <a:srgbClr val="003F87"/>
                </a:solidFill>
              </a:defRPr>
            </a:lvl1pPr>
            <a:lvl2pPr marL="720725" indent="-360363">
              <a:buFont typeface="+mj-lt"/>
              <a:buAutoNum type="arabicPeriod"/>
              <a:defRPr sz="1800">
                <a:latin typeface="Verdana"/>
                <a:cs typeface="Verdana"/>
              </a:defRPr>
            </a:lvl2pPr>
            <a:lvl3pPr marL="1071563" indent="-350838">
              <a:buFont typeface="+mj-lt"/>
              <a:buAutoNum type="arabicPeriod"/>
              <a:defRPr sz="1800">
                <a:latin typeface="Verdana"/>
                <a:cs typeface="Verdana"/>
              </a:defRPr>
            </a:lvl3pPr>
            <a:lvl4pPr marL="1431925" indent="-360363">
              <a:buFont typeface="+mj-lt"/>
              <a:buAutoNum type="arabicPeriod"/>
              <a:defRPr sz="1800">
                <a:latin typeface="Verdana"/>
                <a:cs typeface="Verdana"/>
              </a:defRPr>
            </a:lvl4pPr>
            <a:lvl5pPr marL="1792288" indent="-360363">
              <a:buFont typeface="+mj-lt"/>
              <a:buAutoNum type="arabicPeriod"/>
              <a:defRPr sz="1800">
                <a:latin typeface="Verdana"/>
                <a:cs typeface="Verdana"/>
              </a:defRPr>
            </a:lvl5pPr>
            <a:lvl6pPr marL="2152650" indent="-360363">
              <a:buFont typeface="+mj-lt"/>
              <a:buAutoNum type="arabicPeriod"/>
              <a:defRPr sz="1800">
                <a:latin typeface="Verdana"/>
                <a:cs typeface="Verdana"/>
              </a:defRPr>
            </a:lvl6pPr>
            <a:lvl7pPr marL="2513013" indent="-360363">
              <a:buFont typeface="+mj-lt"/>
              <a:buAutoNum type="arabicPeriod"/>
              <a:defRPr sz="1800">
                <a:latin typeface="Verdana"/>
              </a:defRPr>
            </a:lvl7pPr>
            <a:lvl8pPr marL="2873375" indent="-360363">
              <a:buFont typeface="+mj-lt"/>
              <a:buAutoNum type="arabicPeriod"/>
              <a:defRPr sz="1800">
                <a:latin typeface="Verdana"/>
              </a:defRPr>
            </a:lvl8pPr>
            <a:lvl9pPr marL="3224213" indent="-350838">
              <a:buFont typeface="+mj-lt"/>
              <a:buAutoNum type="arabicPeriod"/>
              <a:defRPr sz="1800">
                <a:latin typeface="Verdana"/>
              </a:defRPr>
            </a:lvl9pPr>
          </a:lstStyle>
          <a:p>
            <a:pPr lvl="0"/>
            <a:r>
              <a:rPr lang="en-GB" noProof="0" dirty="0" err="1"/>
              <a:t>Haga</a:t>
            </a:r>
            <a:r>
              <a:rPr lang="en-GB" noProof="0" dirty="0"/>
              <a:t> </a:t>
            </a:r>
            <a:r>
              <a:rPr lang="en-GB" noProof="0" dirty="0" err="1"/>
              <a:t>clic</a:t>
            </a:r>
            <a:r>
              <a:rPr lang="en-GB" noProof="0" dirty="0"/>
              <a:t> </a:t>
            </a:r>
            <a:r>
              <a:rPr lang="en-GB" noProof="0" dirty="0" err="1"/>
              <a:t>para</a:t>
            </a:r>
            <a:r>
              <a:rPr lang="en-GB" noProof="0" dirty="0"/>
              <a:t> </a:t>
            </a:r>
            <a:r>
              <a:rPr lang="en-GB" noProof="0" dirty="0" err="1"/>
              <a:t>modificar</a:t>
            </a:r>
            <a:r>
              <a:rPr lang="en-GB" noProof="0" dirty="0"/>
              <a:t> el </a:t>
            </a:r>
            <a:r>
              <a:rPr lang="en-GB" noProof="0" dirty="0" err="1"/>
              <a:t>estilo</a:t>
            </a:r>
            <a:r>
              <a:rPr lang="en-GB" noProof="0" dirty="0"/>
              <a:t> de </a:t>
            </a:r>
            <a:r>
              <a:rPr lang="en-GB" noProof="0" dirty="0" err="1"/>
              <a:t>texto</a:t>
            </a:r>
            <a:r>
              <a:rPr lang="en-GB" noProof="0" dirty="0"/>
              <a:t> del </a:t>
            </a:r>
            <a:r>
              <a:rPr lang="en-GB" noProof="0" dirty="0" err="1"/>
              <a:t>patrón</a:t>
            </a:r>
            <a:endParaRPr lang="en-GB" noProof="0" dirty="0"/>
          </a:p>
        </p:txBody>
      </p:sp>
      <p:sp>
        <p:nvSpPr>
          <p:cNvPr id="9" name="Slide Number Placeholder 2">
            <a:extLst>
              <a:ext uri="{FF2B5EF4-FFF2-40B4-BE49-F238E27FC236}">
                <a16:creationId xmlns:a16="http://schemas.microsoft.com/office/drawing/2014/main" id="{66B3F1E5-96F5-244E-9D91-7DA8748B4EE5}"/>
              </a:ext>
            </a:extLst>
          </p:cNvPr>
          <p:cNvSpPr>
            <a:spLocks noGrp="1"/>
          </p:cNvSpPr>
          <p:nvPr>
            <p:ph type="sldNum" sz="quarter" idx="12"/>
          </p:nvPr>
        </p:nvSpPr>
        <p:spPr/>
        <p:txBody>
          <a:bodyPr/>
          <a:lstStyle>
            <a:lvl1pPr>
              <a:defRPr/>
            </a:lvl1pPr>
          </a:lstStyle>
          <a:p>
            <a:pPr>
              <a:defRPr/>
            </a:pPr>
            <a:fld id="{0B9CAAF0-6378-9C4B-AFE7-45429EF09945}" type="slidenum">
              <a:rPr lang="en-GB" altLang="en-US"/>
              <a:pPr>
                <a:defRPr/>
              </a:pPr>
              <a:t>‹#›</a:t>
            </a:fld>
            <a:endParaRPr lang="en-GB" altLang="en-US"/>
          </a:p>
        </p:txBody>
      </p:sp>
    </p:spTree>
    <p:extLst>
      <p:ext uri="{BB962C8B-B14F-4D97-AF65-F5344CB8AC3E}">
        <p14:creationId xmlns:p14="http://schemas.microsoft.com/office/powerpoint/2010/main" val="1522120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n izquierda">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CABD5272-4D9B-EB47-BCF1-8C8BFE77C779}"/>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89000"/>
            <a:ext cx="12192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ogo_Deimos_ENG_white">
            <a:extLst>
              <a:ext uri="{FF2B5EF4-FFF2-40B4-BE49-F238E27FC236}">
                <a16:creationId xmlns:a16="http://schemas.microsoft.com/office/drawing/2014/main" id="{7376BC72-63A7-F142-B021-794E6DC61181}"/>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005484" y="249239"/>
            <a:ext cx="169333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ción de imagen 2"/>
          <p:cNvSpPr>
            <a:spLocks noGrp="1"/>
          </p:cNvSpPr>
          <p:nvPr>
            <p:ph type="pic" idx="1"/>
          </p:nvPr>
        </p:nvSpPr>
        <p:spPr>
          <a:xfrm>
            <a:off x="636470" y="1864530"/>
            <a:ext cx="5572113" cy="4512702"/>
          </a:xfrm>
        </p:spPr>
        <p:txBody>
          <a:bodyPr lIns="0" tIns="0" rIns="0" bIns="0" rtlCol="0">
            <a:normAutofit/>
          </a:bodyPr>
          <a:lstStyle>
            <a:lvl1pPr marL="0" indent="0">
              <a:spcBef>
                <a:spcPts val="0"/>
              </a:spcBef>
              <a:buNone/>
              <a:defRPr sz="1800">
                <a:solidFill>
                  <a:srgbClr val="003F8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7" name="Marcador de texto 3"/>
          <p:cNvSpPr>
            <a:spLocks noGrp="1"/>
          </p:cNvSpPr>
          <p:nvPr>
            <p:ph type="body" sz="half" idx="2"/>
          </p:nvPr>
        </p:nvSpPr>
        <p:spPr>
          <a:xfrm>
            <a:off x="6424744" y="1864530"/>
            <a:ext cx="5367961" cy="804862"/>
          </a:xfrm>
        </p:spPr>
        <p:txBody>
          <a:bodyPr lIns="0" tIns="0" rIns="0" bIns="0"/>
          <a:lstStyle>
            <a:lvl1pPr marL="0" indent="0">
              <a:buNone/>
              <a:defRPr sz="1800">
                <a:solidFill>
                  <a:srgbClr val="003F8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Haga clic para modificar el estilo de texto del patrón</a:t>
            </a:r>
          </a:p>
        </p:txBody>
      </p:sp>
      <p:sp>
        <p:nvSpPr>
          <p:cNvPr id="8" name="Título 1"/>
          <p:cNvSpPr>
            <a:spLocks noGrp="1"/>
          </p:cNvSpPr>
          <p:nvPr>
            <p:ph type="title"/>
          </p:nvPr>
        </p:nvSpPr>
        <p:spPr>
          <a:xfrm>
            <a:off x="609600" y="302400"/>
            <a:ext cx="8462400" cy="619200"/>
          </a:xfrm>
        </p:spPr>
        <p:txBody>
          <a:bodyPr lIns="0" tIns="0" rIns="0" bIns="0" anchor="t"/>
          <a:lstStyle>
            <a:lvl1pPr algn="l">
              <a:defRPr sz="1800" b="1">
                <a:solidFill>
                  <a:srgbClr val="003F87"/>
                </a:solidFill>
              </a:defRPr>
            </a:lvl1pPr>
          </a:lstStyle>
          <a:p>
            <a:r>
              <a:rPr lang="en-GB" noProof="0"/>
              <a:t>Clic para editar título</a:t>
            </a:r>
          </a:p>
        </p:txBody>
      </p:sp>
      <p:sp>
        <p:nvSpPr>
          <p:cNvPr id="10" name="Slide Number Placeholder 2">
            <a:extLst>
              <a:ext uri="{FF2B5EF4-FFF2-40B4-BE49-F238E27FC236}">
                <a16:creationId xmlns:a16="http://schemas.microsoft.com/office/drawing/2014/main" id="{0E4BBA54-C0D9-2F44-A67A-1C0C3267323C}"/>
              </a:ext>
            </a:extLst>
          </p:cNvPr>
          <p:cNvSpPr>
            <a:spLocks noGrp="1"/>
          </p:cNvSpPr>
          <p:nvPr>
            <p:ph type="sldNum" sz="quarter" idx="10"/>
          </p:nvPr>
        </p:nvSpPr>
        <p:spPr/>
        <p:txBody>
          <a:bodyPr/>
          <a:lstStyle>
            <a:lvl1pPr>
              <a:defRPr/>
            </a:lvl1pPr>
          </a:lstStyle>
          <a:p>
            <a:pPr>
              <a:defRPr/>
            </a:pPr>
            <a:fld id="{CE2F5BDB-CD7A-7A4D-91F0-512BC7E707EF}" type="slidenum">
              <a:rPr lang="en-GB" altLang="en-US"/>
              <a:pPr>
                <a:defRPr/>
              </a:pPr>
              <a:t>‹#›</a:t>
            </a:fld>
            <a:endParaRPr lang="en-GB" altLang="en-US"/>
          </a:p>
        </p:txBody>
      </p:sp>
    </p:spTree>
    <p:extLst>
      <p:ext uri="{BB962C8B-B14F-4D97-AF65-F5344CB8AC3E}">
        <p14:creationId xmlns:p14="http://schemas.microsoft.com/office/powerpoint/2010/main" val="3764148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mágenes">
    <p:spTree>
      <p:nvGrpSpPr>
        <p:cNvPr id="1" name=""/>
        <p:cNvGrpSpPr/>
        <p:nvPr/>
      </p:nvGrpSpPr>
      <p:grpSpPr>
        <a:xfrm>
          <a:off x="0" y="0"/>
          <a:ext cx="0" cy="0"/>
          <a:chOff x="0" y="0"/>
          <a:chExt cx="0" cy="0"/>
        </a:xfrm>
      </p:grpSpPr>
      <p:pic>
        <p:nvPicPr>
          <p:cNvPr id="10" name="Imagen 6">
            <a:extLst>
              <a:ext uri="{FF2B5EF4-FFF2-40B4-BE49-F238E27FC236}">
                <a16:creationId xmlns:a16="http://schemas.microsoft.com/office/drawing/2014/main" id="{668158AA-0853-2743-8C22-CE8EE828BD4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89000"/>
            <a:ext cx="12192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ogo_Deimos_ENG_white">
            <a:extLst>
              <a:ext uri="{FF2B5EF4-FFF2-40B4-BE49-F238E27FC236}">
                <a16:creationId xmlns:a16="http://schemas.microsoft.com/office/drawing/2014/main" id="{934192F3-D9CA-694B-8AB1-B0BFAE33B06D}"/>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005484" y="249239"/>
            <a:ext cx="169333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texto 3"/>
          <p:cNvSpPr>
            <a:spLocks noGrp="1"/>
          </p:cNvSpPr>
          <p:nvPr>
            <p:ph type="body" sz="half" idx="2"/>
          </p:nvPr>
        </p:nvSpPr>
        <p:spPr>
          <a:xfrm>
            <a:off x="576426" y="1864530"/>
            <a:ext cx="11216279" cy="804862"/>
          </a:xfrm>
        </p:spPr>
        <p:txBody>
          <a:bodyPr lIns="0" tIns="0" rIns="0" bIns="0"/>
          <a:lstStyle>
            <a:lvl1pPr marL="0" indent="0">
              <a:buNone/>
              <a:defRPr sz="1800">
                <a:solidFill>
                  <a:srgbClr val="003F8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Haga clic para modificar el estilo de texto del patrón</a:t>
            </a:r>
          </a:p>
        </p:txBody>
      </p:sp>
      <p:sp>
        <p:nvSpPr>
          <p:cNvPr id="7" name="Título 1"/>
          <p:cNvSpPr>
            <a:spLocks noGrp="1"/>
          </p:cNvSpPr>
          <p:nvPr>
            <p:ph type="title"/>
          </p:nvPr>
        </p:nvSpPr>
        <p:spPr>
          <a:xfrm>
            <a:off x="609600" y="302400"/>
            <a:ext cx="8462400" cy="619200"/>
          </a:xfrm>
        </p:spPr>
        <p:txBody>
          <a:bodyPr lIns="0" tIns="0" rIns="0" bIns="0" anchor="t"/>
          <a:lstStyle>
            <a:lvl1pPr algn="l">
              <a:defRPr sz="1800" b="1">
                <a:solidFill>
                  <a:srgbClr val="003F87"/>
                </a:solidFill>
              </a:defRPr>
            </a:lvl1pPr>
          </a:lstStyle>
          <a:p>
            <a:r>
              <a:rPr lang="en-GB" noProof="0"/>
              <a:t>Clic para editar título</a:t>
            </a:r>
          </a:p>
        </p:txBody>
      </p:sp>
      <p:sp>
        <p:nvSpPr>
          <p:cNvPr id="8" name="Marcador de posición de imagen 2"/>
          <p:cNvSpPr>
            <a:spLocks noGrp="1"/>
          </p:cNvSpPr>
          <p:nvPr>
            <p:ph type="pic" idx="13"/>
          </p:nvPr>
        </p:nvSpPr>
        <p:spPr>
          <a:xfrm>
            <a:off x="6328672" y="3062512"/>
            <a:ext cx="5464032" cy="3314720"/>
          </a:xfrm>
        </p:spPr>
        <p:txBody>
          <a:bodyPr rtlCol="0">
            <a:normAutofit/>
          </a:bodyPr>
          <a:lstStyle>
            <a:lvl1pPr marL="0" indent="0">
              <a:spcBef>
                <a:spcPts val="0"/>
              </a:spcBef>
              <a:buNone/>
              <a:defRPr sz="1800">
                <a:solidFill>
                  <a:srgbClr val="003F8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9" name="Marcador de posición de imagen 2"/>
          <p:cNvSpPr>
            <a:spLocks noGrp="1"/>
          </p:cNvSpPr>
          <p:nvPr>
            <p:ph type="pic" idx="14"/>
          </p:nvPr>
        </p:nvSpPr>
        <p:spPr>
          <a:xfrm>
            <a:off x="576425" y="3062512"/>
            <a:ext cx="5464032" cy="3314720"/>
          </a:xfrm>
        </p:spPr>
        <p:txBody>
          <a:bodyPr rtlCol="0">
            <a:normAutofit/>
          </a:bodyPr>
          <a:lstStyle>
            <a:lvl1pPr marL="0" indent="0">
              <a:spcBef>
                <a:spcPts val="0"/>
              </a:spcBef>
              <a:buNone/>
              <a:defRPr sz="1800">
                <a:solidFill>
                  <a:srgbClr val="003F8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12" name="Slide Number Placeholder 2">
            <a:extLst>
              <a:ext uri="{FF2B5EF4-FFF2-40B4-BE49-F238E27FC236}">
                <a16:creationId xmlns:a16="http://schemas.microsoft.com/office/drawing/2014/main" id="{FEF805DD-F9EB-534D-A0C4-5F582854164D}"/>
              </a:ext>
            </a:extLst>
          </p:cNvPr>
          <p:cNvSpPr>
            <a:spLocks noGrp="1"/>
          </p:cNvSpPr>
          <p:nvPr>
            <p:ph type="sldNum" sz="quarter" idx="15"/>
          </p:nvPr>
        </p:nvSpPr>
        <p:spPr/>
        <p:txBody>
          <a:bodyPr/>
          <a:lstStyle>
            <a:lvl1pPr>
              <a:defRPr/>
            </a:lvl1pPr>
          </a:lstStyle>
          <a:p>
            <a:pPr>
              <a:defRPr/>
            </a:pPr>
            <a:fld id="{2E324601-4248-724E-A2E2-15D906CBD077}" type="slidenum">
              <a:rPr lang="en-GB" altLang="en-US"/>
              <a:pPr>
                <a:defRPr/>
              </a:pPr>
              <a:t>‹#›</a:t>
            </a:fld>
            <a:endParaRPr lang="en-GB" altLang="en-US"/>
          </a:p>
        </p:txBody>
      </p:sp>
    </p:spTree>
    <p:extLst>
      <p:ext uri="{BB962C8B-B14F-4D97-AF65-F5344CB8AC3E}">
        <p14:creationId xmlns:p14="http://schemas.microsoft.com/office/powerpoint/2010/main" val="1523105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n central">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8B41620E-4E2E-5540-B17E-9BB9D7CF6C6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89000"/>
            <a:ext cx="12192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ogo_Deimos_ENG_white">
            <a:extLst>
              <a:ext uri="{FF2B5EF4-FFF2-40B4-BE49-F238E27FC236}">
                <a16:creationId xmlns:a16="http://schemas.microsoft.com/office/drawing/2014/main" id="{27A02D65-C97B-B243-BB6F-2E52448B1C3D}"/>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005484" y="249239"/>
            <a:ext cx="169333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ción de imagen 2"/>
          <p:cNvSpPr>
            <a:spLocks noGrp="1"/>
          </p:cNvSpPr>
          <p:nvPr>
            <p:ph type="pic" idx="1"/>
          </p:nvPr>
        </p:nvSpPr>
        <p:spPr>
          <a:xfrm>
            <a:off x="636469" y="2522069"/>
            <a:ext cx="11108200" cy="3855163"/>
          </a:xfrm>
        </p:spPr>
        <p:txBody>
          <a:bodyPr lIns="0" tIns="0" rIns="0" bIns="0" rtlCol="0">
            <a:normAutofit/>
          </a:bodyPr>
          <a:lstStyle>
            <a:lvl1pPr marL="0" indent="0">
              <a:spcBef>
                <a:spcPts val="0"/>
              </a:spcBef>
              <a:buNone/>
              <a:defRPr sz="1800">
                <a:solidFill>
                  <a:srgbClr val="003F8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7" name="Marcador de texto 3"/>
          <p:cNvSpPr>
            <a:spLocks noGrp="1"/>
          </p:cNvSpPr>
          <p:nvPr>
            <p:ph type="body" sz="half" idx="2"/>
          </p:nvPr>
        </p:nvSpPr>
        <p:spPr>
          <a:xfrm>
            <a:off x="636469" y="1629272"/>
            <a:ext cx="11156236" cy="804862"/>
          </a:xfrm>
        </p:spPr>
        <p:txBody>
          <a:bodyPr lIns="0" tIns="0" rIns="0" bIns="0"/>
          <a:lstStyle>
            <a:lvl1pPr marL="0" indent="0">
              <a:buNone/>
              <a:defRPr sz="1800">
                <a:solidFill>
                  <a:srgbClr val="003F8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Haga clic para modificar el estilo de texto del patrón</a:t>
            </a:r>
          </a:p>
        </p:txBody>
      </p:sp>
      <p:sp>
        <p:nvSpPr>
          <p:cNvPr id="8" name="Título 1"/>
          <p:cNvSpPr>
            <a:spLocks noGrp="1"/>
          </p:cNvSpPr>
          <p:nvPr>
            <p:ph type="title"/>
          </p:nvPr>
        </p:nvSpPr>
        <p:spPr>
          <a:xfrm>
            <a:off x="609600" y="302400"/>
            <a:ext cx="8462400" cy="619200"/>
          </a:xfrm>
        </p:spPr>
        <p:txBody>
          <a:bodyPr lIns="0" tIns="0" rIns="0" bIns="0" anchor="t"/>
          <a:lstStyle>
            <a:lvl1pPr algn="l">
              <a:defRPr sz="1800" b="1">
                <a:solidFill>
                  <a:srgbClr val="003F87"/>
                </a:solidFill>
              </a:defRPr>
            </a:lvl1pPr>
          </a:lstStyle>
          <a:p>
            <a:r>
              <a:rPr lang="en-GB" noProof="0"/>
              <a:t>Clic para editar título</a:t>
            </a:r>
          </a:p>
        </p:txBody>
      </p:sp>
      <p:sp>
        <p:nvSpPr>
          <p:cNvPr id="10" name="Slide Number Placeholder 2">
            <a:extLst>
              <a:ext uri="{FF2B5EF4-FFF2-40B4-BE49-F238E27FC236}">
                <a16:creationId xmlns:a16="http://schemas.microsoft.com/office/drawing/2014/main" id="{B296F6C0-65E5-2543-8DF1-51B0D392091B}"/>
              </a:ext>
            </a:extLst>
          </p:cNvPr>
          <p:cNvSpPr>
            <a:spLocks noGrp="1"/>
          </p:cNvSpPr>
          <p:nvPr>
            <p:ph type="sldNum" sz="quarter" idx="10"/>
          </p:nvPr>
        </p:nvSpPr>
        <p:spPr/>
        <p:txBody>
          <a:bodyPr/>
          <a:lstStyle>
            <a:lvl1pPr>
              <a:defRPr/>
            </a:lvl1pPr>
          </a:lstStyle>
          <a:p>
            <a:pPr>
              <a:defRPr/>
            </a:pPr>
            <a:fld id="{77730191-3793-4B48-82CC-EE09F5E9F848}" type="slidenum">
              <a:rPr lang="en-GB" altLang="en-US"/>
              <a:pPr>
                <a:defRPr/>
              </a:pPr>
              <a:t>‹#›</a:t>
            </a:fld>
            <a:endParaRPr lang="en-GB" altLang="en-US"/>
          </a:p>
        </p:txBody>
      </p:sp>
    </p:spTree>
    <p:extLst>
      <p:ext uri="{BB962C8B-B14F-4D97-AF65-F5344CB8AC3E}">
        <p14:creationId xmlns:p14="http://schemas.microsoft.com/office/powerpoint/2010/main" val="177570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n derecha">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4754A864-8516-B14B-BE37-228171CB0C93}"/>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89000"/>
            <a:ext cx="12192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ogo_Deimos_ENG_white">
            <a:extLst>
              <a:ext uri="{FF2B5EF4-FFF2-40B4-BE49-F238E27FC236}">
                <a16:creationId xmlns:a16="http://schemas.microsoft.com/office/drawing/2014/main" id="{495FA17A-2047-AD41-A194-7DCFA8C164F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005484" y="249239"/>
            <a:ext cx="169333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osición de imagen 2"/>
          <p:cNvSpPr>
            <a:spLocks noGrp="1"/>
          </p:cNvSpPr>
          <p:nvPr>
            <p:ph type="pic" idx="1"/>
          </p:nvPr>
        </p:nvSpPr>
        <p:spPr>
          <a:xfrm>
            <a:off x="6088496" y="1864530"/>
            <a:ext cx="5572113" cy="4512702"/>
          </a:xfrm>
        </p:spPr>
        <p:txBody>
          <a:bodyPr lIns="0" tIns="0" rIns="0" bIns="0" rtlCol="0">
            <a:normAutofit/>
          </a:bodyPr>
          <a:lstStyle>
            <a:lvl1pPr marL="0" indent="0">
              <a:spcBef>
                <a:spcPts val="0"/>
              </a:spcBef>
              <a:buNone/>
              <a:defRPr sz="1800">
                <a:solidFill>
                  <a:srgbClr val="003F8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7" name="Marcador de texto 3"/>
          <p:cNvSpPr>
            <a:spLocks noGrp="1"/>
          </p:cNvSpPr>
          <p:nvPr>
            <p:ph type="body" sz="half" idx="2"/>
          </p:nvPr>
        </p:nvSpPr>
        <p:spPr>
          <a:xfrm>
            <a:off x="636470" y="1864530"/>
            <a:ext cx="5367961" cy="804862"/>
          </a:xfrm>
        </p:spPr>
        <p:txBody>
          <a:bodyPr lIns="0" tIns="0" rIns="0" bIns="0"/>
          <a:lstStyle>
            <a:lvl1pPr marL="0" indent="0">
              <a:buNone/>
              <a:defRPr sz="1800">
                <a:solidFill>
                  <a:srgbClr val="003F8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Haga clic para modificar el estilo de texto del patrón</a:t>
            </a:r>
          </a:p>
        </p:txBody>
      </p:sp>
      <p:sp>
        <p:nvSpPr>
          <p:cNvPr id="8" name="Título 1"/>
          <p:cNvSpPr>
            <a:spLocks noGrp="1"/>
          </p:cNvSpPr>
          <p:nvPr>
            <p:ph type="title"/>
          </p:nvPr>
        </p:nvSpPr>
        <p:spPr>
          <a:xfrm>
            <a:off x="609600" y="302400"/>
            <a:ext cx="8462400" cy="619200"/>
          </a:xfrm>
        </p:spPr>
        <p:txBody>
          <a:bodyPr lIns="0" tIns="0" rIns="0" bIns="0" anchor="t"/>
          <a:lstStyle>
            <a:lvl1pPr algn="l">
              <a:defRPr sz="1800" b="1">
                <a:solidFill>
                  <a:srgbClr val="003F87"/>
                </a:solidFill>
              </a:defRPr>
            </a:lvl1pPr>
          </a:lstStyle>
          <a:p>
            <a:r>
              <a:rPr lang="en-GB" noProof="0"/>
              <a:t>Clic para editar título</a:t>
            </a:r>
          </a:p>
        </p:txBody>
      </p:sp>
      <p:sp>
        <p:nvSpPr>
          <p:cNvPr id="10" name="Slide Number Placeholder 2">
            <a:extLst>
              <a:ext uri="{FF2B5EF4-FFF2-40B4-BE49-F238E27FC236}">
                <a16:creationId xmlns:a16="http://schemas.microsoft.com/office/drawing/2014/main" id="{1D44878D-63DC-C347-8B2F-C6D398DACD59}"/>
              </a:ext>
            </a:extLst>
          </p:cNvPr>
          <p:cNvSpPr>
            <a:spLocks noGrp="1"/>
          </p:cNvSpPr>
          <p:nvPr>
            <p:ph type="sldNum" sz="quarter" idx="10"/>
          </p:nvPr>
        </p:nvSpPr>
        <p:spPr/>
        <p:txBody>
          <a:bodyPr/>
          <a:lstStyle>
            <a:lvl1pPr>
              <a:defRPr/>
            </a:lvl1pPr>
          </a:lstStyle>
          <a:p>
            <a:pPr>
              <a:defRPr/>
            </a:pPr>
            <a:fld id="{920C910A-5717-4845-8A43-F340671456D7}" type="slidenum">
              <a:rPr lang="en-GB" altLang="en-US"/>
              <a:pPr>
                <a:defRPr/>
              </a:pPr>
              <a:t>‹#›</a:t>
            </a:fld>
            <a:endParaRPr lang="en-GB" altLang="en-US"/>
          </a:p>
        </p:txBody>
      </p:sp>
    </p:spTree>
    <p:extLst>
      <p:ext uri="{BB962C8B-B14F-4D97-AF65-F5344CB8AC3E}">
        <p14:creationId xmlns:p14="http://schemas.microsoft.com/office/powerpoint/2010/main" val="4132002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áfico">
    <p:spTree>
      <p:nvGrpSpPr>
        <p:cNvPr id="1" name=""/>
        <p:cNvGrpSpPr/>
        <p:nvPr/>
      </p:nvGrpSpPr>
      <p:grpSpPr>
        <a:xfrm>
          <a:off x="0" y="0"/>
          <a:ext cx="0" cy="0"/>
          <a:chOff x="0" y="0"/>
          <a:chExt cx="0" cy="0"/>
        </a:xfrm>
      </p:grpSpPr>
      <p:pic>
        <p:nvPicPr>
          <p:cNvPr id="10" name="Imagen 6">
            <a:extLst>
              <a:ext uri="{FF2B5EF4-FFF2-40B4-BE49-F238E27FC236}">
                <a16:creationId xmlns:a16="http://schemas.microsoft.com/office/drawing/2014/main" id="{1274FB3B-FDEA-5545-8DB5-56B9587FC4D3}"/>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89000"/>
            <a:ext cx="12192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logo_Deimos_ENG_white">
            <a:extLst>
              <a:ext uri="{FF2B5EF4-FFF2-40B4-BE49-F238E27FC236}">
                <a16:creationId xmlns:a16="http://schemas.microsoft.com/office/drawing/2014/main" id="{8FDC4DDE-54DF-644B-B731-2746E3709D4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005484" y="249239"/>
            <a:ext cx="169333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gráfico 14"/>
          <p:cNvSpPr>
            <a:spLocks noGrp="1"/>
          </p:cNvSpPr>
          <p:nvPr>
            <p:ph type="chart" sz="quarter" idx="13"/>
          </p:nvPr>
        </p:nvSpPr>
        <p:spPr>
          <a:xfrm>
            <a:off x="648480" y="2314591"/>
            <a:ext cx="5572113" cy="4071922"/>
          </a:xfrm>
        </p:spPr>
        <p:txBody>
          <a:bodyPr lIns="0" tIns="0" rIns="0" bIns="0"/>
          <a:lstStyle>
            <a:lvl1pPr>
              <a:spcBef>
                <a:spcPts val="0"/>
              </a:spcBef>
              <a:buNone/>
              <a:defRPr sz="1800">
                <a:solidFill>
                  <a:srgbClr val="003F87"/>
                </a:solidFill>
              </a:defRPr>
            </a:lvl1pPr>
          </a:lstStyle>
          <a:p>
            <a:pPr lvl="0"/>
            <a:endParaRPr lang="en-GB" noProof="0"/>
          </a:p>
        </p:txBody>
      </p:sp>
      <p:sp>
        <p:nvSpPr>
          <p:cNvPr id="7" name="Marcador de texto 3"/>
          <p:cNvSpPr>
            <a:spLocks noGrp="1"/>
          </p:cNvSpPr>
          <p:nvPr>
            <p:ph type="body" sz="half" idx="2"/>
          </p:nvPr>
        </p:nvSpPr>
        <p:spPr>
          <a:xfrm>
            <a:off x="6424744" y="1864530"/>
            <a:ext cx="5367961" cy="804862"/>
          </a:xfrm>
        </p:spPr>
        <p:txBody>
          <a:bodyPr lIns="0" tIns="0" rIns="0" bIns="0"/>
          <a:lstStyle>
            <a:lvl1pPr marL="0" indent="0">
              <a:buNone/>
              <a:defRPr sz="1800">
                <a:solidFill>
                  <a:srgbClr val="003F8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Haga clic para modificar el estilo de texto del patrón</a:t>
            </a:r>
          </a:p>
        </p:txBody>
      </p:sp>
      <p:sp>
        <p:nvSpPr>
          <p:cNvPr id="8" name="Título 1"/>
          <p:cNvSpPr>
            <a:spLocks noGrp="1"/>
          </p:cNvSpPr>
          <p:nvPr>
            <p:ph type="title"/>
          </p:nvPr>
        </p:nvSpPr>
        <p:spPr>
          <a:xfrm>
            <a:off x="609600" y="302400"/>
            <a:ext cx="8462400" cy="619200"/>
          </a:xfrm>
        </p:spPr>
        <p:txBody>
          <a:bodyPr lIns="0" tIns="0" rIns="0" bIns="0" anchor="t"/>
          <a:lstStyle>
            <a:lvl1pPr algn="l">
              <a:defRPr sz="1800" b="1">
                <a:solidFill>
                  <a:srgbClr val="003F87"/>
                </a:solidFill>
              </a:defRPr>
            </a:lvl1pPr>
          </a:lstStyle>
          <a:p>
            <a:r>
              <a:rPr lang="en-GB" noProof="0"/>
              <a:t>Clic para editar título</a:t>
            </a:r>
          </a:p>
        </p:txBody>
      </p:sp>
      <p:sp>
        <p:nvSpPr>
          <p:cNvPr id="9" name="Marcador de texto 13"/>
          <p:cNvSpPr>
            <a:spLocks noGrp="1"/>
          </p:cNvSpPr>
          <p:nvPr>
            <p:ph type="body" sz="quarter" idx="19"/>
          </p:nvPr>
        </p:nvSpPr>
        <p:spPr>
          <a:xfrm>
            <a:off x="599017" y="1864530"/>
            <a:ext cx="5614772" cy="261610"/>
          </a:xfrm>
        </p:spPr>
        <p:txBody>
          <a:bodyPr lIns="0" tIns="0" rIns="0" bIns="0">
            <a:noAutofit/>
          </a:bodyPr>
          <a:lstStyle>
            <a:lvl1pPr marL="0" indent="0">
              <a:lnSpc>
                <a:spcPct val="100000"/>
              </a:lnSpc>
              <a:spcBef>
                <a:spcPts val="0"/>
              </a:spcBef>
              <a:buNone/>
              <a:defRPr sz="1600" b="1" baseline="0">
                <a:solidFill>
                  <a:srgbClr val="003F87"/>
                </a:solidFill>
              </a:defRPr>
            </a:lvl1pPr>
            <a:lvl2pPr>
              <a:defRPr sz="1600" b="1"/>
            </a:lvl2pPr>
            <a:lvl3pPr>
              <a:defRPr sz="1600" b="1"/>
            </a:lvl3pPr>
            <a:lvl4pPr>
              <a:defRPr sz="1600" b="1"/>
            </a:lvl4pPr>
            <a:lvl5pPr>
              <a:defRPr sz="1600" b="1"/>
            </a:lvl5pPr>
          </a:lstStyle>
          <a:p>
            <a:pPr lvl="0"/>
            <a:r>
              <a:rPr lang="en-GB" noProof="0"/>
              <a:t>Haga clic para modificar el estilo de texto del patrón</a:t>
            </a:r>
          </a:p>
        </p:txBody>
      </p:sp>
      <p:sp>
        <p:nvSpPr>
          <p:cNvPr id="12" name="Slide Number Placeholder 2">
            <a:extLst>
              <a:ext uri="{FF2B5EF4-FFF2-40B4-BE49-F238E27FC236}">
                <a16:creationId xmlns:a16="http://schemas.microsoft.com/office/drawing/2014/main" id="{83A54914-4AD0-1A48-86C4-8A70C4F6D5B9}"/>
              </a:ext>
            </a:extLst>
          </p:cNvPr>
          <p:cNvSpPr>
            <a:spLocks noGrp="1"/>
          </p:cNvSpPr>
          <p:nvPr>
            <p:ph type="sldNum" sz="quarter" idx="20"/>
          </p:nvPr>
        </p:nvSpPr>
        <p:spPr/>
        <p:txBody>
          <a:bodyPr/>
          <a:lstStyle>
            <a:lvl1pPr>
              <a:defRPr/>
            </a:lvl1pPr>
          </a:lstStyle>
          <a:p>
            <a:pPr>
              <a:defRPr/>
            </a:pPr>
            <a:fld id="{9521F971-E678-8940-9A21-4A608E66AF92}" type="slidenum">
              <a:rPr lang="en-GB" altLang="en-US"/>
              <a:pPr>
                <a:defRPr/>
              </a:pPr>
              <a:t>‹#›</a:t>
            </a:fld>
            <a:endParaRPr lang="en-GB" altLang="en-US"/>
          </a:p>
        </p:txBody>
      </p:sp>
    </p:spTree>
    <p:extLst>
      <p:ext uri="{BB962C8B-B14F-4D97-AF65-F5344CB8AC3E}">
        <p14:creationId xmlns:p14="http://schemas.microsoft.com/office/powerpoint/2010/main" val="2829660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54B63819-F8E0-7845-BA8D-6DFAFF9DE967}"/>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89000"/>
            <a:ext cx="12192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logo_Deimos_ENG_white">
            <a:extLst>
              <a:ext uri="{FF2B5EF4-FFF2-40B4-BE49-F238E27FC236}">
                <a16:creationId xmlns:a16="http://schemas.microsoft.com/office/drawing/2014/main" id="{7FD83EED-1791-C345-9897-984C3253FABB}"/>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005484" y="249239"/>
            <a:ext cx="169333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tabla 15"/>
          <p:cNvSpPr>
            <a:spLocks noGrp="1"/>
          </p:cNvSpPr>
          <p:nvPr>
            <p:ph type="tbl" sz="quarter" idx="13"/>
          </p:nvPr>
        </p:nvSpPr>
        <p:spPr>
          <a:xfrm>
            <a:off x="588435" y="1945895"/>
            <a:ext cx="11192932" cy="4359656"/>
          </a:xfrm>
        </p:spPr>
        <p:txBody>
          <a:bodyPr lIns="0" tIns="0" rIns="0" bIns="0"/>
          <a:lstStyle>
            <a:lvl1pPr>
              <a:spcBef>
                <a:spcPts val="0"/>
              </a:spcBef>
              <a:buNone/>
              <a:defRPr sz="1800">
                <a:solidFill>
                  <a:srgbClr val="003F87"/>
                </a:solidFill>
              </a:defRPr>
            </a:lvl1pPr>
          </a:lstStyle>
          <a:p>
            <a:pPr lvl="0"/>
            <a:endParaRPr lang="en-GB" noProof="0"/>
          </a:p>
        </p:txBody>
      </p:sp>
      <p:sp>
        <p:nvSpPr>
          <p:cNvPr id="7" name="Título 1"/>
          <p:cNvSpPr>
            <a:spLocks noGrp="1"/>
          </p:cNvSpPr>
          <p:nvPr>
            <p:ph type="title"/>
          </p:nvPr>
        </p:nvSpPr>
        <p:spPr>
          <a:xfrm>
            <a:off x="609600" y="302400"/>
            <a:ext cx="8462400" cy="619200"/>
          </a:xfrm>
        </p:spPr>
        <p:txBody>
          <a:bodyPr lIns="0" tIns="0" rIns="0" bIns="0" anchor="t"/>
          <a:lstStyle>
            <a:lvl1pPr algn="l">
              <a:defRPr sz="1800" b="1">
                <a:solidFill>
                  <a:srgbClr val="003F87"/>
                </a:solidFill>
              </a:defRPr>
            </a:lvl1pPr>
          </a:lstStyle>
          <a:p>
            <a:r>
              <a:rPr lang="en-GB" noProof="0"/>
              <a:t>Clic para editar título</a:t>
            </a:r>
          </a:p>
        </p:txBody>
      </p:sp>
      <p:sp>
        <p:nvSpPr>
          <p:cNvPr id="8" name="Marcador de texto 13"/>
          <p:cNvSpPr>
            <a:spLocks noGrp="1"/>
          </p:cNvSpPr>
          <p:nvPr>
            <p:ph type="body" sz="quarter" idx="19"/>
          </p:nvPr>
        </p:nvSpPr>
        <p:spPr>
          <a:xfrm>
            <a:off x="599016" y="1465110"/>
            <a:ext cx="8575757" cy="261610"/>
          </a:xfrm>
        </p:spPr>
        <p:txBody>
          <a:bodyPr lIns="0" tIns="0" rIns="0" bIns="0">
            <a:noAutofit/>
          </a:bodyPr>
          <a:lstStyle>
            <a:lvl1pPr marL="0" indent="0">
              <a:lnSpc>
                <a:spcPct val="100000"/>
              </a:lnSpc>
              <a:spcBef>
                <a:spcPts val="0"/>
              </a:spcBef>
              <a:buNone/>
              <a:defRPr sz="1600" b="1" baseline="0">
                <a:solidFill>
                  <a:srgbClr val="003F87"/>
                </a:solidFill>
              </a:defRPr>
            </a:lvl1pPr>
            <a:lvl2pPr>
              <a:defRPr sz="1600" b="1"/>
            </a:lvl2pPr>
            <a:lvl3pPr>
              <a:defRPr sz="1600" b="1"/>
            </a:lvl3pPr>
            <a:lvl4pPr>
              <a:defRPr sz="1600" b="1"/>
            </a:lvl4pPr>
            <a:lvl5pPr>
              <a:defRPr sz="1600" b="1"/>
            </a:lvl5pPr>
          </a:lstStyle>
          <a:p>
            <a:pPr lvl="0"/>
            <a:r>
              <a:rPr lang="en-GB" noProof="0"/>
              <a:t>Haga clic para modificar el estilo de texto del patrón</a:t>
            </a:r>
          </a:p>
        </p:txBody>
      </p:sp>
      <p:sp>
        <p:nvSpPr>
          <p:cNvPr id="10" name="Slide Number Placeholder 2">
            <a:extLst>
              <a:ext uri="{FF2B5EF4-FFF2-40B4-BE49-F238E27FC236}">
                <a16:creationId xmlns:a16="http://schemas.microsoft.com/office/drawing/2014/main" id="{FF4B158B-D533-454D-A828-25D9C58369EB}"/>
              </a:ext>
            </a:extLst>
          </p:cNvPr>
          <p:cNvSpPr>
            <a:spLocks noGrp="1"/>
          </p:cNvSpPr>
          <p:nvPr>
            <p:ph type="sldNum" sz="quarter" idx="20"/>
          </p:nvPr>
        </p:nvSpPr>
        <p:spPr/>
        <p:txBody>
          <a:bodyPr/>
          <a:lstStyle>
            <a:lvl1pPr>
              <a:defRPr/>
            </a:lvl1pPr>
          </a:lstStyle>
          <a:p>
            <a:pPr>
              <a:defRPr/>
            </a:pPr>
            <a:fld id="{46D89593-A828-5B4F-992C-943DB6158924}" type="slidenum">
              <a:rPr lang="en-GB" altLang="en-US"/>
              <a:pPr>
                <a:defRPr/>
              </a:pPr>
              <a:t>‹#›</a:t>
            </a:fld>
            <a:endParaRPr lang="en-GB" altLang="en-US"/>
          </a:p>
        </p:txBody>
      </p:sp>
    </p:spTree>
    <p:extLst>
      <p:ext uri="{BB962C8B-B14F-4D97-AF65-F5344CB8AC3E}">
        <p14:creationId xmlns:p14="http://schemas.microsoft.com/office/powerpoint/2010/main" val="4095303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09396559-3139-A549-8688-A246195626D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89000"/>
            <a:ext cx="12192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logo_Deimos_ENG_white">
            <a:extLst>
              <a:ext uri="{FF2B5EF4-FFF2-40B4-BE49-F238E27FC236}">
                <a16:creationId xmlns:a16="http://schemas.microsoft.com/office/drawing/2014/main" id="{104E4983-8273-FB4B-92AD-8A25A8D082F5}"/>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005484" y="249239"/>
            <a:ext cx="169333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a:spLocks noGrp="1"/>
          </p:cNvSpPr>
          <p:nvPr>
            <p:ph type="title"/>
          </p:nvPr>
        </p:nvSpPr>
        <p:spPr>
          <a:xfrm>
            <a:off x="1161600" y="302400"/>
            <a:ext cx="8462400" cy="619200"/>
          </a:xfrm>
        </p:spPr>
        <p:txBody>
          <a:bodyPr lIns="0" tIns="0" rIns="0" bIns="0" anchor="t">
            <a:normAutofit/>
          </a:bodyPr>
          <a:lstStyle>
            <a:lvl1pPr algn="l">
              <a:defRPr sz="1800" b="1">
                <a:solidFill>
                  <a:srgbClr val="003F87"/>
                </a:solidFill>
              </a:defRPr>
            </a:lvl1pPr>
          </a:lstStyle>
          <a:p>
            <a:r>
              <a:rPr lang="en-GB" noProof="0" dirty="0" err="1"/>
              <a:t>Clic</a:t>
            </a:r>
            <a:r>
              <a:rPr lang="en-GB" noProof="0" dirty="0"/>
              <a:t> </a:t>
            </a:r>
            <a:r>
              <a:rPr lang="en-GB" noProof="0" dirty="0" err="1"/>
              <a:t>para</a:t>
            </a:r>
            <a:r>
              <a:rPr lang="en-GB" noProof="0" dirty="0"/>
              <a:t> </a:t>
            </a:r>
            <a:r>
              <a:rPr lang="en-GB" noProof="0" dirty="0" err="1"/>
              <a:t>editar</a:t>
            </a:r>
            <a:r>
              <a:rPr lang="en-GB" noProof="0" dirty="0"/>
              <a:t> </a:t>
            </a:r>
            <a:r>
              <a:rPr lang="en-GB" noProof="0" dirty="0" err="1"/>
              <a:t>título</a:t>
            </a:r>
            <a:endParaRPr lang="en-GB" noProof="0" dirty="0"/>
          </a:p>
        </p:txBody>
      </p:sp>
      <p:sp>
        <p:nvSpPr>
          <p:cNvPr id="7" name="Marcador de texto 12"/>
          <p:cNvSpPr>
            <a:spLocks noGrp="1"/>
          </p:cNvSpPr>
          <p:nvPr>
            <p:ph type="body" sz="quarter" idx="14"/>
          </p:nvPr>
        </p:nvSpPr>
        <p:spPr>
          <a:xfrm>
            <a:off x="1161601" y="2038350"/>
            <a:ext cx="10502900" cy="4127500"/>
          </a:xfrm>
        </p:spPr>
        <p:txBody>
          <a:bodyPr lIns="0" tIns="0" rIns="0" bIns="0"/>
          <a:lstStyle>
            <a:lvl1pPr algn="l">
              <a:spcAft>
                <a:spcPts val="1000"/>
              </a:spcAft>
              <a:buNone/>
              <a:defRPr lang="es-ES_tradnl" sz="1800" kern="1200" dirty="0" smtClean="0">
                <a:solidFill>
                  <a:srgbClr val="003F87"/>
                </a:solidFill>
                <a:latin typeface="Verdana"/>
                <a:ea typeface="ＭＳ Ｐゴシック" charset="-128"/>
                <a:cs typeface="ＭＳ Ｐゴシック" charset="-128"/>
              </a:defRPr>
            </a:lvl1pPr>
            <a:lvl2pPr>
              <a:buClr>
                <a:srgbClr val="003F87"/>
              </a:buClr>
              <a:buSzPct val="130000"/>
              <a:buFont typeface="Wingdings" pitchFamily="2" charset="2"/>
              <a:buChar char="q"/>
              <a:defRPr lang="es-ES_tradnl" sz="1800" kern="1200" dirty="0" smtClean="0">
                <a:solidFill>
                  <a:srgbClr val="003F87"/>
                </a:solidFill>
                <a:latin typeface="Verdana"/>
                <a:ea typeface="ＭＳ Ｐゴシック" charset="-128"/>
                <a:cs typeface="+mn-cs"/>
              </a:defRPr>
            </a:lvl2pPr>
            <a:lvl3pPr marL="982663" indent="-265113">
              <a:buClr>
                <a:srgbClr val="003F87"/>
              </a:buClr>
              <a:buSzPct val="130000"/>
              <a:buFont typeface="Arial" pitchFamily="34" charset="0"/>
              <a:buChar char="•"/>
              <a:defRPr lang="es-ES_tradnl" sz="1600" kern="1200" dirty="0" smtClean="0">
                <a:solidFill>
                  <a:srgbClr val="003F87"/>
                </a:solidFill>
                <a:latin typeface="Verdana"/>
                <a:ea typeface="ＭＳ Ｐゴシック" charset="-128"/>
                <a:cs typeface="+mn-cs"/>
              </a:defRPr>
            </a:lvl3pPr>
            <a:lvl4pPr marL="1260475" indent="-277813">
              <a:buClr>
                <a:srgbClr val="003F87"/>
              </a:buClr>
              <a:buSzPct val="130000"/>
              <a:buFont typeface="Wingdings" pitchFamily="2" charset="2"/>
              <a:buChar char="Ø"/>
              <a:defRPr lang="es-ES_tradnl" sz="1400" i="1" kern="1200" dirty="0" smtClean="0">
                <a:solidFill>
                  <a:srgbClr val="003F87"/>
                </a:solidFill>
                <a:latin typeface="Verdana"/>
                <a:ea typeface="ＭＳ Ｐゴシック" charset="-128"/>
                <a:cs typeface="+mn-cs"/>
              </a:defRPr>
            </a:lvl4pPr>
            <a:lvl5pPr marL="1525588" indent="-265113">
              <a:buClr>
                <a:srgbClr val="00B050"/>
              </a:buClr>
              <a:buFont typeface="Wingdings" pitchFamily="2" charset="2"/>
              <a:buChar char="ü"/>
              <a:defRPr lang="es-ES_tradnl" sz="1200" i="1" kern="1200" dirty="0">
                <a:solidFill>
                  <a:srgbClr val="003F87"/>
                </a:solidFill>
                <a:latin typeface="Verdana"/>
                <a:ea typeface="ＭＳ Ｐゴシック" charset="-128"/>
                <a:cs typeface="+mn-cs"/>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8" name="Slide Number Placeholder 2">
            <a:extLst>
              <a:ext uri="{FF2B5EF4-FFF2-40B4-BE49-F238E27FC236}">
                <a16:creationId xmlns:a16="http://schemas.microsoft.com/office/drawing/2014/main" id="{2749C4D1-F94B-5A4A-BA6E-F7992AA01305}"/>
              </a:ext>
            </a:extLst>
          </p:cNvPr>
          <p:cNvSpPr>
            <a:spLocks noGrp="1"/>
          </p:cNvSpPr>
          <p:nvPr>
            <p:ph type="sldNum" sz="quarter" idx="15"/>
          </p:nvPr>
        </p:nvSpPr>
        <p:spPr/>
        <p:txBody>
          <a:bodyPr/>
          <a:lstStyle>
            <a:lvl1pPr>
              <a:defRPr/>
            </a:lvl1pPr>
          </a:lstStyle>
          <a:p>
            <a:pPr>
              <a:defRPr/>
            </a:pPr>
            <a:fld id="{CDF61CA1-F069-BF4B-A6FF-9D9BEA9C1643}" type="slidenum">
              <a:rPr lang="en-GB" altLang="en-US"/>
              <a:pPr>
                <a:defRPr/>
              </a:pPr>
              <a:t>‹#›</a:t>
            </a:fld>
            <a:endParaRPr lang="en-GB" altLang="en-US"/>
          </a:p>
        </p:txBody>
      </p:sp>
    </p:spTree>
    <p:extLst>
      <p:ext uri="{BB962C8B-B14F-4D97-AF65-F5344CB8AC3E}">
        <p14:creationId xmlns:p14="http://schemas.microsoft.com/office/powerpoint/2010/main" val="3352931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5" name="Imagen 6">
            <a:extLst>
              <a:ext uri="{FF2B5EF4-FFF2-40B4-BE49-F238E27FC236}">
                <a16:creationId xmlns:a16="http://schemas.microsoft.com/office/drawing/2014/main" id="{30FDDF2B-6A64-0049-B205-09561AD4A23C}"/>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889000"/>
            <a:ext cx="12192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logo_Deimos_ENG_white">
            <a:extLst>
              <a:ext uri="{FF2B5EF4-FFF2-40B4-BE49-F238E27FC236}">
                <a16:creationId xmlns:a16="http://schemas.microsoft.com/office/drawing/2014/main" id="{0DB15695-C290-DC42-8C9C-E4DB58C5444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005484" y="249239"/>
            <a:ext cx="169333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p:cNvSpPr>
            <a:spLocks noGrp="1"/>
          </p:cNvSpPr>
          <p:nvPr>
            <p:ph type="title"/>
          </p:nvPr>
        </p:nvSpPr>
        <p:spPr>
          <a:xfrm>
            <a:off x="1161600" y="302400"/>
            <a:ext cx="8462400" cy="619200"/>
          </a:xfrm>
        </p:spPr>
        <p:txBody>
          <a:bodyPr lIns="0" tIns="0" rIns="0" bIns="0" anchor="t">
            <a:normAutofit/>
          </a:bodyPr>
          <a:lstStyle>
            <a:lvl1pPr algn="l">
              <a:defRPr sz="1800" b="1"/>
            </a:lvl1pPr>
          </a:lstStyle>
          <a:p>
            <a:r>
              <a:rPr lang="en-GB" noProof="0"/>
              <a:t>Clic para editar título</a:t>
            </a:r>
          </a:p>
        </p:txBody>
      </p:sp>
      <p:sp>
        <p:nvSpPr>
          <p:cNvPr id="7" name="Marcador de texto 10"/>
          <p:cNvSpPr>
            <a:spLocks noGrp="1"/>
          </p:cNvSpPr>
          <p:nvPr>
            <p:ph type="body" sz="quarter" idx="19"/>
          </p:nvPr>
        </p:nvSpPr>
        <p:spPr>
          <a:xfrm>
            <a:off x="1174751" y="1465251"/>
            <a:ext cx="10473847" cy="296862"/>
          </a:xfrm>
        </p:spPr>
        <p:txBody>
          <a:bodyPr lIns="0" tIns="0" rIns="0" bIns="0"/>
          <a:lstStyle>
            <a:lvl1pPr>
              <a:buNone/>
              <a:defRPr sz="1800" i="1" baseline="0">
                <a:solidFill>
                  <a:srgbClr val="003F87"/>
                </a:solidFill>
              </a:defRPr>
            </a:lvl1pPr>
          </a:lstStyle>
          <a:p>
            <a:pPr lvl="0"/>
            <a:r>
              <a:rPr lang="en-GB" noProof="0" dirty="0" err="1"/>
              <a:t>Haga</a:t>
            </a:r>
            <a:r>
              <a:rPr lang="en-GB" noProof="0" dirty="0"/>
              <a:t> </a:t>
            </a:r>
            <a:r>
              <a:rPr lang="en-GB" noProof="0" dirty="0" err="1"/>
              <a:t>clic</a:t>
            </a:r>
            <a:r>
              <a:rPr lang="en-GB" noProof="0" dirty="0"/>
              <a:t> </a:t>
            </a:r>
            <a:r>
              <a:rPr lang="en-GB" noProof="0" dirty="0" err="1"/>
              <a:t>para</a:t>
            </a:r>
            <a:r>
              <a:rPr lang="en-GB" noProof="0" dirty="0"/>
              <a:t> </a:t>
            </a:r>
            <a:r>
              <a:rPr lang="en-GB" noProof="0" dirty="0" err="1"/>
              <a:t>modificar</a:t>
            </a:r>
            <a:r>
              <a:rPr lang="en-GB" noProof="0" dirty="0"/>
              <a:t> el </a:t>
            </a:r>
            <a:r>
              <a:rPr lang="en-GB" noProof="0" dirty="0" err="1"/>
              <a:t>estilo</a:t>
            </a:r>
            <a:r>
              <a:rPr lang="en-GB" noProof="0" dirty="0"/>
              <a:t> de </a:t>
            </a:r>
            <a:r>
              <a:rPr lang="en-GB" noProof="0" dirty="0" err="1"/>
              <a:t>texto</a:t>
            </a:r>
            <a:r>
              <a:rPr lang="en-GB" noProof="0" dirty="0"/>
              <a:t> del </a:t>
            </a:r>
            <a:r>
              <a:rPr lang="en-GB" noProof="0" dirty="0" err="1"/>
              <a:t>patrón</a:t>
            </a:r>
            <a:endParaRPr lang="en-GB" noProof="0" dirty="0"/>
          </a:p>
        </p:txBody>
      </p:sp>
      <p:sp>
        <p:nvSpPr>
          <p:cNvPr id="11" name="Marcador de texto 12"/>
          <p:cNvSpPr>
            <a:spLocks noGrp="1"/>
          </p:cNvSpPr>
          <p:nvPr>
            <p:ph type="body" sz="quarter" idx="14"/>
          </p:nvPr>
        </p:nvSpPr>
        <p:spPr>
          <a:xfrm>
            <a:off x="1161601" y="2038350"/>
            <a:ext cx="10502900" cy="4127500"/>
          </a:xfrm>
        </p:spPr>
        <p:txBody>
          <a:bodyPr lIns="0" tIns="0" rIns="0" bIns="0"/>
          <a:lstStyle>
            <a:lvl1pPr algn="l">
              <a:spcAft>
                <a:spcPts val="1000"/>
              </a:spcAft>
              <a:buNone/>
              <a:defRPr lang="es-ES_tradnl" sz="1800" kern="1200" dirty="0" smtClean="0">
                <a:solidFill>
                  <a:schemeClr val="tx1"/>
                </a:solidFill>
                <a:latin typeface="Verdana"/>
                <a:ea typeface="ＭＳ Ｐゴシック" charset="-128"/>
                <a:cs typeface="ＭＳ Ｐゴシック" charset="-128"/>
              </a:defRPr>
            </a:lvl1pPr>
            <a:lvl2pPr>
              <a:buClr>
                <a:srgbClr val="003F87"/>
              </a:buClr>
              <a:buSzPct val="130000"/>
              <a:buFont typeface="Wingdings" pitchFamily="2" charset="2"/>
              <a:buChar char="q"/>
              <a:defRPr lang="es-ES_tradnl" sz="1800" kern="1200" dirty="0" smtClean="0">
                <a:solidFill>
                  <a:schemeClr val="tx1"/>
                </a:solidFill>
                <a:latin typeface="Verdana"/>
                <a:ea typeface="ＭＳ Ｐゴシック" charset="-128"/>
                <a:cs typeface="+mn-cs"/>
              </a:defRPr>
            </a:lvl2pPr>
            <a:lvl3pPr marL="982663" indent="-265113">
              <a:buClr>
                <a:srgbClr val="003F87"/>
              </a:buClr>
              <a:buSzPct val="130000"/>
              <a:buFont typeface="Arial" pitchFamily="34" charset="0"/>
              <a:buChar char="•"/>
              <a:defRPr lang="es-ES_tradnl" sz="1600" kern="1200" dirty="0" smtClean="0">
                <a:solidFill>
                  <a:schemeClr val="tx1"/>
                </a:solidFill>
                <a:latin typeface="Verdana"/>
                <a:ea typeface="ＭＳ Ｐゴシック" charset="-128"/>
                <a:cs typeface="+mn-cs"/>
              </a:defRPr>
            </a:lvl3pPr>
            <a:lvl4pPr marL="1260475" indent="-277813">
              <a:buClr>
                <a:srgbClr val="003F87"/>
              </a:buClr>
              <a:buSzPct val="130000"/>
              <a:buFont typeface="Wingdings" pitchFamily="2" charset="2"/>
              <a:buChar char="Ø"/>
              <a:defRPr lang="es-ES_tradnl" sz="1400" i="1" kern="1200" dirty="0" smtClean="0">
                <a:solidFill>
                  <a:schemeClr val="tx1"/>
                </a:solidFill>
                <a:latin typeface="Verdana"/>
                <a:ea typeface="ＭＳ Ｐゴシック" charset="-128"/>
                <a:cs typeface="+mn-cs"/>
              </a:defRPr>
            </a:lvl4pPr>
            <a:lvl5pPr marL="1525588" indent="-265113">
              <a:buClr>
                <a:srgbClr val="00B050"/>
              </a:buClr>
              <a:buFont typeface="Wingdings" pitchFamily="2" charset="2"/>
              <a:buChar char="ü"/>
              <a:defRPr lang="es-ES_tradnl" sz="1200" i="1" kern="1200" dirty="0">
                <a:solidFill>
                  <a:schemeClr val="tx1"/>
                </a:solidFill>
                <a:latin typeface="Verdana"/>
                <a:ea typeface="ＭＳ Ｐゴシック" charset="-128"/>
                <a:cs typeface="+mn-cs"/>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2">
            <a:extLst>
              <a:ext uri="{FF2B5EF4-FFF2-40B4-BE49-F238E27FC236}">
                <a16:creationId xmlns:a16="http://schemas.microsoft.com/office/drawing/2014/main" id="{13D21698-3471-8E47-8EFD-6D68318636E3}"/>
              </a:ext>
            </a:extLst>
          </p:cNvPr>
          <p:cNvSpPr>
            <a:spLocks noGrp="1"/>
          </p:cNvSpPr>
          <p:nvPr>
            <p:ph type="sldNum" sz="quarter" idx="20"/>
          </p:nvPr>
        </p:nvSpPr>
        <p:spPr/>
        <p:txBody>
          <a:bodyPr/>
          <a:lstStyle>
            <a:lvl1pPr>
              <a:defRPr/>
            </a:lvl1pPr>
          </a:lstStyle>
          <a:p>
            <a:pPr>
              <a:defRPr/>
            </a:pPr>
            <a:fld id="{4DCCB0EF-8338-F443-9E0C-C59512957CEB}" type="slidenum">
              <a:rPr lang="en-GB" altLang="en-US"/>
              <a:pPr>
                <a:defRPr/>
              </a:pPr>
              <a:t>‹#›</a:t>
            </a:fld>
            <a:endParaRPr lang="en-GB" altLang="en-US"/>
          </a:p>
        </p:txBody>
      </p:sp>
    </p:spTree>
    <p:extLst>
      <p:ext uri="{BB962C8B-B14F-4D97-AF65-F5344CB8AC3E}">
        <p14:creationId xmlns:p14="http://schemas.microsoft.com/office/powerpoint/2010/main" val="352158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819151" y="1860551"/>
            <a:ext cx="10555816" cy="556179"/>
          </a:xfrm>
        </p:spPr>
        <p:txBody>
          <a:bodyPr lIns="90000" tIns="46800" rIns="90000" bIns="46800"/>
          <a:lstStyle>
            <a:lvl1pPr>
              <a:defRPr sz="3000">
                <a:solidFill>
                  <a:srgbClr val="4D4D4D"/>
                </a:solidFill>
              </a:defRPr>
            </a:lvl1pPr>
          </a:lstStyle>
          <a:p>
            <a:pPr lvl="0"/>
            <a:r>
              <a:rPr lang="en-AU" noProof="0"/>
              <a:t>Click to edit Master Title style</a:t>
            </a:r>
          </a:p>
        </p:txBody>
      </p:sp>
      <p:sp>
        <p:nvSpPr>
          <p:cNvPr id="386051" name="Rectangle 3"/>
          <p:cNvSpPr>
            <a:spLocks noGrp="1" noChangeArrowheads="1"/>
          </p:cNvSpPr>
          <p:nvPr>
            <p:ph type="subTitle" idx="1"/>
          </p:nvPr>
        </p:nvSpPr>
        <p:spPr>
          <a:xfrm>
            <a:off x="814917" y="2482850"/>
            <a:ext cx="10555816" cy="433068"/>
          </a:xfrm>
        </p:spPr>
        <p:txBody>
          <a:bodyPr lIns="90000" tIns="46800" rIns="90000" bIns="46800">
            <a:spAutoFit/>
          </a:bodyPr>
          <a:lstStyle>
            <a:lvl1pPr>
              <a:defRPr sz="2200">
                <a:solidFill>
                  <a:schemeClr val="tx1"/>
                </a:solidFill>
              </a:defRPr>
            </a:lvl1pPr>
          </a:lstStyle>
          <a:p>
            <a:pPr lvl="0"/>
            <a:r>
              <a:rPr lang="en-AU" noProof="0"/>
              <a:t>Click to edit Master Author style</a:t>
            </a:r>
          </a:p>
        </p:txBody>
      </p:sp>
      <p:sp>
        <p:nvSpPr>
          <p:cNvPr id="4" name="TextBox 3">
            <a:extLst>
              <a:ext uri="{FF2B5EF4-FFF2-40B4-BE49-F238E27FC236}">
                <a16:creationId xmlns:a16="http://schemas.microsoft.com/office/drawing/2014/main" id="{948A9508-8C41-D046-9AA0-0855DD09AC71}"/>
              </a:ext>
            </a:extLst>
          </p:cNvPr>
          <p:cNvSpPr txBox="1"/>
          <p:nvPr userDrawn="1"/>
        </p:nvSpPr>
        <p:spPr>
          <a:xfrm>
            <a:off x="8784299" y="6649036"/>
            <a:ext cx="2976331" cy="92333"/>
          </a:xfrm>
          <a:prstGeom prst="rect">
            <a:avLst/>
          </a:prstGeom>
          <a:noFill/>
        </p:spPr>
        <p:txBody>
          <a:bodyPr wrap="square" lIns="0" tIns="0" rIns="0" bIns="0" anchor="ctr">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600" kern="1200" dirty="0">
                <a:solidFill>
                  <a:srgbClr val="4D4D4D"/>
                </a:solidFill>
                <a:effectLst/>
                <a:latin typeface="Arial" charset="0"/>
                <a:ea typeface="+mn-ea"/>
                <a:cs typeface="+mn-cs"/>
              </a:rPr>
              <a:t>© Commonwealth of Australia (Geoscience Australia) 2019</a:t>
            </a:r>
          </a:p>
        </p:txBody>
      </p:sp>
    </p:spTree>
    <p:extLst>
      <p:ext uri="{BB962C8B-B14F-4D97-AF65-F5344CB8AC3E}">
        <p14:creationId xmlns:p14="http://schemas.microsoft.com/office/powerpoint/2010/main" val="306085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g419390c0d5_1_24"/>
          <p:cNvSpPr txBox="1">
            <a:spLocks noGrp="1"/>
          </p:cNvSpPr>
          <p:nvPr>
            <p:ph type="title"/>
          </p:nvPr>
        </p:nvSpPr>
        <p:spPr>
          <a:xfrm>
            <a:off x="309076" y="136525"/>
            <a:ext cx="11578200" cy="685800"/>
          </a:xfrm>
          <a:prstGeom prst="rect">
            <a:avLst/>
          </a:prstGeom>
          <a:noFill/>
          <a:ln>
            <a:noFill/>
          </a:ln>
        </p:spPr>
        <p:txBody>
          <a:bodyPr spcFirstLastPara="1" wrap="square" lIns="121875" tIns="60925" rIns="121875" bIns="60925" anchor="ctr" anchorCtr="0">
            <a:noAutofit/>
          </a:bodyPr>
          <a:lstStyle>
            <a:lvl1pPr lvl="0" algn="ctr" rtl="0">
              <a:lnSpc>
                <a:spcPct val="90000"/>
              </a:lnSpc>
              <a:spcBef>
                <a:spcPts val="0"/>
              </a:spcBef>
              <a:spcAft>
                <a:spcPts val="0"/>
              </a:spcAft>
              <a:buSzPts val="1900"/>
              <a:buNone/>
              <a:defRPr sz="3200"/>
            </a:lvl1pPr>
            <a:lvl2pPr lvl="1" algn="ctr" rtl="0">
              <a:lnSpc>
                <a:spcPct val="90000"/>
              </a:lnSpc>
              <a:spcBef>
                <a:spcPts val="0"/>
              </a:spcBef>
              <a:spcAft>
                <a:spcPts val="0"/>
              </a:spcAft>
              <a:buSzPts val="1900"/>
              <a:buNone/>
              <a:defRPr sz="1900"/>
            </a:lvl2pPr>
            <a:lvl3pPr lvl="2" algn="ctr" rtl="0">
              <a:lnSpc>
                <a:spcPct val="90000"/>
              </a:lnSpc>
              <a:spcBef>
                <a:spcPts val="0"/>
              </a:spcBef>
              <a:spcAft>
                <a:spcPts val="0"/>
              </a:spcAft>
              <a:buSzPts val="1900"/>
              <a:buNone/>
              <a:defRPr sz="1900"/>
            </a:lvl3pPr>
            <a:lvl4pPr lvl="3" algn="ctr" rtl="0">
              <a:lnSpc>
                <a:spcPct val="90000"/>
              </a:lnSpc>
              <a:spcBef>
                <a:spcPts val="0"/>
              </a:spcBef>
              <a:spcAft>
                <a:spcPts val="0"/>
              </a:spcAft>
              <a:buSzPts val="1900"/>
              <a:buNone/>
              <a:defRPr sz="1900"/>
            </a:lvl4pPr>
            <a:lvl5pPr lvl="4" algn="ctr" rtl="0">
              <a:lnSpc>
                <a:spcPct val="90000"/>
              </a:lnSpc>
              <a:spcBef>
                <a:spcPts val="0"/>
              </a:spcBef>
              <a:spcAft>
                <a:spcPts val="0"/>
              </a:spcAft>
              <a:buSzPts val="1900"/>
              <a:buNone/>
              <a:defRPr sz="1900"/>
            </a:lvl5pPr>
            <a:lvl6pPr lvl="5" algn="ctr" rtl="0">
              <a:lnSpc>
                <a:spcPct val="90000"/>
              </a:lnSpc>
              <a:spcBef>
                <a:spcPts val="0"/>
              </a:spcBef>
              <a:spcAft>
                <a:spcPts val="0"/>
              </a:spcAft>
              <a:buSzPts val="1900"/>
              <a:buNone/>
              <a:defRPr sz="1900"/>
            </a:lvl6pPr>
            <a:lvl7pPr lvl="6" algn="ctr" rtl="0">
              <a:lnSpc>
                <a:spcPct val="90000"/>
              </a:lnSpc>
              <a:spcBef>
                <a:spcPts val="0"/>
              </a:spcBef>
              <a:spcAft>
                <a:spcPts val="0"/>
              </a:spcAft>
              <a:buSzPts val="1900"/>
              <a:buNone/>
              <a:defRPr sz="1900"/>
            </a:lvl7pPr>
            <a:lvl8pPr lvl="7" algn="ctr" rtl="0">
              <a:lnSpc>
                <a:spcPct val="90000"/>
              </a:lnSpc>
              <a:spcBef>
                <a:spcPts val="0"/>
              </a:spcBef>
              <a:spcAft>
                <a:spcPts val="0"/>
              </a:spcAft>
              <a:buSzPts val="1900"/>
              <a:buNone/>
              <a:defRPr sz="1900"/>
            </a:lvl8pPr>
            <a:lvl9pPr lvl="8" algn="ctr" rtl="0">
              <a:lnSpc>
                <a:spcPct val="90000"/>
              </a:lnSpc>
              <a:spcBef>
                <a:spcPts val="0"/>
              </a:spcBef>
              <a:spcAft>
                <a:spcPts val="0"/>
              </a:spcAft>
              <a:buSzPts val="1900"/>
              <a:buNone/>
              <a:defRPr sz="1900"/>
            </a:lvl9pPr>
          </a:lstStyle>
          <a:p>
            <a:endParaRPr/>
          </a:p>
        </p:txBody>
      </p:sp>
      <p:sp>
        <p:nvSpPr>
          <p:cNvPr id="26" name="Google Shape;26;g419390c0d5_1_24"/>
          <p:cNvSpPr txBox="1">
            <a:spLocks noGrp="1"/>
          </p:cNvSpPr>
          <p:nvPr>
            <p:ph type="ftr" idx="11"/>
          </p:nvPr>
        </p:nvSpPr>
        <p:spPr>
          <a:xfrm>
            <a:off x="309076" y="6551490"/>
            <a:ext cx="11578200" cy="204600"/>
          </a:xfrm>
          <a:prstGeom prst="rect">
            <a:avLst/>
          </a:prstGeom>
          <a:noFill/>
          <a:ln>
            <a:noFill/>
          </a:ln>
        </p:spPr>
        <p:txBody>
          <a:bodyPr spcFirstLastPara="1" wrap="square" lIns="121875" tIns="60925" rIns="121875" bIns="60925" anchor="t" anchorCtr="0">
            <a:noAutofit/>
          </a:bodyPr>
          <a:lstStyle>
            <a:lvl1pPr lvl="0" algn="ctr" rtl="0">
              <a:lnSpc>
                <a:spcPct val="100000"/>
              </a:lnSpc>
              <a:spcBef>
                <a:spcPts val="0"/>
              </a:spcBef>
              <a:spcAft>
                <a:spcPts val="0"/>
              </a:spcAft>
              <a:buSzPts val="1900"/>
              <a:buNone/>
              <a:defRPr sz="1100" b="0" i="0">
                <a:solidFill>
                  <a:srgbClr val="002C43"/>
                </a:solidFill>
                <a:latin typeface="Helvetica Neue"/>
                <a:ea typeface="Helvetica Neue"/>
                <a:cs typeface="Helvetica Neue"/>
                <a:sym typeface="Helvetica Neue"/>
              </a:defRPr>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Footer Placeholder 3"/>
          <p:cNvSpPr>
            <a:spLocks noGrp="1"/>
          </p:cNvSpPr>
          <p:nvPr>
            <p:ph type="ftr" sz="quarter" idx="10"/>
          </p:nvPr>
        </p:nvSpPr>
        <p:spPr/>
        <p:txBody>
          <a:bodyPr/>
          <a:lstStyle>
            <a:lvl1pPr>
              <a:defRPr/>
            </a:lvl1pPr>
          </a:lstStyle>
          <a:p>
            <a:endParaRPr lang="en-AU" dirty="0"/>
          </a:p>
        </p:txBody>
      </p:sp>
      <p:sp>
        <p:nvSpPr>
          <p:cNvPr id="5" name="TextBox 4">
            <a:extLst>
              <a:ext uri="{FF2B5EF4-FFF2-40B4-BE49-F238E27FC236}">
                <a16:creationId xmlns:a16="http://schemas.microsoft.com/office/drawing/2014/main" id="{8219518D-1F49-C045-B709-58F84CE25093}"/>
              </a:ext>
            </a:extLst>
          </p:cNvPr>
          <p:cNvSpPr txBox="1"/>
          <p:nvPr userDrawn="1"/>
        </p:nvSpPr>
        <p:spPr>
          <a:xfrm>
            <a:off x="3983765" y="6556702"/>
            <a:ext cx="1536171" cy="184666"/>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600" kern="1200" dirty="0">
                <a:solidFill>
                  <a:schemeClr val="bg1"/>
                </a:solidFill>
                <a:effectLst/>
                <a:latin typeface="Arial" charset="0"/>
                <a:ea typeface="+mn-ea"/>
                <a:cs typeface="+mn-cs"/>
              </a:rPr>
              <a:t>© Commonwealth of Australia (Geoscience Australia) 2019</a:t>
            </a:r>
          </a:p>
        </p:txBody>
      </p:sp>
    </p:spTree>
    <p:extLst>
      <p:ext uri="{BB962C8B-B14F-4D97-AF65-F5344CB8AC3E}">
        <p14:creationId xmlns:p14="http://schemas.microsoft.com/office/powerpoint/2010/main" val="3964273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176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814917" y="2409826"/>
            <a:ext cx="10972800" cy="2208297"/>
          </a:xfrm>
        </p:spPr>
        <p:txBody>
          <a:bodyPr/>
          <a:lstStyle>
            <a:lvl1pPr>
              <a:defRPr sz="2200"/>
            </a:lvl1pPr>
            <a:lvl2pPr>
              <a:defRPr sz="2200"/>
            </a:lvl2pPr>
            <a:lvl3pPr>
              <a:defRPr sz="2200"/>
            </a:lvl3pPr>
            <a:lvl4pPr>
              <a:defRPr sz="2200"/>
            </a:lvl4pPr>
            <a:lvl5pP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r>
              <a:rPr lang="en-AU"/>
              <a:t>Phone:</a:t>
            </a:r>
            <a:r>
              <a:rPr lang="en-AU" b="0"/>
              <a:t> +61 2 6249 9111</a:t>
            </a:r>
          </a:p>
          <a:p>
            <a:r>
              <a:rPr lang="en-AU"/>
              <a:t>Web:</a:t>
            </a:r>
            <a:r>
              <a:rPr lang="en-AU" b="0"/>
              <a:t> www.ga.gov.au</a:t>
            </a:r>
          </a:p>
          <a:p>
            <a:r>
              <a:rPr lang="en-AU"/>
              <a:t>Email:</a:t>
            </a:r>
            <a:r>
              <a:rPr lang="en-AU" b="0"/>
              <a:t> feedback@ga.gov.au</a:t>
            </a:r>
          </a:p>
          <a:p>
            <a:r>
              <a:rPr lang="en-AU"/>
              <a:t>Address:</a:t>
            </a:r>
            <a:r>
              <a:rPr lang="en-AU" b="0"/>
              <a:t> Cnr Jerrabomberra Avenue and Hindmarsh Drive, Symonston ACT 2609</a:t>
            </a:r>
          </a:p>
          <a:p>
            <a:r>
              <a:rPr lang="en-AU"/>
              <a:t>Postal Address:</a:t>
            </a:r>
            <a:r>
              <a:rPr lang="en-AU" b="0"/>
              <a:t> GPO Box 378, Canberra ACT 2601</a:t>
            </a:r>
          </a:p>
        </p:txBody>
      </p:sp>
    </p:spTree>
    <p:extLst>
      <p:ext uri="{BB962C8B-B14F-4D97-AF65-F5344CB8AC3E}">
        <p14:creationId xmlns:p14="http://schemas.microsoft.com/office/powerpoint/2010/main" val="1686631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914400" y="3619229"/>
            <a:ext cx="10363200" cy="1470388"/>
          </a:xfrm>
        </p:spPr>
        <p:txBody>
          <a:bodyPr/>
          <a:lstStyle>
            <a:lvl1pPr algn="ctr">
              <a:lnSpc>
                <a:spcPct val="85000"/>
              </a:lnSpc>
              <a:defRPr lang="en-US" sz="4889" b="1" dirty="0">
                <a:solidFill>
                  <a:schemeClr val="tx1"/>
                </a:solidFill>
                <a:effectLst/>
                <a:latin typeface="Trebuchet MS" pitchFamily="34" charset="0"/>
                <a:ea typeface="ＭＳ Ｐゴシック" charset="-128"/>
                <a:cs typeface="Tahoma" pitchFamily="34" charset="0"/>
              </a:defRPr>
            </a:lvl1pPr>
          </a:lstStyle>
          <a:p>
            <a:r>
              <a:rPr lang="en-US" dirty="0"/>
              <a:t>Click to edit Master title style</a:t>
            </a:r>
          </a:p>
        </p:txBody>
      </p:sp>
      <p:sp>
        <p:nvSpPr>
          <p:cNvPr id="125958" name="Rectangle 3"/>
          <p:cNvSpPr>
            <a:spLocks noGrp="1" noChangeArrowheads="1"/>
          </p:cNvSpPr>
          <p:nvPr>
            <p:ph type="subTitle" idx="1"/>
          </p:nvPr>
        </p:nvSpPr>
        <p:spPr>
          <a:xfrm>
            <a:off x="1828800" y="5375366"/>
            <a:ext cx="8534400" cy="1071154"/>
          </a:xfrm>
        </p:spPr>
        <p:txBody>
          <a:bodyPr/>
          <a:lstStyle>
            <a:lvl1pPr marL="0" indent="0" algn="ctr">
              <a:lnSpc>
                <a:spcPct val="85000"/>
              </a:lnSpc>
              <a:spcBef>
                <a:spcPts val="0"/>
              </a:spcBef>
              <a:buFontTx/>
              <a:buNone/>
              <a:defRPr sz="3111">
                <a:latin typeface="Trebuchet MS" pitchFamily="34" charset="0"/>
                <a:cs typeface="Tahoma" pitchFamily="34" charset="0"/>
              </a:defRPr>
            </a:lvl1pPr>
          </a:lstStyle>
          <a:p>
            <a:r>
              <a:rPr lang="en-US" dirty="0"/>
              <a:t>Click to edit Master subtitle style</a:t>
            </a:r>
          </a:p>
        </p:txBody>
      </p:sp>
      <p:pic>
        <p:nvPicPr>
          <p:cNvPr id="5" name="Picture 4" descr="Khronos_500px_Nov14.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46206" y="1200277"/>
            <a:ext cx="8899589" cy="2118949"/>
          </a:xfrm>
          <a:prstGeom prst="rect">
            <a:avLst/>
          </a:prstGeom>
        </p:spPr>
      </p:pic>
    </p:spTree>
    <p:extLst>
      <p:ext uri="{BB962C8B-B14F-4D97-AF65-F5344CB8AC3E}">
        <p14:creationId xmlns:p14="http://schemas.microsoft.com/office/powerpoint/2010/main" val="152677031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maller Text">
    <p:spTree>
      <p:nvGrpSpPr>
        <p:cNvPr id="1" name=""/>
        <p:cNvGrpSpPr/>
        <p:nvPr/>
      </p:nvGrpSpPr>
      <p:grpSpPr>
        <a:xfrm>
          <a:off x="0" y="0"/>
          <a:ext cx="0" cy="0"/>
          <a:chOff x="0" y="0"/>
          <a:chExt cx="0" cy="0"/>
        </a:xfrm>
      </p:grpSpPr>
      <p:sp>
        <p:nvSpPr>
          <p:cNvPr id="9" name="Rectangle 8"/>
          <p:cNvSpPr/>
          <p:nvPr userDrawn="1"/>
        </p:nvSpPr>
        <p:spPr bwMode="auto">
          <a:xfrm>
            <a:off x="0" y="0"/>
            <a:ext cx="677333" cy="6858000"/>
          </a:xfrm>
          <a:prstGeom prst="rect">
            <a:avLst/>
          </a:prstGeom>
          <a:gradFill>
            <a:gsLst>
              <a:gs pos="0">
                <a:srgbClr val="FFEFD1"/>
              </a:gs>
              <a:gs pos="64999">
                <a:srgbClr val="F0EBD5"/>
              </a:gs>
              <a:gs pos="100000">
                <a:srgbClr val="D1C39F"/>
              </a:gs>
            </a:gsLst>
            <a:lin ang="12000000" scaled="0"/>
          </a:gradFill>
          <a:ln w="25400" cap="flat" cmpd="sng" algn="ctr">
            <a:noFill/>
            <a:prstDash val="solid"/>
            <a:round/>
            <a:headEnd type="oval" w="med" len="med"/>
            <a:tailEnd type="none" w="med" len="med"/>
          </a:ln>
          <a:effectLst/>
        </p:spPr>
        <p:txBody>
          <a:bodyPr vert="horz" wrap="square" lIns="101600" tIns="50800" rIns="101600" bIns="50800" numCol="1" rtlCol="0" anchor="t" anchorCtr="0" compatLnSpc="1">
            <a:prstTxWarp prst="textNoShape">
              <a:avLst/>
            </a:prstTxWarp>
          </a:bodyPr>
          <a:lstStyle/>
          <a:p>
            <a:pPr marL="0" marR="0" indent="0" algn="l" defTabSz="1015990" rtl="0" eaLnBrk="1" fontAlgn="base" latinLnBrk="0" hangingPunct="1">
              <a:lnSpc>
                <a:spcPct val="99000"/>
              </a:lnSpc>
              <a:spcBef>
                <a:spcPct val="0"/>
              </a:spcBef>
              <a:spcAft>
                <a:spcPct val="0"/>
              </a:spcAft>
              <a:buClrTx/>
              <a:buSzTx/>
              <a:buFontTx/>
              <a:buNone/>
              <a:tabLst>
                <a:tab pos="176387" algn="l"/>
                <a:tab pos="1952606" algn="l"/>
                <a:tab pos="3730588" algn="l"/>
                <a:tab pos="5506806" algn="l"/>
                <a:tab pos="7281261" algn="l"/>
              </a:tabLst>
            </a:pPr>
            <a:endParaRPr kumimoji="0" lang="en-US" sz="4000" b="0" i="0" u="none" strike="noStrike" cap="none" normalizeH="0" baseline="0">
              <a:ln>
                <a:noFill/>
              </a:ln>
              <a:solidFill>
                <a:srgbClr val="FFFFFF"/>
              </a:solidFill>
              <a:effectLst/>
              <a:latin typeface="Trebuchet MS" pitchFamily="34" charset="0"/>
              <a:ea typeface="ヒラギノ角ゴ ProN W3" charset="-128"/>
              <a:sym typeface="Myriad Set Text" charset="0"/>
            </a:endParaRPr>
          </a:p>
        </p:txBody>
      </p:sp>
      <p:sp>
        <p:nvSpPr>
          <p:cNvPr id="2" name="Title 1"/>
          <p:cNvSpPr>
            <a:spLocks noGrp="1"/>
          </p:cNvSpPr>
          <p:nvPr>
            <p:ph type="title"/>
          </p:nvPr>
        </p:nvSpPr>
        <p:spPr>
          <a:xfrm>
            <a:off x="931333" y="211667"/>
            <a:ext cx="11176000" cy="703792"/>
          </a:xfrm>
        </p:spPr>
        <p:txBody>
          <a:bodyPr/>
          <a:lstStyle>
            <a:lvl1pPr>
              <a:defRPr>
                <a:latin typeface="Trebuchet MS"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931333" y="889000"/>
            <a:ext cx="11176000" cy="5588000"/>
          </a:xfrm>
        </p:spPr>
        <p:txBody>
          <a:bodyPr/>
          <a:lstStyle>
            <a:lvl1pPr>
              <a:lnSpc>
                <a:spcPct val="105000"/>
              </a:lnSpc>
              <a:defRPr sz="2000">
                <a:latin typeface="Trebuchet MS" pitchFamily="34" charset="0"/>
                <a:cs typeface="Tahoma" pitchFamily="34" charset="0"/>
              </a:defRPr>
            </a:lvl1pPr>
            <a:lvl2pPr>
              <a:lnSpc>
                <a:spcPct val="105000"/>
              </a:lnSpc>
              <a:defRPr sz="2000" b="0">
                <a:latin typeface="Trebuchet MS" pitchFamily="34" charset="0"/>
                <a:cs typeface="Tahoma" pitchFamily="34" charset="0"/>
              </a:defRPr>
            </a:lvl2pPr>
            <a:lvl3pPr>
              <a:lnSpc>
                <a:spcPct val="105000"/>
              </a:lnSpc>
              <a:defRPr sz="1778" b="0">
                <a:latin typeface="Trebuchet MS" pitchFamily="34" charset="0"/>
                <a:cs typeface="Tahoma" pitchFamily="34" charset="0"/>
              </a:defRPr>
            </a:lvl3pPr>
            <a:lvl4pPr>
              <a:lnSpc>
                <a:spcPct val="105000"/>
              </a:lnSpc>
              <a:defRPr sz="1778" b="0">
                <a:latin typeface="Trebuchet MS" pitchFamily="34" charset="0"/>
                <a:cs typeface="Tahoma" pitchFamily="34" charset="0"/>
              </a:defRPr>
            </a:lvl4pPr>
            <a:lvl5pPr>
              <a:lnSpc>
                <a:spcPct val="105000"/>
              </a:lnSpc>
              <a:defRPr sz="1778" b="0">
                <a:latin typeface="Trebuchet MS"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1DCE19B-3F83-4F17-AB8D-121431B93BB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6200000">
            <a:off x="-1103276" y="5066115"/>
            <a:ext cx="2869677" cy="683256"/>
          </a:xfrm>
          <a:prstGeom prst="rect">
            <a:avLst/>
          </a:prstGeom>
        </p:spPr>
      </p:pic>
    </p:spTree>
    <p:extLst>
      <p:ext uri="{BB962C8B-B14F-4D97-AF65-F5344CB8AC3E}">
        <p14:creationId xmlns:p14="http://schemas.microsoft.com/office/powerpoint/2010/main" val="2564175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ort Bullets">
    <p:spTree>
      <p:nvGrpSpPr>
        <p:cNvPr id="1" name=""/>
        <p:cNvGrpSpPr/>
        <p:nvPr/>
      </p:nvGrpSpPr>
      <p:grpSpPr>
        <a:xfrm>
          <a:off x="0" y="0"/>
          <a:ext cx="0" cy="0"/>
          <a:chOff x="0" y="0"/>
          <a:chExt cx="0" cy="0"/>
        </a:xfrm>
      </p:grpSpPr>
      <p:sp>
        <p:nvSpPr>
          <p:cNvPr id="8" name="Rectangle 7"/>
          <p:cNvSpPr/>
          <p:nvPr userDrawn="1"/>
        </p:nvSpPr>
        <p:spPr bwMode="auto">
          <a:xfrm>
            <a:off x="0" y="0"/>
            <a:ext cx="677333" cy="6858000"/>
          </a:xfrm>
          <a:prstGeom prst="rect">
            <a:avLst/>
          </a:prstGeom>
          <a:gradFill>
            <a:gsLst>
              <a:gs pos="0">
                <a:srgbClr val="FFEFD1"/>
              </a:gs>
              <a:gs pos="64999">
                <a:srgbClr val="F0EBD5"/>
              </a:gs>
              <a:gs pos="100000">
                <a:srgbClr val="D1C39F"/>
              </a:gs>
            </a:gsLst>
            <a:lin ang="12000000" scaled="0"/>
          </a:gradFill>
          <a:ln w="25400" cap="flat" cmpd="sng" algn="ctr">
            <a:noFill/>
            <a:prstDash val="solid"/>
            <a:round/>
            <a:headEnd type="oval" w="med" len="med"/>
            <a:tailEnd type="none" w="med" len="med"/>
          </a:ln>
          <a:effectLst/>
        </p:spPr>
        <p:txBody>
          <a:bodyPr vert="horz" wrap="square" lIns="101600" tIns="50800" rIns="101600" bIns="50800" numCol="1" rtlCol="0" anchor="t" anchorCtr="0" compatLnSpc="1">
            <a:prstTxWarp prst="textNoShape">
              <a:avLst/>
            </a:prstTxWarp>
          </a:bodyPr>
          <a:lstStyle/>
          <a:p>
            <a:pPr marL="0" marR="0" indent="0" algn="l" defTabSz="1015990" rtl="0" eaLnBrk="1" fontAlgn="base" latinLnBrk="0" hangingPunct="1">
              <a:lnSpc>
                <a:spcPct val="99000"/>
              </a:lnSpc>
              <a:spcBef>
                <a:spcPct val="0"/>
              </a:spcBef>
              <a:spcAft>
                <a:spcPct val="0"/>
              </a:spcAft>
              <a:buClrTx/>
              <a:buSzTx/>
              <a:buFontTx/>
              <a:buNone/>
              <a:tabLst>
                <a:tab pos="176387" algn="l"/>
                <a:tab pos="1952606" algn="l"/>
                <a:tab pos="3730588" algn="l"/>
                <a:tab pos="5506806" algn="l"/>
                <a:tab pos="7281261" algn="l"/>
              </a:tabLst>
            </a:pPr>
            <a:endParaRPr kumimoji="0" lang="en-US" sz="4000" b="0" i="0" u="none" strike="noStrike" cap="none" normalizeH="0" baseline="0">
              <a:ln>
                <a:noFill/>
              </a:ln>
              <a:solidFill>
                <a:srgbClr val="FFFFFF"/>
              </a:solidFill>
              <a:effectLst/>
              <a:latin typeface="Trebuchet MS" pitchFamily="34" charset="0"/>
              <a:ea typeface="ヒラギノ角ゴ ProN W3" charset="-128"/>
              <a:sym typeface="Myriad Set Text" charset="0"/>
            </a:endParaRPr>
          </a:p>
        </p:txBody>
      </p:sp>
      <p:sp>
        <p:nvSpPr>
          <p:cNvPr id="2" name="Title 1"/>
          <p:cNvSpPr>
            <a:spLocks noGrp="1"/>
          </p:cNvSpPr>
          <p:nvPr>
            <p:ph type="title"/>
          </p:nvPr>
        </p:nvSpPr>
        <p:spPr>
          <a:xfrm>
            <a:off x="931333" y="211667"/>
            <a:ext cx="11176000" cy="703792"/>
          </a:xfrm>
          <a:noFill/>
          <a:ln w="9525">
            <a:noFill/>
            <a:miter lim="800000"/>
            <a:headEnd/>
            <a:tailEnd/>
          </a:ln>
          <a:effectLst/>
        </p:spPr>
        <p:txBody>
          <a:bodyPr vert="horz" wrap="square" lIns="97913" tIns="48957" rIns="97913" bIns="48957" numCol="1" anchor="ctr"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sz="half" idx="1"/>
          </p:nvPr>
        </p:nvSpPr>
        <p:spPr>
          <a:xfrm>
            <a:off x="931333" y="889000"/>
            <a:ext cx="3302000" cy="5588000"/>
          </a:xfrm>
        </p:spPr>
        <p:txBody>
          <a:bodyPr/>
          <a:lstStyle>
            <a:lvl1pPr>
              <a:defRPr lang="en-US" sz="2000" b="1" dirty="0" smtClean="0">
                <a:solidFill>
                  <a:schemeClr val="tx1"/>
                </a:solidFill>
                <a:latin typeface="Trebuchet MS" pitchFamily="34" charset="0"/>
                <a:ea typeface="ＭＳ Ｐゴシック" charset="-128"/>
                <a:cs typeface="Tahoma" pitchFamily="34" charset="0"/>
              </a:defRPr>
            </a:lvl1pPr>
            <a:lvl2pPr>
              <a:defRPr lang="en-US" sz="2000" b="0" dirty="0" smtClean="0">
                <a:solidFill>
                  <a:schemeClr val="tx1"/>
                </a:solidFill>
                <a:latin typeface="Trebuchet MS" pitchFamily="34" charset="0"/>
                <a:ea typeface="ＭＳ Ｐゴシック" charset="-128"/>
                <a:cs typeface="Tahoma" pitchFamily="34" charset="0"/>
              </a:defRPr>
            </a:lvl2pPr>
            <a:lvl3pPr>
              <a:defRPr sz="1778" b="0">
                <a:latin typeface="Trebuchet MS" pitchFamily="34" charset="0"/>
                <a:cs typeface="Tahoma" pitchFamily="34" charset="0"/>
              </a:defRPr>
            </a:lvl3pPr>
            <a:lvl4pPr>
              <a:defRPr sz="1778" b="0">
                <a:latin typeface="Trebuchet MS" pitchFamily="34" charset="0"/>
                <a:cs typeface="Tahoma" pitchFamily="34" charset="0"/>
              </a:defRPr>
            </a:lvl4pPr>
            <a:lvl5pPr>
              <a:defRPr sz="1778" b="0">
                <a:latin typeface="Trebuchet MS" pitchFamily="34" charset="0"/>
                <a:cs typeface="Tahoma"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3BE7162C-D525-434E-AE84-E1D963D5F6B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6200000">
            <a:off x="-1103276" y="5066115"/>
            <a:ext cx="2869677" cy="683256"/>
          </a:xfrm>
          <a:prstGeom prst="rect">
            <a:avLst/>
          </a:prstGeom>
        </p:spPr>
      </p:pic>
    </p:spTree>
    <p:extLst>
      <p:ext uri="{BB962C8B-B14F-4D97-AF65-F5344CB8AC3E}">
        <p14:creationId xmlns:p14="http://schemas.microsoft.com/office/powerpoint/2010/main" val="252662456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w/Bullets">
    <p:spTree>
      <p:nvGrpSpPr>
        <p:cNvPr id="1" name=""/>
        <p:cNvGrpSpPr/>
        <p:nvPr/>
      </p:nvGrpSpPr>
      <p:grpSpPr>
        <a:xfrm>
          <a:off x="0" y="0"/>
          <a:ext cx="0" cy="0"/>
          <a:chOff x="0" y="0"/>
          <a:chExt cx="0" cy="0"/>
        </a:xfrm>
      </p:grpSpPr>
      <p:sp>
        <p:nvSpPr>
          <p:cNvPr id="16" name="Content Placeholder 9"/>
          <p:cNvSpPr>
            <a:spLocks noGrp="1"/>
          </p:cNvSpPr>
          <p:nvPr>
            <p:ph sz="quarter" idx="13"/>
          </p:nvPr>
        </p:nvSpPr>
        <p:spPr>
          <a:xfrm>
            <a:off x="243840" y="1120276"/>
            <a:ext cx="11582400" cy="2930736"/>
          </a:xfrm>
          <a:prstGeom prst="rect">
            <a:avLst/>
          </a:prstGeom>
        </p:spPr>
        <p:txBody>
          <a:bodyPr>
            <a:spAutoFit/>
          </a:bodyPr>
          <a:lstStyle>
            <a:lvl1pPr marL="304789" indent="-304789">
              <a:buClr>
                <a:srgbClr val="C83727"/>
              </a:buClr>
              <a:buSzPct val="100000"/>
              <a:buFont typeface="Arial" pitchFamily="34" charset="0"/>
              <a:buChar char="•"/>
              <a:defRPr sz="2667">
                <a:solidFill>
                  <a:srgbClr val="000000"/>
                </a:solidFill>
                <a:latin typeface="+mn-lt"/>
              </a:defRPr>
            </a:lvl1pPr>
            <a:lvl2pPr marL="914368" indent="-304789">
              <a:spcBef>
                <a:spcPts val="800"/>
              </a:spcBef>
              <a:buClr>
                <a:srgbClr val="832519"/>
              </a:buClr>
              <a:buSzPct val="100000"/>
              <a:buFont typeface="Arial" pitchFamily="34" charset="0"/>
              <a:buChar char="•"/>
              <a:defRPr sz="2667">
                <a:solidFill>
                  <a:srgbClr val="000000"/>
                </a:solidFill>
                <a:latin typeface="+mn-lt"/>
              </a:defRPr>
            </a:lvl2pPr>
            <a:lvl3pPr marL="1523947" indent="-304789">
              <a:spcBef>
                <a:spcPts val="800"/>
              </a:spcBef>
              <a:buClr>
                <a:srgbClr val="951E5D"/>
              </a:buClr>
              <a:buSzPct val="100000"/>
              <a:buFont typeface="Arial" pitchFamily="34" charset="0"/>
              <a:buChar char="•"/>
              <a:defRPr sz="2667">
                <a:solidFill>
                  <a:srgbClr val="000000"/>
                </a:solidFill>
                <a:latin typeface="+mn-lt"/>
              </a:defRPr>
            </a:lvl3pPr>
            <a:lvl4pPr marL="2133525" indent="-304789">
              <a:spcBef>
                <a:spcPts val="800"/>
              </a:spcBef>
              <a:buClr>
                <a:srgbClr val="643494"/>
              </a:buClr>
              <a:buSzPct val="100000"/>
              <a:buFont typeface="Arial" pitchFamily="34" charset="0"/>
              <a:buChar char="•"/>
              <a:defRPr sz="2667">
                <a:solidFill>
                  <a:srgbClr val="000000"/>
                </a:solidFill>
                <a:latin typeface="+mn-lt"/>
              </a:defRPr>
            </a:lvl4pPr>
            <a:lvl5pPr marL="2743104" indent="-304789">
              <a:buClr>
                <a:srgbClr val="0C3D44"/>
              </a:buClr>
              <a:buSzPct val="100000"/>
              <a:buFont typeface="Arial" pitchFamily="34" charset="0"/>
              <a:buChar char="•"/>
              <a:defRPr sz="2667">
                <a:solidFill>
                  <a:srgbClr val="000000"/>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marL="304789" marR="0" lvl="0" indent="-304789" defTabSz="1219158" eaLnBrk="1" fontAlgn="auto" latinLnBrk="0" hangingPunct="1">
              <a:lnSpc>
                <a:spcPct val="100000"/>
              </a:lnSpc>
              <a:spcBef>
                <a:spcPts val="0"/>
              </a:spcBef>
              <a:spcAft>
                <a:spcPts val="0"/>
              </a:spcAft>
              <a:buClr>
                <a:srgbClr val="C83727"/>
              </a:buClr>
              <a:buSzPct val="100000"/>
              <a:buFont typeface="Arial"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endParaRPr>
          </a:p>
        </p:txBody>
      </p:sp>
      <p:sp>
        <p:nvSpPr>
          <p:cNvPr id="14" name="Title 13"/>
          <p:cNvSpPr>
            <a:spLocks noGrp="1"/>
          </p:cNvSpPr>
          <p:nvPr>
            <p:ph type="title"/>
          </p:nvPr>
        </p:nvSpPr>
        <p:spPr>
          <a:xfrm>
            <a:off x="243840" y="0"/>
            <a:ext cx="9347200" cy="975360"/>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1553540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4023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No Bullets or Header">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29038943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hort Content">
    <p:spTree>
      <p:nvGrpSpPr>
        <p:cNvPr id="1" name=""/>
        <p:cNvGrpSpPr/>
        <p:nvPr/>
      </p:nvGrpSpPr>
      <p:grpSpPr>
        <a:xfrm>
          <a:off x="0" y="0"/>
          <a:ext cx="0" cy="0"/>
          <a:chOff x="0" y="0"/>
          <a:chExt cx="0" cy="0"/>
        </a:xfrm>
      </p:grpSpPr>
      <p:sp>
        <p:nvSpPr>
          <p:cNvPr id="2" name="Title 1"/>
          <p:cNvSpPr>
            <a:spLocks noGrp="1"/>
          </p:cNvSpPr>
          <p:nvPr>
            <p:ph type="title"/>
          </p:nvPr>
        </p:nvSpPr>
        <p:spPr>
          <a:xfrm>
            <a:off x="931333" y="211667"/>
            <a:ext cx="11176000" cy="703792"/>
          </a:xfrm>
          <a:noFill/>
          <a:ln w="9525">
            <a:noFill/>
            <a:miter lim="800000"/>
            <a:headEnd/>
            <a:tailEnd/>
          </a:ln>
          <a:effectLst/>
        </p:spPr>
        <p:txBody>
          <a:bodyPr vert="horz" wrap="square" lIns="97913" tIns="48957" rIns="97913" bIns="48957" numCol="1" anchor="ctr" anchorCtr="0" compatLnSpc="1">
            <a:prstTxWarp prst="textNoShape">
              <a:avLst/>
            </a:prstTxWarp>
          </a:bodyPr>
          <a:lstStyle>
            <a:lvl1pPr>
              <a:defRPr lang="en-US" dirty="0"/>
            </a:lvl1pPr>
          </a:lstStyle>
          <a:p>
            <a:pPr lvl="0"/>
            <a:r>
              <a:rPr lang="en-US" dirty="0"/>
              <a:t>Click to edit Master title style</a:t>
            </a:r>
          </a:p>
        </p:txBody>
      </p:sp>
      <p:sp>
        <p:nvSpPr>
          <p:cNvPr id="3" name="Content Placeholder 2"/>
          <p:cNvSpPr>
            <a:spLocks noGrp="1"/>
          </p:cNvSpPr>
          <p:nvPr>
            <p:ph sz="half" idx="1"/>
          </p:nvPr>
        </p:nvSpPr>
        <p:spPr>
          <a:xfrm>
            <a:off x="931333" y="954691"/>
            <a:ext cx="6350000" cy="5691642"/>
          </a:xfrm>
        </p:spPr>
        <p:txBody>
          <a:bodyPr/>
          <a:lstStyle>
            <a:lvl1pPr>
              <a:defRPr lang="en-US" sz="2222" b="1" dirty="0" smtClean="0">
                <a:solidFill>
                  <a:schemeClr val="tx1"/>
                </a:solidFill>
                <a:latin typeface="Trebuchet MS" pitchFamily="34" charset="0"/>
                <a:ea typeface="ＭＳ Ｐゴシック" charset="-128"/>
                <a:cs typeface="Tahoma" pitchFamily="34" charset="0"/>
              </a:defRPr>
            </a:lvl1pPr>
            <a:lvl2pPr>
              <a:defRPr lang="en-US" sz="2222" b="0" dirty="0" smtClean="0">
                <a:solidFill>
                  <a:schemeClr val="tx1"/>
                </a:solidFill>
                <a:latin typeface="Trebuchet MS" pitchFamily="34" charset="0"/>
                <a:ea typeface="ＭＳ Ｐゴシック" charset="-128"/>
                <a:cs typeface="Tahoma" pitchFamily="34" charset="0"/>
              </a:defRPr>
            </a:lvl2pPr>
            <a:lvl3pPr>
              <a:defRPr sz="2000" b="0">
                <a:latin typeface="Trebuchet MS" pitchFamily="34" charset="0"/>
                <a:cs typeface="Tahoma" pitchFamily="34" charset="0"/>
              </a:defRPr>
            </a:lvl3pPr>
            <a:lvl4pPr>
              <a:defRPr sz="2000" b="0">
                <a:latin typeface="Trebuchet MS" pitchFamily="34" charset="0"/>
                <a:cs typeface="Tahoma" pitchFamily="34" charset="0"/>
              </a:defRPr>
            </a:lvl4pPr>
            <a:lvl5pPr>
              <a:defRPr sz="2000" b="0">
                <a:latin typeface="Trebuchet MS" pitchFamily="34" charset="0"/>
                <a:cs typeface="Tahoma"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CB8FB3D-E43E-4713-90FB-943282B54FAE}"/>
              </a:ext>
            </a:extLst>
          </p:cNvPr>
          <p:cNvSpPr/>
          <p:nvPr userDrawn="1"/>
        </p:nvSpPr>
        <p:spPr bwMode="auto">
          <a:xfrm>
            <a:off x="0" y="0"/>
            <a:ext cx="677333" cy="6858000"/>
          </a:xfrm>
          <a:prstGeom prst="rect">
            <a:avLst/>
          </a:prstGeom>
          <a:gradFill>
            <a:gsLst>
              <a:gs pos="0">
                <a:srgbClr val="FFEFD1"/>
              </a:gs>
              <a:gs pos="64999">
                <a:srgbClr val="F0EBD5"/>
              </a:gs>
              <a:gs pos="100000">
                <a:srgbClr val="D1C39F"/>
              </a:gs>
            </a:gsLst>
            <a:lin ang="12000000" scaled="0"/>
          </a:gradFill>
          <a:ln w="25400" cap="flat" cmpd="sng" algn="ctr">
            <a:noFill/>
            <a:prstDash val="solid"/>
            <a:round/>
            <a:headEnd type="oval" w="med" len="med"/>
            <a:tailEnd type="none" w="med" len="med"/>
          </a:ln>
          <a:effectLst/>
        </p:spPr>
        <p:txBody>
          <a:bodyPr vert="horz" wrap="square" lIns="101600" tIns="50800" rIns="101600" bIns="50800" numCol="1" rtlCol="0" anchor="t" anchorCtr="0" compatLnSpc="1">
            <a:prstTxWarp prst="textNoShape">
              <a:avLst/>
            </a:prstTxWarp>
          </a:bodyPr>
          <a:lstStyle/>
          <a:p>
            <a:pPr marL="0" marR="0" indent="0" algn="l" defTabSz="1015990" rtl="0" eaLnBrk="1" fontAlgn="base" latinLnBrk="0" hangingPunct="1">
              <a:lnSpc>
                <a:spcPct val="99000"/>
              </a:lnSpc>
              <a:spcBef>
                <a:spcPct val="0"/>
              </a:spcBef>
              <a:spcAft>
                <a:spcPct val="0"/>
              </a:spcAft>
              <a:buClrTx/>
              <a:buSzTx/>
              <a:buFontTx/>
              <a:buNone/>
              <a:tabLst>
                <a:tab pos="176387" algn="l"/>
                <a:tab pos="1952606" algn="l"/>
                <a:tab pos="3730588" algn="l"/>
                <a:tab pos="5506806" algn="l"/>
                <a:tab pos="7281261" algn="l"/>
              </a:tabLst>
            </a:pPr>
            <a:endParaRPr kumimoji="0" lang="en-US" sz="4000" b="0" i="0" u="none" strike="noStrike" cap="none" normalizeH="0" baseline="0" dirty="0">
              <a:ln>
                <a:noFill/>
              </a:ln>
              <a:solidFill>
                <a:srgbClr val="FFFFFF"/>
              </a:solidFill>
              <a:effectLst/>
              <a:latin typeface="Trebuchet MS" pitchFamily="34" charset="0"/>
              <a:ea typeface="ヒラギノ角ゴ ProN W3" charset="-128"/>
              <a:sym typeface="Myriad Set Text" charset="0"/>
            </a:endParaRPr>
          </a:p>
        </p:txBody>
      </p:sp>
      <p:pic>
        <p:nvPicPr>
          <p:cNvPr id="9" name="Picture 8" descr="Khronos_500px_Nov14.png">
            <a:extLst>
              <a:ext uri="{FF2B5EF4-FFF2-40B4-BE49-F238E27FC236}">
                <a16:creationId xmlns:a16="http://schemas.microsoft.com/office/drawing/2014/main" id="{6C5ECB0D-D6B1-475F-9B35-6A36B3E4411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rot="16200000">
            <a:off x="-1070309" y="5098749"/>
            <a:ext cx="2803740" cy="667557"/>
          </a:xfrm>
          <a:prstGeom prst="rect">
            <a:avLst/>
          </a:prstGeom>
        </p:spPr>
      </p:pic>
    </p:spTree>
    <p:extLst>
      <p:ext uri="{BB962C8B-B14F-4D97-AF65-F5344CB8AC3E}">
        <p14:creationId xmlns:p14="http://schemas.microsoft.com/office/powerpoint/2010/main" val="70838298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7"/>
        <p:cNvGrpSpPr/>
        <p:nvPr/>
      </p:nvGrpSpPr>
      <p:grpSpPr>
        <a:xfrm>
          <a:off x="0" y="0"/>
          <a:ext cx="0" cy="0"/>
          <a:chOff x="0" y="0"/>
          <a:chExt cx="0" cy="0"/>
        </a:xfrm>
      </p:grpSpPr>
      <p:pic>
        <p:nvPicPr>
          <p:cNvPr id="28" name="Google Shape;28;g419390c0d5_1_71" descr="Picture 1.png"/>
          <p:cNvPicPr preferRelativeResize="0"/>
          <p:nvPr/>
        </p:nvPicPr>
        <p:blipFill rotWithShape="1">
          <a:blip r:embed="rId2">
            <a:alphaModFix/>
          </a:blip>
          <a:srcRect/>
          <a:stretch/>
        </p:blipFill>
        <p:spPr>
          <a:xfrm>
            <a:off x="440267" y="6217831"/>
            <a:ext cx="1710267" cy="538572"/>
          </a:xfrm>
          <a:prstGeom prst="rect">
            <a:avLst/>
          </a:prstGeom>
          <a:noFill/>
          <a:ln>
            <a:noFill/>
          </a:ln>
        </p:spPr>
      </p:pic>
      <p:sp>
        <p:nvSpPr>
          <p:cNvPr id="29" name="Google Shape;29;g419390c0d5_1_71"/>
          <p:cNvSpPr txBox="1">
            <a:spLocks noGrp="1"/>
          </p:cNvSpPr>
          <p:nvPr>
            <p:ph type="ftr" idx="11"/>
          </p:nvPr>
        </p:nvSpPr>
        <p:spPr>
          <a:xfrm>
            <a:off x="309076" y="6516855"/>
            <a:ext cx="11578200" cy="204600"/>
          </a:xfrm>
          <a:prstGeom prst="rect">
            <a:avLst/>
          </a:prstGeom>
          <a:noFill/>
          <a:ln>
            <a:noFill/>
          </a:ln>
        </p:spPr>
        <p:txBody>
          <a:bodyPr spcFirstLastPara="1" wrap="square" lIns="121875" tIns="60925" rIns="121875" bIns="60925" anchor="t" anchorCtr="0">
            <a:noAutofit/>
          </a:bodyPr>
          <a:lstStyle>
            <a:lvl1pPr lvl="0" algn="ctr" rtl="0">
              <a:lnSpc>
                <a:spcPct val="100000"/>
              </a:lnSpc>
              <a:spcBef>
                <a:spcPts val="0"/>
              </a:spcBef>
              <a:spcAft>
                <a:spcPts val="0"/>
              </a:spcAft>
              <a:buSzPts val="1900"/>
              <a:buNone/>
              <a:defRPr sz="1100" b="0" i="0">
                <a:solidFill>
                  <a:srgbClr val="002C43"/>
                </a:solidFill>
                <a:latin typeface="Helvetica Neue"/>
                <a:ea typeface="Helvetica Neue"/>
                <a:cs typeface="Helvetica Neue"/>
                <a:sym typeface="Helvetica Neue"/>
              </a:defRPr>
            </a:lvl1pPr>
            <a:lvl2pPr lvl="1" algn="l" rtl="0">
              <a:lnSpc>
                <a:spcPct val="100000"/>
              </a:lnSpc>
              <a:spcBef>
                <a:spcPts val="0"/>
              </a:spcBef>
              <a:spcAft>
                <a:spcPts val="0"/>
              </a:spcAft>
              <a:buSzPts val="1900"/>
              <a:buNone/>
              <a:defRPr sz="1900"/>
            </a:lvl2pPr>
            <a:lvl3pPr lvl="2" algn="l" rtl="0">
              <a:lnSpc>
                <a:spcPct val="100000"/>
              </a:lnSpc>
              <a:spcBef>
                <a:spcPts val="0"/>
              </a:spcBef>
              <a:spcAft>
                <a:spcPts val="0"/>
              </a:spcAft>
              <a:buSzPts val="1900"/>
              <a:buNone/>
              <a:defRPr sz="1900"/>
            </a:lvl3pPr>
            <a:lvl4pPr lvl="3" algn="l" rtl="0">
              <a:lnSpc>
                <a:spcPct val="100000"/>
              </a:lnSpc>
              <a:spcBef>
                <a:spcPts val="0"/>
              </a:spcBef>
              <a:spcAft>
                <a:spcPts val="0"/>
              </a:spcAft>
              <a:buSzPts val="1900"/>
              <a:buNone/>
              <a:defRPr sz="1900"/>
            </a:lvl4pPr>
            <a:lvl5pPr lvl="4" algn="l" rtl="0">
              <a:lnSpc>
                <a:spcPct val="100000"/>
              </a:lnSpc>
              <a:spcBef>
                <a:spcPts val="0"/>
              </a:spcBef>
              <a:spcAft>
                <a:spcPts val="0"/>
              </a:spcAft>
              <a:buSzPts val="1900"/>
              <a:buNone/>
              <a:defRPr sz="1900"/>
            </a:lvl5pPr>
            <a:lvl6pPr lvl="5" algn="l" rtl="0">
              <a:lnSpc>
                <a:spcPct val="100000"/>
              </a:lnSpc>
              <a:spcBef>
                <a:spcPts val="0"/>
              </a:spcBef>
              <a:spcAft>
                <a:spcPts val="0"/>
              </a:spcAft>
              <a:buSzPts val="1900"/>
              <a:buNone/>
              <a:defRPr sz="1900"/>
            </a:lvl6pPr>
            <a:lvl7pPr lvl="6" algn="l" rtl="0">
              <a:lnSpc>
                <a:spcPct val="100000"/>
              </a:lnSpc>
              <a:spcBef>
                <a:spcPts val="0"/>
              </a:spcBef>
              <a:spcAft>
                <a:spcPts val="0"/>
              </a:spcAft>
              <a:buSzPts val="1900"/>
              <a:buNone/>
              <a:defRPr sz="1900"/>
            </a:lvl7pPr>
            <a:lvl8pPr lvl="7" algn="l" rtl="0">
              <a:lnSpc>
                <a:spcPct val="100000"/>
              </a:lnSpc>
              <a:spcBef>
                <a:spcPts val="0"/>
              </a:spcBef>
              <a:spcAft>
                <a:spcPts val="0"/>
              </a:spcAft>
              <a:buSzPts val="1900"/>
              <a:buNone/>
              <a:defRPr sz="1900"/>
            </a:lvl8pPr>
            <a:lvl9pPr lvl="8" algn="l" rtl="0">
              <a:lnSpc>
                <a:spcPct val="100000"/>
              </a:lnSpc>
              <a:spcBef>
                <a:spcPts val="0"/>
              </a:spcBef>
              <a:spcAft>
                <a:spcPts val="0"/>
              </a:spcAft>
              <a:buSzPts val="1900"/>
              <a:buNone/>
              <a:defRPr sz="1900"/>
            </a:lvl9pPr>
          </a:lstStyle>
          <a:p>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8"/>
          <p:cNvSpPr txBox="1">
            <a:spLocks noChangeArrowheads="1"/>
          </p:cNvSpPr>
          <p:nvPr/>
        </p:nvSpPr>
        <p:spPr bwMode="auto">
          <a:xfrm>
            <a:off x="11652251" y="214313"/>
            <a:ext cx="75342" cy="215444"/>
          </a:xfrm>
          <a:prstGeom prst="rect">
            <a:avLst/>
          </a:prstGeom>
          <a:noFill/>
          <a:ln>
            <a:noFill/>
          </a:ln>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z="800">
                <a:solidFill>
                  <a:srgbClr val="FFFFFF"/>
                </a:solidFill>
                <a:latin typeface="Arial" charset="0"/>
              </a:rPr>
              <a:t>®</a:t>
            </a:r>
          </a:p>
        </p:txBody>
      </p:sp>
      <p:pic>
        <p:nvPicPr>
          <p:cNvPr id="5" name="Picture 10" descr="OGC header 20101220.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1" descr="Picture 7.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08001" y="6096000"/>
            <a:ext cx="1841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3875" name="Rectangle 3"/>
          <p:cNvSpPr>
            <a:spLocks noGrp="1" noChangeArrowheads="1"/>
          </p:cNvSpPr>
          <p:nvPr>
            <p:ph type="ctrTitle"/>
          </p:nvPr>
        </p:nvSpPr>
        <p:spPr>
          <a:xfrm>
            <a:off x="1016000" y="3276600"/>
            <a:ext cx="10363200" cy="1143000"/>
          </a:xfrm>
        </p:spPr>
        <p:txBody>
          <a:bodyPr/>
          <a:lstStyle>
            <a:lvl1pPr>
              <a:defRPr sz="3200">
                <a:latin typeface="Arial Black" pitchFamily="34" charset="0"/>
              </a:defRPr>
            </a:lvl1pPr>
          </a:lstStyle>
          <a:p>
            <a:r>
              <a:rPr lang="en-US" dirty="0"/>
              <a:t>Click to edit Master title style</a:t>
            </a:r>
          </a:p>
        </p:txBody>
      </p:sp>
      <p:sp>
        <p:nvSpPr>
          <p:cNvPr id="463876" name="Rectangle 4"/>
          <p:cNvSpPr>
            <a:spLocks noGrp="1" noChangeArrowheads="1"/>
          </p:cNvSpPr>
          <p:nvPr>
            <p:ph type="subTitle" idx="1"/>
          </p:nvPr>
        </p:nvSpPr>
        <p:spPr>
          <a:xfrm>
            <a:off x="1930400" y="4572000"/>
            <a:ext cx="8534400" cy="1371600"/>
          </a:xfrm>
        </p:spPr>
        <p:txBody>
          <a:bodyPr/>
          <a:lstStyle>
            <a:lvl1pPr marL="0" indent="0" algn="ctr">
              <a:buFontTx/>
              <a:buNone/>
              <a:defRPr sz="1800">
                <a:solidFill>
                  <a:srgbClr val="092E5C"/>
                </a:solidFill>
              </a:defRPr>
            </a:lvl1pPr>
          </a:lstStyle>
          <a:p>
            <a:r>
              <a:rPr lang="en-US" dirty="0"/>
              <a:t>Click to edit Master subtitle style</a:t>
            </a:r>
          </a:p>
        </p:txBody>
      </p:sp>
      <p:sp>
        <p:nvSpPr>
          <p:cNvPr id="10" name="Rectangle 2"/>
          <p:cNvSpPr>
            <a:spLocks noGrp="1" noChangeArrowheads="1"/>
          </p:cNvSpPr>
          <p:nvPr>
            <p:ph type="ftr" sz="quarter" idx="10"/>
          </p:nvPr>
        </p:nvSpPr>
        <p:spPr>
          <a:xfrm>
            <a:off x="4013200" y="6400800"/>
            <a:ext cx="4368800" cy="304800"/>
          </a:xfrm>
        </p:spPr>
        <p:txBody>
          <a:bodyPr/>
          <a:lstStyle>
            <a:lvl1pPr>
              <a:defRPr>
                <a:effectLst>
                  <a:outerShdw blurRad="38100" dist="38100" dir="2700000" algn="tl">
                    <a:srgbClr val="C0C0C0"/>
                  </a:outerShdw>
                </a:effectLst>
              </a:defRPr>
            </a:lvl1pPr>
          </a:lstStyle>
          <a:p>
            <a:pPr>
              <a:defRPr/>
            </a:pPr>
            <a:r>
              <a:rPr lang="en-US" altLang="en-US" dirty="0"/>
              <a:t>Copyright © 2019 Open Geospatial Consortium</a:t>
            </a:r>
          </a:p>
        </p:txBody>
      </p:sp>
      <p:sp>
        <p:nvSpPr>
          <p:cNvPr id="12" name="Text Box 5">
            <a:extLst>
              <a:ext uri="{FF2B5EF4-FFF2-40B4-BE49-F238E27FC236}">
                <a16:creationId xmlns:a16="http://schemas.microsoft.com/office/drawing/2014/main" id="{D52992AF-B417-3F49-A1FC-7962D2984091}"/>
              </a:ext>
            </a:extLst>
          </p:cNvPr>
          <p:cNvSpPr txBox="1">
            <a:spLocks noChangeArrowheads="1"/>
          </p:cNvSpPr>
          <p:nvPr userDrawn="1"/>
        </p:nvSpPr>
        <p:spPr bwMode="auto">
          <a:xfrm>
            <a:off x="5699447" y="1867440"/>
            <a:ext cx="589905" cy="246221"/>
          </a:xfrm>
          <a:prstGeom prst="rect">
            <a:avLst/>
          </a:prstGeom>
          <a:noFill/>
          <a:ln>
            <a:noFill/>
          </a:ln>
        </p:spPr>
        <p:txBody>
          <a:bodyPr wrap="none" lIns="0" r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lgn="ctr">
              <a:defRPr/>
            </a:pPr>
            <a:r>
              <a:rPr lang="en-US" sz="1000" dirty="0">
                <a:latin typeface="Arial" charset="0"/>
              </a:rPr>
              <a:t>Sponsors</a:t>
            </a:r>
          </a:p>
        </p:txBody>
      </p:sp>
      <p:pic>
        <p:nvPicPr>
          <p:cNvPr id="9" name="Picture 8">
            <a:extLst>
              <a:ext uri="{FF2B5EF4-FFF2-40B4-BE49-F238E27FC236}">
                <a16:creationId xmlns:a16="http://schemas.microsoft.com/office/drawing/2014/main" id="{76B1C37A-F0D1-8F47-BAAE-3C2557750D55}"/>
              </a:ext>
            </a:extLst>
          </p:cNvPr>
          <p:cNvPicPr>
            <a:picLocks noChangeAspect="1"/>
          </p:cNvPicPr>
          <p:nvPr userDrawn="1"/>
        </p:nvPicPr>
        <p:blipFill>
          <a:blip r:embed="rId4"/>
          <a:stretch>
            <a:fillRect/>
          </a:stretch>
        </p:blipFill>
        <p:spPr>
          <a:xfrm>
            <a:off x="4368800" y="1219200"/>
            <a:ext cx="3251200" cy="647700"/>
          </a:xfrm>
          <a:prstGeom prst="rect">
            <a:avLst/>
          </a:prstGeom>
        </p:spPr>
      </p:pic>
      <p:pic>
        <p:nvPicPr>
          <p:cNvPr id="11" name="Picture 10">
            <a:extLst>
              <a:ext uri="{FF2B5EF4-FFF2-40B4-BE49-F238E27FC236}">
                <a16:creationId xmlns:a16="http://schemas.microsoft.com/office/drawing/2014/main" id="{002C718D-EF28-5148-92C2-A2B948A9DF9F}"/>
              </a:ext>
            </a:extLst>
          </p:cNvPr>
          <p:cNvPicPr>
            <a:picLocks noChangeAspect="1"/>
          </p:cNvPicPr>
          <p:nvPr userDrawn="1"/>
        </p:nvPicPr>
        <p:blipFill>
          <a:blip r:embed="rId5"/>
          <a:stretch>
            <a:fillRect/>
          </a:stretch>
        </p:blipFill>
        <p:spPr>
          <a:xfrm>
            <a:off x="2641600" y="1905000"/>
            <a:ext cx="2540000" cy="774700"/>
          </a:xfrm>
          <a:prstGeom prst="rect">
            <a:avLst/>
          </a:prstGeom>
        </p:spPr>
      </p:pic>
      <p:pic>
        <p:nvPicPr>
          <p:cNvPr id="13" name="Picture 12">
            <a:extLst>
              <a:ext uri="{FF2B5EF4-FFF2-40B4-BE49-F238E27FC236}">
                <a16:creationId xmlns:a16="http://schemas.microsoft.com/office/drawing/2014/main" id="{1C3548D8-4622-7940-ADA5-9D4A50C5828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112000" y="2055218"/>
            <a:ext cx="3048000" cy="491133"/>
          </a:xfrm>
          <a:prstGeom prst="rect">
            <a:avLst/>
          </a:prstGeom>
        </p:spPr>
      </p:pic>
      <p:pic>
        <p:nvPicPr>
          <p:cNvPr id="14" name="Picture 13">
            <a:extLst>
              <a:ext uri="{FF2B5EF4-FFF2-40B4-BE49-F238E27FC236}">
                <a16:creationId xmlns:a16="http://schemas.microsoft.com/office/drawing/2014/main" id="{F1BE9671-A7AD-3E45-9542-D2C032380AD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239491" y="2567940"/>
            <a:ext cx="3583709" cy="660400"/>
          </a:xfrm>
          <a:prstGeom prst="rect">
            <a:avLst/>
          </a:prstGeom>
        </p:spPr>
      </p:pic>
      <p:sp>
        <p:nvSpPr>
          <p:cNvPr id="15" name="Text Box 5">
            <a:extLst>
              <a:ext uri="{FF2B5EF4-FFF2-40B4-BE49-F238E27FC236}">
                <a16:creationId xmlns:a16="http://schemas.microsoft.com/office/drawing/2014/main" id="{9BA4B970-6715-AD46-A2A0-2379F5011A0A}"/>
              </a:ext>
            </a:extLst>
          </p:cNvPr>
          <p:cNvSpPr txBox="1">
            <a:spLocks noChangeArrowheads="1"/>
          </p:cNvSpPr>
          <p:nvPr userDrawn="1"/>
        </p:nvSpPr>
        <p:spPr bwMode="auto">
          <a:xfrm>
            <a:off x="5139274" y="929579"/>
            <a:ext cx="1784143" cy="246221"/>
          </a:xfrm>
          <a:prstGeom prst="rect">
            <a:avLst/>
          </a:prstGeom>
          <a:noFill/>
          <a:ln>
            <a:noFill/>
          </a:ln>
        </p:spPr>
        <p:txBody>
          <a:bodyPr wrap="none" lIns="0" r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lgn="ctr">
              <a:defRPr/>
            </a:pPr>
            <a:r>
              <a:rPr lang="en-US" sz="1000" dirty="0">
                <a:latin typeface="Arial" charset="0"/>
              </a:rPr>
              <a:t>Strategic Member Support by</a:t>
            </a:r>
          </a:p>
        </p:txBody>
      </p:sp>
    </p:spTree>
    <p:extLst>
      <p:ext uri="{BB962C8B-B14F-4D97-AF65-F5344CB8AC3E}">
        <p14:creationId xmlns:p14="http://schemas.microsoft.com/office/powerpoint/2010/main" val="350830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D89BF124-AF04-5448-81DF-7A81BF3CA465}" type="slidenum">
              <a:rPr lang="en-US" altLang="en-US"/>
              <a:pPr>
                <a:defRPr/>
              </a:pPr>
              <a:t>‹#›</a:t>
            </a:fld>
            <a:endParaRPr lang="en-US" altLang="en-US"/>
          </a:p>
        </p:txBody>
      </p:sp>
    </p:spTree>
    <p:extLst>
      <p:ext uri="{BB962C8B-B14F-4D97-AF65-F5344CB8AC3E}">
        <p14:creationId xmlns:p14="http://schemas.microsoft.com/office/powerpoint/2010/main" val="343609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none" baseline="0"/>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1096FCB-D23A-A24C-9D82-3F41F4AC5DA0}" type="slidenum">
              <a:rPr lang="en-US" altLang="en-US"/>
              <a:pPr>
                <a:defRPr/>
              </a:pPr>
              <a:t>‹#›</a:t>
            </a:fld>
            <a:endParaRPr lang="en-US" altLang="en-US"/>
          </a:p>
        </p:txBody>
      </p:sp>
    </p:spTree>
    <p:extLst>
      <p:ext uri="{BB962C8B-B14F-4D97-AF65-F5344CB8AC3E}">
        <p14:creationId xmlns:p14="http://schemas.microsoft.com/office/powerpoint/2010/main" val="2408390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433" y="1279525"/>
            <a:ext cx="55372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3" y="1279525"/>
            <a:ext cx="5537200" cy="489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A5966CF4-B06C-C644-947A-3193A300C1B1}" type="slidenum">
              <a:rPr lang="en-US" altLang="en-US"/>
              <a:pPr>
                <a:defRPr/>
              </a:pPr>
              <a:t>‹#›</a:t>
            </a:fld>
            <a:endParaRPr lang="en-US" altLang="en-US"/>
          </a:p>
        </p:txBody>
      </p:sp>
    </p:spTree>
    <p:extLst>
      <p:ext uri="{BB962C8B-B14F-4D97-AF65-F5344CB8AC3E}">
        <p14:creationId xmlns:p14="http://schemas.microsoft.com/office/powerpoint/2010/main" val="294881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8" name="Rectangle 6"/>
          <p:cNvSpPr>
            <a:spLocks noGrp="1" noChangeArrowheads="1"/>
          </p:cNvSpPr>
          <p:nvPr>
            <p:ph type="sldNum" sz="quarter" idx="11"/>
          </p:nvPr>
        </p:nvSpPr>
        <p:spPr>
          <a:ln/>
        </p:spPr>
        <p:txBody>
          <a:bodyPr/>
          <a:lstStyle>
            <a:lvl1pPr>
              <a:defRPr/>
            </a:lvl1pPr>
          </a:lstStyle>
          <a:p>
            <a:pPr>
              <a:defRPr/>
            </a:pPr>
            <a:fld id="{4A46F97B-9CFF-B245-85B9-914B1C89C386}" type="slidenum">
              <a:rPr lang="en-US" altLang="en-US"/>
              <a:pPr>
                <a:defRPr/>
              </a:pPr>
              <a:t>‹#›</a:t>
            </a:fld>
            <a:endParaRPr lang="en-US" altLang="en-US"/>
          </a:p>
        </p:txBody>
      </p:sp>
    </p:spTree>
    <p:extLst>
      <p:ext uri="{BB962C8B-B14F-4D97-AF65-F5344CB8AC3E}">
        <p14:creationId xmlns:p14="http://schemas.microsoft.com/office/powerpoint/2010/main" val="2962536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4" name="Rectangle 6"/>
          <p:cNvSpPr>
            <a:spLocks noGrp="1" noChangeArrowheads="1"/>
          </p:cNvSpPr>
          <p:nvPr>
            <p:ph type="sldNum" sz="quarter" idx="11"/>
          </p:nvPr>
        </p:nvSpPr>
        <p:spPr>
          <a:ln/>
        </p:spPr>
        <p:txBody>
          <a:bodyPr/>
          <a:lstStyle>
            <a:lvl1pPr>
              <a:defRPr/>
            </a:lvl1pPr>
          </a:lstStyle>
          <a:p>
            <a:pPr>
              <a:defRPr/>
            </a:pPr>
            <a:fld id="{46045999-4989-CE46-9052-5F6CD8C2D654}" type="slidenum">
              <a:rPr lang="en-US" altLang="en-US"/>
              <a:pPr>
                <a:defRPr/>
              </a:pPr>
              <a:t>‹#›</a:t>
            </a:fld>
            <a:endParaRPr lang="en-US" altLang="en-US"/>
          </a:p>
        </p:txBody>
      </p:sp>
    </p:spTree>
    <p:extLst>
      <p:ext uri="{BB962C8B-B14F-4D97-AF65-F5344CB8AC3E}">
        <p14:creationId xmlns:p14="http://schemas.microsoft.com/office/powerpoint/2010/main" val="2207976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3" name="Rectangle 6"/>
          <p:cNvSpPr>
            <a:spLocks noGrp="1" noChangeArrowheads="1"/>
          </p:cNvSpPr>
          <p:nvPr>
            <p:ph type="sldNum" sz="quarter" idx="11"/>
          </p:nvPr>
        </p:nvSpPr>
        <p:spPr>
          <a:ln/>
        </p:spPr>
        <p:txBody>
          <a:bodyPr/>
          <a:lstStyle>
            <a:lvl1pPr>
              <a:defRPr/>
            </a:lvl1pPr>
          </a:lstStyle>
          <a:p>
            <a:pPr>
              <a:defRPr/>
            </a:pPr>
            <a:fld id="{E44E257F-3AC2-0942-956E-433F540C01CE}" type="slidenum">
              <a:rPr lang="en-US" altLang="en-US"/>
              <a:pPr>
                <a:defRPr/>
              </a:pPr>
              <a:t>‹#›</a:t>
            </a:fld>
            <a:endParaRPr lang="en-US" altLang="en-US"/>
          </a:p>
        </p:txBody>
      </p:sp>
    </p:spTree>
    <p:extLst>
      <p:ext uri="{BB962C8B-B14F-4D97-AF65-F5344CB8AC3E}">
        <p14:creationId xmlns:p14="http://schemas.microsoft.com/office/powerpoint/2010/main" val="2091465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E435DC85-1E39-6F45-8D26-88CB57EE5C7C}" type="slidenum">
              <a:rPr lang="en-US" altLang="en-US"/>
              <a:pPr>
                <a:defRPr/>
              </a:pPr>
              <a:t>‹#›</a:t>
            </a:fld>
            <a:endParaRPr lang="en-US" altLang="en-US"/>
          </a:p>
        </p:txBody>
      </p:sp>
    </p:spTree>
    <p:extLst>
      <p:ext uri="{BB962C8B-B14F-4D97-AF65-F5344CB8AC3E}">
        <p14:creationId xmlns:p14="http://schemas.microsoft.com/office/powerpoint/2010/main" val="1302188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6" name="Rectangle 6"/>
          <p:cNvSpPr>
            <a:spLocks noGrp="1" noChangeArrowheads="1"/>
          </p:cNvSpPr>
          <p:nvPr>
            <p:ph type="sldNum" sz="quarter" idx="11"/>
          </p:nvPr>
        </p:nvSpPr>
        <p:spPr>
          <a:ln/>
        </p:spPr>
        <p:txBody>
          <a:bodyPr/>
          <a:lstStyle>
            <a:lvl1pPr>
              <a:defRPr/>
            </a:lvl1pPr>
          </a:lstStyle>
          <a:p>
            <a:pPr>
              <a:defRPr/>
            </a:pPr>
            <a:fld id="{D20941DA-054F-A74C-AF1A-5876988B7CF6}" type="slidenum">
              <a:rPr lang="en-US" altLang="en-US"/>
              <a:pPr>
                <a:defRPr/>
              </a:pPr>
              <a:t>‹#›</a:t>
            </a:fld>
            <a:endParaRPr lang="en-US" altLang="en-US"/>
          </a:p>
        </p:txBody>
      </p:sp>
    </p:spTree>
    <p:extLst>
      <p:ext uri="{BB962C8B-B14F-4D97-AF65-F5344CB8AC3E}">
        <p14:creationId xmlns:p14="http://schemas.microsoft.com/office/powerpoint/2010/main" val="15200810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425F5C08-9863-464B-8ADE-A89BC4109059}" type="slidenum">
              <a:rPr lang="en-US" altLang="en-US"/>
              <a:pPr>
                <a:defRPr/>
              </a:pPr>
              <a:t>‹#›</a:t>
            </a:fld>
            <a:endParaRPr lang="en-US" altLang="en-US"/>
          </a:p>
        </p:txBody>
      </p:sp>
    </p:spTree>
    <p:extLst>
      <p:ext uri="{BB962C8B-B14F-4D97-AF65-F5344CB8AC3E}">
        <p14:creationId xmlns:p14="http://schemas.microsoft.com/office/powerpoint/2010/main" val="87789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OBJECT_1">
    <p:spTree>
      <p:nvGrpSpPr>
        <p:cNvPr id="1" name="Shape 30"/>
        <p:cNvGrpSpPr/>
        <p:nvPr/>
      </p:nvGrpSpPr>
      <p:grpSpPr>
        <a:xfrm>
          <a:off x="0" y="0"/>
          <a:ext cx="0" cy="0"/>
          <a:chOff x="0" y="0"/>
          <a:chExt cx="0" cy="0"/>
        </a:xfrm>
      </p:grpSpPr>
      <p:sp>
        <p:nvSpPr>
          <p:cNvPr id="31" name="Google Shape;31;g419390c0d5_1_87"/>
          <p:cNvSpPr txBox="1">
            <a:spLocks noGrp="1"/>
          </p:cNvSpPr>
          <p:nvPr>
            <p:ph type="title"/>
          </p:nvPr>
        </p:nvSpPr>
        <p:spPr>
          <a:xfrm>
            <a:off x="309076" y="136525"/>
            <a:ext cx="11578200" cy="685800"/>
          </a:xfrm>
          <a:prstGeom prst="rect">
            <a:avLst/>
          </a:prstGeom>
          <a:noFill/>
          <a:ln>
            <a:noFill/>
          </a:ln>
        </p:spPr>
        <p:txBody>
          <a:bodyPr spcFirstLastPara="1" wrap="square" lIns="121900" tIns="60925" rIns="121900" bIns="60925" anchor="ctr" anchorCtr="0">
            <a:noAutofit/>
          </a:bodyPr>
          <a:lstStyle>
            <a:lvl1pPr lvl="0" algn="ctr" rtl="0">
              <a:lnSpc>
                <a:spcPct val="90000"/>
              </a:lnSpc>
              <a:spcBef>
                <a:spcPts val="0"/>
              </a:spcBef>
              <a:spcAft>
                <a:spcPts val="0"/>
              </a:spcAft>
              <a:buSzPts val="1900"/>
              <a:buNone/>
              <a:defRPr sz="1900">
                <a:solidFill>
                  <a:srgbClr val="092E5C"/>
                </a:solidFill>
              </a:defRPr>
            </a:lvl1pPr>
            <a:lvl2pPr lvl="1" algn="ctr" rtl="0">
              <a:lnSpc>
                <a:spcPct val="90000"/>
              </a:lnSpc>
              <a:spcBef>
                <a:spcPts val="0"/>
              </a:spcBef>
              <a:spcAft>
                <a:spcPts val="0"/>
              </a:spcAft>
              <a:buSzPts val="1900"/>
              <a:buNone/>
              <a:defRPr sz="1900"/>
            </a:lvl2pPr>
            <a:lvl3pPr lvl="2" algn="ctr" rtl="0">
              <a:lnSpc>
                <a:spcPct val="90000"/>
              </a:lnSpc>
              <a:spcBef>
                <a:spcPts val="0"/>
              </a:spcBef>
              <a:spcAft>
                <a:spcPts val="0"/>
              </a:spcAft>
              <a:buSzPts val="1900"/>
              <a:buNone/>
              <a:defRPr sz="1900"/>
            </a:lvl3pPr>
            <a:lvl4pPr lvl="3" algn="ctr" rtl="0">
              <a:lnSpc>
                <a:spcPct val="90000"/>
              </a:lnSpc>
              <a:spcBef>
                <a:spcPts val="0"/>
              </a:spcBef>
              <a:spcAft>
                <a:spcPts val="0"/>
              </a:spcAft>
              <a:buSzPts val="1900"/>
              <a:buNone/>
              <a:defRPr sz="1900"/>
            </a:lvl4pPr>
            <a:lvl5pPr lvl="4" algn="ctr" rtl="0">
              <a:lnSpc>
                <a:spcPct val="90000"/>
              </a:lnSpc>
              <a:spcBef>
                <a:spcPts val="0"/>
              </a:spcBef>
              <a:spcAft>
                <a:spcPts val="0"/>
              </a:spcAft>
              <a:buSzPts val="1900"/>
              <a:buNone/>
              <a:defRPr sz="1900"/>
            </a:lvl5pPr>
            <a:lvl6pPr lvl="5" algn="ctr" rtl="0">
              <a:lnSpc>
                <a:spcPct val="90000"/>
              </a:lnSpc>
              <a:spcBef>
                <a:spcPts val="0"/>
              </a:spcBef>
              <a:spcAft>
                <a:spcPts val="0"/>
              </a:spcAft>
              <a:buSzPts val="1900"/>
              <a:buNone/>
              <a:defRPr sz="1900"/>
            </a:lvl6pPr>
            <a:lvl7pPr lvl="6" algn="ctr" rtl="0">
              <a:lnSpc>
                <a:spcPct val="90000"/>
              </a:lnSpc>
              <a:spcBef>
                <a:spcPts val="0"/>
              </a:spcBef>
              <a:spcAft>
                <a:spcPts val="0"/>
              </a:spcAft>
              <a:buSzPts val="1900"/>
              <a:buNone/>
              <a:defRPr sz="1900"/>
            </a:lvl7pPr>
            <a:lvl8pPr lvl="7" algn="ctr" rtl="0">
              <a:lnSpc>
                <a:spcPct val="90000"/>
              </a:lnSpc>
              <a:spcBef>
                <a:spcPts val="0"/>
              </a:spcBef>
              <a:spcAft>
                <a:spcPts val="0"/>
              </a:spcAft>
              <a:buSzPts val="1900"/>
              <a:buNone/>
              <a:defRPr sz="1900"/>
            </a:lvl8pPr>
            <a:lvl9pPr lvl="8" algn="ctr" rtl="0">
              <a:lnSpc>
                <a:spcPct val="90000"/>
              </a:lnSpc>
              <a:spcBef>
                <a:spcPts val="0"/>
              </a:spcBef>
              <a:spcAft>
                <a:spcPts val="0"/>
              </a:spcAft>
              <a:buSzPts val="1900"/>
              <a:buNone/>
              <a:defRPr sz="1900"/>
            </a:lvl9pPr>
          </a:lstStyle>
          <a:p>
            <a:endParaRPr/>
          </a:p>
        </p:txBody>
      </p:sp>
      <p:sp>
        <p:nvSpPr>
          <p:cNvPr id="32" name="Google Shape;32;g419390c0d5_1_87"/>
          <p:cNvSpPr txBox="1">
            <a:spLocks noGrp="1"/>
          </p:cNvSpPr>
          <p:nvPr>
            <p:ph type="body" idx="1"/>
          </p:nvPr>
        </p:nvSpPr>
        <p:spPr>
          <a:xfrm>
            <a:off x="461433" y="1279525"/>
            <a:ext cx="11277600" cy="4891200"/>
          </a:xfrm>
          <a:prstGeom prst="rect">
            <a:avLst/>
          </a:prstGeom>
          <a:noFill/>
          <a:ln>
            <a:noFill/>
          </a:ln>
        </p:spPr>
        <p:txBody>
          <a:bodyPr spcFirstLastPara="1" wrap="square" lIns="121900" tIns="60925" rIns="121900" bIns="60925" anchor="t" anchorCtr="0">
            <a:noAutofit/>
          </a:bodyPr>
          <a:lstStyle>
            <a:lvl1pPr marL="457200" lvl="0" indent="-431800" algn="l" rtl="0">
              <a:lnSpc>
                <a:spcPct val="100000"/>
              </a:lnSpc>
              <a:spcBef>
                <a:spcPts val="600"/>
              </a:spcBef>
              <a:spcAft>
                <a:spcPts val="0"/>
              </a:spcAft>
              <a:buSzPts val="3200"/>
              <a:buFont typeface="Arial"/>
              <a:buChar char="•"/>
              <a:defRPr sz="1900">
                <a:solidFill>
                  <a:srgbClr val="092E5C"/>
                </a:solidFill>
              </a:defRPr>
            </a:lvl1pPr>
            <a:lvl2pPr marL="914400" lvl="1" indent="-400050" algn="l" rtl="0">
              <a:lnSpc>
                <a:spcPct val="100000"/>
              </a:lnSpc>
              <a:spcBef>
                <a:spcPts val="500"/>
              </a:spcBef>
              <a:spcAft>
                <a:spcPts val="0"/>
              </a:spcAft>
              <a:buSzPts val="2700"/>
              <a:buFont typeface="Arial"/>
              <a:buChar char="–"/>
              <a:defRPr sz="1900">
                <a:solidFill>
                  <a:srgbClr val="092E5C"/>
                </a:solidFill>
              </a:defRPr>
            </a:lvl2pPr>
            <a:lvl3pPr marL="1371600" lvl="2" indent="-381000" algn="l" rtl="0">
              <a:lnSpc>
                <a:spcPct val="100000"/>
              </a:lnSpc>
              <a:spcBef>
                <a:spcPts val="500"/>
              </a:spcBef>
              <a:spcAft>
                <a:spcPts val="0"/>
              </a:spcAft>
              <a:buSzPts val="2400"/>
              <a:buFont typeface="Arial"/>
              <a:buChar char="•"/>
              <a:defRPr sz="1900">
                <a:solidFill>
                  <a:srgbClr val="092E5C"/>
                </a:solidFill>
              </a:defRPr>
            </a:lvl3pPr>
            <a:lvl4pPr marL="1828800" lvl="3" indent="-361950" algn="l" rtl="0">
              <a:lnSpc>
                <a:spcPct val="100000"/>
              </a:lnSpc>
              <a:spcBef>
                <a:spcPts val="400"/>
              </a:spcBef>
              <a:spcAft>
                <a:spcPts val="0"/>
              </a:spcAft>
              <a:buSzPts val="2100"/>
              <a:buFont typeface="Arial"/>
              <a:buChar char="–"/>
              <a:defRPr sz="1900">
                <a:solidFill>
                  <a:srgbClr val="092E5C"/>
                </a:solidFill>
              </a:defRPr>
            </a:lvl4pPr>
            <a:lvl5pPr marL="2286000" lvl="4" indent="-361950" algn="l" rtl="0">
              <a:lnSpc>
                <a:spcPct val="100000"/>
              </a:lnSpc>
              <a:spcBef>
                <a:spcPts val="400"/>
              </a:spcBef>
              <a:spcAft>
                <a:spcPts val="0"/>
              </a:spcAft>
              <a:buSzPts val="2100"/>
              <a:buFont typeface="Arial"/>
              <a:buChar char="»"/>
              <a:defRPr sz="1900">
                <a:solidFill>
                  <a:srgbClr val="092E5C"/>
                </a:solidFill>
              </a:defRPr>
            </a:lvl5pPr>
            <a:lvl6pPr marL="2743200" lvl="5" indent="-381000" algn="l" rtl="0">
              <a:lnSpc>
                <a:spcPct val="100000"/>
              </a:lnSpc>
              <a:spcBef>
                <a:spcPts val="500"/>
              </a:spcBef>
              <a:spcAft>
                <a:spcPts val="0"/>
              </a:spcAft>
              <a:buSzPts val="2400"/>
              <a:buChar char="»"/>
              <a:defRPr sz="1900"/>
            </a:lvl6pPr>
            <a:lvl7pPr marL="3200400" lvl="6" indent="-381000" algn="l" rtl="0">
              <a:lnSpc>
                <a:spcPct val="100000"/>
              </a:lnSpc>
              <a:spcBef>
                <a:spcPts val="500"/>
              </a:spcBef>
              <a:spcAft>
                <a:spcPts val="0"/>
              </a:spcAft>
              <a:buSzPts val="2400"/>
              <a:buChar char="»"/>
              <a:defRPr sz="1900"/>
            </a:lvl7pPr>
            <a:lvl8pPr marL="3657600" lvl="7" indent="-381000" algn="l" rtl="0">
              <a:lnSpc>
                <a:spcPct val="100000"/>
              </a:lnSpc>
              <a:spcBef>
                <a:spcPts val="500"/>
              </a:spcBef>
              <a:spcAft>
                <a:spcPts val="0"/>
              </a:spcAft>
              <a:buSzPts val="2400"/>
              <a:buChar char="»"/>
              <a:defRPr sz="1900"/>
            </a:lvl8pPr>
            <a:lvl9pPr marL="4114800" lvl="8" indent="-381000" algn="l" rtl="0">
              <a:lnSpc>
                <a:spcPct val="100000"/>
              </a:lnSpc>
              <a:spcBef>
                <a:spcPts val="500"/>
              </a:spcBef>
              <a:spcAft>
                <a:spcPts val="0"/>
              </a:spcAft>
              <a:buSzPts val="2400"/>
              <a:buChar char="»"/>
              <a:defRPr sz="1900"/>
            </a:lvl9pPr>
          </a:lstStyle>
          <a:p>
            <a:endParaRPr/>
          </a:p>
        </p:txBody>
      </p:sp>
      <p:sp>
        <p:nvSpPr>
          <p:cNvPr id="33" name="Google Shape;33;g419390c0d5_1_87"/>
          <p:cNvSpPr txBox="1">
            <a:spLocks noGrp="1"/>
          </p:cNvSpPr>
          <p:nvPr>
            <p:ph type="ftr" idx="11"/>
          </p:nvPr>
        </p:nvSpPr>
        <p:spPr>
          <a:xfrm>
            <a:off x="3964517" y="6553200"/>
            <a:ext cx="4267200" cy="228600"/>
          </a:xfrm>
          <a:prstGeom prst="rect">
            <a:avLst/>
          </a:prstGeom>
          <a:noFill/>
          <a:ln>
            <a:noFill/>
          </a:ln>
        </p:spPr>
        <p:txBody>
          <a:bodyPr spcFirstLastPara="1" wrap="square" lIns="121900" tIns="60925" rIns="121900" bIns="60925" anchor="t" anchorCtr="0">
            <a:noAutofit/>
          </a:bodyPr>
          <a:lstStyle>
            <a:lvl1pPr marR="0" lvl="0" algn="ct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34" name="Google Shape;34;g419390c0d5_1_87"/>
          <p:cNvSpPr txBox="1">
            <a:spLocks noGrp="1"/>
          </p:cNvSpPr>
          <p:nvPr>
            <p:ph type="sldNum" idx="12"/>
          </p:nvPr>
        </p:nvSpPr>
        <p:spPr>
          <a:xfrm>
            <a:off x="9194800" y="6553200"/>
            <a:ext cx="2540100" cy="228600"/>
          </a:xfrm>
          <a:prstGeom prst="rect">
            <a:avLst/>
          </a:prstGeom>
          <a:noFill/>
          <a:ln>
            <a:noFill/>
          </a:ln>
        </p:spPr>
        <p:txBody>
          <a:bodyPr spcFirstLastPara="1" wrap="square" lIns="121900" tIns="60925" rIns="121900" bIns="60925"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92E5C"/>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92E5C"/>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92E5C"/>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92E5C"/>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92E5C"/>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92E5C"/>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92E5C"/>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92E5C"/>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92E5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3717" y="136525"/>
            <a:ext cx="2893483" cy="60340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9034" y="136525"/>
            <a:ext cx="8481484" cy="6034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dirty="0"/>
              <a:t>Copyright © 2019 Open Geospatial Consortium</a:t>
            </a:r>
          </a:p>
        </p:txBody>
      </p:sp>
      <p:sp>
        <p:nvSpPr>
          <p:cNvPr id="5" name="Rectangle 6"/>
          <p:cNvSpPr>
            <a:spLocks noGrp="1" noChangeArrowheads="1"/>
          </p:cNvSpPr>
          <p:nvPr>
            <p:ph type="sldNum" sz="quarter" idx="11"/>
          </p:nvPr>
        </p:nvSpPr>
        <p:spPr>
          <a:ln/>
        </p:spPr>
        <p:txBody>
          <a:bodyPr/>
          <a:lstStyle>
            <a:lvl1pPr>
              <a:defRPr/>
            </a:lvl1pPr>
          </a:lstStyle>
          <a:p>
            <a:pPr>
              <a:defRPr/>
            </a:pPr>
            <a:fld id="{17A3E5D2-22FF-DE40-BB45-5904AFD691AA}" type="slidenum">
              <a:rPr lang="en-US" altLang="en-US"/>
              <a:pPr>
                <a:defRPr/>
              </a:pPr>
              <a:t>‹#›</a:t>
            </a:fld>
            <a:endParaRPr lang="en-US" altLang="en-US"/>
          </a:p>
        </p:txBody>
      </p:sp>
    </p:spTree>
    <p:extLst>
      <p:ext uri="{BB962C8B-B14F-4D97-AF65-F5344CB8AC3E}">
        <p14:creationId xmlns:p14="http://schemas.microsoft.com/office/powerpoint/2010/main" val="339713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g41bc309fa3_2_38"/>
          <p:cNvSpPr txBox="1">
            <a:spLocks noGrp="1"/>
          </p:cNvSpPr>
          <p:nvPr>
            <p:ph type="title"/>
          </p:nvPr>
        </p:nvSpPr>
        <p:spPr>
          <a:xfrm>
            <a:off x="309033" y="136525"/>
            <a:ext cx="11578200" cy="6858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SzPts val="1400"/>
              <a:buNone/>
              <a:defRPr/>
            </a:lvl1pPr>
            <a:lvl2pPr lvl="1" algn="ctr" rtl="0">
              <a:lnSpc>
                <a:spcPct val="90000"/>
              </a:lnSpc>
              <a:spcBef>
                <a:spcPts val="0"/>
              </a:spcBef>
              <a:spcAft>
                <a:spcPts val="0"/>
              </a:spcAft>
              <a:buSzPts val="1400"/>
              <a:buNone/>
              <a:defRPr/>
            </a:lvl2pPr>
            <a:lvl3pPr lvl="2" algn="ctr" rtl="0">
              <a:lnSpc>
                <a:spcPct val="90000"/>
              </a:lnSpc>
              <a:spcBef>
                <a:spcPts val="0"/>
              </a:spcBef>
              <a:spcAft>
                <a:spcPts val="0"/>
              </a:spcAft>
              <a:buSzPts val="1400"/>
              <a:buNone/>
              <a:defRPr/>
            </a:lvl3pPr>
            <a:lvl4pPr lvl="3" algn="ctr" rtl="0">
              <a:lnSpc>
                <a:spcPct val="90000"/>
              </a:lnSpc>
              <a:spcBef>
                <a:spcPts val="0"/>
              </a:spcBef>
              <a:spcAft>
                <a:spcPts val="0"/>
              </a:spcAft>
              <a:buSzPts val="1400"/>
              <a:buNone/>
              <a:defRPr/>
            </a:lvl4pPr>
            <a:lvl5pPr lvl="4" algn="ctr" rtl="0">
              <a:lnSpc>
                <a:spcPct val="90000"/>
              </a:lnSpc>
              <a:spcBef>
                <a:spcPts val="0"/>
              </a:spcBef>
              <a:spcAft>
                <a:spcPts val="0"/>
              </a:spcAft>
              <a:buSzPts val="1400"/>
              <a:buNone/>
              <a:defRPr/>
            </a:lvl5pPr>
            <a:lvl6pPr lvl="5" algn="ctr" rtl="0">
              <a:lnSpc>
                <a:spcPct val="90000"/>
              </a:lnSpc>
              <a:spcBef>
                <a:spcPts val="0"/>
              </a:spcBef>
              <a:spcAft>
                <a:spcPts val="0"/>
              </a:spcAft>
              <a:buSzPts val="1400"/>
              <a:buNone/>
              <a:defRPr/>
            </a:lvl6pPr>
            <a:lvl7pPr lvl="6" algn="ctr" rtl="0">
              <a:lnSpc>
                <a:spcPct val="90000"/>
              </a:lnSpc>
              <a:spcBef>
                <a:spcPts val="0"/>
              </a:spcBef>
              <a:spcAft>
                <a:spcPts val="0"/>
              </a:spcAft>
              <a:buSzPts val="1400"/>
              <a:buNone/>
              <a:defRPr/>
            </a:lvl7pPr>
            <a:lvl8pPr lvl="7" algn="ctr" rtl="0">
              <a:lnSpc>
                <a:spcPct val="90000"/>
              </a:lnSpc>
              <a:spcBef>
                <a:spcPts val="0"/>
              </a:spcBef>
              <a:spcAft>
                <a:spcPts val="0"/>
              </a:spcAft>
              <a:buSzPts val="1400"/>
              <a:buNone/>
              <a:defRPr/>
            </a:lvl8pPr>
            <a:lvl9pPr lvl="8" algn="ctr" rtl="0">
              <a:lnSpc>
                <a:spcPct val="90000"/>
              </a:lnSpc>
              <a:spcBef>
                <a:spcPts val="0"/>
              </a:spcBef>
              <a:spcAft>
                <a:spcPts val="0"/>
              </a:spcAft>
              <a:buSzPts val="1400"/>
              <a:buNone/>
              <a:defRPr/>
            </a:lvl9pPr>
          </a:lstStyle>
          <a:p>
            <a:endParaRPr/>
          </a:p>
        </p:txBody>
      </p:sp>
      <p:sp>
        <p:nvSpPr>
          <p:cNvPr id="47" name="Google Shape;47;g41bc309fa3_2_38"/>
          <p:cNvSpPr txBox="1">
            <a:spLocks noGrp="1"/>
          </p:cNvSpPr>
          <p:nvPr>
            <p:ph type="body" idx="1"/>
          </p:nvPr>
        </p:nvSpPr>
        <p:spPr>
          <a:xfrm>
            <a:off x="461433" y="1279525"/>
            <a:ext cx="5537100" cy="48912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Font typeface="Arial"/>
              <a:buChar char="•"/>
              <a:defRPr sz="2800"/>
            </a:lvl1pPr>
            <a:lvl2pPr marL="914400" lvl="1" indent="-381000" algn="l" rtl="0">
              <a:spcBef>
                <a:spcPts val="480"/>
              </a:spcBef>
              <a:spcAft>
                <a:spcPts val="0"/>
              </a:spcAft>
              <a:buSzPts val="2400"/>
              <a:buFont typeface="Arial"/>
              <a:buChar char="–"/>
              <a:defRPr sz="2400"/>
            </a:lvl2pPr>
            <a:lvl3pPr marL="1371600" lvl="2" indent="-355600" algn="l" rtl="0">
              <a:spcBef>
                <a:spcPts val="400"/>
              </a:spcBef>
              <a:spcAft>
                <a:spcPts val="0"/>
              </a:spcAft>
              <a:buSzPts val="2000"/>
              <a:buFont typeface="Arial"/>
              <a:buChar char="•"/>
              <a:defRPr sz="2000"/>
            </a:lvl3pPr>
            <a:lvl4pPr marL="1828800" lvl="3" indent="-342900" algn="l" rtl="0">
              <a:spcBef>
                <a:spcPts val="360"/>
              </a:spcBef>
              <a:spcAft>
                <a:spcPts val="0"/>
              </a:spcAft>
              <a:buSzPts val="1800"/>
              <a:buFont typeface="Arial"/>
              <a:buChar char="–"/>
              <a:defRPr sz="1800"/>
            </a:lvl4pPr>
            <a:lvl5pPr marL="2286000" lvl="4" indent="-342900" algn="l" rtl="0">
              <a:spcBef>
                <a:spcPts val="360"/>
              </a:spcBef>
              <a:spcAft>
                <a:spcPts val="0"/>
              </a:spcAft>
              <a:buSzPts val="1800"/>
              <a:buFont typeface="Arial"/>
              <a:buChar char="»"/>
              <a:defRPr sz="1800"/>
            </a:lvl5pPr>
            <a:lvl6pPr marL="2743200" lvl="5" indent="-342900" algn="l" rtl="0">
              <a:spcBef>
                <a:spcPts val="360"/>
              </a:spcBef>
              <a:spcAft>
                <a:spcPts val="0"/>
              </a:spcAft>
              <a:buSzPts val="1800"/>
              <a:buFont typeface="Arial"/>
              <a:buChar char="»"/>
              <a:defRPr sz="1800"/>
            </a:lvl6pPr>
            <a:lvl7pPr marL="3200400" lvl="6" indent="-342900" algn="l" rtl="0">
              <a:spcBef>
                <a:spcPts val="360"/>
              </a:spcBef>
              <a:spcAft>
                <a:spcPts val="0"/>
              </a:spcAft>
              <a:buSzPts val="1800"/>
              <a:buFont typeface="Arial"/>
              <a:buChar char="»"/>
              <a:defRPr sz="1800"/>
            </a:lvl7pPr>
            <a:lvl8pPr marL="3657600" lvl="7" indent="-342900" algn="l" rtl="0">
              <a:spcBef>
                <a:spcPts val="360"/>
              </a:spcBef>
              <a:spcAft>
                <a:spcPts val="0"/>
              </a:spcAft>
              <a:buSzPts val="1800"/>
              <a:buFont typeface="Arial"/>
              <a:buChar char="»"/>
              <a:defRPr sz="1800"/>
            </a:lvl8pPr>
            <a:lvl9pPr marL="4114800" lvl="8" indent="-342900" algn="l" rtl="0">
              <a:spcBef>
                <a:spcPts val="360"/>
              </a:spcBef>
              <a:spcAft>
                <a:spcPts val="0"/>
              </a:spcAft>
              <a:buSzPts val="1800"/>
              <a:buFont typeface="Arial"/>
              <a:buChar char="»"/>
              <a:defRPr sz="1800"/>
            </a:lvl9pPr>
          </a:lstStyle>
          <a:p>
            <a:endParaRPr/>
          </a:p>
        </p:txBody>
      </p:sp>
      <p:sp>
        <p:nvSpPr>
          <p:cNvPr id="48" name="Google Shape;48;g41bc309fa3_2_38"/>
          <p:cNvSpPr txBox="1">
            <a:spLocks noGrp="1"/>
          </p:cNvSpPr>
          <p:nvPr>
            <p:ph type="body" idx="2"/>
          </p:nvPr>
        </p:nvSpPr>
        <p:spPr>
          <a:xfrm>
            <a:off x="6201833" y="1279525"/>
            <a:ext cx="5537100" cy="48912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Font typeface="Arial"/>
              <a:buChar char="•"/>
              <a:defRPr sz="2800"/>
            </a:lvl1pPr>
            <a:lvl2pPr marL="914400" lvl="1" indent="-381000" algn="l" rtl="0">
              <a:spcBef>
                <a:spcPts val="480"/>
              </a:spcBef>
              <a:spcAft>
                <a:spcPts val="0"/>
              </a:spcAft>
              <a:buSzPts val="2400"/>
              <a:buFont typeface="Arial"/>
              <a:buChar char="–"/>
              <a:defRPr sz="2400"/>
            </a:lvl2pPr>
            <a:lvl3pPr marL="1371600" lvl="2" indent="-355600" algn="l" rtl="0">
              <a:spcBef>
                <a:spcPts val="400"/>
              </a:spcBef>
              <a:spcAft>
                <a:spcPts val="0"/>
              </a:spcAft>
              <a:buSzPts val="2000"/>
              <a:buFont typeface="Arial"/>
              <a:buChar char="•"/>
              <a:defRPr sz="2000"/>
            </a:lvl3pPr>
            <a:lvl4pPr marL="1828800" lvl="3" indent="-342900" algn="l" rtl="0">
              <a:spcBef>
                <a:spcPts val="360"/>
              </a:spcBef>
              <a:spcAft>
                <a:spcPts val="0"/>
              </a:spcAft>
              <a:buSzPts val="1800"/>
              <a:buFont typeface="Arial"/>
              <a:buChar char="–"/>
              <a:defRPr sz="1800"/>
            </a:lvl4pPr>
            <a:lvl5pPr marL="2286000" lvl="4" indent="-342900" algn="l" rtl="0">
              <a:spcBef>
                <a:spcPts val="360"/>
              </a:spcBef>
              <a:spcAft>
                <a:spcPts val="0"/>
              </a:spcAft>
              <a:buSzPts val="1800"/>
              <a:buFont typeface="Arial"/>
              <a:buChar char="»"/>
              <a:defRPr sz="1800"/>
            </a:lvl5pPr>
            <a:lvl6pPr marL="2743200" lvl="5" indent="-342900" algn="l" rtl="0">
              <a:spcBef>
                <a:spcPts val="360"/>
              </a:spcBef>
              <a:spcAft>
                <a:spcPts val="0"/>
              </a:spcAft>
              <a:buSzPts val="1800"/>
              <a:buFont typeface="Arial"/>
              <a:buChar char="»"/>
              <a:defRPr sz="1800"/>
            </a:lvl6pPr>
            <a:lvl7pPr marL="3200400" lvl="6" indent="-342900" algn="l" rtl="0">
              <a:spcBef>
                <a:spcPts val="360"/>
              </a:spcBef>
              <a:spcAft>
                <a:spcPts val="0"/>
              </a:spcAft>
              <a:buSzPts val="1800"/>
              <a:buFont typeface="Arial"/>
              <a:buChar char="»"/>
              <a:defRPr sz="1800"/>
            </a:lvl7pPr>
            <a:lvl8pPr marL="3657600" lvl="7" indent="-342900" algn="l" rtl="0">
              <a:spcBef>
                <a:spcPts val="360"/>
              </a:spcBef>
              <a:spcAft>
                <a:spcPts val="0"/>
              </a:spcAft>
              <a:buSzPts val="1800"/>
              <a:buFont typeface="Arial"/>
              <a:buChar char="»"/>
              <a:defRPr sz="1800"/>
            </a:lvl8pPr>
            <a:lvl9pPr marL="4114800" lvl="8" indent="-342900" algn="l" rtl="0">
              <a:spcBef>
                <a:spcPts val="360"/>
              </a:spcBef>
              <a:spcAft>
                <a:spcPts val="0"/>
              </a:spcAft>
              <a:buSzPts val="1800"/>
              <a:buFont typeface="Arial"/>
              <a:buChar char="»"/>
              <a:defRPr sz="1800"/>
            </a:lvl9pPr>
          </a:lstStyle>
          <a:p>
            <a:endParaRPr/>
          </a:p>
        </p:txBody>
      </p:sp>
      <p:sp>
        <p:nvSpPr>
          <p:cNvPr id="49" name="Google Shape;49;g41bc309fa3_2_38"/>
          <p:cNvSpPr txBox="1">
            <a:spLocks noGrp="1"/>
          </p:cNvSpPr>
          <p:nvPr>
            <p:ph type="ftr" idx="11"/>
          </p:nvPr>
        </p:nvSpPr>
        <p:spPr>
          <a:xfrm>
            <a:off x="3964517" y="6553200"/>
            <a:ext cx="4267200" cy="228600"/>
          </a:xfrm>
          <a:prstGeom prst="rect">
            <a:avLst/>
          </a:prstGeom>
          <a:noFill/>
          <a:ln>
            <a:noFill/>
          </a:ln>
        </p:spPr>
        <p:txBody>
          <a:bodyPr spcFirstLastPara="1" wrap="square" lIns="91425" tIns="45700" rIns="91425" bIns="4570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g41bc309fa3_2_38"/>
          <p:cNvSpPr txBox="1">
            <a:spLocks noGrp="1"/>
          </p:cNvSpPr>
          <p:nvPr>
            <p:ph type="sldNum" idx="12"/>
          </p:nvPr>
        </p:nvSpPr>
        <p:spPr>
          <a:xfrm>
            <a:off x="9194800" y="6553200"/>
            <a:ext cx="2540100" cy="2286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900" b="0">
                <a:solidFill>
                  <a:srgbClr val="092E5C"/>
                </a:solidFill>
                <a:latin typeface="Arial"/>
                <a:ea typeface="Arial"/>
                <a:cs typeface="Arial"/>
                <a:sym typeface="Arial"/>
              </a:defRPr>
            </a:lvl1pPr>
            <a:lvl2pPr marL="0" marR="0" lvl="1" indent="0" algn="r" rtl="0">
              <a:spcBef>
                <a:spcPts val="0"/>
              </a:spcBef>
              <a:spcAft>
                <a:spcPts val="0"/>
              </a:spcAft>
              <a:buNone/>
              <a:defRPr sz="900" b="0">
                <a:solidFill>
                  <a:srgbClr val="092E5C"/>
                </a:solidFill>
                <a:latin typeface="Arial"/>
                <a:ea typeface="Arial"/>
                <a:cs typeface="Arial"/>
                <a:sym typeface="Arial"/>
              </a:defRPr>
            </a:lvl2pPr>
            <a:lvl3pPr marL="0" marR="0" lvl="2" indent="0" algn="r" rtl="0">
              <a:spcBef>
                <a:spcPts val="0"/>
              </a:spcBef>
              <a:spcAft>
                <a:spcPts val="0"/>
              </a:spcAft>
              <a:buNone/>
              <a:defRPr sz="900" b="0">
                <a:solidFill>
                  <a:srgbClr val="092E5C"/>
                </a:solidFill>
                <a:latin typeface="Arial"/>
                <a:ea typeface="Arial"/>
                <a:cs typeface="Arial"/>
                <a:sym typeface="Arial"/>
              </a:defRPr>
            </a:lvl3pPr>
            <a:lvl4pPr marL="0" marR="0" lvl="3" indent="0" algn="r" rtl="0">
              <a:spcBef>
                <a:spcPts val="0"/>
              </a:spcBef>
              <a:spcAft>
                <a:spcPts val="0"/>
              </a:spcAft>
              <a:buNone/>
              <a:defRPr sz="900" b="0">
                <a:solidFill>
                  <a:srgbClr val="092E5C"/>
                </a:solidFill>
                <a:latin typeface="Arial"/>
                <a:ea typeface="Arial"/>
                <a:cs typeface="Arial"/>
                <a:sym typeface="Arial"/>
              </a:defRPr>
            </a:lvl4pPr>
            <a:lvl5pPr marL="0" marR="0" lvl="4" indent="0" algn="r" rtl="0">
              <a:spcBef>
                <a:spcPts val="0"/>
              </a:spcBef>
              <a:spcAft>
                <a:spcPts val="0"/>
              </a:spcAft>
              <a:buNone/>
              <a:defRPr sz="900" b="0">
                <a:solidFill>
                  <a:srgbClr val="092E5C"/>
                </a:solidFill>
                <a:latin typeface="Arial"/>
                <a:ea typeface="Arial"/>
                <a:cs typeface="Arial"/>
                <a:sym typeface="Arial"/>
              </a:defRPr>
            </a:lvl5pPr>
            <a:lvl6pPr marL="0" marR="0" lvl="5" indent="0" algn="r" rtl="0">
              <a:spcBef>
                <a:spcPts val="0"/>
              </a:spcBef>
              <a:spcAft>
                <a:spcPts val="0"/>
              </a:spcAft>
              <a:buNone/>
              <a:defRPr sz="900" b="0">
                <a:solidFill>
                  <a:srgbClr val="092E5C"/>
                </a:solidFill>
                <a:latin typeface="Arial"/>
                <a:ea typeface="Arial"/>
                <a:cs typeface="Arial"/>
                <a:sym typeface="Arial"/>
              </a:defRPr>
            </a:lvl6pPr>
            <a:lvl7pPr marL="0" marR="0" lvl="6" indent="0" algn="r" rtl="0">
              <a:spcBef>
                <a:spcPts val="0"/>
              </a:spcBef>
              <a:spcAft>
                <a:spcPts val="0"/>
              </a:spcAft>
              <a:buNone/>
              <a:defRPr sz="900" b="0">
                <a:solidFill>
                  <a:srgbClr val="092E5C"/>
                </a:solidFill>
                <a:latin typeface="Arial"/>
                <a:ea typeface="Arial"/>
                <a:cs typeface="Arial"/>
                <a:sym typeface="Arial"/>
              </a:defRPr>
            </a:lvl7pPr>
            <a:lvl8pPr marL="0" marR="0" lvl="7" indent="0" algn="r" rtl="0">
              <a:spcBef>
                <a:spcPts val="0"/>
              </a:spcBef>
              <a:spcAft>
                <a:spcPts val="0"/>
              </a:spcAft>
              <a:buNone/>
              <a:defRPr sz="900" b="0">
                <a:solidFill>
                  <a:srgbClr val="092E5C"/>
                </a:solidFill>
                <a:latin typeface="Arial"/>
                <a:ea typeface="Arial"/>
                <a:cs typeface="Arial"/>
                <a:sym typeface="Arial"/>
              </a:defRPr>
            </a:lvl8pPr>
            <a:lvl9pPr marL="0" marR="0" lvl="8" indent="0" algn="r" rtl="0">
              <a:spcBef>
                <a:spcPts val="0"/>
              </a:spcBef>
              <a:spcAft>
                <a:spcPts val="0"/>
              </a:spcAft>
              <a:buNone/>
              <a:defRPr sz="900" b="0">
                <a:solidFill>
                  <a:srgbClr val="092E5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dpi="0" rotWithShape="1">
          <a:blip r:embed="rId2">
            <a:lum/>
          </a:blip>
          <a:srcRect/>
          <a:tile tx="0" ty="0" sx="100000" sy="100000" flip="none" algn="tl"/>
        </a:blipFill>
        <a:effectLst/>
      </p:bgPr>
    </p:bg>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048200" y="410827"/>
            <a:ext cx="10095600" cy="936900"/>
          </a:xfrm>
          <a:prstGeom prst="rect">
            <a:avLst/>
          </a:prstGeom>
        </p:spPr>
        <p:txBody>
          <a:bodyPr spcFirstLastPara="1" wrap="square" lIns="91425" tIns="91425" rIns="91425" bIns="91425" anchor="b" anchorCtr="0"/>
          <a:lstStyle>
            <a:lvl1pPr lvl="0">
              <a:spcBef>
                <a:spcPts val="0"/>
              </a:spcBef>
              <a:spcAft>
                <a:spcPts val="0"/>
              </a:spcAft>
              <a:buSzPts val="2000"/>
              <a:buNone/>
              <a:defRPr sz="3200">
                <a:solidFill>
                  <a:srgbClr val="BF202F"/>
                </a:solidFill>
                <a:latin typeface="Open Sans" panose="020B0606030504020204" pitchFamily="34" charset="0"/>
                <a:ea typeface="Open Sans" panose="020B0606030504020204" pitchFamily="34" charset="0"/>
                <a:cs typeface="Open Sans" panose="020B060603050402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a:t>Click to edit Master title style</a:t>
            </a:r>
            <a:endParaRPr dirty="0"/>
          </a:p>
        </p:txBody>
      </p:sp>
      <p:sp>
        <p:nvSpPr>
          <p:cNvPr id="42" name="Shape 42"/>
          <p:cNvSpPr txBox="1">
            <a:spLocks noGrp="1"/>
          </p:cNvSpPr>
          <p:nvPr>
            <p:ph type="body" idx="1" hasCustomPrompt="1"/>
          </p:nvPr>
        </p:nvSpPr>
        <p:spPr>
          <a:xfrm>
            <a:off x="1048200" y="1682270"/>
            <a:ext cx="10095600" cy="4557875"/>
          </a:xfrm>
          <a:prstGeom prst="rect">
            <a:avLst/>
          </a:prstGeom>
        </p:spPr>
        <p:txBody>
          <a:bodyPr spcFirstLastPara="1" wrap="square" lIns="91425" tIns="91425" rIns="91425" bIns="91425" anchor="t" anchorCtr="0"/>
          <a:lstStyle>
            <a:lvl1pPr marL="609585" lvl="0" indent="-507987" algn="l" rtl="0">
              <a:lnSpc>
                <a:spcPct val="150000"/>
              </a:lnSpc>
              <a:spcBef>
                <a:spcPts val="800"/>
              </a:spcBef>
              <a:spcAft>
                <a:spcPts val="800"/>
              </a:spcAft>
              <a:buSzPts val="2400"/>
              <a:buChar char="◎"/>
              <a:defRPr sz="2400">
                <a:solidFill>
                  <a:srgbClr val="435BA9"/>
                </a:solidFill>
                <a:latin typeface="Poppins" panose="00000500000000000000" pitchFamily="50" charset="0"/>
                <a:cs typeface="Poppins" panose="00000500000000000000" pitchFamily="50" charset="0"/>
              </a:defRPr>
            </a:lvl1pPr>
            <a:lvl2pPr marL="914354" lvl="1" indent="-380981">
              <a:spcBef>
                <a:spcPts val="0"/>
              </a:spcBef>
              <a:spcAft>
                <a:spcPts val="0"/>
              </a:spcAft>
              <a:buSzPts val="2400"/>
              <a:buChar char="○"/>
              <a:defRPr/>
            </a:lvl2pPr>
            <a:lvl3pPr marL="1371532" lvl="2" indent="-380981">
              <a:spcBef>
                <a:spcPts val="0"/>
              </a:spcBef>
              <a:spcAft>
                <a:spcPts val="0"/>
              </a:spcAft>
              <a:buSzPts val="2400"/>
              <a:buChar char="◉"/>
              <a:defRPr/>
            </a:lvl3pPr>
            <a:lvl4pPr marL="1828709" lvl="3" indent="-342882">
              <a:spcBef>
                <a:spcPts val="0"/>
              </a:spcBef>
              <a:spcAft>
                <a:spcPts val="0"/>
              </a:spcAft>
              <a:buSzPts val="1800"/>
              <a:buChar char="●"/>
              <a:defRPr/>
            </a:lvl4pPr>
            <a:lvl5pPr marL="2285886" lvl="4" indent="-342882">
              <a:spcBef>
                <a:spcPts val="0"/>
              </a:spcBef>
              <a:spcAft>
                <a:spcPts val="0"/>
              </a:spcAft>
              <a:buSzPts val="1800"/>
              <a:buChar char="○"/>
              <a:defRPr/>
            </a:lvl5pPr>
            <a:lvl6pPr marL="2743062" lvl="5" indent="-342882">
              <a:spcBef>
                <a:spcPts val="0"/>
              </a:spcBef>
              <a:spcAft>
                <a:spcPts val="0"/>
              </a:spcAft>
              <a:buSzPts val="1800"/>
              <a:buChar char="■"/>
              <a:defRPr/>
            </a:lvl6pPr>
            <a:lvl7pPr marL="3200240" lvl="6" indent="-342882">
              <a:spcBef>
                <a:spcPts val="0"/>
              </a:spcBef>
              <a:spcAft>
                <a:spcPts val="0"/>
              </a:spcAft>
              <a:buSzPts val="1800"/>
              <a:buChar char="●"/>
              <a:defRPr/>
            </a:lvl7pPr>
            <a:lvl8pPr marL="3657418" lvl="7" indent="-342882">
              <a:spcBef>
                <a:spcPts val="0"/>
              </a:spcBef>
              <a:spcAft>
                <a:spcPts val="0"/>
              </a:spcAft>
              <a:buSzPts val="1800"/>
              <a:buChar char="○"/>
              <a:defRPr/>
            </a:lvl8pPr>
            <a:lvl9pPr marL="4114594" lvl="8" indent="-342882">
              <a:spcBef>
                <a:spcPts val="0"/>
              </a:spcBef>
              <a:spcAft>
                <a:spcPts val="0"/>
              </a:spcAft>
              <a:buSzPts val="1800"/>
              <a:buChar char="■"/>
              <a:defRPr/>
            </a:lvl9pPr>
          </a:lstStyle>
          <a:p>
            <a:pPr marL="609585" lvl="0" indent="-507987" algn="l" rtl="0">
              <a:spcBef>
                <a:spcPts val="800"/>
              </a:spcBef>
              <a:spcAft>
                <a:spcPts val="0"/>
              </a:spcAft>
              <a:buSzPts val="2400"/>
              <a:buChar char="◎"/>
            </a:pPr>
            <a:r>
              <a:rPr lang="it-IT" dirty="0" err="1"/>
              <a:t>Mod</a:t>
            </a:r>
            <a:r>
              <a:rPr lang="en-GB" dirty="0"/>
              <a:t>Here you have a list of items</a:t>
            </a:r>
          </a:p>
          <a:p>
            <a:pPr marL="609585" lvl="0" indent="-507987" algn="l" rtl="0">
              <a:spcBef>
                <a:spcPts val="0"/>
              </a:spcBef>
              <a:spcAft>
                <a:spcPts val="0"/>
              </a:spcAft>
              <a:buSzPts val="2400"/>
              <a:buChar char="◎"/>
            </a:pPr>
            <a:r>
              <a:rPr lang="en-GB" dirty="0"/>
              <a:t>And some text</a:t>
            </a:r>
          </a:p>
          <a:p>
            <a:pPr marL="609585" lvl="0" indent="-507987" algn="l" rtl="0">
              <a:spcBef>
                <a:spcPts val="0"/>
              </a:spcBef>
              <a:spcAft>
                <a:spcPts val="0"/>
              </a:spcAft>
              <a:buSzPts val="2400"/>
              <a:buChar char="◎"/>
            </a:pPr>
            <a:r>
              <a:rPr lang="en-GB" dirty="0"/>
              <a:t>But remember not to overload your slides with content</a:t>
            </a:r>
          </a:p>
          <a:p>
            <a:pPr lvl="0"/>
            <a:r>
              <a:rPr lang="it-IT" dirty="0" err="1"/>
              <a:t>ifica</a:t>
            </a:r>
            <a:r>
              <a:rPr lang="it-IT" dirty="0"/>
              <a:t> gli stili del testo dello schema</a:t>
            </a:r>
          </a:p>
        </p:txBody>
      </p:sp>
      <p:sp>
        <p:nvSpPr>
          <p:cNvPr id="9" name="Segnaposto numero diapositiva 1"/>
          <p:cNvSpPr txBox="1">
            <a:spLocks/>
          </p:cNvSpPr>
          <p:nvPr userDrawn="1"/>
        </p:nvSpPr>
        <p:spPr>
          <a:xfrm>
            <a:off x="3223039" y="6333135"/>
            <a:ext cx="8714412" cy="525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buNone/>
              <a:defRPr sz="900" b="1" i="0" u="none" strike="noStrike" cap="none">
                <a:solidFill>
                  <a:srgbClr val="BF202F"/>
                </a:solidFill>
                <a:latin typeface="Candara" panose="020E0502030303020204" pitchFamily="34" charset="0"/>
                <a:ea typeface="Source Sans Pro"/>
                <a:cs typeface="Segoe UI" panose="020B0502040204020203" pitchFamily="34" charset="0"/>
                <a:sym typeface="Source Sans Pro"/>
              </a:defRPr>
            </a:lvl1pPr>
            <a:lvl2pPr marR="0" lvl="1"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2pPr>
            <a:lvl3pPr marR="0" lvl="2"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3pPr>
            <a:lvl4pPr marR="0" lvl="3"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4pPr>
            <a:lvl5pPr marR="0" lvl="4"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5pPr>
            <a:lvl6pPr marR="0" lvl="5"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6pPr>
            <a:lvl7pPr marR="0" lvl="6"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7pPr>
            <a:lvl8pPr marR="0" lvl="7"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8pPr>
            <a:lvl9pPr marR="0" lvl="8" algn="r" rtl="0">
              <a:lnSpc>
                <a:spcPct val="100000"/>
              </a:lnSpc>
              <a:spcBef>
                <a:spcPts val="0"/>
              </a:spcBef>
              <a:spcAft>
                <a:spcPts val="0"/>
              </a:spcAft>
              <a:buClr>
                <a:srgbClr val="000000"/>
              </a:buClr>
              <a:buFont typeface="Arial"/>
              <a:buNone/>
              <a:defRPr sz="1300" b="1" i="0" u="none" strike="noStrike" cap="none">
                <a:solidFill>
                  <a:srgbClr val="0091EA"/>
                </a:solidFill>
                <a:latin typeface="Source Sans Pro"/>
                <a:ea typeface="Source Sans Pro"/>
                <a:cs typeface="Source Sans Pro"/>
                <a:sym typeface="Source Sans Pro"/>
              </a:defRPr>
            </a:lvl9pPr>
          </a:lstStyle>
          <a:p>
            <a:pPr algn="ctr"/>
            <a:r>
              <a:rPr lang="en-GB" sz="900" dirty="0">
                <a:solidFill>
                  <a:srgbClr val="777777"/>
                </a:solidFill>
              </a:rPr>
              <a:t>11</a:t>
            </a:r>
            <a:r>
              <a:rPr lang="en-GB" sz="900" baseline="30000" dirty="0">
                <a:solidFill>
                  <a:srgbClr val="777777"/>
                </a:solidFill>
              </a:rPr>
              <a:t>th</a:t>
            </a:r>
            <a:r>
              <a:rPr lang="en-GB" sz="900" dirty="0">
                <a:solidFill>
                  <a:srgbClr val="777777"/>
                </a:solidFill>
              </a:rPr>
              <a:t> International Symposium on Digital Earth (ISDE 11), 24 – 27 September 2019, Florence (Italy)</a:t>
            </a:r>
            <a:endParaRPr lang="en-GB" sz="900" dirty="0">
              <a:solidFill>
                <a:srgbClr val="777777"/>
              </a:solidFill>
              <a:ea typeface="Roboto Slab"/>
              <a:sym typeface="Roboto Slab"/>
            </a:endParaRPr>
          </a:p>
        </p:txBody>
      </p:sp>
      <p:sp>
        <p:nvSpPr>
          <p:cNvPr id="10" name="Shape 54"/>
          <p:cNvSpPr txBox="1">
            <a:spLocks noGrp="1"/>
          </p:cNvSpPr>
          <p:nvPr>
            <p:ph type="sldNum" idx="12"/>
          </p:nvPr>
        </p:nvSpPr>
        <p:spPr>
          <a:xfrm>
            <a:off x="11205845" y="6333135"/>
            <a:ext cx="731600" cy="525000"/>
          </a:xfrm>
          <a:prstGeom prst="rect">
            <a:avLst/>
          </a:prstGeom>
        </p:spPr>
        <p:txBody>
          <a:bodyPr spcFirstLastPara="1" wrap="square" lIns="91425" tIns="91425" rIns="91425" bIns="91425" anchor="ctr" anchorCtr="0">
            <a:noAutofit/>
          </a:bodyPr>
          <a:lstStyle>
            <a:lvl1pPr lvl="0">
              <a:buNone/>
              <a:defRPr sz="900">
                <a:solidFill>
                  <a:srgbClr val="777777"/>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dirty="0"/>
          </a:p>
        </p:txBody>
      </p:sp>
      <p:pic>
        <p:nvPicPr>
          <p:cNvPr id="2" name="Picture 1"/>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88001" y="6240000"/>
            <a:ext cx="1145455" cy="525000"/>
          </a:xfrm>
          <a:prstGeom prst="rect">
            <a:avLst/>
          </a:prstGeom>
        </p:spPr>
      </p:pic>
    </p:spTree>
    <p:extLst>
      <p:ext uri="{BB962C8B-B14F-4D97-AF65-F5344CB8AC3E}">
        <p14:creationId xmlns:p14="http://schemas.microsoft.com/office/powerpoint/2010/main" val="351794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itle 1"/>
          <p:cNvSpPr>
            <a:spLocks noGrp="1"/>
          </p:cNvSpPr>
          <p:nvPr>
            <p:ph type="title"/>
          </p:nvPr>
        </p:nvSpPr>
        <p:spPr>
          <a:xfrm>
            <a:off x="431371" y="764704"/>
            <a:ext cx="10945216" cy="504056"/>
          </a:xfrm>
          <a:prstGeom prst="rect">
            <a:avLst/>
          </a:prstGeom>
        </p:spPr>
        <p:txBody>
          <a:bodyPr/>
          <a:lstStyle>
            <a:lvl1pPr algn="l">
              <a:defRPr sz="3200" b="1" i="0">
                <a:solidFill>
                  <a:schemeClr val="tx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14" name="Segnaposto contenuto 2"/>
          <p:cNvSpPr>
            <a:spLocks noGrp="1"/>
          </p:cNvSpPr>
          <p:nvPr>
            <p:ph idx="1"/>
          </p:nvPr>
        </p:nvSpPr>
        <p:spPr>
          <a:xfrm>
            <a:off x="431371" y="1415580"/>
            <a:ext cx="10945216" cy="4680000"/>
          </a:xfrm>
          <a:prstGeom prst="rect">
            <a:avLst/>
          </a:prstGeom>
        </p:spPr>
        <p:txBody>
          <a:bodyPr/>
          <a:lstStyle>
            <a:lvl1pPr>
              <a:buNone/>
              <a:defRPr sz="1867">
                <a:solidFill>
                  <a:schemeClr val="tx1"/>
                </a:solidFill>
                <a:latin typeface="Arial"/>
                <a:cs typeface="Arial"/>
              </a:defRPr>
            </a:lvl1pPr>
            <a:lvl2pPr>
              <a:defRPr sz="1867">
                <a:solidFill>
                  <a:schemeClr val="tx1"/>
                </a:solidFill>
                <a:latin typeface="Arial"/>
                <a:cs typeface="Arial"/>
              </a:defRPr>
            </a:lvl2pPr>
            <a:lvl3pPr>
              <a:buNone/>
              <a:defRPr sz="1867">
                <a:solidFill>
                  <a:schemeClr val="tx1"/>
                </a:solidFill>
                <a:latin typeface="Arial"/>
                <a:cs typeface="Arial"/>
              </a:defRPr>
            </a:lvl3pPr>
            <a:lvl4pPr>
              <a:defRPr sz="1867">
                <a:solidFill>
                  <a:schemeClr val="tx1"/>
                </a:solidFill>
                <a:latin typeface="Arial"/>
                <a:cs typeface="Arial"/>
              </a:defRPr>
            </a:lvl4pPr>
            <a:lvl5pPr>
              <a:defRPr sz="1867">
                <a:solidFill>
                  <a:schemeClr val="tx1"/>
                </a:solidFill>
                <a:latin typeface="Arial"/>
                <a:cs typeface="Aria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ext Placeholder 2"/>
          <p:cNvSpPr>
            <a:spLocks noGrp="1"/>
          </p:cNvSpPr>
          <p:nvPr>
            <p:ph type="body" idx="11"/>
          </p:nvPr>
        </p:nvSpPr>
        <p:spPr>
          <a:xfrm>
            <a:off x="2927648" y="6305587"/>
            <a:ext cx="8448939" cy="354347"/>
          </a:xfrm>
          <a:prstGeom prst="rect">
            <a:avLst/>
          </a:prstGeom>
        </p:spPr>
        <p:txBody>
          <a:bodyPr lIns="0" bIns="0" anchor="b">
            <a:normAutofit/>
          </a:bodyPr>
          <a:lstStyle>
            <a:lvl1pPr marL="0" indent="0" algn="r">
              <a:spcBef>
                <a:spcPts val="0"/>
              </a:spcBef>
              <a:buNone/>
              <a:defRPr sz="1200"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Click to </a:t>
            </a:r>
            <a:r>
              <a:rPr lang="it-IT" dirty="0" err="1"/>
              <a:t>edit</a:t>
            </a:r>
            <a:r>
              <a:rPr lang="it-IT" dirty="0"/>
              <a:t> Master text </a:t>
            </a:r>
            <a:r>
              <a:rPr lang="it-IT" dirty="0" err="1"/>
              <a:t>styles</a:t>
            </a:r>
            <a:endParaRPr lang="it-IT" dirty="0"/>
          </a:p>
        </p:txBody>
      </p:sp>
    </p:spTree>
    <p:extLst>
      <p:ext uri="{BB962C8B-B14F-4D97-AF65-F5344CB8AC3E}">
        <p14:creationId xmlns:p14="http://schemas.microsoft.com/office/powerpoint/2010/main" val="192065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31373" y="764705"/>
            <a:ext cx="10945217" cy="504057"/>
          </a:xfrm>
          <a:prstGeom prst="rect">
            <a:avLst/>
          </a:prstGeom>
        </p:spPr>
        <p:txBody>
          <a:bodyPr/>
          <a:lstStyle>
            <a:lvl1pPr algn="l">
              <a:defRPr sz="3200" b="1" i="0">
                <a:solidFill>
                  <a:schemeClr val="tx1"/>
                </a:solidFill>
                <a:latin typeface="Arial"/>
                <a:cs typeface="Arial"/>
              </a:defRPr>
            </a:lvl1pPr>
          </a:lstStyle>
          <a:p>
            <a:r>
              <a:rPr lang="it-IT" dirty="0"/>
              <a:t>Click to </a:t>
            </a:r>
            <a:r>
              <a:rPr lang="it-IT" dirty="0" err="1"/>
              <a:t>edit</a:t>
            </a:r>
            <a:r>
              <a:rPr lang="it-IT" dirty="0"/>
              <a:t> Master </a:t>
            </a:r>
            <a:r>
              <a:rPr lang="it-IT" dirty="0" err="1"/>
              <a:t>title</a:t>
            </a:r>
            <a:r>
              <a:rPr lang="it-IT" dirty="0"/>
              <a:t> style</a:t>
            </a:r>
            <a:endParaRPr lang="en-US" dirty="0"/>
          </a:p>
        </p:txBody>
      </p:sp>
      <p:sp>
        <p:nvSpPr>
          <p:cNvPr id="6" name="Segnaposto immagine 5"/>
          <p:cNvSpPr>
            <a:spLocks noGrp="1"/>
          </p:cNvSpPr>
          <p:nvPr>
            <p:ph type="pic" sz="quarter" idx="11"/>
          </p:nvPr>
        </p:nvSpPr>
        <p:spPr>
          <a:xfrm>
            <a:off x="431371" y="1412777"/>
            <a:ext cx="5424000" cy="4680521"/>
          </a:xfrm>
          <a:prstGeom prst="rect">
            <a:avLst/>
          </a:prstGeom>
        </p:spPr>
        <p:txBody>
          <a:bodyPr/>
          <a:lstStyle>
            <a:lvl1pPr>
              <a:buNone/>
              <a:defRPr sz="1600">
                <a:solidFill>
                  <a:schemeClr val="tx1"/>
                </a:solidFill>
              </a:defRPr>
            </a:lvl1pPr>
          </a:lstStyle>
          <a:p>
            <a:pPr lvl="0"/>
            <a:endParaRPr lang="it-IT" noProof="0" dirty="0"/>
          </a:p>
        </p:txBody>
      </p:sp>
      <p:sp>
        <p:nvSpPr>
          <p:cNvPr id="7" name="Segnaposto contenuto 2"/>
          <p:cNvSpPr>
            <a:spLocks noGrp="1"/>
          </p:cNvSpPr>
          <p:nvPr>
            <p:ph idx="1"/>
          </p:nvPr>
        </p:nvSpPr>
        <p:spPr>
          <a:xfrm>
            <a:off x="6015500" y="1412777"/>
            <a:ext cx="5361088" cy="4680520"/>
          </a:xfrm>
          <a:prstGeom prst="rect">
            <a:avLst/>
          </a:prstGeom>
        </p:spPr>
        <p:txBody>
          <a:bodyPr/>
          <a:lstStyle>
            <a:lvl1pPr>
              <a:buNone/>
              <a:defRPr sz="1867">
                <a:solidFill>
                  <a:schemeClr val="tx1"/>
                </a:solidFill>
                <a:latin typeface="Arial"/>
                <a:cs typeface="Arial"/>
              </a:defRPr>
            </a:lvl1pPr>
            <a:lvl2pPr>
              <a:defRPr sz="1867">
                <a:solidFill>
                  <a:schemeClr val="tx1"/>
                </a:solidFill>
                <a:latin typeface="Arial"/>
                <a:cs typeface="Arial"/>
              </a:defRPr>
            </a:lvl2pPr>
            <a:lvl3pPr>
              <a:buNone/>
              <a:defRPr sz="1867">
                <a:solidFill>
                  <a:schemeClr val="tx1"/>
                </a:solidFill>
                <a:latin typeface="Arial"/>
                <a:cs typeface="Arial"/>
              </a:defRPr>
            </a:lvl3pPr>
            <a:lvl4pPr>
              <a:defRPr sz="1867">
                <a:solidFill>
                  <a:schemeClr val="tx1"/>
                </a:solidFill>
                <a:latin typeface="Arial"/>
                <a:cs typeface="Arial"/>
              </a:defRPr>
            </a:lvl4pPr>
            <a:lvl5pPr>
              <a:defRPr sz="1867">
                <a:solidFill>
                  <a:schemeClr val="tx1"/>
                </a:solidFill>
                <a:latin typeface="Arial"/>
                <a:cs typeface="Aria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9" name="Text Placeholder 2"/>
          <p:cNvSpPr>
            <a:spLocks noGrp="1"/>
          </p:cNvSpPr>
          <p:nvPr>
            <p:ph type="body" idx="12"/>
          </p:nvPr>
        </p:nvSpPr>
        <p:spPr>
          <a:xfrm>
            <a:off x="2927648" y="6305587"/>
            <a:ext cx="8448939" cy="354347"/>
          </a:xfrm>
          <a:prstGeom prst="rect">
            <a:avLst/>
          </a:prstGeom>
        </p:spPr>
        <p:txBody>
          <a:bodyPr lIns="0" bIns="0" anchor="b">
            <a:normAutofit/>
          </a:bodyPr>
          <a:lstStyle>
            <a:lvl1pPr marL="0" indent="0" algn="r">
              <a:spcBef>
                <a:spcPts val="0"/>
              </a:spcBef>
              <a:buNone/>
              <a:defRPr sz="1200" b="0">
                <a:solidFill>
                  <a:schemeClr val="tx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it-IT" dirty="0"/>
              <a:t>Click to </a:t>
            </a:r>
            <a:r>
              <a:rPr lang="it-IT" dirty="0" err="1"/>
              <a:t>edit</a:t>
            </a:r>
            <a:r>
              <a:rPr lang="it-IT" dirty="0"/>
              <a:t> Master text </a:t>
            </a:r>
            <a:r>
              <a:rPr lang="it-IT" dirty="0" err="1"/>
              <a:t>styles</a:t>
            </a:r>
            <a:endParaRPr lang="it-IT" dirty="0"/>
          </a:p>
        </p:txBody>
      </p:sp>
    </p:spTree>
    <p:extLst>
      <p:ext uri="{BB962C8B-B14F-4D97-AF65-F5344CB8AC3E}">
        <p14:creationId xmlns:p14="http://schemas.microsoft.com/office/powerpoint/2010/main" val="312017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6.emf"/><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5.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8.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txBox="1"/>
          <p:nvPr/>
        </p:nvSpPr>
        <p:spPr>
          <a:xfrm>
            <a:off x="11652250" y="214312"/>
            <a:ext cx="74700" cy="2160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FFFFFF"/>
              </a:buClr>
              <a:buSzPts val="800"/>
              <a:buFont typeface="Arial"/>
              <a:buNone/>
            </a:pPr>
            <a:r>
              <a:rPr lang="en-US" sz="800" b="1"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 name="Google Shape;11;p3"/>
          <p:cNvSpPr txBox="1">
            <a:spLocks noGrp="1"/>
          </p:cNvSpPr>
          <p:nvPr>
            <p:ph type="title"/>
          </p:nvPr>
        </p:nvSpPr>
        <p:spPr>
          <a:xfrm>
            <a:off x="309562" y="136525"/>
            <a:ext cx="11577600" cy="6858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3200" b="0" i="0" u="none" strike="noStrike" cap="none">
                <a:solidFill>
                  <a:srgbClr val="092E5C"/>
                </a:solidFill>
                <a:latin typeface="Arial"/>
                <a:ea typeface="Arial"/>
                <a:cs typeface="Arial"/>
                <a:sym typeface="Arial"/>
              </a:defRPr>
            </a:lvl1pPr>
            <a:lvl2pPr marR="0" lvl="1" algn="ctr" rtl="0">
              <a:lnSpc>
                <a:spcPct val="90000"/>
              </a:lnSpc>
              <a:spcBef>
                <a:spcPts val="0"/>
              </a:spcBef>
              <a:spcAft>
                <a:spcPts val="0"/>
              </a:spcAft>
              <a:buClr>
                <a:srgbClr val="000000"/>
              </a:buClr>
              <a:buSzPts val="1400"/>
              <a:buFont typeface="Arial"/>
              <a:buNone/>
              <a:defRPr sz="3200" b="0" i="0" u="none" strike="noStrike" cap="none">
                <a:solidFill>
                  <a:srgbClr val="092E5C"/>
                </a:solidFill>
                <a:latin typeface="Arial"/>
                <a:ea typeface="Arial"/>
                <a:cs typeface="Arial"/>
                <a:sym typeface="Arial"/>
              </a:defRPr>
            </a:lvl2pPr>
            <a:lvl3pPr marR="0" lvl="2" algn="ctr" rtl="0">
              <a:lnSpc>
                <a:spcPct val="90000"/>
              </a:lnSpc>
              <a:spcBef>
                <a:spcPts val="0"/>
              </a:spcBef>
              <a:spcAft>
                <a:spcPts val="0"/>
              </a:spcAft>
              <a:buClr>
                <a:srgbClr val="000000"/>
              </a:buClr>
              <a:buSzPts val="1400"/>
              <a:buFont typeface="Arial"/>
              <a:buNone/>
              <a:defRPr sz="3200" b="0" i="0" u="none" strike="noStrike" cap="none">
                <a:solidFill>
                  <a:srgbClr val="092E5C"/>
                </a:solidFill>
                <a:latin typeface="Arial"/>
                <a:ea typeface="Arial"/>
                <a:cs typeface="Arial"/>
                <a:sym typeface="Arial"/>
              </a:defRPr>
            </a:lvl3pPr>
            <a:lvl4pPr marR="0" lvl="3" algn="ctr" rtl="0">
              <a:lnSpc>
                <a:spcPct val="90000"/>
              </a:lnSpc>
              <a:spcBef>
                <a:spcPts val="0"/>
              </a:spcBef>
              <a:spcAft>
                <a:spcPts val="0"/>
              </a:spcAft>
              <a:buClr>
                <a:srgbClr val="000000"/>
              </a:buClr>
              <a:buSzPts val="1400"/>
              <a:buFont typeface="Arial"/>
              <a:buNone/>
              <a:defRPr sz="3200" b="0" i="0" u="none" strike="noStrike" cap="none">
                <a:solidFill>
                  <a:srgbClr val="092E5C"/>
                </a:solidFill>
                <a:latin typeface="Arial"/>
                <a:ea typeface="Arial"/>
                <a:cs typeface="Arial"/>
                <a:sym typeface="Arial"/>
              </a:defRPr>
            </a:lvl4pPr>
            <a:lvl5pPr marR="0" lvl="4" algn="ctr" rtl="0">
              <a:lnSpc>
                <a:spcPct val="90000"/>
              </a:lnSpc>
              <a:spcBef>
                <a:spcPts val="0"/>
              </a:spcBef>
              <a:spcAft>
                <a:spcPts val="0"/>
              </a:spcAft>
              <a:buClr>
                <a:srgbClr val="000000"/>
              </a:buClr>
              <a:buSzPts val="1400"/>
              <a:buFont typeface="Arial"/>
              <a:buNone/>
              <a:defRPr sz="3200" b="0" i="0" u="none" strike="noStrike" cap="none">
                <a:solidFill>
                  <a:srgbClr val="092E5C"/>
                </a:solidFill>
                <a:latin typeface="Arial"/>
                <a:ea typeface="Arial"/>
                <a:cs typeface="Arial"/>
                <a:sym typeface="Arial"/>
              </a:defRPr>
            </a:lvl5pPr>
            <a:lvl6pPr marR="0" lvl="5" algn="ctr" rtl="0">
              <a:lnSpc>
                <a:spcPct val="90000"/>
              </a:lnSpc>
              <a:spcBef>
                <a:spcPts val="0"/>
              </a:spcBef>
              <a:spcAft>
                <a:spcPts val="0"/>
              </a:spcAft>
              <a:buClr>
                <a:srgbClr val="000000"/>
              </a:buClr>
              <a:buSzPts val="1400"/>
              <a:buFont typeface="Arial"/>
              <a:buNone/>
              <a:defRPr sz="3200" b="0" i="0" u="none" strike="noStrike" cap="none">
                <a:solidFill>
                  <a:srgbClr val="092E5C"/>
                </a:solidFill>
                <a:latin typeface="Arial"/>
                <a:ea typeface="Arial"/>
                <a:cs typeface="Arial"/>
                <a:sym typeface="Arial"/>
              </a:defRPr>
            </a:lvl6pPr>
            <a:lvl7pPr marR="0" lvl="6" algn="ctr" rtl="0">
              <a:lnSpc>
                <a:spcPct val="90000"/>
              </a:lnSpc>
              <a:spcBef>
                <a:spcPts val="0"/>
              </a:spcBef>
              <a:spcAft>
                <a:spcPts val="0"/>
              </a:spcAft>
              <a:buClr>
                <a:srgbClr val="000000"/>
              </a:buClr>
              <a:buSzPts val="1400"/>
              <a:buFont typeface="Arial"/>
              <a:buNone/>
              <a:defRPr sz="3200" b="0" i="0" u="none" strike="noStrike" cap="none">
                <a:solidFill>
                  <a:srgbClr val="092E5C"/>
                </a:solidFill>
                <a:latin typeface="Arial"/>
                <a:ea typeface="Arial"/>
                <a:cs typeface="Arial"/>
                <a:sym typeface="Arial"/>
              </a:defRPr>
            </a:lvl7pPr>
            <a:lvl8pPr marR="0" lvl="7" algn="ctr" rtl="0">
              <a:lnSpc>
                <a:spcPct val="90000"/>
              </a:lnSpc>
              <a:spcBef>
                <a:spcPts val="0"/>
              </a:spcBef>
              <a:spcAft>
                <a:spcPts val="0"/>
              </a:spcAft>
              <a:buClr>
                <a:srgbClr val="000000"/>
              </a:buClr>
              <a:buSzPts val="1400"/>
              <a:buFont typeface="Arial"/>
              <a:buNone/>
              <a:defRPr sz="3200" b="0" i="0" u="none" strike="noStrike" cap="none">
                <a:solidFill>
                  <a:srgbClr val="092E5C"/>
                </a:solidFill>
                <a:latin typeface="Arial"/>
                <a:ea typeface="Arial"/>
                <a:cs typeface="Arial"/>
                <a:sym typeface="Arial"/>
              </a:defRPr>
            </a:lvl8pPr>
            <a:lvl9pPr marR="0" lvl="8" algn="ctr" rtl="0">
              <a:lnSpc>
                <a:spcPct val="90000"/>
              </a:lnSpc>
              <a:spcBef>
                <a:spcPts val="0"/>
              </a:spcBef>
              <a:spcAft>
                <a:spcPts val="0"/>
              </a:spcAft>
              <a:buClr>
                <a:srgbClr val="000000"/>
              </a:buClr>
              <a:buSzPts val="1400"/>
              <a:buFont typeface="Arial"/>
              <a:buNone/>
              <a:defRPr sz="3200" b="0" i="0" u="none" strike="noStrike" cap="none">
                <a:solidFill>
                  <a:srgbClr val="092E5C"/>
                </a:solidFill>
                <a:latin typeface="Arial"/>
                <a:ea typeface="Arial"/>
                <a:cs typeface="Arial"/>
                <a:sym typeface="Arial"/>
              </a:defRPr>
            </a:lvl9pPr>
          </a:lstStyle>
          <a:p>
            <a:endParaRPr dirty="0"/>
          </a:p>
        </p:txBody>
      </p:sp>
      <p:sp>
        <p:nvSpPr>
          <p:cNvPr id="12" name="Google Shape;12;p3"/>
          <p:cNvSpPr txBox="1">
            <a:spLocks noGrp="1"/>
          </p:cNvSpPr>
          <p:nvPr>
            <p:ph type="body" idx="1"/>
          </p:nvPr>
        </p:nvSpPr>
        <p:spPr>
          <a:xfrm>
            <a:off x="461950" y="1279525"/>
            <a:ext cx="11277600" cy="421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92E5C"/>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55600" algn="l" rtl="0">
              <a:lnSpc>
                <a:spcPct val="100000"/>
              </a:lnSpc>
              <a:spcBef>
                <a:spcPts val="400"/>
              </a:spcBef>
              <a:spcAft>
                <a:spcPts val="0"/>
              </a:spcAft>
              <a:buClr>
                <a:srgbClr val="092E5C"/>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42900" algn="l" rtl="0">
              <a:lnSpc>
                <a:spcPct val="100000"/>
              </a:lnSpc>
              <a:spcBef>
                <a:spcPts val="360"/>
              </a:spcBef>
              <a:spcAft>
                <a:spcPts val="0"/>
              </a:spcAft>
              <a:buClr>
                <a:srgbClr val="092E5C"/>
              </a:buClr>
              <a:buSzPts val="1800"/>
              <a:buFont typeface="Arial"/>
              <a:buChar char="•"/>
              <a:defRPr sz="1800" b="0" i="0" u="none" strike="noStrike" cap="none">
                <a:solidFill>
                  <a:schemeClr val="dk2"/>
                </a:solidFill>
                <a:latin typeface="Arial"/>
                <a:ea typeface="Arial"/>
                <a:cs typeface="Arial"/>
                <a:sym typeface="Arial"/>
              </a:defRPr>
            </a:lvl3pPr>
            <a:lvl4pPr marL="1828800" marR="0" lvl="3" indent="-330200" algn="l" rtl="0">
              <a:lnSpc>
                <a:spcPct val="100000"/>
              </a:lnSpc>
              <a:spcBef>
                <a:spcPts val="320"/>
              </a:spcBef>
              <a:spcAft>
                <a:spcPts val="0"/>
              </a:spcAft>
              <a:buClr>
                <a:srgbClr val="092E5C"/>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320"/>
              </a:spcBef>
              <a:spcAft>
                <a:spcPts val="0"/>
              </a:spcAft>
              <a:buClr>
                <a:srgbClr val="092E5C"/>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00000"/>
              </a:lnSpc>
              <a:spcBef>
                <a:spcPts val="320"/>
              </a:spcBef>
              <a:spcAft>
                <a:spcPts val="0"/>
              </a:spcAft>
              <a:buClr>
                <a:srgbClr val="092E5C"/>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00000"/>
              </a:lnSpc>
              <a:spcBef>
                <a:spcPts val="320"/>
              </a:spcBef>
              <a:spcAft>
                <a:spcPts val="0"/>
              </a:spcAft>
              <a:buClr>
                <a:srgbClr val="092E5C"/>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00000"/>
              </a:lnSpc>
              <a:spcBef>
                <a:spcPts val="320"/>
              </a:spcBef>
              <a:spcAft>
                <a:spcPts val="0"/>
              </a:spcAft>
              <a:buClr>
                <a:srgbClr val="092E5C"/>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00000"/>
              </a:lnSpc>
              <a:spcBef>
                <a:spcPts val="320"/>
              </a:spcBef>
              <a:spcAft>
                <a:spcPts val="0"/>
              </a:spcAft>
              <a:buClr>
                <a:srgbClr val="092E5C"/>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pic>
        <p:nvPicPr>
          <p:cNvPr id="13" name="Google Shape;13;p3"/>
          <p:cNvPicPr preferRelativeResize="0"/>
          <p:nvPr/>
        </p:nvPicPr>
        <p:blipFill rotWithShape="1">
          <a:blip r:embed="rId9">
            <a:alphaModFix/>
          </a:blip>
          <a:srcRect/>
          <a:stretch/>
        </p:blipFill>
        <p:spPr>
          <a:xfrm>
            <a:off x="152400" y="766762"/>
            <a:ext cx="11810998" cy="400050"/>
          </a:xfrm>
          <a:prstGeom prst="rect">
            <a:avLst/>
          </a:prstGeom>
          <a:noFill/>
          <a:ln>
            <a:noFill/>
          </a:ln>
        </p:spPr>
      </p:pic>
      <p:sp>
        <p:nvSpPr>
          <p:cNvPr id="14" name="Google Shape;14;p3"/>
          <p:cNvSpPr txBox="1"/>
          <p:nvPr/>
        </p:nvSpPr>
        <p:spPr>
          <a:xfrm>
            <a:off x="309562" y="6164262"/>
            <a:ext cx="1168500" cy="615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4000"/>
              <a:buFont typeface="Times New Roman"/>
              <a:buNone/>
            </a:pPr>
            <a:r>
              <a:rPr lang="en-US" sz="4000" b="1" i="0" u="none" strike="noStrike" cap="none">
                <a:solidFill>
                  <a:schemeClr val="dk2"/>
                </a:solidFill>
                <a:latin typeface="Times New Roman"/>
                <a:ea typeface="Times New Roman"/>
                <a:cs typeface="Times New Roman"/>
                <a:sym typeface="Times New Roman"/>
              </a:rPr>
              <a:t>OGC</a:t>
            </a:r>
            <a:endParaRPr sz="1400" b="0" i="0" u="none" strike="noStrike" cap="none">
              <a:solidFill>
                <a:srgbClr val="000000"/>
              </a:solidFill>
              <a:latin typeface="Arial"/>
              <a:ea typeface="Arial"/>
              <a:cs typeface="Arial"/>
              <a:sym typeface="Arial"/>
            </a:endParaRPr>
          </a:p>
        </p:txBody>
      </p:sp>
      <p:sp>
        <p:nvSpPr>
          <p:cNvPr id="15" name="Google Shape;15;p3"/>
          <p:cNvSpPr txBox="1"/>
          <p:nvPr/>
        </p:nvSpPr>
        <p:spPr>
          <a:xfrm>
            <a:off x="1477962" y="6230937"/>
            <a:ext cx="93600" cy="2460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2"/>
              </a:buClr>
              <a:buSzPts val="1000"/>
              <a:buFont typeface="Arial"/>
              <a:buNone/>
            </a:pPr>
            <a:r>
              <a:rPr lang="en-US" sz="1000" b="1" i="0" u="none" strike="noStrike" cap="none">
                <a:solidFill>
                  <a:schemeClr val="dk2"/>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80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165" y="0"/>
            <a:ext cx="12178857" cy="6857997"/>
          </a:xfrm>
          <a:prstGeom prst="rect">
            <a:avLst/>
          </a:prstGeom>
        </p:spPr>
      </p:pic>
      <p:sp>
        <p:nvSpPr>
          <p:cNvPr id="15" name="pg num"/>
          <p:cNvSpPr txBox="1">
            <a:spLocks noChangeArrowheads="1"/>
          </p:cNvSpPr>
          <p:nvPr/>
        </p:nvSpPr>
        <p:spPr bwMode="auto">
          <a:xfrm>
            <a:off x="11568608" y="6347286"/>
            <a:ext cx="380883" cy="184666"/>
          </a:xfrm>
          <a:prstGeom prst="rect">
            <a:avLst/>
          </a:prstGeom>
          <a:noFill/>
          <a:ln>
            <a:noFill/>
          </a:ln>
        </p:spPr>
        <p:txBody>
          <a:bodyPr wrap="square" lIns="0" tIns="0" rIns="0" bIns="0" anchor="b">
            <a:spAutoFit/>
          </a:bodyPr>
          <a:lstStyle/>
          <a:p>
            <a:pPr algn="ctr"/>
            <a:fld id="{E7E4AC88-19C6-40A4-9EF0-FC456228FC9F}" type="slidenum">
              <a:rPr lang="it-IT" sz="1200" kern="1200">
                <a:solidFill>
                  <a:schemeClr val="tx1"/>
                </a:solidFill>
              </a:rPr>
              <a:pPr algn="ctr"/>
              <a:t>‹#›</a:t>
            </a:fld>
            <a:endParaRPr lang="it-IT" sz="1200" kern="1200" dirty="0">
              <a:solidFill>
                <a:schemeClr val="tx1"/>
              </a:solidFill>
            </a:endParaRPr>
          </a:p>
        </p:txBody>
      </p:sp>
    </p:spTree>
    <p:extLst>
      <p:ext uri="{BB962C8B-B14F-4D97-AF65-F5344CB8AC3E}">
        <p14:creationId xmlns:p14="http://schemas.microsoft.com/office/powerpoint/2010/main" val="21164769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ctr" defTabSz="609585" rtl="0" eaLnBrk="0" fontAlgn="base" hangingPunct="0">
        <a:spcBef>
          <a:spcPct val="0"/>
        </a:spcBef>
        <a:spcAft>
          <a:spcPct val="0"/>
        </a:spcAft>
        <a:defRPr sz="5867" kern="1200">
          <a:solidFill>
            <a:schemeClr val="tx1"/>
          </a:solidFill>
          <a:latin typeface="+mj-lt"/>
          <a:ea typeface="ＭＳ Ｐゴシック" charset="0"/>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ＭＳ Ｐゴシック" charset="0"/>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itchFamily="34" charset="0"/>
        <a:buChar char="•"/>
        <a:defRPr sz="4267" kern="1200">
          <a:solidFill>
            <a:schemeClr val="tx1"/>
          </a:solidFill>
          <a:latin typeface="+mn-lt"/>
          <a:ea typeface="ＭＳ Ｐゴシック" charset="0"/>
          <a:cs typeface="ＭＳ Ｐゴシック" charset="0"/>
        </a:defRPr>
      </a:lvl1pPr>
      <a:lvl2pPr marL="990575" indent="-380990" algn="l" defTabSz="609585" rtl="0" eaLnBrk="0" fontAlgn="base" hangingPunct="0">
        <a:spcBef>
          <a:spcPct val="20000"/>
        </a:spcBef>
        <a:spcAft>
          <a:spcPct val="0"/>
        </a:spcAft>
        <a:buFont typeface="Arial" pitchFamily="34" charset="0"/>
        <a:buChar char="–"/>
        <a:defRPr sz="3733" kern="1200">
          <a:solidFill>
            <a:schemeClr val="tx1"/>
          </a:solidFill>
          <a:latin typeface="+mn-lt"/>
          <a:ea typeface="ＭＳ Ｐゴシック" charset="0"/>
          <a:cs typeface="+mn-cs"/>
        </a:defRPr>
      </a:lvl2pPr>
      <a:lvl3pPr marL="1523962" indent="-304792" algn="l" defTabSz="609585"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3pPr>
      <a:lvl4pPr marL="2133547" indent="-304792" algn="l" defTabSz="609585" rtl="0" eaLnBrk="0" fontAlgn="base" hangingPunct="0">
        <a:spcBef>
          <a:spcPct val="20000"/>
        </a:spcBef>
        <a:spcAft>
          <a:spcPct val="0"/>
        </a:spcAft>
        <a:buFont typeface="Arial" pitchFamily="34" charset="0"/>
        <a:buChar char="–"/>
        <a:defRPr sz="2667" kern="1200">
          <a:solidFill>
            <a:schemeClr val="tx1"/>
          </a:solidFill>
          <a:latin typeface="+mn-lt"/>
          <a:ea typeface="ＭＳ Ｐゴシック" charset="0"/>
          <a:cs typeface="+mn-cs"/>
        </a:defRPr>
      </a:lvl4pPr>
      <a:lvl5pPr marL="2743131" indent="-304792" algn="l" defTabSz="609585" rtl="0" eaLnBrk="0" fontAlgn="base" hangingPunct="0">
        <a:spcBef>
          <a:spcPct val="20000"/>
        </a:spcBef>
        <a:spcAft>
          <a:spcPct val="0"/>
        </a:spcAft>
        <a:buFont typeface="Arial" pitchFamily="34" charset="0"/>
        <a:buChar char="»"/>
        <a:defRPr sz="2667" kern="1200">
          <a:solidFill>
            <a:schemeClr val="tx1"/>
          </a:solidFill>
          <a:latin typeface="+mn-lt"/>
          <a:ea typeface="ＭＳ Ｐゴシック" charset="0"/>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52230180-F321-174B-AC67-6F893AC7026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 para editar título</a:t>
            </a:r>
          </a:p>
        </p:txBody>
      </p:sp>
      <p:sp>
        <p:nvSpPr>
          <p:cNvPr id="1027" name="Marcador de texto 2">
            <a:extLst>
              <a:ext uri="{FF2B5EF4-FFF2-40B4-BE49-F238E27FC236}">
                <a16:creationId xmlns:a16="http://schemas.microsoft.com/office/drawing/2014/main" id="{24309215-9938-A846-816A-8BAB3CEA6DC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Haga clic para modificar el estilo de texto del patrón</a:t>
            </a:r>
          </a:p>
          <a:p>
            <a:pPr lvl="1"/>
            <a:r>
              <a:rPr lang="en-GB" altLang="en-US"/>
              <a:t>Segundo nivel</a:t>
            </a:r>
          </a:p>
          <a:p>
            <a:pPr lvl="2"/>
            <a:r>
              <a:rPr lang="en-GB" altLang="en-US"/>
              <a:t>Tercer nivel</a:t>
            </a:r>
          </a:p>
          <a:p>
            <a:pPr lvl="3"/>
            <a:r>
              <a:rPr lang="en-GB" altLang="en-US"/>
              <a:t>Cuarto nivel</a:t>
            </a:r>
          </a:p>
        </p:txBody>
      </p:sp>
      <p:sp>
        <p:nvSpPr>
          <p:cNvPr id="1028" name="Rectangle 40">
            <a:extLst>
              <a:ext uri="{FF2B5EF4-FFF2-40B4-BE49-F238E27FC236}">
                <a16:creationId xmlns:a16="http://schemas.microsoft.com/office/drawing/2014/main" id="{2BA44130-428B-394C-A3F2-9273D64B0D03}"/>
              </a:ext>
            </a:extLst>
          </p:cNvPr>
          <p:cNvSpPr>
            <a:spLocks noChangeArrowheads="1"/>
          </p:cNvSpPr>
          <p:nvPr userDrawn="1"/>
        </p:nvSpPr>
        <p:spPr bwMode="auto">
          <a:xfrm>
            <a:off x="618067" y="6578601"/>
            <a:ext cx="115127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r>
              <a:rPr lang="en-GB" altLang="en-US" sz="500" dirty="0">
                <a:solidFill>
                  <a:srgbClr val="003F87"/>
                </a:solidFill>
                <a:latin typeface="Verdana" pitchFamily="34" charset="0"/>
              </a:rPr>
              <a:t>DEG-CMS-SUPSC03-PRE-11-E</a:t>
            </a:r>
          </a:p>
        </p:txBody>
      </p:sp>
      <p:sp>
        <p:nvSpPr>
          <p:cNvPr id="1029" name="Text Box 43">
            <a:extLst>
              <a:ext uri="{FF2B5EF4-FFF2-40B4-BE49-F238E27FC236}">
                <a16:creationId xmlns:a16="http://schemas.microsoft.com/office/drawing/2014/main" id="{218662D4-79EE-D642-AD6D-EAA6FA667D20}"/>
              </a:ext>
            </a:extLst>
          </p:cNvPr>
          <p:cNvSpPr txBox="1">
            <a:spLocks noChangeArrowheads="1"/>
          </p:cNvSpPr>
          <p:nvPr userDrawn="1"/>
        </p:nvSpPr>
        <p:spPr bwMode="auto">
          <a:xfrm>
            <a:off x="4851400" y="6553201"/>
            <a:ext cx="2540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defRPr/>
            </a:pPr>
            <a:r>
              <a:rPr lang="en-GB" altLang="en-US" sz="700" dirty="0">
                <a:solidFill>
                  <a:srgbClr val="003F87"/>
                </a:solidFill>
                <a:latin typeface="Verdana" pitchFamily="34" charset="0"/>
                <a:cs typeface="Times New Roman" pitchFamily="18" charset="0"/>
              </a:rPr>
              <a:t>© Copyright DEIMOS</a:t>
            </a:r>
            <a:endParaRPr lang="en-GB" altLang="en-US" sz="700" dirty="0">
              <a:solidFill>
                <a:srgbClr val="003F87"/>
              </a:solidFill>
              <a:latin typeface="Verdana" pitchFamily="34" charset="0"/>
            </a:endParaRPr>
          </a:p>
        </p:txBody>
      </p:sp>
      <p:sp>
        <p:nvSpPr>
          <p:cNvPr id="9" name="Marcador de número de diapositiva 5">
            <a:extLst>
              <a:ext uri="{FF2B5EF4-FFF2-40B4-BE49-F238E27FC236}">
                <a16:creationId xmlns:a16="http://schemas.microsoft.com/office/drawing/2014/main" id="{9E37C120-9A5E-104B-931A-4EB496A79721}"/>
              </a:ext>
            </a:extLst>
          </p:cNvPr>
          <p:cNvSpPr>
            <a:spLocks noGrp="1"/>
          </p:cNvSpPr>
          <p:nvPr>
            <p:ph type="sldNum" sz="quarter" idx="4"/>
          </p:nvPr>
        </p:nvSpPr>
        <p:spPr>
          <a:xfrm>
            <a:off x="11252201" y="6565901"/>
            <a:ext cx="353484" cy="136525"/>
          </a:xfrm>
          <a:prstGeom prst="rect">
            <a:avLst/>
          </a:prstGeom>
        </p:spPr>
        <p:txBody>
          <a:bodyPr vert="horz" wrap="square" lIns="0" tIns="0" rIns="0" bIns="0" numCol="1" anchor="t" anchorCtr="0" compatLnSpc="1">
            <a:prstTxWarp prst="textNoShape">
              <a:avLst/>
            </a:prstTxWarp>
          </a:bodyPr>
          <a:lstStyle>
            <a:lvl1pPr algn="ctr" eaLnBrk="1" hangingPunct="1">
              <a:defRPr sz="900">
                <a:solidFill>
                  <a:srgbClr val="003F87"/>
                </a:solidFill>
              </a:defRPr>
            </a:lvl1pPr>
          </a:lstStyle>
          <a:p>
            <a:pPr>
              <a:defRPr/>
            </a:pPr>
            <a:fld id="{A2A9FACA-15C3-F64F-810E-BC2AE39CFC21}" type="slidenum">
              <a:rPr lang="en-GB" altLang="en-US"/>
              <a:pPr>
                <a:defRPr/>
              </a:pPr>
              <a:t>‹#›</a:t>
            </a:fld>
            <a:endParaRPr lang="en-GB" altLang="en-US"/>
          </a:p>
        </p:txBody>
      </p:sp>
    </p:spTree>
    <p:extLst>
      <p:ext uri="{BB962C8B-B14F-4D97-AF65-F5344CB8AC3E}">
        <p14:creationId xmlns:p14="http://schemas.microsoft.com/office/powerpoint/2010/main" val="26566349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ctr" defTabSz="457200" rtl="0" eaLnBrk="0" fontAlgn="base" hangingPunct="0">
        <a:spcBef>
          <a:spcPct val="0"/>
        </a:spcBef>
        <a:spcAft>
          <a:spcPct val="0"/>
        </a:spcAft>
        <a:defRPr sz="4400" kern="1200">
          <a:solidFill>
            <a:srgbClr val="003F87"/>
          </a:solidFill>
          <a:latin typeface="Verdana" pitchFamily="34" charset="0"/>
          <a:ea typeface="MS PGothic" pitchFamily="34" charset="-128"/>
          <a:cs typeface="Verdana" pitchFamily="34" charset="0"/>
        </a:defRPr>
      </a:lvl1pPr>
      <a:lvl2pPr algn="ctr" defTabSz="457200" rtl="0" eaLnBrk="0" fontAlgn="base" hangingPunct="0">
        <a:spcBef>
          <a:spcPct val="0"/>
        </a:spcBef>
        <a:spcAft>
          <a:spcPct val="0"/>
        </a:spcAft>
        <a:defRPr sz="4400">
          <a:solidFill>
            <a:srgbClr val="003F87"/>
          </a:solidFill>
          <a:latin typeface="Verdana" charset="0"/>
          <a:ea typeface="MS PGothic" pitchFamily="34" charset="-128"/>
          <a:cs typeface="Verdana" pitchFamily="34" charset="0"/>
        </a:defRPr>
      </a:lvl2pPr>
      <a:lvl3pPr algn="ctr" defTabSz="457200" rtl="0" eaLnBrk="0" fontAlgn="base" hangingPunct="0">
        <a:spcBef>
          <a:spcPct val="0"/>
        </a:spcBef>
        <a:spcAft>
          <a:spcPct val="0"/>
        </a:spcAft>
        <a:defRPr sz="4400">
          <a:solidFill>
            <a:srgbClr val="003F87"/>
          </a:solidFill>
          <a:latin typeface="Verdana" charset="0"/>
          <a:ea typeface="MS PGothic" pitchFamily="34" charset="-128"/>
          <a:cs typeface="Verdana" pitchFamily="34" charset="0"/>
        </a:defRPr>
      </a:lvl3pPr>
      <a:lvl4pPr algn="ctr" defTabSz="457200" rtl="0" eaLnBrk="0" fontAlgn="base" hangingPunct="0">
        <a:spcBef>
          <a:spcPct val="0"/>
        </a:spcBef>
        <a:spcAft>
          <a:spcPct val="0"/>
        </a:spcAft>
        <a:defRPr sz="4400">
          <a:solidFill>
            <a:srgbClr val="003F87"/>
          </a:solidFill>
          <a:latin typeface="Verdana" charset="0"/>
          <a:ea typeface="MS PGothic" pitchFamily="34" charset="-128"/>
          <a:cs typeface="Verdana" pitchFamily="34" charset="0"/>
        </a:defRPr>
      </a:lvl4pPr>
      <a:lvl5pPr algn="ctr" defTabSz="457200" rtl="0" eaLnBrk="0" fontAlgn="base" hangingPunct="0">
        <a:spcBef>
          <a:spcPct val="0"/>
        </a:spcBef>
        <a:spcAft>
          <a:spcPct val="0"/>
        </a:spcAft>
        <a:defRPr sz="4400">
          <a:solidFill>
            <a:srgbClr val="003F87"/>
          </a:solidFill>
          <a:latin typeface="Verdana" charset="0"/>
          <a:ea typeface="MS PGothic" pitchFamily="34" charset="-128"/>
          <a:cs typeface="Verdana" pitchFamily="34" charset="0"/>
        </a:defRPr>
      </a:lvl5pPr>
      <a:lvl6pPr marL="457200" algn="ctr" defTabSz="457200" rtl="0" eaLnBrk="1" fontAlgn="base" hangingPunct="1">
        <a:spcBef>
          <a:spcPct val="0"/>
        </a:spcBef>
        <a:spcAft>
          <a:spcPct val="0"/>
        </a:spcAft>
        <a:defRPr sz="4400">
          <a:solidFill>
            <a:schemeClr val="tx1"/>
          </a:solidFill>
          <a:latin typeface="Verdana"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Verdana"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Verdana"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Verdana"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Wingdings" pitchFamily="2" charset="2"/>
        <a:buChar char="q"/>
        <a:defRPr sz="3200" kern="1200">
          <a:solidFill>
            <a:srgbClr val="003F87"/>
          </a:solidFill>
          <a:latin typeface="Verdana"/>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003F87"/>
          </a:solidFill>
          <a:latin typeface="Verdana"/>
          <a:ea typeface="MS PGothic" pitchFamily="34" charset="-128"/>
          <a:cs typeface="ＭＳ Ｐゴシック"/>
        </a:defRPr>
      </a:lvl2pPr>
      <a:lvl3pPr marL="1143000" indent="-228600" algn="l" defTabSz="457200" rtl="0" eaLnBrk="0" fontAlgn="base" hangingPunct="0">
        <a:spcBef>
          <a:spcPct val="20000"/>
        </a:spcBef>
        <a:spcAft>
          <a:spcPct val="0"/>
        </a:spcAft>
        <a:buFont typeface="Wingdings" pitchFamily="2" charset="2"/>
        <a:buChar char="Ø"/>
        <a:defRPr sz="2400" kern="1200">
          <a:solidFill>
            <a:srgbClr val="003F87"/>
          </a:solidFill>
          <a:latin typeface="Verdana"/>
          <a:ea typeface="MS PGothic"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3F87"/>
          </a:solidFill>
          <a:latin typeface="Verdana"/>
          <a:ea typeface="MS PGothic"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3F87"/>
          </a:solidFill>
          <a:latin typeface="Verdana"/>
          <a:ea typeface="MS PGothic"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609600" y="415925"/>
            <a:ext cx="10972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a:t>Click to edit Master Title style</a:t>
            </a:r>
          </a:p>
        </p:txBody>
      </p:sp>
      <p:sp>
        <p:nvSpPr>
          <p:cNvPr id="385027" name="Rectangle 3"/>
          <p:cNvSpPr>
            <a:spLocks noGrp="1" noChangeArrowheads="1"/>
          </p:cNvSpPr>
          <p:nvPr>
            <p:ph type="body" idx="1"/>
          </p:nvPr>
        </p:nvSpPr>
        <p:spPr bwMode="auto">
          <a:xfrm>
            <a:off x="609600" y="981076"/>
            <a:ext cx="109728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
        <p:nvSpPr>
          <p:cNvPr id="385028" name="Rectangle 4"/>
          <p:cNvSpPr>
            <a:spLocks noGrp="1" noChangeArrowheads="1"/>
          </p:cNvSpPr>
          <p:nvPr>
            <p:ph type="ftr" sz="quarter" idx="3"/>
          </p:nvPr>
        </p:nvSpPr>
        <p:spPr bwMode="auto">
          <a:xfrm>
            <a:off x="5712885" y="6459539"/>
            <a:ext cx="6335183"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endParaRPr lang="en-AU" dirty="0"/>
          </a:p>
        </p:txBody>
      </p:sp>
    </p:spTree>
    <p:extLst>
      <p:ext uri="{BB962C8B-B14F-4D97-AF65-F5344CB8AC3E}">
        <p14:creationId xmlns:p14="http://schemas.microsoft.com/office/powerpoint/2010/main" val="2999129144"/>
      </p:ext>
    </p:extLst>
  </p:cSld>
  <p:clrMap bg1="lt1" tx1="dk1" bg2="lt2" tx2="dk2" accent1="accent1" accent2="accent2" accent3="accent3" accent4="accent4" accent5="accent5" accent6="accent6" hlink="hlink" folHlink="folHlink"/>
  <p:sldLayoutIdLst>
    <p:sldLayoutId id="2147483716" r:id="rId1"/>
    <p:sldLayoutId id="2147483717" r:id="rId2"/>
  </p:sldLayoutIdLst>
  <p:hf sldNum="0" hdr="0" dt="0"/>
  <p:txStyles>
    <p:titleStyle>
      <a:lvl1pPr algn="l" rtl="0" fontAlgn="base">
        <a:spcBef>
          <a:spcPct val="0"/>
        </a:spcBef>
        <a:spcAft>
          <a:spcPct val="0"/>
        </a:spcAft>
        <a:defRPr sz="2600" b="1">
          <a:solidFill>
            <a:srgbClr val="006983"/>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200">
          <a:solidFill>
            <a:srgbClr val="4D4D4D"/>
          </a:solidFill>
          <a:latin typeface="+mn-lt"/>
        </a:defRPr>
      </a:lvl3pPr>
      <a:lvl4pPr marL="1350963" indent="-271463" algn="l" rtl="0" fontAlgn="base">
        <a:spcBef>
          <a:spcPct val="25000"/>
        </a:spcBef>
        <a:spcAft>
          <a:spcPct val="0"/>
        </a:spcAft>
        <a:buChar char="•"/>
        <a:defRPr sz="2200">
          <a:solidFill>
            <a:srgbClr val="4D4D4D"/>
          </a:solidFill>
          <a:latin typeface="+mn-lt"/>
        </a:defRPr>
      </a:lvl4pPr>
      <a:lvl5pPr marL="1792288" indent="-261938" algn="l" rtl="0" fontAlgn="base">
        <a:spcBef>
          <a:spcPct val="25000"/>
        </a:spcBef>
        <a:spcAft>
          <a:spcPct val="0"/>
        </a:spcAft>
        <a:buFont typeface="Arial" charset="0"/>
        <a:buChar char="–"/>
        <a:defRPr sz="22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3497" name="Rectangle 9"/>
          <p:cNvSpPr>
            <a:spLocks noGrp="1" noChangeArrowheads="1"/>
          </p:cNvSpPr>
          <p:nvPr>
            <p:ph type="body" idx="1"/>
          </p:nvPr>
        </p:nvSpPr>
        <p:spPr bwMode="auto">
          <a:xfrm>
            <a:off x="814917" y="2409826"/>
            <a:ext cx="10972800" cy="22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3499" name="Rectangle 11"/>
          <p:cNvSpPr>
            <a:spLocks noGrp="1" noChangeArrowheads="1"/>
          </p:cNvSpPr>
          <p:nvPr>
            <p:ph type="title"/>
          </p:nvPr>
        </p:nvSpPr>
        <p:spPr bwMode="auto">
          <a:xfrm>
            <a:off x="819151" y="1860550"/>
            <a:ext cx="10972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AU"/>
          </a:p>
        </p:txBody>
      </p:sp>
      <p:sp>
        <p:nvSpPr>
          <p:cNvPr id="63500" name="Rectangle 12"/>
          <p:cNvSpPr>
            <a:spLocks noGrp="1" noChangeArrowheads="1"/>
          </p:cNvSpPr>
          <p:nvPr>
            <p:ph type="ftr" sz="quarter" idx="3"/>
          </p:nvPr>
        </p:nvSpPr>
        <p:spPr bwMode="auto">
          <a:xfrm>
            <a:off x="814917" y="5084763"/>
            <a:ext cx="1094528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1" hangingPunct="1">
              <a:lnSpc>
                <a:spcPct val="80000"/>
              </a:lnSpc>
              <a:spcBef>
                <a:spcPct val="50000"/>
              </a:spcBef>
              <a:defRPr sz="1700" b="1">
                <a:solidFill>
                  <a:srgbClr val="4D4D4D"/>
                </a:solidFill>
              </a:defRPr>
            </a:lvl1pPr>
          </a:lstStyle>
          <a:p>
            <a:r>
              <a:rPr lang="en-AU"/>
              <a:t>Phone:</a:t>
            </a:r>
            <a:r>
              <a:rPr lang="en-AU" b="0"/>
              <a:t> +61 2 6249 9111</a:t>
            </a:r>
          </a:p>
          <a:p>
            <a:r>
              <a:rPr lang="en-AU"/>
              <a:t>Web:</a:t>
            </a:r>
            <a:r>
              <a:rPr lang="en-AU" b="0"/>
              <a:t> www.ga.gov.au</a:t>
            </a:r>
          </a:p>
          <a:p>
            <a:r>
              <a:rPr lang="en-AU"/>
              <a:t>Email:</a:t>
            </a:r>
            <a:r>
              <a:rPr lang="en-AU" b="0"/>
              <a:t> feedback@ga.gov.au</a:t>
            </a:r>
          </a:p>
          <a:p>
            <a:r>
              <a:rPr lang="en-AU"/>
              <a:t>Address:</a:t>
            </a:r>
            <a:r>
              <a:rPr lang="en-AU" b="0"/>
              <a:t> Cnr Jerrabomberra Avenue and Hindmarsh Drive, Symonston ACT 2609</a:t>
            </a:r>
          </a:p>
          <a:p>
            <a:r>
              <a:rPr lang="en-AU"/>
              <a:t>Postal Address:</a:t>
            </a:r>
            <a:r>
              <a:rPr lang="en-AU" b="0"/>
              <a:t> GPO Box 378, Canberra ACT 2601</a:t>
            </a:r>
          </a:p>
        </p:txBody>
      </p:sp>
    </p:spTree>
    <p:extLst>
      <p:ext uri="{BB962C8B-B14F-4D97-AF65-F5344CB8AC3E}">
        <p14:creationId xmlns:p14="http://schemas.microsoft.com/office/powerpoint/2010/main" val="1493316833"/>
      </p:ext>
    </p:extLst>
  </p:cSld>
  <p:clrMap bg1="lt1" tx1="dk1" bg2="lt2" tx2="dk2" accent1="accent1" accent2="accent2" accent3="accent3" accent4="accent4" accent5="accent5" accent6="accent6" hlink="hlink" folHlink="folHlink"/>
  <p:sldLayoutIdLst>
    <p:sldLayoutId id="2147483719" r:id="rId1"/>
    <p:sldLayoutId id="2147483720" r:id="rId2"/>
  </p:sldLayoutIdLst>
  <p:hf sldNum="0" hdr="0" dt="0"/>
  <p:txStyles>
    <p:titleStyle>
      <a:lvl1pPr algn="l" rtl="0" eaLnBrk="1" fontAlgn="base" hangingPunct="1">
        <a:spcBef>
          <a:spcPct val="0"/>
        </a:spcBef>
        <a:spcAft>
          <a:spcPct val="0"/>
        </a:spcAft>
        <a:defRPr sz="2600" b="1">
          <a:solidFill>
            <a:srgbClr val="006983"/>
          </a:solidFill>
          <a:latin typeface="+mj-lt"/>
          <a:ea typeface="+mj-ea"/>
          <a:cs typeface="+mj-cs"/>
        </a:defRPr>
      </a:lvl1pPr>
      <a:lvl2pPr algn="l" rtl="0" eaLnBrk="1" fontAlgn="base" hangingPunct="1">
        <a:spcBef>
          <a:spcPct val="0"/>
        </a:spcBef>
        <a:spcAft>
          <a:spcPct val="0"/>
        </a:spcAft>
        <a:defRPr sz="2600" b="1">
          <a:solidFill>
            <a:srgbClr val="006983"/>
          </a:solidFill>
          <a:latin typeface="Arial" charset="0"/>
        </a:defRPr>
      </a:lvl2pPr>
      <a:lvl3pPr algn="l" rtl="0" eaLnBrk="1" fontAlgn="base" hangingPunct="1">
        <a:spcBef>
          <a:spcPct val="0"/>
        </a:spcBef>
        <a:spcAft>
          <a:spcPct val="0"/>
        </a:spcAft>
        <a:defRPr sz="2600" b="1">
          <a:solidFill>
            <a:srgbClr val="006983"/>
          </a:solidFill>
          <a:latin typeface="Arial" charset="0"/>
        </a:defRPr>
      </a:lvl3pPr>
      <a:lvl4pPr algn="l" rtl="0" eaLnBrk="1" fontAlgn="base" hangingPunct="1">
        <a:spcBef>
          <a:spcPct val="0"/>
        </a:spcBef>
        <a:spcAft>
          <a:spcPct val="0"/>
        </a:spcAft>
        <a:defRPr sz="2600" b="1">
          <a:solidFill>
            <a:srgbClr val="006983"/>
          </a:solidFill>
          <a:latin typeface="Arial" charset="0"/>
        </a:defRPr>
      </a:lvl4pPr>
      <a:lvl5pPr algn="l" rtl="0" eaLnBrk="1" fontAlgn="base" hangingPunct="1">
        <a:spcBef>
          <a:spcPct val="0"/>
        </a:spcBef>
        <a:spcAft>
          <a:spcPct val="0"/>
        </a:spcAft>
        <a:defRPr sz="2600" b="1">
          <a:solidFill>
            <a:srgbClr val="006983"/>
          </a:solidFill>
          <a:latin typeface="Arial" charset="0"/>
        </a:defRPr>
      </a:lvl5pPr>
      <a:lvl6pPr marL="457200" algn="l" rtl="0" eaLnBrk="1" fontAlgn="base" hangingPunct="1">
        <a:spcBef>
          <a:spcPct val="0"/>
        </a:spcBef>
        <a:spcAft>
          <a:spcPct val="0"/>
        </a:spcAft>
        <a:defRPr sz="2600" b="1">
          <a:solidFill>
            <a:srgbClr val="006983"/>
          </a:solidFill>
          <a:latin typeface="Arial" charset="0"/>
        </a:defRPr>
      </a:lvl6pPr>
      <a:lvl7pPr marL="914400" algn="l" rtl="0" eaLnBrk="1" fontAlgn="base" hangingPunct="1">
        <a:spcBef>
          <a:spcPct val="0"/>
        </a:spcBef>
        <a:spcAft>
          <a:spcPct val="0"/>
        </a:spcAft>
        <a:defRPr sz="2600" b="1">
          <a:solidFill>
            <a:srgbClr val="006983"/>
          </a:solidFill>
          <a:latin typeface="Arial" charset="0"/>
        </a:defRPr>
      </a:lvl7pPr>
      <a:lvl8pPr marL="1371600" algn="l" rtl="0" eaLnBrk="1" fontAlgn="base" hangingPunct="1">
        <a:spcBef>
          <a:spcPct val="0"/>
        </a:spcBef>
        <a:spcAft>
          <a:spcPct val="0"/>
        </a:spcAft>
        <a:defRPr sz="2600" b="1">
          <a:solidFill>
            <a:srgbClr val="006983"/>
          </a:solidFill>
          <a:latin typeface="Arial" charset="0"/>
        </a:defRPr>
      </a:lvl8pPr>
      <a:lvl9pPr marL="1828800" algn="l" rtl="0" eaLnBrk="1" fontAlgn="base" hangingPunct="1">
        <a:spcBef>
          <a:spcPct val="0"/>
        </a:spcBef>
        <a:spcAft>
          <a:spcPct val="0"/>
        </a:spcAft>
        <a:defRPr sz="2600" b="1">
          <a:solidFill>
            <a:srgbClr val="006983"/>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5113" algn="l" rtl="0" eaLnBrk="1" fontAlgn="base" hangingPunct="1">
        <a:spcBef>
          <a:spcPct val="25000"/>
        </a:spcBef>
        <a:spcAft>
          <a:spcPct val="0"/>
        </a:spcAft>
        <a:buFont typeface="Arial" charset="0"/>
        <a:buChar char="–"/>
        <a:defRPr sz="2200">
          <a:solidFill>
            <a:srgbClr val="4D4D4D"/>
          </a:solidFill>
          <a:latin typeface="+mn-lt"/>
        </a:defRPr>
      </a:lvl3pPr>
      <a:lvl4pPr marL="1344613" indent="-268288" algn="l" rtl="0" eaLnBrk="1" fontAlgn="base" hangingPunct="1">
        <a:spcBef>
          <a:spcPct val="25000"/>
        </a:spcBef>
        <a:spcAft>
          <a:spcPct val="0"/>
        </a:spcAft>
        <a:buChar char="•"/>
        <a:defRPr sz="2200">
          <a:solidFill>
            <a:srgbClr val="4D4D4D"/>
          </a:solidFill>
          <a:latin typeface="+mn-lt"/>
        </a:defRPr>
      </a:lvl4pPr>
      <a:lvl5pPr marL="1792288" indent="-268288" algn="l" rtl="0" eaLnBrk="1" fontAlgn="base" hangingPunct="1">
        <a:spcBef>
          <a:spcPct val="25000"/>
        </a:spcBef>
        <a:spcAft>
          <a:spcPct val="0"/>
        </a:spcAft>
        <a:buFont typeface="Arial" charset="0"/>
        <a:buChar char="–"/>
        <a:defRPr sz="2200">
          <a:solidFill>
            <a:srgbClr val="4D4D4D"/>
          </a:solidFill>
          <a:latin typeface="+mn-lt"/>
        </a:defRPr>
      </a:lvl5pPr>
      <a:lvl6pPr marL="2249488" indent="-268288" algn="l" rtl="0" eaLnBrk="1" fontAlgn="base" hangingPunct="1">
        <a:spcBef>
          <a:spcPct val="25000"/>
        </a:spcBef>
        <a:spcAft>
          <a:spcPct val="0"/>
        </a:spcAft>
        <a:buFont typeface="Arial" charset="0"/>
        <a:buChar char="–"/>
        <a:defRPr sz="2000">
          <a:solidFill>
            <a:srgbClr val="4D4D4D"/>
          </a:solidFill>
          <a:latin typeface="+mn-lt"/>
        </a:defRPr>
      </a:lvl6pPr>
      <a:lvl7pPr marL="2706688" indent="-268288" algn="l" rtl="0" eaLnBrk="1" fontAlgn="base" hangingPunct="1">
        <a:spcBef>
          <a:spcPct val="25000"/>
        </a:spcBef>
        <a:spcAft>
          <a:spcPct val="0"/>
        </a:spcAft>
        <a:buFont typeface="Arial" charset="0"/>
        <a:buChar char="–"/>
        <a:defRPr sz="2000">
          <a:solidFill>
            <a:srgbClr val="4D4D4D"/>
          </a:solidFill>
          <a:latin typeface="+mn-lt"/>
        </a:defRPr>
      </a:lvl7pPr>
      <a:lvl8pPr marL="3163888" indent="-268288" algn="l" rtl="0" eaLnBrk="1" fontAlgn="base" hangingPunct="1">
        <a:spcBef>
          <a:spcPct val="25000"/>
        </a:spcBef>
        <a:spcAft>
          <a:spcPct val="0"/>
        </a:spcAft>
        <a:buFont typeface="Arial" charset="0"/>
        <a:buChar char="–"/>
        <a:defRPr sz="2000">
          <a:solidFill>
            <a:srgbClr val="4D4D4D"/>
          </a:solidFill>
          <a:latin typeface="+mn-lt"/>
        </a:defRPr>
      </a:lvl8pPr>
      <a:lvl9pPr marL="3621088" indent="-26828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bwMode="black">
          <a:xfrm>
            <a:off x="711200" y="296334"/>
            <a:ext cx="11480800" cy="703792"/>
          </a:xfrm>
          <a:prstGeom prst="rect">
            <a:avLst/>
          </a:prstGeom>
          <a:noFill/>
          <a:ln w="9525">
            <a:noFill/>
            <a:miter lim="800000"/>
            <a:headEnd/>
            <a:tailEnd/>
          </a:ln>
          <a:effectLst/>
        </p:spPr>
        <p:txBody>
          <a:bodyPr vert="horz" wrap="square" lIns="97913" tIns="48957" rIns="97913" bIns="48957"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17826" y="1058333"/>
            <a:ext cx="11474174" cy="5342467"/>
          </a:xfrm>
          <a:prstGeom prst="rect">
            <a:avLst/>
          </a:prstGeom>
          <a:noFill/>
          <a:ln w="9525">
            <a:noFill/>
            <a:miter lim="800000"/>
            <a:headEnd/>
            <a:tailEnd/>
          </a:ln>
        </p:spPr>
        <p:txBody>
          <a:bodyPr vert="horz" wrap="square" lIns="97913" tIns="48957" rIns="97913" bIns="4895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ChangeArrowheads="1"/>
          </p:cNvSpPr>
          <p:nvPr/>
        </p:nvSpPr>
        <p:spPr bwMode="auto">
          <a:xfrm>
            <a:off x="4318000" y="6646333"/>
            <a:ext cx="7829551" cy="211667"/>
          </a:xfrm>
          <a:prstGeom prst="rect">
            <a:avLst/>
          </a:prstGeom>
          <a:noFill/>
          <a:ln w="9525">
            <a:noFill/>
            <a:miter lim="800000"/>
            <a:headEnd/>
            <a:tailEnd/>
          </a:ln>
          <a:effectLst/>
        </p:spPr>
        <p:txBody>
          <a:bodyPr lIns="50213" tIns="25107" rIns="50213" bIns="25107"/>
          <a:lstStyle/>
          <a:p>
            <a:pPr algn="r" eaLnBrk="0" hangingPunct="0">
              <a:lnSpc>
                <a:spcPct val="100000"/>
              </a:lnSpc>
              <a:defRPr/>
            </a:pPr>
            <a:r>
              <a:rPr lang="en-US" sz="1111" b="1" dirty="0">
                <a:solidFill>
                  <a:schemeClr val="bg2"/>
                </a:solidFill>
                <a:latin typeface="Trebuchet MS" pitchFamily="34" charset="0"/>
              </a:rPr>
              <a:t>© Khronos</a:t>
            </a:r>
            <a:r>
              <a:rPr lang="en-US" sz="1111" b="1" baseline="30000" dirty="0">
                <a:solidFill>
                  <a:schemeClr val="bg2"/>
                </a:solidFill>
                <a:latin typeface="Trebuchet MS" pitchFamily="34" charset="0"/>
              </a:rPr>
              <a:t>®</a:t>
            </a:r>
            <a:r>
              <a:rPr lang="en-US" sz="1111" b="1" dirty="0">
                <a:solidFill>
                  <a:schemeClr val="bg2"/>
                </a:solidFill>
                <a:latin typeface="Trebuchet MS" pitchFamily="34" charset="0"/>
              </a:rPr>
              <a:t> Group</a:t>
            </a:r>
            <a:r>
              <a:rPr lang="en-US" sz="1111" b="1" baseline="0" dirty="0">
                <a:solidFill>
                  <a:schemeClr val="bg2"/>
                </a:solidFill>
                <a:latin typeface="Trebuchet MS" pitchFamily="34" charset="0"/>
              </a:rPr>
              <a:t> Inc. </a:t>
            </a:r>
            <a:r>
              <a:rPr lang="en-US" sz="1111" b="1" dirty="0">
                <a:solidFill>
                  <a:schemeClr val="bg2"/>
                </a:solidFill>
                <a:latin typeface="Trebuchet MS" pitchFamily="34" charset="0"/>
              </a:rPr>
              <a:t>2019 - Page </a:t>
            </a:r>
            <a:fld id="{9539ED03-2A5D-463F-9377-F8D7665AFEA6}" type="slidenum">
              <a:rPr lang="en-US" sz="1111" b="1">
                <a:solidFill>
                  <a:schemeClr val="bg2"/>
                </a:solidFill>
                <a:latin typeface="Trebuchet MS" pitchFamily="34" charset="0"/>
              </a:rPr>
              <a:pPr algn="r" eaLnBrk="0" hangingPunct="0">
                <a:lnSpc>
                  <a:spcPct val="100000"/>
                </a:lnSpc>
                <a:defRPr/>
              </a:pPr>
              <a:t>‹#›</a:t>
            </a:fld>
            <a:endParaRPr lang="en-US" sz="1111" b="1" dirty="0">
              <a:solidFill>
                <a:schemeClr val="bg2"/>
              </a:solidFill>
              <a:latin typeface="Trebuchet MS" pitchFamily="34" charset="0"/>
            </a:endParaRPr>
          </a:p>
        </p:txBody>
      </p:sp>
    </p:spTree>
    <p:extLst>
      <p:ext uri="{BB962C8B-B14F-4D97-AF65-F5344CB8AC3E}">
        <p14:creationId xmlns:p14="http://schemas.microsoft.com/office/powerpoint/2010/main" val="36131800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9" r:id="rId3"/>
    <p:sldLayoutId id="2147483750" r:id="rId4"/>
    <p:sldLayoutId id="2147483751" r:id="rId5"/>
    <p:sldLayoutId id="2147483752" r:id="rId6"/>
    <p:sldLayoutId id="2147483753" r:id="rId7"/>
  </p:sldLayoutIdLst>
  <p:transition>
    <p:fade/>
  </p:transition>
  <p:txStyles>
    <p:titleStyle>
      <a:lvl1pPr algn="l" defTabSz="1086772" rtl="0" eaLnBrk="0" fontAlgn="base" hangingPunct="0">
        <a:spcBef>
          <a:spcPct val="0"/>
        </a:spcBef>
        <a:spcAft>
          <a:spcPct val="0"/>
        </a:spcAft>
        <a:defRPr sz="3889" b="1">
          <a:solidFill>
            <a:schemeClr val="tx1"/>
          </a:solidFill>
          <a:effectLst/>
          <a:latin typeface="Trebuchet MS" pitchFamily="34" charset="0"/>
          <a:ea typeface="ＭＳ Ｐゴシック" charset="-128"/>
          <a:cs typeface="Tahoma" pitchFamily="34" charset="0"/>
        </a:defRPr>
      </a:lvl1pPr>
      <a:lvl2pPr algn="l" defTabSz="1086772" rtl="0" eaLnBrk="0" fontAlgn="base" hangingPunct="0">
        <a:spcBef>
          <a:spcPct val="0"/>
        </a:spcBef>
        <a:spcAft>
          <a:spcPct val="0"/>
        </a:spcAft>
        <a:defRPr sz="3889" b="1">
          <a:solidFill>
            <a:schemeClr val="tx1"/>
          </a:solidFill>
          <a:effectLst>
            <a:outerShdw blurRad="38100" dist="38100" dir="2700000" algn="tl">
              <a:srgbClr val="C0C0C0"/>
            </a:outerShdw>
          </a:effectLst>
          <a:latin typeface="Arial" charset="0"/>
          <a:ea typeface="ＭＳ Ｐゴシック" charset="-128"/>
        </a:defRPr>
      </a:lvl2pPr>
      <a:lvl3pPr algn="l" defTabSz="1086772" rtl="0" eaLnBrk="0" fontAlgn="base" hangingPunct="0">
        <a:spcBef>
          <a:spcPct val="0"/>
        </a:spcBef>
        <a:spcAft>
          <a:spcPct val="0"/>
        </a:spcAft>
        <a:defRPr sz="3889" b="1">
          <a:solidFill>
            <a:schemeClr val="tx1"/>
          </a:solidFill>
          <a:effectLst>
            <a:outerShdw blurRad="38100" dist="38100" dir="2700000" algn="tl">
              <a:srgbClr val="C0C0C0"/>
            </a:outerShdw>
          </a:effectLst>
          <a:latin typeface="Arial" charset="0"/>
          <a:ea typeface="ＭＳ Ｐゴシック" charset="-128"/>
        </a:defRPr>
      </a:lvl3pPr>
      <a:lvl4pPr algn="l" defTabSz="1086772" rtl="0" eaLnBrk="0" fontAlgn="base" hangingPunct="0">
        <a:spcBef>
          <a:spcPct val="0"/>
        </a:spcBef>
        <a:spcAft>
          <a:spcPct val="0"/>
        </a:spcAft>
        <a:defRPr sz="3889" b="1">
          <a:solidFill>
            <a:schemeClr val="tx1"/>
          </a:solidFill>
          <a:effectLst>
            <a:outerShdw blurRad="38100" dist="38100" dir="2700000" algn="tl">
              <a:srgbClr val="C0C0C0"/>
            </a:outerShdw>
          </a:effectLst>
          <a:latin typeface="Arial" charset="0"/>
          <a:ea typeface="ＭＳ Ｐゴシック" charset="-128"/>
        </a:defRPr>
      </a:lvl4pPr>
      <a:lvl5pPr algn="l" defTabSz="1086772" rtl="0" eaLnBrk="0" fontAlgn="base" hangingPunct="0">
        <a:spcBef>
          <a:spcPct val="0"/>
        </a:spcBef>
        <a:spcAft>
          <a:spcPct val="0"/>
        </a:spcAft>
        <a:defRPr sz="3889" b="1">
          <a:solidFill>
            <a:schemeClr val="tx1"/>
          </a:solidFill>
          <a:effectLst>
            <a:outerShdw blurRad="38100" dist="38100" dir="2700000" algn="tl">
              <a:srgbClr val="C0C0C0"/>
            </a:outerShdw>
          </a:effectLst>
          <a:latin typeface="Arial" charset="0"/>
          <a:ea typeface="ＭＳ Ｐゴシック" charset="-128"/>
        </a:defRPr>
      </a:lvl5pPr>
      <a:lvl6pPr marL="251154" algn="l" defTabSz="1088336" rtl="0" eaLnBrk="0" fontAlgn="base" hangingPunct="0">
        <a:spcBef>
          <a:spcPct val="0"/>
        </a:spcBef>
        <a:spcAft>
          <a:spcPct val="0"/>
        </a:spcAft>
        <a:defRPr sz="3889" b="1">
          <a:solidFill>
            <a:schemeClr val="tx1"/>
          </a:solidFill>
          <a:effectLst>
            <a:outerShdw blurRad="38100" dist="38100" dir="2700000" algn="tl">
              <a:srgbClr val="C0C0C0"/>
            </a:outerShdw>
          </a:effectLst>
          <a:latin typeface="Arial Black" pitchFamily="34" charset="0"/>
        </a:defRPr>
      </a:lvl6pPr>
      <a:lvl7pPr marL="502308" algn="l" defTabSz="1088336" rtl="0" eaLnBrk="0" fontAlgn="base" hangingPunct="0">
        <a:spcBef>
          <a:spcPct val="0"/>
        </a:spcBef>
        <a:spcAft>
          <a:spcPct val="0"/>
        </a:spcAft>
        <a:defRPr sz="3889" b="1">
          <a:solidFill>
            <a:schemeClr val="tx1"/>
          </a:solidFill>
          <a:effectLst>
            <a:outerShdw blurRad="38100" dist="38100" dir="2700000" algn="tl">
              <a:srgbClr val="C0C0C0"/>
            </a:outerShdw>
          </a:effectLst>
          <a:latin typeface="Arial Black" pitchFamily="34" charset="0"/>
        </a:defRPr>
      </a:lvl7pPr>
      <a:lvl8pPr marL="753464" algn="l" defTabSz="1088336" rtl="0" eaLnBrk="0" fontAlgn="base" hangingPunct="0">
        <a:spcBef>
          <a:spcPct val="0"/>
        </a:spcBef>
        <a:spcAft>
          <a:spcPct val="0"/>
        </a:spcAft>
        <a:defRPr sz="3889" b="1">
          <a:solidFill>
            <a:schemeClr val="tx1"/>
          </a:solidFill>
          <a:effectLst>
            <a:outerShdw blurRad="38100" dist="38100" dir="2700000" algn="tl">
              <a:srgbClr val="C0C0C0"/>
            </a:outerShdw>
          </a:effectLst>
          <a:latin typeface="Arial Black" pitchFamily="34" charset="0"/>
        </a:defRPr>
      </a:lvl8pPr>
      <a:lvl9pPr marL="1004618" algn="l" defTabSz="1088336" rtl="0" eaLnBrk="0" fontAlgn="base" hangingPunct="0">
        <a:spcBef>
          <a:spcPct val="0"/>
        </a:spcBef>
        <a:spcAft>
          <a:spcPct val="0"/>
        </a:spcAft>
        <a:defRPr sz="3889" b="1">
          <a:solidFill>
            <a:schemeClr val="tx1"/>
          </a:solidFill>
          <a:effectLst>
            <a:outerShdw blurRad="38100" dist="38100" dir="2700000" algn="tl">
              <a:srgbClr val="C0C0C0"/>
            </a:outerShdw>
          </a:effectLst>
          <a:latin typeface="Arial Black" pitchFamily="34" charset="0"/>
        </a:defRPr>
      </a:lvl9pPr>
    </p:titleStyle>
    <p:bodyStyle>
      <a:lvl1pPr marL="199445" indent="-199445" algn="l" defTabSz="1086772" rtl="0" eaLnBrk="0" fontAlgn="base" hangingPunct="0">
        <a:lnSpc>
          <a:spcPct val="105000"/>
        </a:lnSpc>
        <a:spcBef>
          <a:spcPct val="25000"/>
        </a:spcBef>
        <a:spcAft>
          <a:spcPct val="0"/>
        </a:spcAft>
        <a:buClr>
          <a:srgbClr val="FF0000"/>
        </a:buClr>
        <a:buChar char="•"/>
        <a:defRPr lang="en-US" sz="2222" b="1" dirty="0" smtClean="0">
          <a:solidFill>
            <a:schemeClr val="tx1"/>
          </a:solidFill>
          <a:latin typeface="Trebuchet MS" pitchFamily="34" charset="0"/>
          <a:ea typeface="ＭＳ Ｐゴシック" charset="-128"/>
          <a:cs typeface="Tahoma" pitchFamily="34" charset="0"/>
        </a:defRPr>
      </a:lvl1pPr>
      <a:lvl2pPr marL="543387" indent="-205551" algn="l" defTabSz="1086772" rtl="0" eaLnBrk="0" fontAlgn="base" hangingPunct="0">
        <a:lnSpc>
          <a:spcPct val="105000"/>
        </a:lnSpc>
        <a:spcBef>
          <a:spcPct val="0"/>
        </a:spcBef>
        <a:spcAft>
          <a:spcPct val="0"/>
        </a:spcAft>
        <a:buClr>
          <a:srgbClr val="FF0000"/>
        </a:buClr>
        <a:buFont typeface="Times New Roman" pitchFamily="18" charset="0"/>
        <a:buChar char="-"/>
        <a:defRPr lang="en-US" sz="2222" b="0" dirty="0" smtClean="0">
          <a:solidFill>
            <a:schemeClr val="tx1"/>
          </a:solidFill>
          <a:latin typeface="Trebuchet MS" pitchFamily="34" charset="0"/>
          <a:ea typeface="ＭＳ Ｐゴシック" charset="-128"/>
          <a:cs typeface="Tahoma" pitchFamily="34" charset="0"/>
        </a:defRPr>
      </a:lvl2pPr>
      <a:lvl3pPr marL="887328" indent="-205551" algn="l" defTabSz="1086772" rtl="0" eaLnBrk="0" fontAlgn="base" hangingPunct="0">
        <a:lnSpc>
          <a:spcPct val="105000"/>
        </a:lnSpc>
        <a:spcBef>
          <a:spcPct val="0"/>
        </a:spcBef>
        <a:spcAft>
          <a:spcPct val="0"/>
        </a:spcAft>
        <a:buClr>
          <a:srgbClr val="FF0000"/>
        </a:buClr>
        <a:buFont typeface="Times New Roman" pitchFamily="18" charset="0"/>
        <a:buChar char="-"/>
        <a:defRPr lang="en-US" sz="2222" b="0" dirty="0" smtClean="0">
          <a:solidFill>
            <a:schemeClr val="tx1"/>
          </a:solidFill>
          <a:latin typeface="Trebuchet MS" pitchFamily="34" charset="0"/>
          <a:ea typeface="ＭＳ Ｐゴシック" charset="-128"/>
          <a:cs typeface="Tahoma" pitchFamily="34" charset="0"/>
        </a:defRPr>
      </a:lvl3pPr>
      <a:lvl4pPr marL="1221093" indent="-197410" algn="l" defTabSz="1086772" rtl="0" eaLnBrk="0" fontAlgn="base" hangingPunct="0">
        <a:lnSpc>
          <a:spcPct val="105000"/>
        </a:lnSpc>
        <a:spcBef>
          <a:spcPct val="0"/>
        </a:spcBef>
        <a:spcAft>
          <a:spcPct val="0"/>
        </a:spcAft>
        <a:buClr>
          <a:srgbClr val="FF0000"/>
        </a:buClr>
        <a:buFont typeface="Times New Roman" pitchFamily="18" charset="0"/>
        <a:buChar char="-"/>
        <a:defRPr lang="en-US" sz="2222" b="0" dirty="0" smtClean="0">
          <a:solidFill>
            <a:schemeClr val="tx1"/>
          </a:solidFill>
          <a:latin typeface="Trebuchet MS" pitchFamily="34" charset="0"/>
          <a:ea typeface="ＭＳ Ｐゴシック" charset="-128"/>
          <a:cs typeface="Tahoma" pitchFamily="34" charset="0"/>
        </a:defRPr>
      </a:lvl4pPr>
      <a:lvl5pPr marL="1565034" indent="-205551" algn="l" defTabSz="1086772" rtl="0" eaLnBrk="0" fontAlgn="base" hangingPunct="0">
        <a:lnSpc>
          <a:spcPct val="105000"/>
        </a:lnSpc>
        <a:spcBef>
          <a:spcPct val="0"/>
        </a:spcBef>
        <a:spcAft>
          <a:spcPct val="0"/>
        </a:spcAft>
        <a:buClr>
          <a:srgbClr val="FF0000"/>
        </a:buClr>
        <a:buFont typeface="Times New Roman" pitchFamily="18" charset="0"/>
        <a:buChar char="-"/>
        <a:defRPr lang="en-US" sz="2222" b="0" dirty="0" smtClean="0">
          <a:solidFill>
            <a:schemeClr val="tx1"/>
          </a:solidFill>
          <a:latin typeface="Trebuchet MS" pitchFamily="34" charset="0"/>
          <a:ea typeface="ＭＳ Ｐゴシック" charset="-128"/>
          <a:cs typeface="Tahoma" pitchFamily="34" charset="0"/>
        </a:defRPr>
      </a:lvl5pPr>
      <a:lvl6pPr marL="1817381" indent="-207551" algn="l" defTabSz="1088336" rtl="0" eaLnBrk="0" fontAlgn="base" hangingPunct="0">
        <a:lnSpc>
          <a:spcPct val="95000"/>
        </a:lnSpc>
        <a:spcBef>
          <a:spcPct val="0"/>
        </a:spcBef>
        <a:spcAft>
          <a:spcPct val="0"/>
        </a:spcAft>
        <a:buClr>
          <a:srgbClr val="FF0000"/>
        </a:buClr>
        <a:buFont typeface="Times New Roman" pitchFamily="18" charset="0"/>
        <a:buChar char="-"/>
        <a:defRPr sz="1667">
          <a:solidFill>
            <a:schemeClr val="tx1"/>
          </a:solidFill>
          <a:latin typeface="+mn-lt"/>
        </a:defRPr>
      </a:lvl6pPr>
      <a:lvl7pPr marL="2068535" indent="-207551" algn="l" defTabSz="1088336" rtl="0" eaLnBrk="0" fontAlgn="base" hangingPunct="0">
        <a:lnSpc>
          <a:spcPct val="95000"/>
        </a:lnSpc>
        <a:spcBef>
          <a:spcPct val="0"/>
        </a:spcBef>
        <a:spcAft>
          <a:spcPct val="0"/>
        </a:spcAft>
        <a:buClr>
          <a:srgbClr val="FF0000"/>
        </a:buClr>
        <a:buFont typeface="Times New Roman" pitchFamily="18" charset="0"/>
        <a:buChar char="-"/>
        <a:defRPr sz="1667">
          <a:solidFill>
            <a:schemeClr val="tx1"/>
          </a:solidFill>
          <a:latin typeface="+mn-lt"/>
        </a:defRPr>
      </a:lvl7pPr>
      <a:lvl8pPr marL="2319689" indent="-207551" algn="l" defTabSz="1088336" rtl="0" eaLnBrk="0" fontAlgn="base" hangingPunct="0">
        <a:lnSpc>
          <a:spcPct val="95000"/>
        </a:lnSpc>
        <a:spcBef>
          <a:spcPct val="0"/>
        </a:spcBef>
        <a:spcAft>
          <a:spcPct val="0"/>
        </a:spcAft>
        <a:buClr>
          <a:srgbClr val="FF0000"/>
        </a:buClr>
        <a:buFont typeface="Times New Roman" pitchFamily="18" charset="0"/>
        <a:buChar char="-"/>
        <a:defRPr sz="1667">
          <a:solidFill>
            <a:schemeClr val="tx1"/>
          </a:solidFill>
          <a:latin typeface="+mn-lt"/>
        </a:defRPr>
      </a:lvl8pPr>
      <a:lvl9pPr marL="2570844" indent="-207551" algn="l" defTabSz="1088336" rtl="0" eaLnBrk="0" fontAlgn="base" hangingPunct="0">
        <a:lnSpc>
          <a:spcPct val="95000"/>
        </a:lnSpc>
        <a:spcBef>
          <a:spcPct val="0"/>
        </a:spcBef>
        <a:spcAft>
          <a:spcPct val="0"/>
        </a:spcAft>
        <a:buClr>
          <a:srgbClr val="FF0000"/>
        </a:buClr>
        <a:buFont typeface="Times New Roman" pitchFamily="18" charset="0"/>
        <a:buChar char="-"/>
        <a:defRPr sz="1667">
          <a:solidFill>
            <a:schemeClr val="tx1"/>
          </a:solidFill>
          <a:latin typeface="+mn-lt"/>
        </a:defRPr>
      </a:lvl9pPr>
    </p:bodyStyle>
    <p:otherStyle>
      <a:defPPr>
        <a:defRPr lang="en-US"/>
      </a:defPPr>
      <a:lvl1pPr marL="0" algn="l" defTabSz="251154" rtl="0" eaLnBrk="1" latinLnBrk="0" hangingPunct="1">
        <a:defRPr sz="1000" kern="1200">
          <a:solidFill>
            <a:schemeClr val="tx1"/>
          </a:solidFill>
          <a:latin typeface="+mn-lt"/>
          <a:ea typeface="+mn-ea"/>
          <a:cs typeface="+mn-cs"/>
        </a:defRPr>
      </a:lvl1pPr>
      <a:lvl2pPr marL="251154" algn="l" defTabSz="251154" rtl="0" eaLnBrk="1" latinLnBrk="0" hangingPunct="1">
        <a:defRPr sz="1000" kern="1200">
          <a:solidFill>
            <a:schemeClr val="tx1"/>
          </a:solidFill>
          <a:latin typeface="+mn-lt"/>
          <a:ea typeface="+mn-ea"/>
          <a:cs typeface="+mn-cs"/>
        </a:defRPr>
      </a:lvl2pPr>
      <a:lvl3pPr marL="502308" algn="l" defTabSz="251154" rtl="0" eaLnBrk="1" latinLnBrk="0" hangingPunct="1">
        <a:defRPr sz="1000" kern="1200">
          <a:solidFill>
            <a:schemeClr val="tx1"/>
          </a:solidFill>
          <a:latin typeface="+mn-lt"/>
          <a:ea typeface="+mn-ea"/>
          <a:cs typeface="+mn-cs"/>
        </a:defRPr>
      </a:lvl3pPr>
      <a:lvl4pPr marL="753464" algn="l" defTabSz="251154" rtl="0" eaLnBrk="1" latinLnBrk="0" hangingPunct="1">
        <a:defRPr sz="1000" kern="1200">
          <a:solidFill>
            <a:schemeClr val="tx1"/>
          </a:solidFill>
          <a:latin typeface="+mn-lt"/>
          <a:ea typeface="+mn-ea"/>
          <a:cs typeface="+mn-cs"/>
        </a:defRPr>
      </a:lvl4pPr>
      <a:lvl5pPr marL="1004618" algn="l" defTabSz="251154" rtl="0" eaLnBrk="1" latinLnBrk="0" hangingPunct="1">
        <a:defRPr sz="1000" kern="1200">
          <a:solidFill>
            <a:schemeClr val="tx1"/>
          </a:solidFill>
          <a:latin typeface="+mn-lt"/>
          <a:ea typeface="+mn-ea"/>
          <a:cs typeface="+mn-cs"/>
        </a:defRPr>
      </a:lvl5pPr>
      <a:lvl6pPr marL="1255772" algn="l" defTabSz="251154" rtl="0" eaLnBrk="1" latinLnBrk="0" hangingPunct="1">
        <a:defRPr sz="1000" kern="1200">
          <a:solidFill>
            <a:schemeClr val="tx1"/>
          </a:solidFill>
          <a:latin typeface="+mn-lt"/>
          <a:ea typeface="+mn-ea"/>
          <a:cs typeface="+mn-cs"/>
        </a:defRPr>
      </a:lvl6pPr>
      <a:lvl7pPr marL="1506926" algn="l" defTabSz="251154" rtl="0" eaLnBrk="1" latinLnBrk="0" hangingPunct="1">
        <a:defRPr sz="1000" kern="1200">
          <a:solidFill>
            <a:schemeClr val="tx1"/>
          </a:solidFill>
          <a:latin typeface="+mn-lt"/>
          <a:ea typeface="+mn-ea"/>
          <a:cs typeface="+mn-cs"/>
        </a:defRPr>
      </a:lvl7pPr>
      <a:lvl8pPr marL="1758080" algn="l" defTabSz="251154" rtl="0" eaLnBrk="1" latinLnBrk="0" hangingPunct="1">
        <a:defRPr sz="1000" kern="1200">
          <a:solidFill>
            <a:schemeClr val="tx1"/>
          </a:solidFill>
          <a:latin typeface="+mn-lt"/>
          <a:ea typeface="+mn-ea"/>
          <a:cs typeface="+mn-cs"/>
        </a:defRPr>
      </a:lvl8pPr>
      <a:lvl9pPr marL="2009235" algn="l" defTabSz="251154" rtl="0" eaLnBrk="1" latinLnBrk="0" hangingPunct="1">
        <a:defRPr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6834" y="776288"/>
            <a:ext cx="11273367" cy="49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2850" name="Rectangle 2"/>
          <p:cNvSpPr>
            <a:spLocks noGrp="1" noChangeArrowheads="1"/>
          </p:cNvSpPr>
          <p:nvPr>
            <p:ph type="title"/>
          </p:nvPr>
        </p:nvSpPr>
        <p:spPr bwMode="auto">
          <a:xfrm>
            <a:off x="309034" y="136525"/>
            <a:ext cx="11578167"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61433" y="1279525"/>
            <a:ext cx="11277600" cy="489108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2852" name="Rectangle 4"/>
          <p:cNvSpPr>
            <a:spLocks noGrp="1" noChangeArrowheads="1"/>
          </p:cNvSpPr>
          <p:nvPr>
            <p:ph type="ftr" sz="quarter" idx="3"/>
          </p:nvPr>
        </p:nvSpPr>
        <p:spPr bwMode="auto">
          <a:xfrm>
            <a:off x="3964517" y="6553200"/>
            <a:ext cx="426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900" b="0">
                <a:solidFill>
                  <a:srgbClr val="092E5C"/>
                </a:solidFill>
                <a:latin typeface="Arial" charset="0"/>
              </a:defRPr>
            </a:lvl1pPr>
          </a:lstStyle>
          <a:p>
            <a:pPr>
              <a:defRPr/>
            </a:pPr>
            <a:r>
              <a:rPr lang="en-US" altLang="en-US" dirty="0"/>
              <a:t>Copyright © 2019 Open Geospatial Consortium</a:t>
            </a:r>
          </a:p>
        </p:txBody>
      </p:sp>
      <p:sp>
        <p:nvSpPr>
          <p:cNvPr id="462854" name="Rectangle 6"/>
          <p:cNvSpPr>
            <a:spLocks noGrp="1" noChangeArrowheads="1"/>
          </p:cNvSpPr>
          <p:nvPr>
            <p:ph type="sldNum" sz="quarter" idx="4"/>
          </p:nvPr>
        </p:nvSpPr>
        <p:spPr bwMode="auto">
          <a:xfrm>
            <a:off x="9194800" y="6553200"/>
            <a:ext cx="2540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092E5C"/>
                </a:solidFill>
                <a:latin typeface="Arial" charset="0"/>
              </a:defRPr>
            </a:lvl1pPr>
          </a:lstStyle>
          <a:p>
            <a:pPr>
              <a:defRPr/>
            </a:pPr>
            <a:fld id="{27D0F9EB-4EAC-1044-9312-C01285DE51F3}" type="slidenum">
              <a:rPr lang="en-US" altLang="en-US"/>
              <a:pPr>
                <a:defRPr/>
              </a:pPr>
              <a:t>‹#›</a:t>
            </a:fld>
            <a:endParaRPr lang="en-US" altLang="en-US"/>
          </a:p>
        </p:txBody>
      </p:sp>
      <p:sp>
        <p:nvSpPr>
          <p:cNvPr id="1031" name="Text Box 16"/>
          <p:cNvSpPr txBox="1">
            <a:spLocks noChangeArrowheads="1"/>
          </p:cNvSpPr>
          <p:nvPr/>
        </p:nvSpPr>
        <p:spPr bwMode="auto">
          <a:xfrm>
            <a:off x="444500" y="6219825"/>
            <a:ext cx="1168590" cy="615553"/>
          </a:xfrm>
          <a:prstGeom prst="rect">
            <a:avLst/>
          </a:prstGeom>
          <a:noFill/>
          <a:ln>
            <a:noFill/>
          </a:ln>
        </p:spPr>
        <p:txBody>
          <a:bodyPr wrap="none" lIns="0" tIns="0" rIns="0" bIns="0">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a:defRPr/>
            </a:pPr>
            <a:r>
              <a:rPr lang="en-US" sz="4000">
                <a:solidFill>
                  <a:schemeClr val="tx2"/>
                </a:solidFill>
                <a:latin typeface="Times New Roman" charset="0"/>
              </a:rPr>
              <a:t>OGC</a:t>
            </a:r>
          </a:p>
        </p:txBody>
      </p:sp>
      <p:sp>
        <p:nvSpPr>
          <p:cNvPr id="1032" name="Text Box 20"/>
          <p:cNvSpPr txBox="1">
            <a:spLocks noChangeArrowheads="1"/>
          </p:cNvSpPr>
          <p:nvPr/>
        </p:nvSpPr>
        <p:spPr bwMode="auto">
          <a:xfrm>
            <a:off x="1998134" y="6270626"/>
            <a:ext cx="94578" cy="246221"/>
          </a:xfrm>
          <a:prstGeom prst="rect">
            <a:avLst/>
          </a:prstGeom>
          <a:noFill/>
          <a:ln>
            <a:noFill/>
          </a:ln>
        </p:spPr>
        <p:txBody>
          <a:bodyPr wrap="none" lIns="0" rIns="0">
            <a:spAutoFit/>
          </a:bodyPr>
          <a:lstStyle>
            <a:lvl1pPr eaLnBrk="0" hangingPunct="0">
              <a:defRPr sz="1000" b="1">
                <a:solidFill>
                  <a:schemeClr val="tx1"/>
                </a:solidFill>
                <a:latin typeface="CG Times" charset="0"/>
                <a:ea typeface="MS PGothic" charset="-128"/>
              </a:defRPr>
            </a:lvl1pPr>
            <a:lvl2pPr marL="742950" indent="-285750" eaLnBrk="0" hangingPunct="0">
              <a:defRPr sz="1000" b="1">
                <a:solidFill>
                  <a:schemeClr val="tx1"/>
                </a:solidFill>
                <a:latin typeface="CG Times" charset="0"/>
                <a:ea typeface="MS PGothic" charset="-128"/>
              </a:defRPr>
            </a:lvl2pPr>
            <a:lvl3pPr marL="1143000" indent="-228600" eaLnBrk="0" hangingPunct="0">
              <a:defRPr sz="1000" b="1">
                <a:solidFill>
                  <a:schemeClr val="tx1"/>
                </a:solidFill>
                <a:latin typeface="CG Times" charset="0"/>
                <a:ea typeface="MS PGothic" charset="-128"/>
              </a:defRPr>
            </a:lvl3pPr>
            <a:lvl4pPr marL="1600200" indent="-228600" eaLnBrk="0" hangingPunct="0">
              <a:defRPr sz="1000" b="1">
                <a:solidFill>
                  <a:schemeClr val="tx1"/>
                </a:solidFill>
                <a:latin typeface="CG Times" charset="0"/>
                <a:ea typeface="MS PGothic" charset="-128"/>
              </a:defRPr>
            </a:lvl4pPr>
            <a:lvl5pPr marL="2057400" indent="-228600" eaLnBrk="0" hangingPunct="0">
              <a:defRPr sz="1000" b="1">
                <a:solidFill>
                  <a:schemeClr val="tx1"/>
                </a:solidFill>
                <a:latin typeface="CG Times" charset="0"/>
                <a:ea typeface="MS PGothic" charset="-128"/>
              </a:defRPr>
            </a:lvl5pPr>
            <a:lvl6pPr marL="2514600" indent="-228600" eaLnBrk="0" fontAlgn="base" hangingPunct="0">
              <a:spcBef>
                <a:spcPct val="0"/>
              </a:spcBef>
              <a:spcAft>
                <a:spcPct val="0"/>
              </a:spcAft>
              <a:defRPr sz="1000" b="1">
                <a:solidFill>
                  <a:schemeClr val="tx1"/>
                </a:solidFill>
                <a:latin typeface="CG Times" charset="0"/>
                <a:ea typeface="MS PGothic" charset="-128"/>
              </a:defRPr>
            </a:lvl6pPr>
            <a:lvl7pPr marL="2971800" indent="-228600" eaLnBrk="0" fontAlgn="base" hangingPunct="0">
              <a:spcBef>
                <a:spcPct val="0"/>
              </a:spcBef>
              <a:spcAft>
                <a:spcPct val="0"/>
              </a:spcAft>
              <a:defRPr sz="1000" b="1">
                <a:solidFill>
                  <a:schemeClr val="tx1"/>
                </a:solidFill>
                <a:latin typeface="CG Times" charset="0"/>
                <a:ea typeface="MS PGothic" charset="-128"/>
              </a:defRPr>
            </a:lvl7pPr>
            <a:lvl8pPr marL="3429000" indent="-228600" eaLnBrk="0" fontAlgn="base" hangingPunct="0">
              <a:spcBef>
                <a:spcPct val="0"/>
              </a:spcBef>
              <a:spcAft>
                <a:spcPct val="0"/>
              </a:spcAft>
              <a:defRPr sz="1000" b="1">
                <a:solidFill>
                  <a:schemeClr val="tx1"/>
                </a:solidFill>
                <a:latin typeface="CG Times" charset="0"/>
                <a:ea typeface="MS PGothic" charset="-128"/>
              </a:defRPr>
            </a:lvl8pPr>
            <a:lvl9pPr marL="3886200" indent="-228600" eaLnBrk="0" fontAlgn="base" hangingPunct="0">
              <a:spcBef>
                <a:spcPct val="0"/>
              </a:spcBef>
              <a:spcAft>
                <a:spcPct val="0"/>
              </a:spcAft>
              <a:defRPr sz="1000" b="1">
                <a:solidFill>
                  <a:schemeClr val="tx1"/>
                </a:solidFill>
                <a:latin typeface="CG Times" charset="0"/>
                <a:ea typeface="MS PGothic" charset="-128"/>
              </a:defRPr>
            </a:lvl9pPr>
          </a:lstStyle>
          <a:p>
            <a:pPr>
              <a:defRPr/>
            </a:pPr>
            <a:r>
              <a:rPr lang="en-US" altLang="en-US" sz="1000">
                <a:solidFill>
                  <a:schemeClr val="tx2"/>
                </a:solidFill>
                <a:latin typeface="Arial" charset="0"/>
              </a:rPr>
              <a:t>®</a:t>
            </a:r>
          </a:p>
        </p:txBody>
      </p:sp>
    </p:spTree>
    <p:extLst>
      <p:ext uri="{BB962C8B-B14F-4D97-AF65-F5344CB8AC3E}">
        <p14:creationId xmlns:p14="http://schemas.microsoft.com/office/powerpoint/2010/main" val="116294769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p:titleStyle>
    <p:bodyStyle>
      <a:lvl1pPr marL="233363" indent="-233363" algn="l" rtl="0" eaLnBrk="0" fontAlgn="base" hangingPunct="0">
        <a:spcBef>
          <a:spcPct val="20000"/>
        </a:spcBef>
        <a:spcAft>
          <a:spcPct val="0"/>
        </a:spcAft>
        <a:buClr>
          <a:srgbClr val="092E5C"/>
        </a:buClr>
        <a:buChar char="•"/>
        <a:defRPr sz="2400">
          <a:solidFill>
            <a:schemeClr val="tx2"/>
          </a:solidFill>
          <a:latin typeface="+mn-lt"/>
          <a:ea typeface="MS PGothic" pitchFamily="34" charset="-128"/>
          <a:cs typeface="MS PGothic" charset="0"/>
        </a:defRPr>
      </a:lvl1pPr>
      <a:lvl2pPr marL="569913" indent="-222250" algn="l" rtl="0" eaLnBrk="0" fontAlgn="base" hangingPunct="0">
        <a:spcBef>
          <a:spcPct val="20000"/>
        </a:spcBef>
        <a:spcAft>
          <a:spcPct val="0"/>
        </a:spcAft>
        <a:buClr>
          <a:srgbClr val="092E5C"/>
        </a:buClr>
        <a:buChar char="–"/>
        <a:defRPr sz="2000">
          <a:solidFill>
            <a:schemeClr val="tx2"/>
          </a:solidFill>
          <a:latin typeface="+mn-lt"/>
          <a:ea typeface="MS PGothic" pitchFamily="34" charset="-128"/>
          <a:cs typeface="MS PGothic" charset="0"/>
        </a:defRPr>
      </a:lvl2pPr>
      <a:lvl3pPr marL="912813" indent="-228600" algn="l" rtl="0" eaLnBrk="0" fontAlgn="base" hangingPunct="0">
        <a:spcBef>
          <a:spcPct val="20000"/>
        </a:spcBef>
        <a:spcAft>
          <a:spcPct val="0"/>
        </a:spcAft>
        <a:buClr>
          <a:srgbClr val="092E5C"/>
        </a:buClr>
        <a:buChar char="•"/>
        <a:defRPr>
          <a:solidFill>
            <a:schemeClr val="tx2"/>
          </a:solidFill>
          <a:latin typeface="+mn-lt"/>
          <a:ea typeface="MS PGothic" pitchFamily="34" charset="-128"/>
          <a:cs typeface="MS PGothic" charset="0"/>
        </a:defRPr>
      </a:lvl3pPr>
      <a:lvl4pPr marL="12557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4pPr>
      <a:lvl5pPr marL="1598613" indent="-228600" algn="l" rtl="0" eaLnBrk="0" fontAlgn="base" hangingPunct="0">
        <a:spcBef>
          <a:spcPct val="20000"/>
        </a:spcBef>
        <a:spcAft>
          <a:spcPct val="0"/>
        </a:spcAft>
        <a:buClr>
          <a:srgbClr val="092E5C"/>
        </a:buClr>
        <a:buChar char="»"/>
        <a:defRPr sz="1600">
          <a:solidFill>
            <a:schemeClr val="tx2"/>
          </a:solidFill>
          <a:latin typeface="+mn-lt"/>
          <a:ea typeface="MS PGothic" pitchFamily="34" charset="-128"/>
          <a:cs typeface="MS PGothic" charset="0"/>
        </a:defRPr>
      </a:lvl5pPr>
      <a:lvl6pPr marL="2055813" indent="-228600" algn="l" rtl="0" eaLnBrk="0" fontAlgn="base" hangingPunct="0">
        <a:spcBef>
          <a:spcPct val="20000"/>
        </a:spcBef>
        <a:spcAft>
          <a:spcPct val="0"/>
        </a:spcAft>
        <a:buClr>
          <a:srgbClr val="092E5C"/>
        </a:buClr>
        <a:buChar char="»"/>
        <a:defRPr sz="1600">
          <a:solidFill>
            <a:schemeClr val="tx2"/>
          </a:solidFill>
          <a:latin typeface="+mn-lt"/>
        </a:defRPr>
      </a:lvl6pPr>
      <a:lvl7pPr marL="2513013" indent="-228600" algn="l" rtl="0" eaLnBrk="0" fontAlgn="base" hangingPunct="0">
        <a:spcBef>
          <a:spcPct val="20000"/>
        </a:spcBef>
        <a:spcAft>
          <a:spcPct val="0"/>
        </a:spcAft>
        <a:buClr>
          <a:srgbClr val="092E5C"/>
        </a:buClr>
        <a:buChar char="»"/>
        <a:defRPr sz="1600">
          <a:solidFill>
            <a:schemeClr val="tx2"/>
          </a:solidFill>
          <a:latin typeface="+mn-lt"/>
        </a:defRPr>
      </a:lvl7pPr>
      <a:lvl8pPr marL="2970213" indent="-228600" algn="l" rtl="0" eaLnBrk="0" fontAlgn="base" hangingPunct="0">
        <a:spcBef>
          <a:spcPct val="20000"/>
        </a:spcBef>
        <a:spcAft>
          <a:spcPct val="0"/>
        </a:spcAft>
        <a:buClr>
          <a:srgbClr val="092E5C"/>
        </a:buClr>
        <a:buChar char="»"/>
        <a:defRPr sz="1600">
          <a:solidFill>
            <a:schemeClr val="tx2"/>
          </a:solidFill>
          <a:latin typeface="+mn-lt"/>
        </a:defRPr>
      </a:lvl8pPr>
      <a:lvl9pPr marL="3427413" indent="-228600" algn="l" rtl="0" eaLnBrk="0" fontAlgn="base" hangingPunct="0">
        <a:spcBef>
          <a:spcPct val="20000"/>
        </a:spcBef>
        <a:spcAft>
          <a:spcPct val="0"/>
        </a:spcAft>
        <a:buClr>
          <a:srgbClr val="092E5C"/>
        </a:buClr>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rcivall@og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engeospatial.org/events/191105apisprint" TargetMode="External"/><Relationship Id="rId2" Type="http://schemas.openxmlformats.org/officeDocument/2006/relationships/hyperlink" Target="https://docs.google.com/forms/d/1rBrKFaDmvZGhJd6rqKg4kkGI3bVaW59CMP0g1R80g4U/edi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2020esipwintermeeting.sched.com/inf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gpercivall@opengeospatial.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10" Type="http://schemas.openxmlformats.org/officeDocument/2006/relationships/hyperlink" Target="https://t.co/Yaz2IPsfPd?amp=1" TargetMode="External"/><Relationship Id="rId4" Type="http://schemas.openxmlformats.org/officeDocument/2006/relationships/image" Target="../media/image2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3.org/TR/sdw-bp/"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w3.org/TR/sdw-b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restfulapi.net/content-negotiation/" TargetMode="External"/><Relationship Id="rId2" Type="http://schemas.openxmlformats.org/officeDocument/2006/relationships/hyperlink" Target="http://geojson.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github.com/opengeospatial/ogcapi-features/blob/master/implementations.md#jivan" TargetMode="External"/><Relationship Id="rId13" Type="http://schemas.openxmlformats.org/officeDocument/2006/relationships/hyperlink" Target="http://gdal.org/drv_wfs3.html" TargetMode="External"/><Relationship Id="rId3" Type="http://schemas.openxmlformats.org/officeDocument/2006/relationships/hyperlink" Target="https://github.com/opengeospatial/ogcapi-features/blob/master/core/examples/openapi/ogcapi-features-1-example2.yaml" TargetMode="External"/><Relationship Id="rId7" Type="http://schemas.openxmlformats.org/officeDocument/2006/relationships/hyperlink" Target="https://github.com/opengeospatial/ogcapi-features/blob/master/implementations.md#pygeoapi" TargetMode="External"/><Relationship Id="rId12" Type="http://schemas.openxmlformats.org/officeDocument/2006/relationships/hyperlink" Target="https://github.com/ischneider/go-wfs3-client" TargetMode="External"/><Relationship Id="rId2" Type="http://schemas.openxmlformats.org/officeDocument/2006/relationships/hyperlink" Target="https://github.com/opengeospatial/ogcapi-features/blob/master/core/examples/openapi/ogcapi-features-1-example1.yaml" TargetMode="External"/><Relationship Id="rId1" Type="http://schemas.openxmlformats.org/officeDocument/2006/relationships/slideLayout" Target="../slideLayouts/slideLayout2.xml"/><Relationship Id="rId6" Type="http://schemas.openxmlformats.org/officeDocument/2006/relationships/hyperlink" Target="https://github.com/opengeospatial/ogcapi-features/blob/master/implementations.md#geoserver" TargetMode="External"/><Relationship Id="rId11" Type="http://schemas.openxmlformats.org/officeDocument/2006/relationships/hyperlink" Target="https://github.com/opengeospatial/ogcapi-features/blob/master/implementations.md#nls-fi" TargetMode="External"/><Relationship Id="rId5" Type="http://schemas.openxmlformats.org/officeDocument/2006/relationships/hyperlink" Target="https://github.com/opengeospatial/ogcapi-features/blob/master/implementations.md#cubeWerx" TargetMode="External"/><Relationship Id="rId15" Type="http://schemas.openxmlformats.org/officeDocument/2006/relationships/hyperlink" Target="https://github.com/opengeospatial/ogcapi-features" TargetMode="External"/><Relationship Id="rId10" Type="http://schemas.openxmlformats.org/officeDocument/2006/relationships/hyperlink" Target="https://github.com/opengeospatial/ogcapi-features/blob/master/implementations.md#STAC" TargetMode="External"/><Relationship Id="rId4" Type="http://schemas.openxmlformats.org/officeDocument/2006/relationships/hyperlink" Target="https://github.com/opengeospatial/ogcapi-features/blob/master/implementations.md#interactive-instruments" TargetMode="External"/><Relationship Id="rId9" Type="http://schemas.openxmlformats.org/officeDocument/2006/relationships/hyperlink" Target="https://github.com/opengeospatial/ogcapi-features/blob/master/implementations.md#sofp" TargetMode="External"/><Relationship Id="rId14" Type="http://schemas.openxmlformats.org/officeDocument/2006/relationships/hyperlink" Target="https://geopython.github.io/OWSLi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opengeospatial/oapi_common/blob/master/19-xxx.html" TargetMode="External"/><Relationship Id="rId2" Type="http://schemas.openxmlformats.org/officeDocument/2006/relationships/hyperlink" Target="https://github.com/opengeospatial/ogc-web-api-guidelines"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
          <p:cNvSpPr txBox="1">
            <a:spLocks noGrp="1"/>
          </p:cNvSpPr>
          <p:nvPr>
            <p:ph type="ctrTitle"/>
          </p:nvPr>
        </p:nvSpPr>
        <p:spPr>
          <a:xfrm>
            <a:off x="1016000" y="1773382"/>
            <a:ext cx="10363200" cy="2646218"/>
          </a:xfrm>
        </p:spPr>
        <p:txBody>
          <a:bodyPr/>
          <a:lstStyle/>
          <a:p>
            <a:r>
              <a:rPr lang="en-US" sz="4400" dirty="0"/>
              <a:t>OGC API - Features</a:t>
            </a:r>
            <a:br>
              <a:rPr lang="en-US" sz="3600" dirty="0"/>
            </a:br>
            <a:r>
              <a:rPr lang="en-US" sz="3600" dirty="0"/>
              <a:t>A resource oriented alternative to WFS</a:t>
            </a:r>
            <a:br>
              <a:rPr lang="en-US" dirty="0"/>
            </a:br>
            <a:br>
              <a:rPr lang="en-US" dirty="0"/>
            </a:br>
            <a:r>
              <a:rPr lang="en-US" dirty="0">
                <a:latin typeface="+mn-lt"/>
              </a:rPr>
              <a:t>Presented to CEOS WGISS-48, </a:t>
            </a:r>
            <a:r>
              <a:rPr lang="en-US" dirty="0">
                <a:latin typeface="+mn-lt"/>
                <a:sym typeface="Arial"/>
              </a:rPr>
              <a:t>2019-10-10</a:t>
            </a:r>
            <a:endParaRPr lang="en-US" dirty="0">
              <a:latin typeface="+mn-lt"/>
            </a:endParaRPr>
          </a:p>
        </p:txBody>
      </p:sp>
      <p:sp>
        <p:nvSpPr>
          <p:cNvPr id="123" name="Google Shape;123;p1"/>
          <p:cNvSpPr txBox="1">
            <a:spLocks noGrp="1"/>
          </p:cNvSpPr>
          <p:nvPr>
            <p:ph type="subTitle" idx="1"/>
          </p:nvPr>
        </p:nvSpPr>
        <p:spPr>
          <a:xfrm>
            <a:off x="1930400" y="4890657"/>
            <a:ext cx="8534400" cy="1371600"/>
          </a:xfrm>
        </p:spPr>
        <p:txBody>
          <a:bodyPr/>
          <a:lstStyle/>
          <a:p>
            <a:pPr lvl="0"/>
            <a:r>
              <a:rPr lang="en-US" dirty="0"/>
              <a:t>George </a:t>
            </a:r>
            <a:r>
              <a:rPr lang="en-US" dirty="0" err="1"/>
              <a:t>Percivall</a:t>
            </a:r>
            <a:endParaRPr lang="en-US" dirty="0"/>
          </a:p>
          <a:p>
            <a:pPr lvl="0"/>
            <a:r>
              <a:rPr lang="en-US" dirty="0">
                <a:sym typeface="Arial"/>
              </a:rPr>
              <a:t>CTO, Chief Engineer</a:t>
            </a:r>
          </a:p>
          <a:p>
            <a:pPr lvl="0"/>
            <a:r>
              <a:rPr lang="en-US" dirty="0"/>
              <a:t>Open Geospatial Consortium</a:t>
            </a:r>
          </a:p>
          <a:p>
            <a:pPr lvl="0"/>
            <a:r>
              <a:rPr lang="en-US" dirty="0">
                <a:hlinkClick r:id="rId3"/>
              </a:rPr>
              <a:t>percivall@ogc.org</a:t>
            </a:r>
            <a:r>
              <a:rPr lang="en-US" dirty="0"/>
              <a:t> </a:t>
            </a:r>
          </a:p>
        </p:txBody>
      </p:sp>
      <p:sp>
        <p:nvSpPr>
          <p:cNvPr id="124" name="Google Shape;124;p1"/>
          <p:cNvSpPr txBox="1"/>
          <p:nvPr/>
        </p:nvSpPr>
        <p:spPr>
          <a:xfrm>
            <a:off x="4013200" y="6400800"/>
            <a:ext cx="43688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92E5C"/>
              </a:buClr>
              <a:buSzPts val="900"/>
              <a:buFont typeface="Arial"/>
              <a:buNone/>
            </a:pPr>
            <a:r>
              <a:rPr lang="en-US" sz="900" b="0" i="0" u="none" strike="noStrike" cap="none" dirty="0">
                <a:solidFill>
                  <a:srgbClr val="092E5C"/>
                </a:solidFill>
                <a:latin typeface="Arial"/>
                <a:ea typeface="Arial"/>
                <a:cs typeface="Arial"/>
                <a:sym typeface="Arial"/>
              </a:rPr>
              <a:t>Copyright © 2019 Open Geospatial Consortium</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C872-FB48-CF49-B135-B734CB84A3CE}"/>
              </a:ext>
            </a:extLst>
          </p:cNvPr>
          <p:cNvSpPr>
            <a:spLocks noGrp="1"/>
          </p:cNvSpPr>
          <p:nvPr>
            <p:ph type="title"/>
          </p:nvPr>
        </p:nvSpPr>
        <p:spPr/>
        <p:txBody>
          <a:bodyPr/>
          <a:lstStyle/>
          <a:p>
            <a:r>
              <a:rPr lang="en-US" dirty="0"/>
              <a:t>OGC API - Features and Catalogues Sprint, Nov 2019</a:t>
            </a:r>
          </a:p>
        </p:txBody>
      </p:sp>
      <p:sp>
        <p:nvSpPr>
          <p:cNvPr id="3" name="Text Placeholder 2">
            <a:extLst>
              <a:ext uri="{FF2B5EF4-FFF2-40B4-BE49-F238E27FC236}">
                <a16:creationId xmlns:a16="http://schemas.microsoft.com/office/drawing/2014/main" id="{F977D996-1FD9-BD47-94F0-15CAF5951DC0}"/>
              </a:ext>
            </a:extLst>
          </p:cNvPr>
          <p:cNvSpPr>
            <a:spLocks noGrp="1"/>
          </p:cNvSpPr>
          <p:nvPr>
            <p:ph type="body" idx="1"/>
          </p:nvPr>
        </p:nvSpPr>
        <p:spPr>
          <a:xfrm>
            <a:off x="461433" y="1031554"/>
            <a:ext cx="11277600" cy="4891200"/>
          </a:xfrm>
        </p:spPr>
        <p:txBody>
          <a:bodyPr/>
          <a:lstStyle/>
          <a:p>
            <a:r>
              <a:rPr lang="en-US" dirty="0"/>
              <a:t>Extensions for OGC API – Features and OGC API - Catalogue</a:t>
            </a:r>
          </a:p>
          <a:p>
            <a:pPr lvl="1"/>
            <a:r>
              <a:rPr lang="en-US" dirty="0"/>
              <a:t>Organized jointly with the </a:t>
            </a:r>
            <a:r>
              <a:rPr lang="en-US" dirty="0" err="1"/>
              <a:t>SpatioTemporal</a:t>
            </a:r>
            <a:r>
              <a:rPr lang="en-US" dirty="0"/>
              <a:t> Asset Catalog (STAC)</a:t>
            </a:r>
          </a:p>
          <a:p>
            <a:pPr lvl="1"/>
            <a:endParaRPr lang="en-US" dirty="0"/>
          </a:p>
          <a:p>
            <a:r>
              <a:rPr lang="en-US" dirty="0">
                <a:solidFill>
                  <a:srgbClr val="FF0000"/>
                </a:solidFill>
              </a:rPr>
              <a:t>Query and Filter Operations </a:t>
            </a:r>
          </a:p>
          <a:p>
            <a:pPr lvl="1"/>
            <a:r>
              <a:rPr lang="en-US" dirty="0"/>
              <a:t>Will bring OGC API - Features to similar capability as WFS </a:t>
            </a:r>
          </a:p>
          <a:p>
            <a:pPr lvl="1"/>
            <a:endParaRPr lang="en-US" dirty="0"/>
          </a:p>
          <a:p>
            <a:r>
              <a:rPr lang="en-US" dirty="0"/>
              <a:t>Dates:  Tuesday, 5 November to Thursday, 7 November, 2019</a:t>
            </a:r>
          </a:p>
          <a:p>
            <a:pPr lvl="1"/>
            <a:r>
              <a:rPr lang="en-US" dirty="0"/>
              <a:t>Location:  IQT </a:t>
            </a:r>
            <a:r>
              <a:rPr lang="en-US" dirty="0" err="1"/>
              <a:t>CosmiQ</a:t>
            </a:r>
            <a:r>
              <a:rPr lang="en-US" dirty="0"/>
              <a:t> Works, Arlington, VA, USA.  </a:t>
            </a:r>
          </a:p>
          <a:p>
            <a:pPr lvl="1"/>
            <a:r>
              <a:rPr lang="en-US" dirty="0"/>
              <a:t>Apply to attend here: </a:t>
            </a:r>
            <a:r>
              <a:rPr lang="en-US" dirty="0">
                <a:hlinkClick r:id="rId2"/>
              </a:rPr>
              <a:t>https://forms.gle/ELu3nbXQ16yLuu2S9</a:t>
            </a:r>
            <a:endParaRPr lang="en-US" dirty="0"/>
          </a:p>
          <a:p>
            <a:pPr lvl="1"/>
            <a:r>
              <a:rPr lang="en-US" dirty="0"/>
              <a:t>Majority of time will be spent in collaboration between participants in active coding</a:t>
            </a:r>
          </a:p>
          <a:p>
            <a:endParaRPr lang="en-US" dirty="0"/>
          </a:p>
          <a:p>
            <a:endParaRPr lang="en-US" dirty="0"/>
          </a:p>
          <a:p>
            <a:endParaRPr lang="en-US" dirty="0"/>
          </a:p>
        </p:txBody>
      </p:sp>
      <p:sp>
        <p:nvSpPr>
          <p:cNvPr id="4" name="Rectangle 3">
            <a:extLst>
              <a:ext uri="{FF2B5EF4-FFF2-40B4-BE49-F238E27FC236}">
                <a16:creationId xmlns:a16="http://schemas.microsoft.com/office/drawing/2014/main" id="{BA04E9FB-73F5-BF43-A2EE-11B5B7EBBE82}"/>
              </a:ext>
            </a:extLst>
          </p:cNvPr>
          <p:cNvSpPr/>
          <p:nvPr/>
        </p:nvSpPr>
        <p:spPr>
          <a:xfrm>
            <a:off x="6618850" y="5826446"/>
            <a:ext cx="4581703" cy="307777"/>
          </a:xfrm>
          <a:prstGeom prst="rect">
            <a:avLst/>
          </a:prstGeom>
        </p:spPr>
        <p:txBody>
          <a:bodyPr wrap="none">
            <a:spAutoFit/>
          </a:bodyPr>
          <a:lstStyle/>
          <a:p>
            <a:r>
              <a:rPr lang="en-US" dirty="0">
                <a:hlinkClick r:id="rId3"/>
              </a:rPr>
              <a:t>https://www.opengeospatial.org/events/191105apisprint</a:t>
            </a:r>
            <a:endParaRPr lang="en-US" dirty="0"/>
          </a:p>
        </p:txBody>
      </p:sp>
    </p:spTree>
    <p:extLst>
      <p:ext uri="{BB962C8B-B14F-4D97-AF65-F5344CB8AC3E}">
        <p14:creationId xmlns:p14="http://schemas.microsoft.com/office/powerpoint/2010/main" val="1864288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0D1B-CB6B-2C43-9F54-F9F60D6EFBC3}"/>
              </a:ext>
            </a:extLst>
          </p:cNvPr>
          <p:cNvSpPr>
            <a:spLocks noGrp="1"/>
          </p:cNvSpPr>
          <p:nvPr>
            <p:ph type="title"/>
          </p:nvPr>
        </p:nvSpPr>
        <p:spPr/>
        <p:txBody>
          <a:bodyPr/>
          <a:lstStyle/>
          <a:p>
            <a:r>
              <a:rPr lang="en-US" dirty="0"/>
              <a:t>ESIP/OGC  API-Coverage/Grid Analytics Sprint, Jan 2020</a:t>
            </a:r>
          </a:p>
        </p:txBody>
      </p:sp>
      <p:sp>
        <p:nvSpPr>
          <p:cNvPr id="3" name="Text Placeholder 2">
            <a:extLst>
              <a:ext uri="{FF2B5EF4-FFF2-40B4-BE49-F238E27FC236}">
                <a16:creationId xmlns:a16="http://schemas.microsoft.com/office/drawing/2014/main" id="{F615D66F-DFFB-0041-AF1E-34881670A556}"/>
              </a:ext>
            </a:extLst>
          </p:cNvPr>
          <p:cNvSpPr>
            <a:spLocks noGrp="1"/>
          </p:cNvSpPr>
          <p:nvPr>
            <p:ph type="body" idx="1"/>
          </p:nvPr>
        </p:nvSpPr>
        <p:spPr>
          <a:xfrm>
            <a:off x="461433" y="1147445"/>
            <a:ext cx="11277600" cy="4891200"/>
          </a:xfrm>
        </p:spPr>
        <p:txBody>
          <a:bodyPr/>
          <a:lstStyle/>
          <a:p>
            <a:r>
              <a:rPr lang="en-US" dirty="0"/>
              <a:t>Extensions to OGC API - Coverages and OGC API - Processes</a:t>
            </a:r>
          </a:p>
          <a:p>
            <a:pPr lvl="1"/>
            <a:r>
              <a:rPr lang="en-US" dirty="0"/>
              <a:t>Methods to be available as building blocks for reuse in all OGC APIs </a:t>
            </a:r>
          </a:p>
          <a:p>
            <a:r>
              <a:rPr lang="en-US" dirty="0">
                <a:solidFill>
                  <a:srgbClr val="FF0000"/>
                </a:solidFill>
              </a:rPr>
              <a:t>Coverage analytics </a:t>
            </a:r>
          </a:p>
          <a:p>
            <a:pPr lvl="1"/>
            <a:r>
              <a:rPr lang="en-US" dirty="0"/>
              <a:t>As in OGC Geospatial Coverages Data Cubes Community Practice</a:t>
            </a:r>
          </a:p>
          <a:p>
            <a:pPr lvl="1"/>
            <a:r>
              <a:rPr lang="en-US" dirty="0"/>
              <a:t>Analytics using either OGC WCS Processing Extension (WCS-P) and/or OGC Web Processing Service (WPS).  </a:t>
            </a:r>
          </a:p>
          <a:p>
            <a:pPr lvl="1"/>
            <a:r>
              <a:rPr lang="en-US" dirty="0"/>
              <a:t>Consider: </a:t>
            </a:r>
            <a:r>
              <a:rPr lang="en-US" dirty="0" err="1"/>
              <a:t>Jupyter</a:t>
            </a:r>
            <a:r>
              <a:rPr lang="en-US" dirty="0"/>
              <a:t> notebooks and Python scripting language; Array Databases, e.g., ISO/IEC 9075-15 SQL/MDA (Multi-Dimensional Arrays); </a:t>
            </a:r>
            <a:r>
              <a:rPr lang="en-US" dirty="0" err="1"/>
              <a:t>GeoXarray</a:t>
            </a:r>
            <a:r>
              <a:rPr lang="en-US" dirty="0"/>
              <a:t> and ZARR API; </a:t>
            </a:r>
          </a:p>
          <a:p>
            <a:pPr lvl="1"/>
            <a:r>
              <a:rPr lang="en-US" dirty="0"/>
              <a:t>Also OGC </a:t>
            </a:r>
            <a:r>
              <a:rPr lang="en-US" dirty="0" err="1"/>
              <a:t>NetCDF</a:t>
            </a:r>
            <a:r>
              <a:rPr lang="en-US" dirty="0"/>
              <a:t>, DAP/</a:t>
            </a:r>
            <a:r>
              <a:rPr lang="en-US" dirty="0" err="1"/>
              <a:t>OPeNDAP</a:t>
            </a:r>
            <a:r>
              <a:rPr lang="en-US" dirty="0"/>
              <a:t>, and RDF Data Cube with Geo-Spatial Extensions</a:t>
            </a:r>
          </a:p>
          <a:p>
            <a:r>
              <a:rPr lang="en-US" dirty="0"/>
              <a:t>Sprint Co-located with 2020 ESIP Winter Meeting</a:t>
            </a:r>
          </a:p>
          <a:p>
            <a:pPr lvl="1"/>
            <a:r>
              <a:rPr lang="en-US" dirty="0"/>
              <a:t>6/Monday and 7/Tuesday, January 2020 in Bethesda, MD, USA</a:t>
            </a:r>
          </a:p>
          <a:p>
            <a:pPr lvl="1"/>
            <a:r>
              <a:rPr lang="en-US" dirty="0"/>
              <a:t>Registration: </a:t>
            </a:r>
            <a:r>
              <a:rPr lang="en-US" u="sng" dirty="0">
                <a:hlinkClick r:id="rId2"/>
              </a:rPr>
              <a:t>https://2020esipwintermeeting.sched.com/info</a:t>
            </a:r>
            <a:r>
              <a:rPr lang="en-US" u="sng" dirty="0"/>
              <a:t> </a:t>
            </a:r>
            <a:endParaRPr lang="en-US" dirty="0"/>
          </a:p>
        </p:txBody>
      </p:sp>
    </p:spTree>
    <p:extLst>
      <p:ext uri="{BB962C8B-B14F-4D97-AF65-F5344CB8AC3E}">
        <p14:creationId xmlns:p14="http://schemas.microsoft.com/office/powerpoint/2010/main" val="293542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CB76-FA82-D24C-B169-30B50A2CBDA1}"/>
              </a:ext>
            </a:extLst>
          </p:cNvPr>
          <p:cNvSpPr>
            <a:spLocks noGrp="1"/>
          </p:cNvSpPr>
          <p:nvPr>
            <p:ph type="title"/>
          </p:nvPr>
        </p:nvSpPr>
        <p:spPr/>
        <p:txBody>
          <a:bodyPr/>
          <a:lstStyle/>
          <a:p>
            <a:r>
              <a:rPr lang="en-US" sz="2400" dirty="0"/>
              <a:t>OGC Geospatial Coverages </a:t>
            </a:r>
            <a:br>
              <a:rPr lang="en-US" dirty="0"/>
            </a:br>
            <a:r>
              <a:rPr lang="en-US" dirty="0"/>
              <a:t>Data Cube Community Practice</a:t>
            </a:r>
            <a:endParaRPr lang="fr-FR" dirty="0"/>
          </a:p>
        </p:txBody>
      </p:sp>
      <p:sp>
        <p:nvSpPr>
          <p:cNvPr id="3" name="Text Placeholder 2">
            <a:extLst>
              <a:ext uri="{FF2B5EF4-FFF2-40B4-BE49-F238E27FC236}">
                <a16:creationId xmlns:a16="http://schemas.microsoft.com/office/drawing/2014/main" id="{B6223BFD-4383-2E49-910D-670C6C1B05EC}"/>
              </a:ext>
            </a:extLst>
          </p:cNvPr>
          <p:cNvSpPr>
            <a:spLocks noGrp="1"/>
          </p:cNvSpPr>
          <p:nvPr>
            <p:ph type="body" idx="1"/>
          </p:nvPr>
        </p:nvSpPr>
        <p:spPr>
          <a:xfrm>
            <a:off x="6685992" y="1455367"/>
            <a:ext cx="5092536" cy="4309813"/>
          </a:xfrm>
        </p:spPr>
        <p:txBody>
          <a:bodyPr/>
          <a:lstStyle/>
          <a:p>
            <a:pPr marL="101597" indent="0">
              <a:lnSpc>
                <a:spcPct val="100000"/>
              </a:lnSpc>
              <a:buNone/>
              <a:tabLst>
                <a:tab pos="912261" algn="l"/>
              </a:tabLst>
            </a:pPr>
            <a:r>
              <a:rPr lang="en-US" b="1" dirty="0"/>
              <a:t>Requirements Categories</a:t>
            </a:r>
          </a:p>
          <a:p>
            <a:pPr marL="558797" indent="-457200">
              <a:tabLst>
                <a:tab pos="912261" algn="l"/>
              </a:tabLst>
            </a:pPr>
            <a:r>
              <a:rPr lang="en-US" dirty="0"/>
              <a:t>Information model</a:t>
            </a:r>
          </a:p>
          <a:p>
            <a:pPr marL="1015997" lvl="1" indent="-457200">
              <a:tabLst>
                <a:tab pos="912261" algn="l"/>
              </a:tabLst>
            </a:pPr>
            <a:r>
              <a:rPr lang="en-US" dirty="0"/>
              <a:t>Geospatial Coverages</a:t>
            </a:r>
          </a:p>
          <a:p>
            <a:pPr marL="558797" indent="-457200">
              <a:tabLst>
                <a:tab pos="912261" algn="l"/>
              </a:tabLst>
            </a:pPr>
            <a:r>
              <a:rPr lang="en-US" dirty="0"/>
              <a:t>Data Preparation</a:t>
            </a:r>
          </a:p>
          <a:p>
            <a:pPr marL="558797" indent="-457200">
              <a:tabLst>
                <a:tab pos="912261" algn="l"/>
              </a:tabLst>
            </a:pPr>
            <a:r>
              <a:rPr lang="en-US" dirty="0"/>
              <a:t>Analytics and Queries</a:t>
            </a:r>
          </a:p>
          <a:p>
            <a:pPr marL="558797" indent="-457200">
              <a:tabLst>
                <a:tab pos="912261" algn="l"/>
              </a:tabLst>
            </a:pPr>
            <a:r>
              <a:rPr lang="en-US" dirty="0"/>
              <a:t>Interoperability</a:t>
            </a:r>
          </a:p>
          <a:p>
            <a:pPr marL="1015997" lvl="1" indent="-457200">
              <a:tabLst>
                <a:tab pos="912261" algn="l"/>
              </a:tabLst>
            </a:pPr>
            <a:r>
              <a:rPr lang="en-US" dirty="0"/>
              <a:t>APIs and Encodings</a:t>
            </a:r>
          </a:p>
          <a:p>
            <a:pPr marL="1015997" lvl="1" indent="-457200">
              <a:tabLst>
                <a:tab pos="912261" algn="l"/>
              </a:tabLst>
            </a:pPr>
            <a:r>
              <a:rPr lang="en-US" dirty="0"/>
              <a:t>WCS, WCPS/WPS</a:t>
            </a:r>
          </a:p>
          <a:p>
            <a:endParaRPr lang="fr-FR" b="1" dirty="0"/>
          </a:p>
        </p:txBody>
      </p:sp>
      <p:sp>
        <p:nvSpPr>
          <p:cNvPr id="7" name="Text Placeholder 6">
            <a:extLst>
              <a:ext uri="{FF2B5EF4-FFF2-40B4-BE49-F238E27FC236}">
                <a16:creationId xmlns:a16="http://schemas.microsoft.com/office/drawing/2014/main" id="{85D0375C-91F4-7A42-B9A2-DF792B9A5B00}"/>
              </a:ext>
            </a:extLst>
          </p:cNvPr>
          <p:cNvSpPr>
            <a:spLocks noGrp="1"/>
          </p:cNvSpPr>
          <p:nvPr>
            <p:ph type="body" idx="2"/>
          </p:nvPr>
        </p:nvSpPr>
        <p:spPr>
          <a:xfrm>
            <a:off x="413472" y="1200335"/>
            <a:ext cx="5537100" cy="4891200"/>
          </a:xfrm>
        </p:spPr>
        <p:txBody>
          <a:bodyPr/>
          <a:lstStyle/>
          <a:p>
            <a:pPr marL="50800" indent="0">
              <a:buNone/>
            </a:pPr>
            <a:r>
              <a:rPr lang="en-US" b="1" dirty="0"/>
              <a:t>Data Cube Implementations</a:t>
            </a:r>
          </a:p>
          <a:p>
            <a:r>
              <a:rPr lang="en-US" dirty="0" err="1"/>
              <a:t>OpenDataCube</a:t>
            </a:r>
            <a:r>
              <a:rPr lang="en-US" dirty="0"/>
              <a:t> </a:t>
            </a:r>
            <a:r>
              <a:rPr lang="en-US" sz="2133" dirty="0"/>
              <a:t>(Previously Australian Geoscience Data Cube)</a:t>
            </a:r>
          </a:p>
          <a:p>
            <a:r>
              <a:rPr lang="en-US" dirty="0"/>
              <a:t>EarthServer-2 project</a:t>
            </a:r>
          </a:p>
          <a:p>
            <a:r>
              <a:rPr lang="en-US" dirty="0" err="1"/>
              <a:t>Rasdaman</a:t>
            </a:r>
            <a:endParaRPr lang="en-US" dirty="0"/>
          </a:p>
          <a:p>
            <a:r>
              <a:rPr lang="en-US" dirty="0"/>
              <a:t>Advanced geospatial Data Management platform (ADAM)</a:t>
            </a:r>
          </a:p>
          <a:p>
            <a:r>
              <a:rPr lang="en-US" dirty="0"/>
              <a:t>EOX Sentinel-2 cloudless</a:t>
            </a:r>
          </a:p>
          <a:p>
            <a:r>
              <a:rPr lang="en-US" dirty="0"/>
              <a:t>Sentinel Hub</a:t>
            </a:r>
          </a:p>
          <a:p>
            <a:r>
              <a:rPr lang="en-US" dirty="0"/>
              <a:t>ESA EO Data Cube Facility </a:t>
            </a:r>
          </a:p>
        </p:txBody>
      </p:sp>
      <p:sp>
        <p:nvSpPr>
          <p:cNvPr id="4" name="Slide Number Placeholder 3">
            <a:extLst>
              <a:ext uri="{FF2B5EF4-FFF2-40B4-BE49-F238E27FC236}">
                <a16:creationId xmlns:a16="http://schemas.microsoft.com/office/drawing/2014/main" id="{06ABAC51-6284-D54B-B7A9-D339A39401AF}"/>
              </a:ext>
            </a:extLst>
          </p:cNvPr>
          <p:cNvSpPr>
            <a:spLocks noGrp="1"/>
          </p:cNvSpPr>
          <p:nvPr>
            <p:ph type="sldNum" idx="12"/>
          </p:nvPr>
        </p:nvSpPr>
        <p:spPr>
          <a:prstGeom prst="rect">
            <a:avLst/>
          </a:prstGeom>
        </p:spPr>
        <p:txBody>
          <a:bodyPr/>
          <a:lstStyle/>
          <a:p>
            <a:fld id="{00000000-1234-1234-1234-123412341234}" type="slidenum">
              <a:rPr lang="en-GB" smtClean="0"/>
              <a:pPr/>
              <a:t>12</a:t>
            </a:fld>
            <a:endParaRPr lang="en-GB" dirty="0"/>
          </a:p>
        </p:txBody>
      </p:sp>
      <p:sp>
        <p:nvSpPr>
          <p:cNvPr id="8" name="Rectangle 7">
            <a:extLst>
              <a:ext uri="{FF2B5EF4-FFF2-40B4-BE49-F238E27FC236}">
                <a16:creationId xmlns:a16="http://schemas.microsoft.com/office/drawing/2014/main" id="{B9E87F43-32DD-424C-851A-01531F766EF9}"/>
              </a:ext>
            </a:extLst>
          </p:cNvPr>
          <p:cNvSpPr/>
          <p:nvPr/>
        </p:nvSpPr>
        <p:spPr>
          <a:xfrm>
            <a:off x="2395368" y="6298168"/>
            <a:ext cx="9339532" cy="276999"/>
          </a:xfrm>
          <a:prstGeom prst="rect">
            <a:avLst/>
          </a:prstGeom>
        </p:spPr>
        <p:txBody>
          <a:bodyPr wrap="square">
            <a:spAutoFit/>
          </a:bodyPr>
          <a:lstStyle/>
          <a:p>
            <a:pPr lvl="1" algn="r"/>
            <a:r>
              <a:rPr lang="en-US" sz="1200" dirty="0">
                <a:solidFill>
                  <a:schemeClr val="tx1"/>
                </a:solidFill>
              </a:rPr>
              <a:t>Final Review by editors at the OGC TC, Toulouse, FR, 18 November 2019</a:t>
            </a:r>
          </a:p>
        </p:txBody>
      </p:sp>
      <p:sp>
        <p:nvSpPr>
          <p:cNvPr id="9" name="Right Arrow 8">
            <a:extLst>
              <a:ext uri="{FF2B5EF4-FFF2-40B4-BE49-F238E27FC236}">
                <a16:creationId xmlns:a16="http://schemas.microsoft.com/office/drawing/2014/main" id="{7621CAC8-1D0D-0346-A0AF-33F996ADC3BF}"/>
              </a:ext>
            </a:extLst>
          </p:cNvPr>
          <p:cNvSpPr/>
          <p:nvPr/>
        </p:nvSpPr>
        <p:spPr>
          <a:xfrm>
            <a:off x="5895742" y="1455367"/>
            <a:ext cx="691375" cy="4456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83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bwMode="auto">
          <a:xfrm>
            <a:off x="0" y="0"/>
            <a:ext cx="12192000" cy="6858000"/>
          </a:xfrm>
          <a:prstGeom prst="rect">
            <a:avLst/>
          </a:prstGeom>
          <a:solidFill>
            <a:schemeClr val="tx1"/>
          </a:solidFill>
          <a:ln w="12700" cap="flat" cmpd="sng" algn="ctr">
            <a:solidFill>
              <a:srgbClr val="969696"/>
            </a:solidFill>
            <a:prstDash val="solid"/>
            <a:round/>
            <a:headEnd type="none" w="med" len="med"/>
            <a:tailEnd type="none" w="med" len="med"/>
          </a:ln>
          <a:effectLst/>
        </p:spPr>
        <p:txBody>
          <a:bodyPr rtlCol="0" anchor="ctr"/>
          <a:lstStyle/>
          <a:p>
            <a:pPr algn="ctr"/>
            <a:endParaRPr lang="en-GB"/>
          </a:p>
        </p:txBody>
      </p:sp>
      <p:pic>
        <p:nvPicPr>
          <p:cNvPr id="5" name="Picture 4" descr="earth-11009_640.jpg"/>
          <p:cNvPicPr>
            <a:picLocks noChangeAspect="1"/>
          </p:cNvPicPr>
          <p:nvPr/>
        </p:nvPicPr>
        <p:blipFill>
          <a:blip r:embed="rId3"/>
          <a:stretch>
            <a:fillRect/>
          </a:stretch>
        </p:blipFill>
        <p:spPr>
          <a:xfrm>
            <a:off x="2590799" y="6"/>
            <a:ext cx="6894284" cy="6839712"/>
          </a:xfrm>
          <a:prstGeom prst="rect">
            <a:avLst/>
          </a:prstGeom>
          <a:solidFill>
            <a:schemeClr val="tx1"/>
          </a:solidFill>
          <a:ln>
            <a:solidFill>
              <a:schemeClr val="tx1"/>
            </a:solidFill>
          </a:ln>
        </p:spPr>
      </p:pic>
      <p:sp>
        <p:nvSpPr>
          <p:cNvPr id="3" name="Rectangle 2"/>
          <p:cNvSpPr>
            <a:spLocks/>
          </p:cNvSpPr>
          <p:nvPr/>
        </p:nvSpPr>
        <p:spPr>
          <a:xfrm>
            <a:off x="6028324" y="152400"/>
            <a:ext cx="4572000" cy="1046440"/>
          </a:xfrm>
          <a:prstGeom prst="rect">
            <a:avLst/>
          </a:prstGeom>
        </p:spPr>
        <p:txBody>
          <a:bodyPr>
            <a:spAutoFit/>
          </a:bodyPr>
          <a:lstStyle/>
          <a:p>
            <a:pPr marL="233363" lvl="1" indent="-233363" algn="r">
              <a:defRPr>
                <a:uFillTx/>
              </a:defRPr>
            </a:pPr>
            <a:r>
              <a:rPr lang="en-US" sz="2400" dirty="0">
                <a:solidFill>
                  <a:srgbClr val="FFFFFF"/>
                </a:solidFill>
              </a:rPr>
              <a:t>George </a:t>
            </a:r>
            <a:r>
              <a:rPr lang="en-US" sz="2400" dirty="0" err="1">
                <a:solidFill>
                  <a:srgbClr val="FFFFFF"/>
                </a:solidFill>
              </a:rPr>
              <a:t>Percivall</a:t>
            </a:r>
            <a:endParaRPr lang="en-US" sz="2400" dirty="0">
              <a:solidFill>
                <a:srgbClr val="FFFFFF"/>
              </a:solidFill>
            </a:endParaRPr>
          </a:p>
          <a:p>
            <a:pPr marL="233363" lvl="1" indent="-233363" algn="r">
              <a:defRPr>
                <a:uFillTx/>
              </a:defRPr>
            </a:pPr>
            <a:r>
              <a:rPr lang="en-US" sz="2400" dirty="0">
                <a:solidFill>
                  <a:srgbClr val="FFFFFF"/>
                </a:solidFill>
              </a:rPr>
              <a:t>	</a:t>
            </a:r>
            <a:r>
              <a:rPr lang="en-US" dirty="0">
                <a:solidFill>
                  <a:srgbClr val="FFFFFF"/>
                </a:solidFill>
                <a:latin typeface="Arial" charset="0"/>
                <a:hlinkClick r:id="rId4"/>
              </a:rPr>
              <a:t>percivall at ogc.org</a:t>
            </a:r>
            <a:r>
              <a:rPr lang="en-US" dirty="0">
                <a:solidFill>
                  <a:srgbClr val="FFFFFF"/>
                </a:solidFill>
                <a:latin typeface="Arial" charset="0"/>
              </a:rPr>
              <a:t> </a:t>
            </a:r>
          </a:p>
          <a:p>
            <a:pPr marL="233363" lvl="1" indent="-233363" algn="r">
              <a:defRPr>
                <a:uFillTx/>
              </a:defRPr>
            </a:pPr>
            <a:r>
              <a:rPr lang="en-US" dirty="0">
                <a:solidFill>
                  <a:srgbClr val="FFFFFF"/>
                </a:solidFill>
                <a:latin typeface="Arial" charset="0"/>
              </a:rPr>
              <a:t>	@</a:t>
            </a:r>
            <a:r>
              <a:rPr lang="en-US" dirty="0" err="1">
                <a:solidFill>
                  <a:srgbClr val="FFFFFF"/>
                </a:solidFill>
                <a:latin typeface="Arial" charset="0"/>
              </a:rPr>
              <a:t>percivall</a:t>
            </a:r>
          </a:p>
        </p:txBody>
      </p:sp>
      <p:sp>
        <p:nvSpPr>
          <p:cNvPr id="4" name="Footer Placeholder 3"/>
          <p:cNvSpPr>
            <a:spLocks noGrp="1"/>
          </p:cNvSpPr>
          <p:nvPr>
            <p:ph type="ftr" sz="quarter" idx="10"/>
          </p:nvPr>
        </p:nvSpPr>
        <p:spPr bwMode="auto">
          <a:xfrm>
            <a:off x="2973388" y="6553200"/>
            <a:ext cx="3200400" cy="2286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defPPr>
              <a:defRPr lang="en-US">
                <a:uFillTx/>
              </a:defRPr>
            </a:defPPr>
            <a:lvl1pPr marL="0" algn="ctr" defTabSz="457200" rtl="0" eaLnBrk="0" latinLnBrk="0" hangingPunct="0">
              <a:defRPr sz="900" b="0" kern="1200">
                <a:solidFill>
                  <a:srgbClr val="092E5C"/>
                </a:solidFill>
                <a:uFillTx/>
                <a:latin typeface="Arial" charset="0"/>
                <a:ea typeface="+mn-ea"/>
                <a:cs typeface="+mn-cs"/>
              </a:defRPr>
            </a:lvl1pPr>
            <a:lvl2pPr marL="457200" algn="l" defTabSz="457200" rtl="0" eaLnBrk="1" latinLnBrk="0" hangingPunct="1">
              <a:defRPr sz="1800" kern="1200">
                <a:solidFill>
                  <a:schemeClr val="tx1"/>
                </a:solidFill>
                <a:uFillTx/>
                <a:latin typeface="+mn-lt"/>
                <a:ea typeface="+mn-ea"/>
                <a:cs typeface="+mn-cs"/>
              </a:defRPr>
            </a:lvl2pPr>
            <a:lvl3pPr marL="914400" algn="l" defTabSz="457200" rtl="0" eaLnBrk="1" latinLnBrk="0" hangingPunct="1">
              <a:defRPr sz="1800" kern="1200">
                <a:solidFill>
                  <a:schemeClr val="tx1"/>
                </a:solidFill>
                <a:uFillTx/>
                <a:latin typeface="+mn-lt"/>
                <a:ea typeface="+mn-ea"/>
                <a:cs typeface="+mn-cs"/>
              </a:defRPr>
            </a:lvl3pPr>
            <a:lvl4pPr marL="1371600" algn="l" defTabSz="457200" rtl="0" eaLnBrk="1" latinLnBrk="0" hangingPunct="1">
              <a:defRPr sz="1800" kern="1200">
                <a:solidFill>
                  <a:schemeClr val="tx1"/>
                </a:solidFill>
                <a:uFillTx/>
                <a:latin typeface="+mn-lt"/>
                <a:ea typeface="+mn-ea"/>
                <a:cs typeface="+mn-cs"/>
              </a:defRPr>
            </a:lvl4pPr>
            <a:lvl5pPr marL="1828800" algn="l" defTabSz="457200" rtl="0" eaLnBrk="1" latinLnBrk="0" hangingPunct="1">
              <a:defRPr sz="1800" kern="1200">
                <a:solidFill>
                  <a:schemeClr val="tx1"/>
                </a:solidFill>
                <a:uFillTx/>
                <a:latin typeface="+mn-lt"/>
                <a:ea typeface="+mn-ea"/>
                <a:cs typeface="+mn-cs"/>
              </a:defRPr>
            </a:lvl5pPr>
            <a:lvl6pPr marL="2286000" algn="l" defTabSz="457200" rtl="0" eaLnBrk="1" latinLnBrk="0" hangingPunct="1">
              <a:defRPr sz="1800" kern="1200">
                <a:solidFill>
                  <a:schemeClr val="tx1"/>
                </a:solidFill>
                <a:uFillTx/>
                <a:latin typeface="+mn-lt"/>
                <a:ea typeface="+mn-ea"/>
                <a:cs typeface="+mn-cs"/>
              </a:defRPr>
            </a:lvl6pPr>
            <a:lvl7pPr marL="2743200" algn="l" defTabSz="457200" rtl="0" eaLnBrk="1" latinLnBrk="0" hangingPunct="1">
              <a:defRPr sz="1800" kern="1200">
                <a:solidFill>
                  <a:schemeClr val="tx1"/>
                </a:solidFill>
                <a:uFillTx/>
                <a:latin typeface="+mn-lt"/>
                <a:ea typeface="+mn-ea"/>
                <a:cs typeface="+mn-cs"/>
              </a:defRPr>
            </a:lvl7pPr>
            <a:lvl8pPr marL="3200400" algn="l" defTabSz="457200" rtl="0" eaLnBrk="1" latinLnBrk="0" hangingPunct="1">
              <a:defRPr sz="1800" kern="1200">
                <a:solidFill>
                  <a:schemeClr val="tx1"/>
                </a:solidFill>
                <a:uFillTx/>
                <a:latin typeface="+mn-lt"/>
                <a:ea typeface="+mn-ea"/>
                <a:cs typeface="+mn-cs"/>
              </a:defRPr>
            </a:lvl8pPr>
            <a:lvl9pPr marL="3657600" algn="l" defTabSz="457200" rtl="0" eaLnBrk="1" latinLnBrk="0" hangingPunct="1">
              <a:defRPr sz="1800" kern="1200">
                <a:solidFill>
                  <a:schemeClr val="tx1"/>
                </a:solidFill>
                <a:uFillTx/>
                <a:latin typeface="+mn-lt"/>
                <a:ea typeface="+mn-ea"/>
                <a:cs typeface="+mn-cs"/>
              </a:defRPr>
            </a:lvl9pPr>
          </a:lstStyle>
          <a:p>
            <a:pPr>
              <a:defRPr>
                <a:uFillTx/>
              </a:defRPr>
            </a:pPr>
            <a:r>
              <a:rPr lang="en-US" altLang="en-US"/>
              <a:t>Copyright © 2019 Open Geospatial Consortium</a:t>
            </a:r>
            <a:endParaRPr lang="en-US" altLang="en-US" dirty="0">
              <a:uFillTx/>
            </a:endParaRPr>
          </a:p>
        </p:txBody>
      </p:sp>
    </p:spTree>
    <p:extLst>
      <p:ext uri="{BB962C8B-B14F-4D97-AF65-F5344CB8AC3E}">
        <p14:creationId xmlns:p14="http://schemas.microsoft.com/office/powerpoint/2010/main" val="119787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646328" y="1066806"/>
            <a:ext cx="4343785" cy="1676400"/>
          </a:xfrm>
          <a:prstGeom prst="rect">
            <a:avLst/>
          </a:prstGeom>
          <a:noFill/>
          <a:ln>
            <a:noFill/>
          </a:ln>
          <a:effectLst/>
        </p:spPr>
        <p:txBody>
          <a:bodyPr/>
          <a:lstStyle>
            <a:lvl1pPr marL="233363" indent="-227013">
              <a:tabLst>
                <a:tab pos="233363" algn="l"/>
                <a:tab pos="681038"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Lst>
              <a:defRPr sz="2400">
                <a:solidFill>
                  <a:srgbClr val="000000"/>
                </a:solidFill>
                <a:latin typeface="Times New Roman" charset="0"/>
                <a:ea typeface="ＭＳ Ｐゴシック" charset="0"/>
                <a:cs typeface="DejaVu Sans" charset="0"/>
              </a:defRPr>
            </a:lvl1pPr>
            <a:lvl2pPr>
              <a:tabLst>
                <a:tab pos="233363" algn="l"/>
                <a:tab pos="681038"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Lst>
              <a:defRPr sz="2400">
                <a:solidFill>
                  <a:srgbClr val="000000"/>
                </a:solidFill>
                <a:latin typeface="Times New Roman" charset="0"/>
                <a:ea typeface="ＭＳ Ｐゴシック" charset="0"/>
                <a:cs typeface="DejaVu Sans" charset="0"/>
              </a:defRPr>
            </a:lvl2pPr>
            <a:lvl3pPr>
              <a:tabLst>
                <a:tab pos="233363" algn="l"/>
                <a:tab pos="681038"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Lst>
              <a:defRPr sz="2400">
                <a:solidFill>
                  <a:srgbClr val="000000"/>
                </a:solidFill>
                <a:latin typeface="Times New Roman" charset="0"/>
                <a:ea typeface="ＭＳ Ｐゴシック" charset="0"/>
                <a:cs typeface="DejaVu Sans" charset="0"/>
              </a:defRPr>
            </a:lvl3pPr>
            <a:lvl4pPr>
              <a:tabLst>
                <a:tab pos="233363" algn="l"/>
                <a:tab pos="681038"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Lst>
              <a:defRPr sz="2400">
                <a:solidFill>
                  <a:srgbClr val="000000"/>
                </a:solidFill>
                <a:latin typeface="Times New Roman" charset="0"/>
                <a:ea typeface="ＭＳ Ｐゴシック" charset="0"/>
                <a:cs typeface="DejaVu Sans" charset="0"/>
              </a:defRPr>
            </a:lvl4pPr>
            <a:lvl5pPr>
              <a:tabLst>
                <a:tab pos="233363" algn="l"/>
                <a:tab pos="681038"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Lst>
              <a:defRPr sz="2400">
                <a:solidFill>
                  <a:srgbClr val="000000"/>
                </a:solidFill>
                <a:latin typeface="Times New Roman" charset="0"/>
                <a:ea typeface="ＭＳ Ｐゴシック" charset="0"/>
                <a:cs typeface="DejaVu Sans"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charset="0"/>
              <a:tabLst>
                <a:tab pos="233363" algn="l"/>
                <a:tab pos="681038"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Lst>
              <a:defRPr sz="2400">
                <a:solidFill>
                  <a:srgbClr val="000000"/>
                </a:solidFill>
                <a:latin typeface="Times New Roman" charset="0"/>
                <a:ea typeface="ＭＳ Ｐゴシック" charset="0"/>
                <a:cs typeface="DejaVu Sans"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charset="0"/>
              <a:tabLst>
                <a:tab pos="233363" algn="l"/>
                <a:tab pos="681038"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Lst>
              <a:defRPr sz="2400">
                <a:solidFill>
                  <a:srgbClr val="000000"/>
                </a:solidFill>
                <a:latin typeface="Times New Roman" charset="0"/>
                <a:ea typeface="ＭＳ Ｐゴシック" charset="0"/>
                <a:cs typeface="DejaVu Sans"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charset="0"/>
              <a:tabLst>
                <a:tab pos="233363" algn="l"/>
                <a:tab pos="681038"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Lst>
              <a:defRPr sz="2400">
                <a:solidFill>
                  <a:srgbClr val="000000"/>
                </a:solidFill>
                <a:latin typeface="Times New Roman" charset="0"/>
                <a:ea typeface="ＭＳ Ｐゴシック" charset="0"/>
                <a:cs typeface="DejaVu Sans"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charset="0"/>
              <a:tabLst>
                <a:tab pos="233363" algn="l"/>
                <a:tab pos="681038" algn="l"/>
                <a:tab pos="1130300" algn="l"/>
                <a:tab pos="1579563" algn="l"/>
                <a:tab pos="2028825" algn="l"/>
                <a:tab pos="2478088" algn="l"/>
                <a:tab pos="2927350" algn="l"/>
                <a:tab pos="3376613" algn="l"/>
                <a:tab pos="3825875" algn="l"/>
                <a:tab pos="4275138" algn="l"/>
                <a:tab pos="4724400" algn="l"/>
                <a:tab pos="5173663" algn="l"/>
                <a:tab pos="5622925" algn="l"/>
                <a:tab pos="6072188" algn="l"/>
                <a:tab pos="6521450" algn="l"/>
                <a:tab pos="6970713" algn="l"/>
                <a:tab pos="7419975" algn="l"/>
                <a:tab pos="7869238" algn="l"/>
                <a:tab pos="8318500" algn="l"/>
                <a:tab pos="8767763" algn="l"/>
                <a:tab pos="9217025" algn="l"/>
              </a:tabLst>
              <a:defRPr sz="2400">
                <a:solidFill>
                  <a:srgbClr val="000000"/>
                </a:solidFill>
                <a:latin typeface="Times New Roman" charset="0"/>
                <a:ea typeface="ＭＳ Ｐゴシック" charset="0"/>
                <a:cs typeface="DejaVu Sans" charset="0"/>
              </a:defRPr>
            </a:lvl9pPr>
          </a:lstStyle>
          <a:p>
            <a:pPr algn="ctr" fontAlgn="base">
              <a:lnSpc>
                <a:spcPct val="90000"/>
              </a:lnSpc>
              <a:spcBef>
                <a:spcPts val="600"/>
              </a:spcBef>
              <a:spcAft>
                <a:spcPct val="0"/>
              </a:spcAft>
              <a:buClrTx/>
              <a:defRPr/>
            </a:pPr>
            <a:r>
              <a:rPr lang="en-GB" sz="2000" b="1" kern="1200" dirty="0">
                <a:solidFill>
                  <a:srgbClr val="0033CC"/>
                </a:solidFill>
                <a:latin typeface="Arial" charset="0"/>
              </a:rPr>
              <a:t>Web Map Service (WMS)</a:t>
            </a:r>
          </a:p>
          <a:p>
            <a:pPr algn="ctr" fontAlgn="base">
              <a:lnSpc>
                <a:spcPct val="90000"/>
              </a:lnSpc>
              <a:spcBef>
                <a:spcPts val="600"/>
              </a:spcBef>
              <a:spcAft>
                <a:spcPct val="0"/>
              </a:spcAft>
              <a:buClrTx/>
              <a:defRPr/>
            </a:pPr>
            <a:r>
              <a:rPr lang="en-GB" sz="2000" b="1" kern="1200" dirty="0">
                <a:solidFill>
                  <a:srgbClr val="0033CC"/>
                </a:solidFill>
                <a:latin typeface="Arial" charset="0"/>
              </a:rPr>
              <a:t>Web Map Tile Service (WMTS)</a:t>
            </a:r>
          </a:p>
          <a:p>
            <a:pPr marL="6350" indent="0" algn="ctr" fontAlgn="base">
              <a:lnSpc>
                <a:spcPct val="90000"/>
              </a:lnSpc>
              <a:spcBef>
                <a:spcPts val="600"/>
              </a:spcBef>
              <a:spcAft>
                <a:spcPct val="0"/>
              </a:spcAft>
              <a:buClr>
                <a:srgbClr val="092E5C"/>
              </a:buClr>
              <a:defRPr/>
            </a:pPr>
            <a:r>
              <a:rPr lang="en-GB" sz="2000" b="1" kern="1200" dirty="0">
                <a:solidFill>
                  <a:srgbClr val="0033CC"/>
                </a:solidFill>
                <a:latin typeface="Arial" charset="0"/>
              </a:rPr>
              <a:t>Web Feature Service (WFS)</a:t>
            </a:r>
          </a:p>
          <a:p>
            <a:pPr marL="6350" indent="0" algn="ctr" fontAlgn="base">
              <a:lnSpc>
                <a:spcPct val="90000"/>
              </a:lnSpc>
              <a:spcBef>
                <a:spcPts val="600"/>
              </a:spcBef>
              <a:spcAft>
                <a:spcPct val="0"/>
              </a:spcAft>
              <a:buClr>
                <a:srgbClr val="092E5C"/>
              </a:buClr>
              <a:defRPr/>
            </a:pPr>
            <a:r>
              <a:rPr lang="en-GB" sz="2000" b="1" kern="1200" dirty="0">
                <a:solidFill>
                  <a:srgbClr val="0033CC"/>
                </a:solidFill>
                <a:latin typeface="Arial" charset="0"/>
              </a:rPr>
              <a:t>Web Coverage Service (WCS) </a:t>
            </a:r>
          </a:p>
          <a:p>
            <a:pPr marL="6350" indent="0" algn="ctr" fontAlgn="base">
              <a:lnSpc>
                <a:spcPct val="90000"/>
              </a:lnSpc>
              <a:spcBef>
                <a:spcPts val="600"/>
              </a:spcBef>
              <a:spcAft>
                <a:spcPct val="0"/>
              </a:spcAft>
              <a:buClr>
                <a:srgbClr val="092E5C"/>
              </a:buClr>
              <a:defRPr/>
            </a:pPr>
            <a:r>
              <a:rPr lang="en-GB" sz="2000" kern="1200" dirty="0">
                <a:solidFill>
                  <a:schemeClr val="tx1"/>
                </a:solidFill>
                <a:latin typeface="Arial" charset="0"/>
              </a:rPr>
              <a:t>KML, GML, </a:t>
            </a:r>
            <a:r>
              <a:rPr lang="en-GB" sz="2000" kern="1200" dirty="0" err="1">
                <a:solidFill>
                  <a:schemeClr val="tx1"/>
                </a:solidFill>
                <a:latin typeface="Arial" charset="0"/>
              </a:rPr>
              <a:t>GeoPackage</a:t>
            </a:r>
            <a:endParaRPr lang="en-GB" sz="2000" kern="1200" dirty="0">
              <a:solidFill>
                <a:schemeClr val="tx1"/>
              </a:solidFill>
              <a:latin typeface="Arial" charset="0"/>
            </a:endParaRPr>
          </a:p>
          <a:p>
            <a:pPr marL="6350" indent="0" algn="ctr" fontAlgn="base">
              <a:lnSpc>
                <a:spcPct val="90000"/>
              </a:lnSpc>
              <a:spcBef>
                <a:spcPts val="600"/>
              </a:spcBef>
              <a:spcAft>
                <a:spcPct val="0"/>
              </a:spcAft>
              <a:buClr>
                <a:srgbClr val="092E5C"/>
              </a:buClr>
              <a:defRPr/>
            </a:pPr>
            <a:r>
              <a:rPr lang="en-GB" sz="2000" kern="1200" dirty="0" err="1">
                <a:solidFill>
                  <a:schemeClr val="tx1"/>
                </a:solidFill>
                <a:latin typeface="Arial" charset="0"/>
              </a:rPr>
              <a:t>GeoTIFF</a:t>
            </a:r>
            <a:r>
              <a:rPr lang="en-GB" sz="2000" kern="1200" dirty="0">
                <a:solidFill>
                  <a:schemeClr val="tx1"/>
                </a:solidFill>
                <a:latin typeface="Arial" charset="0"/>
              </a:rPr>
              <a:t>, </a:t>
            </a:r>
            <a:r>
              <a:rPr lang="en-GB" sz="2000" kern="1200" dirty="0" err="1">
                <a:solidFill>
                  <a:schemeClr val="tx1"/>
                </a:solidFill>
                <a:latin typeface="Arial" charset="0"/>
              </a:rPr>
              <a:t>NetCDF</a:t>
            </a:r>
            <a:r>
              <a:rPr lang="en-GB" sz="2000" kern="1200" dirty="0">
                <a:solidFill>
                  <a:schemeClr val="tx1"/>
                </a:solidFill>
                <a:latin typeface="Arial" charset="0"/>
              </a:rPr>
              <a:t>, HDF</a:t>
            </a:r>
          </a:p>
        </p:txBody>
      </p:sp>
      <p:pic>
        <p:nvPicPr>
          <p:cNvPr id="34" name="Picture 2">
            <a:extLst>
              <a:ext uri="{FF2B5EF4-FFF2-40B4-BE49-F238E27FC236}">
                <a16:creationId xmlns:a16="http://schemas.microsoft.com/office/drawing/2014/main" id="{FF0AAEEC-BD46-614E-8AC0-53ED1673871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456863" y="3309779"/>
            <a:ext cx="3345877" cy="2010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4" cstate="print"/>
          <a:srcRect/>
          <a:stretch>
            <a:fillRect/>
          </a:stretch>
        </p:blipFill>
        <p:spPr bwMode="auto">
          <a:xfrm>
            <a:off x="6974107" y="3160799"/>
            <a:ext cx="3279387" cy="2403849"/>
          </a:xfrm>
          <a:prstGeom prst="rect">
            <a:avLst/>
          </a:prstGeom>
          <a:noFill/>
          <a:ln w="9525">
            <a:noFill/>
            <a:miter lim="800000"/>
            <a:headEnd/>
            <a:tailEnd/>
          </a:ln>
        </p:spPr>
      </p:pic>
      <p:sp>
        <p:nvSpPr>
          <p:cNvPr id="30" name="TextBox 29"/>
          <p:cNvSpPr txBox="1">
            <a:spLocks noChangeArrowheads="1"/>
          </p:cNvSpPr>
          <p:nvPr/>
        </p:nvSpPr>
        <p:spPr bwMode="auto">
          <a:xfrm>
            <a:off x="1501846" y="5147707"/>
            <a:ext cx="1295400" cy="683264"/>
          </a:xfrm>
          <a:prstGeom prst="rect">
            <a:avLst/>
          </a:prstGeom>
          <a:noFill/>
          <a:ln w="9525">
            <a:noFill/>
            <a:miter lim="800000"/>
            <a:headEnd/>
            <a:tailEnd/>
          </a:ln>
        </p:spPr>
        <p:txBody>
          <a:bodyPr wrap="square">
            <a:spAutoFit/>
          </a:bodyPr>
          <a:lstStyle/>
          <a:p>
            <a:pPr algn="ctr" eaLnBrk="0" fontAlgn="base" hangingPunct="0">
              <a:spcBef>
                <a:spcPct val="20000"/>
              </a:spcBef>
              <a:spcAft>
                <a:spcPct val="0"/>
              </a:spcAft>
              <a:buClr>
                <a:srgbClr val="092E5C"/>
              </a:buClr>
            </a:pPr>
            <a:r>
              <a:rPr lang="en-US" sz="1200" b="1" kern="1200">
                <a:latin typeface="CG Times" charset="0"/>
                <a:ea typeface="MS PGothic" pitchFamily="34" charset="-128"/>
                <a:cs typeface="+mn-cs"/>
              </a:rPr>
              <a:t>Emergency / </a:t>
            </a:r>
          </a:p>
          <a:p>
            <a:pPr algn="ctr" eaLnBrk="0" fontAlgn="base" hangingPunct="0">
              <a:spcBef>
                <a:spcPct val="20000"/>
              </a:spcBef>
              <a:spcAft>
                <a:spcPct val="0"/>
              </a:spcAft>
              <a:buClr>
                <a:srgbClr val="092E5C"/>
              </a:buClr>
            </a:pPr>
            <a:r>
              <a:rPr lang="en-US" sz="1200" b="1" kern="1200">
                <a:latin typeface="CG Times" charset="0"/>
                <a:ea typeface="MS PGothic" pitchFamily="34" charset="-128"/>
                <a:cs typeface="+mn-cs"/>
              </a:rPr>
              <a:t>Disaster Management</a:t>
            </a:r>
          </a:p>
        </p:txBody>
      </p:sp>
      <p:sp>
        <p:nvSpPr>
          <p:cNvPr id="27649" name="Text Box 1"/>
          <p:cNvSpPr txBox="1">
            <a:spLocks noChangeArrowheads="1"/>
          </p:cNvSpPr>
          <p:nvPr/>
        </p:nvSpPr>
        <p:spPr bwMode="auto">
          <a:xfrm>
            <a:off x="1870075" y="111125"/>
            <a:ext cx="84582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5pPr>
            <a:lvl6pPr marL="2514600" indent="-228600" defTabSz="449263" eaLnBrk="0" fontAlgn="base" hangingPunct="0">
              <a:lnSpc>
                <a:spcPct val="10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6pPr>
            <a:lvl7pPr marL="2971800" indent="-228600" defTabSz="449263" eaLnBrk="0" fontAlgn="base" hangingPunct="0">
              <a:lnSpc>
                <a:spcPct val="10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7pPr>
            <a:lvl8pPr marL="3429000" indent="-228600" defTabSz="449263" eaLnBrk="0" fontAlgn="base" hangingPunct="0">
              <a:lnSpc>
                <a:spcPct val="10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8pPr>
            <a:lvl9pPr marL="3886200" indent="-228600" defTabSz="449263" eaLnBrk="0" fontAlgn="base" hangingPunct="0">
              <a:lnSpc>
                <a:spcPct val="102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charset="0"/>
                <a:ea typeface="ＭＳ Ｐゴシック" charset="0"/>
                <a:cs typeface="DejaVu Sans" charset="0"/>
              </a:defRPr>
            </a:lvl9pPr>
          </a:lstStyle>
          <a:p>
            <a:pPr algn="ctr" fontAlgn="base">
              <a:lnSpc>
                <a:spcPct val="110000"/>
              </a:lnSpc>
              <a:spcBef>
                <a:spcPct val="0"/>
              </a:spcBef>
              <a:spcAft>
                <a:spcPct val="0"/>
              </a:spcAft>
              <a:buClrTx/>
              <a:defRPr/>
            </a:pPr>
            <a:endParaRPr lang="en-US" sz="1800" b="1" kern="1200">
              <a:solidFill>
                <a:srgbClr val="092E5C"/>
              </a:solidFill>
              <a:latin typeface="Arial" charset="0"/>
              <a:ea typeface="굴림" charset="0"/>
              <a:cs typeface="굴림" charset="0"/>
            </a:endParaRPr>
          </a:p>
        </p:txBody>
      </p:sp>
      <p:sp>
        <p:nvSpPr>
          <p:cNvPr id="27651" name="Rectangle 3"/>
          <p:cNvSpPr>
            <a:spLocks noChangeArrowheads="1"/>
          </p:cNvSpPr>
          <p:nvPr/>
        </p:nvSpPr>
        <p:spPr bwMode="auto">
          <a:xfrm>
            <a:off x="1524000" y="0"/>
            <a:ext cx="9144000" cy="1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buClrTx/>
              <a:defRPr/>
            </a:pPr>
            <a:endParaRPr lang="en-US" sz="1000" b="1" kern="1200">
              <a:latin typeface="CG Times" charset="0"/>
              <a:ea typeface="MS PGothic" pitchFamily="34" charset="-128"/>
              <a:cs typeface="+mn-cs"/>
            </a:endParaRPr>
          </a:p>
        </p:txBody>
      </p:sp>
      <p:sp>
        <p:nvSpPr>
          <p:cNvPr id="2" name="Title 1"/>
          <p:cNvSpPr>
            <a:spLocks noGrp="1"/>
          </p:cNvSpPr>
          <p:nvPr>
            <p:ph type="title"/>
          </p:nvPr>
        </p:nvSpPr>
        <p:spPr/>
        <p:txBody>
          <a:bodyPr/>
          <a:lstStyle/>
          <a:p>
            <a:r>
              <a:rPr lang="en-US" dirty="0"/>
              <a:t>Millions of Geospatial Datasets on &gt;200K Servers</a:t>
            </a:r>
          </a:p>
        </p:txBody>
      </p:sp>
      <p:sp>
        <p:nvSpPr>
          <p:cNvPr id="10" name="Title 1"/>
          <p:cNvSpPr txBox="1">
            <a:spLocks/>
          </p:cNvSpPr>
          <p:nvPr/>
        </p:nvSpPr>
        <p:spPr>
          <a:xfrm>
            <a:off x="1847850" y="-152400"/>
            <a:ext cx="8496300" cy="1143000"/>
          </a:xfrm>
          <a:prstGeom prst="rect">
            <a:avLst/>
          </a:prstGeom>
        </p:spPr>
        <p:txBody>
          <a:bodyPr>
            <a:normAutofit fontScale="97500"/>
          </a:bodyPr>
          <a:lst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ＭＳ Ｐゴシック" charset="0"/>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ＭＳ Ｐゴシック" charset="0"/>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ＭＳ Ｐゴシック" charset="0"/>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ＭＳ Ｐゴシック" charset="0"/>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ＭＳ Ｐゴシック" charset="0"/>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a:lstStyle>
          <a:p>
            <a:pPr>
              <a:buClrTx/>
              <a:defRPr/>
            </a:pPr>
            <a:endParaRPr lang="en-US" sz="3600" b="1" kern="1200">
              <a:latin typeface="Arial"/>
            </a:endParaRPr>
          </a:p>
        </p:txBody>
      </p:sp>
      <p:grpSp>
        <p:nvGrpSpPr>
          <p:cNvPr id="6" name="Group 5"/>
          <p:cNvGrpSpPr/>
          <p:nvPr/>
        </p:nvGrpSpPr>
        <p:grpSpPr>
          <a:xfrm>
            <a:off x="5486400" y="4730435"/>
            <a:ext cx="2438400" cy="1752600"/>
            <a:chOff x="6553200" y="4267200"/>
            <a:chExt cx="2438400" cy="1752600"/>
          </a:xfrm>
        </p:grpSpPr>
        <p:pic>
          <p:nvPicPr>
            <p:cNvPr id="17" name="Picture 4" descr="C:\Documents and Settings\Administrator\My Documents\My Pictures\eurocontrol skyview2 example.gif"/>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a:xfrm>
              <a:off x="6553200" y="4267200"/>
              <a:ext cx="2338764" cy="1752600"/>
            </a:xfrm>
            <a:prstGeom prst="rect">
              <a:avLst/>
            </a:prstGeom>
          </p:spPr>
        </p:pic>
        <p:sp>
          <p:nvSpPr>
            <p:cNvPr id="23" name="Rectangle 12"/>
            <p:cNvSpPr>
              <a:spLocks noChangeArrowheads="1"/>
            </p:cNvSpPr>
            <p:nvPr/>
          </p:nvSpPr>
          <p:spPr bwMode="auto">
            <a:xfrm>
              <a:off x="7620000" y="4267200"/>
              <a:ext cx="1371600"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fontAlgn="base">
                <a:spcBef>
                  <a:spcPct val="0"/>
                </a:spcBef>
                <a:spcAft>
                  <a:spcPct val="0"/>
                </a:spcAft>
                <a:buClrTx/>
              </a:pPr>
              <a:r>
                <a:rPr lang="en-US" sz="1100" b="1" kern="1200" err="1">
                  <a:latin typeface="CG Times" charset="0"/>
                  <a:ea typeface="MS PGothic" pitchFamily="34" charset="-128"/>
                  <a:cs typeface="+mn-cs"/>
                </a:rPr>
                <a:t>Eurocontrol</a:t>
              </a:r>
              <a:endParaRPr lang="en-US" sz="1100" b="1" kern="1200">
                <a:latin typeface="CG Times" charset="0"/>
                <a:ea typeface="MS PGothic" pitchFamily="34" charset="-128"/>
                <a:cs typeface="+mn-cs"/>
              </a:endParaRPr>
            </a:p>
          </p:txBody>
        </p:sp>
      </p:grpSp>
      <p:grpSp>
        <p:nvGrpSpPr>
          <p:cNvPr id="4" name="Group 3"/>
          <p:cNvGrpSpPr/>
          <p:nvPr/>
        </p:nvGrpSpPr>
        <p:grpSpPr>
          <a:xfrm>
            <a:off x="985107" y="1352992"/>
            <a:ext cx="2507715" cy="1963379"/>
            <a:chOff x="76200" y="4572000"/>
            <a:chExt cx="2219575" cy="1676400"/>
          </a:xfrm>
        </p:grpSpPr>
        <p:pic>
          <p:nvPicPr>
            <p:cNvPr id="26"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200" y="4572000"/>
              <a:ext cx="2219575"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16"/>
            <p:cNvSpPr txBox="1">
              <a:spLocks noChangeArrowheads="1"/>
            </p:cNvSpPr>
            <p:nvPr/>
          </p:nvSpPr>
          <p:spPr bwMode="auto">
            <a:xfrm>
              <a:off x="152400" y="4572000"/>
              <a:ext cx="12360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000" b="1">
                  <a:solidFill>
                    <a:schemeClr val="tx1"/>
                  </a:solidFill>
                  <a:latin typeface="CG Times" charset="0"/>
                  <a:ea typeface="MS PGothic" charset="0"/>
                  <a:cs typeface="MS PGothic" charset="0"/>
                </a:defRPr>
              </a:lvl1pPr>
              <a:lvl2pPr marL="742950" indent="-285750" eaLnBrk="0" hangingPunct="0">
                <a:defRPr sz="1000" b="1">
                  <a:solidFill>
                    <a:schemeClr val="tx1"/>
                  </a:solidFill>
                  <a:latin typeface="CG Times" charset="0"/>
                  <a:ea typeface="MS PGothic" charset="0"/>
                  <a:cs typeface="MS PGothic" charset="0"/>
                </a:defRPr>
              </a:lvl2pPr>
              <a:lvl3pPr marL="1143000" indent="-228600" eaLnBrk="0" hangingPunct="0">
                <a:defRPr sz="1000" b="1">
                  <a:solidFill>
                    <a:schemeClr val="tx1"/>
                  </a:solidFill>
                  <a:latin typeface="CG Times" charset="0"/>
                  <a:ea typeface="MS PGothic" charset="0"/>
                  <a:cs typeface="MS PGothic" charset="0"/>
                </a:defRPr>
              </a:lvl3pPr>
              <a:lvl4pPr marL="1600200" indent="-228600" eaLnBrk="0" hangingPunct="0">
                <a:defRPr sz="1000" b="1">
                  <a:solidFill>
                    <a:schemeClr val="tx1"/>
                  </a:solidFill>
                  <a:latin typeface="CG Times" charset="0"/>
                  <a:ea typeface="MS PGothic" charset="0"/>
                  <a:cs typeface="MS PGothic" charset="0"/>
                </a:defRPr>
              </a:lvl4pPr>
              <a:lvl5pPr marL="2057400" indent="-228600" eaLnBrk="0" hangingPunct="0">
                <a:defRPr sz="1000" b="1">
                  <a:solidFill>
                    <a:schemeClr val="tx1"/>
                  </a:solidFill>
                  <a:latin typeface="CG Times" charset="0"/>
                  <a:ea typeface="MS PGothic" charset="0"/>
                  <a:cs typeface="MS PGothic" charset="0"/>
                </a:defRPr>
              </a:lvl5pPr>
              <a:lvl6pPr marL="2514600" indent="-228600" eaLnBrk="0" fontAlgn="base" hangingPunct="0">
                <a:spcBef>
                  <a:spcPct val="0"/>
                </a:spcBef>
                <a:spcAft>
                  <a:spcPct val="0"/>
                </a:spcAft>
                <a:defRPr sz="1000" b="1">
                  <a:solidFill>
                    <a:schemeClr val="tx1"/>
                  </a:solidFill>
                  <a:latin typeface="CG Times" charset="0"/>
                  <a:ea typeface="MS PGothic" charset="0"/>
                  <a:cs typeface="MS PGothic" charset="0"/>
                </a:defRPr>
              </a:lvl6pPr>
              <a:lvl7pPr marL="2971800" indent="-228600" eaLnBrk="0" fontAlgn="base" hangingPunct="0">
                <a:spcBef>
                  <a:spcPct val="0"/>
                </a:spcBef>
                <a:spcAft>
                  <a:spcPct val="0"/>
                </a:spcAft>
                <a:defRPr sz="1000" b="1">
                  <a:solidFill>
                    <a:schemeClr val="tx1"/>
                  </a:solidFill>
                  <a:latin typeface="CG Times" charset="0"/>
                  <a:ea typeface="MS PGothic" charset="0"/>
                  <a:cs typeface="MS PGothic" charset="0"/>
                </a:defRPr>
              </a:lvl7pPr>
              <a:lvl8pPr marL="3429000" indent="-228600" eaLnBrk="0" fontAlgn="base" hangingPunct="0">
                <a:spcBef>
                  <a:spcPct val="0"/>
                </a:spcBef>
                <a:spcAft>
                  <a:spcPct val="0"/>
                </a:spcAft>
                <a:defRPr sz="1000" b="1">
                  <a:solidFill>
                    <a:schemeClr val="tx1"/>
                  </a:solidFill>
                  <a:latin typeface="CG Times" charset="0"/>
                  <a:ea typeface="MS PGothic" charset="0"/>
                  <a:cs typeface="MS PGothic" charset="0"/>
                </a:defRPr>
              </a:lvl8pPr>
              <a:lvl9pPr marL="3886200" indent="-228600" eaLnBrk="0" fontAlgn="base" hangingPunct="0">
                <a:spcBef>
                  <a:spcPct val="0"/>
                </a:spcBef>
                <a:spcAft>
                  <a:spcPct val="0"/>
                </a:spcAft>
                <a:defRPr sz="1000" b="1">
                  <a:solidFill>
                    <a:schemeClr val="tx1"/>
                  </a:solidFill>
                  <a:latin typeface="CG Times" charset="0"/>
                  <a:ea typeface="MS PGothic" charset="0"/>
                  <a:cs typeface="MS PGothic" charset="0"/>
                </a:defRPr>
              </a:lvl9pPr>
            </a:lstStyle>
            <a:p>
              <a:pPr eaLnBrk="1" fontAlgn="base" hangingPunct="1">
                <a:spcBef>
                  <a:spcPct val="0"/>
                </a:spcBef>
                <a:spcAft>
                  <a:spcPct val="0"/>
                </a:spcAft>
                <a:buClrTx/>
              </a:pPr>
              <a:r>
                <a:rPr lang="en-US" sz="1200" kern="1200" err="1">
                  <a:solidFill>
                    <a:srgbClr val="000000"/>
                  </a:solidFill>
                </a:rPr>
                <a:t>OneGeology.Org</a:t>
              </a:r>
              <a:endParaRPr lang="en-US" sz="1200" kern="1200">
                <a:solidFill>
                  <a:srgbClr val="000000"/>
                </a:solidFill>
              </a:endParaRPr>
            </a:p>
          </p:txBody>
        </p:sp>
      </p:grpSp>
      <p:pic>
        <p:nvPicPr>
          <p:cNvPr id="31" name="Picture 3" descr="Camera_Ansicht2_small"/>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1415143" y="3177110"/>
            <a:ext cx="2067904" cy="1768233"/>
          </a:xfrm>
          <a:prstGeom prst="rect">
            <a:avLst/>
          </a:prstGeom>
          <a:noFill/>
          <a:ln>
            <a:solidFill>
              <a:srgbClr val="4F81BD"/>
            </a:solidFill>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057400" y="4380214"/>
            <a:ext cx="638316" cy="246221"/>
          </a:xfrm>
          <a:prstGeom prst="rect">
            <a:avLst/>
          </a:prstGeom>
          <a:solidFill>
            <a:schemeClr val="tx2">
              <a:lumMod val="25000"/>
              <a:lumOff val="75000"/>
            </a:schemeClr>
          </a:solidFill>
        </p:spPr>
        <p:txBody>
          <a:bodyPr wrap="none">
            <a:spAutoFit/>
          </a:bodyPr>
          <a:lstStyle/>
          <a:p>
            <a:pPr fontAlgn="base">
              <a:spcBef>
                <a:spcPct val="0"/>
              </a:spcBef>
              <a:spcAft>
                <a:spcPct val="0"/>
              </a:spcAft>
              <a:buClrTx/>
            </a:pPr>
            <a:r>
              <a:rPr lang="en-US" sz="1000" b="1" kern="1200">
                <a:latin typeface="CG Times" charset="0"/>
                <a:ea typeface="MS PGothic" pitchFamily="34" charset="-128"/>
                <a:cs typeface="+mn-cs"/>
              </a:rPr>
              <a:t>CityGML</a:t>
            </a:r>
          </a:p>
        </p:txBody>
      </p:sp>
      <p:pic>
        <p:nvPicPr>
          <p:cNvPr id="25"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97245" y="4639573"/>
            <a:ext cx="2507715" cy="1891013"/>
          </a:xfrm>
          <a:prstGeom prst="rect">
            <a:avLst/>
          </a:prstGeom>
          <a:noFill/>
          <a:ln w="9525">
            <a:noFill/>
            <a:miter lim="800000"/>
            <a:headEnd/>
            <a:tailEnd/>
          </a:ln>
        </p:spPr>
      </p:pic>
      <p:sp>
        <p:nvSpPr>
          <p:cNvPr id="32" name="TextBox 31"/>
          <p:cNvSpPr txBox="1">
            <a:spLocks noChangeArrowheads="1"/>
          </p:cNvSpPr>
          <p:nvPr/>
        </p:nvSpPr>
        <p:spPr bwMode="auto">
          <a:xfrm>
            <a:off x="5169882" y="6201362"/>
            <a:ext cx="2971800" cy="276999"/>
          </a:xfrm>
          <a:prstGeom prst="rect">
            <a:avLst/>
          </a:prstGeom>
          <a:solidFill>
            <a:srgbClr val="FFFFFF"/>
          </a:solidFill>
          <a:ln w="9525">
            <a:noFill/>
            <a:miter lim="800000"/>
            <a:headEnd/>
            <a:tailEnd/>
          </a:ln>
        </p:spPr>
        <p:txBody>
          <a:bodyPr wrap="square">
            <a:spAutoFit/>
          </a:bodyPr>
          <a:lstStyle/>
          <a:p>
            <a:pPr algn="ctr" eaLnBrk="0" fontAlgn="base" hangingPunct="0">
              <a:spcBef>
                <a:spcPct val="20000"/>
              </a:spcBef>
              <a:spcAft>
                <a:spcPct val="0"/>
              </a:spcAft>
              <a:buClr>
                <a:srgbClr val="092E5C"/>
              </a:buClr>
            </a:pPr>
            <a:r>
              <a:rPr lang="en-US" sz="1200" b="1" kern="1200">
                <a:latin typeface="CG Times" charset="0"/>
                <a:ea typeface="MS PGothic" pitchFamily="34" charset="-128"/>
                <a:cs typeface="+mn-cs"/>
              </a:rPr>
              <a:t>Aviation Flight Information / Safety</a:t>
            </a:r>
          </a:p>
        </p:txBody>
      </p:sp>
      <p:sp>
        <p:nvSpPr>
          <p:cNvPr id="28" name="TextBox 27"/>
          <p:cNvSpPr txBox="1"/>
          <p:nvPr/>
        </p:nvSpPr>
        <p:spPr>
          <a:xfrm>
            <a:off x="4038601" y="4715775"/>
            <a:ext cx="881973" cy="246221"/>
          </a:xfrm>
          <a:prstGeom prst="rect">
            <a:avLst/>
          </a:prstGeom>
          <a:noFill/>
        </p:spPr>
        <p:txBody>
          <a:bodyPr wrap="none" rtlCol="0">
            <a:spAutoFit/>
          </a:bodyPr>
          <a:lstStyle/>
          <a:p>
            <a:pPr fontAlgn="base">
              <a:spcBef>
                <a:spcPct val="0"/>
              </a:spcBef>
              <a:spcAft>
                <a:spcPct val="0"/>
              </a:spcAft>
              <a:buClrTx/>
            </a:pPr>
            <a:r>
              <a:rPr lang="en-US" sz="1000" b="1" kern="1200" dirty="0" err="1">
                <a:solidFill>
                  <a:schemeClr val="tx1"/>
                </a:solidFill>
                <a:latin typeface="CG Times" charset="0"/>
                <a:ea typeface="MS PGothic" pitchFamily="34" charset="-128"/>
                <a:cs typeface="+mn-cs"/>
              </a:rPr>
              <a:t>DigitalGlobe</a:t>
            </a:r>
            <a:endParaRPr lang="en-US" sz="1000" b="1" kern="1200" dirty="0">
              <a:solidFill>
                <a:schemeClr val="tx1"/>
              </a:solidFill>
              <a:latin typeface="CG Times" charset="0"/>
              <a:ea typeface="MS PGothic" pitchFamily="34" charset="-128"/>
              <a:cs typeface="+mn-cs"/>
            </a:endParaRPr>
          </a:p>
        </p:txBody>
      </p:sp>
      <p:sp>
        <p:nvSpPr>
          <p:cNvPr id="35" name="TextBox 34"/>
          <p:cNvSpPr txBox="1">
            <a:spLocks noChangeArrowheads="1"/>
          </p:cNvSpPr>
          <p:nvPr/>
        </p:nvSpPr>
        <p:spPr bwMode="auto">
          <a:xfrm>
            <a:off x="8110373" y="5657691"/>
            <a:ext cx="2038556" cy="461665"/>
          </a:xfrm>
          <a:prstGeom prst="rect">
            <a:avLst/>
          </a:prstGeom>
          <a:noFill/>
          <a:ln w="9525">
            <a:noFill/>
            <a:miter lim="800000"/>
            <a:headEnd/>
            <a:tailEnd/>
          </a:ln>
        </p:spPr>
        <p:txBody>
          <a:bodyPr wrap="square">
            <a:spAutoFit/>
          </a:bodyPr>
          <a:lstStyle/>
          <a:p>
            <a:pPr algn="ctr" eaLnBrk="0" fontAlgn="base" hangingPunct="0">
              <a:spcBef>
                <a:spcPct val="20000"/>
              </a:spcBef>
              <a:spcAft>
                <a:spcPct val="0"/>
              </a:spcAft>
              <a:buClr>
                <a:srgbClr val="092E5C"/>
              </a:buClr>
            </a:pPr>
            <a:r>
              <a:rPr lang="en-US" sz="1200" b="1" kern="1200" dirty="0">
                <a:latin typeface="CG Times" charset="0"/>
                <a:ea typeface="MS PGothic" pitchFamily="34" charset="-128"/>
                <a:cs typeface="+mn-cs"/>
              </a:rPr>
              <a:t>Meteorology, Hydrology, Ocean Monitoring</a:t>
            </a:r>
          </a:p>
        </p:txBody>
      </p:sp>
      <p:sp>
        <p:nvSpPr>
          <p:cNvPr id="9" name="TextBox 8"/>
          <p:cNvSpPr txBox="1"/>
          <p:nvPr/>
        </p:nvSpPr>
        <p:spPr>
          <a:xfrm>
            <a:off x="9932276" y="1730834"/>
            <a:ext cx="914400" cy="914400"/>
          </a:xfrm>
          <a:prstGeom prst="rect">
            <a:avLst/>
          </a:prstGeom>
          <a:noFill/>
        </p:spPr>
        <p:txBody>
          <a:bodyPr wrap="none" rtlCol="0">
            <a:noAutofit/>
          </a:bodyPr>
          <a:lstStyle/>
          <a:p>
            <a:pPr fontAlgn="base">
              <a:spcBef>
                <a:spcPct val="0"/>
              </a:spcBef>
              <a:spcAft>
                <a:spcPct val="0"/>
              </a:spcAft>
              <a:buClrTx/>
            </a:pPr>
            <a:endParaRPr lang="en-US" sz="1000" b="1" kern="1200" err="1">
              <a:latin typeface="CG Times" charset="0"/>
              <a:ea typeface="MS PGothic" pitchFamily="34" charset="-128"/>
              <a:cs typeface="+mn-cs"/>
            </a:endParaRPr>
          </a:p>
        </p:txBody>
      </p:sp>
      <p:sp>
        <p:nvSpPr>
          <p:cNvPr id="36" name="Rectangle 35">
            <a:extLst>
              <a:ext uri="{FF2B5EF4-FFF2-40B4-BE49-F238E27FC236}">
                <a16:creationId xmlns:a16="http://schemas.microsoft.com/office/drawing/2014/main" id="{8793211A-D6AF-C84F-9544-AFB8E75AC9F0}"/>
              </a:ext>
            </a:extLst>
          </p:cNvPr>
          <p:cNvSpPr/>
          <p:nvPr/>
        </p:nvSpPr>
        <p:spPr>
          <a:xfrm>
            <a:off x="3512509" y="4418857"/>
            <a:ext cx="2786298" cy="215444"/>
          </a:xfrm>
          <a:prstGeom prst="rect">
            <a:avLst/>
          </a:prstGeom>
        </p:spPr>
        <p:txBody>
          <a:bodyPr wrap="square">
            <a:spAutoFit/>
          </a:bodyPr>
          <a:lstStyle/>
          <a:p>
            <a:pPr fontAlgn="base">
              <a:spcBef>
                <a:spcPct val="0"/>
              </a:spcBef>
              <a:spcAft>
                <a:spcPct val="0"/>
              </a:spcAft>
              <a:buClrTx/>
            </a:pPr>
            <a:r>
              <a:rPr lang="en-US" sz="800" b="1" kern="1200">
                <a:latin typeface="CG Times" charset="0"/>
                <a:ea typeface="MS PGothic" pitchFamily="34" charset="-128"/>
                <a:cs typeface="+mn-cs"/>
              </a:rPr>
              <a:t>http://oos.soest.hawaii.edu/pacioos/voyager/news/2013/</a:t>
            </a:r>
          </a:p>
        </p:txBody>
      </p:sp>
      <p:grpSp>
        <p:nvGrpSpPr>
          <p:cNvPr id="5" name="Group 4"/>
          <p:cNvGrpSpPr/>
          <p:nvPr/>
        </p:nvGrpSpPr>
        <p:grpSpPr>
          <a:xfrm>
            <a:off x="8285623" y="1332436"/>
            <a:ext cx="3144765" cy="2446925"/>
            <a:chOff x="6541566" y="1939295"/>
            <a:chExt cx="2387600" cy="1750072"/>
          </a:xfrm>
        </p:grpSpPr>
        <p:pic>
          <p:nvPicPr>
            <p:cNvPr id="21" name="Picture 7"/>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6541566" y="1970104"/>
              <a:ext cx="2387600" cy="171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ectangle 13"/>
            <p:cNvSpPr>
              <a:spLocks noChangeArrowheads="1"/>
            </p:cNvSpPr>
            <p:nvPr/>
          </p:nvSpPr>
          <p:spPr bwMode="auto">
            <a:xfrm>
              <a:off x="7543800" y="1939295"/>
              <a:ext cx="953392" cy="2282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buClrTx/>
              </a:pPr>
              <a:r>
                <a:rPr lang="en-US" sz="1200" b="1" kern="1200" dirty="0" err="1">
                  <a:latin typeface="CG Times" charset="0"/>
                  <a:ea typeface="ＭＳ Ｐゴシック" charset="0"/>
                  <a:cs typeface="ＭＳ Ｐゴシック" charset="0"/>
                </a:rPr>
                <a:t>OpenIOOS.Org</a:t>
              </a:r>
              <a:endParaRPr lang="en-US" sz="1200" b="1" kern="1200" dirty="0">
                <a:latin typeface="CG Times" charset="0"/>
                <a:ea typeface="ＭＳ Ｐゴシック" charset="0"/>
                <a:cs typeface="ＭＳ Ｐゴシック" charset="0"/>
              </a:endParaRPr>
            </a:p>
          </p:txBody>
        </p:sp>
      </p:grpSp>
      <p:sp>
        <p:nvSpPr>
          <p:cNvPr id="8" name="TextBox 7">
            <a:extLst>
              <a:ext uri="{FF2B5EF4-FFF2-40B4-BE49-F238E27FC236}">
                <a16:creationId xmlns:a16="http://schemas.microsoft.com/office/drawing/2014/main" id="{3C5ECB25-65E9-4C4B-931A-FC25CE01EA47}"/>
              </a:ext>
            </a:extLst>
          </p:cNvPr>
          <p:cNvSpPr txBox="1"/>
          <p:nvPr/>
        </p:nvSpPr>
        <p:spPr>
          <a:xfrm>
            <a:off x="326571" y="1240977"/>
            <a:ext cx="0" cy="0"/>
          </a:xfrm>
          <a:prstGeom prst="rect">
            <a:avLst/>
          </a:prstGeom>
          <a:noFill/>
        </p:spPr>
        <p:txBody>
          <a:bodyPr wrap="none" rtlCol="0">
            <a:noAutofit/>
          </a:bodyPr>
          <a:lstStyle/>
          <a:p>
            <a:endParaRPr lang="en-US" dirty="0" err="1"/>
          </a:p>
        </p:txBody>
      </p:sp>
      <p:sp>
        <p:nvSpPr>
          <p:cNvPr id="33" name="Rectangle 32">
            <a:extLst>
              <a:ext uri="{FF2B5EF4-FFF2-40B4-BE49-F238E27FC236}">
                <a16:creationId xmlns:a16="http://schemas.microsoft.com/office/drawing/2014/main" id="{21BB01F8-EE56-B54F-9B65-DF963C37D194}"/>
              </a:ext>
            </a:extLst>
          </p:cNvPr>
          <p:cNvSpPr/>
          <p:nvPr/>
        </p:nvSpPr>
        <p:spPr>
          <a:xfrm>
            <a:off x="4056917" y="6436224"/>
            <a:ext cx="7536493" cy="307777"/>
          </a:xfrm>
          <a:prstGeom prst="rect">
            <a:avLst/>
          </a:prstGeom>
        </p:spPr>
        <p:txBody>
          <a:bodyPr wrap="square">
            <a:spAutoFit/>
          </a:bodyPr>
          <a:lstStyle/>
          <a:p>
            <a:pPr algn="r"/>
            <a:r>
              <a:rPr lang="en-US" dirty="0"/>
              <a:t>Source of statistics: </a:t>
            </a:r>
            <a:r>
              <a:rPr lang="en-US" dirty="0" err="1"/>
              <a:t>GeoSeer</a:t>
            </a:r>
            <a:r>
              <a:rPr lang="en-US" dirty="0"/>
              <a:t> spatial data search engine: </a:t>
            </a:r>
            <a:r>
              <a:rPr lang="en-US" dirty="0">
                <a:hlinkClick r:id="rId10" tooltip="https://www.geoseer.net"/>
              </a:rPr>
              <a:t>https://geoseer.net</a:t>
            </a:r>
            <a:endParaRPr lang="en-US" dirty="0"/>
          </a:p>
        </p:txBody>
      </p:sp>
    </p:spTree>
    <p:extLst>
      <p:ext uri="{BB962C8B-B14F-4D97-AF65-F5344CB8AC3E}">
        <p14:creationId xmlns:p14="http://schemas.microsoft.com/office/powerpoint/2010/main" val="863629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84FC0D-12B5-B341-9F15-7A45C4873307}"/>
              </a:ext>
            </a:extLst>
          </p:cNvPr>
          <p:cNvSpPr>
            <a:spLocks noGrp="1"/>
          </p:cNvSpPr>
          <p:nvPr>
            <p:ph type="title"/>
          </p:nvPr>
        </p:nvSpPr>
        <p:spPr/>
        <p:txBody>
          <a:bodyPr/>
          <a:lstStyle/>
          <a:p>
            <a:r>
              <a:rPr lang="en-US" dirty="0"/>
              <a:t>OWS and API Innovation</a:t>
            </a:r>
          </a:p>
        </p:txBody>
      </p:sp>
      <p:sp>
        <p:nvSpPr>
          <p:cNvPr id="6" name="Content Placeholder 5">
            <a:extLst>
              <a:ext uri="{FF2B5EF4-FFF2-40B4-BE49-F238E27FC236}">
                <a16:creationId xmlns:a16="http://schemas.microsoft.com/office/drawing/2014/main" id="{71BEF9B2-6858-5546-9D39-BDC211D40861}"/>
              </a:ext>
            </a:extLst>
          </p:cNvPr>
          <p:cNvSpPr>
            <a:spLocks noGrp="1"/>
          </p:cNvSpPr>
          <p:nvPr>
            <p:ph idx="1"/>
          </p:nvPr>
        </p:nvSpPr>
        <p:spPr/>
        <p:txBody>
          <a:bodyPr/>
          <a:lstStyle/>
          <a:p>
            <a:r>
              <a:rPr lang="en-US" dirty="0"/>
              <a:t>OGC is advancing new standards while simultaneously maintaining the OGC Standards Baseline</a:t>
            </a:r>
          </a:p>
          <a:p>
            <a:r>
              <a:rPr lang="en-US" dirty="0"/>
              <a:t>The OGC API approach is based on technologies that did not exist during development of initial OGC Web Services (OWS).  </a:t>
            </a:r>
          </a:p>
          <a:p>
            <a:r>
              <a:rPr lang="en-US" dirty="0"/>
              <a:t>OGC will continue to maintain the approved OWS Standards, e.g., WFS, Version 2, while developing and maintaining new standards based on using approaches for APIs and OGC building blocks </a:t>
            </a:r>
          </a:p>
          <a:p>
            <a:endParaRPr lang="en-US" sz="2000" dirty="0"/>
          </a:p>
          <a:p>
            <a:endParaRPr lang="en-US" sz="2000" dirty="0"/>
          </a:p>
          <a:p>
            <a:pPr marL="514350" lvl="1" indent="0">
              <a:buNone/>
            </a:pPr>
            <a:r>
              <a:rPr lang="en-US" sz="1500" dirty="0"/>
              <a:t>This approach is consistent with the OGC Innovation Statement from 2014 that anticipates OGC addressing the innovator’s dilemma of maintaining the current OGC standards baseline while simultaneously developing standards to support evolving and potentially disruptive technologies, community needs and market trends. ”</a:t>
            </a:r>
          </a:p>
        </p:txBody>
      </p:sp>
    </p:spTree>
    <p:extLst>
      <p:ext uri="{BB962C8B-B14F-4D97-AF65-F5344CB8AC3E}">
        <p14:creationId xmlns:p14="http://schemas.microsoft.com/office/powerpoint/2010/main" val="321844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43DC83B-5868-F54D-BB67-E44111FA2A8A}"/>
              </a:ext>
            </a:extLst>
          </p:cNvPr>
          <p:cNvSpPr>
            <a:spLocks noGrp="1"/>
          </p:cNvSpPr>
          <p:nvPr>
            <p:ph type="title"/>
          </p:nvPr>
        </p:nvSpPr>
        <p:spPr>
          <a:xfrm>
            <a:off x="266700" y="152400"/>
            <a:ext cx="11201400" cy="685800"/>
          </a:xfrm>
        </p:spPr>
        <p:txBody>
          <a:bodyPr/>
          <a:lstStyle/>
          <a:p>
            <a:r>
              <a:rPr lang="en-US" dirty="0"/>
              <a:t>OGC/W3C Best Practices for Spatial Data on the Web</a:t>
            </a:r>
          </a:p>
        </p:txBody>
      </p:sp>
      <p:sp>
        <p:nvSpPr>
          <p:cNvPr id="10" name="Content Placeholder 9">
            <a:extLst>
              <a:ext uri="{FF2B5EF4-FFF2-40B4-BE49-F238E27FC236}">
                <a16:creationId xmlns:a16="http://schemas.microsoft.com/office/drawing/2014/main" id="{28AAB9FC-AB21-B442-9EB1-B4E70CACEBAE}"/>
              </a:ext>
            </a:extLst>
          </p:cNvPr>
          <p:cNvSpPr>
            <a:spLocks noGrp="1"/>
          </p:cNvSpPr>
          <p:nvPr>
            <p:ph idx="1"/>
          </p:nvPr>
        </p:nvSpPr>
        <p:spPr>
          <a:xfrm>
            <a:off x="1835785" y="916602"/>
            <a:ext cx="8042275" cy="4891088"/>
          </a:xfrm>
        </p:spPr>
        <p:txBody>
          <a:bodyPr/>
          <a:lstStyle/>
          <a:p>
            <a:pPr marL="0" indent="0">
              <a:buNone/>
            </a:pPr>
            <a:r>
              <a:rPr lang="en-US" sz="1800" dirty="0"/>
              <a:t>Web principles for spatial data</a:t>
            </a:r>
          </a:p>
          <a:p>
            <a:r>
              <a:rPr lang="en-US" sz="1400" dirty="0"/>
              <a:t>Use globally unique persistent HTTP URIs for spatial things</a:t>
            </a:r>
          </a:p>
          <a:p>
            <a:r>
              <a:rPr lang="en-US" sz="1400" dirty="0"/>
              <a:t>Make your spatial data indexable by search engines</a:t>
            </a:r>
          </a:p>
          <a:p>
            <a:r>
              <a:rPr lang="en-US" sz="1400" dirty="0"/>
              <a:t>Link resources together to create the Web of data</a:t>
            </a:r>
          </a:p>
          <a:p>
            <a:pPr marL="0" indent="0">
              <a:buNone/>
            </a:pPr>
            <a:r>
              <a:rPr lang="en-US" sz="1800" dirty="0"/>
              <a:t>Key spatial aspects</a:t>
            </a:r>
          </a:p>
          <a:p>
            <a:r>
              <a:rPr lang="en-US" sz="1400" dirty="0"/>
              <a:t>Use spatial data encodings that match your target audience</a:t>
            </a:r>
          </a:p>
          <a:p>
            <a:r>
              <a:rPr lang="en-US" sz="1400" dirty="0"/>
              <a:t>Provide geometries on the Web in a usable way</a:t>
            </a:r>
          </a:p>
          <a:p>
            <a:r>
              <a:rPr lang="en-US" sz="1400" dirty="0"/>
              <a:t>Provide geometries on the Web at the right level of accuracy, precision, and size</a:t>
            </a:r>
          </a:p>
          <a:p>
            <a:r>
              <a:rPr lang="en-US" sz="1400" dirty="0"/>
              <a:t>Choose coordinate reference systems to suit your user’s applications</a:t>
            </a:r>
          </a:p>
          <a:p>
            <a:r>
              <a:rPr lang="en-US" sz="1400" dirty="0"/>
              <a:t>State how coordinate values are encoded</a:t>
            </a:r>
          </a:p>
          <a:p>
            <a:r>
              <a:rPr lang="en-US" sz="1400" dirty="0"/>
              <a:t>Describe relative positioning</a:t>
            </a:r>
          </a:p>
          <a:p>
            <a:pPr marL="0" indent="0">
              <a:buNone/>
            </a:pPr>
            <a:r>
              <a:rPr lang="en-US" sz="1600" dirty="0"/>
              <a:t>Access</a:t>
            </a:r>
            <a:endParaRPr lang="en-US" sz="1400" dirty="0"/>
          </a:p>
          <a:p>
            <a:r>
              <a:rPr lang="en-US" sz="1400" dirty="0"/>
              <a:t>Use appropriate relation types to link Spatial Things</a:t>
            </a:r>
          </a:p>
          <a:p>
            <a:r>
              <a:rPr lang="en-US" sz="1400" dirty="0"/>
              <a:t>Provide information on the changing nature of spatial things</a:t>
            </a:r>
          </a:p>
          <a:p>
            <a:r>
              <a:rPr lang="en-US" sz="1400" dirty="0"/>
              <a:t>Expose spatial data through 'convenience APIs‘</a:t>
            </a:r>
          </a:p>
          <a:p>
            <a:pPr marL="0" indent="0">
              <a:buNone/>
            </a:pPr>
            <a:r>
              <a:rPr lang="en-US" sz="1800" dirty="0"/>
              <a:t>Metadata</a:t>
            </a:r>
            <a:endParaRPr lang="en-US" sz="1400" dirty="0"/>
          </a:p>
          <a:p>
            <a:r>
              <a:rPr lang="en-US" sz="1400" dirty="0"/>
              <a:t>Include spatial metadata in dataset metadata</a:t>
            </a:r>
          </a:p>
          <a:p>
            <a:r>
              <a:rPr lang="en-US" sz="1400" dirty="0"/>
              <a:t>Describe the positional accuracy of spatial data</a:t>
            </a:r>
          </a:p>
          <a:p>
            <a:endParaRPr lang="en-US" sz="1400" dirty="0"/>
          </a:p>
          <a:p>
            <a:endParaRPr lang="en-US" sz="1400" dirty="0"/>
          </a:p>
        </p:txBody>
      </p:sp>
      <p:sp>
        <p:nvSpPr>
          <p:cNvPr id="2" name="Tijdelijke aanduiding voor voettekst 1"/>
          <p:cNvSpPr>
            <a:spLocks noGrp="1"/>
          </p:cNvSpPr>
          <p:nvPr>
            <p:ph type="ftr" sz="quarter" idx="10"/>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900" b="0" kern="1200">
                <a:solidFill>
                  <a:srgbClr val="092E5C"/>
                </a:solidFill>
                <a:latin typeface="Arial" pitchFamily="34" charset="0"/>
                <a:ea typeface="MS PGothic" pitchFamily="34" charset="-128"/>
                <a:cs typeface="+mn-cs"/>
              </a:defRPr>
            </a:lvl1pPr>
            <a:lvl2pPr marL="457200" algn="l" rtl="0" fontAlgn="base">
              <a:spcBef>
                <a:spcPct val="0"/>
              </a:spcBef>
              <a:spcAft>
                <a:spcPct val="0"/>
              </a:spcAft>
              <a:defRPr sz="1000" b="1" kern="1200">
                <a:solidFill>
                  <a:schemeClr val="tx1"/>
                </a:solidFill>
                <a:latin typeface="CG Times" charset="0"/>
                <a:ea typeface="MS PGothic" pitchFamily="34" charset="-128"/>
                <a:cs typeface="+mn-cs"/>
              </a:defRPr>
            </a:lvl2pPr>
            <a:lvl3pPr marL="914400" algn="l" rtl="0" fontAlgn="base">
              <a:spcBef>
                <a:spcPct val="0"/>
              </a:spcBef>
              <a:spcAft>
                <a:spcPct val="0"/>
              </a:spcAft>
              <a:defRPr sz="1000" b="1" kern="1200">
                <a:solidFill>
                  <a:schemeClr val="tx1"/>
                </a:solidFill>
                <a:latin typeface="CG Times" charset="0"/>
                <a:ea typeface="MS PGothic" pitchFamily="34" charset="-128"/>
                <a:cs typeface="+mn-cs"/>
              </a:defRPr>
            </a:lvl3pPr>
            <a:lvl4pPr marL="1371600" algn="l" rtl="0" fontAlgn="base">
              <a:spcBef>
                <a:spcPct val="0"/>
              </a:spcBef>
              <a:spcAft>
                <a:spcPct val="0"/>
              </a:spcAft>
              <a:defRPr sz="1000" b="1" kern="1200">
                <a:solidFill>
                  <a:schemeClr val="tx1"/>
                </a:solidFill>
                <a:latin typeface="CG Times" charset="0"/>
                <a:ea typeface="MS PGothic" pitchFamily="34" charset="-128"/>
                <a:cs typeface="+mn-cs"/>
              </a:defRPr>
            </a:lvl4pPr>
            <a:lvl5pPr marL="1828800" algn="l" rtl="0" fontAlgn="base">
              <a:spcBef>
                <a:spcPct val="0"/>
              </a:spcBef>
              <a:spcAft>
                <a:spcPct val="0"/>
              </a:spcAft>
              <a:defRPr sz="1000" b="1" kern="1200">
                <a:solidFill>
                  <a:schemeClr val="tx1"/>
                </a:solidFill>
                <a:latin typeface="CG Times" charset="0"/>
                <a:ea typeface="MS PGothic" pitchFamily="34" charset="-128"/>
                <a:cs typeface="+mn-cs"/>
              </a:defRPr>
            </a:lvl5pPr>
            <a:lvl6pPr marL="2286000" algn="l" defTabSz="914400" rtl="0" eaLnBrk="1" latinLnBrk="0" hangingPunct="1">
              <a:defRPr sz="1000" b="1" kern="1200">
                <a:solidFill>
                  <a:schemeClr val="tx1"/>
                </a:solidFill>
                <a:latin typeface="CG Times" charset="0"/>
                <a:ea typeface="MS PGothic" pitchFamily="34" charset="-128"/>
                <a:cs typeface="+mn-cs"/>
              </a:defRPr>
            </a:lvl6pPr>
            <a:lvl7pPr marL="2743200" algn="l" defTabSz="914400" rtl="0" eaLnBrk="1" latinLnBrk="0" hangingPunct="1">
              <a:defRPr sz="1000" b="1" kern="1200">
                <a:solidFill>
                  <a:schemeClr val="tx1"/>
                </a:solidFill>
                <a:latin typeface="CG Times" charset="0"/>
                <a:ea typeface="MS PGothic" pitchFamily="34" charset="-128"/>
                <a:cs typeface="+mn-cs"/>
              </a:defRPr>
            </a:lvl7pPr>
            <a:lvl8pPr marL="3200400" algn="l" defTabSz="914400" rtl="0" eaLnBrk="1" latinLnBrk="0" hangingPunct="1">
              <a:defRPr sz="1000" b="1" kern="1200">
                <a:solidFill>
                  <a:schemeClr val="tx1"/>
                </a:solidFill>
                <a:latin typeface="CG Times" charset="0"/>
                <a:ea typeface="MS PGothic" pitchFamily="34" charset="-128"/>
                <a:cs typeface="+mn-cs"/>
              </a:defRPr>
            </a:lvl8pPr>
            <a:lvl9pPr marL="3657600" algn="l" defTabSz="914400" rtl="0" eaLnBrk="1" latinLnBrk="0" hangingPunct="1">
              <a:defRPr sz="1000" b="1" kern="1200">
                <a:solidFill>
                  <a:schemeClr val="tx1"/>
                </a:solidFill>
                <a:latin typeface="CG Times" charset="0"/>
                <a:ea typeface="MS PGothic" pitchFamily="34" charset="-128"/>
                <a:cs typeface="+mn-cs"/>
              </a:defRPr>
            </a:lvl9pPr>
          </a:lstStyle>
          <a:p>
            <a:r>
              <a:rPr lang="en-US"/>
              <a:t>Copyright © 2019 Open Geospatial Consortium</a:t>
            </a:r>
            <a:endParaRPr lang="en-US" altLang="en-US" dirty="0"/>
          </a:p>
        </p:txBody>
      </p:sp>
      <p:sp>
        <p:nvSpPr>
          <p:cNvPr id="3" name="Titel 1"/>
          <p:cNvSpPr txBox="1">
            <a:spLocks/>
          </p:cNvSpPr>
          <p:nvPr/>
        </p:nvSpPr>
        <p:spPr>
          <a:xfrm>
            <a:off x="2229272" y="230802"/>
            <a:ext cx="8057728" cy="531198"/>
          </a:xfrm>
          <a:prstGeom prst="rect">
            <a:avLst/>
          </a:prstGeom>
        </p:spPr>
        <p:txBody>
          <a:bodyPr/>
          <a:lstStyle>
            <a:lvl1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mj-lt"/>
                <a:ea typeface="MS PGothic" pitchFamily="34" charset="-128"/>
                <a:cs typeface="MS PGothic" charset="0"/>
              </a:defRPr>
            </a:lvl1pPr>
            <a:lvl2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2pPr>
            <a:lvl3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3pPr>
            <a:lvl4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4pPr>
            <a:lvl5pPr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ea typeface="MS PGothic" pitchFamily="34" charset="-128"/>
                <a:cs typeface="MS PGothic" charset="0"/>
              </a:defRPr>
            </a:lvl5pPr>
            <a:lvl6pPr marL="4572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6pPr>
            <a:lvl7pPr marL="9144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7pPr>
            <a:lvl8pPr marL="13716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8pPr>
            <a:lvl9pPr marL="1828800" algn="ctr" rtl="0" eaLnBrk="0" fontAlgn="base" hangingPunct="0">
              <a:lnSpc>
                <a:spcPct val="90000"/>
              </a:lnSpc>
              <a:spcBef>
                <a:spcPct val="0"/>
              </a:spcBef>
              <a:spcAft>
                <a:spcPct val="0"/>
              </a:spcAft>
              <a:defRPr sz="3200">
                <a:solidFill>
                  <a:srgbClr val="092E5C"/>
                </a:solidFill>
                <a:effectLst>
                  <a:outerShdw blurRad="38100" dist="38100" dir="2700000" algn="tl">
                    <a:srgbClr val="C0C0C0"/>
                  </a:outerShdw>
                </a:effectLst>
                <a:latin typeface="Arial" charset="0"/>
              </a:defRPr>
            </a:lvl9pPr>
          </a:lstStyle>
          <a:p>
            <a:endParaRPr lang="en-US" dirty="0"/>
          </a:p>
        </p:txBody>
      </p:sp>
      <p:pic>
        <p:nvPicPr>
          <p:cNvPr id="7" name="Picture 4" descr="W3C">
            <a:extLst>
              <a:ext uri="{FF2B5EF4-FFF2-40B4-BE49-F238E27FC236}">
                <a16:creationId xmlns:a16="http://schemas.microsoft.com/office/drawing/2014/main" id="{4AB710A4-A6F0-1641-B837-AA46081664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28275" y="1066800"/>
            <a:ext cx="990600" cy="66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F255437-782F-1A44-BC81-822112414BF8}"/>
              </a:ext>
            </a:extLst>
          </p:cNvPr>
          <p:cNvSpPr/>
          <p:nvPr/>
        </p:nvSpPr>
        <p:spPr>
          <a:xfrm>
            <a:off x="7665367" y="6036290"/>
            <a:ext cx="2662908" cy="307777"/>
          </a:xfrm>
          <a:prstGeom prst="rect">
            <a:avLst/>
          </a:prstGeom>
        </p:spPr>
        <p:txBody>
          <a:bodyPr wrap="none">
            <a:spAutoFit/>
          </a:bodyPr>
          <a:lstStyle/>
          <a:p>
            <a:r>
              <a:rPr lang="en-US" dirty="0">
                <a:hlinkClick r:id="rId3"/>
              </a:rPr>
              <a:t>https://www.w3.org/TR/sdw-bp/</a:t>
            </a:r>
            <a:endParaRPr lang="en-US" dirty="0"/>
          </a:p>
        </p:txBody>
      </p:sp>
    </p:spTree>
    <p:extLst>
      <p:ext uri="{BB962C8B-B14F-4D97-AF65-F5344CB8AC3E}">
        <p14:creationId xmlns:p14="http://schemas.microsoft.com/office/powerpoint/2010/main" val="221127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OGC API Standards Development</a:t>
            </a:r>
          </a:p>
        </p:txBody>
      </p:sp>
      <p:sp>
        <p:nvSpPr>
          <p:cNvPr id="3" name="Inhaltsplatzhalter 2"/>
          <p:cNvSpPr>
            <a:spLocks noGrp="1"/>
          </p:cNvSpPr>
          <p:nvPr>
            <p:ph idx="1"/>
          </p:nvPr>
        </p:nvSpPr>
        <p:spPr>
          <a:xfrm>
            <a:off x="461433" y="1001486"/>
            <a:ext cx="11277600" cy="5169239"/>
          </a:xfrm>
        </p:spPr>
        <p:txBody>
          <a:bodyPr>
            <a:normAutofit fontScale="85000" lnSpcReduction="10000"/>
          </a:bodyPr>
          <a:lstStyle/>
          <a:p>
            <a:pPr marL="25400" indent="0">
              <a:lnSpc>
                <a:spcPct val="120000"/>
              </a:lnSpc>
              <a:buNone/>
            </a:pPr>
            <a:r>
              <a:rPr lang="en-GB" sz="2800" b="1" dirty="0"/>
              <a:t>Modular API building blocks; spatially enable Web APIs in a consistent way</a:t>
            </a:r>
          </a:p>
          <a:p>
            <a:pPr lvl="1">
              <a:lnSpc>
                <a:spcPct val="120000"/>
              </a:lnSpc>
            </a:pPr>
            <a:r>
              <a:rPr lang="en-GB" sz="2600" dirty="0"/>
              <a:t>Spatial Data on the Web Best Practices</a:t>
            </a:r>
          </a:p>
          <a:p>
            <a:pPr lvl="1">
              <a:lnSpc>
                <a:spcPct val="120000"/>
              </a:lnSpc>
            </a:pPr>
            <a:r>
              <a:rPr lang="en-GB" sz="2600" dirty="0"/>
              <a:t>Leverages </a:t>
            </a:r>
            <a:r>
              <a:rPr lang="en-GB" sz="2600" dirty="0" err="1"/>
              <a:t>OpenAPI</a:t>
            </a:r>
            <a:endParaRPr lang="en-GB" sz="2600" dirty="0"/>
          </a:p>
          <a:p>
            <a:pPr lvl="1">
              <a:lnSpc>
                <a:spcPct val="120000"/>
              </a:lnSpc>
            </a:pPr>
            <a:r>
              <a:rPr lang="en-GB" sz="2600" dirty="0"/>
              <a:t>Focus on developer experience and usability </a:t>
            </a:r>
          </a:p>
          <a:p>
            <a:pPr lvl="1">
              <a:lnSpc>
                <a:spcPct val="120000"/>
              </a:lnSpc>
            </a:pPr>
            <a:r>
              <a:rPr lang="en-GB" sz="2600" dirty="0"/>
              <a:t>Modular building blocks for access to spatial data that can be used in data APIs,</a:t>
            </a:r>
          </a:p>
          <a:p>
            <a:pPr lvl="1">
              <a:lnSpc>
                <a:spcPct val="120000"/>
              </a:lnSpc>
            </a:pPr>
            <a:r>
              <a:rPr lang="en-GB" sz="2600" dirty="0"/>
              <a:t>Open development; Public GitHub, Early implementations, In-depth validation</a:t>
            </a:r>
          </a:p>
          <a:p>
            <a:pPr lvl="1">
              <a:lnSpc>
                <a:spcPct val="120000"/>
              </a:lnSpc>
            </a:pPr>
            <a:endParaRPr lang="en-GB" dirty="0"/>
          </a:p>
          <a:p>
            <a:pPr marL="25400" indent="0">
              <a:lnSpc>
                <a:spcPct val="120000"/>
              </a:lnSpc>
              <a:buNone/>
            </a:pPr>
            <a:r>
              <a:rPr lang="en-US" b="1" dirty="0"/>
              <a:t>		</a:t>
            </a:r>
            <a:r>
              <a:rPr lang="en-US" sz="2800" b="1" dirty="0"/>
              <a:t>OGC API - Features </a:t>
            </a:r>
          </a:p>
          <a:p>
            <a:pPr marL="25400" indent="0">
              <a:lnSpc>
                <a:spcPct val="120000"/>
              </a:lnSpc>
              <a:buNone/>
            </a:pPr>
            <a:r>
              <a:rPr lang="en-US" sz="2800" b="1" dirty="0"/>
              <a:t>			OGC API - Coverages </a:t>
            </a:r>
          </a:p>
          <a:p>
            <a:pPr marL="25400" indent="0">
              <a:lnSpc>
                <a:spcPct val="120000"/>
              </a:lnSpc>
              <a:buNone/>
            </a:pPr>
            <a:r>
              <a:rPr lang="en-US" sz="2800" b="1" dirty="0"/>
              <a:t>				OGC API - Map Tiles</a:t>
            </a:r>
          </a:p>
          <a:p>
            <a:pPr marL="25400" indent="0">
              <a:lnSpc>
                <a:spcPct val="120000"/>
              </a:lnSpc>
              <a:buNone/>
            </a:pPr>
            <a:r>
              <a:rPr lang="en-US" sz="2800" b="1" dirty="0"/>
              <a:t>					OGC API - Processes</a:t>
            </a:r>
            <a:endParaRPr lang="en-GB" dirty="0"/>
          </a:p>
        </p:txBody>
      </p:sp>
      <p:pic>
        <p:nvPicPr>
          <p:cNvPr id="4" name="Google Shape;750;g6062ceda2a_2_667">
            <a:hlinkClick r:id="rId2"/>
            <a:extLst>
              <a:ext uri="{FF2B5EF4-FFF2-40B4-BE49-F238E27FC236}">
                <a16:creationId xmlns:a16="http://schemas.microsoft.com/office/drawing/2014/main" id="{5989C929-B66B-DA4D-97B5-B21EF6D5163C}"/>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6572250" y="1528763"/>
            <a:ext cx="2237845" cy="585788"/>
          </a:xfrm>
          <a:prstGeom prst="rect">
            <a:avLst/>
          </a:prstGeom>
          <a:noFill/>
          <a:ln>
            <a:noFill/>
          </a:ln>
        </p:spPr>
      </p:pic>
    </p:spTree>
    <p:extLst>
      <p:ext uri="{BB962C8B-B14F-4D97-AF65-F5344CB8AC3E}">
        <p14:creationId xmlns:p14="http://schemas.microsoft.com/office/powerpoint/2010/main" val="440212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0BF710-DC27-514E-ADF5-06F3F04C35C1}"/>
              </a:ext>
            </a:extLst>
          </p:cNvPr>
          <p:cNvSpPr>
            <a:spLocks noGrp="1"/>
          </p:cNvSpPr>
          <p:nvPr>
            <p:ph type="ftr" sz="quarter" idx="10"/>
          </p:nvPr>
        </p:nvSpPr>
        <p:spPr bwMode="auto">
          <a:xfrm>
            <a:off x="2973388"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900" b="0" kern="1200">
                <a:solidFill>
                  <a:srgbClr val="092E5C"/>
                </a:solidFill>
                <a:latin typeface="Arial" charset="0"/>
                <a:ea typeface="MS PGothic" charset="-128"/>
                <a:cs typeface="+mn-cs"/>
              </a:defRPr>
            </a:lvl1pPr>
            <a:lvl2pPr marL="457200" algn="l" rtl="0" eaLnBrk="0" fontAlgn="base" hangingPunct="0">
              <a:spcBef>
                <a:spcPct val="0"/>
              </a:spcBef>
              <a:spcAft>
                <a:spcPct val="0"/>
              </a:spcAft>
              <a:defRPr sz="1000" b="1" kern="1200">
                <a:solidFill>
                  <a:schemeClr val="tx1"/>
                </a:solidFill>
                <a:latin typeface="CG Times" charset="0"/>
                <a:ea typeface="MS PGothic" charset="-128"/>
                <a:cs typeface="+mn-cs"/>
              </a:defRPr>
            </a:lvl2pPr>
            <a:lvl3pPr marL="914400" algn="l" rtl="0" eaLnBrk="0" fontAlgn="base" hangingPunct="0">
              <a:spcBef>
                <a:spcPct val="0"/>
              </a:spcBef>
              <a:spcAft>
                <a:spcPct val="0"/>
              </a:spcAft>
              <a:defRPr sz="1000" b="1" kern="1200">
                <a:solidFill>
                  <a:schemeClr val="tx1"/>
                </a:solidFill>
                <a:latin typeface="CG Times" charset="0"/>
                <a:ea typeface="MS PGothic" charset="-128"/>
                <a:cs typeface="+mn-cs"/>
              </a:defRPr>
            </a:lvl3pPr>
            <a:lvl4pPr marL="1371600" algn="l" rtl="0" eaLnBrk="0" fontAlgn="base" hangingPunct="0">
              <a:spcBef>
                <a:spcPct val="0"/>
              </a:spcBef>
              <a:spcAft>
                <a:spcPct val="0"/>
              </a:spcAft>
              <a:defRPr sz="1000" b="1" kern="1200">
                <a:solidFill>
                  <a:schemeClr val="tx1"/>
                </a:solidFill>
                <a:latin typeface="CG Times" charset="0"/>
                <a:ea typeface="MS PGothic" charset="-128"/>
                <a:cs typeface="+mn-cs"/>
              </a:defRPr>
            </a:lvl4pPr>
            <a:lvl5pPr marL="1828800" algn="l" rtl="0" eaLnBrk="0" fontAlgn="base" hangingPunct="0">
              <a:spcBef>
                <a:spcPct val="0"/>
              </a:spcBef>
              <a:spcAft>
                <a:spcPct val="0"/>
              </a:spcAft>
              <a:defRPr sz="1000" b="1" kern="1200">
                <a:solidFill>
                  <a:schemeClr val="tx1"/>
                </a:solidFill>
                <a:latin typeface="CG Times" charset="0"/>
                <a:ea typeface="MS PGothic" charset="-128"/>
                <a:cs typeface="+mn-cs"/>
              </a:defRPr>
            </a:lvl5pPr>
            <a:lvl6pPr marL="2286000" algn="l" defTabSz="914400" rtl="0" eaLnBrk="1" latinLnBrk="0" hangingPunct="1">
              <a:defRPr sz="1000" b="1" kern="1200">
                <a:solidFill>
                  <a:schemeClr val="tx1"/>
                </a:solidFill>
                <a:latin typeface="CG Times" charset="0"/>
                <a:ea typeface="MS PGothic" charset="-128"/>
                <a:cs typeface="+mn-cs"/>
              </a:defRPr>
            </a:lvl6pPr>
            <a:lvl7pPr marL="2743200" algn="l" defTabSz="914400" rtl="0" eaLnBrk="1" latinLnBrk="0" hangingPunct="1">
              <a:defRPr sz="1000" b="1" kern="1200">
                <a:solidFill>
                  <a:schemeClr val="tx1"/>
                </a:solidFill>
                <a:latin typeface="CG Times" charset="0"/>
                <a:ea typeface="MS PGothic" charset="-128"/>
                <a:cs typeface="+mn-cs"/>
              </a:defRPr>
            </a:lvl7pPr>
            <a:lvl8pPr marL="3200400" algn="l" defTabSz="914400" rtl="0" eaLnBrk="1" latinLnBrk="0" hangingPunct="1">
              <a:defRPr sz="1000" b="1" kern="1200">
                <a:solidFill>
                  <a:schemeClr val="tx1"/>
                </a:solidFill>
                <a:latin typeface="CG Times" charset="0"/>
                <a:ea typeface="MS PGothic" charset="-128"/>
                <a:cs typeface="+mn-cs"/>
              </a:defRPr>
            </a:lvl8pPr>
            <a:lvl9pPr marL="3657600" algn="l" defTabSz="914400" rtl="0" eaLnBrk="1" latinLnBrk="0" hangingPunct="1">
              <a:defRPr sz="1000" b="1" kern="1200">
                <a:solidFill>
                  <a:schemeClr val="tx1"/>
                </a:solidFill>
                <a:latin typeface="CG Times" charset="0"/>
                <a:ea typeface="MS PGothic" charset="-128"/>
                <a:cs typeface="+mn-cs"/>
              </a:defRPr>
            </a:lvl9pPr>
          </a:lstStyle>
          <a:p>
            <a:pPr>
              <a:defRPr/>
            </a:pPr>
            <a:r>
              <a:rPr lang="en-US" altLang="en-US"/>
              <a:t>Copyright © 2019 Open Geospatial Consortium</a:t>
            </a:r>
            <a:endParaRPr lang="en-US" altLang="en-US" dirty="0"/>
          </a:p>
        </p:txBody>
      </p:sp>
      <p:pic>
        <p:nvPicPr>
          <p:cNvPr id="6" name="Picture 5">
            <a:extLst>
              <a:ext uri="{FF2B5EF4-FFF2-40B4-BE49-F238E27FC236}">
                <a16:creationId xmlns:a16="http://schemas.microsoft.com/office/drawing/2014/main" id="{FFD6D0FC-4A47-C247-B6BA-EFDF5827E0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0" y="381000"/>
            <a:ext cx="9144000" cy="6400800"/>
          </a:xfrm>
          <a:prstGeom prst="rect">
            <a:avLst/>
          </a:prstGeom>
        </p:spPr>
      </p:pic>
      <p:sp>
        <p:nvSpPr>
          <p:cNvPr id="2" name="Rectangle 1">
            <a:extLst>
              <a:ext uri="{FF2B5EF4-FFF2-40B4-BE49-F238E27FC236}">
                <a16:creationId xmlns:a16="http://schemas.microsoft.com/office/drawing/2014/main" id="{BC4CBCDD-99C7-414B-8ED7-E26ABF4A6A0E}"/>
              </a:ext>
            </a:extLst>
          </p:cNvPr>
          <p:cNvSpPr/>
          <p:nvPr/>
        </p:nvSpPr>
        <p:spPr>
          <a:xfrm>
            <a:off x="2973388" y="0"/>
            <a:ext cx="3785011" cy="584775"/>
          </a:xfrm>
          <a:prstGeom prst="rect">
            <a:avLst/>
          </a:prstGeom>
          <a:solidFill>
            <a:srgbClr val="FFFFFF"/>
          </a:solidFill>
        </p:spPr>
        <p:txBody>
          <a:bodyPr wrap="none">
            <a:spAutoFit/>
          </a:bodyPr>
          <a:lstStyle/>
          <a:p>
            <a:r>
              <a:rPr lang="en-US" sz="3200" dirty="0"/>
              <a:t>OGC API Roadmap</a:t>
            </a:r>
          </a:p>
        </p:txBody>
      </p:sp>
      <p:sp>
        <p:nvSpPr>
          <p:cNvPr id="3" name="TextBox 2">
            <a:extLst>
              <a:ext uri="{FF2B5EF4-FFF2-40B4-BE49-F238E27FC236}">
                <a16:creationId xmlns:a16="http://schemas.microsoft.com/office/drawing/2014/main" id="{12504E08-F58C-D54A-A75D-5888BB82B58A}"/>
              </a:ext>
            </a:extLst>
          </p:cNvPr>
          <p:cNvSpPr txBox="1"/>
          <p:nvPr/>
        </p:nvSpPr>
        <p:spPr>
          <a:xfrm>
            <a:off x="1767840" y="2509520"/>
            <a:ext cx="4632960" cy="345440"/>
          </a:xfrm>
          <a:prstGeom prst="rect">
            <a:avLst/>
          </a:prstGeom>
          <a:noFill/>
          <a:ln w="28575">
            <a:solidFill>
              <a:schemeClr val="accent2">
                <a:lumMod val="60000"/>
                <a:lumOff val="40000"/>
              </a:schemeClr>
            </a:solidFill>
          </a:ln>
        </p:spPr>
        <p:txBody>
          <a:bodyPr wrap="square" rtlCol="0">
            <a:spAutoFit/>
          </a:bodyPr>
          <a:lstStyle/>
          <a:p>
            <a:endParaRPr lang="en-US" dirty="0"/>
          </a:p>
        </p:txBody>
      </p:sp>
    </p:spTree>
    <p:extLst>
      <p:ext uri="{BB962C8B-B14F-4D97-AF65-F5344CB8AC3E}">
        <p14:creationId xmlns:p14="http://schemas.microsoft.com/office/powerpoint/2010/main" val="348847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74E00-E5DE-2544-B267-C3DC4A63E3AD}"/>
              </a:ext>
            </a:extLst>
          </p:cNvPr>
          <p:cNvSpPr/>
          <p:nvPr/>
        </p:nvSpPr>
        <p:spPr>
          <a:xfrm>
            <a:off x="538480" y="2800555"/>
            <a:ext cx="9225280" cy="436880"/>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2541B42-D40A-B645-A085-EF3046A8CBB7}"/>
              </a:ext>
            </a:extLst>
          </p:cNvPr>
          <p:cNvSpPr/>
          <p:nvPr/>
        </p:nvSpPr>
        <p:spPr>
          <a:xfrm>
            <a:off x="538480" y="1357527"/>
            <a:ext cx="9225280" cy="436880"/>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86E624-36BC-0F44-96D7-8E4E6C9C3D6F}"/>
              </a:ext>
            </a:extLst>
          </p:cNvPr>
          <p:cNvSpPr/>
          <p:nvPr/>
        </p:nvSpPr>
        <p:spPr>
          <a:xfrm>
            <a:off x="538480" y="4933539"/>
            <a:ext cx="9225280" cy="436880"/>
          </a:xfrm>
          <a:prstGeom prst="rect">
            <a:avLst/>
          </a:prstGeom>
          <a:solidFill>
            <a:srgbClr val="B6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5FD71C-592D-5646-922E-E21C465D551D}"/>
              </a:ext>
            </a:extLst>
          </p:cNvPr>
          <p:cNvSpPr>
            <a:spLocks noGrp="1"/>
          </p:cNvSpPr>
          <p:nvPr>
            <p:ph type="title"/>
          </p:nvPr>
        </p:nvSpPr>
        <p:spPr/>
        <p:txBody>
          <a:bodyPr/>
          <a:lstStyle/>
          <a:p>
            <a:r>
              <a:rPr lang="en-US" dirty="0"/>
              <a:t>OGC - API Features: Access to collections of features</a:t>
            </a:r>
          </a:p>
        </p:txBody>
      </p:sp>
      <p:sp>
        <p:nvSpPr>
          <p:cNvPr id="3" name="Text Placeholder 2">
            <a:extLst>
              <a:ext uri="{FF2B5EF4-FFF2-40B4-BE49-F238E27FC236}">
                <a16:creationId xmlns:a16="http://schemas.microsoft.com/office/drawing/2014/main" id="{E9A4B1E4-3A9C-1D48-B03A-237D1156830E}"/>
              </a:ext>
            </a:extLst>
          </p:cNvPr>
          <p:cNvSpPr>
            <a:spLocks noGrp="1"/>
          </p:cNvSpPr>
          <p:nvPr>
            <p:ph type="body" idx="1"/>
          </p:nvPr>
        </p:nvSpPr>
        <p:spPr/>
        <p:txBody>
          <a:bodyPr/>
          <a:lstStyle/>
          <a:p>
            <a:pPr marL="25400" indent="0">
              <a:buNone/>
            </a:pPr>
            <a:r>
              <a:rPr lang="en-US" dirty="0"/>
              <a:t>GET /collections </a:t>
            </a:r>
          </a:p>
          <a:p>
            <a:pPr lvl="1"/>
            <a:r>
              <a:rPr lang="en-US" dirty="0"/>
              <a:t>Lists geospatial data collections that can be queried; describes basic information about the collection, e.g., id, description, spatial and temporal extents of all the data contained</a:t>
            </a:r>
            <a:endParaRPr lang="en-US" sz="1100" dirty="0"/>
          </a:p>
          <a:p>
            <a:pPr lvl="1"/>
            <a:endParaRPr lang="en-US" dirty="0"/>
          </a:p>
          <a:p>
            <a:pPr marL="25400" indent="0">
              <a:buNone/>
            </a:pPr>
            <a:r>
              <a:rPr lang="en-US" dirty="0"/>
              <a:t>GET /collections/buildings/</a:t>
            </a:r>
            <a:r>
              <a:rPr lang="en-US" dirty="0" err="1"/>
              <a:t>items?bbox</a:t>
            </a:r>
            <a:r>
              <a:rPr lang="en-US" dirty="0"/>
              <a:t>=160.6,-55.95,-170,-25.89 </a:t>
            </a:r>
          </a:p>
          <a:p>
            <a:pPr lvl="1"/>
            <a:r>
              <a:rPr lang="en-US" dirty="0"/>
              <a:t>Requests all data in collection "buildings" that is in the New Zealand economic zone. </a:t>
            </a:r>
          </a:p>
          <a:p>
            <a:pPr lvl="1"/>
            <a:r>
              <a:rPr lang="en-US" dirty="0"/>
              <a:t>Response format (typically HTML or </a:t>
            </a:r>
            <a:r>
              <a:rPr lang="en-US" dirty="0">
                <a:hlinkClick r:id="rId2"/>
              </a:rPr>
              <a:t>GeoJSON</a:t>
            </a:r>
            <a:r>
              <a:rPr lang="en-US" dirty="0"/>
              <a:t> feature collection; GML is supported)  determined using </a:t>
            </a:r>
            <a:r>
              <a:rPr lang="en-US" dirty="0">
                <a:hlinkClick r:id="rId3"/>
              </a:rPr>
              <a:t>HTTP content negotiation</a:t>
            </a:r>
            <a:r>
              <a:rPr lang="en-US" dirty="0"/>
              <a:t>.  Data returned in pageable chunks. </a:t>
            </a:r>
          </a:p>
          <a:p>
            <a:pPr lvl="1"/>
            <a:r>
              <a:rPr lang="en-US" dirty="0"/>
              <a:t>Core specification supports a few basic filters, in addition to the </a:t>
            </a:r>
            <a:r>
              <a:rPr lang="en-US" dirty="0" err="1"/>
              <a:t>bbox</a:t>
            </a:r>
            <a:r>
              <a:rPr lang="en-US" dirty="0"/>
              <a:t> filter</a:t>
            </a:r>
            <a:r>
              <a:rPr lang="en-US" sz="1100" dirty="0"/>
              <a:t> </a:t>
            </a:r>
          </a:p>
          <a:p>
            <a:pPr lvl="1"/>
            <a:endParaRPr lang="en-US" dirty="0"/>
          </a:p>
          <a:p>
            <a:pPr marL="25400" indent="0">
              <a:buNone/>
            </a:pPr>
            <a:r>
              <a:rPr lang="en-US" dirty="0"/>
              <a:t>GET /collections/{</a:t>
            </a:r>
            <a:r>
              <a:rPr lang="en-US" dirty="0" err="1"/>
              <a:t>collectionId</a:t>
            </a:r>
            <a:r>
              <a:rPr lang="en-US" dirty="0"/>
              <a:t>}/items/{</a:t>
            </a:r>
            <a:r>
              <a:rPr lang="en-US" dirty="0" err="1"/>
              <a:t>featureId</a:t>
            </a:r>
            <a:r>
              <a:rPr lang="en-US" dirty="0"/>
              <a:t>} </a:t>
            </a:r>
          </a:p>
          <a:p>
            <a:pPr lvl="1"/>
            <a:r>
              <a:rPr lang="en-US" dirty="0"/>
              <a:t>Returns single 'feature' - (a building, a stream, a county, etc.); typically described by a geometry plus other properties. Provides a stable URL to link to the ‘spatial thing' </a:t>
            </a:r>
          </a:p>
        </p:txBody>
      </p:sp>
    </p:spTree>
    <p:extLst>
      <p:ext uri="{BB962C8B-B14F-4D97-AF65-F5344CB8AC3E}">
        <p14:creationId xmlns:p14="http://schemas.microsoft.com/office/powerpoint/2010/main" val="20739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F2D1-364C-124F-8CD8-1BE001ACFC51}"/>
              </a:ext>
            </a:extLst>
          </p:cNvPr>
          <p:cNvSpPr>
            <a:spLocks noGrp="1"/>
          </p:cNvSpPr>
          <p:nvPr>
            <p:ph type="title"/>
          </p:nvPr>
        </p:nvSpPr>
        <p:spPr/>
        <p:txBody>
          <a:bodyPr/>
          <a:lstStyle/>
          <a:p>
            <a:r>
              <a:rPr lang="en-US" dirty="0"/>
              <a:t>OGC API Features - Implementations</a:t>
            </a:r>
          </a:p>
        </p:txBody>
      </p:sp>
      <p:sp>
        <p:nvSpPr>
          <p:cNvPr id="3" name="Text Placeholder 2">
            <a:extLst>
              <a:ext uri="{FF2B5EF4-FFF2-40B4-BE49-F238E27FC236}">
                <a16:creationId xmlns:a16="http://schemas.microsoft.com/office/drawing/2014/main" id="{D37809A4-B5ED-1A40-9E0D-4B5C4E98F425}"/>
              </a:ext>
            </a:extLst>
          </p:cNvPr>
          <p:cNvSpPr>
            <a:spLocks noGrp="1"/>
          </p:cNvSpPr>
          <p:nvPr>
            <p:ph type="body" idx="1"/>
          </p:nvPr>
        </p:nvSpPr>
        <p:spPr/>
        <p:txBody>
          <a:bodyPr/>
          <a:lstStyle/>
          <a:p>
            <a:r>
              <a:rPr lang="en-US" dirty="0" err="1"/>
              <a:t>OpenAPI</a:t>
            </a:r>
            <a:r>
              <a:rPr lang="en-US" dirty="0"/>
              <a:t> definition examples</a:t>
            </a:r>
          </a:p>
          <a:p>
            <a:pPr lvl="1"/>
            <a:r>
              <a:rPr lang="en-US" dirty="0">
                <a:hlinkClick r:id="rId2"/>
              </a:rPr>
              <a:t>first example (ogcapi-features-1-example1.yaml)</a:t>
            </a:r>
            <a:r>
              <a:rPr lang="en-US" dirty="0"/>
              <a:t> </a:t>
            </a:r>
          </a:p>
          <a:p>
            <a:pPr marL="1485900" lvl="2" indent="-342900">
              <a:buFont typeface="Arial" panose="020B0604020202020204" pitchFamily="34" charset="0"/>
              <a:buChar char="•"/>
            </a:pPr>
            <a:r>
              <a:rPr lang="en-US" dirty="0"/>
              <a:t>generic example uses path parameters to describe feature collections and all features. </a:t>
            </a:r>
          </a:p>
          <a:p>
            <a:pPr lvl="1"/>
            <a:r>
              <a:rPr lang="en-US" dirty="0">
                <a:hlinkClick r:id="rId3"/>
              </a:rPr>
              <a:t>second example (ogcapi-features-1-example2.yaml)</a:t>
            </a:r>
            <a:r>
              <a:rPr lang="en-US" dirty="0"/>
              <a:t> </a:t>
            </a:r>
          </a:p>
          <a:p>
            <a:pPr marL="1485900" lvl="2" indent="-342900">
              <a:buFont typeface="Arial" panose="020B0604020202020204" pitchFamily="34" charset="0"/>
              <a:buChar char="•"/>
            </a:pPr>
            <a:r>
              <a:rPr lang="en-US" dirty="0"/>
              <a:t>does not use path parameter for collections; explicitly provides information about feature collection 'buildings' (paths /collections/buildings etc.), schema of the building features (schema </a:t>
            </a:r>
            <a:r>
              <a:rPr lang="en-US" dirty="0" err="1"/>
              <a:t>buildingGeoJSON</a:t>
            </a:r>
            <a:r>
              <a:rPr lang="en-US" dirty="0"/>
              <a:t>), and filter parameter for building features</a:t>
            </a:r>
          </a:p>
          <a:p>
            <a:pPr marL="1485900" lvl="2" indent="-342900">
              <a:buFont typeface="Arial" panose="020B0604020202020204" pitchFamily="34" charset="0"/>
              <a:buChar char="•"/>
            </a:pPr>
            <a:endParaRPr lang="en-US" dirty="0"/>
          </a:p>
          <a:p>
            <a:r>
              <a:rPr lang="en-US" dirty="0"/>
              <a:t>Servers</a:t>
            </a:r>
          </a:p>
          <a:p>
            <a:pPr lvl="1"/>
            <a:r>
              <a:rPr lang="en-US" dirty="0">
                <a:hlinkClick r:id="rId4"/>
              </a:rPr>
              <a:t>interactive instruments</a:t>
            </a:r>
            <a:r>
              <a:rPr lang="en-US" dirty="0"/>
              <a:t>, </a:t>
            </a:r>
            <a:r>
              <a:rPr lang="en-US" dirty="0">
                <a:hlinkClick r:id="rId5"/>
              </a:rPr>
              <a:t>CubeWerx Inc.</a:t>
            </a:r>
            <a:r>
              <a:rPr lang="en-US" dirty="0"/>
              <a:t>, </a:t>
            </a:r>
            <a:r>
              <a:rPr lang="en-US" dirty="0">
                <a:hlinkClick r:id="rId6"/>
              </a:rPr>
              <a:t>GeoServer</a:t>
            </a:r>
            <a:r>
              <a:rPr lang="en-US" dirty="0"/>
              <a:t>, </a:t>
            </a:r>
            <a:r>
              <a:rPr lang="en-US" dirty="0">
                <a:hlinkClick r:id="rId7"/>
              </a:rPr>
              <a:t>pygeoapi</a:t>
            </a:r>
            <a:r>
              <a:rPr lang="en-US" dirty="0"/>
              <a:t>, </a:t>
            </a:r>
            <a:r>
              <a:rPr lang="en-US" dirty="0">
                <a:hlinkClick r:id="rId8"/>
              </a:rPr>
              <a:t>jivan</a:t>
            </a:r>
            <a:r>
              <a:rPr lang="en-US" dirty="0"/>
              <a:t>, </a:t>
            </a:r>
            <a:r>
              <a:rPr lang="en-US" dirty="0">
                <a:hlinkClick r:id="rId9"/>
              </a:rPr>
              <a:t>sofp</a:t>
            </a:r>
            <a:r>
              <a:rPr lang="en-US" dirty="0"/>
              <a:t>, </a:t>
            </a:r>
            <a:r>
              <a:rPr lang="en-US" dirty="0">
                <a:hlinkClick r:id="rId10"/>
              </a:rPr>
              <a:t>STAC</a:t>
            </a:r>
            <a:r>
              <a:rPr lang="en-US" dirty="0"/>
              <a:t>, </a:t>
            </a:r>
            <a:r>
              <a:rPr lang="en-US" dirty="0">
                <a:hlinkClick r:id="rId11"/>
              </a:rPr>
              <a:t>nls-fi</a:t>
            </a:r>
            <a:endParaRPr lang="en-US" dirty="0"/>
          </a:p>
          <a:p>
            <a:r>
              <a:rPr lang="en-US" dirty="0"/>
              <a:t>Clients</a:t>
            </a:r>
          </a:p>
          <a:p>
            <a:pPr lvl="1"/>
            <a:r>
              <a:rPr lang="en-US" dirty="0">
                <a:hlinkClick r:id="rId12"/>
              </a:rPr>
              <a:t>go-wfs3-client</a:t>
            </a:r>
            <a:r>
              <a:rPr lang="en-US" dirty="0"/>
              <a:t>, </a:t>
            </a:r>
            <a:r>
              <a:rPr lang="en-US" dirty="0">
                <a:hlinkClick r:id="rId13"/>
              </a:rPr>
              <a:t>ogr/gdal WFS 3.0 client driver</a:t>
            </a:r>
            <a:r>
              <a:rPr lang="en-US" dirty="0"/>
              <a:t>, </a:t>
            </a:r>
            <a:r>
              <a:rPr lang="en-US" dirty="0">
                <a:hlinkClick r:id="rId14"/>
              </a:rPr>
              <a:t>OWSLib WFS 3.0 client</a:t>
            </a:r>
            <a:r>
              <a:rPr lang="en-US" dirty="0"/>
              <a:t>, </a:t>
            </a:r>
            <a:r>
              <a:rPr lang="en-US" dirty="0">
                <a:hlinkClick r:id="rId10"/>
              </a:rPr>
              <a:t>STAC</a:t>
            </a:r>
            <a:endParaRPr lang="en-US" dirty="0"/>
          </a:p>
          <a:p>
            <a:endParaRPr lang="en-US" dirty="0"/>
          </a:p>
        </p:txBody>
      </p:sp>
      <p:sp>
        <p:nvSpPr>
          <p:cNvPr id="6" name="Rectangle 5">
            <a:extLst>
              <a:ext uri="{FF2B5EF4-FFF2-40B4-BE49-F238E27FC236}">
                <a16:creationId xmlns:a16="http://schemas.microsoft.com/office/drawing/2014/main" id="{E9F359C1-5339-7B43-8947-187E4B8BEEC7}"/>
              </a:ext>
            </a:extLst>
          </p:cNvPr>
          <p:cNvSpPr/>
          <p:nvPr/>
        </p:nvSpPr>
        <p:spPr>
          <a:xfrm>
            <a:off x="3811399" y="6016836"/>
            <a:ext cx="4142481" cy="307777"/>
          </a:xfrm>
          <a:prstGeom prst="rect">
            <a:avLst/>
          </a:prstGeom>
        </p:spPr>
        <p:txBody>
          <a:bodyPr wrap="none">
            <a:spAutoFit/>
          </a:bodyPr>
          <a:lstStyle/>
          <a:p>
            <a:r>
              <a:rPr lang="en-US" dirty="0">
                <a:hlinkClick r:id="rId15"/>
              </a:rPr>
              <a:t>https://github.com/opengeospatial/ogcapi-features</a:t>
            </a:r>
            <a:endParaRPr lang="en-US" dirty="0"/>
          </a:p>
        </p:txBody>
      </p:sp>
    </p:spTree>
    <p:extLst>
      <p:ext uri="{BB962C8B-B14F-4D97-AF65-F5344CB8AC3E}">
        <p14:creationId xmlns:p14="http://schemas.microsoft.com/office/powerpoint/2010/main" val="226774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D393E8-9316-F743-B3E9-62624C5E0665}"/>
              </a:ext>
            </a:extLst>
          </p:cNvPr>
          <p:cNvSpPr>
            <a:spLocks noGrp="1"/>
          </p:cNvSpPr>
          <p:nvPr>
            <p:ph type="title"/>
          </p:nvPr>
        </p:nvSpPr>
        <p:spPr>
          <a:xfrm>
            <a:off x="609600" y="274638"/>
            <a:ext cx="10972800" cy="639762"/>
          </a:xfrm>
        </p:spPr>
        <p:txBody>
          <a:bodyPr/>
          <a:lstStyle/>
          <a:p>
            <a:r>
              <a:rPr lang="en-US" dirty="0"/>
              <a:t>OGC API Companion/Advisory Documents</a:t>
            </a:r>
          </a:p>
        </p:txBody>
      </p:sp>
      <p:sp>
        <p:nvSpPr>
          <p:cNvPr id="10" name="Text Placeholder 9">
            <a:extLst>
              <a:ext uri="{FF2B5EF4-FFF2-40B4-BE49-F238E27FC236}">
                <a16:creationId xmlns:a16="http://schemas.microsoft.com/office/drawing/2014/main" id="{A4627734-CAC3-394F-8A23-F16C5B3DD831}"/>
              </a:ext>
            </a:extLst>
          </p:cNvPr>
          <p:cNvSpPr>
            <a:spLocks noGrp="1"/>
          </p:cNvSpPr>
          <p:nvPr>
            <p:ph type="body" idx="1"/>
          </p:nvPr>
        </p:nvSpPr>
        <p:spPr>
          <a:xfrm>
            <a:off x="609600" y="1088073"/>
            <a:ext cx="5386917" cy="639762"/>
          </a:xfrm>
        </p:spPr>
        <p:txBody>
          <a:bodyPr/>
          <a:lstStyle/>
          <a:p>
            <a:r>
              <a:rPr lang="en-US" dirty="0"/>
              <a:t>OGC Web API Guidelines</a:t>
            </a:r>
          </a:p>
        </p:txBody>
      </p:sp>
      <p:sp>
        <p:nvSpPr>
          <p:cNvPr id="3" name="Content Placeholder 2">
            <a:extLst>
              <a:ext uri="{FF2B5EF4-FFF2-40B4-BE49-F238E27FC236}">
                <a16:creationId xmlns:a16="http://schemas.microsoft.com/office/drawing/2014/main" id="{1FDD2E69-93B9-F64C-8C65-F08AE60C688B}"/>
              </a:ext>
            </a:extLst>
          </p:cNvPr>
          <p:cNvSpPr>
            <a:spLocks noGrp="1"/>
          </p:cNvSpPr>
          <p:nvPr>
            <p:ph sz="half" idx="2"/>
          </p:nvPr>
        </p:nvSpPr>
        <p:spPr>
          <a:xfrm>
            <a:off x="609600" y="1727835"/>
            <a:ext cx="5386917" cy="3951288"/>
          </a:xfrm>
        </p:spPr>
        <p:txBody>
          <a:bodyPr/>
          <a:lstStyle/>
          <a:p>
            <a:pPr marL="0" indent="0">
              <a:buNone/>
            </a:pPr>
            <a:r>
              <a:rPr lang="en-US" sz="1200" dirty="0"/>
              <a:t>Principle #1 – Don’t Reinvent</a:t>
            </a:r>
          </a:p>
          <a:p>
            <a:pPr marL="0" indent="0">
              <a:buNone/>
            </a:pPr>
            <a:r>
              <a:rPr lang="en-US" sz="1200" dirty="0"/>
              <a:t>Principle #2 – Keep It Simple and Intuitive</a:t>
            </a:r>
          </a:p>
          <a:p>
            <a:pPr marL="0" indent="0">
              <a:buNone/>
            </a:pPr>
            <a:r>
              <a:rPr lang="en-US" sz="1200" dirty="0"/>
              <a:t>Principle #3 - Use Well-Known Resource Types</a:t>
            </a:r>
          </a:p>
          <a:p>
            <a:pPr marL="0" indent="0">
              <a:buNone/>
            </a:pPr>
            <a:r>
              <a:rPr lang="en-US" sz="1200" dirty="0"/>
              <a:t>Principle #4 – Construct consistent URIs</a:t>
            </a:r>
          </a:p>
          <a:p>
            <a:pPr marL="0" indent="0">
              <a:buNone/>
            </a:pPr>
            <a:r>
              <a:rPr lang="en-US" sz="1200" dirty="0"/>
              <a:t>Principle #5 – Use HTTP Methods consistent with RFC 2616</a:t>
            </a:r>
          </a:p>
          <a:p>
            <a:pPr marL="0" indent="0">
              <a:buNone/>
            </a:pPr>
            <a:r>
              <a:rPr lang="en-US" sz="1200" dirty="0"/>
              <a:t>Principle #6 – Put Selection Criteria behind the ‘?’</a:t>
            </a:r>
          </a:p>
          <a:p>
            <a:pPr marL="0" indent="0">
              <a:buNone/>
            </a:pPr>
            <a:r>
              <a:rPr lang="en-US" sz="1200" dirty="0"/>
              <a:t>Principle #7 – Error Handling and use of HTTP Status Codes</a:t>
            </a:r>
          </a:p>
          <a:p>
            <a:pPr marL="0" indent="0">
              <a:buNone/>
            </a:pPr>
            <a:r>
              <a:rPr lang="en-US" sz="1200" dirty="0"/>
              <a:t>Principle #8 – Use of HTTP Status Codes</a:t>
            </a:r>
          </a:p>
          <a:p>
            <a:pPr marL="0" indent="0">
              <a:buNone/>
            </a:pPr>
            <a:r>
              <a:rPr lang="en-US" sz="1200" dirty="0"/>
              <a:t>Principle #9 – Use of HTTP Header</a:t>
            </a:r>
          </a:p>
          <a:p>
            <a:pPr marL="0" indent="0">
              <a:buNone/>
            </a:pPr>
            <a:r>
              <a:rPr lang="en-US" sz="1200" dirty="0"/>
              <a:t>Principle #10 - Content Negotiation</a:t>
            </a:r>
          </a:p>
          <a:p>
            <a:pPr marL="0" indent="0">
              <a:buNone/>
            </a:pPr>
            <a:r>
              <a:rPr lang="en-US" sz="1200" dirty="0"/>
              <a:t>Principle #11 - Pagination</a:t>
            </a:r>
          </a:p>
          <a:p>
            <a:pPr marL="0" indent="0">
              <a:buNone/>
            </a:pPr>
            <a:r>
              <a:rPr lang="en-US" sz="1200" dirty="0"/>
              <a:t>Principle #12 – Processing Resources</a:t>
            </a:r>
          </a:p>
          <a:p>
            <a:pPr marL="0" indent="0">
              <a:buNone/>
            </a:pPr>
            <a:r>
              <a:rPr lang="en-US" sz="1200" dirty="0"/>
              <a:t>Principle #13 – Support Metadata</a:t>
            </a:r>
          </a:p>
          <a:p>
            <a:pPr marL="0" indent="0">
              <a:buNone/>
            </a:pPr>
            <a:r>
              <a:rPr lang="en-US" sz="1200" dirty="0"/>
              <a:t>Principle #14 – Consider your Security needs</a:t>
            </a:r>
          </a:p>
          <a:p>
            <a:pPr marL="0" indent="0">
              <a:buNone/>
            </a:pPr>
            <a:r>
              <a:rPr lang="en-US" sz="1200" dirty="0"/>
              <a:t>Principle #15 – API Description</a:t>
            </a:r>
          </a:p>
          <a:p>
            <a:pPr marL="0" indent="0">
              <a:buNone/>
            </a:pPr>
            <a:r>
              <a:rPr lang="en-US" sz="1200" dirty="0"/>
              <a:t>Principle #16 - Use IANA well-known identifiers</a:t>
            </a:r>
          </a:p>
          <a:p>
            <a:pPr marL="0" indent="0">
              <a:buNone/>
            </a:pPr>
            <a:r>
              <a:rPr lang="en-US" sz="1200" dirty="0"/>
              <a:t>Principle #17 - Use explicit geospatial relations</a:t>
            </a:r>
          </a:p>
          <a:p>
            <a:pPr marL="0" indent="0">
              <a:buNone/>
            </a:pPr>
            <a:r>
              <a:rPr lang="en-US" sz="1200" dirty="0"/>
              <a:t>Principle #18 - Support W3C Cross-Origin Resource Sharing</a:t>
            </a:r>
          </a:p>
          <a:p>
            <a:pPr marL="0" indent="0">
              <a:buNone/>
            </a:pPr>
            <a:r>
              <a:rPr lang="en-US" sz="1200" dirty="0"/>
              <a:t>Principle #19 - Resource encodings</a:t>
            </a:r>
          </a:p>
          <a:p>
            <a:pPr marL="0" indent="0">
              <a:buNone/>
            </a:pPr>
            <a:r>
              <a:rPr lang="en-US" sz="1200" dirty="0"/>
              <a:t>Principle #20 - Good APIs are testable from the beginning</a:t>
            </a:r>
          </a:p>
        </p:txBody>
      </p:sp>
      <p:sp>
        <p:nvSpPr>
          <p:cNvPr id="11" name="Text Placeholder 10">
            <a:extLst>
              <a:ext uri="{FF2B5EF4-FFF2-40B4-BE49-F238E27FC236}">
                <a16:creationId xmlns:a16="http://schemas.microsoft.com/office/drawing/2014/main" id="{9862589B-31C9-844A-9B8A-8D9D5A4AEA59}"/>
              </a:ext>
            </a:extLst>
          </p:cNvPr>
          <p:cNvSpPr>
            <a:spLocks noGrp="1"/>
          </p:cNvSpPr>
          <p:nvPr>
            <p:ph type="body" sz="quarter" idx="3"/>
          </p:nvPr>
        </p:nvSpPr>
        <p:spPr>
          <a:xfrm>
            <a:off x="6193368" y="1088073"/>
            <a:ext cx="5389033" cy="639762"/>
          </a:xfrm>
        </p:spPr>
        <p:txBody>
          <a:bodyPr/>
          <a:lstStyle/>
          <a:p>
            <a:r>
              <a:rPr lang="en-US" dirty="0"/>
              <a:t>OGC API Common</a:t>
            </a:r>
          </a:p>
        </p:txBody>
      </p:sp>
      <p:sp>
        <p:nvSpPr>
          <p:cNvPr id="12" name="Content Placeholder 11">
            <a:extLst>
              <a:ext uri="{FF2B5EF4-FFF2-40B4-BE49-F238E27FC236}">
                <a16:creationId xmlns:a16="http://schemas.microsoft.com/office/drawing/2014/main" id="{0395A651-7708-2D48-8D57-6F845D07CC14}"/>
              </a:ext>
            </a:extLst>
          </p:cNvPr>
          <p:cNvSpPr>
            <a:spLocks noGrp="1"/>
          </p:cNvSpPr>
          <p:nvPr>
            <p:ph sz="quarter" idx="4"/>
          </p:nvPr>
        </p:nvSpPr>
        <p:spPr>
          <a:xfrm>
            <a:off x="6193368" y="1727835"/>
            <a:ext cx="5389033" cy="3951288"/>
          </a:xfrm>
        </p:spPr>
        <p:txBody>
          <a:bodyPr/>
          <a:lstStyle/>
          <a:p>
            <a:r>
              <a:rPr lang="en-US" sz="1600" dirty="0"/>
              <a:t>API landing page</a:t>
            </a:r>
          </a:p>
          <a:p>
            <a:r>
              <a:rPr lang="en-US" sz="1600" dirty="0"/>
              <a:t>API definition</a:t>
            </a:r>
          </a:p>
          <a:p>
            <a:r>
              <a:rPr lang="en-US" sz="1600" dirty="0"/>
              <a:t>Declaration of Conformance. </a:t>
            </a:r>
          </a:p>
          <a:p>
            <a:r>
              <a:rPr lang="en-US" sz="1600" dirty="0"/>
              <a:t>HTTP </a:t>
            </a:r>
          </a:p>
          <a:p>
            <a:r>
              <a:rPr lang="en-US" sz="1600" dirty="0"/>
              <a:t>Web caching. </a:t>
            </a:r>
          </a:p>
          <a:p>
            <a:r>
              <a:rPr lang="en-US" sz="1600" dirty="0"/>
              <a:t>Support for cross-origin requests </a:t>
            </a:r>
          </a:p>
          <a:p>
            <a:r>
              <a:rPr lang="en-US" sz="1600" dirty="0"/>
              <a:t>Encodings .</a:t>
            </a:r>
          </a:p>
          <a:p>
            <a:r>
              <a:rPr lang="en-US" sz="1600" dirty="0"/>
              <a:t>Coordinate reference systems </a:t>
            </a:r>
          </a:p>
          <a:p>
            <a:r>
              <a:rPr lang="en-US" sz="1600" dirty="0"/>
              <a:t>Link headers </a:t>
            </a:r>
          </a:p>
          <a:p>
            <a:r>
              <a:rPr lang="en-US" sz="1600" dirty="0"/>
              <a:t>Collections metadata  </a:t>
            </a:r>
          </a:p>
          <a:p>
            <a:r>
              <a:rPr lang="en-US" sz="1600" dirty="0"/>
              <a:t>Resource Collection metadata. </a:t>
            </a:r>
          </a:p>
          <a:p>
            <a:r>
              <a:rPr lang="en-US" sz="1600" dirty="0"/>
              <a:t>Resource Collections </a:t>
            </a:r>
          </a:p>
          <a:p>
            <a:r>
              <a:rPr lang="en-US" sz="1600" dirty="0"/>
              <a:t>Parameters. </a:t>
            </a:r>
          </a:p>
        </p:txBody>
      </p:sp>
      <p:sp>
        <p:nvSpPr>
          <p:cNvPr id="5" name="Footer Placeholder 4">
            <a:extLst>
              <a:ext uri="{FF2B5EF4-FFF2-40B4-BE49-F238E27FC236}">
                <a16:creationId xmlns:a16="http://schemas.microsoft.com/office/drawing/2014/main" id="{F9BFE7A7-3ED1-674F-8EF4-FA2D3805C9B9}"/>
              </a:ext>
            </a:extLst>
          </p:cNvPr>
          <p:cNvSpPr>
            <a:spLocks noGrp="1"/>
          </p:cNvSpPr>
          <p:nvPr>
            <p:ph type="ftr" sz="quarter" idx="10"/>
          </p:nvPr>
        </p:nvSpPr>
        <p:spPr/>
        <p:txBody>
          <a:bodyPr/>
          <a:lstStyle/>
          <a:p>
            <a:pPr>
              <a:defRPr/>
            </a:pPr>
            <a:r>
              <a:rPr lang="en-US" altLang="en-US"/>
              <a:t>Copyright © 2019 Open Geospatial Consortium</a:t>
            </a:r>
            <a:endParaRPr lang="en-US" altLang="en-US" dirty="0"/>
          </a:p>
        </p:txBody>
      </p:sp>
      <p:sp>
        <p:nvSpPr>
          <p:cNvPr id="13" name="Rectangle 12">
            <a:extLst>
              <a:ext uri="{FF2B5EF4-FFF2-40B4-BE49-F238E27FC236}">
                <a16:creationId xmlns:a16="http://schemas.microsoft.com/office/drawing/2014/main" id="{B9CA0A10-C8FD-AD41-A86C-983D48946779}"/>
              </a:ext>
            </a:extLst>
          </p:cNvPr>
          <p:cNvSpPr/>
          <p:nvPr/>
        </p:nvSpPr>
        <p:spPr>
          <a:xfrm>
            <a:off x="429151" y="6185793"/>
            <a:ext cx="4750018" cy="307777"/>
          </a:xfrm>
          <a:prstGeom prst="rect">
            <a:avLst/>
          </a:prstGeom>
        </p:spPr>
        <p:txBody>
          <a:bodyPr wrap="none">
            <a:spAutoFit/>
          </a:bodyPr>
          <a:lstStyle/>
          <a:p>
            <a:r>
              <a:rPr lang="en-US" dirty="0">
                <a:hlinkClick r:id="rId2"/>
              </a:rPr>
              <a:t>https://github.com/opengeospatial/ogc-web-api-guidelines</a:t>
            </a:r>
            <a:endParaRPr lang="en-US" dirty="0"/>
          </a:p>
        </p:txBody>
      </p:sp>
      <p:sp>
        <p:nvSpPr>
          <p:cNvPr id="15" name="Rectangle 14">
            <a:extLst>
              <a:ext uri="{FF2B5EF4-FFF2-40B4-BE49-F238E27FC236}">
                <a16:creationId xmlns:a16="http://schemas.microsoft.com/office/drawing/2014/main" id="{8C0D345E-7203-BB43-BD6C-D292B44BCB06}"/>
              </a:ext>
            </a:extLst>
          </p:cNvPr>
          <p:cNvSpPr/>
          <p:nvPr/>
        </p:nvSpPr>
        <p:spPr>
          <a:xfrm>
            <a:off x="6636597" y="5924183"/>
            <a:ext cx="4748416" cy="261610"/>
          </a:xfrm>
          <a:prstGeom prst="rect">
            <a:avLst/>
          </a:prstGeom>
        </p:spPr>
        <p:txBody>
          <a:bodyPr wrap="none">
            <a:spAutoFit/>
          </a:bodyPr>
          <a:lstStyle/>
          <a:p>
            <a:r>
              <a:rPr lang="en-US" sz="1100" dirty="0">
                <a:hlinkClick r:id="rId3"/>
              </a:rPr>
              <a:t>https://github.com/opengeospatial/oapi_common/blob/master/19-xxx.html</a:t>
            </a:r>
            <a:endParaRPr lang="en-US" sz="1100" dirty="0"/>
          </a:p>
        </p:txBody>
      </p:sp>
    </p:spTree>
    <p:extLst>
      <p:ext uri="{BB962C8B-B14F-4D97-AF65-F5344CB8AC3E}">
        <p14:creationId xmlns:p14="http://schemas.microsoft.com/office/powerpoint/2010/main" val="3343620047"/>
      </p:ext>
    </p:extLst>
  </p:cSld>
  <p:clrMapOvr>
    <a:masterClrMapping/>
  </p:clrMapOvr>
</p:sld>
</file>

<file path=ppt/theme/theme1.xml><?xml version="1.0" encoding="utf-8"?>
<a:theme xmlns:a="http://schemas.openxmlformats.org/drawingml/2006/main" name="1_OGC_PowerPoint_Template">
  <a:themeElements>
    <a:clrScheme name="">
      <a:dk1>
        <a:srgbClr val="000000"/>
      </a:dk1>
      <a:lt1>
        <a:srgbClr val="FFFFCC"/>
      </a:lt1>
      <a:dk2>
        <a:srgbClr val="092E5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lecDeimos">
  <a:themeElements>
    <a:clrScheme name="Elecnor">
      <a:dk1>
        <a:srgbClr val="0F2D73"/>
      </a:dk1>
      <a:lt1>
        <a:sysClr val="window" lastClr="FFFFFF"/>
      </a:lt1>
      <a:dk2>
        <a:srgbClr val="0F2D73"/>
      </a:dk2>
      <a:lt2>
        <a:srgbClr val="808080"/>
      </a:lt2>
      <a:accent1>
        <a:srgbClr val="0F2D73"/>
      </a:accent1>
      <a:accent2>
        <a:srgbClr val="E96713"/>
      </a:accent2>
      <a:accent3>
        <a:srgbClr val="FFFFFF"/>
      </a:accent3>
      <a:accent4>
        <a:srgbClr val="0F2D73"/>
      </a:accent4>
      <a:accent5>
        <a:srgbClr val="AAAFC3"/>
      </a:accent5>
      <a:accent6>
        <a:srgbClr val="E96713"/>
      </a:accent6>
      <a:hlink>
        <a:srgbClr val="809FC3"/>
      </a:hlink>
      <a:folHlink>
        <a:srgbClr val="FABE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BFE236D0-19B5-1340-A39B-175E62294317}" vid="{BD8B827E-6C45-784D-AD02-DF87A5EBFA49}"/>
    </a:ext>
  </a:extLst>
</a:theme>
</file>

<file path=ppt/theme/theme5.xml><?xml version="1.0" encoding="utf-8"?>
<a:theme xmlns:a="http://schemas.openxmlformats.org/drawingml/2006/main" name="GA White 4x3">
  <a:themeElements>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Conclusio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Conclusio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Conclusio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Conclusio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Conclusio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Conclusio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Conclusio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Conclusio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Conclusio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Conclusio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Conclusio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Conclusio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BFE236D0-19B5-1340-A39B-175E62294317}" vid="{2764DDBD-E76B-1F41-96BF-61358CFBCD0D}"/>
    </a:ext>
  </a:extLst>
</a:theme>
</file>

<file path=ppt/theme/theme6.xml><?xml version="1.0" encoding="utf-8"?>
<a:theme xmlns:a="http://schemas.openxmlformats.org/drawingml/2006/main" name="Khronos">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175" cap="flat" cmpd="sng" algn="ctr">
          <a:solidFill>
            <a:schemeClr val="tx1"/>
          </a:solidFill>
          <a:prstDash val="solid"/>
          <a:round/>
          <a:headEnd type="oval" w="med" len="med"/>
          <a:tailEnd type="none" w="med" len="med"/>
        </a:ln>
        <a:effectLst/>
      </a:spPr>
      <a:bodyPr vert="horz" wrap="squar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99000"/>
          </a:lnSpc>
          <a:spcBef>
            <a:spcPct val="0"/>
          </a:spcBef>
          <a:spcAft>
            <a:spcPct val="0"/>
          </a:spcAft>
          <a:buClrTx/>
          <a:buSzTx/>
          <a:buFontTx/>
          <a:buNone/>
          <a:tabLst>
            <a:tab pos="158750" algn="l"/>
            <a:tab pos="1757363" algn="l"/>
            <a:tab pos="3357563" algn="l"/>
            <a:tab pos="4956175" algn="l"/>
            <a:tab pos="6553200" algn="l"/>
          </a:tabLst>
          <a:defRPr kumimoji="0" sz="1600" i="0" u="none" strike="noStrike" cap="none" normalizeH="0" baseline="0" dirty="0" smtClean="0">
            <a:ln>
              <a:noFill/>
            </a:ln>
            <a:solidFill>
              <a:schemeClr val="tx1"/>
            </a:solidFill>
            <a:effectLst/>
            <a:latin typeface="Trebuchet MS" panose="020B0603020202020204" pitchFamily="34" charset="0"/>
            <a:ea typeface="Tahoma" pitchFamily="34" charset="0"/>
            <a:cs typeface="Tahoma" pitchFamily="34" charset="0"/>
            <a:sym typeface="Myriad Set Text" charset="0"/>
          </a:defRPr>
        </a:defPPr>
      </a:lstStyle>
    </a:spDef>
    <a:lnDef>
      <a:spPr bwMode="auto">
        <a:solidFill>
          <a:srgbClr val="E66714"/>
        </a:solidFill>
        <a:ln w="25400" cap="flat" cmpd="sng" algn="ctr">
          <a:solidFill>
            <a:schemeClr val="tx1"/>
          </a:solidFill>
          <a:prstDash val="solid"/>
          <a:round/>
          <a:headEnd type="none" w="med" len="med"/>
          <a:tailEnd type="arrow"/>
        </a:ln>
        <a:effectLst/>
      </a:spPr>
      <a:bodyPr/>
      <a:lstStyle/>
    </a:lnDef>
    <a:txDef>
      <a:spPr bwMode="auto">
        <a:noFill/>
        <a:ln w="3175" algn="ctr">
          <a:noFill/>
          <a:miter lim="800000"/>
          <a:headEnd/>
          <a:tailEnd/>
        </a:ln>
        <a:effectLst/>
      </a:spPr>
      <a:bodyPr wrap="square" rtlCol="0">
        <a:spAutoFit/>
      </a:bodyPr>
      <a:lstStyle>
        <a:defPPr algn="ctr">
          <a:defRPr sz="1600" b="1" dirty="0">
            <a:solidFill>
              <a:schemeClr val="tx2"/>
            </a:solidFill>
            <a:latin typeface="Trebuchet MS" pitchFamily="34" charset="0"/>
            <a:cs typeface="Tahoma" pitchFamily="34" charset="0"/>
          </a:defRPr>
        </a:defPPr>
      </a:lstStyle>
    </a:txDef>
  </a:objectDefaults>
  <a:extraClrSchemeLst>
    <a:extraClrScheme>
      <a:clrScheme name="3_Khron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Khron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Khron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Khron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Khron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Khron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Khron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GC_PowerPoin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GC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969696"/>
          </a:solidFill>
          <a:prstDash val="solid"/>
          <a:round/>
          <a:headEnd type="none" w="med" len="med"/>
          <a:tailEnd type="none" w="med" len="med"/>
        </a:ln>
        <a:effectLst/>
      </a:spPr>
      <a:bodyPr rtlCol="0" anchor="ctr"/>
      <a:lstStyle>
        <a:defPPr algn="ctr">
          <a:defRPr/>
        </a:defPPr>
      </a:lstStyle>
    </a:spDef>
    <a:lnDef>
      <a:spPr bwMode="auto">
        <a:noFill/>
        <a:ln w="12700" cap="flat" cmpd="sng" algn="ctr">
          <a:solidFill>
            <a:srgbClr val="969696"/>
          </a:solidFill>
          <a:prstDash val="solid"/>
          <a:round/>
          <a:headEnd type="none" w="med" len="med"/>
          <a:tailEnd type="none" w="med" len="med"/>
        </a:ln>
        <a:effectLst/>
      </a:spPr>
      <a:bodyPr/>
      <a:lstStyle/>
    </a:lnDef>
    <a:txDef>
      <a:spPr>
        <a:noFill/>
      </a:spPr>
      <a:bodyPr wrap="none" rtlCol="0">
        <a:noAutofit/>
      </a:bodyPr>
      <a:lstStyle>
        <a:defPPr>
          <a:defRPr dirty="0" err="1" smtClean="0"/>
        </a:defPPr>
      </a:lstStyle>
    </a:txDef>
  </a:objectDefaults>
  <a:extraClrSchemeLst>
    <a:extraClrScheme>
      <a:clrScheme name="OGC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GC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GC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GC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GC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GC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GC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14534</TotalTime>
  <Words>1051</Words>
  <Application>Microsoft Macintosh PowerPoint</Application>
  <PresentationFormat>Widescreen</PresentationFormat>
  <Paragraphs>178</Paragraphs>
  <Slides>13</Slides>
  <Notes>3</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13</vt:i4>
      </vt:variant>
    </vt:vector>
  </HeadingPairs>
  <TitlesOfParts>
    <vt:vector size="33" baseType="lpstr">
      <vt:lpstr>Arial</vt:lpstr>
      <vt:lpstr>Arial Black</vt:lpstr>
      <vt:lpstr>Calibri</vt:lpstr>
      <vt:lpstr>Candara</vt:lpstr>
      <vt:lpstr>CG Times</vt:lpstr>
      <vt:lpstr>Helvetica Neue</vt:lpstr>
      <vt:lpstr>Helvetica Neue Light</vt:lpstr>
      <vt:lpstr>Open Sans</vt:lpstr>
      <vt:lpstr>Poppins</vt:lpstr>
      <vt:lpstr>Times New Roman</vt:lpstr>
      <vt:lpstr>Trebuchet MS</vt:lpstr>
      <vt:lpstr>Verdana</vt:lpstr>
      <vt:lpstr>Wingdings</vt:lpstr>
      <vt:lpstr>1_OGC_PowerPoint_Template</vt:lpstr>
      <vt:lpstr>Custom Design</vt:lpstr>
      <vt:lpstr>elecDeimos</vt:lpstr>
      <vt:lpstr>GA Blue Pages</vt:lpstr>
      <vt:lpstr>GA White 4x3</vt:lpstr>
      <vt:lpstr>Khronos</vt:lpstr>
      <vt:lpstr>OGC_PowerPoint_Template</vt:lpstr>
      <vt:lpstr>OGC API - Features A resource oriented alternative to WFS  Presented to CEOS WGISS-48, 2019-10-10</vt:lpstr>
      <vt:lpstr>Millions of Geospatial Datasets on &gt;200K Servers</vt:lpstr>
      <vt:lpstr>OWS and API Innovation</vt:lpstr>
      <vt:lpstr>OGC/W3C Best Practices for Spatial Data on the Web</vt:lpstr>
      <vt:lpstr>OGC API Standards Development</vt:lpstr>
      <vt:lpstr>PowerPoint Presentation</vt:lpstr>
      <vt:lpstr>OGC - API Features: Access to collections of features</vt:lpstr>
      <vt:lpstr>OGC API Features - Implementations</vt:lpstr>
      <vt:lpstr>OGC API Companion/Advisory Documents</vt:lpstr>
      <vt:lpstr>OGC API - Features and Catalogues Sprint, Nov 2019</vt:lpstr>
      <vt:lpstr>ESIP/OGC  API-Coverage/Grid Analytics Sprint, Jan 2020</vt:lpstr>
      <vt:lpstr>OGC Geospatial Coverages  Data Cube Community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Geospatial Data and Processing in  Apache Projects</dc:title>
  <dc:creator>Carl Reed</dc:creator>
  <cp:lastModifiedBy>George Percivall</cp:lastModifiedBy>
  <cp:revision>110</cp:revision>
  <cp:lastPrinted>2019-10-07T13:23:14Z</cp:lastPrinted>
  <dcterms:created xsi:type="dcterms:W3CDTF">2009-10-20T16:54:31Z</dcterms:created>
  <dcterms:modified xsi:type="dcterms:W3CDTF">2019-10-07T21:47:33Z</dcterms:modified>
</cp:coreProperties>
</file>