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5"/>
  </p:notesMasterIdLst>
  <p:sldIdLst>
    <p:sldId id="280" r:id="rId3"/>
    <p:sldId id="438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5" autoAdjust="0"/>
    <p:restoredTop sz="85902" autoAdjust="0"/>
  </p:normalViewPr>
  <p:slideViewPr>
    <p:cSldViewPr snapToGrid="0" snapToObjects="1">
      <p:cViewPr varScale="1">
        <p:scale>
          <a:sx n="133" d="100"/>
          <a:sy n="133" d="100"/>
        </p:scale>
        <p:origin x="-672" y="-11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03/10/19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231385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425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66830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 42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err="1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Frascati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, Italy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– 22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nd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2016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fontAlgn="auto">
              <a:spcAft>
                <a:spcPts val="0"/>
              </a:spcAft>
            </a:pPr>
            <a:fld id="{86CB4B4D-7CA3-9044-876B-883B54F8677D}" type="slidenum">
              <a:rPr kern="0">
                <a:solidFill>
                  <a:srgbClr val="002569"/>
                </a:solidFill>
              </a:rPr>
              <a:pPr fontAlgn="auto">
                <a:spcAft>
                  <a:spcPts val="0"/>
                </a:spcAft>
              </a:pPr>
              <a:t>‹#›</a:t>
            </a:fld>
            <a:endParaRPr kern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87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84582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FR" sz="3600" b="1" dirty="0" smtClean="0">
                <a:solidFill>
                  <a:srgbClr val="FFFFFF"/>
                </a:solidFill>
              </a:rPr>
              <a:t>GEO </a:t>
            </a:r>
            <a:r>
              <a:rPr lang="fr-FR" sz="3600" b="1" dirty="0" err="1" smtClean="0">
                <a:solidFill>
                  <a:srgbClr val="FFFFFF"/>
                </a:solidFill>
              </a:rPr>
              <a:t>Summary</a:t>
            </a:r>
            <a:r>
              <a:rPr lang="fr-FR" sz="3600" b="1" dirty="0" smtClean="0">
                <a:solidFill>
                  <a:srgbClr val="FFFFFF"/>
                </a:solidFill>
              </a:rPr>
              <a:t> of Actions</a:t>
            </a:r>
            <a:endParaRPr sz="3200" b="1" dirty="0">
              <a:solidFill>
                <a:srgbClr val="92D050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Chris Lynnes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WGISS-4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Hosted by VAST/VNSC, Ha </a:t>
            </a:r>
            <a:r>
              <a:rPr lang="en-US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Noi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, Vietnam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8-11 October 2019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hape 10"/>
          <p:cNvSpPr txBox="1">
            <a:spLocks/>
          </p:cNvSpPr>
          <p:nvPr/>
        </p:nvSpPr>
        <p:spPr bwMode="auto">
          <a:xfrm>
            <a:off x="5039532" y="300732"/>
            <a:ext cx="3779003" cy="117595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92D050"/>
                </a:solidFill>
              </a:rPr>
              <a:t>WGISS</a:t>
            </a:r>
            <a:endParaRPr lang="en-US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0549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149122"/>
            <a:ext cx="4953000" cy="533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New Actions from WGISS#48</a:t>
            </a:r>
            <a:endParaRPr lang="en-US" b="1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91274"/>
              </p:ext>
            </p:extLst>
          </p:nvPr>
        </p:nvGraphicFramePr>
        <p:xfrm>
          <a:off x="155678" y="1392898"/>
          <a:ext cx="887361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426"/>
                <a:gridCol w="2572380"/>
                <a:gridCol w="786581"/>
                <a:gridCol w="827548"/>
                <a:gridCol w="712839"/>
                <a:gridCol w="274483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Number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Description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Actionees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Due Date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Status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Comments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48-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31-Dec-19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To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</a:rPr>
                        <a:t> be started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8339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22976</TotalTime>
  <Words>56</Words>
  <Application>Microsoft Macintosh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4_EUM_template_v03</vt:lpstr>
      <vt:lpstr>Default</vt:lpstr>
      <vt:lpstr>GEO Summary of Actions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Mirko Albani</cp:lastModifiedBy>
  <cp:revision>866</cp:revision>
  <dcterms:created xsi:type="dcterms:W3CDTF">2012-08-31T01:11:17Z</dcterms:created>
  <dcterms:modified xsi:type="dcterms:W3CDTF">2019-10-03T07:10:40Z</dcterms:modified>
</cp:coreProperties>
</file>