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88" r:id="rId2"/>
  </p:sldMasterIdLst>
  <p:notesMasterIdLst>
    <p:notesMasterId r:id="rId6"/>
  </p:notesMasterIdLst>
  <p:sldIdLst>
    <p:sldId id="280" r:id="rId3"/>
    <p:sldId id="435" r:id="rId4"/>
    <p:sldId id="438" r:id="rId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277">
          <p15:clr>
            <a:srgbClr val="A4A3A4"/>
          </p15:clr>
        </p15:guide>
        <p15:guide id="2" pos="289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5" autoAdjust="0"/>
    <p:restoredTop sz="85902" autoAdjust="0"/>
  </p:normalViewPr>
  <p:slideViewPr>
    <p:cSldViewPr snapToGrid="0" snapToObjects="1">
      <p:cViewPr varScale="1">
        <p:scale>
          <a:sx n="133" d="100"/>
          <a:sy n="133" d="100"/>
        </p:scale>
        <p:origin x="-672" y="-112"/>
      </p:cViewPr>
      <p:guideLst>
        <p:guide orient="horz" pos="4277"/>
        <p:guide pos="28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0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03/10/19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02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957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957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4231385"/>
      </p:ext>
    </p:extLst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 smtClean="0"/>
              <a:t>Title TBA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04251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theme" Target="../theme/theme2.xml"/><Relationship Id="rId3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1638" y="188913"/>
            <a:ext cx="73961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9050" y="482815"/>
            <a:ext cx="1766830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WGISS 42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err="1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Frascati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, Italy</a:t>
            </a:r>
            <a: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/>
            </a:r>
            <a:b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</a:b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19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– 22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nd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September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2016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4" descr="CEOS_logo_trans_SMALL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8" y="119764"/>
            <a:ext cx="915254" cy="3630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ransition xmlns:p14="http://schemas.microsoft.com/office/powerpoint/2010/main" spd="slow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fontAlgn="auto">
              <a:spcAft>
                <a:spcPts val="0"/>
              </a:spcAft>
            </a:pPr>
            <a:fld id="{86CB4B4D-7CA3-9044-876B-883B54F8677D}" type="slidenum">
              <a:rPr kern="0">
                <a:solidFill>
                  <a:srgbClr val="002569"/>
                </a:solidFill>
              </a:rPr>
              <a:pPr fontAlgn="auto">
                <a:spcAft>
                  <a:spcPts val="0"/>
                </a:spcAft>
              </a:pPr>
              <a:t>‹#›</a:t>
            </a:fld>
            <a:endParaRPr kern="0">
              <a:solidFill>
                <a:srgbClr val="0025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877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ransition xmlns:p14="http://schemas.microsoft.com/office/powerpoint/2010/main"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09600" y="2209800"/>
            <a:ext cx="8458200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fr-FR" sz="3600" b="1" dirty="0" smtClean="0">
                <a:solidFill>
                  <a:srgbClr val="FFFFFF"/>
                </a:solidFill>
              </a:rPr>
              <a:t>Data </a:t>
            </a:r>
            <a:r>
              <a:rPr lang="fr-FR" sz="3600" b="1" dirty="0" err="1" smtClean="0">
                <a:solidFill>
                  <a:srgbClr val="FFFFFF"/>
                </a:solidFill>
              </a:rPr>
              <a:t>Stewardship</a:t>
            </a:r>
            <a:r>
              <a:rPr lang="fr-FR" sz="3600" b="1" dirty="0" smtClean="0">
                <a:solidFill>
                  <a:srgbClr val="FFFFFF"/>
                </a:solidFill>
              </a:rPr>
              <a:t> Session</a:t>
            </a:r>
            <a:r>
              <a:rPr lang="fr-FR" sz="3600" b="1" dirty="0" smtClean="0">
                <a:solidFill>
                  <a:srgbClr val="FFFFFF"/>
                </a:solidFill>
              </a:rPr>
              <a:t/>
            </a:r>
            <a:br>
              <a:rPr lang="fr-FR" sz="3600" b="1" dirty="0" smtClean="0">
                <a:solidFill>
                  <a:srgbClr val="FFFFFF"/>
                </a:solidFill>
              </a:rPr>
            </a:br>
            <a:r>
              <a:rPr lang="fr-FR" sz="3600" b="1" dirty="0" err="1" smtClean="0">
                <a:solidFill>
                  <a:srgbClr val="FFFFFF"/>
                </a:solidFill>
              </a:rPr>
              <a:t>Summary</a:t>
            </a:r>
            <a:r>
              <a:rPr lang="fr-FR" sz="3600" b="1" dirty="0" smtClean="0">
                <a:solidFill>
                  <a:srgbClr val="FFFFFF"/>
                </a:solidFill>
              </a:rPr>
              <a:t> of Actions</a:t>
            </a:r>
            <a:endParaRPr sz="3200" b="1" dirty="0">
              <a:solidFill>
                <a:srgbClr val="92D050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Mirko Albani (ESA)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fr-FR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WGISS-4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8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</a:rPr>
              <a:t>Hosted by VAST/VNSC, Ha </a:t>
            </a:r>
            <a:r>
              <a:rPr lang="en-US" dirty="0" err="1" smtClean="0">
                <a:solidFill>
                  <a:srgbClr val="FFFFFF"/>
                </a:solidFill>
                <a:latin typeface="Arial Bold"/>
                <a:ea typeface="Arial Bold"/>
                <a:cs typeface="Arial Bold"/>
              </a:rPr>
              <a:t>Noi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</a:rPr>
              <a:t>, Vietnam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8-11 October 2019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304800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457200" y="1371600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Shape 10"/>
          <p:cNvSpPr txBox="1">
            <a:spLocks/>
          </p:cNvSpPr>
          <p:nvPr/>
        </p:nvSpPr>
        <p:spPr bwMode="auto">
          <a:xfrm>
            <a:off x="5039532" y="300732"/>
            <a:ext cx="3779003" cy="117595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bg1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4000" dirty="0" smtClean="0">
                <a:solidFill>
                  <a:srgbClr val="92D050"/>
                </a:solidFill>
              </a:rPr>
              <a:t>WGISS</a:t>
            </a:r>
            <a:endParaRPr lang="en-US" sz="40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05494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8B163B6-507E-8640-AEF5-099E562E021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057400" y="149122"/>
            <a:ext cx="4953000" cy="5334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FFFF"/>
                </a:solidFill>
              </a:rPr>
              <a:t>Actions from previous meetings</a:t>
            </a:r>
            <a:endParaRPr lang="en-US" b="1" dirty="0">
              <a:solidFill>
                <a:srgbClr val="FFFFFF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853678"/>
              </p:ext>
            </p:extLst>
          </p:nvPr>
        </p:nvGraphicFramePr>
        <p:xfrm>
          <a:off x="155678" y="1302774"/>
          <a:ext cx="8873613" cy="28410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9426"/>
                <a:gridCol w="2572380"/>
                <a:gridCol w="786581"/>
                <a:gridCol w="827548"/>
                <a:gridCol w="712839"/>
                <a:gridCol w="2744839"/>
              </a:tblGrid>
              <a:tr h="2807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Number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Description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Actionees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Due Date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Status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Comments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WGISS-47-26a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Iolanda 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to 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liaise with </a:t>
                      </a:r>
                      <a:r>
                        <a:rPr lang="en-US" sz="1200" dirty="0" err="1">
                          <a:effectLst/>
                          <a:latin typeface="Times New Roman"/>
                          <a:ea typeface="Times New Roman"/>
                        </a:rPr>
                        <a:t>Ge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Times New Roman"/>
                          <a:ea typeface="Times New Roman"/>
                        </a:rPr>
                        <a:t>Peng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 to find out when the WMO documents on stewardship are approved by October 31, 2019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Iolanda Maggio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31-Oct-19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In progress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September 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18: ongoing</a:t>
                      </a:r>
                    </a:p>
                  </a:txBody>
                  <a:tcPr marL="68580" marR="68580" marT="0" marB="0"/>
                </a:tc>
              </a:tr>
              <a:tr h="2838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WGISS-47-26b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Iolanda 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to 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liaise with WGCV to collect comments on WGISS and WMO maturity matrices (once the WMO documents are approved) by December 31, 2019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Iolanda Maggio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31-Dec-19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September 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18: first meeting held with ESA quality 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team; dedicated 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presentation at WGISS#48 meeting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WGISS-47-27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Iolanda 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to 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define way forward for finalization of WGISS Maturity Matrix using WMO matrix and RDA-FAIR WG results; </a:t>
                      </a:r>
                      <a:r>
                        <a:rPr lang="en-US" sz="1200" dirty="0" err="1">
                          <a:effectLst/>
                          <a:latin typeface="Times New Roman"/>
                          <a:ea typeface="Times New Roman"/>
                        </a:rPr>
                        <a:t>finalise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 input for DMP by June 30, 2019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Iolanda Maggio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30-Jun-19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In progress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July 17: The proposal has been finalized and it will be presented at WGISS-48. 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254206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8B163B6-507E-8640-AEF5-099E562E021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057400" y="149122"/>
            <a:ext cx="4953000" cy="5334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FFFF"/>
                </a:solidFill>
              </a:rPr>
              <a:t>New Actions from WGISS#48</a:t>
            </a:r>
            <a:endParaRPr lang="en-US" b="1" dirty="0">
              <a:solidFill>
                <a:srgbClr val="FFFFFF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691274"/>
              </p:ext>
            </p:extLst>
          </p:nvPr>
        </p:nvGraphicFramePr>
        <p:xfrm>
          <a:off x="155678" y="1392898"/>
          <a:ext cx="8873613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9426"/>
                <a:gridCol w="2572380"/>
                <a:gridCol w="786581"/>
                <a:gridCol w="827548"/>
                <a:gridCol w="712839"/>
                <a:gridCol w="2744839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Number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Description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Actionees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Due Date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Status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Comments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WGISS-</a:t>
                      </a:r>
                      <a:r>
                        <a:rPr lang="en-US" sz="1200" b="1" dirty="0" smtClean="0">
                          <a:effectLst/>
                          <a:latin typeface="Times New Roman"/>
                          <a:ea typeface="Times New Roman"/>
                        </a:rPr>
                        <a:t>48-</a:t>
                      </a: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29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31-Dec-19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To</a:t>
                      </a:r>
                      <a:r>
                        <a:rPr lang="en-US" sz="1200" baseline="0" dirty="0" smtClean="0">
                          <a:effectLst/>
                          <a:latin typeface="Times New Roman"/>
                          <a:ea typeface="Times New Roman"/>
                        </a:rPr>
                        <a:t> be started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83395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22931</TotalTime>
  <Words>228</Words>
  <Application>Microsoft Macintosh PowerPoint</Application>
  <PresentationFormat>On-screen Show (4:3)</PresentationFormat>
  <Paragraphs>42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4_EUM_template_v03</vt:lpstr>
      <vt:lpstr>Default</vt:lpstr>
      <vt:lpstr>Data Stewardship Session Summary of Actions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Mirko Albani</cp:lastModifiedBy>
  <cp:revision>865</cp:revision>
  <dcterms:created xsi:type="dcterms:W3CDTF">2012-08-31T01:11:17Z</dcterms:created>
  <dcterms:modified xsi:type="dcterms:W3CDTF">2019-10-03T07:46:14Z</dcterms:modified>
</cp:coreProperties>
</file>