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50" r:id="rId1"/>
    <p:sldMasterId id="2147483948" r:id="rId2"/>
    <p:sldMasterId id="2147483937" r:id="rId3"/>
    <p:sldMasterId id="2147483976" r:id="rId4"/>
  </p:sldMasterIdLst>
  <p:notesMasterIdLst>
    <p:notesMasterId r:id="rId16"/>
  </p:notesMasterIdLst>
  <p:sldIdLst>
    <p:sldId id="321" r:id="rId5"/>
    <p:sldId id="330" r:id="rId6"/>
    <p:sldId id="317" r:id="rId7"/>
    <p:sldId id="323" r:id="rId8"/>
    <p:sldId id="324" r:id="rId9"/>
    <p:sldId id="325" r:id="rId10"/>
    <p:sldId id="327" r:id="rId11"/>
    <p:sldId id="328" r:id="rId12"/>
    <p:sldId id="331" r:id="rId13"/>
    <p:sldId id="332" r:id="rId14"/>
    <p:sldId id="333" r:id="rId15"/>
  </p:sldIdLst>
  <p:sldSz cx="10160000" cy="5715000"/>
  <p:notesSz cx="7099300" cy="10234613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7EC"/>
    <a:srgbClr val="FFFF99"/>
    <a:srgbClr val="2F528F"/>
    <a:srgbClr val="002060"/>
    <a:srgbClr val="CC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83314" autoAdjust="0"/>
  </p:normalViewPr>
  <p:slideViewPr>
    <p:cSldViewPr snapToGrid="0" snapToObjects="1">
      <p:cViewPr>
        <p:scale>
          <a:sx n="87" d="100"/>
          <a:sy n="87" d="100"/>
        </p:scale>
        <p:origin x="778" y="71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B93242-A1A9-CC43-A2EE-9EE798A2CEAF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2399323" y="1233099"/>
            <a:ext cx="7619999" cy="84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r-FR" dirty="0" smtClean="0"/>
              <a:t>MODIFIER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40544" y="2363827"/>
            <a:ext cx="7833556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lang="fr-FR" sz="2400" b="1" i="1" kern="1200" dirty="0">
                <a:solidFill>
                  <a:schemeClr val="accent2"/>
                </a:solidFill>
                <a:latin typeface="+mj-lt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 smtClean="0"/>
              <a:t>MODIFIER REUNION / PRESENTATION</a:t>
            </a:r>
          </a:p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1799620" y="3409554"/>
            <a:ext cx="7620000" cy="3773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0">
                <a:latin typeface="+mj-lt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2000" b="0">
                <a:latin typeface="+mj-lt"/>
              </a:defRPr>
            </a:lvl2pPr>
          </a:lstStyle>
          <a:p>
            <a:pPr lvl="0"/>
            <a:r>
              <a:rPr lang="fr-FR" dirty="0" smtClean="0"/>
              <a:t>Modifier l’auteur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1799620" y="3786881"/>
            <a:ext cx="7620000" cy="28859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accent2"/>
                </a:solidFill>
                <a:latin typeface="+mj-lt"/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2000" b="0">
                <a:latin typeface="+mj-lt"/>
              </a:defRPr>
            </a:lvl2pPr>
          </a:lstStyle>
          <a:p>
            <a:pPr lvl="0"/>
            <a:r>
              <a:rPr lang="fr-FR" dirty="0" smtClean="0"/>
              <a:t>Modifier l’entité</a:t>
            </a:r>
          </a:p>
        </p:txBody>
      </p:sp>
    </p:spTree>
    <p:extLst>
      <p:ext uri="{BB962C8B-B14F-4D97-AF65-F5344CB8AC3E}">
        <p14:creationId xmlns:p14="http://schemas.microsoft.com/office/powerpoint/2010/main" val="1365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en-US" noProof="0" dirty="0" smtClean="0"/>
              <a:t>Faire </a:t>
            </a:r>
            <a:r>
              <a:rPr lang="en-US" noProof="0" dirty="0" err="1" smtClean="0"/>
              <a:t>glisser</a:t>
            </a:r>
            <a:r>
              <a:rPr lang="en-US" noProof="0" dirty="0" smtClean="0"/>
              <a:t> </a:t>
            </a:r>
            <a:r>
              <a:rPr lang="en-US" noProof="0" dirty="0" err="1" smtClean="0"/>
              <a:t>l'image</a:t>
            </a:r>
            <a:r>
              <a:rPr lang="en-US" noProof="0" dirty="0" smtClean="0"/>
              <a:t> </a:t>
            </a:r>
            <a:r>
              <a:rPr lang="en-US" noProof="0" dirty="0" err="1" smtClean="0"/>
              <a:t>vers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l'espace</a:t>
            </a:r>
            <a:r>
              <a:rPr lang="en-US" noProof="0" dirty="0" smtClean="0"/>
              <a:t> </a:t>
            </a:r>
            <a:r>
              <a:rPr lang="en-US" noProof="0" dirty="0" err="1" smtClean="0"/>
              <a:t>réservé</a:t>
            </a:r>
            <a:r>
              <a:rPr lang="en-US" noProof="0" dirty="0" smtClean="0"/>
              <a:t> </a:t>
            </a:r>
            <a:r>
              <a:rPr lang="en-US" noProof="0" dirty="0" err="1" smtClean="0"/>
              <a:t>ou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cliquer</a:t>
            </a:r>
            <a:r>
              <a:rPr lang="en-US" noProof="0" dirty="0" smtClean="0"/>
              <a:t> sur </a:t>
            </a:r>
            <a:r>
              <a:rPr lang="en-US" noProof="0" dirty="0" err="1" smtClean="0"/>
              <a:t>l'icône</a:t>
            </a:r>
            <a:r>
              <a:rPr lang="en-US" noProof="0" dirty="0" smtClean="0"/>
              <a:t> pour </a:t>
            </a:r>
            <a:r>
              <a:rPr lang="en-US" noProof="0" dirty="0" err="1" smtClean="0"/>
              <a:t>l'ajouter</a:t>
            </a:r>
            <a:endParaRPr lang="en-US" noProof="0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INDIQUEZ L’OBJET DE LA PRESENTATION - DATE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7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755374" y="811033"/>
            <a:ext cx="9067636" cy="446163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18th, 2018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  - UNEP - Paris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9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noProof="0" dirty="0" smtClean="0"/>
              <a:t>Modifier le style du sous-titre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1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noProof="0" dirty="0" smtClean="0"/>
              <a:t>Modifier le style du sous-titre</a:t>
            </a:r>
            <a:endParaRPr lang="fr-FR" noProof="0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9491398" cy="431006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3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4573640" cy="438078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5262004" y="962604"/>
            <a:ext cx="4573640" cy="438078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noProof="0" dirty="0" smtClean="0"/>
              <a:t>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noProof="0" dirty="0" smtClean="0"/>
              <a:t>Modifier le style du sous-titre</a:t>
            </a:r>
            <a:endParaRPr lang="fr-FR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9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  <a:prstGeom prst="rect">
            <a:avLst/>
          </a:prstGeom>
        </p:spPr>
        <p:txBody>
          <a:bodyPr/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noProof="0" dirty="0" smtClean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noProof="0" dirty="0"/>
              <a:t>INDIQUEZ L’OBJET DE LA PRESENTATION - DATE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2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Modifier le style du sous-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Modifier le style du sous-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9491398" cy="431006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en-US" noProof="0" dirty="0" smtClean="0"/>
              <a:t>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4573640" cy="438078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en-US" noProof="0" dirty="0" smtClean="0"/>
              <a:t>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5262004" y="962604"/>
            <a:ext cx="4573640" cy="438078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en-US" noProof="0" dirty="0" smtClean="0"/>
              <a:t>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 noProof="0" dirty="0" smtClean="0"/>
              <a:t>Modifier le style du sous-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October 18th, 2018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SCO  - UNEP - Paris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4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44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12753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456029"/>
            <a:ext cx="220143" cy="3023856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October 18th, 2018</a:t>
            </a:r>
            <a:endParaRPr lang="en-US" dirty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SCO  - UNEP - Paris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70" y="128123"/>
            <a:ext cx="7704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noProof="0" dirty="0" err="1" smtClean="0"/>
              <a:t>October</a:t>
            </a:r>
            <a:r>
              <a:rPr lang="fr-FR" noProof="0" dirty="0" smtClean="0"/>
              <a:t> 18th, 2018</a:t>
            </a:r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noProof="0" dirty="0" smtClean="0"/>
              <a:t>SCO  - UNEP - Paris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418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52" r:id="rId2"/>
    <p:sldLayoutId id="2147483941" r:id="rId3"/>
    <p:sldLayoutId id="2147483940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October 18th, 2018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SCO  - UNEP - 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3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5053" y="801105"/>
            <a:ext cx="7619999" cy="844177"/>
          </a:xfrm>
        </p:spPr>
        <p:txBody>
          <a:bodyPr/>
          <a:lstStyle/>
          <a:p>
            <a:r>
              <a:rPr lang="en-US" dirty="0" smtClean="0"/>
              <a:t>CNES agency report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7191" y="2308427"/>
            <a:ext cx="8957861" cy="867930"/>
          </a:xfrm>
        </p:spPr>
        <p:txBody>
          <a:bodyPr/>
          <a:lstStyle/>
          <a:p>
            <a:r>
              <a:rPr lang="fr-FR" sz="1800" dirty="0" smtClean="0"/>
              <a:t>WGISS meeting </a:t>
            </a:r>
            <a:r>
              <a:rPr lang="fr-FR" sz="1800" dirty="0" smtClean="0"/>
              <a:t>#48</a:t>
            </a:r>
            <a:endParaRPr lang="fr-FR" sz="1800" dirty="0"/>
          </a:p>
          <a:p>
            <a:r>
              <a:rPr lang="en-US" sz="1800" dirty="0" smtClean="0"/>
              <a:t>Hanoi </a:t>
            </a:r>
            <a:r>
              <a:rPr lang="en-US" sz="1800" dirty="0" smtClean="0"/>
              <a:t>- </a:t>
            </a:r>
            <a:r>
              <a:rPr lang="en-US" sz="1800" dirty="0" smtClean="0"/>
              <a:t>10 </a:t>
            </a:r>
            <a:r>
              <a:rPr lang="en-US" sz="1800" dirty="0"/>
              <a:t>October </a:t>
            </a:r>
            <a:r>
              <a:rPr lang="en-US" sz="1800" dirty="0" smtClean="0"/>
              <a:t>201</a:t>
            </a:r>
            <a:r>
              <a:rPr lang="fr-FR" sz="1800" dirty="0" smtClean="0"/>
              <a:t>9</a:t>
            </a:r>
            <a:endParaRPr lang="fr-FR" sz="1800" dirty="0"/>
          </a:p>
          <a:p>
            <a:endParaRPr lang="en-US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4048220" y="4153833"/>
            <a:ext cx="5509116" cy="340550"/>
          </a:xfrm>
        </p:spPr>
        <p:txBody>
          <a:bodyPr/>
          <a:lstStyle/>
          <a:p>
            <a:r>
              <a:rPr lang="en-US" dirty="0" smtClean="0"/>
              <a:t>Richard Moreno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1"/>
          </p:nvPr>
        </p:nvSpPr>
        <p:spPr>
          <a:xfrm>
            <a:off x="4048220" y="4509713"/>
            <a:ext cx="5491188" cy="288597"/>
          </a:xfrm>
        </p:spPr>
        <p:txBody>
          <a:bodyPr/>
          <a:lstStyle/>
          <a:p>
            <a:r>
              <a:rPr lang="en-US" sz="1600" dirty="0" smtClean="0"/>
              <a:t>CNES</a:t>
            </a:r>
            <a:endParaRPr lang="en-US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81" y="0"/>
            <a:ext cx="2284819" cy="1029982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632637" y="2312026"/>
            <a:ext cx="5738037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 defTabSz="101599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lang="fr-FR" sz="2400" b="1" i="1" kern="1200" dirty="0">
                <a:solidFill>
                  <a:schemeClr val="accent2"/>
                </a:solidFill>
                <a:latin typeface="+mj-lt"/>
                <a:ea typeface="Arial Black" charset="0"/>
                <a:cs typeface="Arial Black" charset="0"/>
              </a:defRPr>
            </a:lvl1pPr>
            <a:lvl2pPr marL="507995" indent="0" algn="ctr" defTabSz="76199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222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2pPr>
            <a:lvl3pPr marL="101599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398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198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9975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970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964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959" indent="0" algn="ctr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None/>
              <a:defRPr sz="17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0" dirty="0" smtClean="0">
                <a:solidFill>
                  <a:schemeClr val="bg1"/>
                </a:solidFill>
              </a:rPr>
              <a:t>French Research Infrastructure </a:t>
            </a:r>
            <a:r>
              <a:rPr lang="en-US" sz="1800" i="0" dirty="0" smtClean="0">
                <a:solidFill>
                  <a:schemeClr val="bg1"/>
                </a:solidFill>
              </a:rPr>
              <a:t>‘Data Terra’</a:t>
            </a:r>
            <a:endParaRPr lang="en-US" sz="1800" i="0" dirty="0" smtClean="0">
              <a:solidFill>
                <a:schemeClr val="bg1"/>
              </a:solidFill>
            </a:endParaRPr>
          </a:p>
          <a:p>
            <a:pPr algn="l"/>
            <a:endParaRPr lang="en-US" sz="1800" i="0" dirty="0" smtClean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" y="3525431"/>
            <a:ext cx="3059849" cy="19379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512" y="3698251"/>
            <a:ext cx="1794975" cy="7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continuum of infrastructures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4" y="497698"/>
            <a:ext cx="556003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 3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149" y="0"/>
            <a:ext cx="10508149" cy="57898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64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4639" y="1176533"/>
            <a:ext cx="8391104" cy="95853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400" dirty="0" smtClean="0"/>
              <a:t>French Research Infrastructure ‘Data &amp; Services for the Earth System’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10h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57" y="2418104"/>
            <a:ext cx="4618869" cy="29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French Research Infrastructure ‘Data &amp; Services for the Earth System’</a:t>
            </a:r>
            <a:endParaRPr lang="en-US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81" y="617016"/>
            <a:ext cx="7000435" cy="4804343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10h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French Research Infrastructure ‘Data &amp; Services for the Earth System’</a:t>
            </a:r>
            <a:endParaRPr lang="en-US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38" y="536651"/>
            <a:ext cx="7040955" cy="5178349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10h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9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French Research Infrastructure ‘Data &amp; Services for the Earth System’</a:t>
            </a:r>
            <a:endParaRPr lang="en-US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1" y="499089"/>
            <a:ext cx="6956810" cy="5215912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10h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French Research Infrastructure ‘Data &amp; Services for the Earth System’</a:t>
            </a:r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25th, 2018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WGISS #46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13" y="545029"/>
            <a:ext cx="6898359" cy="51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French Research Infrastructure ‘Data &amp; Services for the Earth System’</a:t>
            </a:r>
            <a:endParaRPr lang="en-US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01" y="578998"/>
            <a:ext cx="6726226" cy="5067601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10h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775"/>
            <a:ext cx="7188893" cy="369332"/>
          </a:xfrm>
        </p:spPr>
        <p:txBody>
          <a:bodyPr/>
          <a:lstStyle/>
          <a:p>
            <a:r>
              <a:rPr lang="en-US" sz="1800" dirty="0" smtClean="0"/>
              <a:t>French Research Infrastructure ‘Data &amp; Services for the Earth System’</a:t>
            </a:r>
            <a:endParaRPr lang="en-US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500" y="1776758"/>
            <a:ext cx="9159653" cy="354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lvl="2" indent="-274638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fr-FR" sz="2300" b="1" dirty="0">
                <a:latin typeface="Arial Narrow" pitchFamily="34" charset="0"/>
                <a:ea typeface="ＭＳ Ｐゴシック" pitchFamily="34" charset="-128"/>
              </a:rPr>
              <a:t>4 </a:t>
            </a:r>
            <a:r>
              <a:rPr lang="en-GB" altLang="fr-FR" sz="2300" b="1" dirty="0" smtClean="0">
                <a:latin typeface="Arial Narrow" pitchFamily="34" charset="0"/>
                <a:ea typeface="ＭＳ Ｐゴシック" pitchFamily="34" charset="-128"/>
              </a:rPr>
              <a:t>Data Hubs -&gt; soon 5</a:t>
            </a:r>
            <a:endParaRPr lang="en-GB" altLang="fr-FR" sz="2300" b="1" dirty="0">
              <a:latin typeface="Arial Narrow" pitchFamily="34" charset="0"/>
              <a:ea typeface="ＭＳ Ｐゴシック" pitchFamily="34" charset="-128"/>
            </a:endParaRPr>
          </a:p>
          <a:p>
            <a:pPr marL="903288" lvl="2" indent="-274638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903288" algn="l"/>
              </a:tabLst>
              <a:defRPr/>
            </a:pPr>
            <a:r>
              <a:rPr lang="en-GB" altLang="fr-FR" sz="2300" b="1" dirty="0">
                <a:latin typeface="Arial Narrow" pitchFamily="34" charset="0"/>
                <a:ea typeface="ＭＳ Ｐゴシック" pitchFamily="34" charset="-128"/>
              </a:rPr>
              <a:t> 20 </a:t>
            </a:r>
            <a:r>
              <a:rPr lang="en-GB" altLang="fr-FR" sz="2300" b="1" dirty="0" smtClean="0">
                <a:latin typeface="Arial Narrow" pitchFamily="34" charset="0"/>
                <a:ea typeface="ＭＳ Ｐゴシック" pitchFamily="34" charset="-128"/>
              </a:rPr>
              <a:t>Data centres -&gt; soon 30</a:t>
            </a:r>
            <a:endParaRPr lang="en-GB" altLang="fr-FR" sz="2300" b="1" dirty="0">
              <a:latin typeface="Arial Narrow" pitchFamily="34" charset="0"/>
              <a:ea typeface="ＭＳ Ｐゴシック" pitchFamily="34" charset="-128"/>
            </a:endParaRPr>
          </a:p>
          <a:p>
            <a:pPr marL="903288" lvl="2" indent="-274638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fr-FR" sz="2300" b="1" dirty="0">
                <a:latin typeface="Arial Narrow" pitchFamily="34" charset="0"/>
                <a:ea typeface="ＭＳ Ｐゴシック" pitchFamily="34" charset="-128"/>
              </a:rPr>
              <a:t>30 </a:t>
            </a:r>
            <a:r>
              <a:rPr lang="en-GB" altLang="fr-FR" sz="2300" b="1" dirty="0" smtClean="0">
                <a:latin typeface="Arial Narrow" pitchFamily="34" charset="0"/>
                <a:ea typeface="ＭＳ Ｐゴシック" pitchFamily="34" charset="-128"/>
              </a:rPr>
              <a:t>Scientific Expertise Consortia</a:t>
            </a:r>
          </a:p>
          <a:p>
            <a:pPr marL="903288" lvl="2" indent="-274638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fr-FR" sz="2300" b="1" dirty="0" smtClean="0">
                <a:latin typeface="Arial Narrow" pitchFamily="34" charset="0"/>
                <a:ea typeface="ＭＳ Ｐゴシック" pitchFamily="34" charset="-128"/>
              </a:rPr>
              <a:t>170 FTE </a:t>
            </a:r>
            <a:r>
              <a:rPr lang="en-GB" altLang="fr-FR" sz="2300" b="1" dirty="0">
                <a:latin typeface="Arial Narrow" pitchFamily="34" charset="0"/>
                <a:ea typeface="ＭＳ Ｐゴシック" pitchFamily="34" charset="-128"/>
              </a:rPr>
              <a:t>/ 350 </a:t>
            </a:r>
            <a:r>
              <a:rPr lang="en-GB" altLang="fr-FR" sz="2300" b="1" dirty="0" smtClean="0">
                <a:latin typeface="Arial Narrow" pitchFamily="34" charset="0"/>
                <a:ea typeface="ＭＳ Ｐゴシック" pitchFamily="34" charset="-128"/>
              </a:rPr>
              <a:t>scientists, engineers  &amp; data scientists from 30+ organisms &amp; universities</a:t>
            </a:r>
            <a:endParaRPr lang="en-GB" altLang="fr-FR" sz="2300" b="1" dirty="0">
              <a:latin typeface="Arial Narrow" pitchFamily="34" charset="0"/>
              <a:ea typeface="ＭＳ Ｐゴシック" pitchFamily="34" charset="-128"/>
            </a:endParaRPr>
          </a:p>
          <a:p>
            <a:pPr marL="903288" lvl="2" indent="-274638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altLang="fr-FR" sz="2300" b="1" dirty="0">
                <a:latin typeface="Arial Narrow" pitchFamily="34" charset="0"/>
                <a:ea typeface="ＭＳ Ｐゴシック" pitchFamily="34" charset="-128"/>
              </a:rPr>
              <a:t> 50 000 To (</a:t>
            </a:r>
            <a:r>
              <a:rPr lang="en-GB" altLang="fr-FR" sz="2300" b="1" dirty="0" smtClean="0">
                <a:latin typeface="Arial Narrow" pitchFamily="34" charset="0"/>
                <a:ea typeface="ＭＳ Ｐゴシック" pitchFamily="34" charset="-128"/>
              </a:rPr>
              <a:t>2019) </a:t>
            </a:r>
            <a:r>
              <a:rPr lang="en-GB" altLang="fr-FR" sz="2300" b="1" dirty="0">
                <a:latin typeface="Arial Narrow" pitchFamily="34" charset="0"/>
                <a:ea typeface="ＭＳ Ｐゴシック" pitchFamily="34" charset="-128"/>
              </a:rPr>
              <a:t>- 100 000 To (</a:t>
            </a:r>
            <a:r>
              <a:rPr lang="en-GB" altLang="fr-FR" sz="2300" b="1" dirty="0" smtClean="0">
                <a:latin typeface="Arial Narrow" pitchFamily="34" charset="0"/>
                <a:ea typeface="ＭＳ Ｐゴシック" pitchFamily="34" charset="-128"/>
              </a:rPr>
              <a:t>2021/22)</a:t>
            </a:r>
            <a:endParaRPr lang="en-GB" altLang="fr-FR" sz="2300" b="1" dirty="0">
              <a:latin typeface="Arial Narrow" pitchFamily="34" charset="0"/>
              <a:ea typeface="ＭＳ Ｐゴシック" pitchFamily="34" charset="-128"/>
            </a:endParaRPr>
          </a:p>
          <a:p>
            <a:pPr marL="628650" lvl="2">
              <a:lnSpc>
                <a:spcPct val="125000"/>
              </a:lnSpc>
              <a:spcBef>
                <a:spcPct val="20000"/>
              </a:spcBef>
              <a:defRPr/>
            </a:pPr>
            <a:endParaRPr lang="en-GB" altLang="fr-FR" sz="2300" b="1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8380" y="454998"/>
            <a:ext cx="57154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3400" b="1" dirty="0" smtClean="0">
                <a:latin typeface="Arial Narrow" pitchFamily="34" charset="0"/>
              </a:rPr>
              <a:t>Data Terra RI</a:t>
            </a:r>
          </a:p>
          <a:p>
            <a:pPr marL="0" indent="0" algn="ctr">
              <a:buNone/>
            </a:pPr>
            <a:r>
              <a:rPr lang="fr-FR" sz="3400" b="1" dirty="0" smtClean="0">
                <a:latin typeface="Arial Narrow" pitchFamily="34" charset="0"/>
              </a:rPr>
              <a:t>A few figures</a:t>
            </a:r>
            <a:r>
              <a:rPr lang="fr-FR" sz="3400" b="1" dirty="0" smtClean="0">
                <a:latin typeface="Arial Narrow" pitchFamily="34" charset="0"/>
              </a:rPr>
              <a:t> </a:t>
            </a:r>
            <a:r>
              <a:rPr lang="fr-FR" sz="3400" b="1" dirty="0">
                <a:latin typeface="Arial Narrow" pitchFamily="34" charset="0"/>
              </a:rPr>
              <a:t>(</a:t>
            </a:r>
            <a:r>
              <a:rPr lang="fr-FR" sz="3400" b="1" dirty="0" smtClean="0">
                <a:latin typeface="Arial Narrow" pitchFamily="34" charset="0"/>
              </a:rPr>
              <a:t>2019)</a:t>
            </a:r>
            <a:endParaRPr lang="fr-FR" sz="3400" b="1" dirty="0">
              <a:latin typeface="Arial Narrow" pitchFamily="34" charset="0"/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5"/>
          </p:nvPr>
        </p:nvSpPr>
        <p:spPr>
          <a:xfrm>
            <a:off x="7240764" y="5503024"/>
            <a:ext cx="1409347" cy="211976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October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10h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670278" y="5503024"/>
            <a:ext cx="6489348" cy="211975"/>
          </a:xfrm>
        </p:spPr>
        <p:txBody>
          <a:bodyPr/>
          <a:lstStyle/>
          <a:p>
            <a:pPr marL="0" marR="0" lvl="0" indent="0" algn="l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WGISS #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49" y="670144"/>
            <a:ext cx="1794975" cy="7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71932"/>
            <a:ext cx="7432889" cy="55746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78" y="960701"/>
            <a:ext cx="2162585" cy="889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108" y="2027567"/>
            <a:ext cx="1794975" cy="708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4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FDEE55F4-4607-41F2-83FD-A4B41088B6CB}"/>
    </a:ext>
  </a:extLst>
</a:theme>
</file>

<file path=ppt/theme/theme2.xml><?xml version="1.0" encoding="utf-8"?>
<a:theme xmlns:a="http://schemas.openxmlformats.org/drawingml/2006/main" name="1_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1C4638A8-53DF-4B1E-9947-00152C30C2B3}"/>
    </a:ext>
  </a:extLst>
</a:theme>
</file>

<file path=ppt/theme/theme3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FD85059A-5D7B-45C5-B429-D7EBCAA47341}"/>
    </a:ext>
  </a:extLst>
</a:theme>
</file>

<file path=ppt/theme/theme4.xml><?xml version="1.0" encoding="utf-8"?>
<a:theme xmlns:a="http://schemas.openxmlformats.org/drawingml/2006/main" name="2_CNES - Texte - Anglai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S - Modèle.potx" id="{5A0C4303-AC12-401F-94B5-EDC2E8FE78ED}" vid="{FD85059A-5D7B-45C5-B429-D7EBCAA47341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CNES - Modèle</Template>
  <TotalTime>0</TotalTime>
  <Words>225</Words>
  <Application>Microsoft Office PowerPoint</Application>
  <PresentationFormat>Personnalisé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Arial Black</vt:lpstr>
      <vt:lpstr>Arial Narrow</vt:lpstr>
      <vt:lpstr>Calibri</vt:lpstr>
      <vt:lpstr>Wingdings</vt:lpstr>
      <vt:lpstr>1_CNES - Diapos Titre</vt:lpstr>
      <vt:lpstr>1_CNES - Sommaires</vt:lpstr>
      <vt:lpstr>1_CNES - Texte</vt:lpstr>
      <vt:lpstr>2_CNES - Texte - Anglais</vt:lpstr>
      <vt:lpstr>CNES agency report</vt:lpstr>
      <vt:lpstr>French Research Infrastructure ‘Data &amp; Services for the Earth System’</vt:lpstr>
      <vt:lpstr>French Research Infrastructure ‘Data &amp; Services for the Earth System’</vt:lpstr>
      <vt:lpstr>French Research Infrastructure ‘Data &amp; Services for the Earth System’</vt:lpstr>
      <vt:lpstr>French Research Infrastructure ‘Data &amp; Services for the Earth System’</vt:lpstr>
      <vt:lpstr>French Research Infrastructure ‘Data &amp; Services for the Earth System’</vt:lpstr>
      <vt:lpstr>French Research Infrastructure ‘Data &amp; Services for the Earth System’</vt:lpstr>
      <vt:lpstr>French Research Infrastructure ‘Data &amp; Services for the Earth System’</vt:lpstr>
      <vt:lpstr>Présentation PowerPoint</vt:lpstr>
      <vt:lpstr>A continuum of infrastructures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2018-03-25T14:58:34Z</dcterms:created>
  <dcterms:modified xsi:type="dcterms:W3CDTF">2019-10-09T19:43:46Z</dcterms:modified>
</cp:coreProperties>
</file>