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332" r:id="rId3"/>
    <p:sldId id="333" r:id="rId4"/>
    <p:sldId id="335" r:id="rId5"/>
    <p:sldId id="340" r:id="rId6"/>
    <p:sldId id="342" r:id="rId7"/>
    <p:sldId id="343" r:id="rId8"/>
    <p:sldId id="389" r:id="rId9"/>
    <p:sldId id="391" r:id="rId10"/>
    <p:sldId id="397" r:id="rId11"/>
    <p:sldId id="398" r:id="rId12"/>
    <p:sldId id="267" r:id="rId13"/>
    <p:sldId id="387" r:id="rId14"/>
    <p:sldId id="393" r:id="rId15"/>
    <p:sldId id="399" r:id="rId16"/>
    <p:sldId id="392" r:id="rId17"/>
    <p:sldId id="394" r:id="rId18"/>
    <p:sldId id="395" r:id="rId19"/>
    <p:sldId id="341" r:id="rId20"/>
    <p:sldId id="296" r:id="rId21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/>
    <p:restoredTop sz="81278" autoAdjust="0"/>
  </p:normalViewPr>
  <p:slideViewPr>
    <p:cSldViewPr>
      <p:cViewPr varScale="1">
        <p:scale>
          <a:sx n="92" d="100"/>
          <a:sy n="92" d="100"/>
        </p:scale>
        <p:origin x="16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AB9E9-A387-5440-A336-8C7F2FB80A2F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8EB7ED-8FD1-074E-A837-B109BAAE0DAD}">
      <dgm:prSet phldrT="[Text]"/>
      <dgm:spPr/>
      <dgm:t>
        <a:bodyPr/>
        <a:lstStyle/>
        <a:p>
          <a:r>
            <a:rPr lang="en-US" dirty="0"/>
            <a:t>Layers</a:t>
          </a:r>
        </a:p>
      </dgm:t>
    </dgm:pt>
    <dgm:pt modelId="{C8B8E2B4-0132-BB47-B017-988F9FB7CBA2}" type="parTrans" cxnId="{900B527E-53DE-F14C-8E15-74650CB14104}">
      <dgm:prSet/>
      <dgm:spPr/>
      <dgm:t>
        <a:bodyPr/>
        <a:lstStyle/>
        <a:p>
          <a:endParaRPr lang="en-US"/>
        </a:p>
      </dgm:t>
    </dgm:pt>
    <dgm:pt modelId="{1B67982B-E122-0348-BCEB-8572E7E4E750}" type="sibTrans" cxnId="{900B527E-53DE-F14C-8E15-74650CB14104}">
      <dgm:prSet/>
      <dgm:spPr/>
      <dgm:t>
        <a:bodyPr/>
        <a:lstStyle/>
        <a:p>
          <a:endParaRPr lang="en-US"/>
        </a:p>
      </dgm:t>
    </dgm:pt>
    <dgm:pt modelId="{A5BCBA3B-A73A-C149-B016-09B229825AD6}">
      <dgm:prSet phldrT="[Text]"/>
      <dgm:spPr/>
      <dgm:t>
        <a:bodyPr/>
        <a:lstStyle/>
        <a:p>
          <a:r>
            <a:rPr lang="en-US" dirty="0"/>
            <a:t>Data Generation Layer </a:t>
          </a:r>
        </a:p>
        <a:p>
          <a:r>
            <a:rPr lang="en-US" dirty="0"/>
            <a:t>9 </a:t>
          </a:r>
        </a:p>
      </dgm:t>
    </dgm:pt>
    <dgm:pt modelId="{F3DB67CC-F410-BC40-BE67-AB06B8812D27}" type="parTrans" cxnId="{9F80F814-4FC1-D84E-8BF5-60B8779FFA5C}">
      <dgm:prSet/>
      <dgm:spPr/>
      <dgm:t>
        <a:bodyPr/>
        <a:lstStyle/>
        <a:p>
          <a:endParaRPr lang="en-US"/>
        </a:p>
      </dgm:t>
    </dgm:pt>
    <dgm:pt modelId="{5F43F7AF-B957-E141-882C-9AE57824859E}" type="sibTrans" cxnId="{9F80F814-4FC1-D84E-8BF5-60B8779FFA5C}">
      <dgm:prSet/>
      <dgm:spPr/>
      <dgm:t>
        <a:bodyPr/>
        <a:lstStyle/>
        <a:p>
          <a:endParaRPr lang="en-US"/>
        </a:p>
      </dgm:t>
    </dgm:pt>
    <dgm:pt modelId="{01FE324B-B662-0445-A4C7-9FDF9F72CCC7}">
      <dgm:prSet phldrT="[Text]"/>
      <dgm:spPr/>
      <dgm:t>
        <a:bodyPr/>
        <a:lstStyle/>
        <a:p>
          <a:r>
            <a:rPr lang="en-US" dirty="0"/>
            <a:t>Resource Layer </a:t>
          </a:r>
        </a:p>
        <a:p>
          <a:r>
            <a:rPr lang="en-US" dirty="0"/>
            <a:t>18</a:t>
          </a:r>
        </a:p>
      </dgm:t>
    </dgm:pt>
    <dgm:pt modelId="{E2EDDBDA-FC01-5149-B0FA-CC1E501E63E1}" type="parTrans" cxnId="{99B931F4-61BC-AF49-B59A-BB0F7E0781FC}">
      <dgm:prSet/>
      <dgm:spPr/>
      <dgm:t>
        <a:bodyPr/>
        <a:lstStyle/>
        <a:p>
          <a:endParaRPr lang="en-US"/>
        </a:p>
      </dgm:t>
    </dgm:pt>
    <dgm:pt modelId="{AD63FB3F-4221-8441-9904-7D070CC9A436}" type="sibTrans" cxnId="{99B931F4-61BC-AF49-B59A-BB0F7E0781FC}">
      <dgm:prSet/>
      <dgm:spPr/>
      <dgm:t>
        <a:bodyPr/>
        <a:lstStyle/>
        <a:p>
          <a:endParaRPr lang="en-US"/>
        </a:p>
      </dgm:t>
    </dgm:pt>
    <dgm:pt modelId="{AD55CCB4-2295-EC41-9F21-6A3529DC7ABB}">
      <dgm:prSet phldrT="[Text]"/>
      <dgm:spPr/>
      <dgm:t>
        <a:bodyPr/>
        <a:lstStyle/>
        <a:p>
          <a:r>
            <a:rPr lang="en-US" dirty="0"/>
            <a:t>Platform Services Layer</a:t>
          </a:r>
        </a:p>
        <a:p>
          <a:r>
            <a:rPr lang="en-US" dirty="0"/>
            <a:t>32</a:t>
          </a:r>
        </a:p>
      </dgm:t>
    </dgm:pt>
    <dgm:pt modelId="{9A49F349-56BB-EC40-9B75-7C0E854F81A8}" type="parTrans" cxnId="{5A1E8724-3EF2-5043-8CDF-9BF78AF937DE}">
      <dgm:prSet/>
      <dgm:spPr/>
      <dgm:t>
        <a:bodyPr/>
        <a:lstStyle/>
        <a:p>
          <a:endParaRPr lang="en-US"/>
        </a:p>
      </dgm:t>
    </dgm:pt>
    <dgm:pt modelId="{B2B53103-BB76-CD4C-BE97-BF86B5C9E2E6}" type="sibTrans" cxnId="{5A1E8724-3EF2-5043-8CDF-9BF78AF937DE}">
      <dgm:prSet/>
      <dgm:spPr/>
      <dgm:t>
        <a:bodyPr/>
        <a:lstStyle/>
        <a:p>
          <a:endParaRPr lang="en-US"/>
        </a:p>
      </dgm:t>
    </dgm:pt>
    <dgm:pt modelId="{21B5A095-0E77-4340-AA49-C7E683BA0102}">
      <dgm:prSet phldrT="[Text]"/>
      <dgm:spPr/>
      <dgm:t>
        <a:bodyPr/>
        <a:lstStyle/>
        <a:p>
          <a:r>
            <a:rPr lang="en-US" dirty="0"/>
            <a:t>Exploitation Layer</a:t>
          </a:r>
        </a:p>
        <a:p>
          <a:r>
            <a:rPr lang="en-US" dirty="0"/>
            <a:t>20</a:t>
          </a:r>
        </a:p>
      </dgm:t>
    </dgm:pt>
    <dgm:pt modelId="{A7F0E40F-0DD9-7845-88B1-CFB3FE909DD3}" type="parTrans" cxnId="{34B0FB2A-8458-D04F-946D-042183D1553A}">
      <dgm:prSet/>
      <dgm:spPr/>
      <dgm:t>
        <a:bodyPr/>
        <a:lstStyle/>
        <a:p>
          <a:endParaRPr lang="en-US"/>
        </a:p>
      </dgm:t>
    </dgm:pt>
    <dgm:pt modelId="{1993FAAA-8AAA-A943-AA7A-A21F811CD4A7}" type="sibTrans" cxnId="{34B0FB2A-8458-D04F-946D-042183D1553A}">
      <dgm:prSet/>
      <dgm:spPr/>
      <dgm:t>
        <a:bodyPr/>
        <a:lstStyle/>
        <a:p>
          <a:endParaRPr lang="en-US"/>
        </a:p>
      </dgm:t>
    </dgm:pt>
    <dgm:pt modelId="{CB988596-969B-AF4B-B733-F8667461C5B9}" type="pres">
      <dgm:prSet presAssocID="{040AB9E9-A387-5440-A336-8C7F2FB80A2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10EDF7-F553-414A-B078-E9CDD01BBB73}" type="pres">
      <dgm:prSet presAssocID="{040AB9E9-A387-5440-A336-8C7F2FB80A2F}" presName="matrix" presStyleCnt="0"/>
      <dgm:spPr/>
    </dgm:pt>
    <dgm:pt modelId="{D7CF9F5B-ED11-B64F-A4BE-9C1585A2C1AD}" type="pres">
      <dgm:prSet presAssocID="{040AB9E9-A387-5440-A336-8C7F2FB80A2F}" presName="tile1" presStyleLbl="node1" presStyleIdx="0" presStyleCnt="4"/>
      <dgm:spPr/>
    </dgm:pt>
    <dgm:pt modelId="{21CAE4E3-2632-CA4A-8130-810C0664DCD9}" type="pres">
      <dgm:prSet presAssocID="{040AB9E9-A387-5440-A336-8C7F2FB80A2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6A7CB23-BF9A-A746-A803-CB7E4BB24AB3}" type="pres">
      <dgm:prSet presAssocID="{040AB9E9-A387-5440-A336-8C7F2FB80A2F}" presName="tile2" presStyleLbl="node1" presStyleIdx="1" presStyleCnt="4"/>
      <dgm:spPr/>
    </dgm:pt>
    <dgm:pt modelId="{4C011C76-38D7-6142-AEFE-B66C53A8E4DD}" type="pres">
      <dgm:prSet presAssocID="{040AB9E9-A387-5440-A336-8C7F2FB80A2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CB5976E-F38E-7343-A3E0-976B0FBDFDFC}" type="pres">
      <dgm:prSet presAssocID="{040AB9E9-A387-5440-A336-8C7F2FB80A2F}" presName="tile3" presStyleLbl="node1" presStyleIdx="2" presStyleCnt="4"/>
      <dgm:spPr/>
    </dgm:pt>
    <dgm:pt modelId="{7C60DA72-B43A-2B4D-84C5-E81CEDAF5AC7}" type="pres">
      <dgm:prSet presAssocID="{040AB9E9-A387-5440-A336-8C7F2FB80A2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257EDB0-F673-0F49-9518-DFCE3DF5CD84}" type="pres">
      <dgm:prSet presAssocID="{040AB9E9-A387-5440-A336-8C7F2FB80A2F}" presName="tile4" presStyleLbl="node1" presStyleIdx="3" presStyleCnt="4" custLinFactNeighborX="1818" custLinFactNeighborY="4802"/>
      <dgm:spPr/>
    </dgm:pt>
    <dgm:pt modelId="{E9F3CA45-57A3-1F42-BAD0-388FC3B8A8D2}" type="pres">
      <dgm:prSet presAssocID="{040AB9E9-A387-5440-A336-8C7F2FB80A2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E25736F-C226-B848-ADB8-686908183A6F}" type="pres">
      <dgm:prSet presAssocID="{040AB9E9-A387-5440-A336-8C7F2FB80A2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9F80F814-4FC1-D84E-8BF5-60B8779FFA5C}" srcId="{8E8EB7ED-8FD1-074E-A837-B109BAAE0DAD}" destId="{A5BCBA3B-A73A-C149-B016-09B229825AD6}" srcOrd="0" destOrd="0" parTransId="{F3DB67CC-F410-BC40-BE67-AB06B8812D27}" sibTransId="{5F43F7AF-B957-E141-882C-9AE57824859E}"/>
    <dgm:cxn modelId="{1CA87C1E-E3A6-9D44-9393-F1FCA665F5F3}" type="presOf" srcId="{AD55CCB4-2295-EC41-9F21-6A3529DC7ABB}" destId="{8CB5976E-F38E-7343-A3E0-976B0FBDFDFC}" srcOrd="0" destOrd="0" presId="urn:microsoft.com/office/officeart/2005/8/layout/matrix1"/>
    <dgm:cxn modelId="{5A1E8724-3EF2-5043-8CDF-9BF78AF937DE}" srcId="{8E8EB7ED-8FD1-074E-A837-B109BAAE0DAD}" destId="{AD55CCB4-2295-EC41-9F21-6A3529DC7ABB}" srcOrd="2" destOrd="0" parTransId="{9A49F349-56BB-EC40-9B75-7C0E854F81A8}" sibTransId="{B2B53103-BB76-CD4C-BE97-BF86B5C9E2E6}"/>
    <dgm:cxn modelId="{34B0FB2A-8458-D04F-946D-042183D1553A}" srcId="{8E8EB7ED-8FD1-074E-A837-B109BAAE0DAD}" destId="{21B5A095-0E77-4340-AA49-C7E683BA0102}" srcOrd="3" destOrd="0" parTransId="{A7F0E40F-0DD9-7845-88B1-CFB3FE909DD3}" sibTransId="{1993FAAA-8AAA-A943-AA7A-A21F811CD4A7}"/>
    <dgm:cxn modelId="{347BB02F-D231-7848-866B-0660458E86CD}" type="presOf" srcId="{8E8EB7ED-8FD1-074E-A837-B109BAAE0DAD}" destId="{7E25736F-C226-B848-ADB8-686908183A6F}" srcOrd="0" destOrd="0" presId="urn:microsoft.com/office/officeart/2005/8/layout/matrix1"/>
    <dgm:cxn modelId="{31F31133-3462-A047-8F13-032E4D363AA8}" type="presOf" srcId="{AD55CCB4-2295-EC41-9F21-6A3529DC7ABB}" destId="{7C60DA72-B43A-2B4D-84C5-E81CEDAF5AC7}" srcOrd="1" destOrd="0" presId="urn:microsoft.com/office/officeart/2005/8/layout/matrix1"/>
    <dgm:cxn modelId="{B9284D47-2740-EB44-9468-B46FF84C9FE9}" type="presOf" srcId="{01FE324B-B662-0445-A4C7-9FDF9F72CCC7}" destId="{B6A7CB23-BF9A-A746-A803-CB7E4BB24AB3}" srcOrd="0" destOrd="0" presId="urn:microsoft.com/office/officeart/2005/8/layout/matrix1"/>
    <dgm:cxn modelId="{900B527E-53DE-F14C-8E15-74650CB14104}" srcId="{040AB9E9-A387-5440-A336-8C7F2FB80A2F}" destId="{8E8EB7ED-8FD1-074E-A837-B109BAAE0DAD}" srcOrd="0" destOrd="0" parTransId="{C8B8E2B4-0132-BB47-B017-988F9FB7CBA2}" sibTransId="{1B67982B-E122-0348-BCEB-8572E7E4E750}"/>
    <dgm:cxn modelId="{D8FEB57E-B15B-D747-A001-49CEFE8D7230}" type="presOf" srcId="{21B5A095-0E77-4340-AA49-C7E683BA0102}" destId="{E9F3CA45-57A3-1F42-BAD0-388FC3B8A8D2}" srcOrd="1" destOrd="0" presId="urn:microsoft.com/office/officeart/2005/8/layout/matrix1"/>
    <dgm:cxn modelId="{F37187B1-2EA6-1045-AA58-2097209FDC7A}" type="presOf" srcId="{A5BCBA3B-A73A-C149-B016-09B229825AD6}" destId="{21CAE4E3-2632-CA4A-8130-810C0664DCD9}" srcOrd="1" destOrd="0" presId="urn:microsoft.com/office/officeart/2005/8/layout/matrix1"/>
    <dgm:cxn modelId="{453BE0CE-C6A1-9048-A179-E401AEE07E0B}" type="presOf" srcId="{21B5A095-0E77-4340-AA49-C7E683BA0102}" destId="{8257EDB0-F673-0F49-9518-DFCE3DF5CD84}" srcOrd="0" destOrd="0" presId="urn:microsoft.com/office/officeart/2005/8/layout/matrix1"/>
    <dgm:cxn modelId="{4DF4A7E2-0497-4E42-B410-5F3FE8C2868D}" type="presOf" srcId="{040AB9E9-A387-5440-A336-8C7F2FB80A2F}" destId="{CB988596-969B-AF4B-B733-F8667461C5B9}" srcOrd="0" destOrd="0" presId="urn:microsoft.com/office/officeart/2005/8/layout/matrix1"/>
    <dgm:cxn modelId="{23930AE3-5D60-B24C-8B32-F2947277AB07}" type="presOf" srcId="{01FE324B-B662-0445-A4C7-9FDF9F72CCC7}" destId="{4C011C76-38D7-6142-AEFE-B66C53A8E4DD}" srcOrd="1" destOrd="0" presId="urn:microsoft.com/office/officeart/2005/8/layout/matrix1"/>
    <dgm:cxn modelId="{99B931F4-61BC-AF49-B59A-BB0F7E0781FC}" srcId="{8E8EB7ED-8FD1-074E-A837-B109BAAE0DAD}" destId="{01FE324B-B662-0445-A4C7-9FDF9F72CCC7}" srcOrd="1" destOrd="0" parTransId="{E2EDDBDA-FC01-5149-B0FA-CC1E501E63E1}" sibTransId="{AD63FB3F-4221-8441-9904-7D070CC9A436}"/>
    <dgm:cxn modelId="{793C18FE-8B45-AC40-9EAE-89A330A82B13}" type="presOf" srcId="{A5BCBA3B-A73A-C149-B016-09B229825AD6}" destId="{D7CF9F5B-ED11-B64F-A4BE-9C1585A2C1AD}" srcOrd="0" destOrd="0" presId="urn:microsoft.com/office/officeart/2005/8/layout/matrix1"/>
    <dgm:cxn modelId="{F9CC5879-FA7D-D047-B975-C4100BE61813}" type="presParOf" srcId="{CB988596-969B-AF4B-B733-F8667461C5B9}" destId="{0B10EDF7-F553-414A-B078-E9CDD01BBB73}" srcOrd="0" destOrd="0" presId="urn:microsoft.com/office/officeart/2005/8/layout/matrix1"/>
    <dgm:cxn modelId="{ECFBF68B-E156-4347-AB89-25F7B06723B0}" type="presParOf" srcId="{0B10EDF7-F553-414A-B078-E9CDD01BBB73}" destId="{D7CF9F5B-ED11-B64F-A4BE-9C1585A2C1AD}" srcOrd="0" destOrd="0" presId="urn:microsoft.com/office/officeart/2005/8/layout/matrix1"/>
    <dgm:cxn modelId="{F0E4BE3D-00FB-D546-BF64-39D6FB2876D8}" type="presParOf" srcId="{0B10EDF7-F553-414A-B078-E9CDD01BBB73}" destId="{21CAE4E3-2632-CA4A-8130-810C0664DCD9}" srcOrd="1" destOrd="0" presId="urn:microsoft.com/office/officeart/2005/8/layout/matrix1"/>
    <dgm:cxn modelId="{19BD074A-D026-DE41-AE82-BFD90D2B8323}" type="presParOf" srcId="{0B10EDF7-F553-414A-B078-E9CDD01BBB73}" destId="{B6A7CB23-BF9A-A746-A803-CB7E4BB24AB3}" srcOrd="2" destOrd="0" presId="urn:microsoft.com/office/officeart/2005/8/layout/matrix1"/>
    <dgm:cxn modelId="{565BB22C-F63B-E04E-A1F1-12C17847C671}" type="presParOf" srcId="{0B10EDF7-F553-414A-B078-E9CDD01BBB73}" destId="{4C011C76-38D7-6142-AEFE-B66C53A8E4DD}" srcOrd="3" destOrd="0" presId="urn:microsoft.com/office/officeart/2005/8/layout/matrix1"/>
    <dgm:cxn modelId="{3F1A87BD-CD5D-3845-9378-192ADC37364B}" type="presParOf" srcId="{0B10EDF7-F553-414A-B078-E9CDD01BBB73}" destId="{8CB5976E-F38E-7343-A3E0-976B0FBDFDFC}" srcOrd="4" destOrd="0" presId="urn:microsoft.com/office/officeart/2005/8/layout/matrix1"/>
    <dgm:cxn modelId="{831F6E9D-44A2-CF4B-944F-A9CC05199A0A}" type="presParOf" srcId="{0B10EDF7-F553-414A-B078-E9CDD01BBB73}" destId="{7C60DA72-B43A-2B4D-84C5-E81CEDAF5AC7}" srcOrd="5" destOrd="0" presId="urn:microsoft.com/office/officeart/2005/8/layout/matrix1"/>
    <dgm:cxn modelId="{5681E760-66B3-0446-B252-49494ADC0F2D}" type="presParOf" srcId="{0B10EDF7-F553-414A-B078-E9CDD01BBB73}" destId="{8257EDB0-F673-0F49-9518-DFCE3DF5CD84}" srcOrd="6" destOrd="0" presId="urn:microsoft.com/office/officeart/2005/8/layout/matrix1"/>
    <dgm:cxn modelId="{6E7ADA4F-23C2-2241-BA78-96A5621BEFBA}" type="presParOf" srcId="{0B10EDF7-F553-414A-B078-E9CDD01BBB73}" destId="{E9F3CA45-57A3-1F42-BAD0-388FC3B8A8D2}" srcOrd="7" destOrd="0" presId="urn:microsoft.com/office/officeart/2005/8/layout/matrix1"/>
    <dgm:cxn modelId="{D5C55276-E16C-4E4C-8104-E53F7C6B2D5C}" type="presParOf" srcId="{CB988596-969B-AF4B-B733-F8667461C5B9}" destId="{7E25736F-C226-B848-ADB8-686908183A6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0AB9E9-A387-5440-A336-8C7F2FB80A2F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8EB7ED-8FD1-074E-A837-B109BAAE0DAD}">
      <dgm:prSet phldrT="[Text]"/>
      <dgm:spPr/>
      <dgm:t>
        <a:bodyPr/>
        <a:lstStyle/>
        <a:p>
          <a:r>
            <a:rPr lang="en-US" dirty="0"/>
            <a:t>Functions</a:t>
          </a:r>
        </a:p>
      </dgm:t>
    </dgm:pt>
    <dgm:pt modelId="{C8B8E2B4-0132-BB47-B017-988F9FB7CBA2}" type="parTrans" cxnId="{900B527E-53DE-F14C-8E15-74650CB14104}">
      <dgm:prSet/>
      <dgm:spPr/>
      <dgm:t>
        <a:bodyPr/>
        <a:lstStyle/>
        <a:p>
          <a:endParaRPr lang="en-US"/>
        </a:p>
      </dgm:t>
    </dgm:pt>
    <dgm:pt modelId="{1B67982B-E122-0348-BCEB-8572E7E4E750}" type="sibTrans" cxnId="{900B527E-53DE-F14C-8E15-74650CB14104}">
      <dgm:prSet/>
      <dgm:spPr/>
      <dgm:t>
        <a:bodyPr/>
        <a:lstStyle/>
        <a:p>
          <a:endParaRPr lang="en-US"/>
        </a:p>
      </dgm:t>
    </dgm:pt>
    <dgm:pt modelId="{A5BCBA3B-A73A-C149-B016-09B229825AD6}">
      <dgm:prSet phldrT="[Text]" custT="1"/>
      <dgm:spPr/>
      <dgm:t>
        <a:bodyPr/>
        <a:lstStyle/>
        <a:p>
          <a:r>
            <a:rPr lang="en-US" sz="1800" dirty="0"/>
            <a:t>Discovery</a:t>
          </a:r>
        </a:p>
        <a:p>
          <a:r>
            <a:rPr lang="en-US" sz="1800" dirty="0"/>
            <a:t>39 </a:t>
          </a:r>
        </a:p>
      </dgm:t>
    </dgm:pt>
    <dgm:pt modelId="{F3DB67CC-F410-BC40-BE67-AB06B8812D27}" type="parTrans" cxnId="{9F80F814-4FC1-D84E-8BF5-60B8779FFA5C}">
      <dgm:prSet/>
      <dgm:spPr/>
      <dgm:t>
        <a:bodyPr/>
        <a:lstStyle/>
        <a:p>
          <a:endParaRPr lang="en-US"/>
        </a:p>
      </dgm:t>
    </dgm:pt>
    <dgm:pt modelId="{5F43F7AF-B957-E141-882C-9AE57824859E}" type="sibTrans" cxnId="{9F80F814-4FC1-D84E-8BF5-60B8779FFA5C}">
      <dgm:prSet/>
      <dgm:spPr/>
      <dgm:t>
        <a:bodyPr/>
        <a:lstStyle/>
        <a:p>
          <a:endParaRPr lang="en-US"/>
        </a:p>
      </dgm:t>
    </dgm:pt>
    <dgm:pt modelId="{01FE324B-B662-0445-A4C7-9FDF9F72CCC7}">
      <dgm:prSet phldrT="[Text]" custT="1"/>
      <dgm:spPr/>
      <dgm:t>
        <a:bodyPr/>
        <a:lstStyle/>
        <a:p>
          <a:r>
            <a:rPr lang="en-US" sz="1800" dirty="0"/>
            <a:t>Processing</a:t>
          </a:r>
        </a:p>
        <a:p>
          <a:r>
            <a:rPr lang="en-US" sz="1800" dirty="0"/>
            <a:t>29</a:t>
          </a:r>
        </a:p>
      </dgm:t>
    </dgm:pt>
    <dgm:pt modelId="{E2EDDBDA-FC01-5149-B0FA-CC1E501E63E1}" type="parTrans" cxnId="{99B931F4-61BC-AF49-B59A-BB0F7E0781FC}">
      <dgm:prSet/>
      <dgm:spPr/>
      <dgm:t>
        <a:bodyPr/>
        <a:lstStyle/>
        <a:p>
          <a:endParaRPr lang="en-US"/>
        </a:p>
      </dgm:t>
    </dgm:pt>
    <dgm:pt modelId="{AD63FB3F-4221-8441-9904-7D070CC9A436}" type="sibTrans" cxnId="{99B931F4-61BC-AF49-B59A-BB0F7E0781FC}">
      <dgm:prSet/>
      <dgm:spPr/>
      <dgm:t>
        <a:bodyPr/>
        <a:lstStyle/>
        <a:p>
          <a:endParaRPr lang="en-US"/>
        </a:p>
      </dgm:t>
    </dgm:pt>
    <dgm:pt modelId="{AD55CCB4-2295-EC41-9F21-6A3529DC7ABB}">
      <dgm:prSet phldrT="[Text]" custT="1"/>
      <dgm:spPr/>
      <dgm:t>
        <a:bodyPr/>
        <a:lstStyle/>
        <a:p>
          <a:r>
            <a:rPr lang="en-US" sz="1800" dirty="0"/>
            <a:t>View</a:t>
          </a:r>
        </a:p>
        <a:p>
          <a:r>
            <a:rPr lang="en-US" sz="1800" dirty="0"/>
            <a:t>40</a:t>
          </a:r>
        </a:p>
      </dgm:t>
    </dgm:pt>
    <dgm:pt modelId="{9A49F349-56BB-EC40-9B75-7C0E854F81A8}" type="parTrans" cxnId="{5A1E8724-3EF2-5043-8CDF-9BF78AF937DE}">
      <dgm:prSet/>
      <dgm:spPr/>
      <dgm:t>
        <a:bodyPr/>
        <a:lstStyle/>
        <a:p>
          <a:endParaRPr lang="en-US"/>
        </a:p>
      </dgm:t>
    </dgm:pt>
    <dgm:pt modelId="{B2B53103-BB76-CD4C-BE97-BF86B5C9E2E6}" type="sibTrans" cxnId="{5A1E8724-3EF2-5043-8CDF-9BF78AF937DE}">
      <dgm:prSet/>
      <dgm:spPr/>
      <dgm:t>
        <a:bodyPr/>
        <a:lstStyle/>
        <a:p>
          <a:endParaRPr lang="en-US"/>
        </a:p>
      </dgm:t>
    </dgm:pt>
    <dgm:pt modelId="{21B5A095-0E77-4340-AA49-C7E683BA0102}">
      <dgm:prSet phldrT="[Text]" custT="1"/>
      <dgm:spPr/>
      <dgm:t>
        <a:bodyPr/>
        <a:lstStyle/>
        <a:p>
          <a:r>
            <a:rPr lang="en-US" sz="1800" dirty="0"/>
            <a:t>Download</a:t>
          </a:r>
        </a:p>
        <a:p>
          <a:r>
            <a:rPr lang="en-US" sz="1800" dirty="0"/>
            <a:t>33</a:t>
          </a:r>
        </a:p>
      </dgm:t>
    </dgm:pt>
    <dgm:pt modelId="{A7F0E40F-0DD9-7845-88B1-CFB3FE909DD3}" type="parTrans" cxnId="{34B0FB2A-8458-D04F-946D-042183D1553A}">
      <dgm:prSet/>
      <dgm:spPr/>
      <dgm:t>
        <a:bodyPr/>
        <a:lstStyle/>
        <a:p>
          <a:endParaRPr lang="en-US"/>
        </a:p>
      </dgm:t>
    </dgm:pt>
    <dgm:pt modelId="{1993FAAA-8AAA-A943-AA7A-A21F811CD4A7}" type="sibTrans" cxnId="{34B0FB2A-8458-D04F-946D-042183D1553A}">
      <dgm:prSet/>
      <dgm:spPr/>
      <dgm:t>
        <a:bodyPr/>
        <a:lstStyle/>
        <a:p>
          <a:endParaRPr lang="en-US"/>
        </a:p>
      </dgm:t>
    </dgm:pt>
    <dgm:pt modelId="{CB988596-969B-AF4B-B733-F8667461C5B9}" type="pres">
      <dgm:prSet presAssocID="{040AB9E9-A387-5440-A336-8C7F2FB80A2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B10EDF7-F553-414A-B078-E9CDD01BBB73}" type="pres">
      <dgm:prSet presAssocID="{040AB9E9-A387-5440-A336-8C7F2FB80A2F}" presName="matrix" presStyleCnt="0"/>
      <dgm:spPr/>
    </dgm:pt>
    <dgm:pt modelId="{D7CF9F5B-ED11-B64F-A4BE-9C1585A2C1AD}" type="pres">
      <dgm:prSet presAssocID="{040AB9E9-A387-5440-A336-8C7F2FB80A2F}" presName="tile1" presStyleLbl="node1" presStyleIdx="0" presStyleCnt="4"/>
      <dgm:spPr/>
    </dgm:pt>
    <dgm:pt modelId="{21CAE4E3-2632-CA4A-8130-810C0664DCD9}" type="pres">
      <dgm:prSet presAssocID="{040AB9E9-A387-5440-A336-8C7F2FB80A2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6A7CB23-BF9A-A746-A803-CB7E4BB24AB3}" type="pres">
      <dgm:prSet presAssocID="{040AB9E9-A387-5440-A336-8C7F2FB80A2F}" presName="tile2" presStyleLbl="node1" presStyleIdx="1" presStyleCnt="4"/>
      <dgm:spPr/>
    </dgm:pt>
    <dgm:pt modelId="{4C011C76-38D7-6142-AEFE-B66C53A8E4DD}" type="pres">
      <dgm:prSet presAssocID="{040AB9E9-A387-5440-A336-8C7F2FB80A2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CB5976E-F38E-7343-A3E0-976B0FBDFDFC}" type="pres">
      <dgm:prSet presAssocID="{040AB9E9-A387-5440-A336-8C7F2FB80A2F}" presName="tile3" presStyleLbl="node1" presStyleIdx="2" presStyleCnt="4"/>
      <dgm:spPr/>
    </dgm:pt>
    <dgm:pt modelId="{7C60DA72-B43A-2B4D-84C5-E81CEDAF5AC7}" type="pres">
      <dgm:prSet presAssocID="{040AB9E9-A387-5440-A336-8C7F2FB80A2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257EDB0-F673-0F49-9518-DFCE3DF5CD84}" type="pres">
      <dgm:prSet presAssocID="{040AB9E9-A387-5440-A336-8C7F2FB80A2F}" presName="tile4" presStyleLbl="node1" presStyleIdx="3" presStyleCnt="4"/>
      <dgm:spPr/>
    </dgm:pt>
    <dgm:pt modelId="{E9F3CA45-57A3-1F42-BAD0-388FC3B8A8D2}" type="pres">
      <dgm:prSet presAssocID="{040AB9E9-A387-5440-A336-8C7F2FB80A2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E25736F-C226-B848-ADB8-686908183A6F}" type="pres">
      <dgm:prSet presAssocID="{040AB9E9-A387-5440-A336-8C7F2FB80A2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695D906-9B67-DD4C-A967-01E2296E8C29}" type="presOf" srcId="{01FE324B-B662-0445-A4C7-9FDF9F72CCC7}" destId="{B6A7CB23-BF9A-A746-A803-CB7E4BB24AB3}" srcOrd="0" destOrd="0" presId="urn:microsoft.com/office/officeart/2005/8/layout/matrix1"/>
    <dgm:cxn modelId="{1E381E10-DB05-E24E-94A8-1B682812EB6E}" type="presOf" srcId="{040AB9E9-A387-5440-A336-8C7F2FB80A2F}" destId="{CB988596-969B-AF4B-B733-F8667461C5B9}" srcOrd="0" destOrd="0" presId="urn:microsoft.com/office/officeart/2005/8/layout/matrix1"/>
    <dgm:cxn modelId="{52885613-10D4-E447-B45E-0A482232A8FE}" type="presOf" srcId="{AD55CCB4-2295-EC41-9F21-6A3529DC7ABB}" destId="{7C60DA72-B43A-2B4D-84C5-E81CEDAF5AC7}" srcOrd="1" destOrd="0" presId="urn:microsoft.com/office/officeart/2005/8/layout/matrix1"/>
    <dgm:cxn modelId="{9F80F814-4FC1-D84E-8BF5-60B8779FFA5C}" srcId="{8E8EB7ED-8FD1-074E-A837-B109BAAE0DAD}" destId="{A5BCBA3B-A73A-C149-B016-09B229825AD6}" srcOrd="0" destOrd="0" parTransId="{F3DB67CC-F410-BC40-BE67-AB06B8812D27}" sibTransId="{5F43F7AF-B957-E141-882C-9AE57824859E}"/>
    <dgm:cxn modelId="{625CCC1D-F7AF-D74D-839D-2F1D3D416BCB}" type="presOf" srcId="{AD55CCB4-2295-EC41-9F21-6A3529DC7ABB}" destId="{8CB5976E-F38E-7343-A3E0-976B0FBDFDFC}" srcOrd="0" destOrd="0" presId="urn:microsoft.com/office/officeart/2005/8/layout/matrix1"/>
    <dgm:cxn modelId="{5A1E8724-3EF2-5043-8CDF-9BF78AF937DE}" srcId="{8E8EB7ED-8FD1-074E-A837-B109BAAE0DAD}" destId="{AD55CCB4-2295-EC41-9F21-6A3529DC7ABB}" srcOrd="2" destOrd="0" parTransId="{9A49F349-56BB-EC40-9B75-7C0E854F81A8}" sibTransId="{B2B53103-BB76-CD4C-BE97-BF86B5C9E2E6}"/>
    <dgm:cxn modelId="{34B0FB2A-8458-D04F-946D-042183D1553A}" srcId="{8E8EB7ED-8FD1-074E-A837-B109BAAE0DAD}" destId="{21B5A095-0E77-4340-AA49-C7E683BA0102}" srcOrd="3" destOrd="0" parTransId="{A7F0E40F-0DD9-7845-88B1-CFB3FE909DD3}" sibTransId="{1993FAAA-8AAA-A943-AA7A-A21F811CD4A7}"/>
    <dgm:cxn modelId="{29A11740-9BFF-9049-846E-093E88AF979E}" type="presOf" srcId="{21B5A095-0E77-4340-AA49-C7E683BA0102}" destId="{E9F3CA45-57A3-1F42-BAD0-388FC3B8A8D2}" srcOrd="1" destOrd="0" presId="urn:microsoft.com/office/officeart/2005/8/layout/matrix1"/>
    <dgm:cxn modelId="{DEF4DD57-A660-7643-BB3A-606EED8CC4B2}" type="presOf" srcId="{21B5A095-0E77-4340-AA49-C7E683BA0102}" destId="{8257EDB0-F673-0F49-9518-DFCE3DF5CD84}" srcOrd="0" destOrd="0" presId="urn:microsoft.com/office/officeart/2005/8/layout/matrix1"/>
    <dgm:cxn modelId="{5606E261-B526-F446-8040-62C286022357}" type="presOf" srcId="{A5BCBA3B-A73A-C149-B016-09B229825AD6}" destId="{21CAE4E3-2632-CA4A-8130-810C0664DCD9}" srcOrd="1" destOrd="0" presId="urn:microsoft.com/office/officeart/2005/8/layout/matrix1"/>
    <dgm:cxn modelId="{722E897B-9513-A24C-B379-0A7FCBABB753}" type="presOf" srcId="{8E8EB7ED-8FD1-074E-A837-B109BAAE0DAD}" destId="{7E25736F-C226-B848-ADB8-686908183A6F}" srcOrd="0" destOrd="0" presId="urn:microsoft.com/office/officeart/2005/8/layout/matrix1"/>
    <dgm:cxn modelId="{900B527E-53DE-F14C-8E15-74650CB14104}" srcId="{040AB9E9-A387-5440-A336-8C7F2FB80A2F}" destId="{8E8EB7ED-8FD1-074E-A837-B109BAAE0DAD}" srcOrd="0" destOrd="0" parTransId="{C8B8E2B4-0132-BB47-B017-988F9FB7CBA2}" sibTransId="{1B67982B-E122-0348-BCEB-8572E7E4E750}"/>
    <dgm:cxn modelId="{5AA701DA-3663-5E45-B9F3-455BBD64CC47}" type="presOf" srcId="{01FE324B-B662-0445-A4C7-9FDF9F72CCC7}" destId="{4C011C76-38D7-6142-AEFE-B66C53A8E4DD}" srcOrd="1" destOrd="0" presId="urn:microsoft.com/office/officeart/2005/8/layout/matrix1"/>
    <dgm:cxn modelId="{C02919F1-BBCF-A243-B5C2-E625EE70042B}" type="presOf" srcId="{A5BCBA3B-A73A-C149-B016-09B229825AD6}" destId="{D7CF9F5B-ED11-B64F-A4BE-9C1585A2C1AD}" srcOrd="0" destOrd="0" presId="urn:microsoft.com/office/officeart/2005/8/layout/matrix1"/>
    <dgm:cxn modelId="{99B931F4-61BC-AF49-B59A-BB0F7E0781FC}" srcId="{8E8EB7ED-8FD1-074E-A837-B109BAAE0DAD}" destId="{01FE324B-B662-0445-A4C7-9FDF9F72CCC7}" srcOrd="1" destOrd="0" parTransId="{E2EDDBDA-FC01-5149-B0FA-CC1E501E63E1}" sibTransId="{AD63FB3F-4221-8441-9904-7D070CC9A436}"/>
    <dgm:cxn modelId="{3AC7EE55-2063-1A4B-9E4C-FF7E365EA077}" type="presParOf" srcId="{CB988596-969B-AF4B-B733-F8667461C5B9}" destId="{0B10EDF7-F553-414A-B078-E9CDD01BBB73}" srcOrd="0" destOrd="0" presId="urn:microsoft.com/office/officeart/2005/8/layout/matrix1"/>
    <dgm:cxn modelId="{EF3053DF-8DBF-F841-B2BF-FA1788ABE246}" type="presParOf" srcId="{0B10EDF7-F553-414A-B078-E9CDD01BBB73}" destId="{D7CF9F5B-ED11-B64F-A4BE-9C1585A2C1AD}" srcOrd="0" destOrd="0" presId="urn:microsoft.com/office/officeart/2005/8/layout/matrix1"/>
    <dgm:cxn modelId="{F8FFEA03-4B4A-3F4B-A058-5B3B0FBE6885}" type="presParOf" srcId="{0B10EDF7-F553-414A-B078-E9CDD01BBB73}" destId="{21CAE4E3-2632-CA4A-8130-810C0664DCD9}" srcOrd="1" destOrd="0" presId="urn:microsoft.com/office/officeart/2005/8/layout/matrix1"/>
    <dgm:cxn modelId="{7AE85DF7-F595-1743-9766-8B94BA70B031}" type="presParOf" srcId="{0B10EDF7-F553-414A-B078-E9CDD01BBB73}" destId="{B6A7CB23-BF9A-A746-A803-CB7E4BB24AB3}" srcOrd="2" destOrd="0" presId="urn:microsoft.com/office/officeart/2005/8/layout/matrix1"/>
    <dgm:cxn modelId="{1B71537F-33F1-5148-8A6C-DDDB02084D93}" type="presParOf" srcId="{0B10EDF7-F553-414A-B078-E9CDD01BBB73}" destId="{4C011C76-38D7-6142-AEFE-B66C53A8E4DD}" srcOrd="3" destOrd="0" presId="urn:microsoft.com/office/officeart/2005/8/layout/matrix1"/>
    <dgm:cxn modelId="{7FF092DD-9ACD-FE48-AF82-A978BD8A74DD}" type="presParOf" srcId="{0B10EDF7-F553-414A-B078-E9CDD01BBB73}" destId="{8CB5976E-F38E-7343-A3E0-976B0FBDFDFC}" srcOrd="4" destOrd="0" presId="urn:microsoft.com/office/officeart/2005/8/layout/matrix1"/>
    <dgm:cxn modelId="{8F030FF0-8BEC-054B-A959-74E856B3D315}" type="presParOf" srcId="{0B10EDF7-F553-414A-B078-E9CDD01BBB73}" destId="{7C60DA72-B43A-2B4D-84C5-E81CEDAF5AC7}" srcOrd="5" destOrd="0" presId="urn:microsoft.com/office/officeart/2005/8/layout/matrix1"/>
    <dgm:cxn modelId="{A48FF128-8859-444A-9203-8F57FE53B79D}" type="presParOf" srcId="{0B10EDF7-F553-414A-B078-E9CDD01BBB73}" destId="{8257EDB0-F673-0F49-9518-DFCE3DF5CD84}" srcOrd="6" destOrd="0" presId="urn:microsoft.com/office/officeart/2005/8/layout/matrix1"/>
    <dgm:cxn modelId="{92FE02CC-27C8-6545-BF60-EAAABA5F90E8}" type="presParOf" srcId="{0B10EDF7-F553-414A-B078-E9CDD01BBB73}" destId="{E9F3CA45-57A3-1F42-BAD0-388FC3B8A8D2}" srcOrd="7" destOrd="0" presId="urn:microsoft.com/office/officeart/2005/8/layout/matrix1"/>
    <dgm:cxn modelId="{2BA22A55-5BE5-114E-B4F9-2A08CB80C836}" type="presParOf" srcId="{CB988596-969B-AF4B-B733-F8667461C5B9}" destId="{7E25736F-C226-B848-ADB8-686908183A6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F9F5B-ED11-B64F-A4BE-9C1585A2C1AD}">
      <dsp:nvSpPr>
        <dsp:cNvPr id="0" name=""/>
        <dsp:cNvSpPr/>
      </dsp:nvSpPr>
      <dsp:spPr>
        <a:xfrm rot="16200000">
          <a:off x="171450" y="-171450"/>
          <a:ext cx="1752600" cy="20955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Data Generation Layer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9 </a:t>
          </a:r>
        </a:p>
      </dsp:txBody>
      <dsp:txXfrm rot="5400000">
        <a:off x="0" y="0"/>
        <a:ext cx="2095500" cy="1314450"/>
      </dsp:txXfrm>
    </dsp:sp>
    <dsp:sp modelId="{B6A7CB23-BF9A-A746-A803-CB7E4BB24AB3}">
      <dsp:nvSpPr>
        <dsp:cNvPr id="0" name=""/>
        <dsp:cNvSpPr/>
      </dsp:nvSpPr>
      <dsp:spPr>
        <a:xfrm>
          <a:off x="2095500" y="0"/>
          <a:ext cx="2095500" cy="17526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Resource Layer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18</a:t>
          </a:r>
        </a:p>
      </dsp:txBody>
      <dsp:txXfrm>
        <a:off x="2095500" y="0"/>
        <a:ext cx="2095500" cy="1314450"/>
      </dsp:txXfrm>
    </dsp:sp>
    <dsp:sp modelId="{8CB5976E-F38E-7343-A3E0-976B0FBDFDFC}">
      <dsp:nvSpPr>
        <dsp:cNvPr id="0" name=""/>
        <dsp:cNvSpPr/>
      </dsp:nvSpPr>
      <dsp:spPr>
        <a:xfrm rot="10800000">
          <a:off x="0" y="1752600"/>
          <a:ext cx="2095500" cy="17526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Platform Services Layer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32</a:t>
          </a:r>
        </a:p>
      </dsp:txBody>
      <dsp:txXfrm rot="10800000">
        <a:off x="0" y="2190749"/>
        <a:ext cx="2095500" cy="1314450"/>
      </dsp:txXfrm>
    </dsp:sp>
    <dsp:sp modelId="{8257EDB0-F673-0F49-9518-DFCE3DF5CD84}">
      <dsp:nvSpPr>
        <dsp:cNvPr id="0" name=""/>
        <dsp:cNvSpPr/>
      </dsp:nvSpPr>
      <dsp:spPr>
        <a:xfrm rot="5400000">
          <a:off x="2266950" y="1581149"/>
          <a:ext cx="1752600" cy="20955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Exploitation Layer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</a:t>
          </a:r>
        </a:p>
      </dsp:txBody>
      <dsp:txXfrm rot="-5400000">
        <a:off x="2095500" y="2190749"/>
        <a:ext cx="2095500" cy="1314450"/>
      </dsp:txXfrm>
    </dsp:sp>
    <dsp:sp modelId="{7E25736F-C226-B848-ADB8-686908183A6F}">
      <dsp:nvSpPr>
        <dsp:cNvPr id="0" name=""/>
        <dsp:cNvSpPr/>
      </dsp:nvSpPr>
      <dsp:spPr>
        <a:xfrm>
          <a:off x="1466850" y="1314449"/>
          <a:ext cx="1257300" cy="87630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Layers</a:t>
          </a:r>
        </a:p>
      </dsp:txBody>
      <dsp:txXfrm>
        <a:off x="1509627" y="1357226"/>
        <a:ext cx="1171746" cy="790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F9F5B-ED11-B64F-A4BE-9C1585A2C1AD}">
      <dsp:nvSpPr>
        <dsp:cNvPr id="0" name=""/>
        <dsp:cNvSpPr/>
      </dsp:nvSpPr>
      <dsp:spPr>
        <a:xfrm rot="16200000">
          <a:off x="140034" y="-140034"/>
          <a:ext cx="1752600" cy="203266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Discovery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39 </a:t>
          </a:r>
        </a:p>
      </dsp:txBody>
      <dsp:txXfrm rot="5400000">
        <a:off x="0" y="0"/>
        <a:ext cx="2032669" cy="1314450"/>
      </dsp:txXfrm>
    </dsp:sp>
    <dsp:sp modelId="{B6A7CB23-BF9A-A746-A803-CB7E4BB24AB3}">
      <dsp:nvSpPr>
        <dsp:cNvPr id="0" name=""/>
        <dsp:cNvSpPr/>
      </dsp:nvSpPr>
      <dsp:spPr>
        <a:xfrm>
          <a:off x="2032669" y="0"/>
          <a:ext cx="2032669" cy="17526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Processing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29</a:t>
          </a:r>
        </a:p>
      </dsp:txBody>
      <dsp:txXfrm>
        <a:off x="2032669" y="0"/>
        <a:ext cx="2032669" cy="1314450"/>
      </dsp:txXfrm>
    </dsp:sp>
    <dsp:sp modelId="{8CB5976E-F38E-7343-A3E0-976B0FBDFDFC}">
      <dsp:nvSpPr>
        <dsp:cNvPr id="0" name=""/>
        <dsp:cNvSpPr/>
      </dsp:nvSpPr>
      <dsp:spPr>
        <a:xfrm rot="10800000">
          <a:off x="0" y="1752600"/>
          <a:ext cx="2032669" cy="1752600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View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40</a:t>
          </a:r>
        </a:p>
      </dsp:txBody>
      <dsp:txXfrm rot="10800000">
        <a:off x="0" y="2190749"/>
        <a:ext cx="2032669" cy="1314450"/>
      </dsp:txXfrm>
    </dsp:sp>
    <dsp:sp modelId="{8257EDB0-F673-0F49-9518-DFCE3DF5CD84}">
      <dsp:nvSpPr>
        <dsp:cNvPr id="0" name=""/>
        <dsp:cNvSpPr/>
      </dsp:nvSpPr>
      <dsp:spPr>
        <a:xfrm rot="5400000">
          <a:off x="2172703" y="1612565"/>
          <a:ext cx="1752600" cy="2032669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Download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33</a:t>
          </a:r>
        </a:p>
      </dsp:txBody>
      <dsp:txXfrm rot="-5400000">
        <a:off x="2032669" y="2190749"/>
        <a:ext cx="2032669" cy="1314450"/>
      </dsp:txXfrm>
    </dsp:sp>
    <dsp:sp modelId="{7E25736F-C226-B848-ADB8-686908183A6F}">
      <dsp:nvSpPr>
        <dsp:cNvPr id="0" name=""/>
        <dsp:cNvSpPr/>
      </dsp:nvSpPr>
      <dsp:spPr>
        <a:xfrm>
          <a:off x="1422868" y="1314449"/>
          <a:ext cx="1219601" cy="876300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Functions</a:t>
          </a:r>
        </a:p>
      </dsp:txBody>
      <dsp:txXfrm>
        <a:off x="1465645" y="1357226"/>
        <a:ext cx="1134047" cy="790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05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7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Qui ci </a:t>
            </a:r>
            <a:r>
              <a:rPr lang="en-GB" dirty="0" err="1"/>
              <a:t>sta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overview </a:t>
            </a:r>
            <a:r>
              <a:rPr lang="en-GB" dirty="0" err="1"/>
              <a:t>degli</a:t>
            </a:r>
            <a:r>
              <a:rPr lang="en-GB" dirty="0"/>
              <a:t> FDA elements divisi per Layers</a:t>
            </a:r>
          </a:p>
        </p:txBody>
      </p:sp>
    </p:spTree>
    <p:extLst>
      <p:ext uri="{BB962C8B-B14F-4D97-AF65-F5344CB8AC3E}">
        <p14:creationId xmlns:p14="http://schemas.microsoft.com/office/powerpoint/2010/main" val="418246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Qui ci </a:t>
            </a:r>
            <a:r>
              <a:rPr lang="en-GB" dirty="0" err="1"/>
              <a:t>sta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overview </a:t>
            </a:r>
            <a:r>
              <a:rPr lang="en-GB" dirty="0" err="1"/>
              <a:t>degli</a:t>
            </a:r>
            <a:r>
              <a:rPr lang="en-GB" dirty="0"/>
              <a:t> FDA elements divisi per functionalities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6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21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455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8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2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2748CEA-2573-439B-8ADB-B1D3E9BE0BFF}" type="datetimeFigureOut">
              <a:rPr lang="en-US" kern="0" smtClean="0">
                <a:solidFill>
                  <a:srgbClr val="002569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10/8/19</a:t>
            </a:fld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>
              <a:solidFill>
                <a:srgbClr val="00256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7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85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1"/>
            <a:ext cx="19050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irko.Albani@esa.i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90" y="2514602"/>
            <a:ext cx="6844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>
                <a:solidFill>
                  <a:srgbClr val="FFFFFF"/>
                </a:solidFill>
                <a:latin typeface="+mj-lt"/>
              </a:rPr>
              <a:t>Working Group on Information Systems and Services (WGISS)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565516"/>
            <a:ext cx="714961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Mirko Albani, ESA, WGISS 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 Bold"/>
              </a:rPr>
              <a:t>Brian Killough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 CEOS SEO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SEO Team &amp; EMSS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WGISS#48 Meeting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FDA-09: Inventory and characterize existing FDAs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FDA-10: Inventory of software and tools </a:t>
            </a:r>
            <a:endParaRPr lang="en-AU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Hosted by VAST/VNSC, Hanoi, Vietnam</a:t>
            </a:r>
            <a:endParaRPr lang="en-US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8-11 October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90" y="2246636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266CB-AB03-AD41-B5F9-ECD2EFFC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F7AC4-864B-5D4B-A695-D9CEE841ED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361756"/>
            <a:ext cx="5328072" cy="5410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A8052E2-04BE-B945-8FFD-9374781E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328" y="381000"/>
            <a:ext cx="6105525" cy="369332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Example of Normalization</a:t>
            </a:r>
          </a:p>
        </p:txBody>
      </p:sp>
    </p:spTree>
    <p:extLst>
      <p:ext uri="{BB962C8B-B14F-4D97-AF65-F5344CB8AC3E}">
        <p14:creationId xmlns:p14="http://schemas.microsoft.com/office/powerpoint/2010/main" val="53876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92B95-67CE-1945-9794-B4415EC1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CD68BF-EC5C-9845-9771-05210FA5BB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6" y="2789799"/>
            <a:ext cx="9144000" cy="14158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4B3F09-340D-3648-892C-C663ED3C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206" y="4480835"/>
            <a:ext cx="3313817" cy="1868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F380DC-7344-1F44-B493-D37C421F13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609" y="1081722"/>
            <a:ext cx="4876800" cy="1708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BAE901-6D64-1E48-9CD4-CFB3E72984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837" y="4286141"/>
            <a:ext cx="5410200" cy="241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4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7238880" y="6546960"/>
            <a:ext cx="1904760" cy="245880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/>
          <a:lstStyle/>
          <a:p>
            <a:pPr algn="r">
              <a:lnSpc>
                <a:spcPct val="100000"/>
              </a:lnSpc>
              <a:spcBef>
                <a:spcPts val="601"/>
              </a:spcBef>
            </a:pPr>
            <a:fld id="{8D9010D7-8169-4E09-8C6B-59CC4B0BB302}" type="slidenum">
              <a:rPr lang="en-US" sz="1000" b="0" strike="noStrike" spc="-1">
                <a:solidFill>
                  <a:srgbClr val="00256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12</a:t>
            </a:fld>
            <a:endParaRPr lang="en-US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1295280" y="381960"/>
            <a:ext cx="678132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400" b="1" strike="noStrike" spc="9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ea typeface="MS PGothic"/>
              </a:rPr>
              <a:t>Deployment Solution - Proposal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Picture 185"/>
          <p:cNvPicPr/>
          <p:nvPr/>
        </p:nvPicPr>
        <p:blipFill>
          <a:blip r:embed="rId2"/>
          <a:stretch/>
        </p:blipFill>
        <p:spPr>
          <a:xfrm>
            <a:off x="365760" y="1280160"/>
            <a:ext cx="8412480" cy="4572000"/>
          </a:xfrm>
          <a:prstGeom prst="rect">
            <a:avLst/>
          </a:prstGeom>
          <a:ln>
            <a:noFill/>
          </a:ln>
        </p:spPr>
      </p:pic>
      <p:sp>
        <p:nvSpPr>
          <p:cNvPr id="187" name="CustomShape 3"/>
          <p:cNvSpPr/>
          <p:nvPr/>
        </p:nvSpPr>
        <p:spPr>
          <a:xfrm>
            <a:off x="5029200" y="1463040"/>
            <a:ext cx="822960" cy="18288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4"/>
          <p:cNvSpPr/>
          <p:nvPr/>
        </p:nvSpPr>
        <p:spPr>
          <a:xfrm>
            <a:off x="822960" y="1463040"/>
            <a:ext cx="822960" cy="18288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5"/>
          <p:cNvSpPr/>
          <p:nvPr/>
        </p:nvSpPr>
        <p:spPr>
          <a:xfrm>
            <a:off x="316440" y="5943600"/>
            <a:ext cx="7310160" cy="640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rIns="4572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Proposal: Have the site be managed under the WGISS sub-domain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http://wgiss.ceos.org/&lt;site-location&gt;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10" y="182796"/>
            <a:ext cx="6781800" cy="738664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OSS &amp; FDA Inventory  in </a:t>
            </a:r>
            <a:b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</a:br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CEOS/WGISS website</a:t>
            </a:r>
          </a:p>
        </p:txBody>
      </p:sp>
      <p:pic>
        <p:nvPicPr>
          <p:cNvPr id="25602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612463" cy="324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612026"/>
            <a:ext cx="883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charset="0"/>
              </a:rPr>
              <a:t>Open Source Software page to be moved into Interoperability and Use Area + Include the CWIC and 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MS PGothic" charset="0"/>
              </a:rPr>
              <a:t>FedEO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MS PGothic" charset="0"/>
              </a:rPr>
              <a:t> in OSS in the inventory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9F616-5E9A-144C-A951-C9917C75B2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67" y="5569885"/>
            <a:ext cx="8763000" cy="11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84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abovethelaw.com/wp-content/uploads/2015/04/thank-you-thanks-word-clou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2713" y="2222500"/>
            <a:ext cx="6437312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41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30B8F-72FF-FA41-99AF-2EEA1AB5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1143000"/>
          </a:xfrm>
        </p:spPr>
        <p:txBody>
          <a:bodyPr/>
          <a:lstStyle/>
          <a:p>
            <a:pPr algn="ctr"/>
            <a:r>
              <a:rPr lang="en-GB" sz="4400" b="1" dirty="0">
                <a:solidFill>
                  <a:schemeClr val="tx1"/>
                </a:solidFill>
              </a:rPr>
              <a:t>Back-up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8A981-5B75-9C42-AC69-00EB0EC1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7899400" cy="424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1524000"/>
            <a:ext cx="4502017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</a:rPr>
              <a:t>OSS Inventory USE CASE</a:t>
            </a:r>
          </a:p>
        </p:txBody>
      </p:sp>
    </p:spTree>
    <p:extLst>
      <p:ext uri="{BB962C8B-B14F-4D97-AF65-F5344CB8AC3E}">
        <p14:creationId xmlns:p14="http://schemas.microsoft.com/office/powerpoint/2010/main" val="315875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gnetic Disk 9"/>
          <p:cNvSpPr/>
          <p:nvPr/>
        </p:nvSpPr>
        <p:spPr>
          <a:xfrm>
            <a:off x="4114800" y="1295400"/>
            <a:ext cx="4800600" cy="2743200"/>
          </a:xfrm>
          <a:prstGeom prst="flowChartMagneticDisk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260946"/>
            <a:ext cx="3810000" cy="1549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2" b="99350" l="0" r="982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676400"/>
            <a:ext cx="1217658" cy="144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862" y="3150639"/>
            <a:ext cx="260691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USERS with OSS needs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1524000"/>
            <a:ext cx="28118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WGISS OSS Inventory DB</a:t>
            </a:r>
          </a:p>
        </p:txBody>
      </p:sp>
      <p:sp>
        <p:nvSpPr>
          <p:cNvPr id="12" name="Up Arrow 11"/>
          <p:cNvSpPr/>
          <p:nvPr/>
        </p:nvSpPr>
        <p:spPr>
          <a:xfrm rot="1690905">
            <a:off x="4648200" y="3429000"/>
            <a:ext cx="484632" cy="978408"/>
          </a:xfrm>
          <a:prstGeom prst="upArrow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4572000"/>
            <a:ext cx="1574800" cy="16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8200" y="4800600"/>
            <a:ext cx="38100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rtl="0" latinLnBrk="1" hangingPunct="0"/>
            <a:r>
              <a:rPr lang="en-US" dirty="0"/>
              <a:t>The Sentinel Application Platform </a:t>
            </a:r>
          </a:p>
          <a:p>
            <a:pPr algn="just" rtl="0" latinLnBrk="1" hangingPunct="0"/>
            <a:r>
              <a:rPr lang="en-US" dirty="0"/>
              <a:t>(SNAP) architecture is ideal for </a:t>
            </a:r>
          </a:p>
          <a:p>
            <a:pPr algn="just" rtl="0" latinLnBrk="1" hangingPunct="0"/>
            <a:r>
              <a:rPr lang="en-US" dirty="0"/>
              <a:t>Earth Observation processing </a:t>
            </a:r>
          </a:p>
          <a:p>
            <a:pPr algn="just" rtl="0" latinLnBrk="1" hangingPunct="0"/>
            <a:r>
              <a:rPr lang="en-US" dirty="0"/>
              <a:t>and analysis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105525" cy="738664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From user need to OSS Inventory utilization</a:t>
            </a:r>
          </a:p>
        </p:txBody>
      </p:sp>
    </p:spTree>
    <p:extLst>
      <p:ext uri="{BB962C8B-B14F-4D97-AF65-F5344CB8AC3E}">
        <p14:creationId xmlns:p14="http://schemas.microsoft.com/office/powerpoint/2010/main" val="537766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369332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SNAP: application to other EO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7800"/>
            <a:ext cx="9144000" cy="505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7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943600" cy="636960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NEXT STEPS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6019800"/>
            <a:ext cx="1066800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</a:rPr>
              <a:t>BIOMASS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861" y="1295400"/>
            <a:ext cx="8165339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3200" dirty="0"/>
              <a:t>Develop an inventory similar to the OSS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200" dirty="0"/>
              <a:t>   inventory??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sz="3200" dirty="0"/>
              <a:t>Mirko: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scritto</a:t>
            </a:r>
            <a:r>
              <a:rPr lang="en-US" sz="3200" dirty="0"/>
              <a:t> a </a:t>
            </a:r>
            <a:r>
              <a:rPr lang="en-US" sz="3200" dirty="0" err="1"/>
              <a:t>Raz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avresti</a:t>
            </a:r>
            <a:r>
              <a:rPr lang="en-US" sz="3200" dirty="0"/>
              <a:t> </a:t>
            </a:r>
            <a:r>
              <a:rPr lang="en-US" sz="3200" dirty="0" err="1"/>
              <a:t>chiarito</a:t>
            </a:r>
            <a:r>
              <a:rPr lang="en-US" sz="3200" dirty="0"/>
              <a:t> con Nick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9" name="Picture 8" descr="6aa3affedc59979df12a241dcafb2ba0_w2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0" y="431800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4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228600"/>
            <a:ext cx="4953000" cy="533400"/>
          </a:xfrm>
        </p:spPr>
        <p:txBody>
          <a:bodyPr/>
          <a:lstStyle/>
          <a:p>
            <a:pPr algn="ctr"/>
            <a:r>
              <a:rPr lang="en-US" b="1" dirty="0"/>
              <a:t>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27193-09C8-4349-AD19-123BF7A556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186" y="2133600"/>
            <a:ext cx="5341922" cy="2590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3AB0322-A0D3-8548-BADC-DFE594E89BB4}"/>
              </a:ext>
            </a:extLst>
          </p:cNvPr>
          <p:cNvSpPr txBox="1">
            <a:spLocks/>
          </p:cNvSpPr>
          <p:nvPr/>
        </p:nvSpPr>
        <p:spPr>
          <a:xfrm>
            <a:off x="533400" y="1143000"/>
            <a:ext cx="7848600" cy="430887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US" dirty="0">
                <a:solidFill>
                  <a:srgbClr val="7F7F7F"/>
                </a:solidFill>
                <a:latin typeface="Verdana" charset="0"/>
              </a:rPr>
              <a:t>OSS &amp; FDA Inventory triggered by CEOS and WGISS Work Plan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0BDF0B-124F-F74E-AB4B-4B537295C6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602" y="4114800"/>
            <a:ext cx="690787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2751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thank you languages 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524999" cy="735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1"/>
          <p:cNvSpPr>
            <a:spLocks noGrp="1"/>
          </p:cNvSpPr>
          <p:nvPr>
            <p:ph sz="quarter" idx="10"/>
          </p:nvPr>
        </p:nvSpPr>
        <p:spPr>
          <a:xfrm>
            <a:off x="304800" y="5410200"/>
            <a:ext cx="5867400" cy="685800"/>
          </a:xfrm>
        </p:spPr>
        <p:txBody>
          <a:bodyPr/>
          <a:lstStyle/>
          <a:p>
            <a:pPr marL="68581" indent="0" rtl="0">
              <a:buNone/>
            </a:pPr>
            <a:r>
              <a:rPr lang="en-US" sz="2800" b="1" dirty="0">
                <a:hlinkClick r:id="rId4"/>
              </a:rPr>
              <a:t>Contact: </a:t>
            </a:r>
          </a:p>
          <a:p>
            <a:pPr marL="68581" indent="0" rtl="0">
              <a:buNone/>
            </a:pPr>
            <a:r>
              <a:rPr lang="en-US" b="1" dirty="0">
                <a:hlinkClick r:id="rId4"/>
              </a:rPr>
              <a:t>Mirko.Albani@esa.int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11193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905000" y="228600"/>
            <a:ext cx="5715000" cy="533400"/>
          </a:xfrm>
        </p:spPr>
        <p:txBody>
          <a:bodyPr/>
          <a:lstStyle/>
          <a:p>
            <a:pPr algn="ctr"/>
            <a:r>
              <a:rPr lang="en-US" b="1" dirty="0"/>
              <a:t>Back To The Past -  FDA Inventory Table Overview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43001"/>
            <a:ext cx="2362200" cy="33061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852" y="6096000"/>
            <a:ext cx="7581561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Approximately</a:t>
            </a:r>
            <a:r>
              <a:rPr kumimoji="0" lang="en-US" sz="2800" b="1" i="0" u="none" strike="noStrike" cap="none" spc="0" normalizeH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90% </a:t>
            </a:r>
            <a:r>
              <a:rPr lang="en-US" sz="2800" b="1" dirty="0"/>
              <a:t>information completed  </a:t>
            </a:r>
            <a:endParaRPr kumimoji="0" lang="en-US" sz="28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4" name="Picture 13" descr="mano-immagine-animata-005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5712119"/>
            <a:ext cx="1033855" cy="967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71B2A1-B549-2345-B3EF-B996E6EFC4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139" y="2057400"/>
            <a:ext cx="6580861" cy="2828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8A3F60-31B6-DD4C-AA90-0C77CA61426E}"/>
              </a:ext>
            </a:extLst>
          </p:cNvPr>
          <p:cNvSpPr txBox="1"/>
          <p:nvPr/>
        </p:nvSpPr>
        <p:spPr>
          <a:xfrm>
            <a:off x="205575" y="5527454"/>
            <a:ext cx="508408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Total number of FDA elemen</a:t>
            </a:r>
            <a:r>
              <a:rPr lang="en-GB" sz="2400" b="1" dirty="0"/>
              <a:t>ts: 45</a:t>
            </a: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5960153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943600" cy="636960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Updated Outcomes – Service Layers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A316E-AA96-554D-BB65-B95E7DF149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4487337" cy="29644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ECDC49-9797-A14A-B49E-64D193FCFC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153255"/>
            <a:ext cx="4471813" cy="2954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F11D35-300C-7749-AC77-6810B8DFA5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4" y="3962400"/>
            <a:ext cx="4442554" cy="2934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273348-D943-C140-B68C-05E9B976BC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199" y="3962400"/>
            <a:ext cx="4471814" cy="29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0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943600" cy="636960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Updated Outcomes - Functionalities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6019800"/>
            <a:ext cx="1066800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</a:rPr>
              <a:t>BIOMASS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F61825-CDCE-4948-AA4A-38588EEE48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4406715" cy="2911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CD92E8-B15A-2649-BB54-FB13CF7882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143000"/>
            <a:ext cx="4406716" cy="2911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E058A-B5AE-1C4B-95A7-1EA56B276B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5" y="3947383"/>
            <a:ext cx="4405797" cy="2910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78338F-9762-D344-A6BD-2C6271104E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7677" y="3968682"/>
            <a:ext cx="4341313" cy="28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78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7"/>
          <p:cNvSpPr>
            <a:spLocks noGrp="1"/>
          </p:cNvSpPr>
          <p:nvPr>
            <p:ph type="title"/>
          </p:nvPr>
        </p:nvSpPr>
        <p:spPr>
          <a:xfrm>
            <a:off x="1752600" y="228600"/>
            <a:ext cx="5943600" cy="636960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Survey Updated Numbers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6019800"/>
            <a:ext cx="1066800" cy="1692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spc="0" normalizeH="0" baseline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FillTx/>
              </a:rPr>
              <a:t>BIOMASS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95509161"/>
              </p:ext>
            </p:extLst>
          </p:nvPr>
        </p:nvGraphicFramePr>
        <p:xfrm>
          <a:off x="152400" y="1981200"/>
          <a:ext cx="4191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657550808"/>
              </p:ext>
            </p:extLst>
          </p:nvPr>
        </p:nvGraphicFramePr>
        <p:xfrm>
          <a:off x="4850062" y="1981200"/>
          <a:ext cx="4065338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0065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477D8-6924-324C-9B6C-EF55E7CBE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C71DD-B2CE-4CF7-92F0-F691A3034D7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FB81E69-B03D-A64F-82AB-BEB37B6C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28600"/>
            <a:ext cx="5943600" cy="636960"/>
          </a:xfrm>
        </p:spPr>
        <p:txBody>
          <a:bodyPr/>
          <a:lstStyle/>
          <a:p>
            <a:pPr algn="ctr">
              <a:spcBef>
                <a:spcPts val="500"/>
              </a:spcBef>
              <a:buSzPct val="100000"/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Survey Updated statistics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413CF1-22E3-B04A-9DE3-08D7958E9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14" y="1179962"/>
            <a:ext cx="4074386" cy="3213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DEBC0E-A1A6-E748-A7FB-E1F20994D9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988" y="1179962"/>
            <a:ext cx="3682212" cy="3228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4A06F7-6CA3-D342-B70A-5E96DC6944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96604"/>
            <a:ext cx="9144000" cy="238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4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196334"/>
            <a:ext cx="5181600" cy="738664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Back To The Past - OSS Inventory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61DBF-1B12-7E40-BDEC-08BBD301CC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3363317"/>
            <a:ext cx="7315200" cy="29741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4E3614-070B-5246-B217-0C64A3D78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7" y="1219200"/>
            <a:ext cx="4076273" cy="334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38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105525" cy="369332"/>
          </a:xfr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 eaLnBrk="0" hangingPunct="0"/>
            <a:r>
              <a:rPr lang="en-US" sz="2400" b="1" spc="10" dirty="0">
                <a:solidFill>
                  <a:schemeClr val="bg1"/>
                </a:solidFill>
                <a:latin typeface="Verdana"/>
                <a:ea typeface="MS PGothic" pitchFamily="34" charset="-128"/>
                <a:cs typeface="Verdana"/>
              </a:rPr>
              <a:t>OSS Survey Statistics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35" r="99609">
                        <a14:foregroundMark x1="92293" y1="35247" x2="92293" y2="35247"/>
                        <a14:backgroundMark x1="93505" y1="43395" x2="93505" y2="43395"/>
                        <a14:backgroundMark x1="93505" y1="43395" x2="93505" y2="43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4583508"/>
            <a:ext cx="3181610" cy="2016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1A0654-B730-9B4D-AB8E-77C31AA73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60938"/>
            <a:ext cx="2590800" cy="1066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E7CD32-8CCB-7F4A-9E55-A7BF2A3CD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30" y="2277299"/>
            <a:ext cx="2005070" cy="1079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9DE045-7FE3-F04D-AE37-CD103A72CA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7" y="3674124"/>
            <a:ext cx="3154764" cy="29424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41D76A-C24E-DD48-954F-91C0366DB3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451" y="1219200"/>
            <a:ext cx="5921549" cy="335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6710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19625</TotalTime>
  <Words>309</Words>
  <Application>Microsoft Macintosh PowerPoint</Application>
  <PresentationFormat>On-screen Show (4:3)</PresentationFormat>
  <Paragraphs>75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MS PGothic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Times New Roman</vt:lpstr>
      <vt:lpstr>Verdana</vt:lpstr>
      <vt:lpstr>Wingdings</vt:lpstr>
      <vt:lpstr>Default</vt:lpstr>
      <vt:lpstr>Working Group on Information Systems and Services (WGISS)</vt:lpstr>
      <vt:lpstr>PowerPoint Presentation</vt:lpstr>
      <vt:lpstr>PowerPoint Presentation</vt:lpstr>
      <vt:lpstr>Updated Outcomes – Service Layers </vt:lpstr>
      <vt:lpstr>Updated Outcomes - Functionalities</vt:lpstr>
      <vt:lpstr>Survey Updated Numbers</vt:lpstr>
      <vt:lpstr>Survey Updated statistics</vt:lpstr>
      <vt:lpstr>Back To The Past - OSS Inventory </vt:lpstr>
      <vt:lpstr>OSS Survey Statistics</vt:lpstr>
      <vt:lpstr>Example of Normalization</vt:lpstr>
      <vt:lpstr>PowerPoint Presentation</vt:lpstr>
      <vt:lpstr>PowerPoint Presentation</vt:lpstr>
      <vt:lpstr>OSS &amp; FDA Inventory  in  CEOS/WGISS website</vt:lpstr>
      <vt:lpstr>PowerPoint Presentation</vt:lpstr>
      <vt:lpstr>Back-up</vt:lpstr>
      <vt:lpstr>PowerPoint Presentation</vt:lpstr>
      <vt:lpstr>From user need to OSS Inventory utilization</vt:lpstr>
      <vt:lpstr>SNAP: application to other EO data</vt:lpstr>
      <vt:lpstr>NEXT STEPS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Iolanda Maggio</cp:lastModifiedBy>
  <cp:revision>634</cp:revision>
  <dcterms:modified xsi:type="dcterms:W3CDTF">2019-10-08T02:44:11Z</dcterms:modified>
</cp:coreProperties>
</file>