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6"/>
  </p:notesMasterIdLst>
  <p:sldIdLst>
    <p:sldId id="280" r:id="rId3"/>
    <p:sldId id="435" r:id="rId4"/>
    <p:sldId id="438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5" autoAdjust="0"/>
    <p:restoredTop sz="85902" autoAdjust="0"/>
  </p:normalViewPr>
  <p:slideViewPr>
    <p:cSldViewPr snapToGrid="0" snapToObjects="1">
      <p:cViewPr varScale="1">
        <p:scale>
          <a:sx n="155" d="100"/>
          <a:sy n="155" d="100"/>
        </p:scale>
        <p:origin x="-120" y="-20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30/09/19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231385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425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66830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WGISS 42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err="1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Frascati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, Italy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– 22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nd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2016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fontAlgn="auto">
              <a:spcAft>
                <a:spcPts val="0"/>
              </a:spcAft>
            </a:pPr>
            <a:fld id="{86CB4B4D-7CA3-9044-876B-883B54F8677D}" type="slidenum">
              <a:rPr kern="0">
                <a:solidFill>
                  <a:srgbClr val="002569"/>
                </a:solidFill>
              </a:rPr>
              <a:pPr fontAlgn="auto">
                <a:spcAft>
                  <a:spcPts val="0"/>
                </a:spcAft>
              </a:pPr>
              <a:t>‹#›</a:t>
            </a:fld>
            <a:endParaRPr kern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87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84582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FR" sz="3600" b="1" dirty="0" smtClean="0">
                <a:solidFill>
                  <a:srgbClr val="FFFFFF"/>
                </a:solidFill>
              </a:rPr>
              <a:t>WGISS </a:t>
            </a:r>
            <a:r>
              <a:rPr lang="fr-FR" sz="3600" b="1" dirty="0" err="1" smtClean="0">
                <a:solidFill>
                  <a:srgbClr val="FFFFFF"/>
                </a:solidFill>
              </a:rPr>
              <a:t>Plenary</a:t>
            </a:r>
            <a:r>
              <a:rPr lang="fr-FR" sz="3600" b="1" dirty="0" smtClean="0">
                <a:solidFill>
                  <a:srgbClr val="FFFFFF"/>
                </a:solidFill>
              </a:rPr>
              <a:t> Session</a:t>
            </a:r>
            <a:br>
              <a:rPr lang="fr-FR" sz="3600" b="1" dirty="0" smtClean="0">
                <a:solidFill>
                  <a:srgbClr val="FFFFFF"/>
                </a:solidFill>
              </a:rPr>
            </a:br>
            <a:r>
              <a:rPr lang="fr-FR" sz="3600" b="1" dirty="0" err="1" smtClean="0">
                <a:solidFill>
                  <a:srgbClr val="FFFFFF"/>
                </a:solidFill>
              </a:rPr>
              <a:t>Summary</a:t>
            </a:r>
            <a:r>
              <a:rPr lang="fr-FR" sz="3600" b="1" dirty="0" smtClean="0">
                <a:solidFill>
                  <a:srgbClr val="FFFFFF"/>
                </a:solidFill>
              </a:rPr>
              <a:t> of Actions</a:t>
            </a:r>
            <a:endParaRPr sz="3200" b="1" dirty="0">
              <a:solidFill>
                <a:srgbClr val="92D050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Mirko Albani </a:t>
            </a:r>
            <a:r>
              <a:rPr lang="mr-IN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–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fr-FR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European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fr-FR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Space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Agency (ESA)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WGISS-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Hosted by VAST/VNSC, Ha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Noi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, Vietnam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8-11 October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hape 10"/>
          <p:cNvSpPr txBox="1">
            <a:spLocks/>
          </p:cNvSpPr>
          <p:nvPr/>
        </p:nvSpPr>
        <p:spPr bwMode="auto">
          <a:xfrm>
            <a:off x="5039532" y="300732"/>
            <a:ext cx="3779003" cy="117595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bg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92D050"/>
                </a:solidFill>
              </a:rPr>
              <a:t>WGISS</a:t>
            </a:r>
            <a:endParaRPr lang="en-US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0549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Actions from previous meetings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612822"/>
              </p:ext>
            </p:extLst>
          </p:nvPr>
        </p:nvGraphicFramePr>
        <p:xfrm>
          <a:off x="155678" y="1302774"/>
          <a:ext cx="8873613" cy="5214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/>
                <a:gridCol w="2572380"/>
                <a:gridCol w="786581"/>
                <a:gridCol w="827548"/>
                <a:gridCol w="712839"/>
                <a:gridCol w="2744839"/>
              </a:tblGrid>
              <a:tr h="280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WGISS-47-07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WGISS-Exec to follow-up GEO Work Plan preparation and identify where WGISS can contribute with</a:t>
                      </a:r>
                      <a:b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• Data Management Principles (DSIG)</a:t>
                      </a:r>
                      <a:b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• WGISS Connected Data Access</a:t>
                      </a:r>
                      <a:b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• Future Data Architectures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WGISS-Exec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30-Jun-19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September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18: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Input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provided to GEO Secretariat and duly noted. Task teams will be set-up after GEO plenary and announcement circulated.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38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Michelle Piepgrass to contact Cindy Ong to obtain the BP and Guidelines for WGCV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Michelle Piepgrass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31-May-19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WGISS-47-06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Iolanda Maggio to complete the Google Dataset Search Tool CEOS report using input from NASA/ESA/DLR/NOAA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Iolanda Maggio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30-Jun-19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September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18: The white paper will be finalized and circulated to WGISS all by the end of next week.</a:t>
                      </a:r>
                    </a:p>
                  </a:txBody>
                  <a:tcPr marL="68580" marR="68580" marT="0" marB="0"/>
                </a:tc>
              </a:tr>
              <a:tr h="5445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Exec 2019-01-01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Michelle to remind agencies of the New Dataset Availability procedure.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Michelle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Piepgrass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15-Feb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On hold until procedure is finalized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WGISS-47-14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Cristiano Lopes to inform WGISS-Exec about outcomes of ongoing OGC standardisation activities (including OGC test-beds) and ask for any additional support as needed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Cristiano Lopes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WGISS-48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Closed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Presentation done at WGISS#48. Decide if to keep also for WGISS#49.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WGISS-47-23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Chris Lynnes to provide a more nuanced version of the “Entities and Connections” for the GEO Knowledge Hub by July 31, 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Chris Lynnes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31-Jul-19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June 6: Rob will determine where GEO is in connection to this action, and see if Simon Cox is interested.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WGISS-47-32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Mirko Albani to send information to Joerg Schultz about the Purge Alert procedure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Mirko Albani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30-Jun-19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Closed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Email sent on 17 July.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4206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New Actions from WGISS#48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691274"/>
              </p:ext>
            </p:extLst>
          </p:nvPr>
        </p:nvGraphicFramePr>
        <p:xfrm>
          <a:off x="155678" y="1392898"/>
          <a:ext cx="88736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/>
                <a:gridCol w="2572380"/>
                <a:gridCol w="786581"/>
                <a:gridCol w="827548"/>
                <a:gridCol w="712839"/>
                <a:gridCol w="274483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48-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To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be started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339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22696</TotalTime>
  <Words>387</Words>
  <Application>Microsoft Macintosh PowerPoint</Application>
  <PresentationFormat>On-screen Show (4:3)</PresentationFormat>
  <Paragraphs>65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4_EUM_template_v03</vt:lpstr>
      <vt:lpstr>Default</vt:lpstr>
      <vt:lpstr>WGISS Plenary Session Summary of Actions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Mirko Albani</cp:lastModifiedBy>
  <cp:revision>859</cp:revision>
  <dcterms:created xsi:type="dcterms:W3CDTF">2012-08-31T01:11:17Z</dcterms:created>
  <dcterms:modified xsi:type="dcterms:W3CDTF">2019-10-02T08:56:32Z</dcterms:modified>
</cp:coreProperties>
</file>