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56" r:id="rId2"/>
    <p:sldId id="639" r:id="rId3"/>
    <p:sldId id="640" r:id="rId4"/>
    <p:sldId id="657" r:id="rId5"/>
    <p:sldId id="687" r:id="rId6"/>
    <p:sldId id="688" r:id="rId7"/>
    <p:sldId id="698" r:id="rId8"/>
    <p:sldId id="730" r:id="rId9"/>
    <p:sldId id="729" r:id="rId10"/>
    <p:sldId id="643" r:id="rId11"/>
    <p:sldId id="728" r:id="rId12"/>
    <p:sldId id="644" r:id="rId13"/>
    <p:sldId id="648" r:id="rId14"/>
    <p:sldId id="649" r:id="rId15"/>
    <p:sldId id="650" r:id="rId16"/>
    <p:sldId id="646" r:id="rId17"/>
    <p:sldId id="645" r:id="rId18"/>
    <p:sldId id="641" r:id="rId19"/>
    <p:sldId id="689" r:id="rId20"/>
    <p:sldId id="690" r:id="rId21"/>
    <p:sldId id="717" r:id="rId22"/>
    <p:sldId id="718" r:id="rId23"/>
    <p:sldId id="721" r:id="rId24"/>
    <p:sldId id="691" r:id="rId25"/>
    <p:sldId id="720" r:id="rId26"/>
    <p:sldId id="715" r:id="rId27"/>
    <p:sldId id="697" r:id="rId28"/>
    <p:sldId id="500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01D3527-7BEB-4270-9805-350402A037EF}">
          <p14:sldIdLst>
            <p14:sldId id="656"/>
            <p14:sldId id="639"/>
            <p14:sldId id="640"/>
            <p14:sldId id="657"/>
            <p14:sldId id="687"/>
            <p14:sldId id="688"/>
            <p14:sldId id="698"/>
            <p14:sldId id="730"/>
            <p14:sldId id="729"/>
            <p14:sldId id="643"/>
            <p14:sldId id="728"/>
            <p14:sldId id="644"/>
            <p14:sldId id="648"/>
            <p14:sldId id="649"/>
            <p14:sldId id="650"/>
            <p14:sldId id="646"/>
            <p14:sldId id="645"/>
            <p14:sldId id="641"/>
            <p14:sldId id="689"/>
            <p14:sldId id="690"/>
            <p14:sldId id="717"/>
            <p14:sldId id="718"/>
            <p14:sldId id="721"/>
            <p14:sldId id="691"/>
            <p14:sldId id="720"/>
            <p14:sldId id="715"/>
            <p14:sldId id="697"/>
            <p14:sldId id="500"/>
          </p14:sldIdLst>
        </p14:section>
        <p14:section name="Untitled Section" id="{FA33F22A-C739-4753-BF41-5587693C380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CC0000"/>
    <a:srgbClr val="000099"/>
    <a:srgbClr val="FE8AF8"/>
    <a:srgbClr val="003366"/>
    <a:srgbClr val="003399"/>
    <a:srgbClr val="293412"/>
    <a:srgbClr val="F6D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1741" autoAdjust="0"/>
  </p:normalViewPr>
  <p:slideViewPr>
    <p:cSldViewPr>
      <p:cViewPr varScale="1">
        <p:scale>
          <a:sx n="119" d="100"/>
          <a:sy n="119" d="100"/>
        </p:scale>
        <p:origin x="13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Nguyen Truong" userId="9a1c685e53b28a43" providerId="LiveId" clId="{5EFAFABB-EE4A-4E1E-AA34-21315802368E}"/>
    <pc:docChg chg="undo custSel delSld modSld modSection">
      <pc:chgData name="Thanh Nguyen Truong" userId="9a1c685e53b28a43" providerId="LiveId" clId="{5EFAFABB-EE4A-4E1E-AA34-21315802368E}" dt="2019-08-28T03:10:24.648" v="22" actId="6549"/>
      <pc:docMkLst>
        <pc:docMk/>
      </pc:docMkLst>
      <pc:sldChg chg="modSp">
        <pc:chgData name="Thanh Nguyen Truong" userId="9a1c685e53b28a43" providerId="LiveId" clId="{5EFAFABB-EE4A-4E1E-AA34-21315802368E}" dt="2019-08-28T03:10:24.648" v="22" actId="6549"/>
        <pc:sldMkLst>
          <pc:docMk/>
          <pc:sldMk cId="825515805" sldId="656"/>
        </pc:sldMkLst>
        <pc:spChg chg="mod">
          <ac:chgData name="Thanh Nguyen Truong" userId="9a1c685e53b28a43" providerId="LiveId" clId="{5EFAFABB-EE4A-4E1E-AA34-21315802368E}" dt="2019-08-28T03:10:24.648" v="22" actId="6549"/>
          <ac:spMkLst>
            <pc:docMk/>
            <pc:sldMk cId="825515805" sldId="656"/>
            <ac:spMk id="5" creationId="{00000000-0000-0000-0000-000000000000}"/>
          </ac:spMkLst>
        </pc:spChg>
      </pc:sldChg>
      <pc:sldChg chg="delSp del delAnim">
        <pc:chgData name="Thanh Nguyen Truong" userId="9a1c685e53b28a43" providerId="LiveId" clId="{5EFAFABB-EE4A-4E1E-AA34-21315802368E}" dt="2019-08-28T03:08:24.623" v="18" actId="2696"/>
        <pc:sldMkLst>
          <pc:docMk/>
          <pc:sldMk cId="324820756" sldId="667"/>
        </pc:sldMkLst>
        <pc:picChg chg="del">
          <ac:chgData name="Thanh Nguyen Truong" userId="9a1c685e53b28a43" providerId="LiveId" clId="{5EFAFABB-EE4A-4E1E-AA34-21315802368E}" dt="2019-08-28T03:08:18.403" v="17" actId="478"/>
          <ac:picMkLst>
            <pc:docMk/>
            <pc:sldMk cId="324820756" sldId="667"/>
            <ac:picMk id="2" creationId="{00000000-0000-0000-0000-000000000000}"/>
          </ac:picMkLst>
        </pc:picChg>
      </pc:sldChg>
      <pc:sldChg chg="modSp">
        <pc:chgData name="Thanh Nguyen Truong" userId="9a1c685e53b28a43" providerId="LiveId" clId="{5EFAFABB-EE4A-4E1E-AA34-21315802368E}" dt="2019-08-28T03:07:46.328" v="16" actId="20577"/>
        <pc:sldMkLst>
          <pc:docMk/>
          <pc:sldMk cId="4049402399" sldId="688"/>
        </pc:sldMkLst>
        <pc:spChg chg="mod">
          <ac:chgData name="Thanh Nguyen Truong" userId="9a1c685e53b28a43" providerId="LiveId" clId="{5EFAFABB-EE4A-4E1E-AA34-21315802368E}" dt="2019-08-28T03:07:46.328" v="16" actId="20577"/>
          <ac:spMkLst>
            <pc:docMk/>
            <pc:sldMk cId="4049402399" sldId="688"/>
            <ac:spMk id="5" creationId="{00000000-0000-0000-0000-000000000000}"/>
          </ac:spMkLst>
        </pc:spChg>
        <pc:spChg chg="mod">
          <ac:chgData name="Thanh Nguyen Truong" userId="9a1c685e53b28a43" providerId="LiveId" clId="{5EFAFABB-EE4A-4E1E-AA34-21315802368E}" dt="2019-08-28T03:07:25.755" v="11" actId="20577"/>
          <ac:spMkLst>
            <pc:docMk/>
            <pc:sldMk cId="4049402399" sldId="688"/>
            <ac:spMk id="14" creationId="{00000000-0000-0000-0000-000000000000}"/>
          </ac:spMkLst>
        </pc:spChg>
        <pc:graphicFrameChg chg="mod">
          <ac:chgData name="Thanh Nguyen Truong" userId="9a1c685e53b28a43" providerId="LiveId" clId="{5EFAFABB-EE4A-4E1E-AA34-21315802368E}" dt="2019-08-28T03:07:36.504" v="14" actId="20577"/>
          <ac:graphicFrameMkLst>
            <pc:docMk/>
            <pc:sldMk cId="4049402399" sldId="688"/>
            <ac:graphicFrameMk id="10" creationId="{00000000-0000-0000-0000-000000000000}"/>
          </ac:graphicFrameMkLst>
        </pc:graphicFrameChg>
      </pc:sldChg>
      <pc:sldChg chg="modSp">
        <pc:chgData name="Thanh Nguyen Truong" userId="9a1c685e53b28a43" providerId="LiveId" clId="{5EFAFABB-EE4A-4E1E-AA34-21315802368E}" dt="2019-08-28T03:06:31.740" v="2" actId="20577"/>
        <pc:sldMkLst>
          <pc:docMk/>
          <pc:sldMk cId="1297754429" sldId="689"/>
        </pc:sldMkLst>
        <pc:spChg chg="mod">
          <ac:chgData name="Thanh Nguyen Truong" userId="9a1c685e53b28a43" providerId="LiveId" clId="{5EFAFABB-EE4A-4E1E-AA34-21315802368E}" dt="2019-08-28T03:06:31.740" v="2" actId="20577"/>
          <ac:spMkLst>
            <pc:docMk/>
            <pc:sldMk cId="1297754429" sldId="689"/>
            <ac:spMk id="23" creationId="{00000000-0000-0000-0000-000000000000}"/>
          </ac:spMkLst>
        </pc:spChg>
      </pc:sldChg>
      <pc:sldChg chg="del">
        <pc:chgData name="Thanh Nguyen Truong" userId="9a1c685e53b28a43" providerId="LiveId" clId="{5EFAFABB-EE4A-4E1E-AA34-21315802368E}" dt="2019-08-28T03:09:37.215" v="20" actId="2696"/>
        <pc:sldMkLst>
          <pc:docMk/>
          <pc:sldMk cId="107331663" sldId="708"/>
        </pc:sldMkLst>
      </pc:sldChg>
      <pc:sldChg chg="del">
        <pc:chgData name="Thanh Nguyen Truong" userId="9a1c685e53b28a43" providerId="LiveId" clId="{5EFAFABB-EE4A-4E1E-AA34-21315802368E}" dt="2019-08-28T03:09:15.047" v="19" actId="2696"/>
        <pc:sldMkLst>
          <pc:docMk/>
          <pc:sldMk cId="4126143890" sldId="711"/>
        </pc:sldMkLst>
      </pc:sldChg>
      <pc:sldChg chg="del">
        <pc:chgData name="Thanh Nguyen Truong" userId="9a1c685e53b28a43" providerId="LiveId" clId="{5EFAFABB-EE4A-4E1E-AA34-21315802368E}" dt="2019-08-28T03:09:39.385" v="21" actId="2696"/>
        <pc:sldMkLst>
          <pc:docMk/>
          <pc:sldMk cId="2344779281" sldId="714"/>
        </pc:sldMkLst>
      </pc:sldChg>
      <pc:sldChg chg="modSp">
        <pc:chgData name="Thanh Nguyen Truong" userId="9a1c685e53b28a43" providerId="LiveId" clId="{5EFAFABB-EE4A-4E1E-AA34-21315802368E}" dt="2019-08-28T03:06:22.785" v="0" actId="6549"/>
        <pc:sldMkLst>
          <pc:docMk/>
          <pc:sldMk cId="854888484" sldId="717"/>
        </pc:sldMkLst>
        <pc:spChg chg="mod">
          <ac:chgData name="Thanh Nguyen Truong" userId="9a1c685e53b28a43" providerId="LiveId" clId="{5EFAFABB-EE4A-4E1E-AA34-21315802368E}" dt="2019-08-28T03:06:22.785" v="0" actId="6549"/>
          <ac:spMkLst>
            <pc:docMk/>
            <pc:sldMk cId="854888484" sldId="717"/>
            <ac:spMk id="17" creationId="{00000000-0000-0000-0000-000000000000}"/>
          </ac:spMkLst>
        </pc:spChg>
      </pc:sldChg>
    </pc:docChg>
  </pc:docChgLst>
  <pc:docChgLst>
    <pc:chgData name="NTT NTT" userId="9a1c685e53b28a43" providerId="LiveId" clId="{43A00086-725B-434E-A79F-37BB6D9C3608}"/>
    <pc:docChg chg="delSld modSld modSection">
      <pc:chgData name="NTT NTT" userId="9a1c685e53b28a43" providerId="LiveId" clId="{43A00086-725B-434E-A79F-37BB6D9C3608}" dt="2019-09-23T15:13:07.859" v="8" actId="20577"/>
      <pc:docMkLst>
        <pc:docMk/>
      </pc:docMkLst>
      <pc:sldChg chg="modSp">
        <pc:chgData name="NTT NTT" userId="9a1c685e53b28a43" providerId="LiveId" clId="{43A00086-725B-434E-A79F-37BB6D9C3608}" dt="2019-09-23T15:13:07.859" v="8" actId="20577"/>
        <pc:sldMkLst>
          <pc:docMk/>
          <pc:sldMk cId="4168599409" sldId="691"/>
        </pc:sldMkLst>
        <pc:spChg chg="mod">
          <ac:chgData name="NTT NTT" userId="9a1c685e53b28a43" providerId="LiveId" clId="{43A00086-725B-434E-A79F-37BB6D9C3608}" dt="2019-09-23T15:13:00.675" v="5" actId="20577"/>
          <ac:spMkLst>
            <pc:docMk/>
            <pc:sldMk cId="4168599409" sldId="691"/>
            <ac:spMk id="42" creationId="{00000000-0000-0000-0000-000000000000}"/>
          </ac:spMkLst>
        </pc:spChg>
        <pc:spChg chg="mod">
          <ac:chgData name="NTT NTT" userId="9a1c685e53b28a43" providerId="LiveId" clId="{43A00086-725B-434E-A79F-37BB6D9C3608}" dt="2019-09-23T15:13:07.859" v="8" actId="20577"/>
          <ac:spMkLst>
            <pc:docMk/>
            <pc:sldMk cId="4168599409" sldId="691"/>
            <ac:spMk id="44" creationId="{00000000-0000-0000-0000-000000000000}"/>
          </ac:spMkLst>
        </pc:spChg>
      </pc:sldChg>
      <pc:sldChg chg="del">
        <pc:chgData name="NTT NTT" userId="9a1c685e53b28a43" providerId="LiveId" clId="{43A00086-725B-434E-A79F-37BB6D9C3608}" dt="2019-09-23T15:12:37.326" v="3" actId="2696"/>
        <pc:sldMkLst>
          <pc:docMk/>
          <pc:sldMk cId="603840796" sldId="716"/>
        </pc:sldMkLst>
      </pc:sldChg>
      <pc:sldChg chg="modSp">
        <pc:chgData name="NTT NTT" userId="9a1c685e53b28a43" providerId="LiveId" clId="{43A00086-725B-434E-A79F-37BB6D9C3608}" dt="2019-09-23T15:12:13.824" v="2" actId="20577"/>
        <pc:sldMkLst>
          <pc:docMk/>
          <pc:sldMk cId="2039119803" sldId="720"/>
        </pc:sldMkLst>
        <pc:spChg chg="mod">
          <ac:chgData name="NTT NTT" userId="9a1c685e53b28a43" providerId="LiveId" clId="{43A00086-725B-434E-A79F-37BB6D9C3608}" dt="2019-09-23T15:12:13.824" v="2" actId="20577"/>
          <ac:spMkLst>
            <pc:docMk/>
            <pc:sldMk cId="2039119803" sldId="720"/>
            <ac:spMk id="15" creationId="{00000000-0000-0000-0000-000000000000}"/>
          </ac:spMkLst>
        </pc:spChg>
      </pc:sldChg>
    </pc:docChg>
  </pc:docChgLst>
  <pc:docChgLst>
    <pc:chgData name="Thanh Nguyen Truong" userId="9a1c685e53b28a43" providerId="LiveId" clId="{08A0E648-7329-46C7-9D48-D854F3A40036}"/>
  </pc:docChgLst>
  <pc:docChgLst>
    <pc:chgData name="Thanh Nguyen Truong" userId="9a1c685e53b28a43" providerId="LiveId" clId="{693A37CF-0C83-4728-A697-63DA45EDF247}"/>
  </pc:docChgLst>
  <pc:docChgLst>
    <pc:chgData name="Thanh Nguyen Truong" userId="9a1c685e53b28a43" providerId="LiveId" clId="{08B11A43-A452-4ADF-AD61-977E69D25BC2}"/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D111F-A16A-49CA-8D72-A6F87A743F37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A79044-243C-4760-9842-6529414711EE}">
      <dgm:prSet custT="1"/>
      <dgm:spPr/>
      <dgm:t>
        <a:bodyPr/>
        <a:lstStyle/>
        <a:p>
          <a:pPr rtl="0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Overview of VNSC</a:t>
          </a:r>
        </a:p>
      </dgm:t>
    </dgm:pt>
    <dgm:pt modelId="{61BCA5F1-196D-4167-AA35-ECCDEB7943DA}" type="parTrans" cxnId="{7DAFBAF1-C854-432C-84AB-5763B6C4B024}">
      <dgm:prSet/>
      <dgm:spPr/>
      <dgm:t>
        <a:bodyPr/>
        <a:lstStyle/>
        <a:p>
          <a:endParaRPr lang="en-US"/>
        </a:p>
      </dgm:t>
    </dgm:pt>
    <dgm:pt modelId="{7F730387-2EF0-4ADF-B5DC-EF82DB801483}" type="sibTrans" cxnId="{7DAFBAF1-C854-432C-84AB-5763B6C4B024}">
      <dgm:prSet/>
      <dgm:spPr/>
      <dgm:t>
        <a:bodyPr/>
        <a:lstStyle/>
        <a:p>
          <a:endParaRPr lang="en-US"/>
        </a:p>
      </dgm:t>
    </dgm:pt>
    <dgm:pt modelId="{4D3E2AC4-1B28-4ED1-9B9A-1EBE0740F843}">
      <dgm:prSet custT="1"/>
      <dgm:spPr/>
      <dgm:t>
        <a:bodyPr/>
        <a:lstStyle/>
        <a:p>
          <a:pPr rtl="0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Vietnam Space Center Project</a:t>
          </a:r>
        </a:p>
      </dgm:t>
    </dgm:pt>
    <dgm:pt modelId="{9AEB27C4-7931-4179-B0C2-0AB6B377A240}" type="parTrans" cxnId="{4B362CEC-1C9B-467F-A275-2AF6A400538F}">
      <dgm:prSet/>
      <dgm:spPr/>
      <dgm:t>
        <a:bodyPr/>
        <a:lstStyle/>
        <a:p>
          <a:endParaRPr lang="en-US"/>
        </a:p>
      </dgm:t>
    </dgm:pt>
    <dgm:pt modelId="{4B134531-054E-4080-A508-F8FB0DBDB975}" type="sibTrans" cxnId="{4B362CEC-1C9B-467F-A275-2AF6A400538F}">
      <dgm:prSet/>
      <dgm:spPr/>
      <dgm:t>
        <a:bodyPr/>
        <a:lstStyle/>
        <a:p>
          <a:endParaRPr lang="en-US"/>
        </a:p>
      </dgm:t>
    </dgm:pt>
    <dgm:pt modelId="{90F938EF-B125-4562-95DF-BFCE98ED1281}" type="pres">
      <dgm:prSet presAssocID="{480D111F-A16A-49CA-8D72-A6F87A743F37}" presName="Name0" presStyleCnt="0">
        <dgm:presLayoutVars>
          <dgm:chMax val="7"/>
          <dgm:chPref val="7"/>
          <dgm:dir/>
        </dgm:presLayoutVars>
      </dgm:prSet>
      <dgm:spPr/>
    </dgm:pt>
    <dgm:pt modelId="{EF9F319B-6F61-465C-8403-458827DC9595}" type="pres">
      <dgm:prSet presAssocID="{480D111F-A16A-49CA-8D72-A6F87A743F37}" presName="Name1" presStyleCnt="0"/>
      <dgm:spPr/>
    </dgm:pt>
    <dgm:pt modelId="{E1F10286-3DD1-4F72-89EA-0F5B787AF6FD}" type="pres">
      <dgm:prSet presAssocID="{480D111F-A16A-49CA-8D72-A6F87A743F37}" presName="cycle" presStyleCnt="0"/>
      <dgm:spPr/>
    </dgm:pt>
    <dgm:pt modelId="{C74310AC-DF23-4B64-AED2-90B7D7380A64}" type="pres">
      <dgm:prSet presAssocID="{480D111F-A16A-49CA-8D72-A6F87A743F37}" presName="srcNode" presStyleLbl="node1" presStyleIdx="0" presStyleCnt="2"/>
      <dgm:spPr/>
    </dgm:pt>
    <dgm:pt modelId="{58226DCF-1FC8-422A-A1EB-6E74EDAC0A50}" type="pres">
      <dgm:prSet presAssocID="{480D111F-A16A-49CA-8D72-A6F87A743F37}" presName="conn" presStyleLbl="parChTrans1D2" presStyleIdx="0" presStyleCnt="1"/>
      <dgm:spPr/>
    </dgm:pt>
    <dgm:pt modelId="{623911C2-EBE1-4376-9FA6-964692323167}" type="pres">
      <dgm:prSet presAssocID="{480D111F-A16A-49CA-8D72-A6F87A743F37}" presName="extraNode" presStyleLbl="node1" presStyleIdx="0" presStyleCnt="2"/>
      <dgm:spPr/>
    </dgm:pt>
    <dgm:pt modelId="{788F4F8F-B671-4CC9-BF96-99CE01008A8A}" type="pres">
      <dgm:prSet presAssocID="{480D111F-A16A-49CA-8D72-A6F87A743F37}" presName="dstNode" presStyleLbl="node1" presStyleIdx="0" presStyleCnt="2"/>
      <dgm:spPr/>
    </dgm:pt>
    <dgm:pt modelId="{8C32B2E8-1983-44F0-AE05-E928DA48C9B1}" type="pres">
      <dgm:prSet presAssocID="{71A79044-243C-4760-9842-6529414711EE}" presName="text_1" presStyleLbl="node1" presStyleIdx="0" presStyleCnt="2">
        <dgm:presLayoutVars>
          <dgm:bulletEnabled val="1"/>
        </dgm:presLayoutVars>
      </dgm:prSet>
      <dgm:spPr/>
    </dgm:pt>
    <dgm:pt modelId="{D5B6D7C0-FDB3-4B1C-B044-21DEC38817CE}" type="pres">
      <dgm:prSet presAssocID="{71A79044-243C-4760-9842-6529414711EE}" presName="accent_1" presStyleCnt="0"/>
      <dgm:spPr/>
    </dgm:pt>
    <dgm:pt modelId="{ABFD060D-5468-43DD-BD7A-9DBE46A09186}" type="pres">
      <dgm:prSet presAssocID="{71A79044-243C-4760-9842-6529414711EE}" presName="accentRepeatNode" presStyleLbl="solidFgAcc1" presStyleIdx="0" presStyleCnt="2"/>
      <dgm:spPr/>
    </dgm:pt>
    <dgm:pt modelId="{DD85ED0C-DA84-4EF4-BF54-1F27BFA42442}" type="pres">
      <dgm:prSet presAssocID="{4D3E2AC4-1B28-4ED1-9B9A-1EBE0740F843}" presName="text_2" presStyleLbl="node1" presStyleIdx="1" presStyleCnt="2">
        <dgm:presLayoutVars>
          <dgm:bulletEnabled val="1"/>
        </dgm:presLayoutVars>
      </dgm:prSet>
      <dgm:spPr/>
    </dgm:pt>
    <dgm:pt modelId="{64F7FB1E-DA13-4ECC-A534-1A53549474F9}" type="pres">
      <dgm:prSet presAssocID="{4D3E2AC4-1B28-4ED1-9B9A-1EBE0740F843}" presName="accent_2" presStyleCnt="0"/>
      <dgm:spPr/>
    </dgm:pt>
    <dgm:pt modelId="{29999378-97E9-4734-B657-BDC764A89111}" type="pres">
      <dgm:prSet presAssocID="{4D3E2AC4-1B28-4ED1-9B9A-1EBE0740F843}" presName="accentRepeatNode" presStyleLbl="solidFgAcc1" presStyleIdx="1" presStyleCnt="2"/>
      <dgm:spPr/>
    </dgm:pt>
  </dgm:ptLst>
  <dgm:cxnLst>
    <dgm:cxn modelId="{FBC6B335-1114-4C02-88FA-E3A5401B51E8}" type="presOf" srcId="{4D3E2AC4-1B28-4ED1-9B9A-1EBE0740F843}" destId="{DD85ED0C-DA84-4EF4-BF54-1F27BFA42442}" srcOrd="0" destOrd="0" presId="urn:microsoft.com/office/officeart/2008/layout/VerticalCurvedList"/>
    <dgm:cxn modelId="{DF0C27A5-FDA0-44F2-A21C-3ED13EF2E654}" type="presOf" srcId="{7F730387-2EF0-4ADF-B5DC-EF82DB801483}" destId="{58226DCF-1FC8-422A-A1EB-6E74EDAC0A50}" srcOrd="0" destOrd="0" presId="urn:microsoft.com/office/officeart/2008/layout/VerticalCurvedList"/>
    <dgm:cxn modelId="{CF6711A7-9B6E-40E1-8344-3FCF9CB6CD07}" type="presOf" srcId="{71A79044-243C-4760-9842-6529414711EE}" destId="{8C32B2E8-1983-44F0-AE05-E928DA48C9B1}" srcOrd="0" destOrd="0" presId="urn:microsoft.com/office/officeart/2008/layout/VerticalCurvedList"/>
    <dgm:cxn modelId="{35D671DD-9917-4698-B850-49A9626AD881}" type="presOf" srcId="{480D111F-A16A-49CA-8D72-A6F87A743F37}" destId="{90F938EF-B125-4562-95DF-BFCE98ED1281}" srcOrd="0" destOrd="0" presId="urn:microsoft.com/office/officeart/2008/layout/VerticalCurvedList"/>
    <dgm:cxn modelId="{4B362CEC-1C9B-467F-A275-2AF6A400538F}" srcId="{480D111F-A16A-49CA-8D72-A6F87A743F37}" destId="{4D3E2AC4-1B28-4ED1-9B9A-1EBE0740F843}" srcOrd="1" destOrd="0" parTransId="{9AEB27C4-7931-4179-B0C2-0AB6B377A240}" sibTransId="{4B134531-054E-4080-A508-F8FB0DBDB975}"/>
    <dgm:cxn modelId="{7DAFBAF1-C854-432C-84AB-5763B6C4B024}" srcId="{480D111F-A16A-49CA-8D72-A6F87A743F37}" destId="{71A79044-243C-4760-9842-6529414711EE}" srcOrd="0" destOrd="0" parTransId="{61BCA5F1-196D-4167-AA35-ECCDEB7943DA}" sibTransId="{7F730387-2EF0-4ADF-B5DC-EF82DB801483}"/>
    <dgm:cxn modelId="{52CABFDB-FBCF-48E0-B066-B49E282FF526}" type="presParOf" srcId="{90F938EF-B125-4562-95DF-BFCE98ED1281}" destId="{EF9F319B-6F61-465C-8403-458827DC9595}" srcOrd="0" destOrd="0" presId="urn:microsoft.com/office/officeart/2008/layout/VerticalCurvedList"/>
    <dgm:cxn modelId="{9A92C8C1-67D8-4AD2-A077-05C3BB358CE8}" type="presParOf" srcId="{EF9F319B-6F61-465C-8403-458827DC9595}" destId="{E1F10286-3DD1-4F72-89EA-0F5B787AF6FD}" srcOrd="0" destOrd="0" presId="urn:microsoft.com/office/officeart/2008/layout/VerticalCurvedList"/>
    <dgm:cxn modelId="{ED8B40F4-1ED9-41F3-9A1D-497E3CF6B55A}" type="presParOf" srcId="{E1F10286-3DD1-4F72-89EA-0F5B787AF6FD}" destId="{C74310AC-DF23-4B64-AED2-90B7D7380A64}" srcOrd="0" destOrd="0" presId="urn:microsoft.com/office/officeart/2008/layout/VerticalCurvedList"/>
    <dgm:cxn modelId="{7F63CABF-3E86-4067-9730-2434E9A5B446}" type="presParOf" srcId="{E1F10286-3DD1-4F72-89EA-0F5B787AF6FD}" destId="{58226DCF-1FC8-422A-A1EB-6E74EDAC0A50}" srcOrd="1" destOrd="0" presId="urn:microsoft.com/office/officeart/2008/layout/VerticalCurvedList"/>
    <dgm:cxn modelId="{7011F0C3-35D0-480F-807A-2BFC27F9AE86}" type="presParOf" srcId="{E1F10286-3DD1-4F72-89EA-0F5B787AF6FD}" destId="{623911C2-EBE1-4376-9FA6-964692323167}" srcOrd="2" destOrd="0" presId="urn:microsoft.com/office/officeart/2008/layout/VerticalCurvedList"/>
    <dgm:cxn modelId="{8EB9C0EE-4AA5-4576-8BEC-BCC714419C2D}" type="presParOf" srcId="{E1F10286-3DD1-4F72-89EA-0F5B787AF6FD}" destId="{788F4F8F-B671-4CC9-BF96-99CE01008A8A}" srcOrd="3" destOrd="0" presId="urn:microsoft.com/office/officeart/2008/layout/VerticalCurvedList"/>
    <dgm:cxn modelId="{B0C9A104-F1BF-49C4-B4AD-17B1412CEED0}" type="presParOf" srcId="{EF9F319B-6F61-465C-8403-458827DC9595}" destId="{8C32B2E8-1983-44F0-AE05-E928DA48C9B1}" srcOrd="1" destOrd="0" presId="urn:microsoft.com/office/officeart/2008/layout/VerticalCurvedList"/>
    <dgm:cxn modelId="{5AA69E33-3C07-4D36-808E-E9DDC032ACCB}" type="presParOf" srcId="{EF9F319B-6F61-465C-8403-458827DC9595}" destId="{D5B6D7C0-FDB3-4B1C-B044-21DEC38817CE}" srcOrd="2" destOrd="0" presId="urn:microsoft.com/office/officeart/2008/layout/VerticalCurvedList"/>
    <dgm:cxn modelId="{A31896AD-F7ED-473F-A9D9-919EF224589F}" type="presParOf" srcId="{D5B6D7C0-FDB3-4B1C-B044-21DEC38817CE}" destId="{ABFD060D-5468-43DD-BD7A-9DBE46A09186}" srcOrd="0" destOrd="0" presId="urn:microsoft.com/office/officeart/2008/layout/VerticalCurvedList"/>
    <dgm:cxn modelId="{EF3E541B-D418-431E-A31A-78DE4774A0A9}" type="presParOf" srcId="{EF9F319B-6F61-465C-8403-458827DC9595}" destId="{DD85ED0C-DA84-4EF4-BF54-1F27BFA42442}" srcOrd="3" destOrd="0" presId="urn:microsoft.com/office/officeart/2008/layout/VerticalCurvedList"/>
    <dgm:cxn modelId="{29962D9C-68D8-4FD0-A8E7-91757E2122DD}" type="presParOf" srcId="{EF9F319B-6F61-465C-8403-458827DC9595}" destId="{64F7FB1E-DA13-4ECC-A534-1A53549474F9}" srcOrd="4" destOrd="0" presId="urn:microsoft.com/office/officeart/2008/layout/VerticalCurvedList"/>
    <dgm:cxn modelId="{2D96509E-A35E-459F-B74F-521257D65BCC}" type="presParOf" srcId="{64F7FB1E-DA13-4ECC-A534-1A53549474F9}" destId="{29999378-97E9-4734-B657-BDC764A891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190640-3CD4-4ACC-963B-CC81E30001D5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71BBB-79EC-46C0-9D93-9EB18B47E5C1}">
      <dgm:prSet phldrT="[Text]" custT="1"/>
      <dgm:spPr/>
      <dgm:t>
        <a:bodyPr/>
        <a:lstStyle/>
        <a:p>
          <a:r>
            <a: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VNSC</a:t>
          </a:r>
        </a:p>
      </dgm:t>
    </dgm:pt>
    <dgm:pt modelId="{F04EC369-7DE8-4C37-AFB1-A5AF2A6BECC7}" type="parTrans" cxnId="{7FA1AACB-9525-4ADB-A750-92ADE64FE51F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E15E-1055-4259-87B9-4A078D20BBF9}" type="sibTrans" cxnId="{7FA1AACB-9525-4ADB-A750-92ADE64FE51F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9C0896-E999-4EF7-93A9-E90918DA524D}">
      <dgm:prSet phldrT="[Text]" custT="1"/>
      <dgm:spPr/>
      <dgm:t>
        <a:bodyPr/>
        <a:lstStyle/>
        <a:p>
          <a:pPr algn="ctr"/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Space Science and Education</a:t>
          </a:r>
        </a:p>
      </dgm:t>
    </dgm:pt>
    <dgm:pt modelId="{6AEEDA41-8AD3-43E9-8406-CCCB8FEA19EC}" type="parTrans" cxnId="{9588556B-4EEC-403A-B1F0-BA64955B7F48}">
      <dgm:prSet custT="1"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DCB7A-AE4E-4282-A4A3-D387326F79E4}" type="sibTrans" cxnId="{9588556B-4EEC-403A-B1F0-BA64955B7F48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06FC2-E677-4609-8DE7-7D7485BA41DE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Space Technology</a:t>
          </a:r>
        </a:p>
      </dgm:t>
    </dgm:pt>
    <dgm:pt modelId="{8EC68909-A458-4DA1-86CC-0479D6138612}" type="parTrans" cxnId="{85419595-24A1-4325-A230-2493C1F8AE8D}">
      <dgm:prSet custT="1"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8B551C-1821-428A-8941-7D972EAC7A60}" type="sibTrans" cxnId="{85419595-24A1-4325-A230-2493C1F8AE8D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36D984-292A-4374-AF67-D17F82620022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Vietnam Space Center project</a:t>
          </a:r>
        </a:p>
      </dgm:t>
    </dgm:pt>
    <dgm:pt modelId="{6D7E4BE0-FF6A-467D-9425-133BD109D29B}" type="parTrans" cxnId="{E305F1E6-8CE1-4FCE-83C5-F705CAB05D73}">
      <dgm:prSet custT="1"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10EEFB-00AC-4CDA-9DF4-DFF97978462F}" type="sibTrans" cxnId="{E305F1E6-8CE1-4FCE-83C5-F705CAB05D73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A5C869-55A7-4725-9F14-BFA6CDC00B01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Space Utilization</a:t>
          </a:r>
        </a:p>
      </dgm:t>
    </dgm:pt>
    <dgm:pt modelId="{C25BA411-D7F8-42C5-AFE3-6DE23F127655}" type="parTrans" cxnId="{E28BF14F-180B-4157-B8F4-1EFBAD65367B}">
      <dgm:prSet custT="1"/>
      <dgm:spPr/>
      <dgm:t>
        <a:bodyPr/>
        <a:lstStyle/>
        <a:p>
          <a:endParaRPr lang="en-US" sz="1000"/>
        </a:p>
      </dgm:t>
    </dgm:pt>
    <dgm:pt modelId="{89E98C84-799C-4D35-BF93-4117C7797B8B}" type="sibTrans" cxnId="{E28BF14F-180B-4157-B8F4-1EFBAD65367B}">
      <dgm:prSet/>
      <dgm:spPr/>
      <dgm:t>
        <a:bodyPr/>
        <a:lstStyle/>
        <a:p>
          <a:endParaRPr lang="en-US" sz="1000"/>
        </a:p>
      </dgm:t>
    </dgm:pt>
    <dgm:pt modelId="{33C87227-0A05-40E7-8415-1D415E315588}" type="pres">
      <dgm:prSet presAssocID="{51190640-3CD4-4ACC-963B-CC81E30001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6B678A8-68F9-478D-8EFB-610C5C5394EE}" type="pres">
      <dgm:prSet presAssocID="{0C671BBB-79EC-46C0-9D93-9EB18B47E5C1}" presName="centerShape" presStyleLbl="node0" presStyleIdx="0" presStyleCnt="1" custScaleX="231754" custScaleY="120912" custLinFactNeighborX="-2896"/>
      <dgm:spPr/>
    </dgm:pt>
    <dgm:pt modelId="{073A8FCB-AAFE-4748-8779-2C5EBCDD3B99}" type="pres">
      <dgm:prSet presAssocID="{6D7E4BE0-FF6A-467D-9425-133BD109D29B}" presName="Name9" presStyleLbl="parChTrans1D2" presStyleIdx="0" presStyleCnt="4"/>
      <dgm:spPr/>
    </dgm:pt>
    <dgm:pt modelId="{43B84423-E6D7-4642-871A-49D2D09F903A}" type="pres">
      <dgm:prSet presAssocID="{6D7E4BE0-FF6A-467D-9425-133BD109D29B}" presName="connTx" presStyleLbl="parChTrans1D2" presStyleIdx="0" presStyleCnt="4"/>
      <dgm:spPr/>
    </dgm:pt>
    <dgm:pt modelId="{0E38C03A-A4AF-4BF0-9331-1BB1F7C0AFF3}" type="pres">
      <dgm:prSet presAssocID="{6736D984-292A-4374-AF67-D17F82620022}" presName="node" presStyleLbl="node1" presStyleIdx="0" presStyleCnt="4" custScaleX="217106" custScaleY="93900" custRadScaleRad="113597" custRadScaleInc="-5515">
        <dgm:presLayoutVars>
          <dgm:bulletEnabled val="1"/>
        </dgm:presLayoutVars>
      </dgm:prSet>
      <dgm:spPr/>
    </dgm:pt>
    <dgm:pt modelId="{BAC27158-B408-43D7-94F9-B7D8C9CA1576}" type="pres">
      <dgm:prSet presAssocID="{8EC68909-A458-4DA1-86CC-0479D6138612}" presName="Name9" presStyleLbl="parChTrans1D2" presStyleIdx="1" presStyleCnt="4"/>
      <dgm:spPr/>
    </dgm:pt>
    <dgm:pt modelId="{CA2BE803-2C66-4716-8C1B-3F6EC67F9031}" type="pres">
      <dgm:prSet presAssocID="{8EC68909-A458-4DA1-86CC-0479D6138612}" presName="connTx" presStyleLbl="parChTrans1D2" presStyleIdx="1" presStyleCnt="4"/>
      <dgm:spPr/>
    </dgm:pt>
    <dgm:pt modelId="{E5F30ED7-D22F-4118-8DB5-2265D359B1D1}" type="pres">
      <dgm:prSet presAssocID="{2FE06FC2-E677-4609-8DE7-7D7485BA41DE}" presName="node" presStyleLbl="node1" presStyleIdx="1" presStyleCnt="4" custScaleX="229119" custScaleY="99148" custRadScaleRad="186928" custRadScaleInc="1433">
        <dgm:presLayoutVars>
          <dgm:bulletEnabled val="1"/>
        </dgm:presLayoutVars>
      </dgm:prSet>
      <dgm:spPr/>
    </dgm:pt>
    <dgm:pt modelId="{7C5A2F96-EE14-4EC8-9E06-BCC937C99E49}" type="pres">
      <dgm:prSet presAssocID="{6AEEDA41-8AD3-43E9-8406-CCCB8FEA19EC}" presName="Name9" presStyleLbl="parChTrans1D2" presStyleIdx="2" presStyleCnt="4"/>
      <dgm:spPr/>
    </dgm:pt>
    <dgm:pt modelId="{66FE8B84-0C17-4541-B5A0-EFA8FA954C82}" type="pres">
      <dgm:prSet presAssocID="{6AEEDA41-8AD3-43E9-8406-CCCB8FEA19EC}" presName="connTx" presStyleLbl="parChTrans1D2" presStyleIdx="2" presStyleCnt="4"/>
      <dgm:spPr/>
    </dgm:pt>
    <dgm:pt modelId="{25DA3DFC-B1DE-451F-8842-A9CCE36D7F06}" type="pres">
      <dgm:prSet presAssocID="{109C0896-E999-4EF7-93A9-E90918DA524D}" presName="node" presStyleLbl="node1" presStyleIdx="2" presStyleCnt="4" custScaleX="207169" custScaleY="100181" custRadScaleRad="130516" custRadScaleInc="2181">
        <dgm:presLayoutVars>
          <dgm:bulletEnabled val="1"/>
        </dgm:presLayoutVars>
      </dgm:prSet>
      <dgm:spPr/>
    </dgm:pt>
    <dgm:pt modelId="{1DC7CC7A-3CC2-49D9-BBA6-1232FF2150D6}" type="pres">
      <dgm:prSet presAssocID="{C25BA411-D7F8-42C5-AFE3-6DE23F127655}" presName="Name9" presStyleLbl="parChTrans1D2" presStyleIdx="3" presStyleCnt="4"/>
      <dgm:spPr/>
    </dgm:pt>
    <dgm:pt modelId="{548EEB64-D425-4355-A648-8816D6FF9A8E}" type="pres">
      <dgm:prSet presAssocID="{C25BA411-D7F8-42C5-AFE3-6DE23F127655}" presName="connTx" presStyleLbl="parChTrans1D2" presStyleIdx="3" presStyleCnt="4"/>
      <dgm:spPr/>
    </dgm:pt>
    <dgm:pt modelId="{B06A4170-1881-4389-94F2-4704FFA74E66}" type="pres">
      <dgm:prSet presAssocID="{D7A5C869-55A7-4725-9F14-BFA6CDC00B01}" presName="node" presStyleLbl="node1" presStyleIdx="3" presStyleCnt="4" custScaleX="222867" custRadScaleRad="223947" custRadScaleInc="-1396">
        <dgm:presLayoutVars>
          <dgm:bulletEnabled val="1"/>
        </dgm:presLayoutVars>
      </dgm:prSet>
      <dgm:spPr/>
    </dgm:pt>
  </dgm:ptLst>
  <dgm:cxnLst>
    <dgm:cxn modelId="{3B432216-1813-425F-BB04-5178986066DD}" type="presOf" srcId="{6736D984-292A-4374-AF67-D17F82620022}" destId="{0E38C03A-A4AF-4BF0-9331-1BB1F7C0AFF3}" srcOrd="0" destOrd="0" presId="urn:microsoft.com/office/officeart/2005/8/layout/radial1"/>
    <dgm:cxn modelId="{A949EB1B-C67B-4B4D-B358-111E28B85468}" type="presOf" srcId="{0C671BBB-79EC-46C0-9D93-9EB18B47E5C1}" destId="{66B678A8-68F9-478D-8EFB-610C5C5394EE}" srcOrd="0" destOrd="0" presId="urn:microsoft.com/office/officeart/2005/8/layout/radial1"/>
    <dgm:cxn modelId="{FA784B1F-E196-4DD2-A8E9-B3566D792CE1}" type="presOf" srcId="{6D7E4BE0-FF6A-467D-9425-133BD109D29B}" destId="{073A8FCB-AAFE-4748-8779-2C5EBCDD3B99}" srcOrd="0" destOrd="0" presId="urn:microsoft.com/office/officeart/2005/8/layout/radial1"/>
    <dgm:cxn modelId="{83F7B32C-AF7A-4F34-8BA8-951C9ACD057D}" type="presOf" srcId="{51190640-3CD4-4ACC-963B-CC81E30001D5}" destId="{33C87227-0A05-40E7-8415-1D415E315588}" srcOrd="0" destOrd="0" presId="urn:microsoft.com/office/officeart/2005/8/layout/radial1"/>
    <dgm:cxn modelId="{FF654244-570D-40F9-A22E-6091EFBF417C}" type="presOf" srcId="{109C0896-E999-4EF7-93A9-E90918DA524D}" destId="{25DA3DFC-B1DE-451F-8842-A9CCE36D7F06}" srcOrd="0" destOrd="0" presId="urn:microsoft.com/office/officeart/2005/8/layout/radial1"/>
    <dgm:cxn modelId="{64774B46-E7D6-4A68-978F-BCE9AF4CEF69}" type="presOf" srcId="{8EC68909-A458-4DA1-86CC-0479D6138612}" destId="{CA2BE803-2C66-4716-8C1B-3F6EC67F9031}" srcOrd="1" destOrd="0" presId="urn:microsoft.com/office/officeart/2005/8/layout/radial1"/>
    <dgm:cxn modelId="{9588556B-4EEC-403A-B1F0-BA64955B7F48}" srcId="{0C671BBB-79EC-46C0-9D93-9EB18B47E5C1}" destId="{109C0896-E999-4EF7-93A9-E90918DA524D}" srcOrd="2" destOrd="0" parTransId="{6AEEDA41-8AD3-43E9-8406-CCCB8FEA19EC}" sibTransId="{292DCB7A-AE4E-4282-A4A3-D387326F79E4}"/>
    <dgm:cxn modelId="{E619BC4C-C2C4-4551-A388-04857040FFC6}" type="presOf" srcId="{6AEEDA41-8AD3-43E9-8406-CCCB8FEA19EC}" destId="{66FE8B84-0C17-4541-B5A0-EFA8FA954C82}" srcOrd="1" destOrd="0" presId="urn:microsoft.com/office/officeart/2005/8/layout/radial1"/>
    <dgm:cxn modelId="{E28BF14F-180B-4157-B8F4-1EFBAD65367B}" srcId="{0C671BBB-79EC-46C0-9D93-9EB18B47E5C1}" destId="{D7A5C869-55A7-4725-9F14-BFA6CDC00B01}" srcOrd="3" destOrd="0" parTransId="{C25BA411-D7F8-42C5-AFE3-6DE23F127655}" sibTransId="{89E98C84-799C-4D35-BF93-4117C7797B8B}"/>
    <dgm:cxn modelId="{79A1DD73-141C-49CA-979B-35561A7D97E5}" type="presOf" srcId="{C25BA411-D7F8-42C5-AFE3-6DE23F127655}" destId="{548EEB64-D425-4355-A648-8816D6FF9A8E}" srcOrd="1" destOrd="0" presId="urn:microsoft.com/office/officeart/2005/8/layout/radial1"/>
    <dgm:cxn modelId="{85419595-24A1-4325-A230-2493C1F8AE8D}" srcId="{0C671BBB-79EC-46C0-9D93-9EB18B47E5C1}" destId="{2FE06FC2-E677-4609-8DE7-7D7485BA41DE}" srcOrd="1" destOrd="0" parTransId="{8EC68909-A458-4DA1-86CC-0479D6138612}" sibTransId="{F28B551C-1821-428A-8941-7D972EAC7A60}"/>
    <dgm:cxn modelId="{1B4A3CAB-3D9B-4FE7-81BB-A0669B55FBBC}" type="presOf" srcId="{6AEEDA41-8AD3-43E9-8406-CCCB8FEA19EC}" destId="{7C5A2F96-EE14-4EC8-9E06-BCC937C99E49}" srcOrd="0" destOrd="0" presId="urn:microsoft.com/office/officeart/2005/8/layout/radial1"/>
    <dgm:cxn modelId="{D86BD9BC-C5A8-4705-8F50-F5830837E745}" type="presOf" srcId="{8EC68909-A458-4DA1-86CC-0479D6138612}" destId="{BAC27158-B408-43D7-94F9-B7D8C9CA1576}" srcOrd="0" destOrd="0" presId="urn:microsoft.com/office/officeart/2005/8/layout/radial1"/>
    <dgm:cxn modelId="{D1321BBD-11F0-4B7C-86AF-08191D186000}" type="presOf" srcId="{2FE06FC2-E677-4609-8DE7-7D7485BA41DE}" destId="{E5F30ED7-D22F-4118-8DB5-2265D359B1D1}" srcOrd="0" destOrd="0" presId="urn:microsoft.com/office/officeart/2005/8/layout/radial1"/>
    <dgm:cxn modelId="{7FA1AACB-9525-4ADB-A750-92ADE64FE51F}" srcId="{51190640-3CD4-4ACC-963B-CC81E30001D5}" destId="{0C671BBB-79EC-46C0-9D93-9EB18B47E5C1}" srcOrd="0" destOrd="0" parTransId="{F04EC369-7DE8-4C37-AFB1-A5AF2A6BECC7}" sibTransId="{AAFCE15E-1055-4259-87B9-4A078D20BBF9}"/>
    <dgm:cxn modelId="{E305F1E6-8CE1-4FCE-83C5-F705CAB05D73}" srcId="{0C671BBB-79EC-46C0-9D93-9EB18B47E5C1}" destId="{6736D984-292A-4374-AF67-D17F82620022}" srcOrd="0" destOrd="0" parTransId="{6D7E4BE0-FF6A-467D-9425-133BD109D29B}" sibTransId="{FA10EEFB-00AC-4CDA-9DF4-DFF97978462F}"/>
    <dgm:cxn modelId="{8147D1EC-4BBF-4152-977E-C083474F1F40}" type="presOf" srcId="{D7A5C869-55A7-4725-9F14-BFA6CDC00B01}" destId="{B06A4170-1881-4389-94F2-4704FFA74E66}" srcOrd="0" destOrd="0" presId="urn:microsoft.com/office/officeart/2005/8/layout/radial1"/>
    <dgm:cxn modelId="{F094D9F1-B7B3-4385-94F9-D7F534C2E388}" type="presOf" srcId="{C25BA411-D7F8-42C5-AFE3-6DE23F127655}" destId="{1DC7CC7A-3CC2-49D9-BBA6-1232FF2150D6}" srcOrd="0" destOrd="0" presId="urn:microsoft.com/office/officeart/2005/8/layout/radial1"/>
    <dgm:cxn modelId="{511FBCF8-DCD9-433A-BE76-762CAC221478}" type="presOf" srcId="{6D7E4BE0-FF6A-467D-9425-133BD109D29B}" destId="{43B84423-E6D7-4642-871A-49D2D09F903A}" srcOrd="1" destOrd="0" presId="urn:microsoft.com/office/officeart/2005/8/layout/radial1"/>
    <dgm:cxn modelId="{CF8D535B-967D-4891-903E-B1F424A5B587}" type="presParOf" srcId="{33C87227-0A05-40E7-8415-1D415E315588}" destId="{66B678A8-68F9-478D-8EFB-610C5C5394EE}" srcOrd="0" destOrd="0" presId="urn:microsoft.com/office/officeart/2005/8/layout/radial1"/>
    <dgm:cxn modelId="{C9E80A4D-1A6D-49B9-A759-EA00B460E2D6}" type="presParOf" srcId="{33C87227-0A05-40E7-8415-1D415E315588}" destId="{073A8FCB-AAFE-4748-8779-2C5EBCDD3B99}" srcOrd="1" destOrd="0" presId="urn:microsoft.com/office/officeart/2005/8/layout/radial1"/>
    <dgm:cxn modelId="{3F3132A3-634E-40C5-A15A-3897E6F62A1B}" type="presParOf" srcId="{073A8FCB-AAFE-4748-8779-2C5EBCDD3B99}" destId="{43B84423-E6D7-4642-871A-49D2D09F903A}" srcOrd="0" destOrd="0" presId="urn:microsoft.com/office/officeart/2005/8/layout/radial1"/>
    <dgm:cxn modelId="{BCD4E487-1B2B-493E-BBDE-CCE474577C92}" type="presParOf" srcId="{33C87227-0A05-40E7-8415-1D415E315588}" destId="{0E38C03A-A4AF-4BF0-9331-1BB1F7C0AFF3}" srcOrd="2" destOrd="0" presId="urn:microsoft.com/office/officeart/2005/8/layout/radial1"/>
    <dgm:cxn modelId="{E51A8C12-6A8A-4797-BED4-C247783C3E2D}" type="presParOf" srcId="{33C87227-0A05-40E7-8415-1D415E315588}" destId="{BAC27158-B408-43D7-94F9-B7D8C9CA1576}" srcOrd="3" destOrd="0" presId="urn:microsoft.com/office/officeart/2005/8/layout/radial1"/>
    <dgm:cxn modelId="{49659652-2215-4443-B3C4-A4EA968C87B0}" type="presParOf" srcId="{BAC27158-B408-43D7-94F9-B7D8C9CA1576}" destId="{CA2BE803-2C66-4716-8C1B-3F6EC67F9031}" srcOrd="0" destOrd="0" presId="urn:microsoft.com/office/officeart/2005/8/layout/radial1"/>
    <dgm:cxn modelId="{679F31E4-6115-4EE9-84BC-AE4C50A57864}" type="presParOf" srcId="{33C87227-0A05-40E7-8415-1D415E315588}" destId="{E5F30ED7-D22F-4118-8DB5-2265D359B1D1}" srcOrd="4" destOrd="0" presId="urn:microsoft.com/office/officeart/2005/8/layout/radial1"/>
    <dgm:cxn modelId="{FBDAEA91-25F0-4A68-A8E0-08C3535FFC83}" type="presParOf" srcId="{33C87227-0A05-40E7-8415-1D415E315588}" destId="{7C5A2F96-EE14-4EC8-9E06-BCC937C99E49}" srcOrd="5" destOrd="0" presId="urn:microsoft.com/office/officeart/2005/8/layout/radial1"/>
    <dgm:cxn modelId="{06E41297-6175-4324-BFE7-D852346CE8C8}" type="presParOf" srcId="{7C5A2F96-EE14-4EC8-9E06-BCC937C99E49}" destId="{66FE8B84-0C17-4541-B5A0-EFA8FA954C82}" srcOrd="0" destOrd="0" presId="urn:microsoft.com/office/officeart/2005/8/layout/radial1"/>
    <dgm:cxn modelId="{67EF81FB-393F-4A6E-AB5B-77C9776E3623}" type="presParOf" srcId="{33C87227-0A05-40E7-8415-1D415E315588}" destId="{25DA3DFC-B1DE-451F-8842-A9CCE36D7F06}" srcOrd="6" destOrd="0" presId="urn:microsoft.com/office/officeart/2005/8/layout/radial1"/>
    <dgm:cxn modelId="{4556C8C0-7B9A-4454-A700-541C6A09949F}" type="presParOf" srcId="{33C87227-0A05-40E7-8415-1D415E315588}" destId="{1DC7CC7A-3CC2-49D9-BBA6-1232FF2150D6}" srcOrd="7" destOrd="0" presId="urn:microsoft.com/office/officeart/2005/8/layout/radial1"/>
    <dgm:cxn modelId="{C8FF3EA7-F96A-42BE-837D-FCB634650BB7}" type="presParOf" srcId="{1DC7CC7A-3CC2-49D9-BBA6-1232FF2150D6}" destId="{548EEB64-D425-4355-A648-8816D6FF9A8E}" srcOrd="0" destOrd="0" presId="urn:microsoft.com/office/officeart/2005/8/layout/radial1"/>
    <dgm:cxn modelId="{ABDFAF80-DC89-4EEA-874F-8B3091EDE185}" type="presParOf" srcId="{33C87227-0A05-40E7-8415-1D415E315588}" destId="{B06A4170-1881-4389-94F2-4704FFA74E6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787DCE-5263-4EF5-9E7B-7694B57A36C8}" type="doc">
      <dgm:prSet loTypeId="urn:microsoft.com/office/officeart/2005/8/layout/arrow2" loCatId="process" qsTypeId="urn:microsoft.com/office/officeart/2005/8/quickstyle/3d2" qsCatId="3D" csTypeId="urn:microsoft.com/office/officeart/2005/8/colors/accent1_2" csCatId="accent1" phldr="1"/>
      <dgm:spPr/>
    </dgm:pt>
    <dgm:pt modelId="{68755F5C-95E0-4E04-A11D-E665EC590E4A}">
      <dgm:prSet phldrT="[Text]" custT="1"/>
      <dgm:spPr/>
      <dgm:t>
        <a:bodyPr/>
        <a:lstStyle/>
        <a:p>
          <a:r>
            <a: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31</a:t>
          </a:r>
        </a:p>
      </dgm:t>
    </dgm:pt>
    <dgm:pt modelId="{CD7EBFA2-6806-4BF4-AECD-38C5343105F5}" type="parTrans" cxnId="{F05A9D8D-8C09-401B-B8E4-DB9140573F3B}">
      <dgm:prSet/>
      <dgm:spPr/>
      <dgm:t>
        <a:bodyPr/>
        <a:lstStyle/>
        <a:p>
          <a:endParaRPr lang="en-US"/>
        </a:p>
      </dgm:t>
    </dgm:pt>
    <dgm:pt modelId="{835E3695-741F-4C13-87FA-4BF5C98D9B37}" type="sibTrans" cxnId="{F05A9D8D-8C09-401B-B8E4-DB9140573F3B}">
      <dgm:prSet/>
      <dgm:spPr/>
      <dgm:t>
        <a:bodyPr/>
        <a:lstStyle/>
        <a:p>
          <a:endParaRPr lang="en-US"/>
        </a:p>
      </dgm:t>
    </dgm:pt>
    <dgm:pt modelId="{C97F12A5-FF7E-445D-80AE-888FD8B22C97}">
      <dgm:prSet phldrT="[Text]" custT="1"/>
      <dgm:spPr/>
      <dgm:t>
        <a:bodyPr/>
        <a:lstStyle/>
        <a:p>
          <a:r>
            <a: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77</a:t>
          </a:r>
        </a:p>
      </dgm:t>
    </dgm:pt>
    <dgm:pt modelId="{570A1163-D149-4D27-B35C-E57EF9D3C8F4}" type="parTrans" cxnId="{1F227396-7059-4D1E-802D-4E6C6B330412}">
      <dgm:prSet/>
      <dgm:spPr/>
      <dgm:t>
        <a:bodyPr/>
        <a:lstStyle/>
        <a:p>
          <a:endParaRPr lang="en-US"/>
        </a:p>
      </dgm:t>
    </dgm:pt>
    <dgm:pt modelId="{8D2ADAA6-1770-4E1A-942C-22D35F3799D5}" type="sibTrans" cxnId="{1F227396-7059-4D1E-802D-4E6C6B330412}">
      <dgm:prSet/>
      <dgm:spPr/>
      <dgm:t>
        <a:bodyPr/>
        <a:lstStyle/>
        <a:p>
          <a:endParaRPr lang="en-US"/>
        </a:p>
      </dgm:t>
    </dgm:pt>
    <dgm:pt modelId="{A98B6AB5-102B-415A-A5E3-E98C01A22EF7}">
      <dgm:prSet phldrT="[Text]" custT="1"/>
      <dgm:spPr/>
      <dgm:t>
        <a:bodyPr/>
        <a:lstStyle/>
        <a:p>
          <a:r>
            <a: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126</a:t>
          </a:r>
        </a:p>
      </dgm:t>
    </dgm:pt>
    <dgm:pt modelId="{5210036F-E475-4122-AD83-A51506EF8E33}" type="parTrans" cxnId="{15995954-242A-4BC0-B628-2D23B60E8B25}">
      <dgm:prSet/>
      <dgm:spPr/>
      <dgm:t>
        <a:bodyPr/>
        <a:lstStyle/>
        <a:p>
          <a:endParaRPr lang="en-US"/>
        </a:p>
      </dgm:t>
    </dgm:pt>
    <dgm:pt modelId="{4AF0CB2C-1E17-4FC4-875D-619F040C5E3B}" type="sibTrans" cxnId="{15995954-242A-4BC0-B628-2D23B60E8B25}">
      <dgm:prSet/>
      <dgm:spPr/>
      <dgm:t>
        <a:bodyPr/>
        <a:lstStyle/>
        <a:p>
          <a:endParaRPr lang="en-US"/>
        </a:p>
      </dgm:t>
    </dgm:pt>
    <dgm:pt modelId="{FAE957C4-9849-4982-94A2-4DBC7977A7E8}">
      <dgm:prSet phldrT="[Text]" custT="1"/>
      <dgm:spPr/>
      <dgm:t>
        <a:bodyPr/>
        <a:lstStyle/>
        <a:p>
          <a:r>
            <a:rPr lang="en-US" sz="3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200</a:t>
          </a:r>
        </a:p>
      </dgm:t>
    </dgm:pt>
    <dgm:pt modelId="{F5134E93-263B-4A61-AAE3-7428A88A6FAE}" type="parTrans" cxnId="{4452FD22-1E36-412F-9919-D156B01B7869}">
      <dgm:prSet/>
      <dgm:spPr/>
      <dgm:t>
        <a:bodyPr/>
        <a:lstStyle/>
        <a:p>
          <a:endParaRPr lang="en-US"/>
        </a:p>
      </dgm:t>
    </dgm:pt>
    <dgm:pt modelId="{84064A69-0E1C-4EC6-8A98-F36043A43653}" type="sibTrans" cxnId="{4452FD22-1E36-412F-9919-D156B01B7869}">
      <dgm:prSet/>
      <dgm:spPr/>
      <dgm:t>
        <a:bodyPr/>
        <a:lstStyle/>
        <a:p>
          <a:endParaRPr lang="en-US"/>
        </a:p>
      </dgm:t>
    </dgm:pt>
    <dgm:pt modelId="{6757EED9-4BE7-4C08-ACED-D2DEBAD4136D}">
      <dgm:prSet phldrT="[Text]" custT="1"/>
      <dgm:spPr/>
      <dgm:t>
        <a:bodyPr/>
        <a:lstStyle/>
        <a:p>
          <a:r>
            <a:rPr lang="en-US" sz="3200" b="0" dirty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250</a:t>
          </a:r>
        </a:p>
      </dgm:t>
    </dgm:pt>
    <dgm:pt modelId="{B3ACAE7D-32D4-4040-AB01-4493D337E435}" type="parTrans" cxnId="{247F0226-E02A-4468-A455-6C3B9889694D}">
      <dgm:prSet/>
      <dgm:spPr/>
      <dgm:t>
        <a:bodyPr/>
        <a:lstStyle/>
        <a:p>
          <a:endParaRPr lang="en-US"/>
        </a:p>
      </dgm:t>
    </dgm:pt>
    <dgm:pt modelId="{E61B4784-4700-490B-95AF-40D653ED9A3C}" type="sibTrans" cxnId="{247F0226-E02A-4468-A455-6C3B9889694D}">
      <dgm:prSet/>
      <dgm:spPr/>
      <dgm:t>
        <a:bodyPr/>
        <a:lstStyle/>
        <a:p>
          <a:endParaRPr lang="en-US"/>
        </a:p>
      </dgm:t>
    </dgm:pt>
    <dgm:pt modelId="{3F4ED650-42C3-4479-9CE3-F1720A044167}" type="pres">
      <dgm:prSet presAssocID="{13787DCE-5263-4EF5-9E7B-7694B57A36C8}" presName="arrowDiagram" presStyleCnt="0">
        <dgm:presLayoutVars>
          <dgm:chMax val="5"/>
          <dgm:dir/>
          <dgm:resizeHandles val="exact"/>
        </dgm:presLayoutVars>
      </dgm:prSet>
      <dgm:spPr/>
    </dgm:pt>
    <dgm:pt modelId="{7FCAD418-2B7A-4504-94BD-6CA8382C2539}" type="pres">
      <dgm:prSet presAssocID="{13787DCE-5263-4EF5-9E7B-7694B57A36C8}" presName="arrow" presStyleLbl="bgShp" presStyleIdx="0" presStyleCnt="1"/>
      <dgm:spPr/>
    </dgm:pt>
    <dgm:pt modelId="{DBB4B5EB-7D21-4F4B-BE44-237CAF8A2673}" type="pres">
      <dgm:prSet presAssocID="{13787DCE-5263-4EF5-9E7B-7694B57A36C8}" presName="arrowDiagram5" presStyleCnt="0"/>
      <dgm:spPr/>
    </dgm:pt>
    <dgm:pt modelId="{16E04FE1-A277-4036-B0BD-7BBD33E7CD8E}" type="pres">
      <dgm:prSet presAssocID="{68755F5C-95E0-4E04-A11D-E665EC590E4A}" presName="bullet5a" presStyleLbl="node1" presStyleIdx="0" presStyleCnt="5"/>
      <dgm:spPr/>
    </dgm:pt>
    <dgm:pt modelId="{E8250638-864C-4929-A8A7-65CD0B2D1DA5}" type="pres">
      <dgm:prSet presAssocID="{68755F5C-95E0-4E04-A11D-E665EC590E4A}" presName="textBox5a" presStyleLbl="revTx" presStyleIdx="0" presStyleCnt="5" custLinFactNeighborX="3401" custLinFactNeighborY="8913">
        <dgm:presLayoutVars>
          <dgm:bulletEnabled val="1"/>
        </dgm:presLayoutVars>
      </dgm:prSet>
      <dgm:spPr/>
    </dgm:pt>
    <dgm:pt modelId="{581E38C3-5EE3-44CF-9180-F45B4D32F48F}" type="pres">
      <dgm:prSet presAssocID="{C97F12A5-FF7E-445D-80AE-888FD8B22C97}" presName="bullet5b" presStyleLbl="node1" presStyleIdx="1" presStyleCnt="5"/>
      <dgm:spPr/>
    </dgm:pt>
    <dgm:pt modelId="{AB4011DC-60FD-40ED-8328-903EEB7EEF4E}" type="pres">
      <dgm:prSet presAssocID="{C97F12A5-FF7E-445D-80AE-888FD8B22C97}" presName="textBox5b" presStyleLbl="revTx" presStyleIdx="1" presStyleCnt="5" custScaleY="28256" custLinFactNeighborY="-21068">
        <dgm:presLayoutVars>
          <dgm:bulletEnabled val="1"/>
        </dgm:presLayoutVars>
      </dgm:prSet>
      <dgm:spPr/>
    </dgm:pt>
    <dgm:pt modelId="{7EBC504C-120B-4B78-B794-5A274FE993E6}" type="pres">
      <dgm:prSet presAssocID="{A98B6AB5-102B-415A-A5E3-E98C01A22EF7}" presName="bullet5c" presStyleLbl="node1" presStyleIdx="2" presStyleCnt="5"/>
      <dgm:spPr/>
    </dgm:pt>
    <dgm:pt modelId="{7AA51B74-2FF9-4421-A98D-AA0A60B99547}" type="pres">
      <dgm:prSet presAssocID="{A98B6AB5-102B-415A-A5E3-E98C01A22EF7}" presName="textBox5c" presStyleLbl="revTx" presStyleIdx="2" presStyleCnt="5" custScaleX="60151" custScaleY="30983" custLinFactNeighborX="-37682" custLinFactNeighborY="-18731">
        <dgm:presLayoutVars>
          <dgm:bulletEnabled val="1"/>
        </dgm:presLayoutVars>
      </dgm:prSet>
      <dgm:spPr/>
    </dgm:pt>
    <dgm:pt modelId="{21410E55-8BFF-4A80-BDB8-2B4EB3A036D5}" type="pres">
      <dgm:prSet presAssocID="{FAE957C4-9849-4982-94A2-4DBC7977A7E8}" presName="bullet5d" presStyleLbl="node1" presStyleIdx="3" presStyleCnt="5"/>
      <dgm:spPr/>
    </dgm:pt>
    <dgm:pt modelId="{3C0EFFC7-08BD-4F37-8CD7-31AAEECB5465}" type="pres">
      <dgm:prSet presAssocID="{FAE957C4-9849-4982-94A2-4DBC7977A7E8}" presName="textBox5d" presStyleLbl="revTx" presStyleIdx="3" presStyleCnt="5" custScaleX="63637" custScaleY="19493" custLinFactNeighborX="-40909" custLinFactNeighborY="-23926">
        <dgm:presLayoutVars>
          <dgm:bulletEnabled val="1"/>
        </dgm:presLayoutVars>
      </dgm:prSet>
      <dgm:spPr/>
    </dgm:pt>
    <dgm:pt modelId="{49A23951-5923-4165-913E-A21D0E457026}" type="pres">
      <dgm:prSet presAssocID="{6757EED9-4BE7-4C08-ACED-D2DEBAD4136D}" presName="bullet5e" presStyleLbl="node1" presStyleIdx="4" presStyleCnt="5"/>
      <dgm:spPr/>
    </dgm:pt>
    <dgm:pt modelId="{7DD1FB94-84CF-4026-8276-5BD60BE562A3}" type="pres">
      <dgm:prSet presAssocID="{6757EED9-4BE7-4C08-ACED-D2DEBAD4136D}" presName="textBox5e" presStyleLbl="revTx" presStyleIdx="4" presStyleCnt="5" custScaleX="91227" custScaleY="23584" custLinFactNeighborX="-50000" custLinFactNeighborY="-20175">
        <dgm:presLayoutVars>
          <dgm:bulletEnabled val="1"/>
        </dgm:presLayoutVars>
      </dgm:prSet>
      <dgm:spPr/>
    </dgm:pt>
  </dgm:ptLst>
  <dgm:cxnLst>
    <dgm:cxn modelId="{E1BAE200-BD48-4F75-9207-5297C06889F2}" type="presOf" srcId="{13787DCE-5263-4EF5-9E7B-7694B57A36C8}" destId="{3F4ED650-42C3-4479-9CE3-F1720A044167}" srcOrd="0" destOrd="0" presId="urn:microsoft.com/office/officeart/2005/8/layout/arrow2"/>
    <dgm:cxn modelId="{4452FD22-1E36-412F-9919-D156B01B7869}" srcId="{13787DCE-5263-4EF5-9E7B-7694B57A36C8}" destId="{FAE957C4-9849-4982-94A2-4DBC7977A7E8}" srcOrd="3" destOrd="0" parTransId="{F5134E93-263B-4A61-AAE3-7428A88A6FAE}" sibTransId="{84064A69-0E1C-4EC6-8A98-F36043A43653}"/>
    <dgm:cxn modelId="{247F0226-E02A-4468-A455-6C3B9889694D}" srcId="{13787DCE-5263-4EF5-9E7B-7694B57A36C8}" destId="{6757EED9-4BE7-4C08-ACED-D2DEBAD4136D}" srcOrd="4" destOrd="0" parTransId="{B3ACAE7D-32D4-4040-AB01-4493D337E435}" sibTransId="{E61B4784-4700-490B-95AF-40D653ED9A3C}"/>
    <dgm:cxn modelId="{15995954-242A-4BC0-B628-2D23B60E8B25}" srcId="{13787DCE-5263-4EF5-9E7B-7694B57A36C8}" destId="{A98B6AB5-102B-415A-A5E3-E98C01A22EF7}" srcOrd="2" destOrd="0" parTransId="{5210036F-E475-4122-AD83-A51506EF8E33}" sibTransId="{4AF0CB2C-1E17-4FC4-875D-619F040C5E3B}"/>
    <dgm:cxn modelId="{9178AB59-9514-4571-8BE4-40EC36567266}" type="presOf" srcId="{FAE957C4-9849-4982-94A2-4DBC7977A7E8}" destId="{3C0EFFC7-08BD-4F37-8CD7-31AAEECB5465}" srcOrd="0" destOrd="0" presId="urn:microsoft.com/office/officeart/2005/8/layout/arrow2"/>
    <dgm:cxn modelId="{70F1C585-C174-4034-B4C9-FBF91073BD63}" type="presOf" srcId="{C97F12A5-FF7E-445D-80AE-888FD8B22C97}" destId="{AB4011DC-60FD-40ED-8328-903EEB7EEF4E}" srcOrd="0" destOrd="0" presId="urn:microsoft.com/office/officeart/2005/8/layout/arrow2"/>
    <dgm:cxn modelId="{F05A9D8D-8C09-401B-B8E4-DB9140573F3B}" srcId="{13787DCE-5263-4EF5-9E7B-7694B57A36C8}" destId="{68755F5C-95E0-4E04-A11D-E665EC590E4A}" srcOrd="0" destOrd="0" parTransId="{CD7EBFA2-6806-4BF4-AECD-38C5343105F5}" sibTransId="{835E3695-741F-4C13-87FA-4BF5C98D9B37}"/>
    <dgm:cxn modelId="{1F227396-7059-4D1E-802D-4E6C6B330412}" srcId="{13787DCE-5263-4EF5-9E7B-7694B57A36C8}" destId="{C97F12A5-FF7E-445D-80AE-888FD8B22C97}" srcOrd="1" destOrd="0" parTransId="{570A1163-D149-4D27-B35C-E57EF9D3C8F4}" sibTransId="{8D2ADAA6-1770-4E1A-942C-22D35F3799D5}"/>
    <dgm:cxn modelId="{D0133A9F-A84F-4875-A199-F862AAE4BCBC}" type="presOf" srcId="{68755F5C-95E0-4E04-A11D-E665EC590E4A}" destId="{E8250638-864C-4929-A8A7-65CD0B2D1DA5}" srcOrd="0" destOrd="0" presId="urn:microsoft.com/office/officeart/2005/8/layout/arrow2"/>
    <dgm:cxn modelId="{67EF24A3-2037-4503-97AF-1DE610947730}" type="presOf" srcId="{A98B6AB5-102B-415A-A5E3-E98C01A22EF7}" destId="{7AA51B74-2FF9-4421-A98D-AA0A60B99547}" srcOrd="0" destOrd="0" presId="urn:microsoft.com/office/officeart/2005/8/layout/arrow2"/>
    <dgm:cxn modelId="{975860E9-9235-43F7-AC19-B0C7290C87F9}" type="presOf" srcId="{6757EED9-4BE7-4C08-ACED-D2DEBAD4136D}" destId="{7DD1FB94-84CF-4026-8276-5BD60BE562A3}" srcOrd="0" destOrd="0" presId="urn:microsoft.com/office/officeart/2005/8/layout/arrow2"/>
    <dgm:cxn modelId="{71460C15-25C2-4CC2-B00F-17AC93A0EC9A}" type="presParOf" srcId="{3F4ED650-42C3-4479-9CE3-F1720A044167}" destId="{7FCAD418-2B7A-4504-94BD-6CA8382C2539}" srcOrd="0" destOrd="0" presId="urn:microsoft.com/office/officeart/2005/8/layout/arrow2"/>
    <dgm:cxn modelId="{04316797-B79D-4EF9-A631-72A0C7669D42}" type="presParOf" srcId="{3F4ED650-42C3-4479-9CE3-F1720A044167}" destId="{DBB4B5EB-7D21-4F4B-BE44-237CAF8A2673}" srcOrd="1" destOrd="0" presId="urn:microsoft.com/office/officeart/2005/8/layout/arrow2"/>
    <dgm:cxn modelId="{AD3C7A62-BDA5-4AFF-9751-E418101D48A8}" type="presParOf" srcId="{DBB4B5EB-7D21-4F4B-BE44-237CAF8A2673}" destId="{16E04FE1-A277-4036-B0BD-7BBD33E7CD8E}" srcOrd="0" destOrd="0" presId="urn:microsoft.com/office/officeart/2005/8/layout/arrow2"/>
    <dgm:cxn modelId="{CD235AC5-9638-40E5-98E5-9516BCBEC1BB}" type="presParOf" srcId="{DBB4B5EB-7D21-4F4B-BE44-237CAF8A2673}" destId="{E8250638-864C-4929-A8A7-65CD0B2D1DA5}" srcOrd="1" destOrd="0" presId="urn:microsoft.com/office/officeart/2005/8/layout/arrow2"/>
    <dgm:cxn modelId="{61F0B38F-BF41-40D8-99B8-532CACC59BF8}" type="presParOf" srcId="{DBB4B5EB-7D21-4F4B-BE44-237CAF8A2673}" destId="{581E38C3-5EE3-44CF-9180-F45B4D32F48F}" srcOrd="2" destOrd="0" presId="urn:microsoft.com/office/officeart/2005/8/layout/arrow2"/>
    <dgm:cxn modelId="{DF731954-D75C-4D8E-A2A7-21939E5C837B}" type="presParOf" srcId="{DBB4B5EB-7D21-4F4B-BE44-237CAF8A2673}" destId="{AB4011DC-60FD-40ED-8328-903EEB7EEF4E}" srcOrd="3" destOrd="0" presId="urn:microsoft.com/office/officeart/2005/8/layout/arrow2"/>
    <dgm:cxn modelId="{894DEC15-45D0-4A25-A108-E1E3000B8774}" type="presParOf" srcId="{DBB4B5EB-7D21-4F4B-BE44-237CAF8A2673}" destId="{7EBC504C-120B-4B78-B794-5A274FE993E6}" srcOrd="4" destOrd="0" presId="urn:microsoft.com/office/officeart/2005/8/layout/arrow2"/>
    <dgm:cxn modelId="{E9CF18F6-E6A3-482D-8AD4-E6F31812D197}" type="presParOf" srcId="{DBB4B5EB-7D21-4F4B-BE44-237CAF8A2673}" destId="{7AA51B74-2FF9-4421-A98D-AA0A60B99547}" srcOrd="5" destOrd="0" presId="urn:microsoft.com/office/officeart/2005/8/layout/arrow2"/>
    <dgm:cxn modelId="{1CE8B273-8E42-402D-965E-5D150332C203}" type="presParOf" srcId="{DBB4B5EB-7D21-4F4B-BE44-237CAF8A2673}" destId="{21410E55-8BFF-4A80-BDB8-2B4EB3A036D5}" srcOrd="6" destOrd="0" presId="urn:microsoft.com/office/officeart/2005/8/layout/arrow2"/>
    <dgm:cxn modelId="{201640BA-8AB3-4796-8231-8E63B96DBD1B}" type="presParOf" srcId="{DBB4B5EB-7D21-4F4B-BE44-237CAF8A2673}" destId="{3C0EFFC7-08BD-4F37-8CD7-31AAEECB5465}" srcOrd="7" destOrd="0" presId="urn:microsoft.com/office/officeart/2005/8/layout/arrow2"/>
    <dgm:cxn modelId="{06D20FE7-ED6C-45C6-86F8-4ED16E0CACAB}" type="presParOf" srcId="{DBB4B5EB-7D21-4F4B-BE44-237CAF8A2673}" destId="{49A23951-5923-4165-913E-A21D0E457026}" srcOrd="8" destOrd="0" presId="urn:microsoft.com/office/officeart/2005/8/layout/arrow2"/>
    <dgm:cxn modelId="{1334A45A-7050-4FD1-8F49-AEE2FC04D3DC}" type="presParOf" srcId="{DBB4B5EB-7D21-4F4B-BE44-237CAF8A2673}" destId="{7DD1FB94-84CF-4026-8276-5BD60BE562A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CC125F-B392-47C3-9664-6268C37963BF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</dgm:pt>
    <dgm:pt modelId="{C8FD866F-5B8D-4FAC-B994-AF71E752759B}">
      <dgm:prSet phldrT="[Text]" custT="1"/>
      <dgm:spPr/>
      <dgm:t>
        <a:bodyPr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2011 Start</a:t>
          </a:r>
        </a:p>
      </dgm:t>
    </dgm:pt>
    <dgm:pt modelId="{FC6E53EA-8A9F-4B2B-A2AE-05AF43E447FC}" type="parTrans" cxnId="{6B27A620-E39F-4FC9-9BD8-D3CA0A10EF83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DCEE3A-99C7-4FE9-9104-B599A7AF6616}" type="sibTrans" cxnId="{6B27A620-E39F-4FC9-9BD8-D3CA0A10EF83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F5B198-855C-4FC8-A6E7-5BF52E58AD0B}">
      <dgm:prSet phldrT="[Text]" phldr="1"/>
      <dgm:spPr/>
      <dgm:t>
        <a:bodyPr/>
        <a:lstStyle/>
        <a:p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BDB3E-9E44-4824-A2F7-273EF31BFF1D}" type="parTrans" cxnId="{66710B55-AE5F-4E8B-8B83-ED337B8F5E97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37B528-C4C2-438E-BC67-8B1925A63556}" type="sibTrans" cxnId="{66710B55-AE5F-4E8B-8B83-ED337B8F5E97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DED0FA-D42D-424E-907F-02719BE696F9}">
      <dgm:prSet phldrT="[Text]" phldr="1"/>
      <dgm:spPr/>
      <dgm:t>
        <a:bodyPr/>
        <a:lstStyle/>
        <a:p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E58EDD-1AC9-48F5-ACB6-7267EC3278B6}" type="parTrans" cxnId="{77BCE1A1-844A-49F6-83FF-44900B7BF954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97B2A0-1AEE-4842-BF08-C98844A026FD}" type="sibTrans" cxnId="{77BCE1A1-844A-49F6-83FF-44900B7BF954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E6C065-7BB5-49BE-BA5D-1E3652DAB1E6}">
      <dgm:prSet phldrT="[Text]" custT="1"/>
      <dgm:spPr/>
      <dgm:t>
        <a:bodyPr/>
        <a:lstStyle/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b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(1 kg)</a:t>
          </a:r>
        </a:p>
      </dgm:t>
    </dgm:pt>
    <dgm:pt modelId="{180C1F1A-83D3-4F73-B3EB-D5E66605CE93}" type="parTrans" cxnId="{9E08E37D-B1FF-4B54-BEB0-A72DB4A6A86E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DB2F4D-E831-4940-8EB4-E2F3D011EDB7}" type="sibTrans" cxnId="{9E08E37D-B1FF-4B54-BEB0-A72DB4A6A86E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F742D0-7A25-4797-B505-38E44E4260B6}">
      <dgm:prSet phldrT="[Text]" custT="1"/>
      <dgm:spPr/>
      <dgm:t>
        <a:bodyPr/>
        <a:lstStyle/>
        <a:p>
          <a:pPr algn="l"/>
          <a:endParaRPr lang="en-US" sz="1050" b="1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2017-2020</a:t>
          </a:r>
          <a:br>
            <a: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(4-6 kg)</a:t>
          </a:r>
        </a:p>
      </dgm:t>
    </dgm:pt>
    <dgm:pt modelId="{0185D774-452E-4D60-B095-0F0E742804BA}" type="parTrans" cxnId="{EF21B8D8-2E29-413D-B1EE-4D6180C6F9D2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63161-A14C-4C07-9417-CCD632F4D99A}" type="sibTrans" cxnId="{EF21B8D8-2E29-413D-B1EE-4D6180C6F9D2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E5374E-6FCC-43E3-B8CF-10621DCC8398}">
      <dgm:prSet phldrT="[Text]" custT="1"/>
      <dgm:spPr/>
      <dgm:t>
        <a:bodyPr/>
        <a:lstStyle/>
        <a:p>
          <a:endParaRPr lang="en-US" sz="900" b="1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2013-2018</a:t>
          </a:r>
          <a:b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(50 kg)</a:t>
          </a:r>
        </a:p>
      </dgm:t>
    </dgm:pt>
    <dgm:pt modelId="{3590D244-7AC1-438B-8D9E-675799C6B35E}" type="parTrans" cxnId="{2529646C-E4FC-4A6A-980E-EB5D54567057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67B574-79C6-4B23-A158-31FFB7347782}" type="sibTrans" cxnId="{2529646C-E4FC-4A6A-980E-EB5D54567057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4F9E3-F52A-431D-80FD-F07354B54C92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2019-2023</a:t>
          </a:r>
          <a:b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(600 kg)</a:t>
          </a:r>
        </a:p>
      </dgm:t>
    </dgm:pt>
    <dgm:pt modelId="{4DFF9F95-E19A-46CF-8253-EEBFFC72FDD0}" type="parTrans" cxnId="{4E14B074-C5D9-4AAD-BB08-76EC917B72B3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7EAF7F-C898-425F-8249-0202BD76B693}" type="sibTrans" cxnId="{4E14B074-C5D9-4AAD-BB08-76EC917B72B3}">
      <dgm:prSet/>
      <dgm:spPr/>
      <dgm:t>
        <a:bodyPr/>
        <a:lstStyle/>
        <a:p>
          <a:endParaRPr lang="en-US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1AF093-6406-4617-841B-2CBD7AE0AF48}" type="pres">
      <dgm:prSet presAssocID="{D0CC125F-B392-47C3-9664-6268C37963BF}" presName="arrowDiagram" presStyleCnt="0">
        <dgm:presLayoutVars>
          <dgm:chMax val="5"/>
          <dgm:dir/>
          <dgm:resizeHandles val="exact"/>
        </dgm:presLayoutVars>
      </dgm:prSet>
      <dgm:spPr/>
    </dgm:pt>
    <dgm:pt modelId="{657CE6DF-EE3F-491B-848E-A204AC5A7461}" type="pres">
      <dgm:prSet presAssocID="{D0CC125F-B392-47C3-9664-6268C37963BF}" presName="arrow" presStyleLbl="bgShp" presStyleIdx="0" presStyleCnt="1" custScaleX="105061" custLinFactNeighborX="-1936" custLinFactNeighborY="-35270"/>
      <dgm:spPr/>
    </dgm:pt>
    <dgm:pt modelId="{EE2F3C02-704C-4628-B3E4-7DF3A1AEDE51}" type="pres">
      <dgm:prSet presAssocID="{D0CC125F-B392-47C3-9664-6268C37963BF}" presName="arrowDiagram5" presStyleCnt="0"/>
      <dgm:spPr/>
    </dgm:pt>
    <dgm:pt modelId="{5360F8B8-9698-4A6A-85A6-B0CDBB039D69}" type="pres">
      <dgm:prSet presAssocID="{C8FD866F-5B8D-4FAC-B994-AF71E752759B}" presName="bullet5a" presStyleLbl="node1" presStyleIdx="0" presStyleCnt="5"/>
      <dgm:spPr/>
    </dgm:pt>
    <dgm:pt modelId="{262F730E-5CEC-4619-B35F-F5809C14BC8A}" type="pres">
      <dgm:prSet presAssocID="{C8FD866F-5B8D-4FAC-B994-AF71E752759B}" presName="textBox5a" presStyleLbl="revTx" presStyleIdx="0" presStyleCnt="5">
        <dgm:presLayoutVars>
          <dgm:bulletEnabled val="1"/>
        </dgm:presLayoutVars>
      </dgm:prSet>
      <dgm:spPr/>
    </dgm:pt>
    <dgm:pt modelId="{E6F50584-5D62-4634-825A-2AB49531E78B}" type="pres">
      <dgm:prSet presAssocID="{BDE6C065-7BB5-49BE-BA5D-1E3652DAB1E6}" presName="bullet5b" presStyleLbl="node1" presStyleIdx="1" presStyleCnt="5"/>
      <dgm:spPr/>
    </dgm:pt>
    <dgm:pt modelId="{96233ADF-C016-45A3-B07A-FAC4DEF05B87}" type="pres">
      <dgm:prSet presAssocID="{BDE6C065-7BB5-49BE-BA5D-1E3652DAB1E6}" presName="textBox5b" presStyleLbl="revTx" presStyleIdx="1" presStyleCnt="5">
        <dgm:presLayoutVars>
          <dgm:bulletEnabled val="1"/>
        </dgm:presLayoutVars>
      </dgm:prSet>
      <dgm:spPr/>
    </dgm:pt>
    <dgm:pt modelId="{4FB8945B-95AD-4857-B914-6140C5838EE9}" type="pres">
      <dgm:prSet presAssocID="{22F742D0-7A25-4797-B505-38E44E4260B6}" presName="bullet5c" presStyleLbl="node1" presStyleIdx="2" presStyleCnt="5"/>
      <dgm:spPr/>
    </dgm:pt>
    <dgm:pt modelId="{2F1DCF85-668E-492B-992E-4F8DDBF62829}" type="pres">
      <dgm:prSet presAssocID="{22F742D0-7A25-4797-B505-38E44E4260B6}" presName="textBox5c" presStyleLbl="revTx" presStyleIdx="2" presStyleCnt="5" custScaleX="121879" custScaleY="39761" custLinFactNeighborX="-10339" custLinFactNeighborY="-36306">
        <dgm:presLayoutVars>
          <dgm:bulletEnabled val="1"/>
        </dgm:presLayoutVars>
      </dgm:prSet>
      <dgm:spPr/>
    </dgm:pt>
    <dgm:pt modelId="{B696D6D5-F857-4365-93A9-0D51EF6541E0}" type="pres">
      <dgm:prSet presAssocID="{48E5374E-6FCC-43E3-B8CF-10621DCC8398}" presName="bullet5d" presStyleLbl="node1" presStyleIdx="3" presStyleCnt="5"/>
      <dgm:spPr/>
    </dgm:pt>
    <dgm:pt modelId="{CE75D46F-5426-45F3-9EFA-2B706FF795CD}" type="pres">
      <dgm:prSet presAssocID="{48E5374E-6FCC-43E3-B8CF-10621DCC8398}" presName="textBox5d" presStyleLbl="revTx" presStyleIdx="3" presStyleCnt="5">
        <dgm:presLayoutVars>
          <dgm:bulletEnabled val="1"/>
        </dgm:presLayoutVars>
      </dgm:prSet>
      <dgm:spPr/>
    </dgm:pt>
    <dgm:pt modelId="{F4181A40-4AB2-4F8F-8F73-5A020F4AC84E}" type="pres">
      <dgm:prSet presAssocID="{9D74F9E3-F52A-431D-80FD-F07354B54C92}" presName="bullet5e" presStyleLbl="node1" presStyleIdx="4" presStyleCnt="5"/>
      <dgm:spPr/>
    </dgm:pt>
    <dgm:pt modelId="{31D40980-5877-41A5-AFA3-33818C536DFD}" type="pres">
      <dgm:prSet presAssocID="{9D74F9E3-F52A-431D-80FD-F07354B54C92}" presName="textBox5e" presStyleLbl="revTx" presStyleIdx="4" presStyleCnt="5" custLinFactNeighborX="545" custLinFactNeighborY="-4879">
        <dgm:presLayoutVars>
          <dgm:bulletEnabled val="1"/>
        </dgm:presLayoutVars>
      </dgm:prSet>
      <dgm:spPr/>
    </dgm:pt>
  </dgm:ptLst>
  <dgm:cxnLst>
    <dgm:cxn modelId="{E827571C-9104-4B4E-B348-85D9DE038FC5}" type="presOf" srcId="{C8FD866F-5B8D-4FAC-B994-AF71E752759B}" destId="{262F730E-5CEC-4619-B35F-F5809C14BC8A}" srcOrd="0" destOrd="0" presId="urn:microsoft.com/office/officeart/2005/8/layout/arrow2"/>
    <dgm:cxn modelId="{6B27A620-E39F-4FC9-9BD8-D3CA0A10EF83}" srcId="{D0CC125F-B392-47C3-9664-6268C37963BF}" destId="{C8FD866F-5B8D-4FAC-B994-AF71E752759B}" srcOrd="0" destOrd="0" parTransId="{FC6E53EA-8A9F-4B2B-A2AE-05AF43E447FC}" sibTransId="{F6DCEE3A-99C7-4FE9-9104-B599A7AF6616}"/>
    <dgm:cxn modelId="{2529646C-E4FC-4A6A-980E-EB5D54567057}" srcId="{D0CC125F-B392-47C3-9664-6268C37963BF}" destId="{48E5374E-6FCC-43E3-B8CF-10621DCC8398}" srcOrd="3" destOrd="0" parTransId="{3590D244-7AC1-438B-8D9E-675799C6B35E}" sibTransId="{4F67B574-79C6-4B23-A158-31FFB7347782}"/>
    <dgm:cxn modelId="{4E14B074-C5D9-4AAD-BB08-76EC917B72B3}" srcId="{D0CC125F-B392-47C3-9664-6268C37963BF}" destId="{9D74F9E3-F52A-431D-80FD-F07354B54C92}" srcOrd="4" destOrd="0" parTransId="{4DFF9F95-E19A-46CF-8253-EEBFFC72FDD0}" sibTransId="{177EAF7F-C898-425F-8249-0202BD76B693}"/>
    <dgm:cxn modelId="{66710B55-AE5F-4E8B-8B83-ED337B8F5E97}" srcId="{D0CC125F-B392-47C3-9664-6268C37963BF}" destId="{A7F5B198-855C-4FC8-A6E7-5BF52E58AD0B}" srcOrd="5" destOrd="0" parTransId="{825BDB3E-9E44-4824-A2F7-273EF31BFF1D}" sibTransId="{E737B528-C4C2-438E-BC67-8B1925A63556}"/>
    <dgm:cxn modelId="{47AF937D-8BEE-4C9F-B4CE-55BFAA858B4B}" type="presOf" srcId="{D0CC125F-B392-47C3-9664-6268C37963BF}" destId="{A01AF093-6406-4617-841B-2CBD7AE0AF48}" srcOrd="0" destOrd="0" presId="urn:microsoft.com/office/officeart/2005/8/layout/arrow2"/>
    <dgm:cxn modelId="{9E08E37D-B1FF-4B54-BEB0-A72DB4A6A86E}" srcId="{D0CC125F-B392-47C3-9664-6268C37963BF}" destId="{BDE6C065-7BB5-49BE-BA5D-1E3652DAB1E6}" srcOrd="1" destOrd="0" parTransId="{180C1F1A-83D3-4F73-B3EB-D5E66605CE93}" sibTransId="{ADDB2F4D-E831-4940-8EB4-E2F3D011EDB7}"/>
    <dgm:cxn modelId="{77BCE1A1-844A-49F6-83FF-44900B7BF954}" srcId="{D0CC125F-B392-47C3-9664-6268C37963BF}" destId="{03DED0FA-D42D-424E-907F-02719BE696F9}" srcOrd="6" destOrd="0" parTransId="{81E58EDD-1AC9-48F5-ACB6-7267EC3278B6}" sibTransId="{BE97B2A0-1AEE-4842-BF08-C98844A026FD}"/>
    <dgm:cxn modelId="{D22605A6-42C2-44FC-BAF1-6751893D6A09}" type="presOf" srcId="{22F742D0-7A25-4797-B505-38E44E4260B6}" destId="{2F1DCF85-668E-492B-992E-4F8DDBF62829}" srcOrd="0" destOrd="0" presId="urn:microsoft.com/office/officeart/2005/8/layout/arrow2"/>
    <dgm:cxn modelId="{5E3699CD-C58D-4638-A97A-8C44DE9C540F}" type="presOf" srcId="{BDE6C065-7BB5-49BE-BA5D-1E3652DAB1E6}" destId="{96233ADF-C016-45A3-B07A-FAC4DEF05B87}" srcOrd="0" destOrd="0" presId="urn:microsoft.com/office/officeart/2005/8/layout/arrow2"/>
    <dgm:cxn modelId="{EF21B8D8-2E29-413D-B1EE-4D6180C6F9D2}" srcId="{D0CC125F-B392-47C3-9664-6268C37963BF}" destId="{22F742D0-7A25-4797-B505-38E44E4260B6}" srcOrd="2" destOrd="0" parTransId="{0185D774-452E-4D60-B095-0F0E742804BA}" sibTransId="{EC263161-A14C-4C07-9417-CCD632F4D99A}"/>
    <dgm:cxn modelId="{CD9271E6-6732-401E-B0FF-9D97FBE04ADB}" type="presOf" srcId="{48E5374E-6FCC-43E3-B8CF-10621DCC8398}" destId="{CE75D46F-5426-45F3-9EFA-2B706FF795CD}" srcOrd="0" destOrd="0" presId="urn:microsoft.com/office/officeart/2005/8/layout/arrow2"/>
    <dgm:cxn modelId="{1F2622E7-41FF-4191-9E07-55F79DF5C8DB}" type="presOf" srcId="{9D74F9E3-F52A-431D-80FD-F07354B54C92}" destId="{31D40980-5877-41A5-AFA3-33818C536DFD}" srcOrd="0" destOrd="0" presId="urn:microsoft.com/office/officeart/2005/8/layout/arrow2"/>
    <dgm:cxn modelId="{24F2D1AD-4F72-406F-BF51-16043D1CBC23}" type="presParOf" srcId="{A01AF093-6406-4617-841B-2CBD7AE0AF48}" destId="{657CE6DF-EE3F-491B-848E-A204AC5A7461}" srcOrd="0" destOrd="0" presId="urn:microsoft.com/office/officeart/2005/8/layout/arrow2"/>
    <dgm:cxn modelId="{DEF595F8-AC31-42BF-B0C1-B15E8A6529BD}" type="presParOf" srcId="{A01AF093-6406-4617-841B-2CBD7AE0AF48}" destId="{EE2F3C02-704C-4628-B3E4-7DF3A1AEDE51}" srcOrd="1" destOrd="0" presId="urn:microsoft.com/office/officeart/2005/8/layout/arrow2"/>
    <dgm:cxn modelId="{0C35FBB2-B7CE-481F-9543-EF1666FFA60B}" type="presParOf" srcId="{EE2F3C02-704C-4628-B3E4-7DF3A1AEDE51}" destId="{5360F8B8-9698-4A6A-85A6-B0CDBB039D69}" srcOrd="0" destOrd="0" presId="urn:microsoft.com/office/officeart/2005/8/layout/arrow2"/>
    <dgm:cxn modelId="{768E85BA-1A40-4919-9786-4C45A06ACCF2}" type="presParOf" srcId="{EE2F3C02-704C-4628-B3E4-7DF3A1AEDE51}" destId="{262F730E-5CEC-4619-B35F-F5809C14BC8A}" srcOrd="1" destOrd="0" presId="urn:microsoft.com/office/officeart/2005/8/layout/arrow2"/>
    <dgm:cxn modelId="{EB6D8D46-262F-4C91-B3FC-BB9868E56C2D}" type="presParOf" srcId="{EE2F3C02-704C-4628-B3E4-7DF3A1AEDE51}" destId="{E6F50584-5D62-4634-825A-2AB49531E78B}" srcOrd="2" destOrd="0" presId="urn:microsoft.com/office/officeart/2005/8/layout/arrow2"/>
    <dgm:cxn modelId="{F3AF3136-8EC8-4FA2-8BE3-0F6DB8CEADD3}" type="presParOf" srcId="{EE2F3C02-704C-4628-B3E4-7DF3A1AEDE51}" destId="{96233ADF-C016-45A3-B07A-FAC4DEF05B87}" srcOrd="3" destOrd="0" presId="urn:microsoft.com/office/officeart/2005/8/layout/arrow2"/>
    <dgm:cxn modelId="{00A5EFDA-39F1-450F-81CE-EAC18AAFE477}" type="presParOf" srcId="{EE2F3C02-704C-4628-B3E4-7DF3A1AEDE51}" destId="{4FB8945B-95AD-4857-B914-6140C5838EE9}" srcOrd="4" destOrd="0" presId="urn:microsoft.com/office/officeart/2005/8/layout/arrow2"/>
    <dgm:cxn modelId="{B711431C-3E57-48C8-ADA3-6D0CA7D75937}" type="presParOf" srcId="{EE2F3C02-704C-4628-B3E4-7DF3A1AEDE51}" destId="{2F1DCF85-668E-492B-992E-4F8DDBF62829}" srcOrd="5" destOrd="0" presId="urn:microsoft.com/office/officeart/2005/8/layout/arrow2"/>
    <dgm:cxn modelId="{0369E18B-874A-4858-B221-BD56965F9ABE}" type="presParOf" srcId="{EE2F3C02-704C-4628-B3E4-7DF3A1AEDE51}" destId="{B696D6D5-F857-4365-93A9-0D51EF6541E0}" srcOrd="6" destOrd="0" presId="urn:microsoft.com/office/officeart/2005/8/layout/arrow2"/>
    <dgm:cxn modelId="{94DD038A-A2A9-4B7D-ACC4-1665B2EF0D25}" type="presParOf" srcId="{EE2F3C02-704C-4628-B3E4-7DF3A1AEDE51}" destId="{CE75D46F-5426-45F3-9EFA-2B706FF795CD}" srcOrd="7" destOrd="0" presId="urn:microsoft.com/office/officeart/2005/8/layout/arrow2"/>
    <dgm:cxn modelId="{55A10304-4275-4A2C-9F79-CACA6432D918}" type="presParOf" srcId="{EE2F3C02-704C-4628-B3E4-7DF3A1AEDE51}" destId="{F4181A40-4AB2-4F8F-8F73-5A020F4AC84E}" srcOrd="8" destOrd="0" presId="urn:microsoft.com/office/officeart/2005/8/layout/arrow2"/>
    <dgm:cxn modelId="{54FDD0DF-EC3B-47F0-820D-EEC59FB7AD51}" type="presParOf" srcId="{EE2F3C02-704C-4628-B3E4-7DF3A1AEDE51}" destId="{31D40980-5877-41A5-AFA3-33818C536DF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26DCF-1FC8-422A-A1EB-6E74EDAC0A50}">
      <dsp:nvSpPr>
        <dsp:cNvPr id="0" name=""/>
        <dsp:cNvSpPr/>
      </dsp:nvSpPr>
      <dsp:spPr>
        <a:xfrm>
          <a:off x="-5642443" y="-870422"/>
          <a:ext cx="6770044" cy="6770044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2B2E8-1983-44F0-AE05-E928DA48C9B1}">
      <dsp:nvSpPr>
        <dsp:cNvPr id="0" name=""/>
        <dsp:cNvSpPr/>
      </dsp:nvSpPr>
      <dsp:spPr>
        <a:xfrm>
          <a:off x="924492" y="718471"/>
          <a:ext cx="6211778" cy="1436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41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Overview of VNSC</a:t>
          </a:r>
        </a:p>
      </dsp:txBody>
      <dsp:txXfrm>
        <a:off x="924492" y="718471"/>
        <a:ext cx="6211778" cy="1436741"/>
      </dsp:txXfrm>
    </dsp:sp>
    <dsp:sp modelId="{ABFD060D-5468-43DD-BD7A-9DBE46A09186}">
      <dsp:nvSpPr>
        <dsp:cNvPr id="0" name=""/>
        <dsp:cNvSpPr/>
      </dsp:nvSpPr>
      <dsp:spPr>
        <a:xfrm>
          <a:off x="26529" y="538878"/>
          <a:ext cx="1795927" cy="1795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5ED0C-DA84-4EF4-BF54-1F27BFA42442}">
      <dsp:nvSpPr>
        <dsp:cNvPr id="0" name=""/>
        <dsp:cNvSpPr/>
      </dsp:nvSpPr>
      <dsp:spPr>
        <a:xfrm>
          <a:off x="924492" y="2873986"/>
          <a:ext cx="6211778" cy="14367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0414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Vietnam Space Center Project</a:t>
          </a:r>
        </a:p>
      </dsp:txBody>
      <dsp:txXfrm>
        <a:off x="924492" y="2873986"/>
        <a:ext cx="6211778" cy="1436741"/>
      </dsp:txXfrm>
    </dsp:sp>
    <dsp:sp modelId="{29999378-97E9-4734-B657-BDC764A89111}">
      <dsp:nvSpPr>
        <dsp:cNvPr id="0" name=""/>
        <dsp:cNvSpPr/>
      </dsp:nvSpPr>
      <dsp:spPr>
        <a:xfrm>
          <a:off x="26529" y="2694393"/>
          <a:ext cx="1795927" cy="17959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678A8-68F9-478D-8EFB-610C5C5394EE}">
      <dsp:nvSpPr>
        <dsp:cNvPr id="0" name=""/>
        <dsp:cNvSpPr/>
      </dsp:nvSpPr>
      <dsp:spPr>
        <a:xfrm>
          <a:off x="2110237" y="969912"/>
          <a:ext cx="1880159" cy="980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rPr>
            <a:t>VNSC</a:t>
          </a:r>
        </a:p>
      </dsp:txBody>
      <dsp:txXfrm>
        <a:off x="2385580" y="1113565"/>
        <a:ext cx="1329473" cy="693621"/>
      </dsp:txXfrm>
    </dsp:sp>
    <dsp:sp modelId="{073A8FCB-AAFE-4748-8779-2C5EBCDD3B99}">
      <dsp:nvSpPr>
        <dsp:cNvPr id="0" name=""/>
        <dsp:cNvSpPr/>
      </dsp:nvSpPr>
      <dsp:spPr>
        <a:xfrm rot="16229381">
          <a:off x="2951327" y="854164"/>
          <a:ext cx="208141" cy="23370"/>
        </a:xfrm>
        <a:custGeom>
          <a:avLst/>
          <a:gdLst/>
          <a:ahLst/>
          <a:cxnLst/>
          <a:rect l="0" t="0" r="0" b="0"/>
          <a:pathLst>
            <a:path>
              <a:moveTo>
                <a:pt x="0" y="11685"/>
              </a:moveTo>
              <a:lnTo>
                <a:pt x="208141" y="11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0194" y="860646"/>
        <a:ext cx="10407" cy="10407"/>
      </dsp:txXfrm>
    </dsp:sp>
    <dsp:sp modelId="{0E38C03A-A4AF-4BF0-9331-1BB1F7C0AFF3}">
      <dsp:nvSpPr>
        <dsp:cNvPr id="0" name=""/>
        <dsp:cNvSpPr/>
      </dsp:nvSpPr>
      <dsp:spPr>
        <a:xfrm>
          <a:off x="2178881" y="0"/>
          <a:ext cx="1761323" cy="7617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Vietnam Space Center project</a:t>
          </a:r>
        </a:p>
      </dsp:txBody>
      <dsp:txXfrm>
        <a:off x="2436821" y="111561"/>
        <a:ext cx="1245443" cy="538664"/>
      </dsp:txXfrm>
    </dsp:sp>
    <dsp:sp modelId="{BAC27158-B408-43D7-94F9-B7D8C9CA1576}">
      <dsp:nvSpPr>
        <dsp:cNvPr id="0" name=""/>
        <dsp:cNvSpPr/>
      </dsp:nvSpPr>
      <dsp:spPr>
        <a:xfrm rot="37528">
          <a:off x="3990186" y="1459864"/>
          <a:ext cx="167340" cy="23370"/>
        </a:xfrm>
        <a:custGeom>
          <a:avLst/>
          <a:gdLst/>
          <a:ahLst/>
          <a:cxnLst/>
          <a:rect l="0" t="0" r="0" b="0"/>
          <a:pathLst>
            <a:path>
              <a:moveTo>
                <a:pt x="0" y="11685"/>
              </a:moveTo>
              <a:lnTo>
                <a:pt x="167340" y="11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9672" y="1467366"/>
        <a:ext cx="8367" cy="8367"/>
      </dsp:txXfrm>
    </dsp:sp>
    <dsp:sp modelId="{E5F30ED7-D22F-4118-8DB5-2265D359B1D1}">
      <dsp:nvSpPr>
        <dsp:cNvPr id="0" name=""/>
        <dsp:cNvSpPr/>
      </dsp:nvSpPr>
      <dsp:spPr>
        <a:xfrm>
          <a:off x="4157225" y="1080425"/>
          <a:ext cx="1858782" cy="804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Space Technology</a:t>
          </a:r>
        </a:p>
      </dsp:txBody>
      <dsp:txXfrm>
        <a:off x="4429437" y="1198221"/>
        <a:ext cx="1314358" cy="568769"/>
      </dsp:txXfrm>
    </dsp:sp>
    <dsp:sp modelId="{7C5A2F96-EE14-4EC8-9E06-BCC937C99E49}">
      <dsp:nvSpPr>
        <dsp:cNvPr id="0" name=""/>
        <dsp:cNvSpPr/>
      </dsp:nvSpPr>
      <dsp:spPr>
        <a:xfrm rot="5280370">
          <a:off x="2979121" y="2030466"/>
          <a:ext cx="182897" cy="23370"/>
        </a:xfrm>
        <a:custGeom>
          <a:avLst/>
          <a:gdLst/>
          <a:ahLst/>
          <a:cxnLst/>
          <a:rect l="0" t="0" r="0" b="0"/>
          <a:pathLst>
            <a:path>
              <a:moveTo>
                <a:pt x="0" y="11685"/>
              </a:moveTo>
              <a:lnTo>
                <a:pt x="182897" y="11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5998" y="2037579"/>
        <a:ext cx="9144" cy="9144"/>
      </dsp:txXfrm>
    </dsp:sp>
    <dsp:sp modelId="{25DA3DFC-B1DE-451F-8842-A9CCE36D7F06}">
      <dsp:nvSpPr>
        <dsp:cNvPr id="0" name=""/>
        <dsp:cNvSpPr/>
      </dsp:nvSpPr>
      <dsp:spPr>
        <a:xfrm>
          <a:off x="2247543" y="2133487"/>
          <a:ext cx="1680707" cy="8127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Space Science and Education</a:t>
          </a:r>
        </a:p>
      </dsp:txBody>
      <dsp:txXfrm>
        <a:off x="2493677" y="2252510"/>
        <a:ext cx="1188439" cy="574696"/>
      </dsp:txXfrm>
    </dsp:sp>
    <dsp:sp modelId="{1DC7CC7A-3CC2-49D9-BBA6-1232FF2150D6}">
      <dsp:nvSpPr>
        <dsp:cNvPr id="0" name=""/>
        <dsp:cNvSpPr/>
      </dsp:nvSpPr>
      <dsp:spPr>
        <a:xfrm rot="10758445">
          <a:off x="1807722" y="1461881"/>
          <a:ext cx="302778" cy="23370"/>
        </a:xfrm>
        <a:custGeom>
          <a:avLst/>
          <a:gdLst/>
          <a:ahLst/>
          <a:cxnLst/>
          <a:rect l="0" t="0" r="0" b="0"/>
          <a:pathLst>
            <a:path>
              <a:moveTo>
                <a:pt x="0" y="11685"/>
              </a:moveTo>
              <a:lnTo>
                <a:pt x="302778" y="116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1951542" y="1465997"/>
        <a:ext cx="15138" cy="15138"/>
      </dsp:txXfrm>
    </dsp:sp>
    <dsp:sp modelId="{B06A4170-1881-4389-94F2-4704FFA74E66}">
      <dsp:nvSpPr>
        <dsp:cNvPr id="0" name=""/>
        <dsp:cNvSpPr/>
      </dsp:nvSpPr>
      <dsp:spPr>
        <a:xfrm>
          <a:off x="0" y="1080684"/>
          <a:ext cx="1808061" cy="8112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Space Utilization</a:t>
          </a:r>
        </a:p>
      </dsp:txBody>
      <dsp:txXfrm>
        <a:off x="264784" y="1199492"/>
        <a:ext cx="1278493" cy="5736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AD418-2B7A-4504-94BD-6CA8382C2539}">
      <dsp:nvSpPr>
        <dsp:cNvPr id="0" name=""/>
        <dsp:cNvSpPr/>
      </dsp:nvSpPr>
      <dsp:spPr>
        <a:xfrm>
          <a:off x="164345" y="0"/>
          <a:ext cx="7596108" cy="4747568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6E04FE1-A277-4036-B0BD-7BBD33E7CD8E}">
      <dsp:nvSpPr>
        <dsp:cNvPr id="0" name=""/>
        <dsp:cNvSpPr/>
      </dsp:nvSpPr>
      <dsp:spPr>
        <a:xfrm>
          <a:off x="912562" y="3530291"/>
          <a:ext cx="174710" cy="1747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50638-864C-4929-A8A7-65CD0B2D1DA5}">
      <dsp:nvSpPr>
        <dsp:cNvPr id="0" name=""/>
        <dsp:cNvSpPr/>
      </dsp:nvSpPr>
      <dsp:spPr>
        <a:xfrm>
          <a:off x="1033760" y="3617646"/>
          <a:ext cx="995090" cy="1129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75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31</a:t>
          </a:r>
        </a:p>
      </dsp:txBody>
      <dsp:txXfrm>
        <a:off x="1033760" y="3617646"/>
        <a:ext cx="995090" cy="1129921"/>
      </dsp:txXfrm>
    </dsp:sp>
    <dsp:sp modelId="{581E38C3-5EE3-44CF-9180-F45B4D32F48F}">
      <dsp:nvSpPr>
        <dsp:cNvPr id="0" name=""/>
        <dsp:cNvSpPr/>
      </dsp:nvSpPr>
      <dsp:spPr>
        <a:xfrm>
          <a:off x="1858277" y="2621607"/>
          <a:ext cx="273459" cy="2734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4011DC-60FD-40ED-8328-903EEB7EEF4E}">
      <dsp:nvSpPr>
        <dsp:cNvPr id="0" name=""/>
        <dsp:cNvSpPr/>
      </dsp:nvSpPr>
      <dsp:spPr>
        <a:xfrm>
          <a:off x="1995007" y="3052822"/>
          <a:ext cx="1260954" cy="562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901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77</a:t>
          </a:r>
        </a:p>
      </dsp:txBody>
      <dsp:txXfrm>
        <a:off x="1995007" y="3052822"/>
        <a:ext cx="1260954" cy="562077"/>
      </dsp:txXfrm>
    </dsp:sp>
    <dsp:sp modelId="{7EBC504C-120B-4B78-B794-5A274FE993E6}">
      <dsp:nvSpPr>
        <dsp:cNvPr id="0" name=""/>
        <dsp:cNvSpPr/>
      </dsp:nvSpPr>
      <dsp:spPr>
        <a:xfrm>
          <a:off x="3073655" y="1897128"/>
          <a:ext cx="364613" cy="3646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A51B74-2FF9-4421-A98D-AA0A60B99547}">
      <dsp:nvSpPr>
        <dsp:cNvPr id="0" name=""/>
        <dsp:cNvSpPr/>
      </dsp:nvSpPr>
      <dsp:spPr>
        <a:xfrm>
          <a:off x="2995628" y="2500399"/>
          <a:ext cx="881843" cy="826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201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126</a:t>
          </a:r>
        </a:p>
      </dsp:txBody>
      <dsp:txXfrm>
        <a:off x="2995628" y="2500399"/>
        <a:ext cx="881843" cy="826667"/>
      </dsp:txXfrm>
    </dsp:sp>
    <dsp:sp modelId="{21410E55-8BFF-4A80-BDB8-2B4EB3A036D5}">
      <dsp:nvSpPr>
        <dsp:cNvPr id="0" name=""/>
        <dsp:cNvSpPr/>
      </dsp:nvSpPr>
      <dsp:spPr>
        <a:xfrm>
          <a:off x="4486531" y="1331218"/>
          <a:ext cx="470958" cy="4709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EFFC7-08BD-4F37-8CD7-31AAEECB5465}">
      <dsp:nvSpPr>
        <dsp:cNvPr id="0" name=""/>
        <dsp:cNvSpPr/>
      </dsp:nvSpPr>
      <dsp:spPr>
        <a:xfrm>
          <a:off x="4376729" y="2086054"/>
          <a:ext cx="966787" cy="620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551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200</a:t>
          </a:r>
        </a:p>
      </dsp:txBody>
      <dsp:txXfrm>
        <a:off x="4376729" y="2086054"/>
        <a:ext cx="966787" cy="620047"/>
      </dsp:txXfrm>
    </dsp:sp>
    <dsp:sp modelId="{49A23951-5923-4165-913E-A21D0E457026}">
      <dsp:nvSpPr>
        <dsp:cNvPr id="0" name=""/>
        <dsp:cNvSpPr/>
      </dsp:nvSpPr>
      <dsp:spPr>
        <a:xfrm>
          <a:off x="5941186" y="953311"/>
          <a:ext cx="600092" cy="6000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D1FB94-84CF-4026-8276-5BD60BE562A3}">
      <dsp:nvSpPr>
        <dsp:cNvPr id="0" name=""/>
        <dsp:cNvSpPr/>
      </dsp:nvSpPr>
      <dsp:spPr>
        <a:xfrm>
          <a:off x="5548262" y="1883468"/>
          <a:ext cx="1385940" cy="8240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977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250</a:t>
          </a:r>
        </a:p>
      </dsp:txBody>
      <dsp:txXfrm>
        <a:off x="5548262" y="1883468"/>
        <a:ext cx="1385940" cy="8240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CE6DF-EE3F-491B-848E-A204AC5A7461}">
      <dsp:nvSpPr>
        <dsp:cNvPr id="0" name=""/>
        <dsp:cNvSpPr/>
      </dsp:nvSpPr>
      <dsp:spPr>
        <a:xfrm>
          <a:off x="263482" y="0"/>
          <a:ext cx="7623875" cy="453538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0F8B8-9698-4A6A-85A6-B0CDBB039D69}">
      <dsp:nvSpPr>
        <dsp:cNvPr id="0" name=""/>
        <dsp:cNvSpPr/>
      </dsp:nvSpPr>
      <dsp:spPr>
        <a:xfrm>
          <a:off x="1302376" y="3372513"/>
          <a:ext cx="166902" cy="16690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F730E-5CEC-4619-B35F-F5809C14BC8A}">
      <dsp:nvSpPr>
        <dsp:cNvPr id="0" name=""/>
        <dsp:cNvSpPr/>
      </dsp:nvSpPr>
      <dsp:spPr>
        <a:xfrm>
          <a:off x="1385827" y="3455964"/>
          <a:ext cx="950616" cy="1079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3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2011 Start</a:t>
          </a:r>
        </a:p>
      </dsp:txBody>
      <dsp:txXfrm>
        <a:off x="1385827" y="3455964"/>
        <a:ext cx="950616" cy="1079421"/>
      </dsp:txXfrm>
    </dsp:sp>
    <dsp:sp modelId="{E6F50584-5D62-4634-825A-2AB49531E78B}">
      <dsp:nvSpPr>
        <dsp:cNvPr id="0" name=""/>
        <dsp:cNvSpPr/>
      </dsp:nvSpPr>
      <dsp:spPr>
        <a:xfrm>
          <a:off x="2205824" y="2504440"/>
          <a:ext cx="261238" cy="2612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33ADF-C016-45A3-B07A-FAC4DEF05B87}">
      <dsp:nvSpPr>
        <dsp:cNvPr id="0" name=""/>
        <dsp:cNvSpPr/>
      </dsp:nvSpPr>
      <dsp:spPr>
        <a:xfrm>
          <a:off x="2336444" y="2635059"/>
          <a:ext cx="1204598" cy="1900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42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b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(1 kg)</a:t>
          </a:r>
        </a:p>
      </dsp:txBody>
      <dsp:txXfrm>
        <a:off x="2336444" y="2635059"/>
        <a:ext cx="1204598" cy="1900326"/>
      </dsp:txXfrm>
    </dsp:sp>
    <dsp:sp modelId="{4FB8945B-95AD-4857-B914-6140C5838EE9}">
      <dsp:nvSpPr>
        <dsp:cNvPr id="0" name=""/>
        <dsp:cNvSpPr/>
      </dsp:nvSpPr>
      <dsp:spPr>
        <a:xfrm>
          <a:off x="3366883" y="1812340"/>
          <a:ext cx="348317" cy="3483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DCF85-668E-492B-992E-4F8DDBF62829}">
      <dsp:nvSpPr>
        <dsp:cNvPr id="0" name=""/>
        <dsp:cNvSpPr/>
      </dsp:nvSpPr>
      <dsp:spPr>
        <a:xfrm>
          <a:off x="3243031" y="1828812"/>
          <a:ext cx="1706948" cy="1013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66" tIns="0" rIns="0" bIns="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b="1" kern="12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2017-2020</a:t>
          </a:r>
          <a:br>
            <a:rPr lang="en-US" sz="16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(4-6 kg)</a:t>
          </a:r>
        </a:p>
      </dsp:txBody>
      <dsp:txXfrm>
        <a:off x="3243031" y="1828812"/>
        <a:ext cx="1706948" cy="1013462"/>
      </dsp:txXfrm>
    </dsp:sp>
    <dsp:sp modelId="{B696D6D5-F857-4365-93A9-0D51EF6541E0}">
      <dsp:nvSpPr>
        <dsp:cNvPr id="0" name=""/>
        <dsp:cNvSpPr/>
      </dsp:nvSpPr>
      <dsp:spPr>
        <a:xfrm>
          <a:off x="4716614" y="1271722"/>
          <a:ext cx="449910" cy="4499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5D46F-5426-45F3-9EFA-2B706FF795CD}">
      <dsp:nvSpPr>
        <dsp:cNvPr id="0" name=""/>
        <dsp:cNvSpPr/>
      </dsp:nvSpPr>
      <dsp:spPr>
        <a:xfrm>
          <a:off x="4941569" y="1496677"/>
          <a:ext cx="1451323" cy="303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398" tIns="0" rIns="0" bIns="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2013-2018</a:t>
          </a:r>
          <a:b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(50 kg)</a:t>
          </a:r>
        </a:p>
      </dsp:txBody>
      <dsp:txXfrm>
        <a:off x="4941569" y="1496677"/>
        <a:ext cx="1451323" cy="3038708"/>
      </dsp:txXfrm>
    </dsp:sp>
    <dsp:sp modelId="{F4181A40-4AB2-4F8F-8F73-5A020F4AC84E}">
      <dsp:nvSpPr>
        <dsp:cNvPr id="0" name=""/>
        <dsp:cNvSpPr/>
      </dsp:nvSpPr>
      <dsp:spPr>
        <a:xfrm>
          <a:off x="6106256" y="910705"/>
          <a:ext cx="573272" cy="5732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40980-5877-41A5-AFA3-33818C536DFD}">
      <dsp:nvSpPr>
        <dsp:cNvPr id="0" name=""/>
        <dsp:cNvSpPr/>
      </dsp:nvSpPr>
      <dsp:spPr>
        <a:xfrm>
          <a:off x="6400802" y="1034478"/>
          <a:ext cx="1451323" cy="333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76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2019-2023</a:t>
          </a:r>
          <a:b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(600 kg)</a:t>
          </a:r>
        </a:p>
      </dsp:txBody>
      <dsp:txXfrm>
        <a:off x="6400802" y="1034478"/>
        <a:ext cx="1451323" cy="33380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54136F-75D2-4C59-AADD-CE79CC68403E}" type="datetimeFigureOut">
              <a:rPr lang="en-US"/>
              <a:pPr>
                <a:defRPr/>
              </a:pPr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7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0CEB14-5F48-45DC-8601-0A510B14F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89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5B2CC9-48C3-440B-B71A-B90B6EBABAFA}" type="datetimeFigureOut">
              <a:rPr lang="vi-VN"/>
              <a:pPr>
                <a:defRPr/>
              </a:pPr>
              <a:t>07/10/2019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3"/>
            <a:ext cx="5608320" cy="418338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7"/>
            <a:ext cx="3037839" cy="464820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4FA95C-5A78-4C24-8B23-78118B2FD97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408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46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68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64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750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718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99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717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721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702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811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(Infrastructure…)</a:t>
            </a:r>
            <a:br>
              <a:rPr lang="en-US" baseline="0" dirty="0"/>
            </a:br>
            <a:r>
              <a:rPr lang="en-US" baseline="0" dirty="0"/>
              <a:t>- 600 or 1000 kg?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896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053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506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625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17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281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55818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988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641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202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23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419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66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9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776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7948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86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FA95C-5A78-4C24-8B23-78118B2FD977}" type="slidenum">
              <a:rPr lang="vi-VN" smtClean="0"/>
              <a:pPr>
                <a:defRPr/>
              </a:pPr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35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C48A-231A-4E64-92CD-2C47271865A9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ADF9-7BE6-4B4E-99FB-8B1EC2C6E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65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631C7-496B-454E-A56E-C6B57D433B54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7977F-5402-4F5D-97AA-A98FD3CCD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66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CE0D3-BB01-4FAD-BE45-F29558F32DDE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7CFE-9AA1-4EE7-BB93-56F13401B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64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2D12-2B54-411C-A34A-3605FACD62CD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09919-D48C-4316-A9E9-286DDED6F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3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7DCA7-7B24-4DE3-A05B-69E5569D9DBB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27EA-A7D6-47C9-AF2E-F5BC158BA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5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B22DA-F584-4BC9-8DF7-7498A1206489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C4A9-DC5E-4AC1-841E-B58A28172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0ACC2-D957-4434-88E4-4D8F5FA64F29}" type="datetime1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511F2-654D-40AD-8DE7-406D5AC7A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7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A9E5-7B9F-4D6D-9AEF-D9B92658DADC}" type="datetime1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1E85C-236C-4010-AF07-1A8FBA8D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791CE-4980-4018-9747-465ABC37E953}" type="datetime1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6388-1116-42B7-805B-9359797F6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11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0C92F-6CB6-4266-B75F-8C7DFF7BB0C7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6C81-A7AA-4C63-A0EC-2EA5397AC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40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A78A-11D7-411D-8110-4AFDC5AB4561}" type="datetime1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E6B68-5EE9-4335-BFE7-29F171BEE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6801"/>
            <a:ext cx="1468339" cy="655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12"/>
            <a:ext cx="1143000" cy="67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58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F4FC7-DF7B-459C-B742-5BF591F1D5AE}" type="datetime1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EBC610-5B33-4943-82CA-1C87EDCC9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eos-cube.org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https://vnsc.org.vn/wp-content/uploads/IMG_8074-600x450.jpg" TargetMode="Externa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diagramDrawing" Target="../diagrams/drawing4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15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6.png"/><Relationship Id="rId9" Type="http://schemas.openxmlformats.org/officeDocument/2006/relationships/diagramData" Target="../diagrams/data4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16" y="115190"/>
            <a:ext cx="1650084" cy="95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"/>
            <a:ext cx="1571249" cy="92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7800" y="4062905"/>
            <a:ext cx="9194116" cy="3023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2080" y="115190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Vietnam Academy of Science and Technology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VIETNAM NATIONAL SPACE CENTER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67677" flipH="1">
            <a:off x="78156" y="1330884"/>
            <a:ext cx="1032547" cy="105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6400800"/>
            <a:ext cx="391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Hanoi – Sep. 2019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228600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0"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INTRODUCTION TO</a:t>
            </a:r>
            <a:endParaRPr lang="en-US" altLang="en-US" sz="2800" b="1" dirty="0">
              <a:solidFill>
                <a:srgbClr val="F79646">
                  <a:lumMod val="75000"/>
                </a:srgbClr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Vietnam National Space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F3ADF9-7BE6-4B4E-99FB-8B1EC2C6E97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6" name="Picture 13" descr="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5" b="88745" l="4000" r="97818">
                        <a14:foregroundMark x1="39818" y1="10823" x2="33273" y2="9957"/>
                        <a14:foregroundMark x1="29273" y1="19481" x2="29273" y2="19481"/>
                        <a14:foregroundMark x1="69636" y1="12554" x2="69636" y2="12554"/>
                        <a14:foregroundMark x1="71818" y1="16883" x2="71818" y2="16883"/>
                        <a14:foregroundMark x1="63818" y1="11688" x2="63818" y2="11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56" y="4672505"/>
            <a:ext cx="4040367" cy="16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62729">
            <a:off x="7672444" y="1469012"/>
            <a:ext cx="1256722" cy="69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Space technology applications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3032165"/>
            <a:ext cx="4343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Rice crop monitoring in An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Giang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10" descr="rice%20crop%20map3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766763"/>
            <a:ext cx="2339563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1" descr="bt-k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124" y="858203"/>
            <a:ext cx="3607076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72" descr="APP101009N_Ri30M5_AG_Areas_Huye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39"/>
          <a:stretch>
            <a:fillRect/>
          </a:stretch>
        </p:blipFill>
        <p:spPr bwMode="auto">
          <a:xfrm>
            <a:off x="2438400" y="762000"/>
            <a:ext cx="2274942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953000" y="3052763"/>
            <a:ext cx="4343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Coastal zone erosion management</a:t>
            </a:r>
          </a:p>
        </p:txBody>
      </p:sp>
      <p:pic>
        <p:nvPicPr>
          <p:cNvPr id="16" name="Picture 15" descr="anh_NDVI_tohop3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435" y="4093547"/>
            <a:ext cx="876890" cy="201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62400"/>
            <a:ext cx="2255053" cy="217822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81000" y="6107429"/>
            <a:ext cx="56362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Forest mapping and monitoring in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dirty="0">
                <a:latin typeface="Arial" pitchFamily="34" charset="0"/>
                <a:cs typeface="Arial" pitchFamily="34" charset="0"/>
              </a:rPr>
              <a:t> Nguyen</a:t>
            </a:r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38290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648200" y="6121569"/>
            <a:ext cx="47980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Arial" pitchFamily="34" charset="0"/>
                <a:cs typeface="Arial" pitchFamily="34" charset="0"/>
              </a:rPr>
              <a:t>Flood monitoring </a:t>
            </a:r>
            <a:r>
              <a:rPr lang="vi-VN">
                <a:latin typeface="Arial" pitchFamily="34" charset="0"/>
                <a:cs typeface="Arial" pitchFamily="34" charset="0"/>
              </a:rPr>
              <a:t>at the Red River Delta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6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Vietnam Data Cube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03BF2-80DC-4824-B441-708535252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883248"/>
            <a:ext cx="4209806" cy="275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1394763-42EF-435E-B1E0-96AE8190D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1374" y="1068144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DF0D6083-4F10-4FB7-9A57-C1361AA44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48" y="2944569"/>
            <a:ext cx="1565352" cy="208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1B0FBF2-E8E8-406B-BDD3-26F34999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883247"/>
            <a:ext cx="2941456" cy="275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A7F597-4167-4E63-9DD4-51F31AF76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920" y="5220066"/>
            <a:ext cx="1224643" cy="131884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902C8AC-5C21-4023-89C5-667CCD82F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0000"/>
            <a:ext cx="6858000" cy="452596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Under CEOS activities (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8"/>
              </a:rPr>
              <a:t>http://ceos-cube.org/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Under developing with the technical support from </a:t>
            </a:r>
            <a:r>
              <a:rPr lang="en-US" sz="2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CSIRO (Australia)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IMSG (USA)</a:t>
            </a:r>
          </a:p>
          <a:p>
            <a:pPr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Application:</a:t>
            </a:r>
          </a:p>
          <a:p>
            <a:pPr lvl="1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Forest monitoring</a:t>
            </a:r>
          </a:p>
          <a:p>
            <a:pPr lvl="1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Rice crop monitoring</a:t>
            </a:r>
          </a:p>
          <a:p>
            <a:pPr lvl="1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Water quality</a:t>
            </a:r>
          </a:p>
          <a:p>
            <a:pPr lvl="1"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36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hangingPunct="1">
              <a:spcAft>
                <a:spcPts val="1000"/>
              </a:spcAft>
            </a:pPr>
            <a:r>
              <a:rPr lang="vi-VN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Space Science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2400" y="1654885"/>
            <a:ext cx="55559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Membership: 1 professor, 5 PhDs and 1 PhD student.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Published 15 articles in ISI journals. 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Data from major international installations (ALMA, NOEMA).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experience: 7 PhD (1 underway), 16 master theses, 13 graduation dissertations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International Collaborations with institutions from France, Southeast Asia and East Asia.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8585" y="890851"/>
            <a:ext cx="558641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Department of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AstroPhysics</a:t>
            </a:r>
            <a:endParaRPr lang="en-US" altLang="en-US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s://vnsc.org.vn/vn/uploads/about/vat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11430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IMG_8074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3725473"/>
            <a:ext cx="3200400" cy="239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0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 cooperation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001549"/>
            <a:ext cx="86106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VAST/VNSC is an official member of: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811" y="1676400"/>
            <a:ext cx="77897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on Earth Observations (GEO): 96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member since 2014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 on Earth Observation Satellites (CEOS): since 2012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Astronautical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Federation (IAF):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Academy of Astronautics (IAA): </a:t>
            </a:r>
            <a:r>
              <a:rPr lang="vi-VN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Asia-Pacific Regional Space Agency Forum (APRSAF)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Asia</a:t>
            </a:r>
          </a:p>
        </p:txBody>
      </p:sp>
      <p:pic>
        <p:nvPicPr>
          <p:cNvPr id="12" name="Picture 2" descr="http://vnsc.org.vn/uploads/news/2014_01/i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4876800" cy="20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vnsc.org.vn/uploads/news/2013_11/ce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2" y="4309795"/>
            <a:ext cx="3381178" cy="201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33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 cooperation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3011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NASA Administrator visited VNSC in Dec. 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599" y="3011269"/>
            <a:ext cx="441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Assistant US Secretary of State visited VNSC in Mar. 2014 &amp; Jul. 2015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643" y="589748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Meeting with Mr. K.  Kawai - Japan's House of Representatives (Dec.2015)</a:t>
            </a:r>
          </a:p>
        </p:txBody>
      </p:sp>
      <p:pic>
        <p:nvPicPr>
          <p:cNvPr id="21" name="Picture 3" descr="F:\2015\2015-07-13 Mr Frank Rose tham VNSC\DSC_3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9605"/>
          <a:stretch/>
        </p:blipFill>
        <p:spPr bwMode="auto">
          <a:xfrm>
            <a:off x="4419600" y="685800"/>
            <a:ext cx="448279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scription: nas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5300" b="14961"/>
          <a:stretch>
            <a:fillRect/>
          </a:stretch>
        </p:blipFill>
        <p:spPr bwMode="auto">
          <a:xfrm>
            <a:off x="82601" y="762000"/>
            <a:ext cx="4260799" cy="205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68825" y="586495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Arial" pitchFamily="34" charset="0"/>
                <a:cs typeface="Arial" pitchFamily="34" charset="0"/>
              </a:rPr>
              <a:t>Southeast Asia Astronomical Network</a:t>
            </a:r>
            <a:r>
              <a:rPr lang="en-US" dirty="0">
                <a:latin typeface="Arial" pitchFamily="34" charset="0"/>
                <a:cs typeface="Arial" pitchFamily="34" charset="0"/>
              </a:rPr>
              <a:t> in VNSC (Dec. 2016)</a:t>
            </a:r>
          </a:p>
        </p:txBody>
      </p:sp>
      <p:pic>
        <p:nvPicPr>
          <p:cNvPr id="24" name="Picture 5" descr="seaan2016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09" y="3749758"/>
            <a:ext cx="451778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Anh va Video VNSC\2015\anh chup voi NGhi si Nhat Ban 16 01 2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3"/>
          <a:stretch/>
        </p:blipFill>
        <p:spPr bwMode="auto">
          <a:xfrm>
            <a:off x="310791" y="3681599"/>
            <a:ext cx="3956409" cy="20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4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 cooperation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" y="1001549"/>
            <a:ext cx="861060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VNSC signed MOUs with: </a:t>
            </a:r>
          </a:p>
        </p:txBody>
      </p:sp>
      <p:sp>
        <p:nvSpPr>
          <p:cNvPr id="7" name="TextBox 19"/>
          <p:cNvSpPr txBox="1"/>
          <p:nvPr/>
        </p:nvSpPr>
        <p:spPr>
          <a:xfrm>
            <a:off x="1143000" y="1741651"/>
            <a:ext cx="784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Japan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(JAXA, METI/HIDA; JAMSS, Universities, Asian Microsatellite Consortium)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USA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(IMSG, University of Maryland)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Australia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(CSIRO)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France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(IRD, CNES)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Netherland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(Netherlands Space Office)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Thailand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(NARIT)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Korea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(KARI)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Israel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(IAI, DRD)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6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22" name="Content Placeholder 6"/>
          <p:cNvSpPr>
            <a:spLocks noGrp="1"/>
          </p:cNvSpPr>
          <p:nvPr>
            <p:ph idx="1"/>
          </p:nvPr>
        </p:nvSpPr>
        <p:spPr>
          <a:xfrm>
            <a:off x="0" y="744537"/>
            <a:ext cx="9144000" cy="123666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1800" b="1" dirty="0">
                <a:latin typeface="Arial" pitchFamily="34" charset="0"/>
                <a:cs typeface="Arial" pitchFamily="34" charset="0"/>
              </a:rPr>
              <a:t>Space Science and Technology Education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Undergraduate in Aerospace Engineering at Vietnam National University, Hanoi - VNU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Undergraduate and Graduate Course in Space &amp; Application at University of Science and Technology of Ha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Noi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USTH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Undergraduate Course in Space Engineering at International University, Vietnam National University in Ho Chi Minh city</a:t>
            </a:r>
          </a:p>
          <a:p>
            <a:pPr lvl="1">
              <a:lnSpc>
                <a:spcPct val="140000"/>
              </a:lnSpc>
              <a:spcBef>
                <a:spcPts val="0"/>
              </a:spcBef>
            </a:pP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University of Tokyo, Tohoku University, Hokkaido University, Keio University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and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Kyushu Institute of Technology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215376"/>
            <a:ext cx="3200400" cy="24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74" y="4281625"/>
            <a:ext cx="3515852" cy="23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7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-762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vi-VN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 Education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creen Shot 2017-03-20 at 4.02.1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" y="1386074"/>
            <a:ext cx="1600199" cy="2385826"/>
          </a:xfrm>
          <a:prstGeom prst="rect">
            <a:avLst/>
          </a:prstGeom>
        </p:spPr>
      </p:pic>
      <p:pic>
        <p:nvPicPr>
          <p:cNvPr id="10" name="Picture 9" descr="Screen Shot 2017-03-20 at 4.02.2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56" y="647700"/>
            <a:ext cx="2672985" cy="1905000"/>
          </a:xfrm>
          <a:prstGeom prst="rect">
            <a:avLst/>
          </a:prstGeom>
        </p:spPr>
      </p:pic>
      <p:pic>
        <p:nvPicPr>
          <p:cNvPr id="11" name="Picture 10" descr="Screen Shot 2017-03-20 at 4.02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" y="4381500"/>
            <a:ext cx="2495725" cy="1828800"/>
          </a:xfrm>
          <a:prstGeom prst="rect">
            <a:avLst/>
          </a:prstGeom>
        </p:spPr>
      </p:pic>
      <p:pic>
        <p:nvPicPr>
          <p:cNvPr id="12" name="Picture 11" descr="Screen Shot 2017-03-20 at 4.02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56" y="2969221"/>
            <a:ext cx="2819400" cy="1869479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395943" y="3729811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1" dirty="0"/>
              <a:t>STEM Day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523929" y="6193971"/>
            <a:ext cx="1407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1"/>
              <a:t>GLOBE </a:t>
            </a:r>
            <a:r>
              <a:rPr lang="en-US" b="1" dirty="0"/>
              <a:t>Program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2575916" y="23622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b="1" dirty="0"/>
          </a:p>
          <a:p>
            <a:pPr algn="ctr"/>
            <a:r>
              <a:rPr lang="en-US" b="1" dirty="0"/>
              <a:t>Space Day</a:t>
            </a:r>
          </a:p>
        </p:txBody>
      </p:sp>
      <p:sp>
        <p:nvSpPr>
          <p:cNvPr id="21" name="TextBox 13"/>
          <p:cNvSpPr txBox="1"/>
          <p:nvPr/>
        </p:nvSpPr>
        <p:spPr>
          <a:xfrm>
            <a:off x="2727830" y="4828401"/>
            <a:ext cx="1656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1"/>
              <a:t>CanSat</a:t>
            </a:r>
            <a:r>
              <a:rPr lang="en-US" b="1" dirty="0"/>
              <a:t> Competition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13E6818-32DB-444A-8052-A8D85BAA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78" y="851020"/>
            <a:ext cx="4211296" cy="2995519"/>
          </a:xfrm>
          <a:prstGeom prst="rect">
            <a:avLst/>
          </a:prstGeom>
        </p:spPr>
      </p:pic>
      <p:pic>
        <p:nvPicPr>
          <p:cNvPr id="17" name="図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2787" r="12401"/>
          <a:stretch/>
        </p:blipFill>
        <p:spPr>
          <a:xfrm>
            <a:off x="5029200" y="4038600"/>
            <a:ext cx="3628163" cy="2433498"/>
          </a:xfrm>
          <a:prstGeom prst="rect">
            <a:avLst/>
          </a:prstGeom>
        </p:spPr>
      </p:pic>
      <p:sp>
        <p:nvSpPr>
          <p:cNvPr id="22" name="TextBox 14"/>
          <p:cNvSpPr txBox="1"/>
          <p:nvPr/>
        </p:nvSpPr>
        <p:spPr>
          <a:xfrm>
            <a:off x="6004619" y="35930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 baseline="-250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700" b="1" dirty="0">
                <a:solidFill>
                  <a:srgbClr val="FF0000"/>
                </a:solidFill>
              </a:rPr>
              <a:t>Space Museum</a:t>
            </a:r>
          </a:p>
        </p:txBody>
      </p:sp>
    </p:spTree>
    <p:extLst>
      <p:ext uri="{BB962C8B-B14F-4D97-AF65-F5344CB8AC3E}">
        <p14:creationId xmlns:p14="http://schemas.microsoft.com/office/powerpoint/2010/main" val="211037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AutoShape 2" descr="https://scontent-a-hkg.xx.fbcdn.net/hphotos-xaf1/v/t1.0-9/10734106_783315931714922_521624339843887793_n.jpg?oh=f087ff53edfbc16d0b58485459d53a46&amp;oe=5504A5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4648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Vietnam Space Center Project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2708" r="12870" b="28125"/>
          <a:stretch/>
        </p:blipFill>
        <p:spPr bwMode="auto">
          <a:xfrm>
            <a:off x="1595689" y="1863435"/>
            <a:ext cx="6024311" cy="22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85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990600"/>
            <a:ext cx="9144000" cy="5219700"/>
            <a:chOff x="838200" y="1066800"/>
            <a:chExt cx="9144000" cy="5219700"/>
          </a:xfrm>
        </p:grpSpPr>
        <p:sp>
          <p:nvSpPr>
            <p:cNvPr id="12" name="Rectangle 11"/>
            <p:cNvSpPr/>
            <p:nvPr/>
          </p:nvSpPr>
          <p:spPr>
            <a:xfrm>
              <a:off x="838200" y="1066800"/>
              <a:ext cx="8229600" cy="5219700"/>
            </a:xfrm>
            <a:prstGeom prst="rect">
              <a:avLst/>
            </a:prstGeom>
            <a:ln>
              <a:noFill/>
            </a:ln>
          </p:spPr>
        </p:sp>
        <p:sp>
          <p:nvSpPr>
            <p:cNvPr id="16" name="Freeform 15"/>
            <p:cNvSpPr/>
            <p:nvPr/>
          </p:nvSpPr>
          <p:spPr>
            <a:xfrm>
              <a:off x="4477653" y="1447524"/>
              <a:ext cx="1830881" cy="1801850"/>
            </a:xfrm>
            <a:custGeom>
              <a:avLst/>
              <a:gdLst>
                <a:gd name="connsiteX0" fmla="*/ 0 w 1632132"/>
                <a:gd name="connsiteY0" fmla="*/ 785757 h 1571513"/>
                <a:gd name="connsiteX1" fmla="*/ 392878 w 1632132"/>
                <a:gd name="connsiteY1" fmla="*/ 0 h 1571513"/>
                <a:gd name="connsiteX2" fmla="*/ 1239254 w 1632132"/>
                <a:gd name="connsiteY2" fmla="*/ 0 h 1571513"/>
                <a:gd name="connsiteX3" fmla="*/ 1632132 w 1632132"/>
                <a:gd name="connsiteY3" fmla="*/ 785757 h 1571513"/>
                <a:gd name="connsiteX4" fmla="*/ 1239254 w 1632132"/>
                <a:gd name="connsiteY4" fmla="*/ 1571513 h 1571513"/>
                <a:gd name="connsiteX5" fmla="*/ 392878 w 1632132"/>
                <a:gd name="connsiteY5" fmla="*/ 1571513 h 1571513"/>
                <a:gd name="connsiteX6" fmla="*/ 0 w 1632132"/>
                <a:gd name="connsiteY6" fmla="*/ 785757 h 157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2132" h="1571513">
                  <a:moveTo>
                    <a:pt x="816065" y="0"/>
                  </a:moveTo>
                  <a:lnTo>
                    <a:pt x="1632131" y="378286"/>
                  </a:lnTo>
                  <a:lnTo>
                    <a:pt x="1632131" y="1193227"/>
                  </a:lnTo>
                  <a:lnTo>
                    <a:pt x="816065" y="1571513"/>
                  </a:lnTo>
                  <a:lnTo>
                    <a:pt x="1" y="1193227"/>
                  </a:lnTo>
                  <a:lnTo>
                    <a:pt x="1" y="378286"/>
                  </a:lnTo>
                  <a:lnTo>
                    <a:pt x="816065" y="0"/>
                  </a:lnTo>
                  <a:close/>
                </a:path>
              </a:pathLst>
            </a:custGeom>
            <a:blipFill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5635" tIns="335551" rIns="325636" bIns="335550" numCol="1" spcCol="1270" anchor="ctr" anchorCtr="0">
              <a:noAutofit/>
            </a:bodyPr>
            <a:lstStyle/>
            <a:p>
              <a:pPr lvl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Satellite </a:t>
              </a:r>
              <a:r>
                <a:rPr lang="en-US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190202" y="1718528"/>
              <a:ext cx="3791998" cy="1140421"/>
            </a:xfrm>
            <a:custGeom>
              <a:avLst/>
              <a:gdLst>
                <a:gd name="connsiteX0" fmla="*/ 0 w 2003691"/>
                <a:gd name="connsiteY0" fmla="*/ 190074 h 1140421"/>
                <a:gd name="connsiteX1" fmla="*/ 190074 w 2003691"/>
                <a:gd name="connsiteY1" fmla="*/ 0 h 1140421"/>
                <a:gd name="connsiteX2" fmla="*/ 333949 w 2003691"/>
                <a:gd name="connsiteY2" fmla="*/ 0 h 1140421"/>
                <a:gd name="connsiteX3" fmla="*/ 333949 w 2003691"/>
                <a:gd name="connsiteY3" fmla="*/ 0 h 1140421"/>
                <a:gd name="connsiteX4" fmla="*/ 834871 w 2003691"/>
                <a:gd name="connsiteY4" fmla="*/ 0 h 1140421"/>
                <a:gd name="connsiteX5" fmla="*/ 1813617 w 2003691"/>
                <a:gd name="connsiteY5" fmla="*/ 0 h 1140421"/>
                <a:gd name="connsiteX6" fmla="*/ 2003691 w 2003691"/>
                <a:gd name="connsiteY6" fmla="*/ 190074 h 1140421"/>
                <a:gd name="connsiteX7" fmla="*/ 2003691 w 2003691"/>
                <a:gd name="connsiteY7" fmla="*/ 665246 h 1140421"/>
                <a:gd name="connsiteX8" fmla="*/ 2003691 w 2003691"/>
                <a:gd name="connsiteY8" fmla="*/ 665246 h 1140421"/>
                <a:gd name="connsiteX9" fmla="*/ 2003691 w 2003691"/>
                <a:gd name="connsiteY9" fmla="*/ 950351 h 1140421"/>
                <a:gd name="connsiteX10" fmla="*/ 2003691 w 2003691"/>
                <a:gd name="connsiteY10" fmla="*/ 950347 h 1140421"/>
                <a:gd name="connsiteX11" fmla="*/ 1813617 w 2003691"/>
                <a:gd name="connsiteY11" fmla="*/ 1140421 h 1140421"/>
                <a:gd name="connsiteX12" fmla="*/ 834871 w 2003691"/>
                <a:gd name="connsiteY12" fmla="*/ 1140421 h 1140421"/>
                <a:gd name="connsiteX13" fmla="*/ 584417 w 2003691"/>
                <a:gd name="connsiteY13" fmla="*/ 1282974 h 1140421"/>
                <a:gd name="connsiteX14" fmla="*/ 333949 w 2003691"/>
                <a:gd name="connsiteY14" fmla="*/ 1140421 h 1140421"/>
                <a:gd name="connsiteX15" fmla="*/ 190074 w 2003691"/>
                <a:gd name="connsiteY15" fmla="*/ 1140421 h 1140421"/>
                <a:gd name="connsiteX16" fmla="*/ 0 w 2003691"/>
                <a:gd name="connsiteY16" fmla="*/ 950347 h 1140421"/>
                <a:gd name="connsiteX17" fmla="*/ 0 w 2003691"/>
                <a:gd name="connsiteY17" fmla="*/ 950351 h 1140421"/>
                <a:gd name="connsiteX18" fmla="*/ 0 w 2003691"/>
                <a:gd name="connsiteY18" fmla="*/ 665246 h 1140421"/>
                <a:gd name="connsiteX19" fmla="*/ 0 w 2003691"/>
                <a:gd name="connsiteY19" fmla="*/ 665246 h 1140421"/>
                <a:gd name="connsiteX20" fmla="*/ 0 w 2003691"/>
                <a:gd name="connsiteY20" fmla="*/ 190074 h 114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03691" h="1140421">
                  <a:moveTo>
                    <a:pt x="0" y="190074"/>
                  </a:moveTo>
                  <a:cubicBezTo>
                    <a:pt x="0" y="85099"/>
                    <a:pt x="85099" y="0"/>
                    <a:pt x="190074" y="0"/>
                  </a:cubicBezTo>
                  <a:lnTo>
                    <a:pt x="333949" y="0"/>
                  </a:lnTo>
                  <a:lnTo>
                    <a:pt x="333949" y="0"/>
                  </a:lnTo>
                  <a:lnTo>
                    <a:pt x="834871" y="0"/>
                  </a:lnTo>
                  <a:lnTo>
                    <a:pt x="1813617" y="0"/>
                  </a:lnTo>
                  <a:cubicBezTo>
                    <a:pt x="1918592" y="0"/>
                    <a:pt x="2003691" y="85099"/>
                    <a:pt x="2003691" y="190074"/>
                  </a:cubicBezTo>
                  <a:lnTo>
                    <a:pt x="2003691" y="665246"/>
                  </a:lnTo>
                  <a:lnTo>
                    <a:pt x="2003691" y="665246"/>
                  </a:lnTo>
                  <a:lnTo>
                    <a:pt x="2003691" y="950351"/>
                  </a:lnTo>
                  <a:lnTo>
                    <a:pt x="2003691" y="950347"/>
                  </a:lnTo>
                  <a:cubicBezTo>
                    <a:pt x="2003691" y="1055322"/>
                    <a:pt x="1918592" y="1140421"/>
                    <a:pt x="1813617" y="1140421"/>
                  </a:cubicBezTo>
                  <a:lnTo>
                    <a:pt x="834871" y="1140421"/>
                  </a:lnTo>
                  <a:lnTo>
                    <a:pt x="584417" y="1282974"/>
                  </a:lnTo>
                  <a:lnTo>
                    <a:pt x="333949" y="1140421"/>
                  </a:lnTo>
                  <a:lnTo>
                    <a:pt x="190074" y="1140421"/>
                  </a:lnTo>
                  <a:cubicBezTo>
                    <a:pt x="85099" y="1140421"/>
                    <a:pt x="0" y="1055322"/>
                    <a:pt x="0" y="950347"/>
                  </a:cubicBezTo>
                  <a:lnTo>
                    <a:pt x="0" y="950351"/>
                  </a:lnTo>
                  <a:lnTo>
                    <a:pt x="0" y="665246"/>
                  </a:lnTo>
                  <a:lnTo>
                    <a:pt x="0" y="665246"/>
                  </a:lnTo>
                  <a:lnTo>
                    <a:pt x="0" y="190074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631" tIns="116631" rIns="116631" bIns="116631" numCol="1" spcCol="1270" anchor="ctr" anchorCtr="0">
              <a:noAutofit/>
            </a:bodyPr>
            <a:lstStyle/>
            <a:p>
              <a:pPr lvl="0" algn="l" defTabSz="7112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LOTUSat</a:t>
              </a: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600" b="1" kern="1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(570 kg)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712929" y="1326924"/>
              <a:ext cx="239134" cy="274866"/>
            </a:xfrm>
            <a:custGeom>
              <a:avLst/>
              <a:gdLst>
                <a:gd name="connsiteX0" fmla="*/ 0 w 274866"/>
                <a:gd name="connsiteY0" fmla="*/ 119567 h 239134"/>
                <a:gd name="connsiteX1" fmla="*/ 59784 w 274866"/>
                <a:gd name="connsiteY1" fmla="*/ 0 h 239134"/>
                <a:gd name="connsiteX2" fmla="*/ 215083 w 274866"/>
                <a:gd name="connsiteY2" fmla="*/ 0 h 239134"/>
                <a:gd name="connsiteX3" fmla="*/ 274866 w 274866"/>
                <a:gd name="connsiteY3" fmla="*/ 119567 h 239134"/>
                <a:gd name="connsiteX4" fmla="*/ 215083 w 274866"/>
                <a:gd name="connsiteY4" fmla="*/ 239134 h 239134"/>
                <a:gd name="connsiteX5" fmla="*/ 59784 w 274866"/>
                <a:gd name="connsiteY5" fmla="*/ 239134 h 239134"/>
                <a:gd name="connsiteX6" fmla="*/ 0 w 274866"/>
                <a:gd name="connsiteY6" fmla="*/ 119567 h 2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66" h="239134">
                  <a:moveTo>
                    <a:pt x="137433" y="0"/>
                  </a:moveTo>
                  <a:lnTo>
                    <a:pt x="274865" y="52012"/>
                  </a:lnTo>
                  <a:lnTo>
                    <a:pt x="274865" y="187122"/>
                  </a:lnTo>
                  <a:lnTo>
                    <a:pt x="137433" y="239134"/>
                  </a:lnTo>
                  <a:lnTo>
                    <a:pt x="1" y="187122"/>
                  </a:lnTo>
                  <a:lnTo>
                    <a:pt x="1" y="52012"/>
                  </a:lnTo>
                  <a:lnTo>
                    <a:pt x="137433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265" tIns="42833" rIns="37265" bIns="4283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604238" y="2907742"/>
              <a:ext cx="1775611" cy="1892858"/>
            </a:xfrm>
            <a:custGeom>
              <a:avLst/>
              <a:gdLst>
                <a:gd name="connsiteX0" fmla="*/ 0 w 1777795"/>
                <a:gd name="connsiteY0" fmla="*/ 833372 h 1666744"/>
                <a:gd name="connsiteX1" fmla="*/ 416686 w 1777795"/>
                <a:gd name="connsiteY1" fmla="*/ 0 h 1666744"/>
                <a:gd name="connsiteX2" fmla="*/ 1361109 w 1777795"/>
                <a:gd name="connsiteY2" fmla="*/ 0 h 1666744"/>
                <a:gd name="connsiteX3" fmla="*/ 1777795 w 1777795"/>
                <a:gd name="connsiteY3" fmla="*/ 833372 h 1666744"/>
                <a:gd name="connsiteX4" fmla="*/ 1361109 w 1777795"/>
                <a:gd name="connsiteY4" fmla="*/ 1666744 h 1666744"/>
                <a:gd name="connsiteX5" fmla="*/ 416686 w 1777795"/>
                <a:gd name="connsiteY5" fmla="*/ 1666744 h 1666744"/>
                <a:gd name="connsiteX6" fmla="*/ 0 w 1777795"/>
                <a:gd name="connsiteY6" fmla="*/ 833372 h 166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7795" h="1666744">
                  <a:moveTo>
                    <a:pt x="888898" y="0"/>
                  </a:moveTo>
                  <a:lnTo>
                    <a:pt x="1777794" y="390658"/>
                  </a:lnTo>
                  <a:lnTo>
                    <a:pt x="1777794" y="1276086"/>
                  </a:lnTo>
                  <a:lnTo>
                    <a:pt x="888898" y="1666744"/>
                  </a:lnTo>
                  <a:lnTo>
                    <a:pt x="1" y="1276086"/>
                  </a:lnTo>
                  <a:lnTo>
                    <a:pt x="1" y="390658"/>
                  </a:lnTo>
                  <a:lnTo>
                    <a:pt x="88889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7694" tIns="355626" rIns="337695" bIns="355625" numCol="1" spcCol="1270" anchor="ctr" anchorCtr="0">
              <a:noAutofit/>
            </a:bodyPr>
            <a:lstStyle/>
            <a:p>
              <a:pPr lvl="0" algn="ctr" defTabSz="800100">
                <a:lnSpc>
                  <a:spcPct val="120000"/>
                </a:lnSpc>
                <a:spcAft>
                  <a:spcPct val="35000"/>
                </a:spcAft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Human Resource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10124" y="3537579"/>
              <a:ext cx="2188014" cy="770660"/>
            </a:xfrm>
            <a:custGeom>
              <a:avLst/>
              <a:gdLst>
                <a:gd name="connsiteX0" fmla="*/ 0 w 2188014"/>
                <a:gd name="connsiteY0" fmla="*/ 0 h 1731325"/>
                <a:gd name="connsiteX1" fmla="*/ 2188014 w 2188014"/>
                <a:gd name="connsiteY1" fmla="*/ 0 h 1731325"/>
                <a:gd name="connsiteX2" fmla="*/ 2188014 w 2188014"/>
                <a:gd name="connsiteY2" fmla="*/ 1731325 h 1731325"/>
                <a:gd name="connsiteX3" fmla="*/ 0 w 2188014"/>
                <a:gd name="connsiteY3" fmla="*/ 1731325 h 1731325"/>
                <a:gd name="connsiteX4" fmla="*/ 0 w 2188014"/>
                <a:gd name="connsiteY4" fmla="*/ 0 h 173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8014" h="1731325">
                  <a:moveTo>
                    <a:pt x="0" y="0"/>
                  </a:moveTo>
                  <a:lnTo>
                    <a:pt x="2188014" y="0"/>
                  </a:lnTo>
                  <a:lnTo>
                    <a:pt x="2188014" y="1731325"/>
                  </a:lnTo>
                  <a:lnTo>
                    <a:pt x="0" y="17313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120000"/>
                </a:lnSpc>
                <a:spcAft>
                  <a:spcPct val="350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Capacity Building  for </a:t>
              </a:r>
            </a:p>
            <a:p>
              <a:pPr lvl="0" algn="r" defTabSz="711200">
                <a:lnSpc>
                  <a:spcPct val="120000"/>
                </a:lnSpc>
                <a:spcAft>
                  <a:spcPct val="35000"/>
                </a:spcAft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Satellite Development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564975" y="3400146"/>
              <a:ext cx="239134" cy="274866"/>
            </a:xfrm>
            <a:custGeom>
              <a:avLst/>
              <a:gdLst>
                <a:gd name="connsiteX0" fmla="*/ 0 w 274866"/>
                <a:gd name="connsiteY0" fmla="*/ 119567 h 239134"/>
                <a:gd name="connsiteX1" fmla="*/ 59784 w 274866"/>
                <a:gd name="connsiteY1" fmla="*/ 0 h 239134"/>
                <a:gd name="connsiteX2" fmla="*/ 215083 w 274866"/>
                <a:gd name="connsiteY2" fmla="*/ 0 h 239134"/>
                <a:gd name="connsiteX3" fmla="*/ 274866 w 274866"/>
                <a:gd name="connsiteY3" fmla="*/ 119567 h 239134"/>
                <a:gd name="connsiteX4" fmla="*/ 215083 w 274866"/>
                <a:gd name="connsiteY4" fmla="*/ 239134 h 239134"/>
                <a:gd name="connsiteX5" fmla="*/ 59784 w 274866"/>
                <a:gd name="connsiteY5" fmla="*/ 239134 h 239134"/>
                <a:gd name="connsiteX6" fmla="*/ 0 w 274866"/>
                <a:gd name="connsiteY6" fmla="*/ 119567 h 2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66" h="239134">
                  <a:moveTo>
                    <a:pt x="137433" y="0"/>
                  </a:moveTo>
                  <a:lnTo>
                    <a:pt x="274865" y="52012"/>
                  </a:lnTo>
                  <a:lnTo>
                    <a:pt x="274865" y="187122"/>
                  </a:lnTo>
                  <a:lnTo>
                    <a:pt x="137433" y="239134"/>
                  </a:lnTo>
                  <a:lnTo>
                    <a:pt x="1" y="187122"/>
                  </a:lnTo>
                  <a:lnTo>
                    <a:pt x="1" y="52012"/>
                  </a:lnTo>
                  <a:lnTo>
                    <a:pt x="137433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265" tIns="42833" rIns="37265" bIns="4283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33116" y="2920583"/>
              <a:ext cx="1699378" cy="1892857"/>
            </a:xfrm>
            <a:custGeom>
              <a:avLst/>
              <a:gdLst>
                <a:gd name="connsiteX0" fmla="*/ 0 w 1892857"/>
                <a:gd name="connsiteY0" fmla="*/ 822884 h 1645767"/>
                <a:gd name="connsiteX1" fmla="*/ 411442 w 1892857"/>
                <a:gd name="connsiteY1" fmla="*/ 0 h 1645767"/>
                <a:gd name="connsiteX2" fmla="*/ 1481415 w 1892857"/>
                <a:gd name="connsiteY2" fmla="*/ 0 h 1645767"/>
                <a:gd name="connsiteX3" fmla="*/ 1892857 w 1892857"/>
                <a:gd name="connsiteY3" fmla="*/ 822884 h 1645767"/>
                <a:gd name="connsiteX4" fmla="*/ 1481415 w 1892857"/>
                <a:gd name="connsiteY4" fmla="*/ 1645767 h 1645767"/>
                <a:gd name="connsiteX5" fmla="*/ 411442 w 1892857"/>
                <a:gd name="connsiteY5" fmla="*/ 1645767 h 1645767"/>
                <a:gd name="connsiteX6" fmla="*/ 0 w 1892857"/>
                <a:gd name="connsiteY6" fmla="*/ 822884 h 164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2857" h="1645767">
                  <a:moveTo>
                    <a:pt x="946428" y="0"/>
                  </a:moveTo>
                  <a:lnTo>
                    <a:pt x="1892857" y="357733"/>
                  </a:lnTo>
                  <a:lnTo>
                    <a:pt x="1892857" y="1288034"/>
                  </a:lnTo>
                  <a:lnTo>
                    <a:pt x="946428" y="1645767"/>
                  </a:lnTo>
                  <a:lnTo>
                    <a:pt x="0" y="1288034"/>
                  </a:lnTo>
                  <a:lnTo>
                    <a:pt x="0" y="357733"/>
                  </a:lnTo>
                  <a:lnTo>
                    <a:pt x="946428" y="0"/>
                  </a:lnTo>
                  <a:close/>
                </a:path>
              </a:pathLst>
            </a:custGeom>
            <a:blipFill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972" tIns="363465" rIns="324972" bIns="363465" numCol="1" spcCol="1270" anchor="ctr" anchorCtr="0">
              <a:noAutofit/>
            </a:bodyPr>
            <a:lstStyle/>
            <a:p>
              <a:pPr lvl="0" algn="ctr" defTabSz="800100">
                <a:lnSpc>
                  <a:spcPct val="120000"/>
                </a:lnSpc>
                <a:spcAft>
                  <a:spcPct val="35000"/>
                </a:spcAft>
              </a:pP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Infrastru-cture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/ Facilities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7132494" y="3537579"/>
              <a:ext cx="2697305" cy="1138947"/>
            </a:xfrm>
            <a:custGeom>
              <a:avLst/>
              <a:gdLst>
                <a:gd name="connsiteX0" fmla="*/ 0 w 1935304"/>
                <a:gd name="connsiteY0" fmla="*/ 0 h 453382"/>
                <a:gd name="connsiteX1" fmla="*/ 1935304 w 1935304"/>
                <a:gd name="connsiteY1" fmla="*/ 0 h 453382"/>
                <a:gd name="connsiteX2" fmla="*/ 1935304 w 1935304"/>
                <a:gd name="connsiteY2" fmla="*/ 453382 h 453382"/>
                <a:gd name="connsiteX3" fmla="*/ 0 w 1935304"/>
                <a:gd name="connsiteY3" fmla="*/ 453382 h 453382"/>
                <a:gd name="connsiteX4" fmla="*/ 0 w 1935304"/>
                <a:gd name="connsiteY4" fmla="*/ 0 h 45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304" h="453382">
                  <a:moveTo>
                    <a:pt x="1935304" y="1"/>
                  </a:moveTo>
                  <a:lnTo>
                    <a:pt x="0" y="1"/>
                  </a:lnTo>
                  <a:lnTo>
                    <a:pt x="0" y="453381"/>
                  </a:lnTo>
                  <a:lnTo>
                    <a:pt x="1935304" y="453381"/>
                  </a:lnTo>
                  <a:lnTo>
                    <a:pt x="1935304" y="1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12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R&amp;D equipment and AIT facilities for small satellites </a:t>
              </a:r>
              <a:r>
                <a:rPr lang="vi-VN" sz="1600" b="1" dirty="0">
                  <a:solidFill>
                    <a:srgbClr val="CC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 to </a:t>
              </a:r>
              <a:r>
                <a:rPr lang="en-US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 </a:t>
              </a:r>
              <a:r>
                <a:rPr lang="vi-VN" sz="1600" b="1" dirty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lang="en-US" sz="1600" b="1" kern="1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5516350" y="5210462"/>
              <a:ext cx="239134" cy="274866"/>
            </a:xfrm>
            <a:custGeom>
              <a:avLst/>
              <a:gdLst>
                <a:gd name="connsiteX0" fmla="*/ 0 w 274866"/>
                <a:gd name="connsiteY0" fmla="*/ 119567 h 239134"/>
                <a:gd name="connsiteX1" fmla="*/ 59784 w 274866"/>
                <a:gd name="connsiteY1" fmla="*/ 0 h 239134"/>
                <a:gd name="connsiteX2" fmla="*/ 215083 w 274866"/>
                <a:gd name="connsiteY2" fmla="*/ 0 h 239134"/>
                <a:gd name="connsiteX3" fmla="*/ 274866 w 274866"/>
                <a:gd name="connsiteY3" fmla="*/ 119567 h 239134"/>
                <a:gd name="connsiteX4" fmla="*/ 215083 w 274866"/>
                <a:gd name="connsiteY4" fmla="*/ 239134 h 239134"/>
                <a:gd name="connsiteX5" fmla="*/ 59784 w 274866"/>
                <a:gd name="connsiteY5" fmla="*/ 239134 h 239134"/>
                <a:gd name="connsiteX6" fmla="*/ 0 w 274866"/>
                <a:gd name="connsiteY6" fmla="*/ 119567 h 23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866" h="239134">
                  <a:moveTo>
                    <a:pt x="137433" y="0"/>
                  </a:moveTo>
                  <a:lnTo>
                    <a:pt x="274865" y="52012"/>
                  </a:lnTo>
                  <a:lnTo>
                    <a:pt x="274865" y="187122"/>
                  </a:lnTo>
                  <a:lnTo>
                    <a:pt x="137433" y="239134"/>
                  </a:lnTo>
                  <a:lnTo>
                    <a:pt x="1" y="187122"/>
                  </a:lnTo>
                  <a:lnTo>
                    <a:pt x="1" y="52012"/>
                  </a:lnTo>
                  <a:lnTo>
                    <a:pt x="137433" y="0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265" tIns="42833" rIns="37265" bIns="42833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</p:grpSp>
      <p:pic>
        <p:nvPicPr>
          <p:cNvPr id="25" name="Picture 10" descr="D:\PHOTO\Le chia tay 06 09 2013\Lanh dao Trung tam Ve tinh Quoc gia cung 11 can bo duoc cu di ho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/>
          <a:stretch/>
        </p:blipFill>
        <p:spPr bwMode="auto">
          <a:xfrm>
            <a:off x="590608" y="4738022"/>
            <a:ext cx="2340552" cy="134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VNSC\Photo\VNSC_CGs\Birdseye_from_Sout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3976" r="1619" b="4970"/>
          <a:stretch/>
        </p:blipFill>
        <p:spPr bwMode="auto">
          <a:xfrm>
            <a:off x="5911190" y="4724400"/>
            <a:ext cx="3004210" cy="17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75" y="846733"/>
            <a:ext cx="1347025" cy="133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94202" y="814626"/>
            <a:ext cx="69923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marL="342900" indent="-342900"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083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lvl="1" indent="-342900" algn="just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vi-VN" sz="2000" b="1" dirty="0">
                <a:solidFill>
                  <a:srgbClr val="FF0000"/>
                </a:solidFill>
                <a:latin typeface="Arial" charset="0"/>
              </a:rPr>
              <a:t>Total Investment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sz="2000" dirty="0">
                <a:solidFill>
                  <a:srgbClr val="0070C0"/>
                </a:solidFill>
                <a:latin typeface="Arial" charset="0"/>
              </a:rPr>
              <a:t>310 mil. USD (ODA &amp; Counterpart fund)</a:t>
            </a:r>
          </a:p>
          <a:p>
            <a:pPr algn="just" eaLnBrk="0" hangingPunct="0">
              <a:spcAft>
                <a:spcPts val="0"/>
              </a:spcAft>
              <a:buFont typeface="Wingdings" pitchFamily="2" charset="2"/>
              <a:buChar char="Ø"/>
            </a:pPr>
            <a:r>
              <a:rPr lang="vi-VN" sz="2000" b="1" dirty="0">
                <a:solidFill>
                  <a:srgbClr val="FF0000"/>
                </a:solidFill>
                <a:latin typeface="Arial" charset="0"/>
              </a:rPr>
              <a:t>Implementation timeline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sz="2000" dirty="0">
                <a:solidFill>
                  <a:srgbClr val="0070C0"/>
                </a:solidFill>
                <a:latin typeface="Arial" charset="0"/>
              </a:rPr>
              <a:t>2012 to 2023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Vietnam Space Center Project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5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884499"/>
              </p:ext>
            </p:extLst>
          </p:nvPr>
        </p:nvGraphicFramePr>
        <p:xfrm>
          <a:off x="1143000" y="1447800"/>
          <a:ext cx="7162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81418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Vietnam Space Center Project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anh PTT Nguyen Thien Nhan 08 04 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0" y="858984"/>
            <a:ext cx="3759137" cy="201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343400" y="838200"/>
            <a:ext cx="4800600" cy="2031676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2009, the Prime Minister of Vietnam concluded: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is a key investment project and play an important role for The strategy of research and applications of Space technology of Vietnam until 2020”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724400" y="3200400"/>
            <a:ext cx="4267200" cy="26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2017, the Prime Minister of Vietnam continues to conclude that outcomes of project will </a:t>
            </a:r>
            <a:r>
              <a:rPr lang="en-US" sz="2000" i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“assist the social – economic development via the building and integration of the facilities and equipment of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Space Center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developing Earth observation satellite technology”</a:t>
            </a:r>
          </a:p>
        </p:txBody>
      </p:sp>
      <p:pic>
        <p:nvPicPr>
          <p:cNvPr id="9" name="Picture 5" descr="Z:\Anh va Video VNSC\2014\Pho Thu Tuong NXP va cap cao VAST tham Nhat\photo１\DSC_00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9465" r="12997" b="12143"/>
          <a:stretch/>
        </p:blipFill>
        <p:spPr bwMode="auto">
          <a:xfrm>
            <a:off x="104478" y="3043060"/>
            <a:ext cx="4315122" cy="27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76200" y="5821846"/>
            <a:ext cx="4648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Vietnam PM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Nguyen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Xuan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Phuc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 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VNSC’s trainee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Tskuba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Space Center (JAXA – Japan)</a:t>
            </a:r>
            <a:endParaRPr lang="en-US" sz="1600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9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LOTUSat-1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7480">
            <a:off x="1422164" y="1398358"/>
            <a:ext cx="2831323" cy="294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04800" y="4343400"/>
            <a:ext cx="82677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LOTUSat-1 launching (tentative): 2023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4533900" y="874659"/>
            <a:ext cx="4038600" cy="2895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99"/>
                </a:solidFill>
                <a:latin typeface="HGPｺﾞｼｯｸE"/>
                <a:ea typeface="HGPｺﾞｼｯｸE"/>
                <a:cs typeface="HGPｺﾞｼｯｸE"/>
              </a:rPr>
              <a:t> </a:t>
            </a:r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Mass: ~570kg</a:t>
            </a: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  Life: &gt;5 years</a:t>
            </a: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  Size: Approx. 1.5m x 1.5m x 3m</a:t>
            </a:r>
          </a:p>
          <a:p>
            <a:pPr eaLnBrk="1" hangingPunct="1"/>
            <a:endParaRPr lang="en-US" altLang="ja-JP" dirty="0">
              <a:solidFill>
                <a:srgbClr val="002060"/>
              </a:solidFill>
              <a:ea typeface="HGPｺﾞｼｯｸE"/>
              <a:cs typeface="HGPｺﾞｼｯｸE"/>
            </a:endParaRP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 &lt;Mission&gt;</a:t>
            </a: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  X-band SAR sensor</a:t>
            </a: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   Resolution: ~ 1.0m -16m </a:t>
            </a:r>
          </a:p>
          <a:p>
            <a:pPr eaLnBrk="1" hangingPunct="1"/>
            <a:r>
              <a:rPr lang="en-US" altLang="ja-JP" dirty="0">
                <a:solidFill>
                  <a:srgbClr val="002060"/>
                </a:solidFill>
                <a:ea typeface="HGPｺﾞｼｯｸE"/>
                <a:cs typeface="HGPｺﾞｼｯｸE"/>
              </a:rPr>
              <a:t>		(3 modes) 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533400" y="124136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LOTUSat-1</a:t>
            </a:r>
          </a:p>
        </p:txBody>
      </p:sp>
    </p:spTree>
    <p:extLst>
      <p:ext uri="{BB962C8B-B14F-4D97-AF65-F5344CB8AC3E}">
        <p14:creationId xmlns:p14="http://schemas.microsoft.com/office/powerpoint/2010/main" val="854888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LOTUSat-1 system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6838" y="647700"/>
          <a:ext cx="8468562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4" imgW="10248305" imgH="7054984" progId="Visio.Drawing.11">
                  <p:embed/>
                </p:oleObj>
              </mc:Choice>
              <mc:Fallback>
                <p:oleObj name="Visio" r:id="rId4" imgW="10248305" imgH="7054984" progId="Visio.Drawing.11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38" y="647700"/>
                        <a:ext cx="8468562" cy="560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96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Capacity Building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" y="914400"/>
            <a:ext cx="3429000" cy="2266950"/>
          </a:xfrm>
          <a:prstGeom prst="rect">
            <a:avLst/>
          </a:prstGeom>
          <a:noFill/>
        </p:spPr>
      </p:pic>
      <p:pic>
        <p:nvPicPr>
          <p:cNvPr id="8" name="Picture 3" descr="DSC078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8"/>
          <a:stretch>
            <a:fillRect/>
          </a:stretch>
        </p:blipFill>
        <p:spPr bwMode="auto">
          <a:xfrm>
            <a:off x="4138174" y="914400"/>
            <a:ext cx="482189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37293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Training contents:</a:t>
            </a:r>
            <a:endParaRPr lang="en-US" sz="2400" b="1" baseline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267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Basic Training (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36 masters in Japan</a:t>
            </a:r>
            <a:r>
              <a:rPr lang="en-US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Advanced training in Japan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Data utilization training in Japan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On-job training in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dirty="0">
                <a:latin typeface="Arial" pitchFamily="34" charset="0"/>
                <a:cs typeface="Arial" pitchFamily="34" charset="0"/>
              </a:rPr>
              <a:t> Lac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42" y="3709782"/>
            <a:ext cx="3505200" cy="233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</a:p>
        </p:txBody>
      </p:sp>
      <p:pic>
        <p:nvPicPr>
          <p:cNvPr id="31" name="Picture 2" descr="C:\Users\Hoang The Huynh\Desktop\Vietnam map\ban-do-viet-nam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62" y="838200"/>
            <a:ext cx="339256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501700" y="914400"/>
            <a:ext cx="3403162" cy="1929825"/>
            <a:chOff x="5436038" y="914400"/>
            <a:chExt cx="2984745" cy="1386840"/>
          </a:xfrm>
        </p:grpSpPr>
        <p:sp>
          <p:nvSpPr>
            <p:cNvPr id="33" name="Rectangular Callout 32"/>
            <p:cNvSpPr/>
            <p:nvPr/>
          </p:nvSpPr>
          <p:spPr>
            <a:xfrm>
              <a:off x="5436038" y="914400"/>
              <a:ext cx="2984745" cy="1386840"/>
            </a:xfrm>
            <a:prstGeom prst="wedgeRectCallout">
              <a:avLst>
                <a:gd name="adj1" fmla="val -93312"/>
                <a:gd name="adj2" fmla="val -16770"/>
              </a:avLst>
            </a:prstGeom>
            <a:solidFill>
              <a:schemeClr val="accent1">
                <a:alpha val="6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8" descr="http://vnsc.org.vn/uploads/vnsc-sm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t="8707" b="12054"/>
            <a:stretch/>
          </p:blipFill>
          <p:spPr bwMode="auto">
            <a:xfrm>
              <a:off x="5436038" y="914400"/>
              <a:ext cx="2984745" cy="1386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5-Point Star 34"/>
          <p:cNvSpPr/>
          <p:nvPr/>
        </p:nvSpPr>
        <p:spPr>
          <a:xfrm>
            <a:off x="3951862" y="1524000"/>
            <a:ext cx="76200" cy="76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/>
          <p:cNvSpPr/>
          <p:nvPr/>
        </p:nvSpPr>
        <p:spPr>
          <a:xfrm>
            <a:off x="5155822" y="4632960"/>
            <a:ext cx="91440" cy="91440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4256662" y="5181600"/>
            <a:ext cx="91440" cy="91440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ular Callout 37"/>
          <p:cNvSpPr/>
          <p:nvPr/>
        </p:nvSpPr>
        <p:spPr>
          <a:xfrm>
            <a:off x="251005" y="3768923"/>
            <a:ext cx="2813182" cy="1752600"/>
          </a:xfrm>
          <a:prstGeom prst="wedgeRectCallout">
            <a:avLst>
              <a:gd name="adj1" fmla="val 93297"/>
              <a:gd name="adj2" fmla="val 31193"/>
            </a:avLst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70862" y="1219200"/>
            <a:ext cx="75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endParaRPr lang="en-US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69466" y="4721423"/>
            <a:ext cx="1068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Nha</a:t>
            </a:r>
            <a:r>
              <a:rPr lang="en-US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1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47062" y="5407223"/>
            <a:ext cx="1854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TP. </a:t>
            </a:r>
            <a:r>
              <a:rPr lang="en-US" sz="1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Minh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94457" y="2819400"/>
            <a:ext cx="293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(2021)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61662" y="5528846"/>
            <a:ext cx="2874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Nha</a:t>
            </a:r>
            <a:r>
              <a:rPr lang="en-US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(2017)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659" y="5561111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Hochiminh</a:t>
            </a:r>
            <a:r>
              <a:rPr lang="en-US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City</a:t>
            </a:r>
          </a:p>
          <a:p>
            <a:pPr algn="ctr"/>
            <a:r>
              <a:rPr lang="en-US" sz="16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(TBD)</a:t>
            </a:r>
            <a:endParaRPr lang="en-US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ular Callout 44"/>
          <p:cNvSpPr/>
          <p:nvPr/>
        </p:nvSpPr>
        <p:spPr>
          <a:xfrm>
            <a:off x="6871274" y="4340423"/>
            <a:ext cx="1423988" cy="688777"/>
          </a:xfrm>
          <a:prstGeom prst="wedgeRectCallout">
            <a:avLst>
              <a:gd name="adj1" fmla="val -166481"/>
              <a:gd name="adj2" fmla="val -5966"/>
            </a:avLst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ular Callout 45"/>
          <p:cNvSpPr/>
          <p:nvPr/>
        </p:nvSpPr>
        <p:spPr bwMode="auto">
          <a:xfrm>
            <a:off x="1015939" y="1219200"/>
            <a:ext cx="873125" cy="1000125"/>
          </a:xfrm>
          <a:prstGeom prst="wedgeRectCallout">
            <a:avLst>
              <a:gd name="adj1" fmla="val 285522"/>
              <a:gd name="adj2" fmla="val -13580"/>
            </a:avLst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-348614" y="2864613"/>
            <a:ext cx="311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Hanoi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(2017)</a:t>
            </a:r>
          </a:p>
        </p:txBody>
      </p:sp>
      <p:pic>
        <p:nvPicPr>
          <p:cNvPr id="48" name="Picture 2" descr="Z:\THANH NT\PC-pa2\chot2g cop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 t="15332" r="32291" b="8188"/>
          <a:stretch/>
        </p:blipFill>
        <p:spPr bwMode="auto">
          <a:xfrm>
            <a:off x="573224" y="914400"/>
            <a:ext cx="1342202" cy="19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ntthanh\Dropbox\My Works\2014\Projects\Trung tam vu tru Viet Nam\_Final_version\Pics\STAC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3714627"/>
            <a:ext cx="2850827" cy="189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ntthanh\OneDrive\My Works\2014\VNSC Project\DATP-5\Others\Phoi canh moi\hc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12842" r="17028" b="19918"/>
          <a:stretch/>
        </p:blipFill>
        <p:spPr bwMode="auto">
          <a:xfrm>
            <a:off x="6786010" y="4028225"/>
            <a:ext cx="1576388" cy="13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99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it-IT" sz="2800" b="1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-106" charset="-128"/>
                <a:cs typeface="Arial" panose="020B0604020202020204" pitchFamily="34" charset="0"/>
              </a:rPr>
              <a:t>R&amp;D Center at Hoa Lac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2387" t="22917" r="28917" b="25000"/>
          <a:stretch/>
        </p:blipFill>
        <p:spPr>
          <a:xfrm>
            <a:off x="4713652" y="838200"/>
            <a:ext cx="2735553" cy="2791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8243" t="37499" r="26574" b="27084"/>
          <a:stretch/>
        </p:blipFill>
        <p:spPr>
          <a:xfrm>
            <a:off x="381000" y="1106656"/>
            <a:ext cx="3372971" cy="2667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414" t="27083" r="33016" b="34375"/>
          <a:stretch/>
        </p:blipFill>
        <p:spPr>
          <a:xfrm>
            <a:off x="3276600" y="3461790"/>
            <a:ext cx="2011259" cy="2480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2343" t="29166" r="24817" b="28125"/>
          <a:stretch/>
        </p:blipFill>
        <p:spPr>
          <a:xfrm>
            <a:off x="5559972" y="3570587"/>
            <a:ext cx="2174488" cy="22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" y="607689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Facilities and equipment for R&amp;D of small satellite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 to 180 kg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3787666"/>
            <a:ext cx="2819400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>
                <a:latin typeface="Arial" pitchFamily="34" charset="0"/>
                <a:cs typeface="Arial" pitchFamily="34" charset="0"/>
              </a:rPr>
              <a:t>Small space chamber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3153" y="5311666"/>
            <a:ext cx="2441759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Temperature chamber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5738" y="921990"/>
            <a:ext cx="2137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3D measuring equipment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10703" y="3607616"/>
            <a:ext cx="1981200" cy="775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>
                <a:latin typeface="Arial" pitchFamily="34" charset="0"/>
                <a:cs typeface="Arial" pitchFamily="34" charset="0"/>
              </a:rPr>
              <a:t>Tensile testing machine</a:t>
            </a:r>
            <a:endParaRPr lang="en-US" baseline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19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Observatory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994827"/>
            <a:ext cx="88201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7387" lvl="1" indent="-342900">
              <a:spcBef>
                <a:spcPct val="20000"/>
              </a:spcBef>
              <a:buClr>
                <a:srgbClr val="3B812F"/>
              </a:buClr>
              <a:buSzPct val="60000"/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		Hon Chong,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7387" lvl="1" indent="-342900">
              <a:spcBef>
                <a:spcPct val="20000"/>
              </a:spcBef>
              <a:buClr>
                <a:srgbClr val="3B812F"/>
              </a:buClr>
              <a:buSzPct val="60000"/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duration: 	2014 - 2017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22098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Facilities: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422" y="2671465"/>
            <a:ext cx="5276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9 m planetarium with 60 seats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50 cm optical telescopes with CCD camera and spectrograph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61" y="861663"/>
            <a:ext cx="2714702" cy="3619603"/>
          </a:xfrm>
          <a:prstGeom prst="rect">
            <a:avLst/>
          </a:prstGeom>
        </p:spPr>
      </p:pic>
      <p:pic>
        <p:nvPicPr>
          <p:cNvPr id="13" name="Picture 4" descr="C:\Users\ntthanh\OneDrive\My Works\2017\Communication\Pics\Nha Trang\IMG_1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4" y="3962400"/>
            <a:ext cx="4893976" cy="23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tthanh\OneDrive\My Works\2017\Communication\Pics\Nha Trang\IMG_18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34" y="4518739"/>
            <a:ext cx="3379955" cy="18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05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8355" y="227777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Space technology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Space application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Space science and astronomy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Education and public outreach in space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399" y="922054"/>
            <a:ext cx="87531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dirty="0">
                <a:latin typeface="Arial" pitchFamily="34" charset="0"/>
                <a:cs typeface="Arial" pitchFamily="34" charset="0"/>
              </a:rPr>
              <a:t>Focusing on </a:t>
            </a:r>
            <a:r>
              <a:rPr lang="it-IT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R&amp;D on space science and technlogy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to product realization by development of </a:t>
            </a:r>
            <a:r>
              <a:rPr lang="it-IT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Vietnam National Space Center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with 4 main majors: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3038177" cy="170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0470" r="28034" b="12798"/>
          <a:stretch/>
        </p:blipFill>
        <p:spPr bwMode="auto">
          <a:xfrm>
            <a:off x="152400" y="4821434"/>
            <a:ext cx="2599348" cy="17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4847223"/>
            <a:ext cx="1807927" cy="16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:\Users\ntthanh\OneDrive\My Works\2016\Communication\Anh hoat dong\Dai thien van Nha Trang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0" t="36592" r="26891"/>
          <a:stretch/>
        </p:blipFill>
        <p:spPr bwMode="auto">
          <a:xfrm>
            <a:off x="4683085" y="4847222"/>
            <a:ext cx="1714540" cy="16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CUONGPK\Downloads\mdgprojectnht\DSC074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4844879"/>
            <a:ext cx="2512664" cy="167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46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264491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Thank you for your attention! </a:t>
            </a:r>
          </a:p>
        </p:txBody>
      </p:sp>
    </p:spTree>
    <p:extLst>
      <p:ext uri="{BB962C8B-B14F-4D97-AF65-F5344CB8AC3E}">
        <p14:creationId xmlns:p14="http://schemas.microsoft.com/office/powerpoint/2010/main" val="197402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AutoShape 2" descr="https://scontent-a-hkg.xx.fbcdn.net/hphotos-xaf1/v/t1.0-9/10734106_783315931714922_521624339843887793_n.jpg?oh=f087ff53edfbc16d0b58485459d53a46&amp;oe=5504A5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46482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 of VNSC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2708" r="12870" b="28125"/>
          <a:stretch/>
        </p:blipFill>
        <p:spPr bwMode="auto">
          <a:xfrm>
            <a:off x="1595689" y="1863435"/>
            <a:ext cx="6024311" cy="225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0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Functions and tasks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07974" y="804914"/>
            <a:ext cx="8683626" cy="9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 Sep. 16, 2011, </a:t>
            </a:r>
            <a:r>
              <a:rPr lang="en-US" sz="2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National Satellite Center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was established under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Vietnam Academy of Science and Technology (VAST)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by the Vietnamese PM’s decision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7D42CD-7AE1-41E6-B92A-38D7B45CCC9A}"/>
              </a:ext>
            </a:extLst>
          </p:cNvPr>
          <p:cNvSpPr txBox="1">
            <a:spLocks/>
          </p:cNvSpPr>
          <p:nvPr/>
        </p:nvSpPr>
        <p:spPr bwMode="auto">
          <a:xfrm>
            <a:off x="304800" y="2133600"/>
            <a:ext cx="8531225" cy="9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Based on Decree No. 60/2017/NĐ-CP, </a:t>
            </a:r>
            <a:r>
              <a:rPr lang="en-US" sz="2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July 17, 2017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Vietnam National Satellite Center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 officially changed to: 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National Space Center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AB49415-EECB-41F3-A77D-FBCDCC4BC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37308"/>
              </p:ext>
            </p:extLst>
          </p:nvPr>
        </p:nvGraphicFramePr>
        <p:xfrm>
          <a:off x="1446212" y="3657600"/>
          <a:ext cx="6248400" cy="2946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16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800" b="1" kern="0" dirty="0">
                <a:solidFill>
                  <a:srgbClr val="00B050"/>
                </a:solidFill>
                <a:latin typeface="Arial" panose="020B0604020202020204" pitchFamily="34" charset="0"/>
                <a:ea typeface="ＭＳ Ｐゴシック" pitchFamily="-106" charset="-128"/>
                <a:cs typeface="Arial" panose="020B0604020202020204" pitchFamily="34" charset="0"/>
              </a:rPr>
              <a:t>Organization Chart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52500"/>
            <a:ext cx="821055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05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vi-VN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Capacity development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22616481"/>
              </p:ext>
            </p:extLst>
          </p:nvPr>
        </p:nvGraphicFramePr>
        <p:xfrm>
          <a:off x="914400" y="1145850"/>
          <a:ext cx="7924800" cy="474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49261" y="420868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2012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2261" y="314575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2013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3861" y="230755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1045" y="169795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97445" y="124075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2023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5861" y="543011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0" y="4137454"/>
            <a:ext cx="3727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Doctoral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	16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Arial" pitchFamily="34" charset="0"/>
                <a:cs typeface="Arial" pitchFamily="34" charset="0"/>
              </a:rPr>
              <a:t>Master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	67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84%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under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40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year olds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C:\Users\ntthanh\OneDrive\My Works\2016\Communication\Anh hoat dong\Ve tinh MicroDragon duoc thu nghiem tai Vien Cong nghe Kyush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61" y="4879650"/>
            <a:ext cx="2520169" cy="16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" y="2786854"/>
            <a:ext cx="1905000" cy="1359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13" y="649235"/>
            <a:ext cx="2651587" cy="16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2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97775" y="6280150"/>
            <a:ext cx="2133600" cy="365125"/>
          </a:xfrm>
        </p:spPr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“Made in Vietnam” satellites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36" y="1036209"/>
            <a:ext cx="485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aseline="0" dirty="0">
                <a:solidFill>
                  <a:srgbClr val="2D2D8A"/>
                </a:solidFill>
              </a:rPr>
              <a:t>Aim to develop</a:t>
            </a:r>
            <a:r>
              <a:rPr lang="en-US" sz="3200" dirty="0">
                <a:solidFill>
                  <a:srgbClr val="2D2D8A"/>
                </a:solidFill>
              </a:rPr>
              <a:t> national product for </a:t>
            </a:r>
            <a:r>
              <a:rPr lang="en-US" sz="3200">
                <a:solidFill>
                  <a:srgbClr val="2D2D8A"/>
                </a:solidFill>
              </a:rPr>
              <a:t>small satellites </a:t>
            </a:r>
            <a:r>
              <a:rPr lang="en-US" sz="3200" dirty="0">
                <a:solidFill>
                  <a:srgbClr val="2D2D8A"/>
                </a:solidFill>
              </a:rPr>
              <a:t>bus concept</a:t>
            </a:r>
            <a:endParaRPr lang="en-US" sz="3200" baseline="0" dirty="0"/>
          </a:p>
        </p:txBody>
      </p:sp>
      <p:sp>
        <p:nvSpPr>
          <p:cNvPr id="22" name="Rectangle 21"/>
          <p:cNvSpPr/>
          <p:nvPr/>
        </p:nvSpPr>
        <p:spPr>
          <a:xfrm>
            <a:off x="4111775" y="5741500"/>
            <a:ext cx="15696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NanoDragon</a:t>
            </a:r>
            <a:endParaRPr lang="en-US" sz="180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673" y="5057020"/>
            <a:ext cx="884727" cy="6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230444" y="6286568"/>
            <a:ext cx="14798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PicoDragon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39838" y="4774336"/>
            <a:ext cx="13773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LOTUSat-1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55095" y="5143668"/>
            <a:ext cx="160813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b="1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MicroDragon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448342">
            <a:off x="7121164" y="2816097"/>
            <a:ext cx="2214648" cy="20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:\Users\Huu Diep\Downloads\NDG-PD-10081601.pn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0" r="8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0" r="18994"/>
          <a:stretch/>
        </p:blipFill>
        <p:spPr bwMode="auto">
          <a:xfrm rot="18480580">
            <a:off x="3428138" y="4077988"/>
            <a:ext cx="1869946" cy="157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47" l="17051" r="971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44905">
            <a:off x="4883693" y="3669688"/>
            <a:ext cx="1912070" cy="1416430"/>
          </a:xfrm>
          <a:prstGeom prst="rect">
            <a:avLst/>
          </a:prstGeom>
        </p:spPr>
      </p:pic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977431394"/>
              </p:ext>
            </p:extLst>
          </p:nvPr>
        </p:nvGraphicFramePr>
        <p:xfrm>
          <a:off x="0" y="1784912"/>
          <a:ext cx="8431816" cy="453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0600" y="609600"/>
            <a:ext cx="3279159" cy="25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4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97775" y="6280150"/>
            <a:ext cx="2133600" cy="365125"/>
          </a:xfrm>
        </p:spPr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“Made in Vietnam” satellites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C39B4-6FFE-4C1A-B303-8FA9B0E0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0" y="1014908"/>
            <a:ext cx="8991450" cy="52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97775" y="6280150"/>
            <a:ext cx="2133600" cy="365125"/>
          </a:xfrm>
        </p:spPr>
        <p:txBody>
          <a:bodyPr/>
          <a:lstStyle/>
          <a:p>
            <a:pPr>
              <a:defRPr/>
            </a:pPr>
            <a:fld id="{C5D09919-D48C-4316-A9E9-286DDED6F2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Roadmap for VN EO Satellites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F51BF-6E78-485B-9532-69660BF9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9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17883</TotalTime>
  <Words>973</Words>
  <Application>Microsoft Office PowerPoint</Application>
  <PresentationFormat>On-screen Show (4:3)</PresentationFormat>
  <Paragraphs>225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HGPｺﾞｼｯｸE</vt:lpstr>
      <vt:lpstr>Arial</vt:lpstr>
      <vt:lpstr>Calibri</vt:lpstr>
      <vt:lpstr>Wingdings</vt:lpstr>
      <vt:lpstr>Office Theme</vt:lpstr>
      <vt:lpstr>Visio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VNSC</dc:title>
  <dc:creator>User</dc:creator>
  <cp:lastModifiedBy>Vũ Anh Tuân</cp:lastModifiedBy>
  <cp:revision>1386</cp:revision>
  <cp:lastPrinted>2018-10-09T02:36:36Z</cp:lastPrinted>
  <dcterms:created xsi:type="dcterms:W3CDTF">2012-12-04T14:42:20Z</dcterms:created>
  <dcterms:modified xsi:type="dcterms:W3CDTF">2019-10-07T09:48:05Z</dcterms:modified>
</cp:coreProperties>
</file>