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5"/>
    <p:sldMasterId id="2147483943" r:id="rId6"/>
    <p:sldMasterId id="2147483954" r:id="rId7"/>
    <p:sldMasterId id="2147483987" r:id="rId8"/>
    <p:sldMasterId id="2147484020" r:id="rId9"/>
    <p:sldMasterId id="2147484031" r:id="rId10"/>
    <p:sldMasterId id="2147484119" r:id="rId11"/>
  </p:sldMasterIdLst>
  <p:notesMasterIdLst>
    <p:notesMasterId r:id="rId27"/>
  </p:notesMasterIdLst>
  <p:handoutMasterIdLst>
    <p:handoutMasterId r:id="rId28"/>
  </p:handoutMasterIdLst>
  <p:sldIdLst>
    <p:sldId id="487" r:id="rId12"/>
    <p:sldId id="677" r:id="rId13"/>
    <p:sldId id="672" r:id="rId14"/>
    <p:sldId id="686" r:id="rId15"/>
    <p:sldId id="490" r:id="rId16"/>
    <p:sldId id="665" r:id="rId17"/>
    <p:sldId id="667" r:id="rId18"/>
    <p:sldId id="675" r:id="rId19"/>
    <p:sldId id="666" r:id="rId20"/>
    <p:sldId id="662" r:id="rId21"/>
    <p:sldId id="684" r:id="rId22"/>
    <p:sldId id="681" r:id="rId23"/>
    <p:sldId id="669" r:id="rId24"/>
    <p:sldId id="682" r:id="rId25"/>
    <p:sldId id="683" r:id="rId26"/>
  </p:sldIdLst>
  <p:sldSz cx="9144000" cy="5143500" type="screen16x9"/>
  <p:notesSz cx="6797675" cy="9928225"/>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145" algn="l" rtl="0" fontAlgn="base">
      <a:spcBef>
        <a:spcPct val="0"/>
      </a:spcBef>
      <a:spcAft>
        <a:spcPct val="0"/>
      </a:spcAft>
      <a:defRPr kern="1200">
        <a:solidFill>
          <a:schemeClr val="tx1"/>
        </a:solidFill>
        <a:latin typeface="Verdana" pitchFamily="34" charset="0"/>
        <a:ea typeface="+mn-ea"/>
        <a:cs typeface="+mn-cs"/>
      </a:defRPr>
    </a:lvl2pPr>
    <a:lvl3pPr marL="914285" algn="l" rtl="0" fontAlgn="base">
      <a:spcBef>
        <a:spcPct val="0"/>
      </a:spcBef>
      <a:spcAft>
        <a:spcPct val="0"/>
      </a:spcAft>
      <a:defRPr kern="1200">
        <a:solidFill>
          <a:schemeClr val="tx1"/>
        </a:solidFill>
        <a:latin typeface="Verdana" pitchFamily="34" charset="0"/>
        <a:ea typeface="+mn-ea"/>
        <a:cs typeface="+mn-cs"/>
      </a:defRPr>
    </a:lvl3pPr>
    <a:lvl4pPr marL="1371430" algn="l" rtl="0" fontAlgn="base">
      <a:spcBef>
        <a:spcPct val="0"/>
      </a:spcBef>
      <a:spcAft>
        <a:spcPct val="0"/>
      </a:spcAft>
      <a:defRPr kern="1200">
        <a:solidFill>
          <a:schemeClr val="tx1"/>
        </a:solidFill>
        <a:latin typeface="Verdana" pitchFamily="34" charset="0"/>
        <a:ea typeface="+mn-ea"/>
        <a:cs typeface="+mn-cs"/>
      </a:defRPr>
    </a:lvl4pPr>
    <a:lvl5pPr marL="1828570" algn="l" rtl="0" fontAlgn="base">
      <a:spcBef>
        <a:spcPct val="0"/>
      </a:spcBef>
      <a:spcAft>
        <a:spcPct val="0"/>
      </a:spcAft>
      <a:defRPr kern="1200">
        <a:solidFill>
          <a:schemeClr val="tx1"/>
        </a:solidFill>
        <a:latin typeface="Verdana" pitchFamily="34" charset="0"/>
        <a:ea typeface="+mn-ea"/>
        <a:cs typeface="+mn-cs"/>
      </a:defRPr>
    </a:lvl5pPr>
    <a:lvl6pPr marL="2285715" algn="l" defTabSz="914285" rtl="0" eaLnBrk="1" latinLnBrk="0" hangingPunct="1">
      <a:defRPr kern="1200">
        <a:solidFill>
          <a:schemeClr val="tx1"/>
        </a:solidFill>
        <a:latin typeface="Verdana" pitchFamily="34" charset="0"/>
        <a:ea typeface="+mn-ea"/>
        <a:cs typeface="+mn-cs"/>
      </a:defRPr>
    </a:lvl6pPr>
    <a:lvl7pPr marL="2742855" algn="l" defTabSz="914285" rtl="0" eaLnBrk="1" latinLnBrk="0" hangingPunct="1">
      <a:defRPr kern="1200">
        <a:solidFill>
          <a:schemeClr val="tx1"/>
        </a:solidFill>
        <a:latin typeface="Verdana" pitchFamily="34" charset="0"/>
        <a:ea typeface="+mn-ea"/>
        <a:cs typeface="+mn-cs"/>
      </a:defRPr>
    </a:lvl7pPr>
    <a:lvl8pPr marL="3200000" algn="l" defTabSz="914285" rtl="0" eaLnBrk="1" latinLnBrk="0" hangingPunct="1">
      <a:defRPr kern="1200">
        <a:solidFill>
          <a:schemeClr val="tx1"/>
        </a:solidFill>
        <a:latin typeface="Verdana" pitchFamily="34" charset="0"/>
        <a:ea typeface="+mn-ea"/>
        <a:cs typeface="+mn-cs"/>
      </a:defRPr>
    </a:lvl8pPr>
    <a:lvl9pPr marL="3657144" algn="l" defTabSz="914285"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k Drinkwater" initials="MRD" lastIdx="1" clrIdx="0"/>
  <p:cmAuthor id="1" name="M. Kern" initials="MK" lastIdx="14"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0103A"/>
    <a:srgbClr val="5F9127"/>
    <a:srgbClr val="70AC2E"/>
    <a:srgbClr val="00338D"/>
    <a:srgbClr val="FFCC99"/>
    <a:srgbClr val="FDFDFD"/>
    <a:srgbClr val="FFFFEB"/>
    <a:srgbClr val="00002E"/>
    <a:srgbClr val="CCECFF"/>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7" autoAdjust="0"/>
    <p:restoredTop sz="82655" autoAdjust="0"/>
  </p:normalViewPr>
  <p:slideViewPr>
    <p:cSldViewPr snapToGrid="0">
      <p:cViewPr varScale="1">
        <p:scale>
          <a:sx n="48" d="100"/>
          <a:sy n="48" d="100"/>
        </p:scale>
        <p:origin x="684" y="54"/>
      </p:cViewPr>
      <p:guideLst>
        <p:guide orient="horz" pos="1620"/>
        <p:guide pos="2880"/>
      </p:guideLst>
    </p:cSldViewPr>
  </p:slideViewPr>
  <p:notesTextViewPr>
    <p:cViewPr>
      <p:scale>
        <a:sx n="100" d="100"/>
        <a:sy n="100" d="100"/>
      </p:scale>
      <p:origin x="0" y="0"/>
    </p:cViewPr>
  </p:notesTextViewPr>
  <p:sorterViewPr>
    <p:cViewPr>
      <p:scale>
        <a:sx n="110" d="100"/>
        <a:sy n="110" d="100"/>
      </p:scale>
      <p:origin x="0" y="944"/>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customXml" Target="../customXml/item3.xml"/><Relationship Id="rId21" Type="http://schemas.openxmlformats.org/officeDocument/2006/relationships/slide" Target="slides/slide10.xml"/><Relationship Id="rId7"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13.xml"/><Relationship Id="rId32"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handoutMaster" Target="handoutMasters/handoutMaster1.xml"/><Relationship Id="rId10" Type="http://schemas.openxmlformats.org/officeDocument/2006/relationships/slideMaster" Target="slideMasters/slideMaster6.xml"/><Relationship Id="rId19" Type="http://schemas.openxmlformats.org/officeDocument/2006/relationships/slide" Target="slides/slide8.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Master" Target="slideMasters/slideMaster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1" y="0"/>
            <a:ext cx="2945557" cy="496073"/>
          </a:xfrm>
          <a:prstGeom prst="rect">
            <a:avLst/>
          </a:prstGeom>
          <a:noFill/>
          <a:ln w="9525">
            <a:noFill/>
            <a:miter lim="800000"/>
            <a:headEnd/>
            <a:tailEnd/>
          </a:ln>
        </p:spPr>
        <p:txBody>
          <a:bodyPr vert="horz" wrap="square" lIns="91554" tIns="45777" rIns="91554" bIns="45777" numCol="1" anchor="t" anchorCtr="0" compatLnSpc="1">
            <a:prstTxWarp prst="textNoShape">
              <a:avLst/>
            </a:prstTxWarp>
          </a:bodyPr>
          <a:lstStyle>
            <a:lvl1pPr defTabSz="913630">
              <a:defRPr sz="12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850582" y="0"/>
            <a:ext cx="2945557" cy="496073"/>
          </a:xfrm>
          <a:prstGeom prst="rect">
            <a:avLst/>
          </a:prstGeom>
          <a:noFill/>
          <a:ln w="9525">
            <a:noFill/>
            <a:miter lim="800000"/>
            <a:headEnd/>
            <a:tailEnd/>
          </a:ln>
        </p:spPr>
        <p:txBody>
          <a:bodyPr vert="horz" wrap="square" lIns="91554" tIns="45777" rIns="91554" bIns="45777" numCol="1" anchor="t" anchorCtr="0" compatLnSpc="1">
            <a:prstTxWarp prst="textNoShape">
              <a:avLst/>
            </a:prstTxWarp>
          </a:bodyPr>
          <a:lstStyle>
            <a:lvl1pPr algn="r" defTabSz="913630">
              <a:defRPr sz="12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1" y="9430459"/>
            <a:ext cx="2945557" cy="496073"/>
          </a:xfrm>
          <a:prstGeom prst="rect">
            <a:avLst/>
          </a:prstGeom>
          <a:noFill/>
          <a:ln w="9525">
            <a:noFill/>
            <a:miter lim="800000"/>
            <a:headEnd/>
            <a:tailEnd/>
          </a:ln>
        </p:spPr>
        <p:txBody>
          <a:bodyPr vert="horz" wrap="square" lIns="91554" tIns="45777" rIns="91554" bIns="45777" numCol="1" anchor="b" anchorCtr="0" compatLnSpc="1">
            <a:prstTxWarp prst="textNoShape">
              <a:avLst/>
            </a:prstTxWarp>
          </a:bodyPr>
          <a:lstStyle>
            <a:lvl1pPr defTabSz="913630">
              <a:defRPr sz="12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3850582" y="9430459"/>
            <a:ext cx="2945557" cy="496073"/>
          </a:xfrm>
          <a:prstGeom prst="rect">
            <a:avLst/>
          </a:prstGeom>
          <a:noFill/>
          <a:ln w="9525">
            <a:noFill/>
            <a:miter lim="800000"/>
            <a:headEnd/>
            <a:tailEnd/>
          </a:ln>
        </p:spPr>
        <p:txBody>
          <a:bodyPr vert="horz" wrap="square" lIns="91554" tIns="45777" rIns="91554" bIns="45777" numCol="1" anchor="b" anchorCtr="0" compatLnSpc="1">
            <a:prstTxWarp prst="textNoShape">
              <a:avLst/>
            </a:prstTxWarp>
          </a:bodyPr>
          <a:lstStyle>
            <a:lvl1pPr algn="r" defTabSz="913630">
              <a:defRPr sz="1200" smtClean="0">
                <a:latin typeface="Arial" pitchFamily="34" charset="0"/>
              </a:defRPr>
            </a:lvl1pPr>
          </a:lstStyle>
          <a:p>
            <a:pPr>
              <a:defRPr/>
            </a:pPr>
            <a:fld id="{A5B780D0-5C7F-422C-931C-25201BE19360}" type="slidenum">
              <a:rPr lang="it-IT"/>
              <a:pPr>
                <a:defRPr/>
              </a:pPr>
              <a:t>‹#›</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2917900" cy="518083"/>
          </a:xfrm>
          <a:prstGeom prst="rect">
            <a:avLst/>
          </a:prstGeom>
          <a:noFill/>
          <a:ln w="9525">
            <a:noFill/>
            <a:miter lim="800000"/>
            <a:headEnd/>
            <a:tailEnd/>
          </a:ln>
          <a:effectLst/>
        </p:spPr>
        <p:txBody>
          <a:bodyPr vert="horz" wrap="square" lIns="88227" tIns="44113" rIns="88227" bIns="44113" numCol="1" anchor="t" anchorCtr="0" compatLnSpc="1">
            <a:prstTxWarp prst="textNoShape">
              <a:avLst/>
            </a:prstTxWarp>
          </a:bodyPr>
          <a:lstStyle>
            <a:lvl1pPr defTabSz="882743">
              <a:defRPr sz="1200" smtClean="0"/>
            </a:lvl1pPr>
          </a:lstStyle>
          <a:p>
            <a:pPr>
              <a:defRPr/>
            </a:pPr>
            <a:endParaRPr lang="en-US" dirty="0"/>
          </a:p>
        </p:txBody>
      </p:sp>
      <p:sp>
        <p:nvSpPr>
          <p:cNvPr id="58371" name="Rectangle 3"/>
          <p:cNvSpPr>
            <a:spLocks noGrp="1" noChangeArrowheads="1"/>
          </p:cNvSpPr>
          <p:nvPr>
            <p:ph type="dt" idx="1"/>
          </p:nvPr>
        </p:nvSpPr>
        <p:spPr bwMode="auto">
          <a:xfrm>
            <a:off x="3867484" y="0"/>
            <a:ext cx="2917899" cy="518083"/>
          </a:xfrm>
          <a:prstGeom prst="rect">
            <a:avLst/>
          </a:prstGeom>
          <a:noFill/>
          <a:ln w="9525">
            <a:noFill/>
            <a:miter lim="800000"/>
            <a:headEnd/>
            <a:tailEnd/>
          </a:ln>
          <a:effectLst/>
        </p:spPr>
        <p:txBody>
          <a:bodyPr vert="horz" wrap="square" lIns="88227" tIns="44113" rIns="88227" bIns="44113" numCol="1" anchor="t" anchorCtr="0" compatLnSpc="1">
            <a:prstTxWarp prst="textNoShape">
              <a:avLst/>
            </a:prstTxWarp>
          </a:bodyPr>
          <a:lstStyle>
            <a:lvl1pPr algn="r" defTabSz="882743">
              <a:defRPr sz="1200" smtClean="0"/>
            </a:lvl1pPr>
          </a:lstStyle>
          <a:p>
            <a:pPr>
              <a:defRPr/>
            </a:pPr>
            <a:fld id="{A6888345-B3D3-4351-A7A9-F936F5935E41}" type="datetimeFigureOut">
              <a:rPr lang="en-US"/>
              <a:pPr>
                <a:defRPr/>
              </a:pPr>
              <a:t>5/2/2019</a:t>
            </a:fld>
            <a:endParaRPr lang="en-US" dirty="0"/>
          </a:p>
        </p:txBody>
      </p:sp>
      <p:sp>
        <p:nvSpPr>
          <p:cNvPr id="11268" name="Rectangle 4"/>
          <p:cNvSpPr>
            <a:spLocks noGrp="1" noRot="1" noChangeAspect="1" noChangeArrowheads="1" noTextEdit="1"/>
          </p:cNvSpPr>
          <p:nvPr>
            <p:ph type="sldImg" idx="2"/>
          </p:nvPr>
        </p:nvSpPr>
        <p:spPr bwMode="auto">
          <a:xfrm>
            <a:off x="144463" y="739775"/>
            <a:ext cx="6569075" cy="3695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875831" y="4730467"/>
            <a:ext cx="5033722" cy="4435872"/>
          </a:xfrm>
          <a:prstGeom prst="rect">
            <a:avLst/>
          </a:prstGeom>
          <a:noFill/>
          <a:ln w="9525">
            <a:noFill/>
            <a:miter lim="800000"/>
            <a:headEnd/>
            <a:tailEnd/>
          </a:ln>
          <a:effectLst/>
        </p:spPr>
        <p:txBody>
          <a:bodyPr vert="horz" wrap="square" lIns="88227" tIns="44113" rIns="88227" bIns="44113"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8374" name="Rectangle 6"/>
          <p:cNvSpPr>
            <a:spLocks noGrp="1" noChangeArrowheads="1"/>
          </p:cNvSpPr>
          <p:nvPr>
            <p:ph type="ftr" sz="quarter" idx="4"/>
          </p:nvPr>
        </p:nvSpPr>
        <p:spPr bwMode="auto">
          <a:xfrm>
            <a:off x="0" y="9460936"/>
            <a:ext cx="2917900" cy="443587"/>
          </a:xfrm>
          <a:prstGeom prst="rect">
            <a:avLst/>
          </a:prstGeom>
          <a:noFill/>
          <a:ln w="9525">
            <a:noFill/>
            <a:miter lim="800000"/>
            <a:headEnd/>
            <a:tailEnd/>
          </a:ln>
          <a:effectLst/>
        </p:spPr>
        <p:txBody>
          <a:bodyPr vert="horz" wrap="square" lIns="88227" tIns="44113" rIns="88227" bIns="44113" numCol="1" anchor="b" anchorCtr="0" compatLnSpc="1">
            <a:prstTxWarp prst="textNoShape">
              <a:avLst/>
            </a:prstTxWarp>
          </a:bodyPr>
          <a:lstStyle>
            <a:lvl1pPr defTabSz="882743">
              <a:defRPr sz="1200" smtClean="0"/>
            </a:lvl1pPr>
          </a:lstStyle>
          <a:p>
            <a:pPr>
              <a:defRPr/>
            </a:pPr>
            <a:endParaRPr lang="en-US" dirty="0"/>
          </a:p>
        </p:txBody>
      </p:sp>
      <p:sp>
        <p:nvSpPr>
          <p:cNvPr id="58375" name="Rectangle 7"/>
          <p:cNvSpPr>
            <a:spLocks noGrp="1" noChangeArrowheads="1"/>
          </p:cNvSpPr>
          <p:nvPr>
            <p:ph type="sldNum" sz="quarter" idx="5"/>
          </p:nvPr>
        </p:nvSpPr>
        <p:spPr bwMode="auto">
          <a:xfrm>
            <a:off x="3867484" y="9460936"/>
            <a:ext cx="2917899" cy="443587"/>
          </a:xfrm>
          <a:prstGeom prst="rect">
            <a:avLst/>
          </a:prstGeom>
          <a:noFill/>
          <a:ln w="9525">
            <a:noFill/>
            <a:miter lim="800000"/>
            <a:headEnd/>
            <a:tailEnd/>
          </a:ln>
          <a:effectLst/>
        </p:spPr>
        <p:txBody>
          <a:bodyPr vert="horz" wrap="square" lIns="88227" tIns="44113" rIns="88227" bIns="44113" numCol="1" anchor="b" anchorCtr="0" compatLnSpc="1">
            <a:prstTxWarp prst="textNoShape">
              <a:avLst/>
            </a:prstTxWarp>
          </a:bodyPr>
          <a:lstStyle>
            <a:lvl1pPr algn="r" defTabSz="882743">
              <a:defRPr sz="1200" smtClean="0"/>
            </a:lvl1pPr>
          </a:lstStyle>
          <a:p>
            <a:pPr>
              <a:defRPr/>
            </a:pPr>
            <a:fld id="{D8DF57D7-2670-4E78-96DD-D9B22805124F}" type="slidenum">
              <a:rPr lang="en-US"/>
              <a:pPr>
                <a:defRPr/>
              </a:pPr>
              <a:t>‹#›</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145" algn="l" rtl="0" fontAlgn="base">
      <a:spcBef>
        <a:spcPct val="30000"/>
      </a:spcBef>
      <a:spcAft>
        <a:spcPct val="0"/>
      </a:spcAft>
      <a:defRPr sz="1200" kern="1200">
        <a:solidFill>
          <a:schemeClr val="tx1"/>
        </a:solidFill>
        <a:latin typeface="Calibri" pitchFamily="34" charset="0"/>
        <a:ea typeface="+mn-ea"/>
        <a:cs typeface="+mn-cs"/>
      </a:defRPr>
    </a:lvl2pPr>
    <a:lvl3pPr marL="914285" algn="l" rtl="0" fontAlgn="base">
      <a:spcBef>
        <a:spcPct val="30000"/>
      </a:spcBef>
      <a:spcAft>
        <a:spcPct val="0"/>
      </a:spcAft>
      <a:defRPr sz="1200" kern="1200">
        <a:solidFill>
          <a:schemeClr val="tx1"/>
        </a:solidFill>
        <a:latin typeface="Calibri" pitchFamily="34" charset="0"/>
        <a:ea typeface="+mn-ea"/>
        <a:cs typeface="+mn-cs"/>
      </a:defRPr>
    </a:lvl3pPr>
    <a:lvl4pPr marL="1371430" algn="l" rtl="0" fontAlgn="base">
      <a:spcBef>
        <a:spcPct val="30000"/>
      </a:spcBef>
      <a:spcAft>
        <a:spcPct val="0"/>
      </a:spcAft>
      <a:defRPr sz="1200" kern="1200">
        <a:solidFill>
          <a:schemeClr val="tx1"/>
        </a:solidFill>
        <a:latin typeface="Calibri" pitchFamily="34" charset="0"/>
        <a:ea typeface="+mn-ea"/>
        <a:cs typeface="+mn-cs"/>
      </a:defRPr>
    </a:lvl4pPr>
    <a:lvl5pPr marL="1828570" algn="l" rtl="0" fontAlgn="base">
      <a:spcBef>
        <a:spcPct val="30000"/>
      </a:spcBef>
      <a:spcAft>
        <a:spcPct val="0"/>
      </a:spcAft>
      <a:defRPr sz="1200" kern="1200">
        <a:solidFill>
          <a:schemeClr val="tx1"/>
        </a:solidFill>
        <a:latin typeface="Calibri" pitchFamily="34" charset="0"/>
        <a:ea typeface="+mn-ea"/>
        <a:cs typeface="+mn-cs"/>
      </a:defRPr>
    </a:lvl5pPr>
    <a:lvl6pPr marL="2285715" algn="l" defTabSz="914285" rtl="0" eaLnBrk="1" latinLnBrk="0" hangingPunct="1">
      <a:defRPr sz="1200" kern="1200">
        <a:solidFill>
          <a:schemeClr val="tx1"/>
        </a:solidFill>
        <a:latin typeface="+mn-lt"/>
        <a:ea typeface="+mn-ea"/>
        <a:cs typeface="+mn-cs"/>
      </a:defRPr>
    </a:lvl6pPr>
    <a:lvl7pPr marL="2742855" algn="l" defTabSz="914285" rtl="0" eaLnBrk="1" latinLnBrk="0" hangingPunct="1">
      <a:defRPr sz="1200" kern="1200">
        <a:solidFill>
          <a:schemeClr val="tx1"/>
        </a:solidFill>
        <a:latin typeface="+mn-lt"/>
        <a:ea typeface="+mn-ea"/>
        <a:cs typeface="+mn-cs"/>
      </a:defRPr>
    </a:lvl7pPr>
    <a:lvl8pPr marL="3200000" algn="l" defTabSz="914285" rtl="0" eaLnBrk="1" latinLnBrk="0" hangingPunct="1">
      <a:defRPr sz="1200" kern="1200">
        <a:solidFill>
          <a:schemeClr val="tx1"/>
        </a:solidFill>
        <a:latin typeface="+mn-lt"/>
        <a:ea typeface="+mn-ea"/>
        <a:cs typeface="+mn-cs"/>
      </a:defRPr>
    </a:lvl8pPr>
    <a:lvl9pPr marL="3657144" algn="l" defTabSz="91428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bit.ly/2CBM3Td"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a:t>
            </a:fld>
            <a:endParaRPr lang="en-US" dirty="0"/>
          </a:p>
        </p:txBody>
      </p:sp>
    </p:spTree>
    <p:extLst>
      <p:ext uri="{BB962C8B-B14F-4D97-AF65-F5344CB8AC3E}">
        <p14:creationId xmlns:p14="http://schemas.microsoft.com/office/powerpoint/2010/main" val="1617499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sz="1200" kern="1200" dirty="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11</a:t>
            </a:fld>
            <a:endParaRPr lang="en-US" dirty="0"/>
          </a:p>
        </p:txBody>
      </p:sp>
    </p:spTree>
    <p:extLst>
      <p:ext uri="{BB962C8B-B14F-4D97-AF65-F5344CB8AC3E}">
        <p14:creationId xmlns:p14="http://schemas.microsoft.com/office/powerpoint/2010/main" val="57837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If information is a difference that makes a difference, then there is a correlation between the variety found in big data and the information it contains. There is however no necessary correlation between big data and the impact it has.</a:t>
            </a:r>
            <a:endParaRPr lang="en-GB"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 </a:t>
            </a:r>
            <a:endParaRPr lang="en-GB"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Internet of Things, Social media, One Good Number, and Paul </a:t>
            </a:r>
            <a:r>
              <a:rPr lang="en-US" sz="1200" kern="1200" dirty="0" err="1" smtClean="0">
                <a:solidFill>
                  <a:schemeClr val="tx1"/>
                </a:solidFill>
                <a:effectLst/>
                <a:latin typeface="Calibri" pitchFamily="34" charset="0"/>
                <a:ea typeface="+mn-ea"/>
                <a:cs typeface="+mn-cs"/>
              </a:rPr>
              <a:t>Romer</a:t>
            </a:r>
            <a:endParaRPr lang="en-GB"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Paul </a:t>
            </a:r>
            <a:r>
              <a:rPr lang="en-US" sz="1200" kern="1200" dirty="0" err="1" smtClean="0">
                <a:solidFill>
                  <a:schemeClr val="tx1"/>
                </a:solidFill>
                <a:effectLst/>
                <a:latin typeface="Calibri" pitchFamily="34" charset="0"/>
                <a:ea typeface="+mn-ea"/>
                <a:cs typeface="+mn-cs"/>
              </a:rPr>
              <a:t>Romer</a:t>
            </a:r>
            <a:r>
              <a:rPr lang="en-US" sz="1200" kern="1200" dirty="0" smtClean="0">
                <a:solidFill>
                  <a:schemeClr val="tx1"/>
                </a:solidFill>
                <a:effectLst/>
                <a:latin typeface="Calibri" pitchFamily="34" charset="0"/>
                <a:ea typeface="+mn-ea"/>
                <a:cs typeface="+mn-cs"/>
              </a:rPr>
              <a:t>, Chief economist and vice president of the world bank, was co-recipient of the 2018 Nobel Memorial Prize in Economic Sciences.</a:t>
            </a:r>
            <a:endParaRPr lang="en-GB"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At the </a:t>
            </a:r>
            <a:r>
              <a:rPr lang="en-US" sz="1200" kern="1200" dirty="0" err="1" smtClean="0">
                <a:solidFill>
                  <a:schemeClr val="tx1"/>
                </a:solidFill>
                <a:effectLst/>
                <a:latin typeface="Calibri" pitchFamily="34" charset="0"/>
                <a:ea typeface="+mn-ea"/>
                <a:cs typeface="+mn-cs"/>
              </a:rPr>
              <a:t>FutureEO</a:t>
            </a:r>
            <a:r>
              <a:rPr lang="en-US" sz="1200" kern="1200" dirty="0" smtClean="0">
                <a:solidFill>
                  <a:schemeClr val="tx1"/>
                </a:solidFill>
                <a:effectLst/>
                <a:latin typeface="Calibri" pitchFamily="34" charset="0"/>
                <a:ea typeface="+mn-ea"/>
                <a:cs typeface="+mn-cs"/>
              </a:rPr>
              <a:t> conference in ESA in 2017 he s</a:t>
            </a:r>
            <a:r>
              <a:rPr lang="en-GB" sz="1200" b="1" kern="1200" dirty="0" smtClean="0">
                <a:solidFill>
                  <a:schemeClr val="tx1"/>
                </a:solidFill>
                <a:effectLst/>
                <a:latin typeface="Calibri" pitchFamily="34" charset="0"/>
                <a:ea typeface="+mn-ea"/>
                <a:cs typeface="+mn-cs"/>
              </a:rPr>
              <a:t>approximately</a:t>
            </a:r>
            <a:r>
              <a:rPr lang="en-US" sz="1200" kern="1200" dirty="0" smtClean="0">
                <a:solidFill>
                  <a:schemeClr val="tx1"/>
                </a:solidFill>
                <a:effectLst/>
                <a:latin typeface="Calibri" pitchFamily="34" charset="0"/>
                <a:ea typeface="+mn-ea"/>
                <a:cs typeface="+mn-cs"/>
              </a:rPr>
              <a:t>aid:</a:t>
            </a:r>
            <a:r>
              <a:rPr lang="en-GB" sz="1200" b="1" kern="1200" dirty="0" smtClean="0">
                <a:solidFill>
                  <a:schemeClr val="tx1"/>
                </a:solidFill>
                <a:effectLst/>
                <a:latin typeface="Calibri" pitchFamily="34" charset="0"/>
                <a:ea typeface="+mn-ea"/>
                <a:cs typeface="+mn-cs"/>
              </a:rPr>
              <a:t> “What we’re often looking for is a few good numbers.” </a:t>
            </a:r>
            <a:endParaRPr lang="en-GB" sz="1200" kern="1200" dirty="0" smtClean="0">
              <a:solidFill>
                <a:schemeClr val="tx1"/>
              </a:solidFill>
              <a:effectLst/>
              <a:latin typeface="Calibri" pitchFamily="34" charset="0"/>
              <a:ea typeface="+mn-ea"/>
              <a:cs typeface="+mn-cs"/>
            </a:endParaRPr>
          </a:p>
          <a:p>
            <a:r>
              <a:rPr lang="en-GB" sz="1200" b="1" kern="1200" dirty="0" smtClean="0">
                <a:solidFill>
                  <a:schemeClr val="tx1"/>
                </a:solidFill>
                <a:effectLst/>
                <a:latin typeface="Calibri" pitchFamily="34" charset="0"/>
                <a:ea typeface="+mn-ea"/>
                <a:cs typeface="+mn-cs"/>
              </a:rPr>
              <a:t>- </a:t>
            </a:r>
            <a:r>
              <a:rPr lang="en-GB" sz="1200" u="none" strike="noStrike" kern="1200" dirty="0" smtClean="0">
                <a:solidFill>
                  <a:schemeClr val="tx1"/>
                </a:solidFill>
                <a:effectLst/>
                <a:latin typeface="Calibri" pitchFamily="34" charset="0"/>
                <a:ea typeface="+mn-ea"/>
                <a:cs typeface="+mn-cs"/>
                <a:hlinkClick r:id="rId3"/>
              </a:rPr>
              <a:t>https://bit.ly/2CBM3Td</a:t>
            </a:r>
            <a:r>
              <a:rPr lang="en-GB" sz="1200" b="1" kern="1200" dirty="0" smtClean="0">
                <a:solidFill>
                  <a:schemeClr val="tx1"/>
                </a:solidFill>
                <a:effectLst/>
                <a:latin typeface="Calibri" pitchFamily="34" charset="0"/>
                <a:ea typeface="+mn-ea"/>
                <a:cs typeface="+mn-cs"/>
              </a:rPr>
              <a:t>, @1:49:30 ()</a:t>
            </a:r>
            <a:endParaRPr lang="en-GB" sz="1200" kern="1200" dirty="0" smtClean="0">
              <a:solidFill>
                <a:schemeClr val="tx1"/>
              </a:solidFill>
              <a:effectLst/>
              <a:latin typeface="Calibri" pitchFamily="34" charset="0"/>
              <a:ea typeface="+mn-ea"/>
              <a:cs typeface="+mn-cs"/>
            </a:endParaRPr>
          </a:p>
          <a:p>
            <a:r>
              <a:rPr lang="en-GB" sz="1200" b="1" kern="1200" dirty="0" smtClean="0">
                <a:solidFill>
                  <a:schemeClr val="tx1"/>
                </a:solidFill>
                <a:effectLst/>
                <a:latin typeface="Calibri" pitchFamily="34" charset="0"/>
                <a:ea typeface="+mn-ea"/>
                <a:cs typeface="+mn-cs"/>
              </a:rPr>
              <a:t> </a:t>
            </a:r>
            <a:endParaRPr lang="en-GB"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As an example he</a:t>
            </a:r>
            <a:r>
              <a:rPr lang="en-US" sz="1200" kern="1200" baseline="0" dirty="0" smtClean="0">
                <a:solidFill>
                  <a:schemeClr val="tx1"/>
                </a:solidFill>
                <a:effectLst/>
                <a:latin typeface="Calibri" pitchFamily="34" charset="0"/>
                <a:ea typeface="+mn-ea"/>
                <a:cs typeface="+mn-cs"/>
              </a:rPr>
              <a:t> used t</a:t>
            </a:r>
            <a:r>
              <a:rPr lang="en-US" sz="1200" kern="1200" dirty="0" smtClean="0">
                <a:solidFill>
                  <a:schemeClr val="tx1"/>
                </a:solidFill>
                <a:effectLst/>
                <a:latin typeface="Calibri" pitchFamily="34" charset="0"/>
                <a:ea typeface="+mn-ea"/>
                <a:cs typeface="+mn-cs"/>
              </a:rPr>
              <a:t>he automatic tweeting of the air pollution readings in Beijing, the PM 2.5 readings in 2008 by the US embassy, which transformed the debate about air pollution and the policy response to air pollution. </a:t>
            </a:r>
            <a:endParaRPr lang="en-GB" sz="1200" kern="1200" dirty="0" smtClean="0">
              <a:solidFill>
                <a:schemeClr val="tx1"/>
              </a:solidFill>
              <a:effectLst/>
              <a:latin typeface="Calibri" pitchFamily="34" charset="0"/>
              <a:ea typeface="+mn-ea"/>
              <a:cs typeface="+mn-cs"/>
            </a:endParaRPr>
          </a:p>
          <a:p>
            <a:r>
              <a:rPr lang="en-GB" sz="1200" b="1" kern="1200" dirty="0" smtClean="0">
                <a:solidFill>
                  <a:schemeClr val="tx1"/>
                </a:solidFill>
                <a:effectLst/>
                <a:latin typeface="Calibri" pitchFamily="34" charset="0"/>
                <a:ea typeface="+mn-ea"/>
                <a:cs typeface="+mn-cs"/>
              </a:rPr>
              <a:t> </a:t>
            </a:r>
            <a:endParaRPr lang="en-GB"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Incidentally this had nothing to do with AI, and with a sensor on top of the embassy that cost as much as a nice car.</a:t>
            </a:r>
            <a:endParaRPr lang="en-GB" sz="1200" kern="1200" dirty="0" smtClean="0">
              <a:solidFill>
                <a:schemeClr val="tx1"/>
              </a:solidFill>
              <a:effectLst/>
              <a:latin typeface="Calibri" pitchFamily="34" charset="0"/>
              <a:ea typeface="+mn-ea"/>
              <a:cs typeface="+mn-cs"/>
            </a:endParaRPr>
          </a:p>
          <a:p>
            <a:endParaRPr lang="en-GB" sz="1200" kern="1200" dirty="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12</a:t>
            </a:fld>
            <a:endParaRPr lang="en-US" dirty="0"/>
          </a:p>
        </p:txBody>
      </p:sp>
    </p:spTree>
    <p:extLst>
      <p:ext uri="{BB962C8B-B14F-4D97-AF65-F5344CB8AC3E}">
        <p14:creationId xmlns:p14="http://schemas.microsoft.com/office/powerpoint/2010/main" val="1717227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We take inspiration in the ideas of Mariana </a:t>
            </a:r>
            <a:r>
              <a:rPr lang="en-US" sz="1200" kern="1200" dirty="0" err="1" smtClean="0">
                <a:solidFill>
                  <a:schemeClr val="tx1"/>
                </a:solidFill>
                <a:effectLst/>
                <a:latin typeface="Calibri" pitchFamily="34" charset="0"/>
                <a:ea typeface="+mn-ea"/>
                <a:cs typeface="+mn-cs"/>
              </a:rPr>
              <a:t>Mazzucato</a:t>
            </a:r>
            <a:r>
              <a:rPr lang="en-US" sz="1200" kern="1200" dirty="0" smtClean="0">
                <a:solidFill>
                  <a:schemeClr val="tx1"/>
                </a:solidFill>
                <a:effectLst/>
                <a:latin typeface="Calibri" pitchFamily="34" charset="0"/>
                <a:ea typeface="+mn-ea"/>
                <a:cs typeface="+mn-cs"/>
              </a:rPr>
              <a:t> (mission driven innovation), and Claire </a:t>
            </a:r>
            <a:r>
              <a:rPr lang="en-US" sz="1200" kern="1200" dirty="0" err="1" smtClean="0">
                <a:solidFill>
                  <a:schemeClr val="tx1"/>
                </a:solidFill>
                <a:effectLst/>
                <a:latin typeface="Calibri" pitchFamily="34" charset="0"/>
                <a:ea typeface="+mn-ea"/>
                <a:cs typeface="+mn-cs"/>
              </a:rPr>
              <a:t>Monteleoni</a:t>
            </a:r>
            <a:r>
              <a:rPr lang="en-US" sz="1200" kern="1200" dirty="0" smtClean="0">
                <a:solidFill>
                  <a:schemeClr val="tx1"/>
                </a:solidFill>
                <a:effectLst/>
                <a:latin typeface="Calibri" pitchFamily="34" charset="0"/>
                <a:ea typeface="+mn-ea"/>
                <a:cs typeface="+mn-cs"/>
              </a:rPr>
              <a:t> (climate informatics).  </a:t>
            </a:r>
            <a:endParaRPr lang="en-GB" sz="1200" kern="1200" dirty="0" smtClean="0">
              <a:solidFill>
                <a:schemeClr val="tx1"/>
              </a:solidFill>
              <a:effectLst/>
              <a:latin typeface="Calibri" pitchFamily="34" charset="0"/>
              <a:ea typeface="+mn-ea"/>
              <a:cs typeface="+mn-cs"/>
            </a:endParaRPr>
          </a:p>
          <a:p>
            <a:r>
              <a:rPr lang="en-GB" sz="1200" kern="1200" dirty="0" smtClean="0">
                <a:solidFill>
                  <a:schemeClr val="tx1"/>
                </a:solidFill>
                <a:effectLst/>
                <a:latin typeface="Calibri" pitchFamily="34" charset="0"/>
                <a:ea typeface="+mn-ea"/>
                <a:cs typeface="+mn-cs"/>
              </a:rPr>
              <a:t> </a:t>
            </a:r>
          </a:p>
          <a:p>
            <a:r>
              <a:rPr lang="en-GB" sz="1200" kern="1200" dirty="0" smtClean="0">
                <a:solidFill>
                  <a:schemeClr val="tx1"/>
                </a:solidFill>
                <a:effectLst/>
                <a:latin typeface="Calibri" pitchFamily="34" charset="0"/>
                <a:ea typeface="+mn-ea"/>
                <a:cs typeface="+mn-cs"/>
              </a:rPr>
              <a:t>Mariana </a:t>
            </a:r>
            <a:r>
              <a:rPr lang="en-GB" sz="1200" kern="1200" dirty="0" err="1" smtClean="0">
                <a:solidFill>
                  <a:schemeClr val="tx1"/>
                </a:solidFill>
                <a:effectLst/>
                <a:latin typeface="Calibri" pitchFamily="34" charset="0"/>
                <a:ea typeface="+mn-ea"/>
                <a:cs typeface="+mn-cs"/>
              </a:rPr>
              <a:t>Mazzucato</a:t>
            </a:r>
            <a:r>
              <a:rPr lang="en-GB" sz="1200" kern="1200" dirty="0" smtClean="0">
                <a:solidFill>
                  <a:schemeClr val="tx1"/>
                </a:solidFill>
                <a:effectLst/>
                <a:latin typeface="Calibri" pitchFamily="34" charset="0"/>
                <a:ea typeface="+mn-ea"/>
                <a:cs typeface="+mn-cs"/>
              </a:rPr>
              <a:t>, of the Institute for Innovation and Public Purpose at University College London, makes a convincing case that radical innovation cannot be pushed by research alone, but rather should be pulled by the government’s determination to fulfil missions such as curbing climate change, making healthcare more affordable or solving the urban housing crisis.</a:t>
            </a:r>
          </a:p>
          <a:p>
            <a:r>
              <a:rPr lang="en-US" sz="1200" kern="1200" dirty="0" smtClean="0">
                <a:solidFill>
                  <a:schemeClr val="tx1"/>
                </a:solidFill>
                <a:effectLst/>
                <a:latin typeface="Calibri" pitchFamily="34" charset="0"/>
                <a:ea typeface="+mn-ea"/>
                <a:cs typeface="+mn-cs"/>
              </a:rPr>
              <a:t> </a:t>
            </a:r>
            <a:endParaRPr lang="en-GB"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Mission oriented policies - Mariana </a:t>
            </a:r>
            <a:r>
              <a:rPr lang="en-US" sz="1200" kern="1200" dirty="0" err="1" smtClean="0">
                <a:solidFill>
                  <a:schemeClr val="tx1"/>
                </a:solidFill>
                <a:effectLst/>
                <a:latin typeface="Calibri" pitchFamily="34" charset="0"/>
                <a:ea typeface="+mn-ea"/>
                <a:cs typeface="+mn-cs"/>
              </a:rPr>
              <a:t>Mazzucato</a:t>
            </a:r>
            <a:r>
              <a:rPr lang="en-US" sz="1200" kern="1200" dirty="0" smtClean="0">
                <a:solidFill>
                  <a:schemeClr val="tx1"/>
                </a:solidFill>
                <a:effectLst/>
                <a:latin typeface="Calibri" pitchFamily="34" charset="0"/>
                <a:ea typeface="+mn-ea"/>
                <a:cs typeface="+mn-cs"/>
              </a:rPr>
              <a:t>:</a:t>
            </a:r>
            <a:endParaRPr lang="en-GB" sz="1200" kern="1200" dirty="0" smtClean="0">
              <a:solidFill>
                <a:schemeClr val="tx1"/>
              </a:solidFill>
              <a:effectLst/>
              <a:latin typeface="Calibri" pitchFamily="34" charset="0"/>
              <a:ea typeface="+mn-ea"/>
              <a:cs typeface="+mn-cs"/>
            </a:endParaRPr>
          </a:p>
          <a:p>
            <a:r>
              <a:rPr lang="en-US" sz="1200" i="1" kern="1200" dirty="0" smtClean="0">
                <a:solidFill>
                  <a:schemeClr val="tx1"/>
                </a:solidFill>
                <a:effectLst/>
                <a:latin typeface="Calibri" pitchFamily="34" charset="0"/>
                <a:ea typeface="+mn-ea"/>
                <a:cs typeface="+mn-cs"/>
              </a:rPr>
              <a:t>Mission-oriented policies can be defined as systemic public policies that draw on frontier knowledge to attain specific goals or “big science deployed to meet big problems”. Missions provide a solution, an opportunity, and an approach to address the numerous challenges that people face in their daily lives. Whether that be to have clean air to breathe in congested cities, to live a healthy and independent life at all ages, to have access to digital technologies that improve public services, or to have better and cheaper treatment of diseases like cancer or obesity that continue to affect billions of people across the globe. To engage research and innovation in meeting such challenges, a clear direction must be given, while also enabling bottom-up solutions</a:t>
            </a:r>
            <a:r>
              <a:rPr lang="en-US" sz="1200" kern="1200" dirty="0" smtClean="0">
                <a:solidFill>
                  <a:schemeClr val="tx1"/>
                </a:solidFill>
                <a:effectLst/>
                <a:latin typeface="Calibri" pitchFamily="34" charset="0"/>
                <a:ea typeface="+mn-ea"/>
                <a:cs typeface="+mn-cs"/>
              </a:rPr>
              <a:t>.</a:t>
            </a:r>
            <a:endParaRPr lang="en-GB" sz="1200" kern="1200" dirty="0" smtClean="0">
              <a:solidFill>
                <a:schemeClr val="tx1"/>
              </a:solidFill>
              <a:effectLst/>
              <a:latin typeface="Calibri" pitchFamily="34" charset="0"/>
              <a:ea typeface="+mn-ea"/>
              <a:cs typeface="+mn-cs"/>
            </a:endParaRPr>
          </a:p>
          <a:p>
            <a:pPr lvl="0"/>
            <a:r>
              <a:rPr lang="en-GB" sz="1200" kern="1200" dirty="0" smtClean="0">
                <a:solidFill>
                  <a:schemeClr val="tx1"/>
                </a:solidFill>
                <a:effectLst/>
                <a:latin typeface="Calibri" pitchFamily="34" charset="0"/>
                <a:ea typeface="+mn-ea"/>
                <a:cs typeface="+mn-cs"/>
              </a:rPr>
              <a:t>From “Mission-Oriented Research &amp; Innovation in the European Union, A problem-solving approach to fuel innovation-led growth”, EC 2018</a:t>
            </a:r>
          </a:p>
          <a:p>
            <a:r>
              <a:rPr lang="en-GB" sz="1200" kern="1200" dirty="0" smtClean="0">
                <a:solidFill>
                  <a:schemeClr val="tx1"/>
                </a:solidFill>
                <a:effectLst/>
                <a:latin typeface="Calibri" pitchFamily="34" charset="0"/>
                <a:ea typeface="+mn-ea"/>
                <a:cs typeface="+mn-cs"/>
              </a:rPr>
              <a:t> </a:t>
            </a:r>
          </a:p>
          <a:p>
            <a:r>
              <a:rPr lang="en-GB" sz="1200" kern="1200" dirty="0" smtClean="0">
                <a:solidFill>
                  <a:schemeClr val="tx1"/>
                </a:solidFill>
                <a:effectLst/>
                <a:latin typeface="Calibri" pitchFamily="34" charset="0"/>
                <a:ea typeface="+mn-ea"/>
                <a:cs typeface="+mn-cs"/>
              </a:rPr>
              <a:t>And Climate Informatics – Claire </a:t>
            </a:r>
            <a:r>
              <a:rPr lang="en-GB" sz="1200" kern="1200" dirty="0" err="1" smtClean="0">
                <a:solidFill>
                  <a:schemeClr val="tx1"/>
                </a:solidFill>
                <a:effectLst/>
                <a:latin typeface="Calibri" pitchFamily="34" charset="0"/>
                <a:ea typeface="+mn-ea"/>
                <a:cs typeface="+mn-cs"/>
              </a:rPr>
              <a:t>Monteleoni</a:t>
            </a:r>
            <a:r>
              <a:rPr lang="en-GB" sz="1200" kern="1200" dirty="0" smtClean="0">
                <a:solidFill>
                  <a:schemeClr val="tx1"/>
                </a:solidFill>
                <a:effectLst/>
                <a:latin typeface="Calibri" pitchFamily="34" charset="0"/>
                <a:ea typeface="+mn-ea"/>
                <a:cs typeface="+mn-cs"/>
              </a:rPr>
              <a:t> </a:t>
            </a:r>
            <a:r>
              <a:rPr lang="en-GB" sz="1200" b="1" kern="1200" dirty="0" smtClean="0">
                <a:solidFill>
                  <a:schemeClr val="tx1"/>
                </a:solidFill>
                <a:effectLst/>
                <a:latin typeface="Calibri" pitchFamily="34" charset="0"/>
                <a:ea typeface="+mn-ea"/>
                <a:cs typeface="+mn-cs"/>
              </a:rPr>
              <a:t>(probably in the audience!)</a:t>
            </a:r>
            <a:r>
              <a:rPr lang="en-GB" sz="1200" kern="1200" dirty="0" smtClean="0">
                <a:solidFill>
                  <a:schemeClr val="tx1"/>
                </a:solidFill>
                <a:effectLst/>
                <a:latin typeface="Calibri" pitchFamily="34" charset="0"/>
                <a:ea typeface="+mn-ea"/>
                <a:cs typeface="+mn-cs"/>
              </a:rPr>
              <a:t> – addressing one of the grand challenges of our time:</a:t>
            </a:r>
          </a:p>
          <a:p>
            <a:r>
              <a:rPr lang="en-GB" sz="1200" i="1" kern="1200" dirty="0" smtClean="0">
                <a:solidFill>
                  <a:schemeClr val="tx1"/>
                </a:solidFill>
                <a:effectLst/>
                <a:latin typeface="Calibri" pitchFamily="34" charset="0"/>
                <a:ea typeface="+mn-ea"/>
                <a:cs typeface="+mn-cs"/>
              </a:rPr>
              <a:t>The amount of [satellite based] observational and model-simulated data within the climate sciences has grown at an accelerating rate since the early 1990s. The increasing amount of available data creates many opportunities for researchers in machine learning and statistics to partner with climate [earth] scientists [and downstream value adders] in the development of new methods for interdisciplinary knowledge discovery</a:t>
            </a:r>
            <a:r>
              <a:rPr lang="en-GB" sz="1200" kern="1200" dirty="0" smtClean="0">
                <a:solidFill>
                  <a:schemeClr val="tx1"/>
                </a:solidFill>
                <a:effectLst/>
                <a:latin typeface="Calibri" pitchFamily="34" charset="0"/>
                <a:ea typeface="+mn-ea"/>
                <a:cs typeface="+mn-cs"/>
              </a:rPr>
              <a:t>.</a:t>
            </a:r>
          </a:p>
          <a:p>
            <a:pPr lvl="0"/>
            <a:r>
              <a:rPr lang="en-GB" sz="1200" kern="1200" dirty="0" smtClean="0">
                <a:solidFill>
                  <a:schemeClr val="tx1"/>
                </a:solidFill>
                <a:effectLst/>
                <a:latin typeface="Calibri" pitchFamily="34" charset="0"/>
                <a:ea typeface="+mn-ea"/>
                <a:cs typeface="+mn-cs"/>
              </a:rPr>
              <a:t>From the web page of Climate informatics 2013, https://www2.cisl.ucar.edu/event/ci2013</a:t>
            </a:r>
          </a:p>
          <a:p>
            <a:r>
              <a:rPr lang="en-GB" sz="1200" kern="1200" dirty="0" smtClean="0">
                <a:solidFill>
                  <a:schemeClr val="tx1"/>
                </a:solidFill>
                <a:effectLst/>
                <a:latin typeface="Calibri" pitchFamily="34" charset="0"/>
                <a:ea typeface="+mn-ea"/>
                <a:cs typeface="+mn-cs"/>
              </a:rPr>
              <a:t> </a:t>
            </a:r>
          </a:p>
          <a:p>
            <a:pPr lvl="0"/>
            <a:r>
              <a:rPr lang="en-GB" sz="1200" b="1" kern="1200" dirty="0" smtClean="0">
                <a:solidFill>
                  <a:schemeClr val="tx1"/>
                </a:solidFill>
                <a:effectLst/>
                <a:latin typeface="Calibri" pitchFamily="34" charset="0"/>
                <a:ea typeface="+mn-ea"/>
                <a:cs typeface="+mn-cs"/>
              </a:rPr>
              <a:t>Its not necessarily fast, it wont revolutionize a complex field over night. But its probably not just another hammer either.</a:t>
            </a:r>
            <a:endParaRPr lang="en-GB" sz="1200" kern="1200" dirty="0" smtClean="0">
              <a:solidFill>
                <a:schemeClr val="tx1"/>
              </a:solidFill>
              <a:effectLst/>
              <a:latin typeface="Calibri" pitchFamily="34" charset="0"/>
              <a:ea typeface="+mn-ea"/>
              <a:cs typeface="+mn-cs"/>
            </a:endParaRPr>
          </a:p>
          <a:p>
            <a:endParaRPr lang="en-GB" sz="1200" kern="1200" dirty="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13</a:t>
            </a:fld>
            <a:endParaRPr lang="en-US" dirty="0"/>
          </a:p>
        </p:txBody>
      </p:sp>
    </p:spTree>
    <p:extLst>
      <p:ext uri="{BB962C8B-B14F-4D97-AF65-F5344CB8AC3E}">
        <p14:creationId xmlns:p14="http://schemas.microsoft.com/office/powerpoint/2010/main" val="1968150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Calibri" pitchFamily="34" charset="0"/>
                <a:ea typeface="+mn-ea"/>
                <a:cs typeface="+mn-cs"/>
              </a:rPr>
              <a:t>By developing collaboration among European AI and EO we can maximize the socioeconomic benefits of EO </a:t>
            </a:r>
            <a:endParaRPr lang="en-GB" sz="1200" kern="1200" dirty="0" smtClean="0">
              <a:solidFill>
                <a:schemeClr val="tx1"/>
              </a:solidFill>
              <a:effectLst/>
              <a:latin typeface="Calibri" pitchFamily="34" charset="0"/>
              <a:ea typeface="+mn-ea"/>
              <a:cs typeface="+mn-cs"/>
            </a:endParaRPr>
          </a:p>
          <a:p>
            <a:pPr lvl="0"/>
            <a:r>
              <a:rPr lang="en-US" sz="1200" kern="1200" dirty="0" smtClean="0">
                <a:solidFill>
                  <a:schemeClr val="tx1"/>
                </a:solidFill>
                <a:effectLst/>
                <a:latin typeface="Calibri" pitchFamily="34" charset="0"/>
                <a:ea typeface="+mn-ea"/>
                <a:cs typeface="+mn-cs"/>
              </a:rPr>
              <a:t>By applying our unique EO assets we can accelerate AI in Europe</a:t>
            </a:r>
            <a:endParaRPr lang="en-GB" sz="1200" kern="1200" dirty="0" smtClean="0">
              <a:solidFill>
                <a:schemeClr val="tx1"/>
              </a:solidFill>
              <a:effectLst/>
              <a:latin typeface="Calibri" pitchFamily="34" charset="0"/>
              <a:ea typeface="+mn-ea"/>
              <a:cs typeface="+mn-cs"/>
            </a:endParaRPr>
          </a:p>
          <a:p>
            <a:pPr lvl="0"/>
            <a:r>
              <a:rPr lang="en-US" sz="1200" kern="1200" dirty="0" smtClean="0">
                <a:solidFill>
                  <a:schemeClr val="tx1"/>
                </a:solidFill>
                <a:effectLst/>
                <a:latin typeface="Calibri" pitchFamily="34" charset="0"/>
                <a:ea typeface="+mn-ea"/>
                <a:cs typeface="+mn-cs"/>
              </a:rPr>
              <a:t>By addressing AI4EO we can retain (or regain) leadership in industry and research, and shape the future of EO</a:t>
            </a:r>
            <a:endParaRPr lang="en-GB"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 </a:t>
            </a:r>
            <a:endParaRPr lang="en-GB" sz="1200" kern="1200" dirty="0" smtClean="0">
              <a:solidFill>
                <a:schemeClr val="tx1"/>
              </a:solidFill>
              <a:effectLst/>
              <a:latin typeface="Calibri" pitchFamily="34" charset="0"/>
              <a:ea typeface="+mn-ea"/>
              <a:cs typeface="+mn-cs"/>
            </a:endParaRPr>
          </a:p>
          <a:p>
            <a:pPr lvl="0"/>
            <a:r>
              <a:rPr lang="en-US" sz="1200" b="1" kern="1200" dirty="0" smtClean="0">
                <a:solidFill>
                  <a:schemeClr val="tx1"/>
                </a:solidFill>
                <a:effectLst/>
                <a:latin typeface="Calibri" pitchFamily="34" charset="0"/>
                <a:ea typeface="+mn-ea"/>
                <a:cs typeface="+mn-cs"/>
              </a:rPr>
              <a:t>The objective is a ‘veritable revolution’ in the Uptake and Impact of EO data. </a:t>
            </a:r>
            <a:endParaRPr lang="en-GB" sz="1200" kern="1200" dirty="0" smtClean="0">
              <a:solidFill>
                <a:schemeClr val="tx1"/>
              </a:solidFill>
              <a:effectLst/>
              <a:latin typeface="Calibri" pitchFamily="34" charset="0"/>
              <a:ea typeface="+mn-ea"/>
              <a:cs typeface="+mn-cs"/>
            </a:endParaRPr>
          </a:p>
          <a:p>
            <a:pPr lvl="0"/>
            <a:r>
              <a:rPr lang="en-US" sz="1200" b="1" kern="1200" dirty="0" smtClean="0">
                <a:solidFill>
                  <a:schemeClr val="tx1"/>
                </a:solidFill>
                <a:effectLst/>
                <a:latin typeface="Calibri" pitchFamily="34" charset="0"/>
                <a:ea typeface="+mn-ea"/>
                <a:cs typeface="+mn-cs"/>
              </a:rPr>
              <a:t>(Voice) Or as a minimum - at least not pass the ball on to somebody else. </a:t>
            </a:r>
            <a:r>
              <a:rPr lang="en-GB" sz="1200" b="1" kern="1200" dirty="0" smtClean="0">
                <a:solidFill>
                  <a:schemeClr val="tx1"/>
                </a:solidFill>
                <a:effectLst/>
                <a:latin typeface="Calibri" pitchFamily="34" charset="0"/>
                <a:ea typeface="+mn-ea"/>
                <a:cs typeface="+mn-cs"/>
              </a:rPr>
              <a:t>.. And this is what it is about, to no little extent – the possibility to shape the future of EO, and to some measure also that of AI, to get return on the investment on the observing system, and ensure European competitively and autonomy</a:t>
            </a:r>
            <a:endParaRPr lang="en-GB" sz="1200" kern="1200" dirty="0" smtClean="0">
              <a:solidFill>
                <a:schemeClr val="tx1"/>
              </a:solidFill>
              <a:effectLst/>
              <a:latin typeface="Calibri" pitchFamily="34" charset="0"/>
              <a:ea typeface="+mn-ea"/>
              <a:cs typeface="+mn-cs"/>
            </a:endParaRPr>
          </a:p>
          <a:p>
            <a:r>
              <a:rPr lang="en-GB" sz="1200" kern="1200" baseline="0" dirty="0" smtClean="0">
                <a:solidFill>
                  <a:schemeClr val="tx1"/>
                </a:solidFill>
                <a:effectLst/>
                <a:latin typeface="Calibri" pitchFamily="34" charset="0"/>
                <a:ea typeface="+mn-ea"/>
                <a:cs typeface="+mn-cs"/>
              </a:rPr>
              <a:t>.</a:t>
            </a:r>
            <a:endParaRPr lang="en-GB" sz="1200" kern="1200" dirty="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14</a:t>
            </a:fld>
            <a:endParaRPr lang="en-US" dirty="0"/>
          </a:p>
        </p:txBody>
      </p:sp>
    </p:spTree>
    <p:extLst>
      <p:ext uri="{BB962C8B-B14F-4D97-AF65-F5344CB8AC3E}">
        <p14:creationId xmlns:p14="http://schemas.microsoft.com/office/powerpoint/2010/main" val="1748482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&lt;Content as above&gt;</a:t>
            </a:r>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2</a:t>
            </a:fld>
            <a:endParaRPr lang="en-US" dirty="0"/>
          </a:p>
        </p:txBody>
      </p:sp>
    </p:spTree>
    <p:extLst>
      <p:ext uri="{BB962C8B-B14F-4D97-AF65-F5344CB8AC3E}">
        <p14:creationId xmlns:p14="http://schemas.microsoft.com/office/powerpoint/2010/main" val="364268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4fb452335c_3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4fb452335c_3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3674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sz="1200" kern="1200" dirty="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5</a:t>
            </a:fld>
            <a:endParaRPr lang="en-US" dirty="0"/>
          </a:p>
        </p:txBody>
      </p:sp>
    </p:spTree>
    <p:extLst>
      <p:ext uri="{BB962C8B-B14F-4D97-AF65-F5344CB8AC3E}">
        <p14:creationId xmlns:p14="http://schemas.microsoft.com/office/powerpoint/2010/main" val="1183660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6</a:t>
            </a:fld>
            <a:endParaRPr lang="en-US" dirty="0"/>
          </a:p>
        </p:txBody>
      </p:sp>
    </p:spTree>
    <p:extLst>
      <p:ext uri="{BB962C8B-B14F-4D97-AF65-F5344CB8AC3E}">
        <p14:creationId xmlns:p14="http://schemas.microsoft.com/office/powerpoint/2010/main" val="525073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xfrm>
            <a:off x="144463" y="739775"/>
            <a:ext cx="6569075" cy="3695700"/>
          </a:xfrm>
          <a:ln/>
        </p:spPr>
      </p:sp>
      <p:sp>
        <p:nvSpPr>
          <p:cNvPr id="139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z="1200" kern="1200" dirty="0">
              <a:solidFill>
                <a:schemeClr val="tx1"/>
              </a:solidFill>
              <a:effectLst/>
              <a:latin typeface="Calibri" pitchFamily="34" charset="0"/>
              <a:ea typeface="+mn-ea"/>
              <a:cs typeface="+mn-cs"/>
            </a:endParaRPr>
          </a:p>
        </p:txBody>
      </p:sp>
      <p:sp>
        <p:nvSpPr>
          <p:cNvPr id="139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2013" eaLnBrk="0" hangingPunct="0">
              <a:spcBef>
                <a:spcPct val="30000"/>
              </a:spcBef>
              <a:defRPr sz="1200">
                <a:solidFill>
                  <a:schemeClr val="tx1"/>
                </a:solidFill>
                <a:latin typeface="Calibri" pitchFamily="34" charset="0"/>
                <a:ea typeface="MS PGothic" pitchFamily="34" charset="-128"/>
              </a:defRPr>
            </a:lvl1pPr>
            <a:lvl2pPr marL="742950" indent="-285750" defTabSz="862013" eaLnBrk="0" hangingPunct="0">
              <a:spcBef>
                <a:spcPct val="30000"/>
              </a:spcBef>
              <a:defRPr sz="1200">
                <a:solidFill>
                  <a:schemeClr val="tx1"/>
                </a:solidFill>
                <a:latin typeface="Calibri" pitchFamily="34" charset="0"/>
                <a:ea typeface="MS PGothic" pitchFamily="34" charset="-128"/>
              </a:defRPr>
            </a:lvl2pPr>
            <a:lvl3pPr marL="1143000" indent="-228600" defTabSz="862013" eaLnBrk="0" hangingPunct="0">
              <a:spcBef>
                <a:spcPct val="30000"/>
              </a:spcBef>
              <a:defRPr sz="1200">
                <a:solidFill>
                  <a:schemeClr val="tx1"/>
                </a:solidFill>
                <a:latin typeface="Calibri" pitchFamily="34" charset="0"/>
                <a:ea typeface="MS PGothic" pitchFamily="34" charset="-128"/>
              </a:defRPr>
            </a:lvl3pPr>
            <a:lvl4pPr marL="1600200" indent="-228600" defTabSz="862013" eaLnBrk="0" hangingPunct="0">
              <a:spcBef>
                <a:spcPct val="30000"/>
              </a:spcBef>
              <a:defRPr sz="1200">
                <a:solidFill>
                  <a:schemeClr val="tx1"/>
                </a:solidFill>
                <a:latin typeface="Calibri" pitchFamily="34" charset="0"/>
                <a:ea typeface="MS PGothic" pitchFamily="34" charset="-128"/>
              </a:defRPr>
            </a:lvl4pPr>
            <a:lvl5pPr marL="2057400" indent="-228600" defTabSz="862013" eaLnBrk="0" hangingPunct="0">
              <a:spcBef>
                <a:spcPct val="30000"/>
              </a:spcBef>
              <a:defRPr sz="1200">
                <a:solidFill>
                  <a:schemeClr val="tx1"/>
                </a:solidFill>
                <a:latin typeface="Calibri" pitchFamily="34" charset="0"/>
                <a:ea typeface="MS PGothic" pitchFamily="34" charset="-128"/>
              </a:defRPr>
            </a:lvl5pPr>
            <a:lvl6pPr marL="25146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333A6DFB-C0BF-4D3E-AAB2-1A118FFC2FCD}" type="slidenum">
              <a:rPr lang="en-US" altLang="en-US" sz="1100" smtClean="0">
                <a:solidFill>
                  <a:prstClr val="black"/>
                </a:solidFill>
                <a:latin typeface="Verdana" pitchFamily="34" charset="0"/>
              </a:rPr>
              <a:pPr eaLnBrk="1" hangingPunct="1">
                <a:spcBef>
                  <a:spcPct val="0"/>
                </a:spcBef>
              </a:pPr>
              <a:t>7</a:t>
            </a:fld>
            <a:endParaRPr lang="en-US" altLang="en-US" sz="1100">
              <a:solidFill>
                <a:prstClr val="black"/>
              </a:solidFill>
              <a:latin typeface="Verdana" pitchFamily="34" charset="0"/>
            </a:endParaRPr>
          </a:p>
        </p:txBody>
      </p:sp>
    </p:spTree>
    <p:extLst>
      <p:ext uri="{BB962C8B-B14F-4D97-AF65-F5344CB8AC3E}">
        <p14:creationId xmlns:p14="http://schemas.microsoft.com/office/powerpoint/2010/main" val="973258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8</a:t>
            </a:fld>
            <a:endParaRPr lang="en-US" dirty="0"/>
          </a:p>
        </p:txBody>
      </p:sp>
    </p:spTree>
    <p:extLst>
      <p:ext uri="{BB962C8B-B14F-4D97-AF65-F5344CB8AC3E}">
        <p14:creationId xmlns:p14="http://schemas.microsoft.com/office/powerpoint/2010/main" val="709963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9</a:t>
            </a:fld>
            <a:endParaRPr lang="en-US" dirty="0"/>
          </a:p>
        </p:txBody>
      </p:sp>
    </p:spTree>
    <p:extLst>
      <p:ext uri="{BB962C8B-B14F-4D97-AF65-F5344CB8AC3E}">
        <p14:creationId xmlns:p14="http://schemas.microsoft.com/office/powerpoint/2010/main" val="718199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10</a:t>
            </a:fld>
            <a:endParaRPr lang="en-US" dirty="0"/>
          </a:p>
        </p:txBody>
      </p:sp>
    </p:spTree>
    <p:extLst>
      <p:ext uri="{BB962C8B-B14F-4D97-AF65-F5344CB8AC3E}">
        <p14:creationId xmlns:p14="http://schemas.microsoft.com/office/powerpoint/2010/main" val="207530216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image" Target="../media/image2.jpeg"/><Relationship Id="rId21" Type="http://schemas.openxmlformats.org/officeDocument/2006/relationships/image" Target="../media/image46.png"/><Relationship Id="rId7" Type="http://schemas.openxmlformats.org/officeDocument/2006/relationships/image" Target="../media/image33.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png"/><Relationship Id="rId2" Type="http://schemas.openxmlformats.org/officeDocument/2006/relationships/image" Target="../media/image1.png"/><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6.png"/><Relationship Id="rId24" Type="http://schemas.openxmlformats.org/officeDocument/2006/relationships/image" Target="../media/image49.png"/><Relationship Id="rId5" Type="http://schemas.openxmlformats.org/officeDocument/2006/relationships/image" Target="../media/image31.png"/><Relationship Id="rId15" Type="http://schemas.openxmlformats.org/officeDocument/2006/relationships/image" Target="../media/image40.png"/><Relationship Id="rId23" Type="http://schemas.openxmlformats.org/officeDocument/2006/relationships/image" Target="../media/image48.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30.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52.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3.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4.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5.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4.png"/><Relationship Id="rId18" Type="http://schemas.openxmlformats.org/officeDocument/2006/relationships/image" Target="../media/image89.png"/><Relationship Id="rId26" Type="http://schemas.openxmlformats.org/officeDocument/2006/relationships/image" Target="../media/image97.png"/><Relationship Id="rId3" Type="http://schemas.openxmlformats.org/officeDocument/2006/relationships/image" Target="../media/image54.png"/><Relationship Id="rId21" Type="http://schemas.openxmlformats.org/officeDocument/2006/relationships/image" Target="../media/image92.png"/><Relationship Id="rId7" Type="http://schemas.openxmlformats.org/officeDocument/2006/relationships/image" Target="../media/image31.png"/><Relationship Id="rId12" Type="http://schemas.openxmlformats.org/officeDocument/2006/relationships/image" Target="../media/image83.png"/><Relationship Id="rId17" Type="http://schemas.openxmlformats.org/officeDocument/2006/relationships/image" Target="../media/image88.png"/><Relationship Id="rId25" Type="http://schemas.openxmlformats.org/officeDocument/2006/relationships/image" Target="../media/image96.png"/><Relationship Id="rId2" Type="http://schemas.openxmlformats.org/officeDocument/2006/relationships/image" Target="../media/image76.jpeg"/><Relationship Id="rId16" Type="http://schemas.openxmlformats.org/officeDocument/2006/relationships/image" Target="../media/image87.png"/><Relationship Id="rId20" Type="http://schemas.openxmlformats.org/officeDocument/2006/relationships/image" Target="../media/image91.png"/><Relationship Id="rId29" Type="http://schemas.openxmlformats.org/officeDocument/2006/relationships/image" Target="../media/image100.png"/><Relationship Id="rId1" Type="http://schemas.openxmlformats.org/officeDocument/2006/relationships/slideMaster" Target="../slideMasters/slideMaster6.xml"/><Relationship Id="rId6" Type="http://schemas.openxmlformats.org/officeDocument/2006/relationships/image" Target="../media/image79.png"/><Relationship Id="rId11" Type="http://schemas.openxmlformats.org/officeDocument/2006/relationships/image" Target="../media/image82.png"/><Relationship Id="rId24" Type="http://schemas.openxmlformats.org/officeDocument/2006/relationships/image" Target="../media/image95.png"/><Relationship Id="rId5" Type="http://schemas.openxmlformats.org/officeDocument/2006/relationships/image" Target="../media/image78.png"/><Relationship Id="rId15" Type="http://schemas.openxmlformats.org/officeDocument/2006/relationships/image" Target="../media/image86.png"/><Relationship Id="rId23" Type="http://schemas.openxmlformats.org/officeDocument/2006/relationships/image" Target="../media/image94.png"/><Relationship Id="rId28" Type="http://schemas.openxmlformats.org/officeDocument/2006/relationships/image" Target="../media/image99.png"/><Relationship Id="rId10" Type="http://schemas.openxmlformats.org/officeDocument/2006/relationships/image" Target="../media/image7.png"/><Relationship Id="rId19" Type="http://schemas.openxmlformats.org/officeDocument/2006/relationships/image" Target="../media/image90.png"/><Relationship Id="rId4" Type="http://schemas.openxmlformats.org/officeDocument/2006/relationships/image" Target="../media/image77.png"/><Relationship Id="rId9" Type="http://schemas.openxmlformats.org/officeDocument/2006/relationships/image" Target="../media/image81.png"/><Relationship Id="rId14" Type="http://schemas.openxmlformats.org/officeDocument/2006/relationships/image" Target="../media/image85.png"/><Relationship Id="rId22" Type="http://schemas.openxmlformats.org/officeDocument/2006/relationships/image" Target="../media/image93.png"/><Relationship Id="rId27" Type="http://schemas.openxmlformats.org/officeDocument/2006/relationships/image" Target="../media/image98.png"/></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38.png"/><Relationship Id="rId18" Type="http://schemas.openxmlformats.org/officeDocument/2006/relationships/image" Target="../media/image67.png"/><Relationship Id="rId26" Type="http://schemas.openxmlformats.org/officeDocument/2006/relationships/image" Target="../media/image74.png"/><Relationship Id="rId3" Type="http://schemas.openxmlformats.org/officeDocument/2006/relationships/image" Target="../media/image54.png"/><Relationship Id="rId21" Type="http://schemas.openxmlformats.org/officeDocument/2006/relationships/image" Target="../media/image46.png"/><Relationship Id="rId7" Type="http://schemas.openxmlformats.org/officeDocument/2006/relationships/image" Target="../media/image33.png"/><Relationship Id="rId12" Type="http://schemas.openxmlformats.org/officeDocument/2006/relationships/image" Target="../media/image63.png"/><Relationship Id="rId17" Type="http://schemas.openxmlformats.org/officeDocument/2006/relationships/image" Target="../media/image66.png"/><Relationship Id="rId25" Type="http://schemas.openxmlformats.org/officeDocument/2006/relationships/image" Target="../media/image73.png"/><Relationship Id="rId2" Type="http://schemas.openxmlformats.org/officeDocument/2006/relationships/image" Target="../media/image101.jpeg"/><Relationship Id="rId16" Type="http://schemas.openxmlformats.org/officeDocument/2006/relationships/image" Target="../media/image65.png"/><Relationship Id="rId20" Type="http://schemas.openxmlformats.org/officeDocument/2006/relationships/image" Target="../media/image69.png"/><Relationship Id="rId29" Type="http://schemas.openxmlformats.org/officeDocument/2006/relationships/image" Target="../media/image103.png"/><Relationship Id="rId1" Type="http://schemas.openxmlformats.org/officeDocument/2006/relationships/slideMaster" Target="../slideMasters/slideMaster6.xml"/><Relationship Id="rId6" Type="http://schemas.openxmlformats.org/officeDocument/2006/relationships/image" Target="../media/image58.png"/><Relationship Id="rId11" Type="http://schemas.openxmlformats.org/officeDocument/2006/relationships/image" Target="../media/image62.png"/><Relationship Id="rId24" Type="http://schemas.openxmlformats.org/officeDocument/2006/relationships/image" Target="../media/image72.png"/><Relationship Id="rId5" Type="http://schemas.openxmlformats.org/officeDocument/2006/relationships/image" Target="../media/image57.png"/><Relationship Id="rId15" Type="http://schemas.openxmlformats.org/officeDocument/2006/relationships/image" Target="../media/image40.png"/><Relationship Id="rId23" Type="http://schemas.openxmlformats.org/officeDocument/2006/relationships/image" Target="../media/image71.png"/><Relationship Id="rId28" Type="http://schemas.openxmlformats.org/officeDocument/2006/relationships/image" Target="../media/image102.png"/><Relationship Id="rId10" Type="http://schemas.openxmlformats.org/officeDocument/2006/relationships/image" Target="../media/image61.png"/><Relationship Id="rId19" Type="http://schemas.openxmlformats.org/officeDocument/2006/relationships/image" Target="../media/image68.png"/><Relationship Id="rId4" Type="http://schemas.openxmlformats.org/officeDocument/2006/relationships/image" Target="../media/image56.png"/><Relationship Id="rId9" Type="http://schemas.openxmlformats.org/officeDocument/2006/relationships/image" Target="../media/image60.png"/><Relationship Id="rId14" Type="http://schemas.openxmlformats.org/officeDocument/2006/relationships/image" Target="../media/image64.png"/><Relationship Id="rId22" Type="http://schemas.openxmlformats.org/officeDocument/2006/relationships/image" Target="../media/image70.png"/><Relationship Id="rId27" Type="http://schemas.openxmlformats.org/officeDocument/2006/relationships/image" Target="../media/image75.png"/></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18" Type="http://schemas.openxmlformats.org/officeDocument/2006/relationships/image" Target="../media/image65.png"/><Relationship Id="rId26" Type="http://schemas.openxmlformats.org/officeDocument/2006/relationships/image" Target="../media/image72.png"/><Relationship Id="rId3" Type="http://schemas.openxmlformats.org/officeDocument/2006/relationships/image" Target="../media/image54.png"/><Relationship Id="rId21" Type="http://schemas.openxmlformats.org/officeDocument/2006/relationships/image" Target="../media/image68.png"/><Relationship Id="rId7" Type="http://schemas.openxmlformats.org/officeDocument/2006/relationships/image" Target="../media/image57.png"/><Relationship Id="rId12" Type="http://schemas.openxmlformats.org/officeDocument/2006/relationships/image" Target="../media/image61.png"/><Relationship Id="rId17" Type="http://schemas.openxmlformats.org/officeDocument/2006/relationships/image" Target="../media/image40.png"/><Relationship Id="rId25" Type="http://schemas.openxmlformats.org/officeDocument/2006/relationships/image" Target="../media/image71.png"/><Relationship Id="rId2" Type="http://schemas.openxmlformats.org/officeDocument/2006/relationships/image" Target="../media/image104.jpeg"/><Relationship Id="rId16" Type="http://schemas.openxmlformats.org/officeDocument/2006/relationships/image" Target="../media/image64.png"/><Relationship Id="rId20" Type="http://schemas.openxmlformats.org/officeDocument/2006/relationships/image" Target="../media/image67.png"/><Relationship Id="rId29" Type="http://schemas.openxmlformats.org/officeDocument/2006/relationships/image" Target="../media/image75.png"/><Relationship Id="rId1" Type="http://schemas.openxmlformats.org/officeDocument/2006/relationships/slideMaster" Target="../slideMasters/slideMaster6.xml"/><Relationship Id="rId6" Type="http://schemas.openxmlformats.org/officeDocument/2006/relationships/image" Target="../media/image56.png"/><Relationship Id="rId11" Type="http://schemas.openxmlformats.org/officeDocument/2006/relationships/image" Target="../media/image60.png"/><Relationship Id="rId24" Type="http://schemas.openxmlformats.org/officeDocument/2006/relationships/image" Target="../media/image70.png"/><Relationship Id="rId5" Type="http://schemas.openxmlformats.org/officeDocument/2006/relationships/image" Target="../media/image102.png"/><Relationship Id="rId15" Type="http://schemas.openxmlformats.org/officeDocument/2006/relationships/image" Target="../media/image38.png"/><Relationship Id="rId23" Type="http://schemas.openxmlformats.org/officeDocument/2006/relationships/image" Target="../media/image46.png"/><Relationship Id="rId28" Type="http://schemas.openxmlformats.org/officeDocument/2006/relationships/image" Target="../media/image74.png"/><Relationship Id="rId10" Type="http://schemas.openxmlformats.org/officeDocument/2006/relationships/image" Target="../media/image59.png"/><Relationship Id="rId19" Type="http://schemas.openxmlformats.org/officeDocument/2006/relationships/image" Target="../media/image66.png"/><Relationship Id="rId4" Type="http://schemas.openxmlformats.org/officeDocument/2006/relationships/image" Target="../media/image103.png"/><Relationship Id="rId9" Type="http://schemas.openxmlformats.org/officeDocument/2006/relationships/image" Target="../media/image33.png"/><Relationship Id="rId14" Type="http://schemas.openxmlformats.org/officeDocument/2006/relationships/image" Target="../media/image63.png"/><Relationship Id="rId22" Type="http://schemas.openxmlformats.org/officeDocument/2006/relationships/image" Target="../media/image69.png"/><Relationship Id="rId27" Type="http://schemas.openxmlformats.org/officeDocument/2006/relationships/image" Target="../media/image73.png"/></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62.png"/><Relationship Id="rId18" Type="http://schemas.openxmlformats.org/officeDocument/2006/relationships/image" Target="../media/image111.png"/><Relationship Id="rId26" Type="http://schemas.openxmlformats.org/officeDocument/2006/relationships/image" Target="../media/image118.png"/><Relationship Id="rId3" Type="http://schemas.openxmlformats.org/officeDocument/2006/relationships/image" Target="../media/image54.png"/><Relationship Id="rId21" Type="http://schemas.openxmlformats.org/officeDocument/2006/relationships/image" Target="../media/image114.png"/><Relationship Id="rId7" Type="http://schemas.openxmlformats.org/officeDocument/2006/relationships/image" Target="../media/image106.png"/><Relationship Id="rId12" Type="http://schemas.openxmlformats.org/officeDocument/2006/relationships/image" Target="../media/image109.png"/><Relationship Id="rId17" Type="http://schemas.openxmlformats.org/officeDocument/2006/relationships/image" Target="../media/image40.png"/><Relationship Id="rId25" Type="http://schemas.openxmlformats.org/officeDocument/2006/relationships/image" Target="../media/image117.png"/><Relationship Id="rId2" Type="http://schemas.openxmlformats.org/officeDocument/2006/relationships/image" Target="../media/image105.jpeg"/><Relationship Id="rId16" Type="http://schemas.openxmlformats.org/officeDocument/2006/relationships/image" Target="../media/image110.png"/><Relationship Id="rId20" Type="http://schemas.openxmlformats.org/officeDocument/2006/relationships/image" Target="../media/image113.png"/><Relationship Id="rId29" Type="http://schemas.openxmlformats.org/officeDocument/2006/relationships/image" Target="../media/image75.png"/><Relationship Id="rId1" Type="http://schemas.openxmlformats.org/officeDocument/2006/relationships/slideMaster" Target="../slideMasters/slideMaster6.xml"/><Relationship Id="rId6" Type="http://schemas.openxmlformats.org/officeDocument/2006/relationships/image" Target="../media/image56.png"/><Relationship Id="rId11" Type="http://schemas.openxmlformats.org/officeDocument/2006/relationships/image" Target="../media/image108.png"/><Relationship Id="rId24" Type="http://schemas.openxmlformats.org/officeDocument/2006/relationships/image" Target="../media/image116.png"/><Relationship Id="rId5" Type="http://schemas.openxmlformats.org/officeDocument/2006/relationships/image" Target="../media/image102.png"/><Relationship Id="rId15" Type="http://schemas.openxmlformats.org/officeDocument/2006/relationships/image" Target="../media/image38.png"/><Relationship Id="rId23" Type="http://schemas.openxmlformats.org/officeDocument/2006/relationships/image" Target="../media/image46.png"/><Relationship Id="rId28" Type="http://schemas.openxmlformats.org/officeDocument/2006/relationships/image" Target="../media/image74.png"/><Relationship Id="rId10" Type="http://schemas.openxmlformats.org/officeDocument/2006/relationships/image" Target="../media/image59.png"/><Relationship Id="rId19" Type="http://schemas.openxmlformats.org/officeDocument/2006/relationships/image" Target="../media/image112.png"/><Relationship Id="rId4" Type="http://schemas.openxmlformats.org/officeDocument/2006/relationships/image" Target="../media/image103.png"/><Relationship Id="rId9" Type="http://schemas.openxmlformats.org/officeDocument/2006/relationships/image" Target="../media/image33.png"/><Relationship Id="rId14" Type="http://schemas.openxmlformats.org/officeDocument/2006/relationships/image" Target="../media/image63.png"/><Relationship Id="rId22" Type="http://schemas.openxmlformats.org/officeDocument/2006/relationships/image" Target="../media/image115.png"/><Relationship Id="rId27" Type="http://schemas.openxmlformats.org/officeDocument/2006/relationships/image" Target="../media/image119.pn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18" Type="http://schemas.openxmlformats.org/officeDocument/2006/relationships/image" Target="../media/image65.png"/><Relationship Id="rId26" Type="http://schemas.openxmlformats.org/officeDocument/2006/relationships/image" Target="../media/image72.png"/><Relationship Id="rId3" Type="http://schemas.openxmlformats.org/officeDocument/2006/relationships/image" Target="../media/image54.png"/><Relationship Id="rId21" Type="http://schemas.openxmlformats.org/officeDocument/2006/relationships/image" Target="../media/image68.png"/><Relationship Id="rId7" Type="http://schemas.openxmlformats.org/officeDocument/2006/relationships/image" Target="../media/image57.png"/><Relationship Id="rId12" Type="http://schemas.openxmlformats.org/officeDocument/2006/relationships/image" Target="../media/image61.png"/><Relationship Id="rId17" Type="http://schemas.openxmlformats.org/officeDocument/2006/relationships/image" Target="../media/image40.png"/><Relationship Id="rId25" Type="http://schemas.openxmlformats.org/officeDocument/2006/relationships/image" Target="../media/image71.png"/><Relationship Id="rId2" Type="http://schemas.openxmlformats.org/officeDocument/2006/relationships/image" Target="../media/image120.jpeg"/><Relationship Id="rId16" Type="http://schemas.openxmlformats.org/officeDocument/2006/relationships/image" Target="../media/image64.png"/><Relationship Id="rId20" Type="http://schemas.openxmlformats.org/officeDocument/2006/relationships/image" Target="../media/image67.png"/><Relationship Id="rId29" Type="http://schemas.openxmlformats.org/officeDocument/2006/relationships/image" Target="../media/image75.png"/><Relationship Id="rId1" Type="http://schemas.openxmlformats.org/officeDocument/2006/relationships/slideMaster" Target="../slideMasters/slideMaster6.xml"/><Relationship Id="rId6" Type="http://schemas.openxmlformats.org/officeDocument/2006/relationships/image" Target="../media/image56.png"/><Relationship Id="rId11" Type="http://schemas.openxmlformats.org/officeDocument/2006/relationships/image" Target="../media/image60.png"/><Relationship Id="rId24" Type="http://schemas.openxmlformats.org/officeDocument/2006/relationships/image" Target="../media/image70.png"/><Relationship Id="rId5" Type="http://schemas.openxmlformats.org/officeDocument/2006/relationships/image" Target="../media/image102.png"/><Relationship Id="rId15" Type="http://schemas.openxmlformats.org/officeDocument/2006/relationships/image" Target="../media/image38.png"/><Relationship Id="rId23" Type="http://schemas.openxmlformats.org/officeDocument/2006/relationships/image" Target="../media/image46.png"/><Relationship Id="rId28" Type="http://schemas.openxmlformats.org/officeDocument/2006/relationships/image" Target="../media/image74.png"/><Relationship Id="rId10" Type="http://schemas.openxmlformats.org/officeDocument/2006/relationships/image" Target="../media/image59.png"/><Relationship Id="rId19" Type="http://schemas.openxmlformats.org/officeDocument/2006/relationships/image" Target="../media/image66.png"/><Relationship Id="rId4" Type="http://schemas.openxmlformats.org/officeDocument/2006/relationships/image" Target="../media/image103.png"/><Relationship Id="rId9" Type="http://schemas.openxmlformats.org/officeDocument/2006/relationships/image" Target="../media/image33.png"/><Relationship Id="rId14" Type="http://schemas.openxmlformats.org/officeDocument/2006/relationships/image" Target="../media/image63.png"/><Relationship Id="rId22" Type="http://schemas.openxmlformats.org/officeDocument/2006/relationships/image" Target="../media/image69.png"/><Relationship Id="rId27" Type="http://schemas.openxmlformats.org/officeDocument/2006/relationships/image" Target="../media/image73.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18" Type="http://schemas.openxmlformats.org/officeDocument/2006/relationships/image" Target="../media/image65.png"/><Relationship Id="rId26" Type="http://schemas.openxmlformats.org/officeDocument/2006/relationships/image" Target="../media/image72.png"/><Relationship Id="rId3" Type="http://schemas.openxmlformats.org/officeDocument/2006/relationships/image" Target="../media/image54.png"/><Relationship Id="rId21" Type="http://schemas.openxmlformats.org/officeDocument/2006/relationships/image" Target="../media/image68.png"/><Relationship Id="rId7" Type="http://schemas.openxmlformats.org/officeDocument/2006/relationships/image" Target="../media/image57.png"/><Relationship Id="rId12" Type="http://schemas.openxmlformats.org/officeDocument/2006/relationships/image" Target="../media/image61.png"/><Relationship Id="rId17" Type="http://schemas.openxmlformats.org/officeDocument/2006/relationships/image" Target="../media/image40.png"/><Relationship Id="rId25" Type="http://schemas.openxmlformats.org/officeDocument/2006/relationships/image" Target="../media/image71.png"/><Relationship Id="rId2" Type="http://schemas.openxmlformats.org/officeDocument/2006/relationships/image" Target="../media/image121.png"/><Relationship Id="rId16" Type="http://schemas.openxmlformats.org/officeDocument/2006/relationships/image" Target="../media/image64.png"/><Relationship Id="rId20" Type="http://schemas.openxmlformats.org/officeDocument/2006/relationships/image" Target="../media/image67.png"/><Relationship Id="rId29" Type="http://schemas.openxmlformats.org/officeDocument/2006/relationships/image" Target="../media/image75.png"/><Relationship Id="rId1" Type="http://schemas.openxmlformats.org/officeDocument/2006/relationships/slideMaster" Target="../slideMasters/slideMaster6.xml"/><Relationship Id="rId6" Type="http://schemas.openxmlformats.org/officeDocument/2006/relationships/image" Target="../media/image56.png"/><Relationship Id="rId11" Type="http://schemas.openxmlformats.org/officeDocument/2006/relationships/image" Target="../media/image60.png"/><Relationship Id="rId24" Type="http://schemas.openxmlformats.org/officeDocument/2006/relationships/image" Target="../media/image70.png"/><Relationship Id="rId5" Type="http://schemas.openxmlformats.org/officeDocument/2006/relationships/image" Target="../media/image102.png"/><Relationship Id="rId15" Type="http://schemas.openxmlformats.org/officeDocument/2006/relationships/image" Target="../media/image38.png"/><Relationship Id="rId23" Type="http://schemas.openxmlformats.org/officeDocument/2006/relationships/image" Target="../media/image46.png"/><Relationship Id="rId28" Type="http://schemas.openxmlformats.org/officeDocument/2006/relationships/image" Target="../media/image74.png"/><Relationship Id="rId10" Type="http://schemas.openxmlformats.org/officeDocument/2006/relationships/image" Target="../media/image59.png"/><Relationship Id="rId19" Type="http://schemas.openxmlformats.org/officeDocument/2006/relationships/image" Target="../media/image66.png"/><Relationship Id="rId4" Type="http://schemas.openxmlformats.org/officeDocument/2006/relationships/image" Target="../media/image103.png"/><Relationship Id="rId9" Type="http://schemas.openxmlformats.org/officeDocument/2006/relationships/image" Target="../media/image33.png"/><Relationship Id="rId14" Type="http://schemas.openxmlformats.org/officeDocument/2006/relationships/image" Target="../media/image63.png"/><Relationship Id="rId22" Type="http://schemas.openxmlformats.org/officeDocument/2006/relationships/image" Target="../media/image69.png"/><Relationship Id="rId27" Type="http://schemas.openxmlformats.org/officeDocument/2006/relationships/image" Target="../media/image73.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18" Type="http://schemas.openxmlformats.org/officeDocument/2006/relationships/image" Target="../media/image65.png"/><Relationship Id="rId26" Type="http://schemas.openxmlformats.org/officeDocument/2006/relationships/image" Target="../media/image72.png"/><Relationship Id="rId3" Type="http://schemas.openxmlformats.org/officeDocument/2006/relationships/image" Target="../media/image54.png"/><Relationship Id="rId21" Type="http://schemas.openxmlformats.org/officeDocument/2006/relationships/image" Target="../media/image68.png"/><Relationship Id="rId7" Type="http://schemas.openxmlformats.org/officeDocument/2006/relationships/image" Target="../media/image57.png"/><Relationship Id="rId12" Type="http://schemas.openxmlformats.org/officeDocument/2006/relationships/image" Target="../media/image61.png"/><Relationship Id="rId17" Type="http://schemas.openxmlformats.org/officeDocument/2006/relationships/image" Target="../media/image40.png"/><Relationship Id="rId25" Type="http://schemas.openxmlformats.org/officeDocument/2006/relationships/image" Target="../media/image71.png"/><Relationship Id="rId2" Type="http://schemas.openxmlformats.org/officeDocument/2006/relationships/image" Target="../media/image122.jpeg"/><Relationship Id="rId16" Type="http://schemas.openxmlformats.org/officeDocument/2006/relationships/image" Target="../media/image64.png"/><Relationship Id="rId20" Type="http://schemas.openxmlformats.org/officeDocument/2006/relationships/image" Target="../media/image67.png"/><Relationship Id="rId29" Type="http://schemas.openxmlformats.org/officeDocument/2006/relationships/image" Target="../media/image75.png"/><Relationship Id="rId1" Type="http://schemas.openxmlformats.org/officeDocument/2006/relationships/slideMaster" Target="../slideMasters/slideMaster6.xml"/><Relationship Id="rId6" Type="http://schemas.openxmlformats.org/officeDocument/2006/relationships/image" Target="../media/image56.png"/><Relationship Id="rId11" Type="http://schemas.openxmlformats.org/officeDocument/2006/relationships/image" Target="../media/image60.png"/><Relationship Id="rId24" Type="http://schemas.openxmlformats.org/officeDocument/2006/relationships/image" Target="../media/image70.png"/><Relationship Id="rId5" Type="http://schemas.openxmlformats.org/officeDocument/2006/relationships/image" Target="../media/image102.png"/><Relationship Id="rId15" Type="http://schemas.openxmlformats.org/officeDocument/2006/relationships/image" Target="../media/image38.png"/><Relationship Id="rId23" Type="http://schemas.openxmlformats.org/officeDocument/2006/relationships/image" Target="../media/image46.png"/><Relationship Id="rId28" Type="http://schemas.openxmlformats.org/officeDocument/2006/relationships/image" Target="../media/image74.png"/><Relationship Id="rId10" Type="http://schemas.openxmlformats.org/officeDocument/2006/relationships/image" Target="../media/image59.png"/><Relationship Id="rId19" Type="http://schemas.openxmlformats.org/officeDocument/2006/relationships/image" Target="../media/image66.png"/><Relationship Id="rId4" Type="http://schemas.openxmlformats.org/officeDocument/2006/relationships/image" Target="../media/image103.png"/><Relationship Id="rId9" Type="http://schemas.openxmlformats.org/officeDocument/2006/relationships/image" Target="../media/image33.png"/><Relationship Id="rId14" Type="http://schemas.openxmlformats.org/officeDocument/2006/relationships/image" Target="../media/image63.png"/><Relationship Id="rId22" Type="http://schemas.openxmlformats.org/officeDocument/2006/relationships/image" Target="../media/image69.png"/><Relationship Id="rId27" Type="http://schemas.openxmlformats.org/officeDocument/2006/relationships/image" Target="../media/image73.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18" Type="http://schemas.openxmlformats.org/officeDocument/2006/relationships/image" Target="../media/image65.png"/><Relationship Id="rId26" Type="http://schemas.openxmlformats.org/officeDocument/2006/relationships/image" Target="../media/image72.png"/><Relationship Id="rId3" Type="http://schemas.openxmlformats.org/officeDocument/2006/relationships/image" Target="../media/image54.png"/><Relationship Id="rId21" Type="http://schemas.openxmlformats.org/officeDocument/2006/relationships/image" Target="../media/image68.png"/><Relationship Id="rId7" Type="http://schemas.openxmlformats.org/officeDocument/2006/relationships/image" Target="../media/image57.png"/><Relationship Id="rId12" Type="http://schemas.openxmlformats.org/officeDocument/2006/relationships/image" Target="../media/image61.png"/><Relationship Id="rId17" Type="http://schemas.openxmlformats.org/officeDocument/2006/relationships/image" Target="../media/image40.png"/><Relationship Id="rId25" Type="http://schemas.openxmlformats.org/officeDocument/2006/relationships/image" Target="../media/image71.png"/><Relationship Id="rId2" Type="http://schemas.openxmlformats.org/officeDocument/2006/relationships/image" Target="../media/image123.jpeg"/><Relationship Id="rId16" Type="http://schemas.openxmlformats.org/officeDocument/2006/relationships/image" Target="../media/image64.png"/><Relationship Id="rId20" Type="http://schemas.openxmlformats.org/officeDocument/2006/relationships/image" Target="../media/image67.png"/><Relationship Id="rId29" Type="http://schemas.openxmlformats.org/officeDocument/2006/relationships/image" Target="../media/image75.png"/><Relationship Id="rId1" Type="http://schemas.openxmlformats.org/officeDocument/2006/relationships/slideMaster" Target="../slideMasters/slideMaster6.xml"/><Relationship Id="rId6" Type="http://schemas.openxmlformats.org/officeDocument/2006/relationships/image" Target="../media/image56.png"/><Relationship Id="rId11" Type="http://schemas.openxmlformats.org/officeDocument/2006/relationships/image" Target="../media/image60.png"/><Relationship Id="rId24" Type="http://schemas.openxmlformats.org/officeDocument/2006/relationships/image" Target="../media/image70.png"/><Relationship Id="rId5" Type="http://schemas.openxmlformats.org/officeDocument/2006/relationships/image" Target="../media/image102.png"/><Relationship Id="rId15" Type="http://schemas.openxmlformats.org/officeDocument/2006/relationships/image" Target="../media/image38.png"/><Relationship Id="rId23" Type="http://schemas.openxmlformats.org/officeDocument/2006/relationships/image" Target="../media/image46.png"/><Relationship Id="rId28" Type="http://schemas.openxmlformats.org/officeDocument/2006/relationships/image" Target="../media/image74.png"/><Relationship Id="rId10" Type="http://schemas.openxmlformats.org/officeDocument/2006/relationships/image" Target="../media/image59.png"/><Relationship Id="rId19" Type="http://schemas.openxmlformats.org/officeDocument/2006/relationships/image" Target="../media/image66.png"/><Relationship Id="rId4" Type="http://schemas.openxmlformats.org/officeDocument/2006/relationships/image" Target="../media/image103.png"/><Relationship Id="rId9" Type="http://schemas.openxmlformats.org/officeDocument/2006/relationships/image" Target="../media/image33.png"/><Relationship Id="rId14" Type="http://schemas.openxmlformats.org/officeDocument/2006/relationships/image" Target="../media/image63.png"/><Relationship Id="rId22" Type="http://schemas.openxmlformats.org/officeDocument/2006/relationships/image" Target="../media/image69.png"/><Relationship Id="rId27" Type="http://schemas.openxmlformats.org/officeDocument/2006/relationships/image" Target="../media/image7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18" Type="http://schemas.openxmlformats.org/officeDocument/2006/relationships/image" Target="../media/image65.png"/><Relationship Id="rId26" Type="http://schemas.openxmlformats.org/officeDocument/2006/relationships/image" Target="../media/image72.png"/><Relationship Id="rId3" Type="http://schemas.openxmlformats.org/officeDocument/2006/relationships/image" Target="../media/image54.png"/><Relationship Id="rId21" Type="http://schemas.openxmlformats.org/officeDocument/2006/relationships/image" Target="../media/image68.png"/><Relationship Id="rId7" Type="http://schemas.openxmlformats.org/officeDocument/2006/relationships/image" Target="../media/image57.png"/><Relationship Id="rId12" Type="http://schemas.openxmlformats.org/officeDocument/2006/relationships/image" Target="../media/image61.png"/><Relationship Id="rId17" Type="http://schemas.openxmlformats.org/officeDocument/2006/relationships/image" Target="../media/image40.png"/><Relationship Id="rId25" Type="http://schemas.openxmlformats.org/officeDocument/2006/relationships/image" Target="../media/image71.png"/><Relationship Id="rId2" Type="http://schemas.openxmlformats.org/officeDocument/2006/relationships/image" Target="../media/image124.jpeg"/><Relationship Id="rId16" Type="http://schemas.openxmlformats.org/officeDocument/2006/relationships/image" Target="../media/image64.png"/><Relationship Id="rId20" Type="http://schemas.openxmlformats.org/officeDocument/2006/relationships/image" Target="../media/image67.png"/><Relationship Id="rId29" Type="http://schemas.openxmlformats.org/officeDocument/2006/relationships/image" Target="../media/image75.png"/><Relationship Id="rId1" Type="http://schemas.openxmlformats.org/officeDocument/2006/relationships/slideMaster" Target="../slideMasters/slideMaster6.xml"/><Relationship Id="rId6" Type="http://schemas.openxmlformats.org/officeDocument/2006/relationships/image" Target="../media/image56.png"/><Relationship Id="rId11" Type="http://schemas.openxmlformats.org/officeDocument/2006/relationships/image" Target="../media/image60.png"/><Relationship Id="rId24" Type="http://schemas.openxmlformats.org/officeDocument/2006/relationships/image" Target="../media/image70.png"/><Relationship Id="rId5" Type="http://schemas.openxmlformats.org/officeDocument/2006/relationships/image" Target="../media/image102.png"/><Relationship Id="rId15" Type="http://schemas.openxmlformats.org/officeDocument/2006/relationships/image" Target="../media/image38.png"/><Relationship Id="rId23" Type="http://schemas.openxmlformats.org/officeDocument/2006/relationships/image" Target="../media/image46.png"/><Relationship Id="rId28" Type="http://schemas.openxmlformats.org/officeDocument/2006/relationships/image" Target="../media/image74.png"/><Relationship Id="rId10" Type="http://schemas.openxmlformats.org/officeDocument/2006/relationships/image" Target="../media/image59.png"/><Relationship Id="rId19" Type="http://schemas.openxmlformats.org/officeDocument/2006/relationships/image" Target="../media/image66.png"/><Relationship Id="rId4" Type="http://schemas.openxmlformats.org/officeDocument/2006/relationships/image" Target="../media/image103.png"/><Relationship Id="rId9" Type="http://schemas.openxmlformats.org/officeDocument/2006/relationships/image" Target="../media/image33.png"/><Relationship Id="rId14" Type="http://schemas.openxmlformats.org/officeDocument/2006/relationships/image" Target="../media/image63.png"/><Relationship Id="rId22" Type="http://schemas.openxmlformats.org/officeDocument/2006/relationships/image" Target="../media/image69.png"/><Relationship Id="rId27" Type="http://schemas.openxmlformats.org/officeDocument/2006/relationships/image" Target="../media/image73.pn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4.png"/><Relationship Id="rId18" Type="http://schemas.openxmlformats.org/officeDocument/2006/relationships/image" Target="../media/image89.png"/><Relationship Id="rId26" Type="http://schemas.openxmlformats.org/officeDocument/2006/relationships/image" Target="../media/image97.png"/><Relationship Id="rId3" Type="http://schemas.openxmlformats.org/officeDocument/2006/relationships/image" Target="../media/image54.png"/><Relationship Id="rId21" Type="http://schemas.openxmlformats.org/officeDocument/2006/relationships/image" Target="../media/image92.png"/><Relationship Id="rId7" Type="http://schemas.openxmlformats.org/officeDocument/2006/relationships/image" Target="../media/image31.png"/><Relationship Id="rId12" Type="http://schemas.openxmlformats.org/officeDocument/2006/relationships/image" Target="../media/image83.png"/><Relationship Id="rId17" Type="http://schemas.openxmlformats.org/officeDocument/2006/relationships/image" Target="../media/image88.png"/><Relationship Id="rId25" Type="http://schemas.openxmlformats.org/officeDocument/2006/relationships/image" Target="../media/image96.png"/><Relationship Id="rId2" Type="http://schemas.openxmlformats.org/officeDocument/2006/relationships/image" Target="../media/image125.jpeg"/><Relationship Id="rId16" Type="http://schemas.openxmlformats.org/officeDocument/2006/relationships/image" Target="../media/image87.png"/><Relationship Id="rId20" Type="http://schemas.openxmlformats.org/officeDocument/2006/relationships/image" Target="../media/image91.png"/><Relationship Id="rId29" Type="http://schemas.openxmlformats.org/officeDocument/2006/relationships/image" Target="../media/image100.png"/><Relationship Id="rId1" Type="http://schemas.openxmlformats.org/officeDocument/2006/relationships/slideMaster" Target="../slideMasters/slideMaster6.xml"/><Relationship Id="rId6" Type="http://schemas.openxmlformats.org/officeDocument/2006/relationships/image" Target="../media/image79.png"/><Relationship Id="rId11" Type="http://schemas.openxmlformats.org/officeDocument/2006/relationships/image" Target="../media/image82.png"/><Relationship Id="rId24" Type="http://schemas.openxmlformats.org/officeDocument/2006/relationships/image" Target="../media/image95.png"/><Relationship Id="rId5" Type="http://schemas.openxmlformats.org/officeDocument/2006/relationships/image" Target="../media/image78.png"/><Relationship Id="rId15" Type="http://schemas.openxmlformats.org/officeDocument/2006/relationships/image" Target="../media/image86.png"/><Relationship Id="rId23" Type="http://schemas.openxmlformats.org/officeDocument/2006/relationships/image" Target="../media/image94.png"/><Relationship Id="rId28" Type="http://schemas.openxmlformats.org/officeDocument/2006/relationships/image" Target="../media/image99.png"/><Relationship Id="rId10" Type="http://schemas.openxmlformats.org/officeDocument/2006/relationships/image" Target="../media/image7.png"/><Relationship Id="rId19" Type="http://schemas.openxmlformats.org/officeDocument/2006/relationships/image" Target="../media/image90.png"/><Relationship Id="rId4" Type="http://schemas.openxmlformats.org/officeDocument/2006/relationships/image" Target="../media/image77.png"/><Relationship Id="rId9" Type="http://schemas.openxmlformats.org/officeDocument/2006/relationships/image" Target="../media/image81.png"/><Relationship Id="rId14" Type="http://schemas.openxmlformats.org/officeDocument/2006/relationships/image" Target="../media/image85.png"/><Relationship Id="rId22" Type="http://schemas.openxmlformats.org/officeDocument/2006/relationships/image" Target="../media/image93.png"/><Relationship Id="rId27" Type="http://schemas.openxmlformats.org/officeDocument/2006/relationships/image" Target="../media/image98.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18" Type="http://schemas.openxmlformats.org/officeDocument/2006/relationships/image" Target="../media/image65.png"/><Relationship Id="rId26" Type="http://schemas.openxmlformats.org/officeDocument/2006/relationships/image" Target="../media/image72.png"/><Relationship Id="rId3" Type="http://schemas.openxmlformats.org/officeDocument/2006/relationships/image" Target="../media/image54.png"/><Relationship Id="rId21" Type="http://schemas.openxmlformats.org/officeDocument/2006/relationships/image" Target="../media/image68.png"/><Relationship Id="rId7" Type="http://schemas.openxmlformats.org/officeDocument/2006/relationships/image" Target="../media/image57.png"/><Relationship Id="rId12" Type="http://schemas.openxmlformats.org/officeDocument/2006/relationships/image" Target="../media/image61.png"/><Relationship Id="rId17" Type="http://schemas.openxmlformats.org/officeDocument/2006/relationships/image" Target="../media/image40.png"/><Relationship Id="rId25" Type="http://schemas.openxmlformats.org/officeDocument/2006/relationships/image" Target="../media/image71.png"/><Relationship Id="rId2" Type="http://schemas.openxmlformats.org/officeDocument/2006/relationships/image" Target="../media/image126.png"/><Relationship Id="rId16" Type="http://schemas.openxmlformats.org/officeDocument/2006/relationships/image" Target="../media/image64.png"/><Relationship Id="rId20" Type="http://schemas.openxmlformats.org/officeDocument/2006/relationships/image" Target="../media/image67.png"/><Relationship Id="rId29" Type="http://schemas.openxmlformats.org/officeDocument/2006/relationships/image" Target="../media/image75.png"/><Relationship Id="rId1" Type="http://schemas.openxmlformats.org/officeDocument/2006/relationships/slideMaster" Target="../slideMasters/slideMaster6.xml"/><Relationship Id="rId6" Type="http://schemas.openxmlformats.org/officeDocument/2006/relationships/image" Target="../media/image56.png"/><Relationship Id="rId11" Type="http://schemas.openxmlformats.org/officeDocument/2006/relationships/image" Target="../media/image60.png"/><Relationship Id="rId24" Type="http://schemas.openxmlformats.org/officeDocument/2006/relationships/image" Target="../media/image70.png"/><Relationship Id="rId5" Type="http://schemas.openxmlformats.org/officeDocument/2006/relationships/image" Target="../media/image102.png"/><Relationship Id="rId15" Type="http://schemas.openxmlformats.org/officeDocument/2006/relationships/image" Target="../media/image38.png"/><Relationship Id="rId23" Type="http://schemas.openxmlformats.org/officeDocument/2006/relationships/image" Target="../media/image46.png"/><Relationship Id="rId28" Type="http://schemas.openxmlformats.org/officeDocument/2006/relationships/image" Target="../media/image74.png"/><Relationship Id="rId10" Type="http://schemas.openxmlformats.org/officeDocument/2006/relationships/image" Target="../media/image59.png"/><Relationship Id="rId19" Type="http://schemas.openxmlformats.org/officeDocument/2006/relationships/image" Target="../media/image66.png"/><Relationship Id="rId4" Type="http://schemas.openxmlformats.org/officeDocument/2006/relationships/image" Target="../media/image103.png"/><Relationship Id="rId9" Type="http://schemas.openxmlformats.org/officeDocument/2006/relationships/image" Target="../media/image33.png"/><Relationship Id="rId14" Type="http://schemas.openxmlformats.org/officeDocument/2006/relationships/image" Target="../media/image63.png"/><Relationship Id="rId22" Type="http://schemas.openxmlformats.org/officeDocument/2006/relationships/image" Target="../media/image69.png"/><Relationship Id="rId27" Type="http://schemas.openxmlformats.org/officeDocument/2006/relationships/image" Target="../media/image73.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18" Type="http://schemas.openxmlformats.org/officeDocument/2006/relationships/image" Target="../media/image65.png"/><Relationship Id="rId26" Type="http://schemas.openxmlformats.org/officeDocument/2006/relationships/image" Target="../media/image72.png"/><Relationship Id="rId3" Type="http://schemas.openxmlformats.org/officeDocument/2006/relationships/image" Target="../media/image54.png"/><Relationship Id="rId21" Type="http://schemas.openxmlformats.org/officeDocument/2006/relationships/image" Target="../media/image68.png"/><Relationship Id="rId7" Type="http://schemas.openxmlformats.org/officeDocument/2006/relationships/image" Target="../media/image57.png"/><Relationship Id="rId12" Type="http://schemas.openxmlformats.org/officeDocument/2006/relationships/image" Target="../media/image61.png"/><Relationship Id="rId17" Type="http://schemas.openxmlformats.org/officeDocument/2006/relationships/image" Target="../media/image40.png"/><Relationship Id="rId25" Type="http://schemas.openxmlformats.org/officeDocument/2006/relationships/image" Target="../media/image71.png"/><Relationship Id="rId2" Type="http://schemas.openxmlformats.org/officeDocument/2006/relationships/image" Target="../media/image127.jpeg"/><Relationship Id="rId16" Type="http://schemas.openxmlformats.org/officeDocument/2006/relationships/image" Target="../media/image64.png"/><Relationship Id="rId20" Type="http://schemas.openxmlformats.org/officeDocument/2006/relationships/image" Target="../media/image67.png"/><Relationship Id="rId29" Type="http://schemas.openxmlformats.org/officeDocument/2006/relationships/image" Target="../media/image75.png"/><Relationship Id="rId1" Type="http://schemas.openxmlformats.org/officeDocument/2006/relationships/slideMaster" Target="../slideMasters/slideMaster6.xml"/><Relationship Id="rId6" Type="http://schemas.openxmlformats.org/officeDocument/2006/relationships/image" Target="../media/image56.png"/><Relationship Id="rId11" Type="http://schemas.openxmlformats.org/officeDocument/2006/relationships/image" Target="../media/image60.png"/><Relationship Id="rId24" Type="http://schemas.openxmlformats.org/officeDocument/2006/relationships/image" Target="../media/image70.png"/><Relationship Id="rId5" Type="http://schemas.openxmlformats.org/officeDocument/2006/relationships/image" Target="../media/image102.png"/><Relationship Id="rId15" Type="http://schemas.openxmlformats.org/officeDocument/2006/relationships/image" Target="../media/image38.png"/><Relationship Id="rId23" Type="http://schemas.openxmlformats.org/officeDocument/2006/relationships/image" Target="../media/image46.png"/><Relationship Id="rId28" Type="http://schemas.openxmlformats.org/officeDocument/2006/relationships/image" Target="../media/image74.png"/><Relationship Id="rId10" Type="http://schemas.openxmlformats.org/officeDocument/2006/relationships/image" Target="../media/image59.png"/><Relationship Id="rId19" Type="http://schemas.openxmlformats.org/officeDocument/2006/relationships/image" Target="../media/image66.png"/><Relationship Id="rId4" Type="http://schemas.openxmlformats.org/officeDocument/2006/relationships/image" Target="../media/image103.png"/><Relationship Id="rId9" Type="http://schemas.openxmlformats.org/officeDocument/2006/relationships/image" Target="../media/image33.png"/><Relationship Id="rId14" Type="http://schemas.openxmlformats.org/officeDocument/2006/relationships/image" Target="../media/image63.png"/><Relationship Id="rId22" Type="http://schemas.openxmlformats.org/officeDocument/2006/relationships/image" Target="../media/image69.png"/><Relationship Id="rId27" Type="http://schemas.openxmlformats.org/officeDocument/2006/relationships/image" Target="../media/image73.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7.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55"/>
            <a:ext cx="7948800" cy="421975"/>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80" y="1856097"/>
            <a:ext cx="7947025" cy="58477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631825" y="4237853"/>
            <a:ext cx="50165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nchor="b">
            <a:spAutoFit/>
          </a:bodyPr>
          <a:lstStyle/>
          <a:p>
            <a:pPr>
              <a:spcBef>
                <a:spcPct val="50000"/>
              </a:spcBef>
            </a:pPr>
            <a:r>
              <a:rPr lang="en-US" sz="800" noProof="0"/>
              <a:t>Issue/Revision: 0.0</a:t>
            </a:r>
          </a:p>
          <a:p>
            <a:pPr>
              <a:spcBef>
                <a:spcPct val="50000"/>
              </a:spcBef>
            </a:pPr>
            <a:r>
              <a:rPr lang="en-US" sz="800" noProof="0"/>
              <a:t>Reference: </a:t>
            </a:r>
          </a:p>
          <a:p>
            <a:pPr>
              <a:spcBef>
                <a:spcPct val="50000"/>
              </a:spcBef>
            </a:pPr>
            <a:r>
              <a:rPr lang="en-US" sz="800" noProof="0"/>
              <a:t>Status: </a:t>
            </a:r>
          </a:p>
          <a:p>
            <a:pPr>
              <a:spcBef>
                <a:spcPct val="50000"/>
              </a:spcBef>
            </a:pPr>
            <a:r>
              <a:rPr lang="en-US" sz="800" noProof="0"/>
              <a:t>ESA UNCLASSIFIED - For Official Use</a:t>
            </a:r>
            <a:endParaRPr lang="en-GB" sz="800" noProof="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4"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0" y="4899600"/>
            <a:ext cx="1196912" cy="144000"/>
          </a:xfrm>
          <a:prstGeom prst="rect">
            <a:avLst/>
          </a:prstGeom>
        </p:spPr>
      </p:pic>
      <p:cxnSp>
        <p:nvCxnSpPr>
          <p:cNvPr id="36" name="Straight Connector 35"/>
          <p:cNvCxnSpPr/>
          <p:nvPr userDrawn="1"/>
        </p:nvCxnSpPr>
        <p:spPr>
          <a:xfrm>
            <a:off x="165933"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75"/>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0" y="4895855"/>
            <a:ext cx="584200" cy="423863"/>
          </a:xfrm>
          <a:prstGeom prst="rect">
            <a:avLst/>
          </a:prstGeom>
        </p:spPr>
        <p:txBody>
          <a:bodyPr/>
          <a:lstStyle>
            <a:lvl1pPr fontAlgn="base" hangingPunct="1">
              <a:spcBef>
                <a:spcPct val="0"/>
              </a:spcBef>
              <a:spcAft>
                <a:spcPct val="0"/>
              </a:spcAft>
              <a:defRPr sz="2400" kern="1200">
                <a:solidFill>
                  <a:srgbClr val="000000"/>
                </a:solidFill>
                <a:uFillTx/>
                <a:latin typeface="Verdana" pitchFamily="34" charset="0"/>
              </a:defRPr>
            </a:lvl1pPr>
          </a:lstStyle>
          <a:p>
            <a:pPr>
              <a:defRPr/>
            </a:pPr>
            <a:fld id="{8A06C2F6-B608-4AAD-BC19-C9F7439202BE}" type="slidenum">
              <a:rPr/>
              <a:pPr>
                <a:defRPr/>
              </a:pPr>
              <a:t>‹#›</a:t>
            </a:fld>
            <a:endParaRPr/>
          </a:p>
        </p:txBody>
      </p:sp>
    </p:spTree>
    <p:extLst>
      <p:ext uri="{BB962C8B-B14F-4D97-AF65-F5344CB8AC3E}">
        <p14:creationId xmlns:p14="http://schemas.microsoft.com/office/powerpoint/2010/main" val="168721900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pic>
        <p:nvPicPr>
          <p:cNvPr id="1580" name="Picture 10" descr="Picture 10"/>
          <p:cNvPicPr>
            <a:picLocks noChangeAspect="1"/>
          </p:cNvPicPr>
          <p:nvPr/>
        </p:nvPicPr>
        <p:blipFill>
          <a:blip r:embed="rId2">
            <a:extLst/>
          </a:blip>
          <a:srcRect b="23122"/>
          <a:stretch>
            <a:fillRect/>
          </a:stretch>
        </p:blipFill>
        <p:spPr>
          <a:xfrm>
            <a:off x="7787917" y="155441"/>
            <a:ext cx="1210457" cy="503994"/>
          </a:xfrm>
          <a:prstGeom prst="rect">
            <a:avLst/>
          </a:prstGeom>
          <a:ln w="12700">
            <a:miter lim="400000"/>
          </a:ln>
        </p:spPr>
      </p:pic>
      <p:pic>
        <p:nvPicPr>
          <p:cNvPr id="1581" name="Picture 11" descr="Picture 11"/>
          <p:cNvPicPr>
            <a:picLocks noChangeAspect="1"/>
          </p:cNvPicPr>
          <p:nvPr/>
        </p:nvPicPr>
        <p:blipFill>
          <a:blip r:embed="rId3">
            <a:extLst/>
          </a:blip>
          <a:stretch>
            <a:fillRect/>
          </a:stretch>
        </p:blipFill>
        <p:spPr>
          <a:xfrm>
            <a:off x="0" y="4776787"/>
            <a:ext cx="9144000" cy="366713"/>
          </a:xfrm>
          <a:prstGeom prst="rect">
            <a:avLst/>
          </a:prstGeom>
          <a:ln w="12700">
            <a:miter lim="400000"/>
          </a:ln>
        </p:spPr>
      </p:pic>
      <p:sp>
        <p:nvSpPr>
          <p:cNvPr id="1582" name="Text Box 38"/>
          <p:cNvSpPr txBox="1"/>
          <p:nvPr/>
        </p:nvSpPr>
        <p:spPr>
          <a:xfrm>
            <a:off x="165600" y="4580702"/>
            <a:ext cx="1792157" cy="11541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defTabSz="2438400">
              <a:spcBef>
                <a:spcPts val="1200"/>
              </a:spcBef>
              <a:defRPr sz="2000">
                <a:solidFill>
                  <a:srgbClr val="404040"/>
                </a:solidFill>
                <a:latin typeface="Verdana"/>
                <a:ea typeface="Verdana"/>
                <a:cs typeface="Verdana"/>
                <a:sym typeface="Verdana"/>
              </a:defRPr>
            </a:lvl1pPr>
          </a:lstStyle>
          <a:p>
            <a:r>
              <a:rPr sz="750"/>
              <a:t>ESA UNCLASSIFIED - For Official Use</a:t>
            </a:r>
          </a:p>
        </p:txBody>
      </p:sp>
      <p:sp>
        <p:nvSpPr>
          <p:cNvPr id="1583" name="Slide Number"/>
          <p:cNvSpPr txBox="1">
            <a:spLocks noGrp="1"/>
          </p:cNvSpPr>
          <p:nvPr>
            <p:ph type="sldNum" sz="quarter" idx="2"/>
          </p:nvPr>
        </p:nvSpPr>
        <p:spPr>
          <a:xfrm>
            <a:off x="7233340" y="4580703"/>
            <a:ext cx="295424" cy="276225"/>
          </a:xfrm>
          <a:prstGeom prst="rect">
            <a:avLst/>
          </a:prstGeom>
        </p:spPr>
        <p:txBody>
          <a:bodyPr lIns="0" tIns="0" rIns="0" bIns="0" anchor="t"/>
          <a:lstStyle>
            <a:lvl1pPr algn="l">
              <a:defRPr sz="1800"/>
            </a:lvl1pPr>
          </a:lstStyle>
          <a:p>
            <a:fld id="{86CB4B4D-7CA3-9044-876B-883B54F8677D}" type="slidenum">
              <a:t>‹#›</a:t>
            </a:fld>
            <a:endParaRPr/>
          </a:p>
        </p:txBody>
      </p:sp>
      <p:grpSp>
        <p:nvGrpSpPr>
          <p:cNvPr id="1608" name="Group 64"/>
          <p:cNvGrpSpPr/>
          <p:nvPr/>
        </p:nvGrpSpPr>
        <p:grpSpPr>
          <a:xfrm>
            <a:off x="172268" y="4908007"/>
            <a:ext cx="6826667" cy="111519"/>
            <a:chOff x="0" y="0"/>
            <a:chExt cx="18204442" cy="297384"/>
          </a:xfrm>
        </p:grpSpPr>
        <p:pic>
          <p:nvPicPr>
            <p:cNvPr id="1584" name="Picture 65" descr="Picture 65"/>
            <p:cNvPicPr>
              <a:picLocks noChangeAspect="1"/>
            </p:cNvPicPr>
            <p:nvPr/>
          </p:nvPicPr>
          <p:blipFill>
            <a:blip r:embed="rId4">
              <a:extLst/>
            </a:blip>
            <a:stretch>
              <a:fillRect/>
            </a:stretch>
          </p:blipFill>
          <p:spPr>
            <a:xfrm>
              <a:off x="0" y="8466"/>
              <a:ext cx="437083" cy="288919"/>
            </a:xfrm>
            <a:prstGeom prst="rect">
              <a:avLst/>
            </a:prstGeom>
            <a:ln w="12700" cap="flat">
              <a:noFill/>
              <a:miter lim="400000"/>
            </a:ln>
            <a:effectLst/>
          </p:spPr>
        </p:pic>
        <p:pic>
          <p:nvPicPr>
            <p:cNvPr id="1585" name="Picture 66" descr="Picture 66"/>
            <p:cNvPicPr>
              <a:picLocks noChangeAspect="1"/>
            </p:cNvPicPr>
            <p:nvPr/>
          </p:nvPicPr>
          <p:blipFill>
            <a:blip r:embed="rId5">
              <a:extLst/>
            </a:blip>
            <a:stretch>
              <a:fillRect/>
            </a:stretch>
          </p:blipFill>
          <p:spPr>
            <a:xfrm>
              <a:off x="742741" y="8466"/>
              <a:ext cx="437084" cy="288919"/>
            </a:xfrm>
            <a:prstGeom prst="rect">
              <a:avLst/>
            </a:prstGeom>
            <a:ln w="12700" cap="flat">
              <a:noFill/>
              <a:miter lim="400000"/>
            </a:ln>
            <a:effectLst/>
          </p:spPr>
        </p:pic>
        <p:pic>
          <p:nvPicPr>
            <p:cNvPr id="1586" name="Picture 67" descr="Picture 67"/>
            <p:cNvPicPr>
              <a:picLocks noChangeAspect="1"/>
            </p:cNvPicPr>
            <p:nvPr/>
          </p:nvPicPr>
          <p:blipFill>
            <a:blip r:embed="rId6">
              <a:extLst/>
            </a:blip>
            <a:stretch>
              <a:fillRect/>
            </a:stretch>
          </p:blipFill>
          <p:spPr>
            <a:xfrm>
              <a:off x="17767360" y="-1"/>
              <a:ext cx="437084" cy="288919"/>
            </a:xfrm>
            <a:prstGeom prst="rect">
              <a:avLst/>
            </a:prstGeom>
            <a:ln w="12700" cap="flat">
              <a:noFill/>
              <a:miter lim="400000"/>
            </a:ln>
            <a:effectLst/>
          </p:spPr>
        </p:pic>
        <p:pic>
          <p:nvPicPr>
            <p:cNvPr id="1587" name="Picture 68" descr="Picture 68"/>
            <p:cNvPicPr>
              <a:picLocks noChangeAspect="1"/>
            </p:cNvPicPr>
            <p:nvPr/>
          </p:nvPicPr>
          <p:blipFill>
            <a:blip r:embed="rId7">
              <a:extLst/>
            </a:blip>
            <a:stretch>
              <a:fillRect/>
            </a:stretch>
          </p:blipFill>
          <p:spPr>
            <a:xfrm>
              <a:off x="14889063" y="8466"/>
              <a:ext cx="437084" cy="288919"/>
            </a:xfrm>
            <a:prstGeom prst="rect">
              <a:avLst/>
            </a:prstGeom>
            <a:ln w="12700" cap="flat">
              <a:noFill/>
              <a:miter lim="400000"/>
            </a:ln>
            <a:effectLst/>
          </p:spPr>
        </p:pic>
        <p:pic>
          <p:nvPicPr>
            <p:cNvPr id="1588" name="Picture 69" descr="Picture 69"/>
            <p:cNvPicPr>
              <a:picLocks noChangeAspect="1"/>
            </p:cNvPicPr>
            <p:nvPr/>
          </p:nvPicPr>
          <p:blipFill>
            <a:blip r:embed="rId8">
              <a:extLst/>
            </a:blip>
            <a:stretch>
              <a:fillRect/>
            </a:stretch>
          </p:blipFill>
          <p:spPr>
            <a:xfrm>
              <a:off x="1491365" y="8466"/>
              <a:ext cx="437084" cy="288919"/>
            </a:xfrm>
            <a:prstGeom prst="rect">
              <a:avLst/>
            </a:prstGeom>
            <a:ln w="12700" cap="flat">
              <a:noFill/>
              <a:miter lim="400000"/>
            </a:ln>
            <a:effectLst/>
          </p:spPr>
        </p:pic>
        <p:pic>
          <p:nvPicPr>
            <p:cNvPr id="1589" name="Picture 70" descr="Picture 70"/>
            <p:cNvPicPr>
              <a:picLocks noChangeAspect="1"/>
            </p:cNvPicPr>
            <p:nvPr/>
          </p:nvPicPr>
          <p:blipFill>
            <a:blip r:embed="rId9">
              <a:extLst/>
            </a:blip>
            <a:stretch>
              <a:fillRect/>
            </a:stretch>
          </p:blipFill>
          <p:spPr>
            <a:xfrm>
              <a:off x="5221875" y="8466"/>
              <a:ext cx="437083" cy="288919"/>
            </a:xfrm>
            <a:prstGeom prst="rect">
              <a:avLst/>
            </a:prstGeom>
            <a:ln w="12700" cap="flat">
              <a:noFill/>
              <a:miter lim="400000"/>
            </a:ln>
            <a:effectLst/>
          </p:spPr>
        </p:pic>
        <p:pic>
          <p:nvPicPr>
            <p:cNvPr id="1590" name="Picture 71" descr="Picture 71"/>
            <p:cNvPicPr>
              <a:picLocks noChangeAspect="1"/>
            </p:cNvPicPr>
            <p:nvPr/>
          </p:nvPicPr>
          <p:blipFill>
            <a:blip r:embed="rId10">
              <a:extLst/>
            </a:blip>
            <a:stretch>
              <a:fillRect/>
            </a:stretch>
          </p:blipFill>
          <p:spPr>
            <a:xfrm>
              <a:off x="2233325" y="8466"/>
              <a:ext cx="437084" cy="288919"/>
            </a:xfrm>
            <a:prstGeom prst="rect">
              <a:avLst/>
            </a:prstGeom>
            <a:ln w="12700" cap="flat">
              <a:noFill/>
              <a:miter lim="400000"/>
            </a:ln>
            <a:effectLst/>
          </p:spPr>
        </p:pic>
        <p:pic>
          <p:nvPicPr>
            <p:cNvPr id="1591" name="Picture 72" descr="Picture 72"/>
            <p:cNvPicPr>
              <a:picLocks noChangeAspect="1"/>
            </p:cNvPicPr>
            <p:nvPr/>
          </p:nvPicPr>
          <p:blipFill>
            <a:blip r:embed="rId11">
              <a:extLst/>
            </a:blip>
            <a:stretch>
              <a:fillRect/>
            </a:stretch>
          </p:blipFill>
          <p:spPr>
            <a:xfrm>
              <a:off x="2976077" y="8466"/>
              <a:ext cx="437084" cy="288919"/>
            </a:xfrm>
            <a:prstGeom prst="rect">
              <a:avLst/>
            </a:prstGeom>
            <a:ln w="12700" cap="flat">
              <a:noFill/>
              <a:miter lim="400000"/>
            </a:ln>
            <a:effectLst/>
          </p:spPr>
        </p:pic>
        <p:pic>
          <p:nvPicPr>
            <p:cNvPr id="1592" name="Picture 73" descr="Picture 73"/>
            <p:cNvPicPr>
              <a:picLocks noChangeAspect="1"/>
            </p:cNvPicPr>
            <p:nvPr/>
          </p:nvPicPr>
          <p:blipFill>
            <a:blip r:embed="rId12">
              <a:extLst/>
            </a:blip>
            <a:stretch>
              <a:fillRect/>
            </a:stretch>
          </p:blipFill>
          <p:spPr>
            <a:xfrm>
              <a:off x="13399675" y="8466"/>
              <a:ext cx="437083" cy="288919"/>
            </a:xfrm>
            <a:prstGeom prst="rect">
              <a:avLst/>
            </a:prstGeom>
            <a:ln w="12700" cap="flat">
              <a:noFill/>
              <a:miter lim="400000"/>
            </a:ln>
            <a:effectLst/>
          </p:spPr>
        </p:pic>
        <p:pic>
          <p:nvPicPr>
            <p:cNvPr id="1593" name="Picture 74" descr="Picture 74"/>
            <p:cNvPicPr>
              <a:picLocks noChangeAspect="1"/>
            </p:cNvPicPr>
            <p:nvPr/>
          </p:nvPicPr>
          <p:blipFill>
            <a:blip r:embed="rId13">
              <a:extLst/>
            </a:blip>
            <a:stretch>
              <a:fillRect/>
            </a:stretch>
          </p:blipFill>
          <p:spPr>
            <a:xfrm>
              <a:off x="3732499" y="8466"/>
              <a:ext cx="437084" cy="288919"/>
            </a:xfrm>
            <a:prstGeom prst="rect">
              <a:avLst/>
            </a:prstGeom>
            <a:ln w="12700" cap="flat">
              <a:noFill/>
              <a:miter lim="400000"/>
            </a:ln>
            <a:effectLst/>
          </p:spPr>
        </p:pic>
        <p:pic>
          <p:nvPicPr>
            <p:cNvPr id="1594" name="Picture 75" descr="Picture 75"/>
            <p:cNvPicPr>
              <a:picLocks noChangeAspect="1"/>
            </p:cNvPicPr>
            <p:nvPr/>
          </p:nvPicPr>
          <p:blipFill>
            <a:blip r:embed="rId14">
              <a:extLst/>
            </a:blip>
            <a:stretch>
              <a:fillRect/>
            </a:stretch>
          </p:blipFill>
          <p:spPr>
            <a:xfrm>
              <a:off x="4472123" y="8466"/>
              <a:ext cx="437083" cy="288919"/>
            </a:xfrm>
            <a:prstGeom prst="rect">
              <a:avLst/>
            </a:prstGeom>
            <a:ln w="12700" cap="flat">
              <a:noFill/>
              <a:miter lim="400000"/>
            </a:ln>
            <a:effectLst/>
          </p:spPr>
        </p:pic>
        <p:pic>
          <p:nvPicPr>
            <p:cNvPr id="1595" name="Picture 76" descr="Picture 76"/>
            <p:cNvPicPr>
              <a:picLocks noChangeAspect="1"/>
            </p:cNvPicPr>
            <p:nvPr/>
          </p:nvPicPr>
          <p:blipFill>
            <a:blip r:embed="rId15">
              <a:extLst/>
            </a:blip>
            <a:stretch>
              <a:fillRect/>
            </a:stretch>
          </p:blipFill>
          <p:spPr>
            <a:xfrm>
              <a:off x="5961504" y="8466"/>
              <a:ext cx="437084" cy="288919"/>
            </a:xfrm>
            <a:prstGeom prst="rect">
              <a:avLst/>
            </a:prstGeom>
            <a:ln w="12700" cap="flat">
              <a:noFill/>
              <a:miter lim="400000"/>
            </a:ln>
            <a:effectLst/>
          </p:spPr>
        </p:pic>
        <p:pic>
          <p:nvPicPr>
            <p:cNvPr id="1596" name="Picture 77" descr="Picture 77"/>
            <p:cNvPicPr>
              <a:picLocks noChangeAspect="1"/>
            </p:cNvPicPr>
            <p:nvPr/>
          </p:nvPicPr>
          <p:blipFill>
            <a:blip r:embed="rId16">
              <a:extLst/>
            </a:blip>
            <a:stretch>
              <a:fillRect/>
            </a:stretch>
          </p:blipFill>
          <p:spPr>
            <a:xfrm>
              <a:off x="6701136" y="8466"/>
              <a:ext cx="437084" cy="288919"/>
            </a:xfrm>
            <a:prstGeom prst="rect">
              <a:avLst/>
            </a:prstGeom>
            <a:ln w="12700" cap="flat">
              <a:noFill/>
              <a:miter lim="400000"/>
            </a:ln>
            <a:effectLst/>
          </p:spPr>
        </p:pic>
        <p:pic>
          <p:nvPicPr>
            <p:cNvPr id="1597" name="Picture 78" descr="Picture 78"/>
            <p:cNvPicPr>
              <a:picLocks noChangeAspect="1"/>
            </p:cNvPicPr>
            <p:nvPr/>
          </p:nvPicPr>
          <p:blipFill>
            <a:blip r:embed="rId17">
              <a:extLst/>
            </a:blip>
            <a:stretch>
              <a:fillRect/>
            </a:stretch>
          </p:blipFill>
          <p:spPr>
            <a:xfrm>
              <a:off x="7440762" y="8466"/>
              <a:ext cx="437084" cy="288919"/>
            </a:xfrm>
            <a:prstGeom prst="rect">
              <a:avLst/>
            </a:prstGeom>
            <a:ln w="12700" cap="flat">
              <a:noFill/>
              <a:miter lim="400000"/>
            </a:ln>
            <a:effectLst/>
          </p:spPr>
        </p:pic>
        <p:pic>
          <p:nvPicPr>
            <p:cNvPr id="1598" name="Picture 79" descr="Picture 79"/>
            <p:cNvPicPr>
              <a:picLocks noChangeAspect="1"/>
            </p:cNvPicPr>
            <p:nvPr/>
          </p:nvPicPr>
          <p:blipFill>
            <a:blip r:embed="rId18">
              <a:extLst/>
            </a:blip>
            <a:stretch>
              <a:fillRect/>
            </a:stretch>
          </p:blipFill>
          <p:spPr>
            <a:xfrm>
              <a:off x="8180384" y="8466"/>
              <a:ext cx="437084" cy="288919"/>
            </a:xfrm>
            <a:prstGeom prst="rect">
              <a:avLst/>
            </a:prstGeom>
            <a:ln w="12700" cap="flat">
              <a:noFill/>
              <a:miter lim="400000"/>
            </a:ln>
            <a:effectLst/>
          </p:spPr>
        </p:pic>
        <p:pic>
          <p:nvPicPr>
            <p:cNvPr id="1599" name="Picture 80" descr="Picture 80"/>
            <p:cNvPicPr>
              <a:picLocks noChangeAspect="1"/>
            </p:cNvPicPr>
            <p:nvPr/>
          </p:nvPicPr>
          <p:blipFill>
            <a:blip r:embed="rId19">
              <a:extLst/>
            </a:blip>
            <a:stretch>
              <a:fillRect/>
            </a:stretch>
          </p:blipFill>
          <p:spPr>
            <a:xfrm>
              <a:off x="8923208" y="8466"/>
              <a:ext cx="437084" cy="288919"/>
            </a:xfrm>
            <a:prstGeom prst="rect">
              <a:avLst/>
            </a:prstGeom>
            <a:ln w="12700" cap="flat">
              <a:noFill/>
              <a:miter lim="400000"/>
            </a:ln>
            <a:effectLst/>
          </p:spPr>
        </p:pic>
        <p:pic>
          <p:nvPicPr>
            <p:cNvPr id="1600" name="Picture 81" descr="Picture 81"/>
            <p:cNvPicPr>
              <a:picLocks noChangeAspect="1"/>
            </p:cNvPicPr>
            <p:nvPr/>
          </p:nvPicPr>
          <p:blipFill>
            <a:blip r:embed="rId20">
              <a:extLst/>
            </a:blip>
            <a:stretch>
              <a:fillRect/>
            </a:stretch>
          </p:blipFill>
          <p:spPr>
            <a:xfrm>
              <a:off x="9672959" y="8466"/>
              <a:ext cx="437084" cy="288919"/>
            </a:xfrm>
            <a:prstGeom prst="rect">
              <a:avLst/>
            </a:prstGeom>
            <a:ln w="12700" cap="flat">
              <a:noFill/>
              <a:miter lim="400000"/>
            </a:ln>
            <a:effectLst/>
          </p:spPr>
        </p:pic>
        <p:pic>
          <p:nvPicPr>
            <p:cNvPr id="1601" name="Picture 82" descr="Picture 82"/>
            <p:cNvPicPr>
              <a:picLocks noChangeAspect="1"/>
            </p:cNvPicPr>
            <p:nvPr/>
          </p:nvPicPr>
          <p:blipFill>
            <a:blip r:embed="rId21">
              <a:extLst/>
            </a:blip>
            <a:stretch>
              <a:fillRect/>
            </a:stretch>
          </p:blipFill>
          <p:spPr>
            <a:xfrm>
              <a:off x="10429648" y="8466"/>
              <a:ext cx="437084" cy="288919"/>
            </a:xfrm>
            <a:prstGeom prst="rect">
              <a:avLst/>
            </a:prstGeom>
            <a:ln w="12700" cap="flat">
              <a:noFill/>
              <a:miter lim="400000"/>
            </a:ln>
            <a:effectLst/>
          </p:spPr>
        </p:pic>
        <p:pic>
          <p:nvPicPr>
            <p:cNvPr id="1602" name="Picture 83" descr="Picture 83"/>
            <p:cNvPicPr>
              <a:picLocks noChangeAspect="1"/>
            </p:cNvPicPr>
            <p:nvPr/>
          </p:nvPicPr>
          <p:blipFill>
            <a:blip r:embed="rId22">
              <a:extLst/>
            </a:blip>
            <a:stretch>
              <a:fillRect/>
            </a:stretch>
          </p:blipFill>
          <p:spPr>
            <a:xfrm>
              <a:off x="11165808" y="8466"/>
              <a:ext cx="437084" cy="288919"/>
            </a:xfrm>
            <a:prstGeom prst="rect">
              <a:avLst/>
            </a:prstGeom>
            <a:ln w="12700" cap="flat">
              <a:noFill/>
              <a:miter lim="400000"/>
            </a:ln>
            <a:effectLst/>
          </p:spPr>
        </p:pic>
        <p:pic>
          <p:nvPicPr>
            <p:cNvPr id="1603" name="Picture 84" descr="Picture 84"/>
            <p:cNvPicPr>
              <a:picLocks noChangeAspect="1"/>
            </p:cNvPicPr>
            <p:nvPr/>
          </p:nvPicPr>
          <p:blipFill>
            <a:blip r:embed="rId23">
              <a:extLst/>
            </a:blip>
            <a:stretch>
              <a:fillRect/>
            </a:stretch>
          </p:blipFill>
          <p:spPr>
            <a:xfrm>
              <a:off x="11912091" y="8466"/>
              <a:ext cx="437084" cy="288919"/>
            </a:xfrm>
            <a:prstGeom prst="rect">
              <a:avLst/>
            </a:prstGeom>
            <a:ln w="12700" cap="flat">
              <a:noFill/>
              <a:miter lim="400000"/>
            </a:ln>
            <a:effectLst/>
          </p:spPr>
        </p:pic>
        <p:pic>
          <p:nvPicPr>
            <p:cNvPr id="1604" name="Picture 85" descr="Picture 85"/>
            <p:cNvPicPr>
              <a:picLocks noChangeAspect="1"/>
            </p:cNvPicPr>
            <p:nvPr/>
          </p:nvPicPr>
          <p:blipFill>
            <a:blip r:embed="rId24">
              <a:extLst/>
            </a:blip>
            <a:stretch>
              <a:fillRect/>
            </a:stretch>
          </p:blipFill>
          <p:spPr>
            <a:xfrm>
              <a:off x="12661843" y="8466"/>
              <a:ext cx="437084" cy="288919"/>
            </a:xfrm>
            <a:prstGeom prst="rect">
              <a:avLst/>
            </a:prstGeom>
            <a:ln w="12700" cap="flat">
              <a:noFill/>
              <a:miter lim="400000"/>
            </a:ln>
            <a:effectLst/>
          </p:spPr>
        </p:pic>
        <p:pic>
          <p:nvPicPr>
            <p:cNvPr id="1605" name="Picture 86" descr="Picture 86"/>
            <p:cNvPicPr>
              <a:picLocks noChangeAspect="1"/>
            </p:cNvPicPr>
            <p:nvPr/>
          </p:nvPicPr>
          <p:blipFill>
            <a:blip r:embed="rId25">
              <a:extLst/>
            </a:blip>
            <a:stretch>
              <a:fillRect/>
            </a:stretch>
          </p:blipFill>
          <p:spPr>
            <a:xfrm>
              <a:off x="14142752" y="8466"/>
              <a:ext cx="437083" cy="288919"/>
            </a:xfrm>
            <a:prstGeom prst="rect">
              <a:avLst/>
            </a:prstGeom>
            <a:ln w="12700" cap="flat">
              <a:noFill/>
              <a:miter lim="400000"/>
            </a:ln>
            <a:effectLst/>
          </p:spPr>
        </p:pic>
        <p:pic>
          <p:nvPicPr>
            <p:cNvPr id="1606" name="Picture 87" descr="Picture 87"/>
            <p:cNvPicPr>
              <a:picLocks noChangeAspect="1"/>
            </p:cNvPicPr>
            <p:nvPr/>
          </p:nvPicPr>
          <p:blipFill>
            <a:blip r:embed="rId26">
              <a:extLst/>
            </a:blip>
            <a:stretch>
              <a:fillRect/>
            </a:stretch>
          </p:blipFill>
          <p:spPr>
            <a:xfrm>
              <a:off x="15622043" y="8466"/>
              <a:ext cx="437084" cy="288919"/>
            </a:xfrm>
            <a:prstGeom prst="rect">
              <a:avLst/>
            </a:prstGeom>
            <a:ln w="12700" cap="flat">
              <a:noFill/>
              <a:miter lim="400000"/>
            </a:ln>
            <a:effectLst/>
          </p:spPr>
        </p:pic>
        <p:pic>
          <p:nvPicPr>
            <p:cNvPr id="1607" name="Picture 88" descr="Picture 88"/>
            <p:cNvPicPr>
              <a:picLocks noChangeAspect="1"/>
            </p:cNvPicPr>
            <p:nvPr/>
          </p:nvPicPr>
          <p:blipFill>
            <a:blip r:embed="rId27">
              <a:extLst/>
            </a:blip>
            <a:stretch>
              <a:fillRect/>
            </a:stretch>
          </p:blipFill>
          <p:spPr>
            <a:xfrm>
              <a:off x="16701489" y="5085"/>
              <a:ext cx="435694" cy="288001"/>
            </a:xfrm>
            <a:prstGeom prst="rect">
              <a:avLst/>
            </a:prstGeom>
            <a:ln w="12700" cap="flat">
              <a:noFill/>
              <a:miter lim="400000"/>
            </a:ln>
            <a:effectLst/>
          </p:spPr>
        </p:pic>
      </p:grpSp>
      <p:sp>
        <p:nvSpPr>
          <p:cNvPr id="1609" name="Title Text"/>
          <p:cNvSpPr txBox="1">
            <a:spLocks noGrp="1"/>
          </p:cNvSpPr>
          <p:nvPr>
            <p:ph type="title"/>
          </p:nvPr>
        </p:nvSpPr>
        <p:spPr>
          <a:xfrm>
            <a:off x="143086" y="149150"/>
            <a:ext cx="7174846" cy="430887"/>
          </a:xfrm>
          <a:prstGeom prst="rect">
            <a:avLst/>
          </a:prstGeom>
        </p:spPr>
        <p:txBody>
          <a:bodyPr>
            <a:normAutofit/>
          </a:bodyPr>
          <a:lstStyle/>
          <a:p>
            <a:r>
              <a:t>Title Text</a:t>
            </a:r>
          </a:p>
        </p:txBody>
      </p:sp>
      <p:sp>
        <p:nvSpPr>
          <p:cNvPr id="1610" name="Body Level One…"/>
          <p:cNvSpPr txBox="1">
            <a:spLocks noGrp="1"/>
          </p:cNvSpPr>
          <p:nvPr>
            <p:ph type="body" idx="1"/>
          </p:nvPr>
        </p:nvSpPr>
        <p:spPr>
          <a:xfrm>
            <a:off x="172800" y="727200"/>
            <a:ext cx="8748001" cy="3823201"/>
          </a:xfrm>
          <a:prstGeom prst="rect">
            <a:avLst/>
          </a:prstGeom>
        </p:spPr>
        <p:txBody>
          <a:bodyPr>
            <a:normAutofit/>
          </a:bodyPr>
          <a:lstStyle>
            <a:lvl1pPr marL="342900" indent="-471488"/>
            <a:lvl2pPr marL="342900" indent="-39150"/>
            <a:lvl3pPr marL="342900" indent="184950"/>
            <a:lvl4pPr marL="342900" indent="409050"/>
            <a:lvl5pPr marL="342900" indent="633150"/>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130027644"/>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spcBef>
                <a:spcPct val="50000"/>
              </a:spcBef>
            </a:pPr>
            <a:r>
              <a:rPr lang="en-US" sz="800">
                <a:solidFill>
                  <a:srgbClr val="000000"/>
                </a:solidFill>
              </a:rPr>
              <a:t>Issue/Revision: 0.0</a:t>
            </a:r>
          </a:p>
          <a:p>
            <a:pPr>
              <a:spcBef>
                <a:spcPct val="50000"/>
              </a:spcBef>
            </a:pPr>
            <a:r>
              <a:rPr lang="en-US" sz="800">
                <a:solidFill>
                  <a:srgbClr val="000000"/>
                </a:solidFill>
              </a:rPr>
              <a:t>Reference: </a:t>
            </a:r>
          </a:p>
          <a:p>
            <a:pPr>
              <a:spcBef>
                <a:spcPct val="50000"/>
              </a:spcBef>
            </a:pPr>
            <a:r>
              <a:rPr lang="en-US" sz="800">
                <a:solidFill>
                  <a:srgbClr val="000000"/>
                </a:solidFill>
              </a:rPr>
              <a:t>Status: </a:t>
            </a:r>
          </a:p>
          <a:p>
            <a:pPr>
              <a:spcBef>
                <a:spcPct val="50000"/>
              </a:spcBef>
            </a:pPr>
            <a:r>
              <a:rPr lang="en-US" sz="800">
                <a:solidFill>
                  <a:srgbClr val="000000"/>
                </a:solidFill>
              </a:rPr>
              <a:t>ESA UNCLASSIFIED - For Official Use</a:t>
            </a:r>
            <a:endParaRPr lang="en-GB" sz="800" dirty="0">
              <a:solidFill>
                <a:srgbClr val="000000"/>
              </a:solidFill>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069724362"/>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Tree>
    <p:extLst>
      <p:ext uri="{BB962C8B-B14F-4D97-AF65-F5344CB8AC3E}">
        <p14:creationId xmlns:p14="http://schemas.microsoft.com/office/powerpoint/2010/main" val="3278012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a:t>Click to edit Master text styles</a:t>
            </a:r>
          </a:p>
        </p:txBody>
      </p:sp>
    </p:spTree>
    <p:extLst>
      <p:ext uri="{BB962C8B-B14F-4D97-AF65-F5344CB8AC3E}">
        <p14:creationId xmlns:p14="http://schemas.microsoft.com/office/powerpoint/2010/main" val="1515015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9008040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42522933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6719179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72474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2948661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1"/>
            <a:ext cx="7156006" cy="430887"/>
          </a:xfrm>
        </p:spPr>
        <p:txBody>
          <a:body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lvl1pPr marL="358730" indent="-273015">
              <a:defRPr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Tree>
    <p:extLst>
      <p:ext uri="{BB962C8B-B14F-4D97-AF65-F5344CB8AC3E}">
        <p14:creationId xmlns:p14="http://schemas.microsoft.com/office/powerpoint/2010/main" val="2118801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a:t>Click to edit Master text styles</a:t>
            </a:r>
          </a:p>
        </p:txBody>
      </p:sp>
    </p:spTree>
    <p:extLst>
      <p:ext uri="{BB962C8B-B14F-4D97-AF65-F5344CB8AC3E}">
        <p14:creationId xmlns:p14="http://schemas.microsoft.com/office/powerpoint/2010/main" val="1868365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defRPr/>
            </a:pPr>
            <a:fld id="{8A06C2F6-B608-4AAD-BC19-C9F7439202BE}" type="slidenum">
              <a:rPr/>
              <a:pPr>
                <a:defRPr/>
              </a:pPr>
              <a:t>‹#›</a:t>
            </a:fld>
            <a:endParaRPr/>
          </a:p>
        </p:txBody>
      </p:sp>
    </p:spTree>
    <p:extLst>
      <p:ext uri="{BB962C8B-B14F-4D97-AF65-F5344CB8AC3E}">
        <p14:creationId xmlns:p14="http://schemas.microsoft.com/office/powerpoint/2010/main" val="2263142430"/>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spcBef>
                <a:spcPct val="50000"/>
              </a:spcBef>
            </a:pPr>
            <a:r>
              <a:rPr lang="en-US" sz="800">
                <a:solidFill>
                  <a:srgbClr val="000000"/>
                </a:solidFill>
              </a:rPr>
              <a:t>Issue/Revision: 0.0</a:t>
            </a:r>
          </a:p>
          <a:p>
            <a:pPr>
              <a:spcBef>
                <a:spcPct val="50000"/>
              </a:spcBef>
            </a:pPr>
            <a:r>
              <a:rPr lang="en-US" sz="800">
                <a:solidFill>
                  <a:srgbClr val="000000"/>
                </a:solidFill>
              </a:rPr>
              <a:t>Reference: </a:t>
            </a:r>
          </a:p>
          <a:p>
            <a:pPr>
              <a:spcBef>
                <a:spcPct val="50000"/>
              </a:spcBef>
            </a:pPr>
            <a:r>
              <a:rPr lang="en-US" sz="800">
                <a:solidFill>
                  <a:srgbClr val="000000"/>
                </a:solidFill>
              </a:rPr>
              <a:t>Status: </a:t>
            </a:r>
          </a:p>
          <a:p>
            <a:pPr>
              <a:spcBef>
                <a:spcPct val="50000"/>
              </a:spcBef>
            </a:pPr>
            <a:r>
              <a:rPr lang="en-US" sz="800">
                <a:solidFill>
                  <a:srgbClr val="000000"/>
                </a:solidFill>
              </a:rPr>
              <a:t>ESA UNCLASSIFIED - For Official Use</a:t>
            </a:r>
            <a:endParaRPr lang="en-GB" sz="800" dirty="0">
              <a:solidFill>
                <a:srgbClr val="000000"/>
              </a:solidFill>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396437560"/>
      </p:ext>
    </p:extLst>
  </p:cSld>
  <p:clrMapOvr>
    <a:masterClrMapping/>
  </p:clrMapOvr>
  <p:hf sldNum="0" hd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Tree>
    <p:extLst>
      <p:ext uri="{BB962C8B-B14F-4D97-AF65-F5344CB8AC3E}">
        <p14:creationId xmlns:p14="http://schemas.microsoft.com/office/powerpoint/2010/main" val="41839400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a:t>Click to edit Master text styles</a:t>
            </a:r>
          </a:p>
        </p:txBody>
      </p:sp>
    </p:spTree>
    <p:extLst>
      <p:ext uri="{BB962C8B-B14F-4D97-AF65-F5344CB8AC3E}">
        <p14:creationId xmlns:p14="http://schemas.microsoft.com/office/powerpoint/2010/main" val="1536747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7357721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10905806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38106193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44486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3177834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7"/>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145" indent="0">
              <a:buNone/>
              <a:defRPr sz="1800"/>
            </a:lvl2pPr>
            <a:lvl3pPr marL="914285" indent="0">
              <a:buNone/>
              <a:defRPr sz="1600"/>
            </a:lvl3pPr>
            <a:lvl4pPr marL="1371430" indent="0">
              <a:buNone/>
              <a:defRPr sz="1400"/>
            </a:lvl4pPr>
            <a:lvl5pPr marL="1828570" indent="0">
              <a:buNone/>
              <a:defRPr sz="1400"/>
            </a:lvl5pPr>
            <a:lvl6pPr marL="2285715" indent="0">
              <a:buNone/>
              <a:defRPr sz="1400"/>
            </a:lvl6pPr>
            <a:lvl7pPr marL="2742855" indent="0">
              <a:buNone/>
              <a:defRPr sz="1400"/>
            </a:lvl7pPr>
            <a:lvl8pPr marL="3200000" indent="0">
              <a:buNone/>
              <a:defRPr sz="1400"/>
            </a:lvl8pPr>
            <a:lvl9pPr marL="3657144" indent="0">
              <a:buNone/>
              <a:defRPr sz="1400"/>
            </a:lvl9pPr>
          </a:lstStyle>
          <a:p>
            <a:pPr lvl="0"/>
            <a:r>
              <a:rPr lang="en-US" noProof="0"/>
              <a:t>Click to edit Master text styles</a:t>
            </a:r>
          </a:p>
        </p:txBody>
      </p:sp>
    </p:spTree>
    <p:extLst>
      <p:ext uri="{BB962C8B-B14F-4D97-AF65-F5344CB8AC3E}">
        <p14:creationId xmlns:p14="http://schemas.microsoft.com/office/powerpoint/2010/main" val="31950312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a:t>Click to edit Master text styles</a:t>
            </a:r>
          </a:p>
        </p:txBody>
      </p:sp>
    </p:spTree>
    <p:extLst>
      <p:ext uri="{BB962C8B-B14F-4D97-AF65-F5344CB8AC3E}">
        <p14:creationId xmlns:p14="http://schemas.microsoft.com/office/powerpoint/2010/main" val="41323605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defRPr/>
            </a:pPr>
            <a:fld id="{8A06C2F6-B608-4AAD-BC19-C9F7439202BE}" type="slidenum">
              <a:rPr/>
              <a:pPr>
                <a:defRPr/>
              </a:pPr>
              <a:t>‹#›</a:t>
            </a:fld>
            <a:endParaRPr/>
          </a:p>
        </p:txBody>
      </p:sp>
    </p:spTree>
    <p:extLst>
      <p:ext uri="{BB962C8B-B14F-4D97-AF65-F5344CB8AC3E}">
        <p14:creationId xmlns:p14="http://schemas.microsoft.com/office/powerpoint/2010/main" val="215775876"/>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631825" y="4216711"/>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nchor="b">
            <a:spAutoFit/>
          </a:bodyPr>
          <a:lstStyle/>
          <a:p>
            <a:pPr>
              <a:spcBef>
                <a:spcPct val="50000"/>
              </a:spcBef>
            </a:pPr>
            <a:r>
              <a:rPr lang="en-US" sz="800">
                <a:solidFill>
                  <a:srgbClr val="000000"/>
                </a:solidFill>
              </a:rPr>
              <a:t>Issue/Revision: 0.0</a:t>
            </a:r>
          </a:p>
          <a:p>
            <a:pPr>
              <a:spcBef>
                <a:spcPct val="50000"/>
              </a:spcBef>
            </a:pPr>
            <a:r>
              <a:rPr lang="en-US" sz="800">
                <a:solidFill>
                  <a:srgbClr val="000000"/>
                </a:solidFill>
              </a:rPr>
              <a:t>Reference: </a:t>
            </a:r>
          </a:p>
          <a:p>
            <a:pPr>
              <a:spcBef>
                <a:spcPct val="50000"/>
              </a:spcBef>
            </a:pPr>
            <a:r>
              <a:rPr lang="en-US" sz="800">
                <a:solidFill>
                  <a:srgbClr val="000000"/>
                </a:solidFill>
              </a:rPr>
              <a:t>Status: </a:t>
            </a:r>
          </a:p>
          <a:p>
            <a:pPr>
              <a:spcBef>
                <a:spcPct val="50000"/>
              </a:spcBef>
            </a:pPr>
            <a:r>
              <a:rPr lang="en-US" sz="800">
                <a:solidFill>
                  <a:srgbClr val="000000"/>
                </a:solidFill>
              </a:rPr>
              <a:t>ESA UNCLASSIFIED - For Official Use</a:t>
            </a:r>
            <a:endParaRPr lang="en-GB" sz="800" dirty="0">
              <a:solidFill>
                <a:srgbClr val="000000"/>
              </a:solidFill>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5"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4"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1"/>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583842910"/>
      </p:ext>
    </p:extLst>
  </p:cSld>
  <p:clrMapOvr>
    <a:masterClrMapping/>
  </p:clrMapOvr>
  <p:hf sldNum="0" hd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lvl1pPr marL="358676" indent="-272978">
              <a:defRPr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Tree>
    <p:extLst>
      <p:ext uri="{BB962C8B-B14F-4D97-AF65-F5344CB8AC3E}">
        <p14:creationId xmlns:p14="http://schemas.microsoft.com/office/powerpoint/2010/main" val="37889386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73" indent="0">
              <a:buNone/>
              <a:defRPr sz="1800"/>
            </a:lvl2pPr>
            <a:lvl3pPr marL="914150" indent="0">
              <a:buNone/>
              <a:defRPr sz="1600"/>
            </a:lvl3pPr>
            <a:lvl4pPr marL="1371226" indent="0">
              <a:buNone/>
              <a:defRPr sz="1400"/>
            </a:lvl4pPr>
            <a:lvl5pPr marL="1828298" indent="0">
              <a:buNone/>
              <a:defRPr sz="1400"/>
            </a:lvl5pPr>
            <a:lvl6pPr marL="2285373" indent="0">
              <a:buNone/>
              <a:defRPr sz="1400"/>
            </a:lvl6pPr>
            <a:lvl7pPr marL="2742443" indent="0">
              <a:buNone/>
              <a:defRPr sz="1400"/>
            </a:lvl7pPr>
            <a:lvl8pPr marL="3199520" indent="0">
              <a:buNone/>
              <a:defRPr sz="1400"/>
            </a:lvl8pPr>
            <a:lvl9pPr marL="3656596" indent="0">
              <a:buNone/>
              <a:defRPr sz="1400"/>
            </a:lvl9pPr>
          </a:lstStyle>
          <a:p>
            <a:pPr lvl="0"/>
            <a:r>
              <a:rPr lang="en-US" noProof="0"/>
              <a:t>Click to edit Master text styles</a:t>
            </a:r>
          </a:p>
        </p:txBody>
      </p:sp>
    </p:spTree>
    <p:extLst>
      <p:ext uri="{BB962C8B-B14F-4D97-AF65-F5344CB8AC3E}">
        <p14:creationId xmlns:p14="http://schemas.microsoft.com/office/powerpoint/2010/main" val="10465447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0155437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63"/>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6" y="149153"/>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483267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388815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38686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4"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12"/>
            <a:ext cx="2846388" cy="3243263"/>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a:t>Click to edit Master text styles</a:t>
            </a:r>
          </a:p>
        </p:txBody>
      </p:sp>
      <p:sp>
        <p:nvSpPr>
          <p:cNvPr id="5" name="Title 1"/>
          <p:cNvSpPr>
            <a:spLocks noGrp="1"/>
          </p:cNvSpPr>
          <p:nvPr>
            <p:ph type="title"/>
          </p:nvPr>
        </p:nvSpPr>
        <p:spPr>
          <a:xfrm>
            <a:off x="143086" y="149153"/>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2265716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6986723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73" indent="0">
              <a:buNone/>
              <a:defRPr sz="2800"/>
            </a:lvl2pPr>
            <a:lvl3pPr marL="914150" indent="0">
              <a:buNone/>
              <a:defRPr sz="2400"/>
            </a:lvl3pPr>
            <a:lvl4pPr marL="1371226" indent="0">
              <a:buNone/>
              <a:defRPr sz="2000"/>
            </a:lvl4pPr>
            <a:lvl5pPr marL="1828298" indent="0">
              <a:buNone/>
              <a:defRPr sz="2000"/>
            </a:lvl5pPr>
            <a:lvl6pPr marL="2285373" indent="0">
              <a:buNone/>
              <a:defRPr sz="2000"/>
            </a:lvl6pPr>
            <a:lvl7pPr marL="2742443" indent="0">
              <a:buNone/>
              <a:defRPr sz="2000"/>
            </a:lvl7pPr>
            <a:lvl8pPr marL="3199520" indent="0">
              <a:buNone/>
              <a:defRPr sz="2000"/>
            </a:lvl8pPr>
            <a:lvl9pPr marL="3656596"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4029087"/>
            <a:ext cx="5932800" cy="464345"/>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a:t>Click to edit Master text styles</a:t>
            </a:r>
          </a:p>
        </p:txBody>
      </p:sp>
    </p:spTree>
    <p:extLst>
      <p:ext uri="{BB962C8B-B14F-4D97-AF65-F5344CB8AC3E}">
        <p14:creationId xmlns:p14="http://schemas.microsoft.com/office/powerpoint/2010/main" val="28959115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1"/>
            <a:ext cx="584200" cy="423863"/>
          </a:xfrm>
          <a:prstGeom prst="rect">
            <a:avLst/>
          </a:prstGeom>
        </p:spPr>
        <p:txBody>
          <a:bodyPr lIns="91428" tIns="45714" rIns="91428" bIns="45714"/>
          <a:lstStyle>
            <a:lvl1pPr fontAlgn="base" hangingPunct="1">
              <a:spcBef>
                <a:spcPct val="0"/>
              </a:spcBef>
              <a:spcAft>
                <a:spcPct val="0"/>
              </a:spcAft>
              <a:defRPr sz="2400" kern="1200">
                <a:solidFill>
                  <a:srgbClr val="000000"/>
                </a:solidFill>
                <a:uFillTx/>
                <a:latin typeface="Verdana" pitchFamily="34" charset="0"/>
              </a:defRPr>
            </a:lvl1pPr>
          </a:lstStyle>
          <a:p>
            <a:pPr>
              <a:defRPr/>
            </a:pPr>
            <a:fld id="{8A06C2F6-B608-4AAD-BC19-C9F7439202BE}" type="slidenum">
              <a:rPr/>
              <a:pPr>
                <a:defRPr/>
              </a:pPr>
              <a:t>‹#›</a:t>
            </a:fld>
            <a:endParaRPr/>
          </a:p>
        </p:txBody>
      </p:sp>
    </p:spTree>
    <p:extLst>
      <p:ext uri="{BB962C8B-B14F-4D97-AF65-F5344CB8AC3E}">
        <p14:creationId xmlns:p14="http://schemas.microsoft.com/office/powerpoint/2010/main" val="1436686040"/>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631825" y="4216715"/>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0" tIns="45705" rIns="91410" bIns="45705" anchor="b">
            <a:spAutoFit/>
          </a:bodyPr>
          <a:lstStyle/>
          <a:p>
            <a:pPr>
              <a:spcBef>
                <a:spcPct val="50000"/>
              </a:spcBef>
            </a:pPr>
            <a:r>
              <a:rPr lang="en-US" sz="800">
                <a:solidFill>
                  <a:srgbClr val="000000"/>
                </a:solidFill>
              </a:rPr>
              <a:t>Issue/Revision: 0.0</a:t>
            </a:r>
          </a:p>
          <a:p>
            <a:pPr>
              <a:spcBef>
                <a:spcPct val="50000"/>
              </a:spcBef>
            </a:pPr>
            <a:r>
              <a:rPr lang="en-US" sz="800">
                <a:solidFill>
                  <a:srgbClr val="000000"/>
                </a:solidFill>
              </a:rPr>
              <a:t>Reference: </a:t>
            </a:r>
          </a:p>
          <a:p>
            <a:pPr>
              <a:spcBef>
                <a:spcPct val="50000"/>
              </a:spcBef>
            </a:pPr>
            <a:r>
              <a:rPr lang="en-US" sz="800">
                <a:solidFill>
                  <a:srgbClr val="000000"/>
                </a:solidFill>
              </a:rPr>
              <a:t>Status: </a:t>
            </a:r>
          </a:p>
          <a:p>
            <a:pPr>
              <a:spcBef>
                <a:spcPct val="50000"/>
              </a:spcBef>
            </a:pPr>
            <a:r>
              <a:rPr lang="en-US" sz="800">
                <a:solidFill>
                  <a:srgbClr val="000000"/>
                </a:solidFill>
              </a:rPr>
              <a:t>ESA UNCLASSIFIED - For Official Use</a:t>
            </a:r>
            <a:endParaRPr lang="en-GB" sz="800" dirty="0">
              <a:solidFill>
                <a:srgbClr val="000000"/>
              </a:solidFill>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5"/>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601171037"/>
      </p:ext>
    </p:extLst>
  </p:cSld>
  <p:clrMapOvr>
    <a:masterClrMapping/>
  </p:clrMapOvr>
  <p:hf sldNum="0" hd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lvl1pPr marL="358640" indent="-272954">
              <a:defRPr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Tree>
    <p:extLst>
      <p:ext uri="{BB962C8B-B14F-4D97-AF65-F5344CB8AC3E}">
        <p14:creationId xmlns:p14="http://schemas.microsoft.com/office/powerpoint/2010/main" val="15868908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25" indent="0">
              <a:buNone/>
              <a:defRPr sz="1800"/>
            </a:lvl2pPr>
            <a:lvl3pPr marL="914060" indent="0">
              <a:buNone/>
              <a:defRPr sz="1600"/>
            </a:lvl3pPr>
            <a:lvl4pPr marL="1371090" indent="0">
              <a:buNone/>
              <a:defRPr sz="1400"/>
            </a:lvl4pPr>
            <a:lvl5pPr marL="1828118" indent="0">
              <a:buNone/>
              <a:defRPr sz="1400"/>
            </a:lvl5pPr>
            <a:lvl6pPr marL="2285145" indent="0">
              <a:buNone/>
              <a:defRPr sz="1400"/>
            </a:lvl6pPr>
            <a:lvl7pPr marL="2742167" indent="0">
              <a:buNone/>
              <a:defRPr sz="1400"/>
            </a:lvl7pPr>
            <a:lvl8pPr marL="3199200" indent="0">
              <a:buNone/>
              <a:defRPr sz="1400"/>
            </a:lvl8pPr>
            <a:lvl9pPr marL="3656230" indent="0">
              <a:buNone/>
              <a:defRPr sz="1400"/>
            </a:lvl9pPr>
          </a:lstStyle>
          <a:p>
            <a:pPr lvl="0"/>
            <a:r>
              <a:rPr lang="en-US" noProof="0"/>
              <a:t>Click to edit Master text styles</a:t>
            </a:r>
          </a:p>
        </p:txBody>
      </p:sp>
    </p:spTree>
    <p:extLst>
      <p:ext uri="{BB962C8B-B14F-4D97-AF65-F5344CB8AC3E}">
        <p14:creationId xmlns:p14="http://schemas.microsoft.com/office/powerpoint/2010/main" val="1801357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2059341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25" indent="0">
              <a:buNone/>
              <a:defRPr sz="2000" b="1"/>
            </a:lvl2pPr>
            <a:lvl3pPr marL="914060" indent="0">
              <a:buNone/>
              <a:defRPr sz="1800" b="1"/>
            </a:lvl3pPr>
            <a:lvl4pPr marL="1371090" indent="0">
              <a:buNone/>
              <a:defRPr sz="1600" b="1"/>
            </a:lvl4pPr>
            <a:lvl5pPr marL="1828118" indent="0">
              <a:buNone/>
              <a:defRPr sz="1600" b="1"/>
            </a:lvl5pPr>
            <a:lvl6pPr marL="2285145" indent="0">
              <a:buNone/>
              <a:defRPr sz="1600" b="1"/>
            </a:lvl6pPr>
            <a:lvl7pPr marL="2742167" indent="0">
              <a:buNone/>
              <a:defRPr sz="1600" b="1"/>
            </a:lvl7pPr>
            <a:lvl8pPr marL="3199200" indent="0">
              <a:buNone/>
              <a:defRPr sz="1600" b="1"/>
            </a:lvl8pPr>
            <a:lvl9pPr marL="3656230"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25" indent="0">
              <a:buNone/>
              <a:defRPr sz="2000" b="1"/>
            </a:lvl2pPr>
            <a:lvl3pPr marL="914060" indent="0">
              <a:buNone/>
              <a:defRPr sz="1800" b="1"/>
            </a:lvl3pPr>
            <a:lvl4pPr marL="1371090" indent="0">
              <a:buNone/>
              <a:defRPr sz="1600" b="1"/>
            </a:lvl4pPr>
            <a:lvl5pPr marL="1828118" indent="0">
              <a:buNone/>
              <a:defRPr sz="1600" b="1"/>
            </a:lvl5pPr>
            <a:lvl6pPr marL="2285145" indent="0">
              <a:buNone/>
              <a:defRPr sz="1600" b="1"/>
            </a:lvl6pPr>
            <a:lvl7pPr marL="2742167" indent="0">
              <a:buNone/>
              <a:defRPr sz="1600" b="1"/>
            </a:lvl7pPr>
            <a:lvl8pPr marL="3199200" indent="0">
              <a:buNone/>
              <a:defRPr sz="1600" b="1"/>
            </a:lvl8pPr>
            <a:lvl9pPr marL="365623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72"/>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33784651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0" tIns="45705" rIns="91410" bIns="45705"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13312353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1323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8"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400"/>
            </a:lvl1pPr>
            <a:lvl2pPr marL="457025" indent="0">
              <a:buNone/>
              <a:defRPr sz="1200"/>
            </a:lvl2pPr>
            <a:lvl3pPr marL="914060" indent="0">
              <a:buNone/>
              <a:defRPr sz="1000"/>
            </a:lvl3pPr>
            <a:lvl4pPr marL="1371090" indent="0">
              <a:buNone/>
              <a:defRPr sz="900"/>
            </a:lvl4pPr>
            <a:lvl5pPr marL="1828118" indent="0">
              <a:buNone/>
              <a:defRPr sz="900"/>
            </a:lvl5pPr>
            <a:lvl6pPr marL="2285145" indent="0">
              <a:buNone/>
              <a:defRPr sz="900"/>
            </a:lvl6pPr>
            <a:lvl7pPr marL="2742167" indent="0">
              <a:buNone/>
              <a:defRPr sz="900"/>
            </a:lvl7pPr>
            <a:lvl8pPr marL="3199200" indent="0">
              <a:buNone/>
              <a:defRPr sz="900"/>
            </a:lvl8pPr>
            <a:lvl9pPr marL="3656230" indent="0">
              <a:buNone/>
              <a:defRPr sz="900"/>
            </a:lvl9pPr>
          </a:lstStyle>
          <a:p>
            <a:pPr lvl="0"/>
            <a:r>
              <a:rPr lang="en-US" noProof="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3156965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145" indent="0">
              <a:buNone/>
              <a:defRPr sz="2000" b="1"/>
            </a:lvl2pPr>
            <a:lvl3pPr marL="914285" indent="0">
              <a:buNone/>
              <a:defRPr sz="1800" b="1"/>
            </a:lvl3pPr>
            <a:lvl4pPr marL="1371430" indent="0">
              <a:buNone/>
              <a:defRPr sz="1600" b="1"/>
            </a:lvl4pPr>
            <a:lvl5pPr marL="1828570" indent="0">
              <a:buNone/>
              <a:defRPr sz="1600" b="1"/>
            </a:lvl5pPr>
            <a:lvl6pPr marL="2285715" indent="0">
              <a:buNone/>
              <a:defRPr sz="1600" b="1"/>
            </a:lvl6pPr>
            <a:lvl7pPr marL="2742855" indent="0">
              <a:buNone/>
              <a:defRPr sz="1600" b="1"/>
            </a:lvl7pPr>
            <a:lvl8pPr marL="3200000" indent="0">
              <a:buNone/>
              <a:defRPr sz="1600" b="1"/>
            </a:lvl8pPr>
            <a:lvl9pPr marL="3657144"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5" y="1250157"/>
            <a:ext cx="3896416" cy="371493"/>
          </a:xfrm>
        </p:spPr>
        <p:txBody>
          <a:bodyPr anchor="b"/>
          <a:lstStyle>
            <a:lvl1pPr marL="0" indent="0">
              <a:buNone/>
              <a:defRPr sz="1600" b="1"/>
            </a:lvl1pPr>
            <a:lvl2pPr marL="457145" indent="0">
              <a:buNone/>
              <a:defRPr sz="2000" b="1"/>
            </a:lvl2pPr>
            <a:lvl3pPr marL="914285" indent="0">
              <a:buNone/>
              <a:defRPr sz="1800" b="1"/>
            </a:lvl3pPr>
            <a:lvl4pPr marL="1371430" indent="0">
              <a:buNone/>
              <a:defRPr sz="1600" b="1"/>
            </a:lvl4pPr>
            <a:lvl5pPr marL="1828570" indent="0">
              <a:buNone/>
              <a:defRPr sz="1600" b="1"/>
            </a:lvl5pPr>
            <a:lvl6pPr marL="2285715" indent="0">
              <a:buNone/>
              <a:defRPr sz="1600" b="1"/>
            </a:lvl6pPr>
            <a:lvl7pPr marL="2742855" indent="0">
              <a:buNone/>
              <a:defRPr sz="1600" b="1"/>
            </a:lvl7pPr>
            <a:lvl8pPr marL="3200000" indent="0">
              <a:buNone/>
              <a:defRPr sz="1600" b="1"/>
            </a:lvl8pPr>
            <a:lvl9pPr marL="3657144"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62"/>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6"/>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6" y="149151"/>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40540938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25" indent="0">
              <a:buNone/>
              <a:defRPr sz="2800"/>
            </a:lvl2pPr>
            <a:lvl3pPr marL="914060" indent="0">
              <a:buNone/>
              <a:defRPr sz="2400"/>
            </a:lvl3pPr>
            <a:lvl4pPr marL="1371090" indent="0">
              <a:buNone/>
              <a:defRPr sz="2000"/>
            </a:lvl4pPr>
            <a:lvl5pPr marL="1828118" indent="0">
              <a:buNone/>
              <a:defRPr sz="2000"/>
            </a:lvl5pPr>
            <a:lvl6pPr marL="2285145" indent="0">
              <a:buNone/>
              <a:defRPr sz="2000"/>
            </a:lvl6pPr>
            <a:lvl7pPr marL="2742167" indent="0">
              <a:buNone/>
              <a:defRPr sz="2000"/>
            </a:lvl7pPr>
            <a:lvl8pPr marL="3199200" indent="0">
              <a:buNone/>
              <a:defRPr sz="2000"/>
            </a:lvl8pPr>
            <a:lvl9pPr marL="3656230"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4029091"/>
            <a:ext cx="5932800" cy="464345"/>
          </a:xfrm>
        </p:spPr>
        <p:txBody>
          <a:bodyPr/>
          <a:lstStyle>
            <a:lvl1pPr marL="0" indent="0">
              <a:buNone/>
              <a:defRPr sz="1400"/>
            </a:lvl1pPr>
            <a:lvl2pPr marL="457025" indent="0">
              <a:buNone/>
              <a:defRPr sz="1200"/>
            </a:lvl2pPr>
            <a:lvl3pPr marL="914060" indent="0">
              <a:buNone/>
              <a:defRPr sz="1000"/>
            </a:lvl3pPr>
            <a:lvl4pPr marL="1371090" indent="0">
              <a:buNone/>
              <a:defRPr sz="900"/>
            </a:lvl4pPr>
            <a:lvl5pPr marL="1828118" indent="0">
              <a:buNone/>
              <a:defRPr sz="900"/>
            </a:lvl5pPr>
            <a:lvl6pPr marL="2285145" indent="0">
              <a:buNone/>
              <a:defRPr sz="900"/>
            </a:lvl6pPr>
            <a:lvl7pPr marL="2742167" indent="0">
              <a:buNone/>
              <a:defRPr sz="900"/>
            </a:lvl7pPr>
            <a:lvl8pPr marL="3199200" indent="0">
              <a:buNone/>
              <a:defRPr sz="900"/>
            </a:lvl8pPr>
            <a:lvl9pPr marL="3656230" indent="0">
              <a:buNone/>
              <a:defRPr sz="900"/>
            </a:lvl9pPr>
          </a:lstStyle>
          <a:p>
            <a:pPr lvl="0"/>
            <a:r>
              <a:rPr lang="en-US" noProof="0"/>
              <a:t>Click to edit Master text styles</a:t>
            </a:r>
          </a:p>
        </p:txBody>
      </p:sp>
    </p:spTree>
    <p:extLst>
      <p:ext uri="{BB962C8B-B14F-4D97-AF65-F5344CB8AC3E}">
        <p14:creationId xmlns:p14="http://schemas.microsoft.com/office/powerpoint/2010/main" val="1563296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5"/>
            <a:ext cx="584200" cy="423863"/>
          </a:xfrm>
          <a:prstGeom prst="rect">
            <a:avLst/>
          </a:prstGeom>
        </p:spPr>
        <p:txBody>
          <a:bodyPr lIns="91420" tIns="45710" rIns="91420" bIns="45710"/>
          <a:lstStyle>
            <a:lvl1pPr fontAlgn="base" hangingPunct="1">
              <a:spcBef>
                <a:spcPct val="0"/>
              </a:spcBef>
              <a:spcAft>
                <a:spcPct val="0"/>
              </a:spcAft>
              <a:defRPr sz="2400" kern="1200">
                <a:solidFill>
                  <a:srgbClr val="000000"/>
                </a:solidFill>
                <a:uFillTx/>
                <a:latin typeface="Verdana" pitchFamily="34" charset="0"/>
              </a:defRPr>
            </a:lvl1pPr>
          </a:lstStyle>
          <a:p>
            <a:pPr>
              <a:defRPr/>
            </a:pPr>
            <a:fld id="{8A06C2F6-B608-4AAD-BC19-C9F7439202BE}" type="slidenum">
              <a:rPr/>
              <a:pPr>
                <a:defRPr/>
              </a:pPr>
              <a:t>‹#›</a:t>
            </a:fld>
            <a:endParaRPr/>
          </a:p>
        </p:txBody>
      </p:sp>
    </p:spTree>
    <p:extLst>
      <p:ext uri="{BB962C8B-B14F-4D97-AF65-F5344CB8AC3E}">
        <p14:creationId xmlns:p14="http://schemas.microsoft.com/office/powerpoint/2010/main" val="4017617817"/>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1" descr="16950723446_e7d8e1bfb9_o.jpg"/>
          <p:cNvPicPr>
            <a:picLocks noChangeAspect="1"/>
          </p:cNvPicPr>
          <p:nvPr userDrawn="1"/>
        </p:nvPicPr>
        <p:blipFill>
          <a:blip r:embed="rId2">
            <a:extLst>
              <a:ext uri="{28A0092B-C50C-407E-A947-70E740481C1C}">
                <a14:useLocalDpi xmlns:a14="http://schemas.microsoft.com/office/drawing/2010/main" val="0"/>
              </a:ext>
            </a:extLst>
          </a:blip>
          <a:srcRect l="48267" t="28851" r="595" b="813"/>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7787879" y="116692"/>
            <a:ext cx="1209675"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7787889" y="4958963"/>
            <a:ext cx="1197769"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9" name="Group 62"/>
          <p:cNvGrpSpPr>
            <a:grpSpLocks/>
          </p:cNvGrpSpPr>
          <p:nvPr userDrawn="1"/>
        </p:nvGrpSpPr>
        <p:grpSpPr bwMode="auto">
          <a:xfrm>
            <a:off x="172641" y="4966098"/>
            <a:ext cx="6827044" cy="83344"/>
            <a:chOff x="172269" y="6621494"/>
            <a:chExt cx="6826666" cy="111519"/>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7226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5079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35029" y="6621494"/>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75566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3153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30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0976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288298"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1971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57195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84931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0783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68519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296255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3991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18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79962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08338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3594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3930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20460"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47580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3053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35327" y="6623401"/>
              <a:ext cx="163385" cy="1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6" y="1658976"/>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1567893919"/>
      </p:ext>
    </p:extLst>
  </p:cSld>
  <p:clrMapOvr>
    <a:masterClrMapping/>
  </p:clrMapOvr>
  <p:hf sldNum="0" hdr="0" dt="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4" name="Picture 31" descr="Maxwell_Test_Chamber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 y="-5954"/>
            <a:ext cx="9148763" cy="5149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7" name="Group 36"/>
          <p:cNvGrpSpPr>
            <a:grpSpLocks/>
          </p:cNvGrpSpPr>
          <p:nvPr userDrawn="1"/>
        </p:nvGrpSpPr>
        <p:grpSpPr bwMode="auto">
          <a:xfrm>
            <a:off x="169069" y="4966098"/>
            <a:ext cx="5119688" cy="83344"/>
            <a:chOff x="226046" y="6621472"/>
            <a:chExt cx="6826250" cy="111125"/>
          </a:xfrm>
        </p:grpSpPr>
        <p:pic>
          <p:nvPicPr>
            <p:cNvPr id="8" name="Picture 63" descr="at.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4" descr="be.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5" descr="ca.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6" descr="ch.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7" descr="cz.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8" descr="de.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9" descr="dk.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0" descr="e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1" descr="es.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2" descr="fi.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3" descr="fr.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4" descr="gr.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5" descr="hu.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6" descr="ie.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7" descr="it.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8" descr="lu.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9" descr="nl.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0" descr="no.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1" descr="p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2" descr="pt.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3" descr="ro.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4" descr="se.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5" descr="uk.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6" descr="si.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 name="Picture 61"/>
          <p:cNvPicPr>
            <a:picLocks noChangeAspect="1"/>
          </p:cNvPicPr>
          <p:nvPr userDrawn="1"/>
        </p:nvPicPr>
        <p:blipFill>
          <a:blip r:embed="rId28" cstate="print">
            <a:extLst>
              <a:ext uri="{28A0092B-C50C-407E-A947-70E740481C1C}">
                <a14:useLocalDpi xmlns:a14="http://schemas.microsoft.com/office/drawing/2010/main" val="0"/>
              </a:ext>
            </a:extLst>
          </a:blip>
          <a:srcRect t="83098" b="-5313"/>
          <a:stretch>
            <a:fillRect/>
          </a:stretch>
        </p:blipFill>
        <p:spPr bwMode="auto">
          <a:xfrm>
            <a:off x="8114120" y="4958963"/>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8"/>
          <p:cNvPicPr>
            <a:picLocks noChangeAspect="1"/>
          </p:cNvPicPr>
          <p:nvPr userDrawn="1"/>
        </p:nvPicPr>
        <p:blipFill>
          <a:blip r:embed="rId29" cstate="print">
            <a:extLst>
              <a:ext uri="{28A0092B-C50C-407E-A947-70E740481C1C}">
                <a14:useLocalDpi xmlns:a14="http://schemas.microsoft.com/office/drawing/2010/main" val="0"/>
              </a:ext>
            </a:extLst>
          </a:blip>
          <a:srcRect t="-2" b="28613"/>
          <a:stretch>
            <a:fillRect/>
          </a:stretch>
        </p:blipFill>
        <p:spPr bwMode="auto">
          <a:xfrm>
            <a:off x="8090299" y="116692"/>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6" y="1658976"/>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830609873"/>
      </p:ext>
    </p:extLst>
  </p:cSld>
  <p:clrMapOvr>
    <a:masterClrMapping/>
  </p:clrMapOvr>
  <p:hf sldNum="0" hdr="0" dt="0"/>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13_Title Slide">
    <p:spTree>
      <p:nvGrpSpPr>
        <p:cNvPr id="1" name=""/>
        <p:cNvGrpSpPr/>
        <p:nvPr/>
      </p:nvGrpSpPr>
      <p:grpSpPr>
        <a:xfrm>
          <a:off x="0" y="0"/>
          <a:ext cx="0" cy="0"/>
          <a:chOff x="0" y="0"/>
          <a:chExt cx="0" cy="0"/>
        </a:xfrm>
      </p:grpSpPr>
      <p:pic>
        <p:nvPicPr>
          <p:cNvPr id="4" name="Picture 32" descr="Winter_Moon.jpg"/>
          <p:cNvPicPr>
            <a:picLocks noChangeAspect="1"/>
          </p:cNvPicPr>
          <p:nvPr userDrawn="1"/>
        </p:nvPicPr>
        <p:blipFill>
          <a:blip r:embed="rId2">
            <a:extLst>
              <a:ext uri="{28A0092B-C50C-407E-A947-70E740481C1C}">
                <a14:useLocalDpi xmlns:a14="http://schemas.microsoft.com/office/drawing/2010/main" val="0"/>
              </a:ext>
            </a:extLst>
          </a:blip>
          <a:srcRect l="339" t="15489" r="2" b="5353"/>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92"/>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20" y="4958963"/>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6" y="1658976"/>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2777672462"/>
      </p:ext>
    </p:extLst>
  </p:cSld>
  <p:clrMapOvr>
    <a:masterClrMapping/>
  </p:clrMapOvr>
  <p:hf sldNum="0" hdr="0" dt="0"/>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4" name="Rectangle 31"/>
          <p:cNvSpPr>
            <a:spLocks noChangeArrowheads="1"/>
          </p:cNvSpPr>
          <p:nvPr userDrawn="1"/>
        </p:nvSpPr>
        <p:spPr bwMode="auto">
          <a:xfrm>
            <a:off x="0" y="-10716"/>
            <a:ext cx="9144000" cy="5154216"/>
          </a:xfrm>
          <a:prstGeom prst="rect">
            <a:avLst/>
          </a:prstGeom>
          <a:solidFill>
            <a:schemeClr val="tx1"/>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68565" tIns="34289" rIns="68565" bIns="34289"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a:defRPr/>
            </a:pPr>
            <a:endParaRPr lang="en-US" altLang="en-US">
              <a:solidFill>
                <a:srgbClr val="FFFFFF"/>
              </a:solidFill>
              <a:latin typeface="Arial" pitchFamily="34" charset="0"/>
            </a:endParaRPr>
          </a:p>
        </p:txBody>
      </p:sp>
      <p:pic>
        <p:nvPicPr>
          <p:cNvPr id="5" name="Picture 31" descr="Comet_activity_21_June_970PX.jpg"/>
          <p:cNvPicPr>
            <a:picLocks noChangeAspect="1"/>
          </p:cNvPicPr>
          <p:nvPr userDrawn="1"/>
        </p:nvPicPr>
        <p:blipFill>
          <a:blip r:embed="rId2">
            <a:extLst>
              <a:ext uri="{28A0092B-C50C-407E-A947-70E740481C1C}">
                <a14:useLocalDpi xmlns:a14="http://schemas.microsoft.com/office/drawing/2010/main" val="0"/>
              </a:ext>
            </a:extLst>
          </a:blip>
          <a:srcRect t="8205" r="11816" b="11278"/>
          <a:stretch>
            <a:fillRect/>
          </a:stretch>
        </p:blipFill>
        <p:spPr bwMode="auto">
          <a:xfrm>
            <a:off x="1382321" y="-10716"/>
            <a:ext cx="7522369" cy="515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92"/>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20" y="4958963"/>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69070" y="4968488"/>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78626" y="4968488"/>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166122" y="4966107"/>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356497" y="4968488"/>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89360" y="4968488"/>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638310" y="4968488"/>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797729" y="4968488"/>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006079" y="4968488"/>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3937397" y="4968488"/>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219210" y="4968488"/>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427560" y="4968488"/>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1846660" y="4968488"/>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053829" y="4968488"/>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2262198" y="4968488"/>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2470547" y="4968488"/>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2678917" y="4968488"/>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2889647" y="4968488"/>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3102779" y="4968488"/>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3309948" y="4968488"/>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3519498" y="4968488"/>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3730229" y="4968488"/>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4146947" y="4968488"/>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4562477" y="4968488"/>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4866085" y="4967297"/>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6" y="1658976"/>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751321860"/>
      </p:ext>
    </p:extLst>
  </p:cSld>
  <p:clrMapOvr>
    <a:masterClrMapping/>
  </p:clrMapOvr>
  <p:hf sldNum="0" hdr="0" dt="0"/>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pic>
        <p:nvPicPr>
          <p:cNvPr id="4" name="Picture 31" descr="Imja_glacier_Himalayas_970PX.jpg"/>
          <p:cNvPicPr>
            <a:picLocks noChangeAspect="1"/>
          </p:cNvPicPr>
          <p:nvPr userDrawn="1"/>
        </p:nvPicPr>
        <p:blipFill>
          <a:blip r:embed="rId2">
            <a:extLst>
              <a:ext uri="{28A0092B-C50C-407E-A947-70E740481C1C}">
                <a14:useLocalDpi xmlns:a14="http://schemas.microsoft.com/office/drawing/2010/main" val="0"/>
              </a:ext>
            </a:extLst>
          </a:blip>
          <a:srcRect l="-72" t="2287" r="69" b="22556"/>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92"/>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20" y="4958963"/>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6" y="1658976"/>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2455380548"/>
      </p:ext>
    </p:extLst>
  </p:cSld>
  <p:clrMapOvr>
    <a:masterClrMapping/>
  </p:clrMapOvr>
  <p:hf sldNum="0" hdr="0" dt="0"/>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pic>
        <p:nvPicPr>
          <p:cNvPr id="4" name="Picture 31" descr="Alphasat_artist_s_impression_970px.png"/>
          <p:cNvPicPr>
            <a:picLocks noChangeAspect="1"/>
          </p:cNvPicPr>
          <p:nvPr userDrawn="1"/>
        </p:nvPicPr>
        <p:blipFill>
          <a:blip r:embed="rId2">
            <a:extLst>
              <a:ext uri="{28A0092B-C50C-407E-A947-70E740481C1C}">
                <a14:useLocalDpi xmlns:a14="http://schemas.microsoft.com/office/drawing/2010/main" val="0"/>
              </a:ext>
            </a:extLst>
          </a:blip>
          <a:srcRect t="14944" b="10159"/>
          <a:stretch>
            <a:fillRect/>
          </a:stretch>
        </p:blipFill>
        <p:spPr bwMode="auto">
          <a:xfrm>
            <a:off x="6" y="0"/>
            <a:ext cx="915709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92"/>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20" y="4958963"/>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6" y="1658976"/>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1700896297"/>
      </p:ext>
    </p:extLst>
  </p:cSld>
  <p:clrMapOvr>
    <a:masterClrMapping/>
  </p:clrMapOvr>
  <p:hf sldNum="0" hdr="0" dt="0"/>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4" name="Rectangle 31"/>
          <p:cNvSpPr>
            <a:spLocks noChangeArrowheads="1"/>
          </p:cNvSpPr>
          <p:nvPr userDrawn="1"/>
        </p:nvSpPr>
        <p:spPr bwMode="auto">
          <a:xfrm>
            <a:off x="0" y="-10716"/>
            <a:ext cx="9144000" cy="5154216"/>
          </a:xfrm>
          <a:prstGeom prst="rect">
            <a:avLst/>
          </a:prstGeom>
          <a:solidFill>
            <a:schemeClr val="tx1"/>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68565" tIns="34289" rIns="68565" bIns="34289"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a:defRPr/>
            </a:pPr>
            <a:endParaRPr lang="en-US" altLang="en-US">
              <a:solidFill>
                <a:srgbClr val="FFFFFF"/>
              </a:solidFill>
              <a:latin typeface="Arial" pitchFamily="34" charset="0"/>
            </a:endParaRPr>
          </a:p>
        </p:txBody>
      </p:sp>
      <p:pic>
        <p:nvPicPr>
          <p:cNvPr id="5" name="Picture 32" descr="navigation.jpg"/>
          <p:cNvPicPr>
            <a:picLocks noChangeAspect="1"/>
          </p:cNvPicPr>
          <p:nvPr userDrawn="1"/>
        </p:nvPicPr>
        <p:blipFill>
          <a:blip r:embed="rId2" cstate="print">
            <a:extLst>
              <a:ext uri="{28A0092B-C50C-407E-A947-70E740481C1C}">
                <a14:useLocalDpi xmlns:a14="http://schemas.microsoft.com/office/drawing/2010/main" val="0"/>
              </a:ext>
            </a:extLst>
          </a:blip>
          <a:srcRect l="6105" b="10957"/>
          <a:stretch>
            <a:fillRect/>
          </a:stretch>
        </p:blipFill>
        <p:spPr bwMode="auto">
          <a:xfrm>
            <a:off x="2118122"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92"/>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20" y="4958963"/>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39"/>
          <p:cNvGrpSpPr>
            <a:grpSpLocks/>
          </p:cNvGrpSpPr>
          <p:nvPr userDrawn="1"/>
        </p:nvGrpSpPr>
        <p:grpSpPr bwMode="auto">
          <a:xfrm>
            <a:off x="169069" y="4966098"/>
            <a:ext cx="5119688" cy="83344"/>
            <a:chOff x="226046" y="6621472"/>
            <a:chExt cx="6826250" cy="111125"/>
          </a:xfrm>
        </p:grpSpPr>
        <p:pic>
          <p:nvPicPr>
            <p:cNvPr id="11"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6" y="1658976"/>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3289416849"/>
      </p:ext>
    </p:extLst>
  </p:cSld>
  <p:clrMapOvr>
    <a:masterClrMapping/>
  </p:clrMapOvr>
  <p:hf sldNum="0" hdr="0" dt="0"/>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pic>
        <p:nvPicPr>
          <p:cNvPr id="4" name="Picture 31" descr="Alexander_Gerst_spacewalk_970px.jpg"/>
          <p:cNvPicPr>
            <a:picLocks noChangeAspect="1"/>
          </p:cNvPicPr>
          <p:nvPr userDrawn="1"/>
        </p:nvPicPr>
        <p:blipFill>
          <a:blip r:embed="rId2">
            <a:extLst>
              <a:ext uri="{28A0092B-C50C-407E-A947-70E740481C1C}">
                <a14:useLocalDpi xmlns:a14="http://schemas.microsoft.com/office/drawing/2010/main" val="0"/>
              </a:ext>
            </a:extLst>
          </a:blip>
          <a:srcRect l="2" t="13858" r="761" b="11696"/>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92"/>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20" y="4958963"/>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6" y="1658976"/>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3153438771"/>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1"/>
            <a:ext cx="7174846" cy="430887"/>
          </a:xfrm>
          <a:prstGeom prst="rect">
            <a:avLst/>
          </a:prstGeom>
          <a:noFill/>
          <a:ln>
            <a:noFill/>
          </a:ln>
          <a:extLst/>
        </p:spPr>
        <p:txBody>
          <a:bodyPr vert="horz" wrap="square" lIns="91430" tIns="45715" rIns="91430" bIns="45715"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21188019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pic>
        <p:nvPicPr>
          <p:cNvPr id="4" name="Picture 31" descr="Liftoff_of_Vega_VV06_carrying_LISA_Pathfinder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4761"/>
            <a:ext cx="9145191"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92"/>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20" y="4958963"/>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6" y="1658976"/>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831963772"/>
      </p:ext>
    </p:extLst>
  </p:cSld>
  <p:clrMapOvr>
    <a:masterClrMapping/>
  </p:clrMapOvr>
  <p:hf sldNum="0" hdr="0" dt="0"/>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pic>
        <p:nvPicPr>
          <p:cNvPr id="4" name="Picture 31" descr="Vega_VV04_IXV_Liftoff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572"/>
            <a:ext cx="9144000" cy="514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7787879" y="116692"/>
            <a:ext cx="1209675"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7787889" y="4958963"/>
            <a:ext cx="1197769"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9" name="Group 37"/>
          <p:cNvGrpSpPr>
            <a:grpSpLocks/>
          </p:cNvGrpSpPr>
          <p:nvPr userDrawn="1"/>
        </p:nvGrpSpPr>
        <p:grpSpPr bwMode="auto">
          <a:xfrm>
            <a:off x="172641" y="4966098"/>
            <a:ext cx="6827044" cy="83344"/>
            <a:chOff x="172269" y="6621494"/>
            <a:chExt cx="6826666" cy="111519"/>
          </a:xfrm>
        </p:grpSpPr>
        <p:pic>
          <p:nvPicPr>
            <p:cNvPr id="10" name="Picture 38"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7226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9"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5079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0"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35029" y="6621494"/>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75566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3153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30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0976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288298"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1971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57195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84931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9"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0783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0"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68519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296255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2"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3991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3"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18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4"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79962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5"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08338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6"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3594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7"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3930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8"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20460"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9"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47580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0"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3053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1"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35327" y="6623401"/>
              <a:ext cx="163385" cy="1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6" y="1658976"/>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3179517511"/>
      </p:ext>
    </p:extLst>
  </p:cSld>
  <p:clrMapOvr>
    <a:masterClrMapping/>
  </p:clrMapOvr>
  <p:hf sldNum="0" hdr="0" dt="0"/>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pic>
        <p:nvPicPr>
          <p:cNvPr id="4" name="Picture 31" descr="cover slide 62.png"/>
          <p:cNvPicPr>
            <a:picLocks noChangeAspect="1"/>
          </p:cNvPicPr>
          <p:nvPr userDrawn="1"/>
        </p:nvPicPr>
        <p:blipFill>
          <a:blip r:embed="rId2">
            <a:extLst>
              <a:ext uri="{28A0092B-C50C-407E-A947-70E740481C1C}">
                <a14:useLocalDpi xmlns:a14="http://schemas.microsoft.com/office/drawing/2010/main" val="0"/>
              </a:ext>
            </a:extLst>
          </a:blip>
          <a:srcRect t="5484" r="1521" b="4765"/>
          <a:stretch>
            <a:fillRect/>
          </a:stretch>
        </p:blipFill>
        <p:spPr bwMode="auto">
          <a:xfrm>
            <a:off x="0" y="-3572"/>
            <a:ext cx="9144000" cy="514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92"/>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20" y="4958963"/>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6" y="1658976"/>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302372128"/>
      </p:ext>
    </p:extLst>
  </p:cSld>
  <p:clrMapOvr>
    <a:masterClrMapping/>
  </p:clrMapOvr>
  <p:hf sldNum="0" hdr="0" dt="0"/>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6" descr="011_cov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44000" cy="514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92"/>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20" y="4958963"/>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6" y="1658976"/>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250042677"/>
      </p:ext>
    </p:extLst>
  </p:cSld>
  <p:clrMapOvr>
    <a:masterClrMapping/>
  </p:clrMapOvr>
  <p:hf sldNum="0" hd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4005478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9973"/>
            <a:ext cx="7789050" cy="530915"/>
          </a:xfrm>
        </p:spPr>
        <p:txBody>
          <a:bodyPr anchor="t"/>
          <a:lstStyle>
            <a:lvl1pPr algn="l">
              <a:defRPr sz="3000" b="0" cap="all">
                <a:solidFill>
                  <a:srgbClr val="0098DB"/>
                </a:solidFill>
              </a:defRPr>
            </a:lvl1pPr>
          </a:lstStyle>
          <a:p>
            <a:r>
              <a:rPr lang="en-US" noProof="0" dirty="0"/>
              <a:t>Click to edit Master title style</a:t>
            </a:r>
            <a:endParaRPr lang="en-GB" noProof="0" dirty="0"/>
          </a:p>
        </p:txBody>
      </p:sp>
      <p:sp>
        <p:nvSpPr>
          <p:cNvPr id="3" name="Text Placeholder 2"/>
          <p:cNvSpPr>
            <a:spLocks noGrp="1"/>
          </p:cNvSpPr>
          <p:nvPr>
            <p:ph type="body" idx="1"/>
          </p:nvPr>
        </p:nvSpPr>
        <p:spPr>
          <a:xfrm>
            <a:off x="612000" y="1354822"/>
            <a:ext cx="7789050" cy="1125140"/>
          </a:xfrm>
        </p:spPr>
        <p:txBody>
          <a:bodyPr anchor="b"/>
          <a:lstStyle>
            <a:lvl1pPr marL="0" indent="0">
              <a:buNone/>
              <a:defRPr sz="1500"/>
            </a:lvl1pPr>
            <a:lvl2pPr marL="342812" indent="0">
              <a:buNone/>
              <a:defRPr sz="1400"/>
            </a:lvl2pPr>
            <a:lvl3pPr marL="685630" indent="0">
              <a:buNone/>
              <a:defRPr sz="1200"/>
            </a:lvl3pPr>
            <a:lvl4pPr marL="1028445" indent="0">
              <a:buNone/>
              <a:defRPr sz="1100"/>
            </a:lvl4pPr>
            <a:lvl5pPr marL="1371260" indent="0">
              <a:buNone/>
              <a:defRPr sz="1100"/>
            </a:lvl5pPr>
            <a:lvl6pPr marL="1714079" indent="0">
              <a:buNone/>
              <a:defRPr sz="1100"/>
            </a:lvl6pPr>
            <a:lvl7pPr marL="2056889" indent="0">
              <a:buNone/>
              <a:defRPr sz="1100"/>
            </a:lvl7pPr>
            <a:lvl8pPr marL="2399700" indent="0">
              <a:buNone/>
              <a:defRPr sz="1100"/>
            </a:lvl8pPr>
            <a:lvl9pPr marL="2742512" indent="0">
              <a:buNone/>
              <a:defRPr sz="1100"/>
            </a:lvl9pPr>
          </a:lstStyle>
          <a:p>
            <a:pPr lvl="0"/>
            <a:r>
              <a:rPr lang="en-US" noProof="0"/>
              <a:t>Click to edit Master text styles</a:t>
            </a:r>
          </a:p>
        </p:txBody>
      </p:sp>
    </p:spTree>
    <p:extLst>
      <p:ext uri="{BB962C8B-B14F-4D97-AF65-F5344CB8AC3E}">
        <p14:creationId xmlns:p14="http://schemas.microsoft.com/office/powerpoint/2010/main" val="13413312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900"/>
            </a:lvl1pPr>
            <a:lvl2pPr>
              <a:defRPr sz="900"/>
            </a:lvl2pPr>
            <a:lvl3pPr>
              <a:defRPr sz="900"/>
            </a:lvl3pPr>
            <a:lvl4pPr>
              <a:defRPr sz="900"/>
            </a:lvl4pPr>
            <a:lvl5pPr>
              <a:defRPr sz="900"/>
            </a:lvl5pPr>
            <a:lvl6pPr>
              <a:defRPr sz="1400"/>
            </a:lvl6pPr>
            <a:lvl7pPr>
              <a:defRPr sz="1400"/>
            </a:lvl7pPr>
            <a:lvl8pPr>
              <a:defRPr sz="1400"/>
            </a:lvl8pPr>
            <a:lvl9pPr>
              <a:defRPr sz="14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900"/>
            </a:lvl1pPr>
            <a:lvl2pPr>
              <a:defRPr sz="900"/>
            </a:lvl2pPr>
            <a:lvl3pPr>
              <a:defRPr sz="900"/>
            </a:lvl3pPr>
            <a:lvl4pPr>
              <a:defRPr sz="900"/>
            </a:lvl4pPr>
            <a:lvl5pPr>
              <a:defRPr sz="900"/>
            </a:lvl5pPr>
            <a:lvl6pPr>
              <a:defRPr sz="1400"/>
            </a:lvl6pPr>
            <a:lvl7pPr>
              <a:defRPr sz="1400"/>
            </a:lvl7pPr>
            <a:lvl8pPr>
              <a:defRPr sz="1400"/>
            </a:lvl8pPr>
            <a:lvl9pPr>
              <a:defRPr sz="14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748238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200" b="1"/>
            </a:lvl1pPr>
            <a:lvl2pPr marL="342812" indent="0">
              <a:buNone/>
              <a:defRPr sz="1500" b="1"/>
            </a:lvl2pPr>
            <a:lvl3pPr marL="685630" indent="0">
              <a:buNone/>
              <a:defRPr sz="1400" b="1"/>
            </a:lvl3pPr>
            <a:lvl4pPr marL="1028445" indent="0">
              <a:buNone/>
              <a:defRPr sz="1200" b="1"/>
            </a:lvl4pPr>
            <a:lvl5pPr marL="1371260" indent="0">
              <a:buNone/>
              <a:defRPr sz="1200" b="1"/>
            </a:lvl5pPr>
            <a:lvl6pPr marL="1714079" indent="0">
              <a:buNone/>
              <a:defRPr sz="1200" b="1"/>
            </a:lvl6pPr>
            <a:lvl7pPr marL="2056889" indent="0">
              <a:buNone/>
              <a:defRPr sz="1200" b="1"/>
            </a:lvl7pPr>
            <a:lvl8pPr marL="2399700" indent="0">
              <a:buNone/>
              <a:defRPr sz="1200" b="1"/>
            </a:lvl8pPr>
            <a:lvl9pPr marL="2742512" indent="0">
              <a:buNone/>
              <a:defRPr sz="1200" b="1"/>
            </a:lvl9pPr>
          </a:lstStyle>
          <a:p>
            <a:pPr lvl="0"/>
            <a:r>
              <a:rPr lang="en-US" noProof="0"/>
              <a:t>Click to edit Master text styles</a:t>
            </a:r>
          </a:p>
        </p:txBody>
      </p:sp>
      <p:sp>
        <p:nvSpPr>
          <p:cNvPr id="5" name="Text Placeholder 4"/>
          <p:cNvSpPr>
            <a:spLocks noGrp="1"/>
          </p:cNvSpPr>
          <p:nvPr>
            <p:ph type="body" sz="quarter" idx="3"/>
          </p:nvPr>
        </p:nvSpPr>
        <p:spPr>
          <a:xfrm>
            <a:off x="4645026" y="1250156"/>
            <a:ext cx="3896416" cy="371493"/>
          </a:xfrm>
        </p:spPr>
        <p:txBody>
          <a:bodyPr anchor="b"/>
          <a:lstStyle>
            <a:lvl1pPr marL="0" indent="0">
              <a:buNone/>
              <a:defRPr sz="1200" b="1"/>
            </a:lvl1pPr>
            <a:lvl2pPr marL="342812" indent="0">
              <a:buNone/>
              <a:defRPr sz="1500" b="1"/>
            </a:lvl2pPr>
            <a:lvl3pPr marL="685630" indent="0">
              <a:buNone/>
              <a:defRPr sz="1400" b="1"/>
            </a:lvl3pPr>
            <a:lvl4pPr marL="1028445" indent="0">
              <a:buNone/>
              <a:defRPr sz="1200" b="1"/>
            </a:lvl4pPr>
            <a:lvl5pPr marL="1371260" indent="0">
              <a:buNone/>
              <a:defRPr sz="1200" b="1"/>
            </a:lvl5pPr>
            <a:lvl6pPr marL="1714079" indent="0">
              <a:buNone/>
              <a:defRPr sz="1200" b="1"/>
            </a:lvl6pPr>
            <a:lvl7pPr marL="2056889" indent="0">
              <a:buNone/>
              <a:defRPr sz="1200" b="1"/>
            </a:lvl7pPr>
            <a:lvl8pPr marL="2399700" indent="0">
              <a:buNone/>
              <a:defRPr sz="1200" b="1"/>
            </a:lvl8pPr>
            <a:lvl9pPr marL="2742512" indent="0">
              <a:buNone/>
              <a:defRPr sz="1200" b="1"/>
            </a:lvl9pPr>
          </a:lstStyle>
          <a:p>
            <a:pPr lvl="0"/>
            <a:r>
              <a:rPr lang="en-US" noProof="0"/>
              <a:t>Click to edit Master text styles</a:t>
            </a:r>
          </a:p>
        </p:txBody>
      </p:sp>
      <p:sp>
        <p:nvSpPr>
          <p:cNvPr id="6" name="Content Placeholder 5"/>
          <p:cNvSpPr>
            <a:spLocks noGrp="1"/>
          </p:cNvSpPr>
          <p:nvPr>
            <p:ph sz="quarter" idx="4"/>
          </p:nvPr>
        </p:nvSpPr>
        <p:spPr>
          <a:xfrm>
            <a:off x="4645026" y="1631178"/>
            <a:ext cx="3898900" cy="2862263"/>
          </a:xfrm>
        </p:spPr>
        <p:txBody>
          <a:bodyPr/>
          <a:lstStyle>
            <a:lvl1pPr>
              <a:defRPr sz="900"/>
            </a:lvl1pPr>
            <a:lvl2pPr>
              <a:defRPr sz="900"/>
            </a:lvl2pPr>
            <a:lvl3pPr>
              <a:defRPr sz="900"/>
            </a:lvl3pPr>
            <a:lvl4pPr>
              <a:defRPr sz="900"/>
            </a:lvl4pPr>
            <a:lvl5pPr>
              <a:defRPr sz="900"/>
            </a:lvl5pPr>
            <a:lvl6pPr>
              <a:defRPr sz="1200"/>
            </a:lvl6pPr>
            <a:lvl7pPr>
              <a:defRPr sz="1200"/>
            </a:lvl7pPr>
            <a:lvl8pPr>
              <a:defRPr sz="1200"/>
            </a:lvl8pPr>
            <a:lvl9pPr>
              <a:defRPr sz="12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900"/>
            </a:lvl1pPr>
            <a:lvl2pPr>
              <a:defRPr sz="900"/>
            </a:lvl2pPr>
            <a:lvl3pPr>
              <a:defRPr sz="900"/>
            </a:lvl3pPr>
            <a:lvl4pPr>
              <a:defRPr sz="900"/>
            </a:lvl4pPr>
            <a:lvl5pPr>
              <a:defRPr sz="900"/>
            </a:lvl5pPr>
            <a:lvl6pPr>
              <a:defRPr sz="1200"/>
            </a:lvl6pPr>
            <a:lvl7pPr>
              <a:defRPr sz="1200"/>
            </a:lvl7pPr>
            <a:lvl8pPr>
              <a:defRPr sz="1200"/>
            </a:lvl8pPr>
            <a:lvl9pPr>
              <a:defRPr sz="12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itle 1"/>
          <p:cNvSpPr>
            <a:spLocks noGrp="1"/>
          </p:cNvSpPr>
          <p:nvPr>
            <p:ph type="title"/>
          </p:nvPr>
        </p:nvSpPr>
        <p:spPr>
          <a:xfrm>
            <a:off x="143088" y="113968"/>
            <a:ext cx="7174846" cy="334706"/>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20075977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Tree>
    <p:extLst>
      <p:ext uri="{BB962C8B-B14F-4D97-AF65-F5344CB8AC3E}">
        <p14:creationId xmlns:p14="http://schemas.microsoft.com/office/powerpoint/2010/main" val="34030589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8995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2999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73" y="1250160"/>
            <a:ext cx="4968875" cy="3243263"/>
          </a:xfrm>
        </p:spPr>
        <p:txBody>
          <a:bodyPr/>
          <a:lstStyle>
            <a:lvl1pPr>
              <a:defRPr sz="1100"/>
            </a:lvl1pPr>
            <a:lvl2pPr>
              <a:defRPr sz="1100"/>
            </a:lvl2pPr>
            <a:lvl3pPr>
              <a:defRPr sz="1100"/>
            </a:lvl3pPr>
            <a:lvl4pPr>
              <a:defRPr sz="1100"/>
            </a:lvl4pPr>
            <a:lvl5pPr>
              <a:defRPr sz="1100"/>
            </a:lvl5pPr>
            <a:lvl6pPr>
              <a:defRPr sz="1500"/>
            </a:lvl6pPr>
            <a:lvl7pPr>
              <a:defRPr sz="1500"/>
            </a:lvl7pPr>
            <a:lvl8pPr>
              <a:defRPr sz="1500"/>
            </a:lvl8pPr>
            <a:lvl9pPr>
              <a:defRPr sz="15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100"/>
            </a:lvl1pPr>
            <a:lvl2pPr marL="342812" indent="0">
              <a:buNone/>
              <a:defRPr sz="900"/>
            </a:lvl2pPr>
            <a:lvl3pPr marL="685630" indent="0">
              <a:buNone/>
              <a:defRPr sz="800"/>
            </a:lvl3pPr>
            <a:lvl4pPr marL="1028445" indent="0">
              <a:buNone/>
              <a:defRPr sz="700"/>
            </a:lvl4pPr>
            <a:lvl5pPr marL="1371260" indent="0">
              <a:buNone/>
              <a:defRPr sz="700"/>
            </a:lvl5pPr>
            <a:lvl6pPr marL="1714079" indent="0">
              <a:buNone/>
              <a:defRPr sz="700"/>
            </a:lvl6pPr>
            <a:lvl7pPr marL="2056889" indent="0">
              <a:buNone/>
              <a:defRPr sz="700"/>
            </a:lvl7pPr>
            <a:lvl8pPr marL="2399700" indent="0">
              <a:buNone/>
              <a:defRPr sz="700"/>
            </a:lvl8pPr>
            <a:lvl9pPr marL="2742512" indent="0">
              <a:buNone/>
              <a:defRPr sz="700"/>
            </a:lvl9pPr>
          </a:lstStyle>
          <a:p>
            <a:pPr lvl="0"/>
            <a:r>
              <a:rPr lang="en-US" noProof="0"/>
              <a:t>Click to edit Master text styles</a:t>
            </a:r>
          </a:p>
        </p:txBody>
      </p:sp>
      <p:sp>
        <p:nvSpPr>
          <p:cNvPr id="5" name="Title 1"/>
          <p:cNvSpPr>
            <a:spLocks noGrp="1"/>
          </p:cNvSpPr>
          <p:nvPr>
            <p:ph type="title"/>
          </p:nvPr>
        </p:nvSpPr>
        <p:spPr>
          <a:xfrm>
            <a:off x="143088" y="113968"/>
            <a:ext cx="7174846" cy="334706"/>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41018968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90291"/>
            <a:ext cx="5932800" cy="242372"/>
          </a:xfrm>
        </p:spPr>
        <p:txBody>
          <a:bodyPr anchor="b"/>
          <a:lstStyle>
            <a:lvl1pPr algn="l">
              <a:defRPr sz="11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66"/>
            <a:ext cx="5932488" cy="2543176"/>
          </a:xfrm>
        </p:spPr>
        <p:txBody>
          <a:bodyPr/>
          <a:lstStyle>
            <a:lvl1pPr marL="0" indent="0">
              <a:buNone/>
              <a:defRPr sz="1100"/>
            </a:lvl1pPr>
            <a:lvl2pPr marL="342812" indent="0">
              <a:buNone/>
              <a:defRPr sz="2100"/>
            </a:lvl2pPr>
            <a:lvl3pPr marL="685630" indent="0">
              <a:buNone/>
              <a:defRPr sz="1800"/>
            </a:lvl3pPr>
            <a:lvl4pPr marL="1028445" indent="0">
              <a:buNone/>
              <a:defRPr sz="1500"/>
            </a:lvl4pPr>
            <a:lvl5pPr marL="1371260" indent="0">
              <a:buNone/>
              <a:defRPr sz="1500"/>
            </a:lvl5pPr>
            <a:lvl6pPr marL="1714079" indent="0">
              <a:buNone/>
              <a:defRPr sz="1500"/>
            </a:lvl6pPr>
            <a:lvl7pPr marL="2056889" indent="0">
              <a:buNone/>
              <a:defRPr sz="1500"/>
            </a:lvl7pPr>
            <a:lvl8pPr marL="2399700" indent="0">
              <a:buNone/>
              <a:defRPr sz="1500"/>
            </a:lvl8pPr>
            <a:lvl9pPr marL="2742512" indent="0">
              <a:buNone/>
              <a:defRPr sz="1500"/>
            </a:lvl9pPr>
          </a:lstStyle>
          <a:p>
            <a:pPr lvl="0"/>
            <a:r>
              <a:rPr lang="en-US" noProof="0" dirty="0"/>
              <a:t>Click icon to add picture</a:t>
            </a:r>
            <a:endParaRPr lang="en-GB" noProof="0" dirty="0"/>
          </a:p>
        </p:txBody>
      </p:sp>
      <p:sp>
        <p:nvSpPr>
          <p:cNvPr id="4" name="Text Placeholder 3"/>
          <p:cNvSpPr>
            <a:spLocks noGrp="1"/>
          </p:cNvSpPr>
          <p:nvPr>
            <p:ph type="body" sz="half" idx="2"/>
          </p:nvPr>
        </p:nvSpPr>
        <p:spPr>
          <a:xfrm>
            <a:off x="1602000" y="4029098"/>
            <a:ext cx="5932800" cy="464345"/>
          </a:xfrm>
        </p:spPr>
        <p:txBody>
          <a:bodyPr/>
          <a:lstStyle>
            <a:lvl1pPr marL="0" indent="0">
              <a:buNone/>
              <a:defRPr sz="1100"/>
            </a:lvl1pPr>
            <a:lvl2pPr marL="342812" indent="0">
              <a:buNone/>
              <a:defRPr sz="900"/>
            </a:lvl2pPr>
            <a:lvl3pPr marL="685630" indent="0">
              <a:buNone/>
              <a:defRPr sz="800"/>
            </a:lvl3pPr>
            <a:lvl4pPr marL="1028445" indent="0">
              <a:buNone/>
              <a:defRPr sz="700"/>
            </a:lvl4pPr>
            <a:lvl5pPr marL="1371260" indent="0">
              <a:buNone/>
              <a:defRPr sz="700"/>
            </a:lvl5pPr>
            <a:lvl6pPr marL="1714079" indent="0">
              <a:buNone/>
              <a:defRPr sz="700"/>
            </a:lvl6pPr>
            <a:lvl7pPr marL="2056889" indent="0">
              <a:buNone/>
              <a:defRPr sz="700"/>
            </a:lvl7pPr>
            <a:lvl8pPr marL="2399700" indent="0">
              <a:buNone/>
              <a:defRPr sz="700"/>
            </a:lvl8pPr>
            <a:lvl9pPr marL="2742512" indent="0">
              <a:buNone/>
              <a:defRPr sz="700"/>
            </a:lvl9pPr>
          </a:lstStyle>
          <a:p>
            <a:pPr lvl="0"/>
            <a:r>
              <a:rPr lang="en-US" noProof="0"/>
              <a:t>Click to edit Master text styles</a:t>
            </a:r>
          </a:p>
        </p:txBody>
      </p:sp>
    </p:spTree>
    <p:extLst>
      <p:ext uri="{BB962C8B-B14F-4D97-AF65-F5344CB8AC3E}">
        <p14:creationId xmlns:p14="http://schemas.microsoft.com/office/powerpoint/2010/main" val="31467019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Tree>
    <p:extLst>
      <p:ext uri="{BB962C8B-B14F-4D97-AF65-F5344CB8AC3E}">
        <p14:creationId xmlns:p14="http://schemas.microsoft.com/office/powerpoint/2010/main" val="31136267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55"/>
            <a:ext cx="7948800" cy="421975"/>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80" y="1856097"/>
            <a:ext cx="7947025" cy="58477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631825" y="4237853"/>
            <a:ext cx="50165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nchor="b">
            <a:spAutoFit/>
          </a:bodyPr>
          <a:lstStyle/>
          <a:p>
            <a:pPr>
              <a:spcBef>
                <a:spcPct val="50000"/>
              </a:spcBef>
            </a:pPr>
            <a:r>
              <a:rPr lang="en-US" sz="800">
                <a:solidFill>
                  <a:srgbClr val="000000"/>
                </a:solidFill>
              </a:rPr>
              <a:t>Issue/Revision: 0.0</a:t>
            </a:r>
          </a:p>
          <a:p>
            <a:pPr>
              <a:spcBef>
                <a:spcPct val="50000"/>
              </a:spcBef>
            </a:pPr>
            <a:r>
              <a:rPr lang="en-US" sz="800">
                <a:solidFill>
                  <a:srgbClr val="000000"/>
                </a:solidFill>
              </a:rPr>
              <a:t>Reference: </a:t>
            </a:r>
          </a:p>
          <a:p>
            <a:pPr>
              <a:spcBef>
                <a:spcPct val="50000"/>
              </a:spcBef>
            </a:pPr>
            <a:r>
              <a:rPr lang="en-US" sz="800">
                <a:solidFill>
                  <a:srgbClr val="000000"/>
                </a:solidFill>
              </a:rPr>
              <a:t>Status: </a:t>
            </a:r>
          </a:p>
          <a:p>
            <a:pPr>
              <a:spcBef>
                <a:spcPct val="50000"/>
              </a:spcBef>
            </a:pPr>
            <a:r>
              <a:rPr lang="en-US" sz="800">
                <a:solidFill>
                  <a:srgbClr val="000000"/>
                </a:solidFill>
              </a:rPr>
              <a:t>ESA UNCLASSIFIED - For Official Use</a:t>
            </a:r>
            <a:endParaRPr lang="en-GB" sz="800" dirty="0">
              <a:solidFill>
                <a:srgbClr val="000000"/>
              </a:solidFill>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4"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0" y="4899600"/>
            <a:ext cx="1196912" cy="144000"/>
          </a:xfrm>
          <a:prstGeom prst="rect">
            <a:avLst/>
          </a:prstGeom>
        </p:spPr>
      </p:pic>
      <p:cxnSp>
        <p:nvCxnSpPr>
          <p:cNvPr id="36" name="Straight Connector 35"/>
          <p:cNvCxnSpPr/>
          <p:nvPr userDrawn="1"/>
        </p:nvCxnSpPr>
        <p:spPr>
          <a:xfrm>
            <a:off x="165933"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75"/>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367863694"/>
      </p:ext>
    </p:extLst>
  </p:cSld>
  <p:clrMapOvr>
    <a:masterClrMapping/>
  </p:clrMapOvr>
  <p:hf sldNum="0" hd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1"/>
            <a:ext cx="7156006" cy="430887"/>
          </a:xfrm>
        </p:spPr>
        <p:txBody>
          <a:body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lvl1pPr marL="358730" indent="-273015">
              <a:defRPr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Tree>
    <p:extLst>
      <p:ext uri="{BB962C8B-B14F-4D97-AF65-F5344CB8AC3E}">
        <p14:creationId xmlns:p14="http://schemas.microsoft.com/office/powerpoint/2010/main" val="9891905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7"/>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145" indent="0">
              <a:buNone/>
              <a:defRPr sz="1800"/>
            </a:lvl2pPr>
            <a:lvl3pPr marL="914285" indent="0">
              <a:buNone/>
              <a:defRPr sz="1600"/>
            </a:lvl3pPr>
            <a:lvl4pPr marL="1371430" indent="0">
              <a:buNone/>
              <a:defRPr sz="1400"/>
            </a:lvl4pPr>
            <a:lvl5pPr marL="1828570" indent="0">
              <a:buNone/>
              <a:defRPr sz="1400"/>
            </a:lvl5pPr>
            <a:lvl6pPr marL="2285715" indent="0">
              <a:buNone/>
              <a:defRPr sz="1400"/>
            </a:lvl6pPr>
            <a:lvl7pPr marL="2742855" indent="0">
              <a:buNone/>
              <a:defRPr sz="1400"/>
            </a:lvl7pPr>
            <a:lvl8pPr marL="3200000" indent="0">
              <a:buNone/>
              <a:defRPr sz="1400"/>
            </a:lvl8pPr>
            <a:lvl9pPr marL="3657144" indent="0">
              <a:buNone/>
              <a:defRPr sz="1400"/>
            </a:lvl9pPr>
          </a:lstStyle>
          <a:p>
            <a:pPr lvl="0"/>
            <a:r>
              <a:rPr lang="en-US" noProof="0"/>
              <a:t>Click to edit Master text styles</a:t>
            </a:r>
          </a:p>
        </p:txBody>
      </p:sp>
    </p:spTree>
    <p:extLst>
      <p:ext uri="{BB962C8B-B14F-4D97-AF65-F5344CB8AC3E}">
        <p14:creationId xmlns:p14="http://schemas.microsoft.com/office/powerpoint/2010/main" val="29618400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2719012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145" indent="0">
              <a:buNone/>
              <a:defRPr sz="2000" b="1"/>
            </a:lvl2pPr>
            <a:lvl3pPr marL="914285" indent="0">
              <a:buNone/>
              <a:defRPr sz="1800" b="1"/>
            </a:lvl3pPr>
            <a:lvl4pPr marL="1371430" indent="0">
              <a:buNone/>
              <a:defRPr sz="1600" b="1"/>
            </a:lvl4pPr>
            <a:lvl5pPr marL="1828570" indent="0">
              <a:buNone/>
              <a:defRPr sz="1600" b="1"/>
            </a:lvl5pPr>
            <a:lvl6pPr marL="2285715" indent="0">
              <a:buNone/>
              <a:defRPr sz="1600" b="1"/>
            </a:lvl6pPr>
            <a:lvl7pPr marL="2742855" indent="0">
              <a:buNone/>
              <a:defRPr sz="1600" b="1"/>
            </a:lvl7pPr>
            <a:lvl8pPr marL="3200000" indent="0">
              <a:buNone/>
              <a:defRPr sz="1600" b="1"/>
            </a:lvl8pPr>
            <a:lvl9pPr marL="3657144"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5" y="1250157"/>
            <a:ext cx="3896416" cy="371493"/>
          </a:xfrm>
        </p:spPr>
        <p:txBody>
          <a:bodyPr anchor="b"/>
          <a:lstStyle>
            <a:lvl1pPr marL="0" indent="0">
              <a:buNone/>
              <a:defRPr sz="1600" b="1"/>
            </a:lvl1pPr>
            <a:lvl2pPr marL="457145" indent="0">
              <a:buNone/>
              <a:defRPr sz="2000" b="1"/>
            </a:lvl2pPr>
            <a:lvl3pPr marL="914285" indent="0">
              <a:buNone/>
              <a:defRPr sz="1800" b="1"/>
            </a:lvl3pPr>
            <a:lvl4pPr marL="1371430" indent="0">
              <a:buNone/>
              <a:defRPr sz="1600" b="1"/>
            </a:lvl4pPr>
            <a:lvl5pPr marL="1828570" indent="0">
              <a:buNone/>
              <a:defRPr sz="1600" b="1"/>
            </a:lvl5pPr>
            <a:lvl6pPr marL="2285715" indent="0">
              <a:buNone/>
              <a:defRPr sz="1600" b="1"/>
            </a:lvl6pPr>
            <a:lvl7pPr marL="2742855" indent="0">
              <a:buNone/>
              <a:defRPr sz="1600" b="1"/>
            </a:lvl7pPr>
            <a:lvl8pPr marL="3200000" indent="0">
              <a:buNone/>
              <a:defRPr sz="1600" b="1"/>
            </a:lvl8pPr>
            <a:lvl9pPr marL="3657144"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62"/>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6"/>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6" y="149151"/>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262797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1"/>
            <a:ext cx="7174846" cy="430887"/>
          </a:xfrm>
          <a:prstGeom prst="rect">
            <a:avLst/>
          </a:prstGeom>
          <a:noFill/>
          <a:ln>
            <a:noFill/>
          </a:ln>
          <a:extLst/>
        </p:spPr>
        <p:txBody>
          <a:bodyPr vert="horz" wrap="square" lIns="91430" tIns="45715" rIns="91430" bIns="45715"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32147810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8402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8"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06"/>
            <a:ext cx="2846388" cy="3243263"/>
          </a:xfrm>
        </p:spPr>
        <p:txBody>
          <a:bodyPr/>
          <a:lstStyle>
            <a:lvl1pPr marL="0" indent="0">
              <a:buNone/>
              <a:defRPr sz="1400"/>
            </a:lvl1pPr>
            <a:lvl2pPr marL="457145" indent="0">
              <a:buNone/>
              <a:defRPr sz="1200"/>
            </a:lvl2pPr>
            <a:lvl3pPr marL="914285" indent="0">
              <a:buNone/>
              <a:defRPr sz="1000"/>
            </a:lvl3pPr>
            <a:lvl4pPr marL="1371430" indent="0">
              <a:buNone/>
              <a:defRPr sz="900"/>
            </a:lvl4pPr>
            <a:lvl5pPr marL="1828570" indent="0">
              <a:buNone/>
              <a:defRPr sz="900"/>
            </a:lvl5pPr>
            <a:lvl6pPr marL="2285715" indent="0">
              <a:buNone/>
              <a:defRPr sz="900"/>
            </a:lvl6pPr>
            <a:lvl7pPr marL="2742855" indent="0">
              <a:buNone/>
              <a:defRPr sz="900"/>
            </a:lvl7pPr>
            <a:lvl8pPr marL="3200000" indent="0">
              <a:buNone/>
              <a:defRPr sz="900"/>
            </a:lvl8pPr>
            <a:lvl9pPr marL="3657144" indent="0">
              <a:buNone/>
              <a:defRPr sz="900"/>
            </a:lvl9pPr>
          </a:lstStyle>
          <a:p>
            <a:pPr lvl="0"/>
            <a:r>
              <a:rPr lang="en-US" noProof="0"/>
              <a:t>Click to edit Master text styles</a:t>
            </a:r>
          </a:p>
        </p:txBody>
      </p:sp>
      <p:sp>
        <p:nvSpPr>
          <p:cNvPr id="5" name="Title 1"/>
          <p:cNvSpPr>
            <a:spLocks noGrp="1"/>
          </p:cNvSpPr>
          <p:nvPr>
            <p:ph type="title"/>
          </p:nvPr>
        </p:nvSpPr>
        <p:spPr>
          <a:xfrm>
            <a:off x="143086" y="149151"/>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7419851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8"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06"/>
            <a:ext cx="2846388" cy="3243263"/>
          </a:xfrm>
        </p:spPr>
        <p:txBody>
          <a:bodyPr/>
          <a:lstStyle>
            <a:lvl1pPr marL="0" indent="0">
              <a:buNone/>
              <a:defRPr sz="1400"/>
            </a:lvl1pPr>
            <a:lvl2pPr marL="457145" indent="0">
              <a:buNone/>
              <a:defRPr sz="1200"/>
            </a:lvl2pPr>
            <a:lvl3pPr marL="914285" indent="0">
              <a:buNone/>
              <a:defRPr sz="1000"/>
            </a:lvl3pPr>
            <a:lvl4pPr marL="1371430" indent="0">
              <a:buNone/>
              <a:defRPr sz="900"/>
            </a:lvl4pPr>
            <a:lvl5pPr marL="1828570" indent="0">
              <a:buNone/>
              <a:defRPr sz="900"/>
            </a:lvl5pPr>
            <a:lvl6pPr marL="2285715" indent="0">
              <a:buNone/>
              <a:defRPr sz="900"/>
            </a:lvl6pPr>
            <a:lvl7pPr marL="2742855" indent="0">
              <a:buNone/>
              <a:defRPr sz="900"/>
            </a:lvl7pPr>
            <a:lvl8pPr marL="3200000" indent="0">
              <a:buNone/>
              <a:defRPr sz="900"/>
            </a:lvl8pPr>
            <a:lvl9pPr marL="3657144" indent="0">
              <a:buNone/>
              <a:defRPr sz="900"/>
            </a:lvl9pPr>
          </a:lstStyle>
          <a:p>
            <a:pPr lvl="0"/>
            <a:r>
              <a:rPr lang="en-US" noProof="0"/>
              <a:t>Click to edit Master text styles</a:t>
            </a:r>
          </a:p>
        </p:txBody>
      </p:sp>
      <p:sp>
        <p:nvSpPr>
          <p:cNvPr id="5" name="Title 1"/>
          <p:cNvSpPr>
            <a:spLocks noGrp="1"/>
          </p:cNvSpPr>
          <p:nvPr>
            <p:ph type="title"/>
          </p:nvPr>
        </p:nvSpPr>
        <p:spPr>
          <a:xfrm>
            <a:off x="143086" y="149151"/>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12537179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7"/>
            <a:ext cx="5932800" cy="307777"/>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145" indent="0">
              <a:buNone/>
              <a:defRPr sz="2800"/>
            </a:lvl2pPr>
            <a:lvl3pPr marL="914285" indent="0">
              <a:buNone/>
              <a:defRPr sz="2400"/>
            </a:lvl3pPr>
            <a:lvl4pPr marL="1371430" indent="0">
              <a:buNone/>
              <a:defRPr sz="2000"/>
            </a:lvl4pPr>
            <a:lvl5pPr marL="1828570" indent="0">
              <a:buNone/>
              <a:defRPr sz="2000"/>
            </a:lvl5pPr>
            <a:lvl6pPr marL="2285715" indent="0">
              <a:buNone/>
              <a:defRPr sz="2000"/>
            </a:lvl6pPr>
            <a:lvl7pPr marL="2742855" indent="0">
              <a:buNone/>
              <a:defRPr sz="2000"/>
            </a:lvl7pPr>
            <a:lvl8pPr marL="3200000" indent="0">
              <a:buNone/>
              <a:defRPr sz="2000"/>
            </a:lvl8pPr>
            <a:lvl9pPr marL="3657144"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4029081"/>
            <a:ext cx="5932800" cy="464345"/>
          </a:xfrm>
        </p:spPr>
        <p:txBody>
          <a:bodyPr/>
          <a:lstStyle>
            <a:lvl1pPr marL="0" indent="0">
              <a:buNone/>
              <a:defRPr sz="1400"/>
            </a:lvl1pPr>
            <a:lvl2pPr marL="457145" indent="0">
              <a:buNone/>
              <a:defRPr sz="1200"/>
            </a:lvl2pPr>
            <a:lvl3pPr marL="914285" indent="0">
              <a:buNone/>
              <a:defRPr sz="1000"/>
            </a:lvl3pPr>
            <a:lvl4pPr marL="1371430" indent="0">
              <a:buNone/>
              <a:defRPr sz="900"/>
            </a:lvl4pPr>
            <a:lvl5pPr marL="1828570" indent="0">
              <a:buNone/>
              <a:defRPr sz="900"/>
            </a:lvl5pPr>
            <a:lvl6pPr marL="2285715" indent="0">
              <a:buNone/>
              <a:defRPr sz="900"/>
            </a:lvl6pPr>
            <a:lvl7pPr marL="2742855" indent="0">
              <a:buNone/>
              <a:defRPr sz="900"/>
            </a:lvl7pPr>
            <a:lvl8pPr marL="3200000" indent="0">
              <a:buNone/>
              <a:defRPr sz="900"/>
            </a:lvl8pPr>
            <a:lvl9pPr marL="3657144" indent="0">
              <a:buNone/>
              <a:defRPr sz="900"/>
            </a:lvl9pPr>
          </a:lstStyle>
          <a:p>
            <a:pPr lvl="0"/>
            <a:r>
              <a:rPr lang="en-US" noProof="0"/>
              <a:t>Click to edit Master text styles</a:t>
            </a:r>
          </a:p>
        </p:txBody>
      </p:sp>
    </p:spTree>
    <p:extLst>
      <p:ext uri="{BB962C8B-B14F-4D97-AF65-F5344CB8AC3E}">
        <p14:creationId xmlns:p14="http://schemas.microsoft.com/office/powerpoint/2010/main" val="8011441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0" y="4895855"/>
            <a:ext cx="584200" cy="423863"/>
          </a:xfrm>
          <a:prstGeom prst="rect">
            <a:avLst/>
          </a:prstGeom>
        </p:spPr>
        <p:txBody>
          <a:bodyPr/>
          <a:lstStyle>
            <a:lvl1pPr fontAlgn="base" hangingPunct="1">
              <a:spcBef>
                <a:spcPct val="0"/>
              </a:spcBef>
              <a:spcAft>
                <a:spcPct val="0"/>
              </a:spcAft>
              <a:defRPr sz="2400" kern="1200">
                <a:solidFill>
                  <a:srgbClr val="000000"/>
                </a:solidFill>
                <a:uFillTx/>
                <a:latin typeface="Verdana" pitchFamily="34" charset="0"/>
              </a:defRPr>
            </a:lvl1pPr>
          </a:lstStyle>
          <a:p>
            <a:pPr>
              <a:defRPr/>
            </a:pPr>
            <a:fld id="{8A06C2F6-B608-4AAD-BC19-C9F7439202BE}" type="slidenum">
              <a:rPr/>
              <a:pPr>
                <a:defRPr/>
              </a:pPr>
              <a:t>‹#›</a:t>
            </a:fld>
            <a:endParaRPr/>
          </a:p>
        </p:txBody>
      </p:sp>
    </p:spTree>
    <p:extLst>
      <p:ext uri="{BB962C8B-B14F-4D97-AF65-F5344CB8AC3E}">
        <p14:creationId xmlns:p14="http://schemas.microsoft.com/office/powerpoint/2010/main" val="3098095188"/>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971601" y="1200152"/>
            <a:ext cx="7715200" cy="3394472"/>
          </a:xfrm>
          <a:prstGeom prst="rect">
            <a:avLst/>
          </a:prstGeom>
        </p:spPr>
        <p:txBody>
          <a:bodyPr/>
          <a:lstStyle>
            <a:lvl1pPr>
              <a:defRPr sz="2400" baseline="0">
                <a:solidFill>
                  <a:srgbClr val="404040"/>
                </a:solidFill>
                <a:latin typeface="Arial Rounded MT Bold" pitchFamily="34" charset="0"/>
              </a:defRPr>
            </a:lvl1pPr>
            <a:lvl2pPr>
              <a:defRPr baseline="0">
                <a:solidFill>
                  <a:srgbClr val="404040"/>
                </a:solidFill>
              </a:defRPr>
            </a:lvl2pPr>
            <a:lvl3pPr>
              <a:defRPr baseline="0">
                <a:solidFill>
                  <a:srgbClr val="404040"/>
                </a:solidFill>
              </a:defRPr>
            </a:lvl3pPr>
            <a:lvl4pPr>
              <a:defRPr baseline="0">
                <a:solidFill>
                  <a:srgbClr val="404040"/>
                </a:solidFill>
              </a:defRPr>
            </a:lvl4pPr>
            <a:lvl5pPr>
              <a:defRPr baseline="0">
                <a:solidFill>
                  <a:srgbClr val="404040"/>
                </a:solidFill>
              </a:defRPr>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itel 1"/>
          <p:cNvSpPr>
            <a:spLocks noGrp="1"/>
          </p:cNvSpPr>
          <p:nvPr>
            <p:ph type="title"/>
          </p:nvPr>
        </p:nvSpPr>
        <p:spPr>
          <a:xfrm>
            <a:off x="971601" y="498993"/>
            <a:ext cx="7715200" cy="584765"/>
          </a:xfrm>
          <a:prstGeom prst="rect">
            <a:avLst/>
          </a:prstGeom>
        </p:spPr>
        <p:txBody>
          <a:bodyPr/>
          <a:lstStyle>
            <a:lvl1pPr>
              <a:defRPr sz="3200" baseline="0">
                <a:solidFill>
                  <a:srgbClr val="008B8D"/>
                </a:solidFill>
                <a:latin typeface="Arial Rounded MT Bold" pitchFamily="34" charset="0"/>
              </a:defRPr>
            </a:lvl1pPr>
          </a:lstStyle>
          <a:p>
            <a:r>
              <a:rPr lang="de-DE"/>
              <a:t>Titelmaster</a:t>
            </a:r>
          </a:p>
        </p:txBody>
      </p:sp>
    </p:spTree>
    <p:extLst>
      <p:ext uri="{BB962C8B-B14F-4D97-AF65-F5344CB8AC3E}">
        <p14:creationId xmlns:p14="http://schemas.microsoft.com/office/powerpoint/2010/main" val="1787888972"/>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7"/>
            <a:ext cx="5932800" cy="307777"/>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145" indent="0">
              <a:buNone/>
              <a:defRPr sz="2800"/>
            </a:lvl2pPr>
            <a:lvl3pPr marL="914285" indent="0">
              <a:buNone/>
              <a:defRPr sz="2400"/>
            </a:lvl3pPr>
            <a:lvl4pPr marL="1371430" indent="0">
              <a:buNone/>
              <a:defRPr sz="2000"/>
            </a:lvl4pPr>
            <a:lvl5pPr marL="1828570" indent="0">
              <a:buNone/>
              <a:defRPr sz="2000"/>
            </a:lvl5pPr>
            <a:lvl6pPr marL="2285715" indent="0">
              <a:buNone/>
              <a:defRPr sz="2000"/>
            </a:lvl6pPr>
            <a:lvl7pPr marL="2742855" indent="0">
              <a:buNone/>
              <a:defRPr sz="2000"/>
            </a:lvl7pPr>
            <a:lvl8pPr marL="3200000" indent="0">
              <a:buNone/>
              <a:defRPr sz="2000"/>
            </a:lvl8pPr>
            <a:lvl9pPr marL="3657144"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4029081"/>
            <a:ext cx="5932800" cy="464345"/>
          </a:xfrm>
        </p:spPr>
        <p:txBody>
          <a:bodyPr/>
          <a:lstStyle>
            <a:lvl1pPr marL="0" indent="0">
              <a:buNone/>
              <a:defRPr sz="1400"/>
            </a:lvl1pPr>
            <a:lvl2pPr marL="457145" indent="0">
              <a:buNone/>
              <a:defRPr sz="1200"/>
            </a:lvl2pPr>
            <a:lvl3pPr marL="914285" indent="0">
              <a:buNone/>
              <a:defRPr sz="1000"/>
            </a:lvl3pPr>
            <a:lvl4pPr marL="1371430" indent="0">
              <a:buNone/>
              <a:defRPr sz="900"/>
            </a:lvl4pPr>
            <a:lvl5pPr marL="1828570" indent="0">
              <a:buNone/>
              <a:defRPr sz="900"/>
            </a:lvl5pPr>
            <a:lvl6pPr marL="2285715" indent="0">
              <a:buNone/>
              <a:defRPr sz="900"/>
            </a:lvl6pPr>
            <a:lvl7pPr marL="2742855" indent="0">
              <a:buNone/>
              <a:defRPr sz="900"/>
            </a:lvl7pPr>
            <a:lvl8pPr marL="3200000" indent="0">
              <a:buNone/>
              <a:defRPr sz="900"/>
            </a:lvl8pPr>
            <a:lvl9pPr marL="3657144" indent="0">
              <a:buNone/>
              <a:defRPr sz="900"/>
            </a:lvl9pPr>
          </a:lstStyle>
          <a:p>
            <a:pPr lvl="0"/>
            <a:r>
              <a:rPr lang="en-US" noProof="0"/>
              <a:t>Click to edit Master text styles</a:t>
            </a:r>
          </a:p>
        </p:txBody>
      </p:sp>
    </p:spTree>
    <p:extLst>
      <p:ext uri="{BB962C8B-B14F-4D97-AF65-F5344CB8AC3E}">
        <p14:creationId xmlns:p14="http://schemas.microsoft.com/office/powerpoint/2010/main" val="223150115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image" Target="../media/image1.png"/><Relationship Id="rId18" Type="http://schemas.openxmlformats.org/officeDocument/2006/relationships/image" Target="../media/image6.png"/><Relationship Id="rId26" Type="http://schemas.openxmlformats.org/officeDocument/2006/relationships/image" Target="../media/image14.png"/><Relationship Id="rId21" Type="http://schemas.openxmlformats.org/officeDocument/2006/relationships/image" Target="../media/image9.png"/><Relationship Id="rId34" Type="http://schemas.openxmlformats.org/officeDocument/2006/relationships/image" Target="../media/image22.png"/><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5" Type="http://schemas.openxmlformats.org/officeDocument/2006/relationships/image" Target="../media/image13.png"/><Relationship Id="rId33" Type="http://schemas.openxmlformats.org/officeDocument/2006/relationships/image" Target="../media/image21.png"/><Relationship Id="rId38" Type="http://schemas.openxmlformats.org/officeDocument/2006/relationships/image" Target="../media/image26.png"/><Relationship Id="rId2" Type="http://schemas.openxmlformats.org/officeDocument/2006/relationships/slideLayout" Target="../slideLayouts/slideLayout2.xml"/><Relationship Id="rId16" Type="http://schemas.openxmlformats.org/officeDocument/2006/relationships/image" Target="../media/image4.png"/><Relationship Id="rId20" Type="http://schemas.openxmlformats.org/officeDocument/2006/relationships/image" Target="../media/image8.png"/><Relationship Id="rId29"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2.png"/><Relationship Id="rId32" Type="http://schemas.openxmlformats.org/officeDocument/2006/relationships/image" Target="../media/image20.png"/><Relationship Id="rId37" Type="http://schemas.openxmlformats.org/officeDocument/2006/relationships/image" Target="../media/image25.png"/><Relationship Id="rId5" Type="http://schemas.openxmlformats.org/officeDocument/2006/relationships/slideLayout" Target="../slideLayouts/slideLayout5.xml"/><Relationship Id="rId15" Type="http://schemas.openxmlformats.org/officeDocument/2006/relationships/image" Target="../media/image3.png"/><Relationship Id="rId23" Type="http://schemas.openxmlformats.org/officeDocument/2006/relationships/image" Target="../media/image11.png"/><Relationship Id="rId28" Type="http://schemas.openxmlformats.org/officeDocument/2006/relationships/image" Target="../media/image16.png"/><Relationship Id="rId36" Type="http://schemas.openxmlformats.org/officeDocument/2006/relationships/image" Target="../media/image24.png"/><Relationship Id="rId10" Type="http://schemas.openxmlformats.org/officeDocument/2006/relationships/slideLayout" Target="../slideLayouts/slideLayout10.xml"/><Relationship Id="rId19" Type="http://schemas.openxmlformats.org/officeDocument/2006/relationships/image" Target="../media/image7.png"/><Relationship Id="rId31" Type="http://schemas.openxmlformats.org/officeDocument/2006/relationships/image" Target="../media/image19.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 Id="rId22" Type="http://schemas.openxmlformats.org/officeDocument/2006/relationships/image" Target="../media/image10.png"/><Relationship Id="rId27" Type="http://schemas.openxmlformats.org/officeDocument/2006/relationships/image" Target="../media/image15.png"/><Relationship Id="rId30" Type="http://schemas.openxmlformats.org/officeDocument/2006/relationships/image" Target="../media/image18.png"/><Relationship Id="rId35" Type="http://schemas.openxmlformats.org/officeDocument/2006/relationships/image" Target="../media/image23.png"/><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8.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13.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6.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21.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28.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23.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26.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31.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 Id="rId8" Type="http://schemas.openxmlformats.org/officeDocument/2006/relationships/slideLayout" Target="../slideLayouts/slideLayout29.xml"/><Relationship Id="rId3"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38.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33.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4.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36.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41.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 Id="rId8" Type="http://schemas.openxmlformats.org/officeDocument/2006/relationships/slideLayout" Target="../slideLayouts/slideLayout39.xml"/><Relationship Id="rId3"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48.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43.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theme" Target="../theme/theme5.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46.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51.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 Id="rId8" Type="http://schemas.openxmlformats.org/officeDocument/2006/relationships/slideLayout" Target="../slideLayouts/slideLayout49.xml"/><Relationship Id="rId3"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image" Target="../media/image55.png"/><Relationship Id="rId39" Type="http://schemas.openxmlformats.org/officeDocument/2006/relationships/image" Target="../media/image65.png"/><Relationship Id="rId21" Type="http://schemas.openxmlformats.org/officeDocument/2006/relationships/slideLayout" Target="../slideLayouts/slideLayout72.xml"/><Relationship Id="rId34" Type="http://schemas.openxmlformats.org/officeDocument/2006/relationships/image" Target="../media/image62.png"/><Relationship Id="rId42" Type="http://schemas.openxmlformats.org/officeDocument/2006/relationships/image" Target="../media/image68.png"/><Relationship Id="rId47" Type="http://schemas.openxmlformats.org/officeDocument/2006/relationships/image" Target="../media/image72.png"/><Relationship Id="rId50" Type="http://schemas.openxmlformats.org/officeDocument/2006/relationships/image" Target="../media/image75.png"/><Relationship Id="rId7" Type="http://schemas.openxmlformats.org/officeDocument/2006/relationships/slideLayout" Target="../slideLayouts/slideLayout5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9" Type="http://schemas.openxmlformats.org/officeDocument/2006/relationships/image" Target="../media/image58.png"/><Relationship Id="rId11" Type="http://schemas.openxmlformats.org/officeDocument/2006/relationships/slideLayout" Target="../slideLayouts/slideLayout62.xml"/><Relationship Id="rId24" Type="http://schemas.openxmlformats.org/officeDocument/2006/relationships/image" Target="../media/image53.jpeg"/><Relationship Id="rId32" Type="http://schemas.openxmlformats.org/officeDocument/2006/relationships/image" Target="../media/image60.png"/><Relationship Id="rId37" Type="http://schemas.openxmlformats.org/officeDocument/2006/relationships/image" Target="../media/image64.png"/><Relationship Id="rId40" Type="http://schemas.openxmlformats.org/officeDocument/2006/relationships/image" Target="../media/image66.png"/><Relationship Id="rId45" Type="http://schemas.openxmlformats.org/officeDocument/2006/relationships/image" Target="../media/image70.png"/><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image" Target="../media/image2.jpeg"/><Relationship Id="rId28" Type="http://schemas.openxmlformats.org/officeDocument/2006/relationships/image" Target="../media/image57.png"/><Relationship Id="rId36" Type="http://schemas.openxmlformats.org/officeDocument/2006/relationships/image" Target="../media/image38.png"/><Relationship Id="rId49" Type="http://schemas.openxmlformats.org/officeDocument/2006/relationships/image" Target="../media/image74.png"/><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image" Target="../media/image59.png"/><Relationship Id="rId44" Type="http://schemas.openxmlformats.org/officeDocument/2006/relationships/image" Target="../media/image46.png"/><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theme" Target="../theme/theme6.xml"/><Relationship Id="rId27" Type="http://schemas.openxmlformats.org/officeDocument/2006/relationships/image" Target="../media/image56.png"/><Relationship Id="rId30" Type="http://schemas.openxmlformats.org/officeDocument/2006/relationships/image" Target="../media/image33.png"/><Relationship Id="rId35" Type="http://schemas.openxmlformats.org/officeDocument/2006/relationships/image" Target="../media/image63.png"/><Relationship Id="rId43" Type="http://schemas.openxmlformats.org/officeDocument/2006/relationships/image" Target="../media/image69.png"/><Relationship Id="rId48" Type="http://schemas.openxmlformats.org/officeDocument/2006/relationships/image" Target="../media/image73.png"/><Relationship Id="rId8" Type="http://schemas.openxmlformats.org/officeDocument/2006/relationships/slideLayout" Target="../slideLayouts/slideLayout59.xml"/><Relationship Id="rId3" Type="http://schemas.openxmlformats.org/officeDocument/2006/relationships/slideLayout" Target="../slideLayouts/slideLayout54.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image" Target="../media/image54.png"/><Relationship Id="rId33" Type="http://schemas.openxmlformats.org/officeDocument/2006/relationships/image" Target="../media/image61.png"/><Relationship Id="rId38" Type="http://schemas.openxmlformats.org/officeDocument/2006/relationships/image" Target="../media/image40.png"/><Relationship Id="rId46" Type="http://schemas.openxmlformats.org/officeDocument/2006/relationships/image" Target="../media/image71.png"/><Relationship Id="rId20" Type="http://schemas.openxmlformats.org/officeDocument/2006/relationships/slideLayout" Target="../slideLayouts/slideLayout71.xml"/><Relationship Id="rId41" Type="http://schemas.openxmlformats.org/officeDocument/2006/relationships/image" Target="../media/image67.png"/><Relationship Id="rId1" Type="http://schemas.openxmlformats.org/officeDocument/2006/relationships/slideLayout" Target="../slideLayouts/slideLayout52.xml"/><Relationship Id="rId6"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13" Type="http://schemas.openxmlformats.org/officeDocument/2006/relationships/image" Target="../media/image1.png"/><Relationship Id="rId18" Type="http://schemas.openxmlformats.org/officeDocument/2006/relationships/image" Target="../media/image6.png"/><Relationship Id="rId26" Type="http://schemas.openxmlformats.org/officeDocument/2006/relationships/image" Target="../media/image14.png"/><Relationship Id="rId21" Type="http://schemas.openxmlformats.org/officeDocument/2006/relationships/image" Target="../media/image9.png"/><Relationship Id="rId34" Type="http://schemas.openxmlformats.org/officeDocument/2006/relationships/image" Target="../media/image22.png"/><Relationship Id="rId7" Type="http://schemas.openxmlformats.org/officeDocument/2006/relationships/slideLayout" Target="../slideLayouts/slideLayout79.xml"/><Relationship Id="rId12" Type="http://schemas.openxmlformats.org/officeDocument/2006/relationships/theme" Target="../theme/theme7.xml"/><Relationship Id="rId17" Type="http://schemas.openxmlformats.org/officeDocument/2006/relationships/image" Target="../media/image5.png"/><Relationship Id="rId25" Type="http://schemas.openxmlformats.org/officeDocument/2006/relationships/image" Target="../media/image13.png"/><Relationship Id="rId33" Type="http://schemas.openxmlformats.org/officeDocument/2006/relationships/image" Target="../media/image21.png"/><Relationship Id="rId38" Type="http://schemas.openxmlformats.org/officeDocument/2006/relationships/image" Target="../media/image26.png"/><Relationship Id="rId2" Type="http://schemas.openxmlformats.org/officeDocument/2006/relationships/slideLayout" Target="../slideLayouts/slideLayout74.xml"/><Relationship Id="rId16" Type="http://schemas.openxmlformats.org/officeDocument/2006/relationships/image" Target="../media/image4.png"/><Relationship Id="rId20" Type="http://schemas.openxmlformats.org/officeDocument/2006/relationships/image" Target="../media/image8.png"/><Relationship Id="rId29" Type="http://schemas.openxmlformats.org/officeDocument/2006/relationships/image" Target="../media/image17.png"/><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image" Target="../media/image12.png"/><Relationship Id="rId32" Type="http://schemas.openxmlformats.org/officeDocument/2006/relationships/image" Target="../media/image20.png"/><Relationship Id="rId37" Type="http://schemas.openxmlformats.org/officeDocument/2006/relationships/image" Target="../media/image25.png"/><Relationship Id="rId5" Type="http://schemas.openxmlformats.org/officeDocument/2006/relationships/slideLayout" Target="../slideLayouts/slideLayout77.xml"/><Relationship Id="rId15" Type="http://schemas.openxmlformats.org/officeDocument/2006/relationships/image" Target="../media/image3.png"/><Relationship Id="rId23" Type="http://schemas.openxmlformats.org/officeDocument/2006/relationships/image" Target="../media/image11.png"/><Relationship Id="rId28" Type="http://schemas.openxmlformats.org/officeDocument/2006/relationships/image" Target="../media/image16.png"/><Relationship Id="rId36" Type="http://schemas.openxmlformats.org/officeDocument/2006/relationships/image" Target="../media/image24.png"/><Relationship Id="rId10" Type="http://schemas.openxmlformats.org/officeDocument/2006/relationships/slideLayout" Target="../slideLayouts/slideLayout82.xml"/><Relationship Id="rId19" Type="http://schemas.openxmlformats.org/officeDocument/2006/relationships/image" Target="../media/image7.png"/><Relationship Id="rId31" Type="http://schemas.openxmlformats.org/officeDocument/2006/relationships/image" Target="../media/image19.png"/><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2.jpeg"/><Relationship Id="rId22" Type="http://schemas.openxmlformats.org/officeDocument/2006/relationships/image" Target="../media/image10.png"/><Relationship Id="rId27" Type="http://schemas.openxmlformats.org/officeDocument/2006/relationships/image" Target="../media/image15.png"/><Relationship Id="rId30" Type="http://schemas.openxmlformats.org/officeDocument/2006/relationships/image" Target="../media/image18.png"/><Relationship Id="rId35" Type="http://schemas.openxmlformats.org/officeDocument/2006/relationships/image" Target="../media/image23.png"/><Relationship Id="rId8" Type="http://schemas.openxmlformats.org/officeDocument/2006/relationships/slideLayout" Target="../slideLayouts/slideLayout80.xml"/><Relationship Id="rId3"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Box DG"/>
          <p:cNvSpPr txBox="1">
            <a:spLocks noChangeArrowheads="1"/>
          </p:cNvSpPr>
          <p:nvPr/>
        </p:nvSpPr>
        <p:spPr bwMode="auto">
          <a:xfrm>
            <a:off x="578164" y="335527"/>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p>
            <a:pPr>
              <a:spcBef>
                <a:spcPct val="50000"/>
              </a:spcBef>
            </a:pPr>
            <a:endParaRPr lang="en-GB" sz="800" noProof="0" dirty="0"/>
          </a:p>
        </p:txBody>
      </p:sp>
      <p:sp>
        <p:nvSpPr>
          <p:cNvPr id="10" name="Rectangle 6"/>
          <p:cNvSpPr>
            <a:spLocks noGrp="1" noChangeArrowheads="1"/>
          </p:cNvSpPr>
          <p:nvPr>
            <p:ph type="title"/>
          </p:nvPr>
        </p:nvSpPr>
        <p:spPr bwMode="auto">
          <a:xfrm>
            <a:off x="143086" y="149151"/>
            <a:ext cx="7174846" cy="430887"/>
          </a:xfrm>
          <a:prstGeom prst="rect">
            <a:avLst/>
          </a:prstGeom>
          <a:noFill/>
          <a:ln>
            <a:noFill/>
          </a:ln>
          <a:extLst/>
        </p:spPr>
        <p:txBody>
          <a:bodyPr vert="horz" wrap="square" lIns="91430" tIns="45715" rIns="91430" bIns="45715"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p:nvPicPr>
        <p:blipFill rotWithShape="1">
          <a:blip r:embed="rId13"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pic>
        <p:nvPicPr>
          <p:cNvPr id="12" name="Picture 11" descr="PPT_Footer.jp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4776792"/>
            <a:ext cx="9144000" cy="366713"/>
          </a:xfrm>
          <a:prstGeom prst="rect">
            <a:avLst/>
          </a:prstGeom>
        </p:spPr>
      </p:pic>
      <p:sp>
        <p:nvSpPr>
          <p:cNvPr id="39" name="Text Box 34"/>
          <p:cNvSpPr txBox="1">
            <a:spLocks noChangeAspect="1" noChangeArrowheads="1"/>
          </p:cNvSpPr>
          <p:nvPr/>
        </p:nvSpPr>
        <p:spPr bwMode="auto">
          <a:xfrm>
            <a:off x="4480339" y="4580702"/>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0" bIns="45715"/>
          <a:lstStyle/>
          <a:p>
            <a:pPr algn="r">
              <a:spcBef>
                <a:spcPct val="50000"/>
              </a:spcBef>
            </a:pPr>
            <a:r>
              <a:rPr lang="en-GB" sz="800" noProof="1">
                <a:solidFill>
                  <a:schemeClr val="bg2"/>
                </a:solidFill>
              </a:rPr>
              <a:t> Slide  </a:t>
            </a:r>
            <a:fld id="{4630B4BB-2C40-48DB-9D8B-17679D651B0A}" type="slidenum">
              <a:rPr lang="en-GB" sz="800" noProof="1" smtClean="0">
                <a:solidFill>
                  <a:schemeClr val="bg2"/>
                </a:solidFill>
              </a:rPr>
              <a:t>‹#›</a:t>
            </a:fld>
            <a:endParaRPr lang="en-GB" sz="800" noProof="1">
              <a:solidFill>
                <a:schemeClr val="bg2"/>
              </a:solidFill>
            </a:endParaRPr>
          </a:p>
        </p:txBody>
      </p:sp>
      <p:sp>
        <p:nvSpPr>
          <p:cNvPr id="2" name="Rectangle 1"/>
          <p:cNvSpPr/>
          <p:nvPr userDrawn="1"/>
        </p:nvSpPr>
        <p:spPr>
          <a:xfrm>
            <a:off x="3086414" y="4561343"/>
            <a:ext cx="2991694" cy="215444"/>
          </a:xfrm>
          <a:prstGeom prst="rect">
            <a:avLst/>
          </a:prstGeom>
        </p:spPr>
        <p:txBody>
          <a:bodyPr wrap="square" lIns="91430" tIns="45715" rIns="91430" bIns="45715">
            <a:spAutoFit/>
          </a:bodyPr>
          <a:lstStyle/>
          <a:p>
            <a:r>
              <a:rPr lang="en-GB" sz="800" dirty="0">
                <a:solidFill>
                  <a:schemeClr val="bg2"/>
                </a:solidFill>
              </a:rPr>
              <a:t>	</a:t>
            </a: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cSld>
  <p:clrMap bg1="lt1" tx1="dk1" bg2="lt2" tx2="dk2" accent1="accent1" accent2="accent2" accent3="accent3" accent4="accent4" accent5="accent5" accent6="accent6" hlink="hlink" folHlink="folHlink"/>
  <p:sldLayoutIdLst>
    <p:sldLayoutId id="2147483929" r:id="rId1"/>
    <p:sldLayoutId id="2147483931" r:id="rId2"/>
    <p:sldLayoutId id="2147483932" r:id="rId3"/>
    <p:sldLayoutId id="2147483933" r:id="rId4"/>
    <p:sldLayoutId id="2147483934" r:id="rId5"/>
    <p:sldLayoutId id="2147483930" r:id="rId6"/>
    <p:sldLayoutId id="2147483936" r:id="rId7"/>
    <p:sldLayoutId id="2147483937" r:id="rId8"/>
    <p:sldLayoutId id="2147483938" r:id="rId9"/>
    <p:sldLayoutId id="2147483942" r:id="rId10"/>
    <p:sldLayoutId id="2147484131" r:id="rId11"/>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145" algn="l" rtl="0" eaLnBrk="1" fontAlgn="base" hangingPunct="1">
        <a:spcBef>
          <a:spcPct val="0"/>
        </a:spcBef>
        <a:spcAft>
          <a:spcPct val="0"/>
        </a:spcAft>
        <a:defRPr sz="2200" b="1">
          <a:solidFill>
            <a:schemeClr val="bg1"/>
          </a:solidFill>
          <a:latin typeface="Verdana" pitchFamily="34" charset="0"/>
        </a:defRPr>
      </a:lvl6pPr>
      <a:lvl7pPr marL="914285" algn="l" rtl="0" eaLnBrk="1" fontAlgn="base" hangingPunct="1">
        <a:spcBef>
          <a:spcPct val="0"/>
        </a:spcBef>
        <a:spcAft>
          <a:spcPct val="0"/>
        </a:spcAft>
        <a:defRPr sz="2200" b="1">
          <a:solidFill>
            <a:schemeClr val="bg1"/>
          </a:solidFill>
          <a:latin typeface="Verdana" pitchFamily="34" charset="0"/>
        </a:defRPr>
      </a:lvl7pPr>
      <a:lvl8pPr marL="1371430" algn="l" rtl="0" eaLnBrk="1" fontAlgn="base" hangingPunct="1">
        <a:spcBef>
          <a:spcPct val="0"/>
        </a:spcBef>
        <a:spcAft>
          <a:spcPct val="0"/>
        </a:spcAft>
        <a:defRPr sz="2200" b="1">
          <a:solidFill>
            <a:schemeClr val="bg1"/>
          </a:solidFill>
          <a:latin typeface="Verdana" pitchFamily="34" charset="0"/>
        </a:defRPr>
      </a:lvl8pPr>
      <a:lvl9pPr marL="1828570" algn="l" rtl="0" eaLnBrk="1" fontAlgn="base" hangingPunct="1">
        <a:spcBef>
          <a:spcPct val="0"/>
        </a:spcBef>
        <a:spcAft>
          <a:spcPct val="0"/>
        </a:spcAft>
        <a:defRPr sz="2200" b="1">
          <a:solidFill>
            <a:schemeClr val="bg1"/>
          </a:solidFill>
          <a:latin typeface="Verdana" pitchFamily="34" charset="0"/>
        </a:defRPr>
      </a:lvl9pPr>
    </p:titleStyle>
    <p:bodyStyle>
      <a:lvl1pPr marL="0" indent="-34285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9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42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9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47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365" indent="-41904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6510" indent="-41904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3650" indent="-41904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0795" indent="-41904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285" rtl="0" eaLnBrk="1" latinLnBrk="0" hangingPunct="1">
        <a:defRPr sz="1800" kern="1200">
          <a:solidFill>
            <a:schemeClr val="tx1"/>
          </a:solidFill>
          <a:latin typeface="+mn-lt"/>
          <a:ea typeface="+mn-ea"/>
          <a:cs typeface="+mn-cs"/>
        </a:defRPr>
      </a:lvl1pPr>
      <a:lvl2pPr marL="457145" algn="l" defTabSz="914285" rtl="0" eaLnBrk="1" latinLnBrk="0" hangingPunct="1">
        <a:defRPr sz="1800" kern="1200">
          <a:solidFill>
            <a:schemeClr val="tx1"/>
          </a:solidFill>
          <a:latin typeface="+mn-lt"/>
          <a:ea typeface="+mn-ea"/>
          <a:cs typeface="+mn-cs"/>
        </a:defRPr>
      </a:lvl2pPr>
      <a:lvl3pPr marL="914285" algn="l" defTabSz="914285" rtl="0" eaLnBrk="1" latinLnBrk="0" hangingPunct="1">
        <a:defRPr sz="1800" kern="1200">
          <a:solidFill>
            <a:schemeClr val="tx1"/>
          </a:solidFill>
          <a:latin typeface="+mn-lt"/>
          <a:ea typeface="+mn-ea"/>
          <a:cs typeface="+mn-cs"/>
        </a:defRPr>
      </a:lvl3pPr>
      <a:lvl4pPr marL="1371430" algn="l" defTabSz="914285" rtl="0" eaLnBrk="1" latinLnBrk="0" hangingPunct="1">
        <a:defRPr sz="1800" kern="1200">
          <a:solidFill>
            <a:schemeClr val="tx1"/>
          </a:solidFill>
          <a:latin typeface="+mn-lt"/>
          <a:ea typeface="+mn-ea"/>
          <a:cs typeface="+mn-cs"/>
        </a:defRPr>
      </a:lvl4pPr>
      <a:lvl5pPr marL="1828570" algn="l" defTabSz="914285" rtl="0" eaLnBrk="1" latinLnBrk="0" hangingPunct="1">
        <a:defRPr sz="1800" kern="1200">
          <a:solidFill>
            <a:schemeClr val="tx1"/>
          </a:solidFill>
          <a:latin typeface="+mn-lt"/>
          <a:ea typeface="+mn-ea"/>
          <a:cs typeface="+mn-cs"/>
        </a:defRPr>
      </a:lvl5pPr>
      <a:lvl6pPr marL="2285715" algn="l" defTabSz="914285" rtl="0" eaLnBrk="1" latinLnBrk="0" hangingPunct="1">
        <a:defRPr sz="1800" kern="1200">
          <a:solidFill>
            <a:schemeClr val="tx1"/>
          </a:solidFill>
          <a:latin typeface="+mn-lt"/>
          <a:ea typeface="+mn-ea"/>
          <a:cs typeface="+mn-cs"/>
        </a:defRPr>
      </a:lvl6pPr>
      <a:lvl7pPr marL="2742855" algn="l" defTabSz="914285" rtl="0" eaLnBrk="1" latinLnBrk="0" hangingPunct="1">
        <a:defRPr sz="1800" kern="1200">
          <a:solidFill>
            <a:schemeClr val="tx1"/>
          </a:solidFill>
          <a:latin typeface="+mn-lt"/>
          <a:ea typeface="+mn-ea"/>
          <a:cs typeface="+mn-cs"/>
        </a:defRPr>
      </a:lvl7pPr>
      <a:lvl8pPr marL="3200000" algn="l" defTabSz="914285" rtl="0" eaLnBrk="1" latinLnBrk="0" hangingPunct="1">
        <a:defRPr sz="1800" kern="1200">
          <a:solidFill>
            <a:schemeClr val="tx1"/>
          </a:solidFill>
          <a:latin typeface="+mn-lt"/>
          <a:ea typeface="+mn-ea"/>
          <a:cs typeface="+mn-cs"/>
        </a:defRPr>
      </a:lvl8pPr>
      <a:lvl9pPr marL="3657144" algn="l" defTabSz="91428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a:spcBef>
                <a:spcPct val="50000"/>
              </a:spcBef>
            </a:pPr>
            <a:r>
              <a:rPr lang="en-GB" sz="800" noProof="1">
                <a:solidFill>
                  <a:srgbClr val="4D4F53"/>
                </a:solidFill>
              </a:rPr>
              <a:t> Slide  </a:t>
            </a:r>
            <a:fld id="{4630B4BB-2C40-48DB-9D8B-17679D651B0A}" type="slidenum">
              <a:rPr lang="en-GB" sz="800" noProof="1" smtClean="0">
                <a:solidFill>
                  <a:srgbClr val="4D4F53"/>
                </a:solidFill>
              </a:rPr>
              <a:pPr algn="r">
                <a:spcBef>
                  <a:spcPct val="50000"/>
                </a:spcBef>
              </a:pPr>
              <a:t>‹#›</a:t>
            </a:fld>
            <a:endParaRPr lang="en-GB" sz="8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r>
              <a:rPr lang="en-GB" sz="800" dirty="0">
                <a:solidFill>
                  <a:srgbClr val="4D4F53"/>
                </a:solidFill>
              </a:rPr>
              <a:t>	</a:t>
            </a: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765765652"/>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a:spcBef>
                <a:spcPct val="50000"/>
              </a:spcBef>
            </a:pPr>
            <a:r>
              <a:rPr lang="en-GB" sz="800" noProof="1">
                <a:solidFill>
                  <a:srgbClr val="4D4F53"/>
                </a:solidFill>
              </a:rPr>
              <a:t> Slide  </a:t>
            </a:r>
            <a:fld id="{4630B4BB-2C40-48DB-9D8B-17679D651B0A}" type="slidenum">
              <a:rPr lang="en-GB" sz="800" noProof="1" smtClean="0">
                <a:solidFill>
                  <a:srgbClr val="4D4F53"/>
                </a:solidFill>
              </a:rPr>
              <a:pPr algn="r">
                <a:spcBef>
                  <a:spcPct val="50000"/>
                </a:spcBef>
              </a:pPr>
              <a:t>‹#›</a:t>
            </a:fld>
            <a:endParaRPr lang="en-GB" sz="8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r>
              <a:rPr lang="en-GB" sz="800" dirty="0">
                <a:solidFill>
                  <a:srgbClr val="4D4F53"/>
                </a:solidFill>
              </a:rPr>
              <a:t>	</a:t>
            </a: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2483910932"/>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8" tIns="45709" rIns="91418" bIns="4570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798"/>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8" tIns="45709" rIns="0" bIns="45709"/>
          <a:lstStyle/>
          <a:p>
            <a:pPr algn="r">
              <a:spcBef>
                <a:spcPct val="50000"/>
              </a:spcBef>
            </a:pPr>
            <a:r>
              <a:rPr lang="en-GB" sz="800" noProof="1">
                <a:solidFill>
                  <a:srgbClr val="4D4F53"/>
                </a:solidFill>
              </a:rPr>
              <a:t> Slide  </a:t>
            </a:r>
            <a:fld id="{4630B4BB-2C40-48DB-9D8B-17679D651B0A}" type="slidenum">
              <a:rPr lang="en-GB" sz="800" noProof="1" smtClean="0">
                <a:solidFill>
                  <a:srgbClr val="4D4F53"/>
                </a:solidFill>
              </a:rPr>
              <a:pPr algn="r">
                <a:spcBef>
                  <a:spcPct val="50000"/>
                </a:spcBef>
              </a:pPr>
              <a:t>‹#›</a:t>
            </a:fld>
            <a:endParaRPr lang="en-GB" sz="8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8" tIns="45709" rIns="91418" bIns="45709">
            <a:spAutoFit/>
          </a:bodyPr>
          <a:lstStyle/>
          <a:p>
            <a:r>
              <a:rPr lang="en-GB" sz="800" dirty="0">
                <a:solidFill>
                  <a:srgbClr val="4D4F53"/>
                </a:solidFill>
              </a:rPr>
              <a:t>	</a:t>
            </a: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828861683"/>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73" algn="l" rtl="0" eaLnBrk="1" fontAlgn="base" hangingPunct="1">
        <a:spcBef>
          <a:spcPct val="0"/>
        </a:spcBef>
        <a:spcAft>
          <a:spcPct val="0"/>
        </a:spcAft>
        <a:defRPr sz="2200" b="1">
          <a:solidFill>
            <a:schemeClr val="bg1"/>
          </a:solidFill>
          <a:latin typeface="Verdana" pitchFamily="34" charset="0"/>
        </a:defRPr>
      </a:lvl6pPr>
      <a:lvl7pPr marL="914150" algn="l" rtl="0" eaLnBrk="1" fontAlgn="base" hangingPunct="1">
        <a:spcBef>
          <a:spcPct val="0"/>
        </a:spcBef>
        <a:spcAft>
          <a:spcPct val="0"/>
        </a:spcAft>
        <a:defRPr sz="2200" b="1">
          <a:solidFill>
            <a:schemeClr val="bg1"/>
          </a:solidFill>
          <a:latin typeface="Verdana" pitchFamily="34" charset="0"/>
        </a:defRPr>
      </a:lvl7pPr>
      <a:lvl8pPr marL="1371226" algn="l" rtl="0" eaLnBrk="1" fontAlgn="base" hangingPunct="1">
        <a:spcBef>
          <a:spcPct val="0"/>
        </a:spcBef>
        <a:spcAft>
          <a:spcPct val="0"/>
        </a:spcAft>
        <a:defRPr sz="2200" b="1">
          <a:solidFill>
            <a:schemeClr val="bg1"/>
          </a:solidFill>
          <a:latin typeface="Verdana" pitchFamily="34" charset="0"/>
        </a:defRPr>
      </a:lvl8pPr>
      <a:lvl9pPr marL="1828298" algn="l" rtl="0" eaLnBrk="1" fontAlgn="base" hangingPunct="1">
        <a:spcBef>
          <a:spcPct val="0"/>
        </a:spcBef>
        <a:spcAft>
          <a:spcPct val="0"/>
        </a:spcAft>
        <a:defRPr sz="2200" b="1">
          <a:solidFill>
            <a:schemeClr val="bg1"/>
          </a:solidFill>
          <a:latin typeface="Verdana" pitchFamily="34" charset="0"/>
        </a:defRPr>
      </a:lvl9pPr>
    </p:titleStyle>
    <p:bodyStyle>
      <a:lvl1pPr marL="0" indent="-342803"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8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21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6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08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84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918"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99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0069"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50" rtl="0" eaLnBrk="1" latinLnBrk="0" hangingPunct="1">
        <a:defRPr sz="1800" kern="1200">
          <a:solidFill>
            <a:schemeClr val="tx1"/>
          </a:solidFill>
          <a:latin typeface="+mn-lt"/>
          <a:ea typeface="+mn-ea"/>
          <a:cs typeface="+mn-cs"/>
        </a:defRPr>
      </a:lvl1pPr>
      <a:lvl2pPr marL="457073" algn="l" defTabSz="914150" rtl="0" eaLnBrk="1" latinLnBrk="0" hangingPunct="1">
        <a:defRPr sz="1800" kern="1200">
          <a:solidFill>
            <a:schemeClr val="tx1"/>
          </a:solidFill>
          <a:latin typeface="+mn-lt"/>
          <a:ea typeface="+mn-ea"/>
          <a:cs typeface="+mn-cs"/>
        </a:defRPr>
      </a:lvl2pPr>
      <a:lvl3pPr marL="914150" algn="l" defTabSz="914150" rtl="0" eaLnBrk="1" latinLnBrk="0" hangingPunct="1">
        <a:defRPr sz="1800" kern="1200">
          <a:solidFill>
            <a:schemeClr val="tx1"/>
          </a:solidFill>
          <a:latin typeface="+mn-lt"/>
          <a:ea typeface="+mn-ea"/>
          <a:cs typeface="+mn-cs"/>
        </a:defRPr>
      </a:lvl3pPr>
      <a:lvl4pPr marL="1371226" algn="l" defTabSz="914150" rtl="0" eaLnBrk="1" latinLnBrk="0" hangingPunct="1">
        <a:defRPr sz="1800" kern="1200">
          <a:solidFill>
            <a:schemeClr val="tx1"/>
          </a:solidFill>
          <a:latin typeface="+mn-lt"/>
          <a:ea typeface="+mn-ea"/>
          <a:cs typeface="+mn-cs"/>
        </a:defRPr>
      </a:lvl4pPr>
      <a:lvl5pPr marL="1828298" algn="l" defTabSz="914150" rtl="0" eaLnBrk="1" latinLnBrk="0" hangingPunct="1">
        <a:defRPr sz="1800" kern="1200">
          <a:solidFill>
            <a:schemeClr val="tx1"/>
          </a:solidFill>
          <a:latin typeface="+mn-lt"/>
          <a:ea typeface="+mn-ea"/>
          <a:cs typeface="+mn-cs"/>
        </a:defRPr>
      </a:lvl5pPr>
      <a:lvl6pPr marL="2285373" algn="l" defTabSz="914150" rtl="0" eaLnBrk="1" latinLnBrk="0" hangingPunct="1">
        <a:defRPr sz="1800" kern="1200">
          <a:solidFill>
            <a:schemeClr val="tx1"/>
          </a:solidFill>
          <a:latin typeface="+mn-lt"/>
          <a:ea typeface="+mn-ea"/>
          <a:cs typeface="+mn-cs"/>
        </a:defRPr>
      </a:lvl6pPr>
      <a:lvl7pPr marL="2742443" algn="l" defTabSz="914150" rtl="0" eaLnBrk="1" latinLnBrk="0" hangingPunct="1">
        <a:defRPr sz="1800" kern="1200">
          <a:solidFill>
            <a:schemeClr val="tx1"/>
          </a:solidFill>
          <a:latin typeface="+mn-lt"/>
          <a:ea typeface="+mn-ea"/>
          <a:cs typeface="+mn-cs"/>
        </a:defRPr>
      </a:lvl7pPr>
      <a:lvl8pPr marL="3199520" algn="l" defTabSz="914150" rtl="0" eaLnBrk="1" latinLnBrk="0" hangingPunct="1">
        <a:defRPr sz="1800" kern="1200">
          <a:solidFill>
            <a:schemeClr val="tx1"/>
          </a:solidFill>
          <a:latin typeface="+mn-lt"/>
          <a:ea typeface="+mn-ea"/>
          <a:cs typeface="+mn-cs"/>
        </a:defRPr>
      </a:lvl8pPr>
      <a:lvl9pPr marL="3656596" algn="l" defTabSz="91415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0" tIns="45705" rIns="91410" bIns="4570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0" tIns="45705" rIns="91410" bIns="45705">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0" tIns="45705" rIns="91410" bIns="45705"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2"/>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0" tIns="45705" rIns="0" bIns="45705"/>
          <a:lstStyle/>
          <a:p>
            <a:pPr algn="r">
              <a:spcBef>
                <a:spcPct val="50000"/>
              </a:spcBef>
            </a:pPr>
            <a:r>
              <a:rPr lang="en-GB" sz="800" noProof="1">
                <a:solidFill>
                  <a:srgbClr val="4D4F53"/>
                </a:solidFill>
              </a:rPr>
              <a:t> Slide  </a:t>
            </a:r>
            <a:fld id="{4630B4BB-2C40-48DB-9D8B-17679D651B0A}" type="slidenum">
              <a:rPr lang="en-GB" sz="800" noProof="1" smtClean="0">
                <a:solidFill>
                  <a:srgbClr val="4D4F53"/>
                </a:solidFill>
              </a:rPr>
              <a:pPr algn="r">
                <a:spcBef>
                  <a:spcPct val="50000"/>
                </a:spcBef>
              </a:pPr>
              <a:t>‹#›</a:t>
            </a:fld>
            <a:endParaRPr lang="en-GB" sz="8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0" tIns="45705" rIns="91410" bIns="45705">
            <a:spAutoFit/>
          </a:bodyPr>
          <a:lstStyle/>
          <a:p>
            <a:r>
              <a:rPr lang="en-GB" sz="800" dirty="0">
                <a:solidFill>
                  <a:srgbClr val="4D4F53"/>
                </a:solidFill>
              </a:rPr>
              <a:t>	</a:t>
            </a: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4250341250"/>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25" algn="l" rtl="0" eaLnBrk="1" fontAlgn="base" hangingPunct="1">
        <a:spcBef>
          <a:spcPct val="0"/>
        </a:spcBef>
        <a:spcAft>
          <a:spcPct val="0"/>
        </a:spcAft>
        <a:defRPr sz="2200" b="1">
          <a:solidFill>
            <a:schemeClr val="bg1"/>
          </a:solidFill>
          <a:latin typeface="Verdana" pitchFamily="34" charset="0"/>
        </a:defRPr>
      </a:lvl6pPr>
      <a:lvl7pPr marL="914060" algn="l" rtl="0" eaLnBrk="1" fontAlgn="base" hangingPunct="1">
        <a:spcBef>
          <a:spcPct val="0"/>
        </a:spcBef>
        <a:spcAft>
          <a:spcPct val="0"/>
        </a:spcAft>
        <a:defRPr sz="2200" b="1">
          <a:solidFill>
            <a:schemeClr val="bg1"/>
          </a:solidFill>
          <a:latin typeface="Verdana" pitchFamily="34" charset="0"/>
        </a:defRPr>
      </a:lvl7pPr>
      <a:lvl8pPr marL="1371090" algn="l" rtl="0" eaLnBrk="1" fontAlgn="base" hangingPunct="1">
        <a:spcBef>
          <a:spcPct val="0"/>
        </a:spcBef>
        <a:spcAft>
          <a:spcPct val="0"/>
        </a:spcAft>
        <a:defRPr sz="2200" b="1">
          <a:solidFill>
            <a:schemeClr val="bg1"/>
          </a:solidFill>
          <a:latin typeface="Verdana" pitchFamily="34" charset="0"/>
        </a:defRPr>
      </a:lvl8pPr>
      <a:lvl9pPr marL="1828118" algn="l" rtl="0" eaLnBrk="1" fontAlgn="base" hangingPunct="1">
        <a:spcBef>
          <a:spcPct val="0"/>
        </a:spcBef>
        <a:spcAft>
          <a:spcPct val="0"/>
        </a:spcAft>
        <a:defRPr sz="2200" b="1">
          <a:solidFill>
            <a:schemeClr val="bg1"/>
          </a:solidFill>
          <a:latin typeface="Verdana" pitchFamily="34" charset="0"/>
        </a:defRPr>
      </a:lvl9pPr>
    </p:titleStyle>
    <p:bodyStyle>
      <a:lvl1pPr marL="0" indent="-342767"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07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4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82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495" indent="-41894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522" indent="-41894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555" indent="-41894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585" indent="-41894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060" rtl="0" eaLnBrk="1" latinLnBrk="0" hangingPunct="1">
        <a:defRPr sz="1800" kern="1200">
          <a:solidFill>
            <a:schemeClr val="tx1"/>
          </a:solidFill>
          <a:latin typeface="+mn-lt"/>
          <a:ea typeface="+mn-ea"/>
          <a:cs typeface="+mn-cs"/>
        </a:defRPr>
      </a:lvl1pPr>
      <a:lvl2pPr marL="457025" algn="l" defTabSz="914060" rtl="0" eaLnBrk="1" latinLnBrk="0" hangingPunct="1">
        <a:defRPr sz="1800" kern="1200">
          <a:solidFill>
            <a:schemeClr val="tx1"/>
          </a:solidFill>
          <a:latin typeface="+mn-lt"/>
          <a:ea typeface="+mn-ea"/>
          <a:cs typeface="+mn-cs"/>
        </a:defRPr>
      </a:lvl2pPr>
      <a:lvl3pPr marL="914060" algn="l" defTabSz="914060" rtl="0" eaLnBrk="1" latinLnBrk="0" hangingPunct="1">
        <a:defRPr sz="1800" kern="1200">
          <a:solidFill>
            <a:schemeClr val="tx1"/>
          </a:solidFill>
          <a:latin typeface="+mn-lt"/>
          <a:ea typeface="+mn-ea"/>
          <a:cs typeface="+mn-cs"/>
        </a:defRPr>
      </a:lvl3pPr>
      <a:lvl4pPr marL="1371090" algn="l" defTabSz="914060" rtl="0" eaLnBrk="1" latinLnBrk="0" hangingPunct="1">
        <a:defRPr sz="1800" kern="1200">
          <a:solidFill>
            <a:schemeClr val="tx1"/>
          </a:solidFill>
          <a:latin typeface="+mn-lt"/>
          <a:ea typeface="+mn-ea"/>
          <a:cs typeface="+mn-cs"/>
        </a:defRPr>
      </a:lvl4pPr>
      <a:lvl5pPr marL="1828118" algn="l" defTabSz="914060" rtl="0" eaLnBrk="1" latinLnBrk="0" hangingPunct="1">
        <a:defRPr sz="1800" kern="1200">
          <a:solidFill>
            <a:schemeClr val="tx1"/>
          </a:solidFill>
          <a:latin typeface="+mn-lt"/>
          <a:ea typeface="+mn-ea"/>
          <a:cs typeface="+mn-cs"/>
        </a:defRPr>
      </a:lvl5pPr>
      <a:lvl6pPr marL="2285145" algn="l" defTabSz="914060" rtl="0" eaLnBrk="1" latinLnBrk="0" hangingPunct="1">
        <a:defRPr sz="1800" kern="1200">
          <a:solidFill>
            <a:schemeClr val="tx1"/>
          </a:solidFill>
          <a:latin typeface="+mn-lt"/>
          <a:ea typeface="+mn-ea"/>
          <a:cs typeface="+mn-cs"/>
        </a:defRPr>
      </a:lvl6pPr>
      <a:lvl7pPr marL="2742167" algn="l" defTabSz="914060" rtl="0" eaLnBrk="1" latinLnBrk="0" hangingPunct="1">
        <a:defRPr sz="1800" kern="1200">
          <a:solidFill>
            <a:schemeClr val="tx1"/>
          </a:solidFill>
          <a:latin typeface="+mn-lt"/>
          <a:ea typeface="+mn-ea"/>
          <a:cs typeface="+mn-cs"/>
        </a:defRPr>
      </a:lvl7pPr>
      <a:lvl8pPr marL="3199200" algn="l" defTabSz="914060" rtl="0" eaLnBrk="1" latinLnBrk="0" hangingPunct="1">
        <a:defRPr sz="1800" kern="1200">
          <a:solidFill>
            <a:schemeClr val="tx1"/>
          </a:solidFill>
          <a:latin typeface="+mn-lt"/>
          <a:ea typeface="+mn-ea"/>
          <a:cs typeface="+mn-cs"/>
        </a:defRPr>
      </a:lvl8pPr>
      <a:lvl9pPr marL="3656230" algn="l" defTabSz="91406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PPT_Footer.jpg"/>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0" y="4868466"/>
            <a:ext cx="9144000" cy="27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58" descr="PPT_Footer.jp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2283619" y="4868466"/>
            <a:ext cx="6858000" cy="27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35" descr="PPT_Header02" hidden="1"/>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171451" y="647709"/>
            <a:ext cx="8747522" cy="400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5" tIns="34289" rIns="68565" bIns="3428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2" name="Text Box 34"/>
          <p:cNvSpPr txBox="1">
            <a:spLocks noChangeAspect="1" noChangeArrowheads="1"/>
          </p:cNvSpPr>
          <p:nvPr/>
        </p:nvSpPr>
        <p:spPr bwMode="auto">
          <a:xfrm>
            <a:off x="4480332" y="4722029"/>
            <a:ext cx="4520803" cy="110729"/>
          </a:xfrm>
          <a:prstGeom prst="rect">
            <a:avLst/>
          </a:prstGeom>
          <a:noFill/>
          <a:ln w="9525">
            <a:noFill/>
            <a:miter lim="800000"/>
            <a:headEnd/>
            <a:tailEnd/>
          </a:ln>
          <a:effectLst/>
        </p:spPr>
        <p:txBody>
          <a:bodyPr wrap="none" lIns="68565" tIns="34289" rIns="0" bIns="34289"/>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r">
              <a:spcBef>
                <a:spcPct val="50000"/>
              </a:spcBef>
              <a:defRPr/>
            </a:pPr>
            <a:r>
              <a:rPr lang="en-GB" altLang="en-US" sz="600" noProof="1">
                <a:solidFill>
                  <a:srgbClr val="4D4F53"/>
                </a:solidFill>
                <a:latin typeface="Arial" pitchFamily="34" charset="0"/>
              </a:rPr>
              <a:t>Slide  </a:t>
            </a:r>
            <a:fld id="{41DF4D05-2C94-4248-88EB-CF7B6CD75591}" type="slidenum">
              <a:rPr altLang="en-US" sz="600" noProof="1" smtClean="0">
                <a:solidFill>
                  <a:srgbClr val="4D4F53"/>
                </a:solidFill>
                <a:latin typeface="Arial" pitchFamily="34" charset="0"/>
              </a:rPr>
              <a:pPr algn="r">
                <a:spcBef>
                  <a:spcPct val="50000"/>
                </a:spcBef>
                <a:defRPr/>
              </a:pPr>
              <a:t>‹#›</a:t>
            </a:fld>
            <a:endParaRPr lang="en-GB" altLang="en-US" sz="600" noProof="1">
              <a:solidFill>
                <a:srgbClr val="4D4F53"/>
              </a:solidFill>
              <a:latin typeface="Arial" pitchFamily="34" charset="0"/>
            </a:endParaRPr>
          </a:p>
        </p:txBody>
      </p:sp>
      <p:sp>
        <p:nvSpPr>
          <p:cNvPr id="1031" name="Rectangle 6"/>
          <p:cNvSpPr>
            <a:spLocks noGrp="1" noChangeArrowheads="1"/>
          </p:cNvSpPr>
          <p:nvPr>
            <p:ph type="title"/>
          </p:nvPr>
        </p:nvSpPr>
        <p:spPr bwMode="auto">
          <a:xfrm>
            <a:off x="142881" y="114232"/>
            <a:ext cx="7175897" cy="334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5" tIns="34289" rIns="68565" bIns="34289" numCol="1" anchor="ctr" anchorCtr="0" compatLnSpc="1">
            <a:prstTxWarp prst="textNoShape">
              <a:avLst/>
            </a:prstTxWarp>
            <a:spAutoFit/>
          </a:bodyPr>
          <a:lstStyle/>
          <a:p>
            <a:pPr lvl="0"/>
            <a:r>
              <a:rPr lang="en-US" altLang="en-US"/>
              <a:t>Click to edit Master title style</a:t>
            </a:r>
            <a:endParaRPr lang="en-GB" altLang="en-US"/>
          </a:p>
        </p:txBody>
      </p:sp>
      <p:pic>
        <p:nvPicPr>
          <p:cNvPr id="1032" name="Picture 34"/>
          <p:cNvPicPr>
            <a:picLocks noChangeAspect="1"/>
          </p:cNvPicPr>
          <p:nvPr userDrawn="1"/>
        </p:nvPicPr>
        <p:blipFill>
          <a:blip r:embed="rId26" cstate="print">
            <a:extLst>
              <a:ext uri="{28A0092B-C50C-407E-A947-70E740481C1C}">
                <a14:useLocalDpi xmlns:a14="http://schemas.microsoft.com/office/drawing/2010/main" val="0"/>
              </a:ext>
            </a:extLst>
          </a:blip>
          <a:srcRect t="-2" b="23122"/>
          <a:stretch>
            <a:fillRect/>
          </a:stretch>
        </p:blipFill>
        <p:spPr bwMode="auto">
          <a:xfrm>
            <a:off x="8090299" y="116691"/>
            <a:ext cx="907256" cy="37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3" name="Group 60"/>
          <p:cNvGrpSpPr>
            <a:grpSpLocks/>
          </p:cNvGrpSpPr>
          <p:nvPr userDrawn="1"/>
        </p:nvGrpSpPr>
        <p:grpSpPr bwMode="auto">
          <a:xfrm>
            <a:off x="169069" y="4966098"/>
            <a:ext cx="5119688" cy="83344"/>
            <a:chOff x="226046" y="6621472"/>
            <a:chExt cx="6826250" cy="111125"/>
          </a:xfrm>
        </p:grpSpPr>
        <p:pic>
          <p:nvPicPr>
            <p:cNvPr id="1034" name="Picture 63" descr="at.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64" descr="be.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65" descr="ca.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66" descr="ch.png"/>
            <p:cNvPicPr>
              <a:picLocks noChangeAspect="1"/>
            </p:cNvPicPr>
            <p:nvPr userDrawn="1"/>
          </p:nvPicPr>
          <p:blipFill>
            <a:blip r:embed="rId30"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67" descr="cz.png"/>
            <p:cNvPicPr>
              <a:picLocks noChangeAspect="1"/>
            </p:cNvPicPr>
            <p:nvPr userDrawn="1"/>
          </p:nvPicPr>
          <p:blipFill>
            <a:blip r:embed="rId31"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68" descr="de.png"/>
            <p:cNvPicPr>
              <a:picLocks noChangeAspect="1"/>
            </p:cNvPicPr>
            <p:nvPr userDrawn="1"/>
          </p:nvPicPr>
          <p:blipFill>
            <a:blip r:embed="rId32"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69" descr="dk.png"/>
            <p:cNvPicPr>
              <a:picLocks noChangeAspect="1"/>
            </p:cNvPicPr>
            <p:nvPr userDrawn="1"/>
          </p:nvPicPr>
          <p:blipFill>
            <a:blip r:embed="rId33"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70" descr="ee.png"/>
            <p:cNvPicPr>
              <a:picLocks noChangeAspect="1"/>
            </p:cNvPicPr>
            <p:nvPr userDrawn="1"/>
          </p:nvPicPr>
          <p:blipFill>
            <a:blip r:embed="rId34"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71" descr="es.png"/>
            <p:cNvPicPr>
              <a:picLocks noChangeAspect="1"/>
            </p:cNvPicPr>
            <p:nvPr userDrawn="1"/>
          </p:nvPicPr>
          <p:blipFill>
            <a:blip r:embed="rId35"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72" descr="fi.png"/>
            <p:cNvPicPr>
              <a:picLocks noChangeAspect="1"/>
            </p:cNvPicPr>
            <p:nvPr userDrawn="1"/>
          </p:nvPicPr>
          <p:blipFill>
            <a:blip r:embed="rId36"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73" descr="fr.png"/>
            <p:cNvPicPr>
              <a:picLocks noChangeAspect="1"/>
            </p:cNvPicPr>
            <p:nvPr userDrawn="1"/>
          </p:nvPicPr>
          <p:blipFill>
            <a:blip r:embed="rId37"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74" descr="gr.png"/>
            <p:cNvPicPr>
              <a:picLocks noChangeAspect="1"/>
            </p:cNvPicPr>
            <p:nvPr userDrawn="1"/>
          </p:nvPicPr>
          <p:blipFill>
            <a:blip r:embed="rId38"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75" descr="hu.png"/>
            <p:cNvPicPr>
              <a:picLocks noChangeAspect="1"/>
            </p:cNvPicPr>
            <p:nvPr userDrawn="1"/>
          </p:nvPicPr>
          <p:blipFill>
            <a:blip r:embed="rId39"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76" descr="ie.png"/>
            <p:cNvPicPr>
              <a:picLocks noChangeAspect="1"/>
            </p:cNvPicPr>
            <p:nvPr userDrawn="1"/>
          </p:nvPicPr>
          <p:blipFill>
            <a:blip r:embed="rId40"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77" descr="it.png"/>
            <p:cNvPicPr>
              <a:picLocks noChangeAspect="1"/>
            </p:cNvPicPr>
            <p:nvPr userDrawn="1"/>
          </p:nvPicPr>
          <p:blipFill>
            <a:blip r:embed="rId41"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78" descr="lu.png"/>
            <p:cNvPicPr>
              <a:picLocks noChangeAspect="1"/>
            </p:cNvPicPr>
            <p:nvPr userDrawn="1"/>
          </p:nvPicPr>
          <p:blipFill>
            <a:blip r:embed="rId42"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79" descr="nl.png"/>
            <p:cNvPicPr>
              <a:picLocks noChangeAspect="1"/>
            </p:cNvPicPr>
            <p:nvPr userDrawn="1"/>
          </p:nvPicPr>
          <p:blipFill>
            <a:blip r:embed="rId43"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80" descr="no.png"/>
            <p:cNvPicPr>
              <a:picLocks noChangeAspect="1"/>
            </p:cNvPicPr>
            <p:nvPr userDrawn="1"/>
          </p:nvPicPr>
          <p:blipFill>
            <a:blip r:embed="rId44"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81" descr="pl.png"/>
            <p:cNvPicPr>
              <a:picLocks noChangeAspect="1"/>
            </p:cNvPicPr>
            <p:nvPr userDrawn="1"/>
          </p:nvPicPr>
          <p:blipFill>
            <a:blip r:embed="rId45"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82" descr="pt.png"/>
            <p:cNvPicPr>
              <a:picLocks noChangeAspect="1"/>
            </p:cNvPicPr>
            <p:nvPr userDrawn="1"/>
          </p:nvPicPr>
          <p:blipFill>
            <a:blip r:embed="rId46"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83" descr="ro.png"/>
            <p:cNvPicPr>
              <a:picLocks noChangeAspect="1"/>
            </p:cNvPicPr>
            <p:nvPr userDrawn="1"/>
          </p:nvPicPr>
          <p:blipFill>
            <a:blip r:embed="rId47"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84" descr="se.png"/>
            <p:cNvPicPr>
              <a:picLocks noChangeAspect="1"/>
            </p:cNvPicPr>
            <p:nvPr userDrawn="1"/>
          </p:nvPicPr>
          <p:blipFill>
            <a:blip r:embed="rId48"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85" descr="uk.png"/>
            <p:cNvPicPr>
              <a:picLocks noChangeAspect="1"/>
            </p:cNvPicPr>
            <p:nvPr userDrawn="1"/>
          </p:nvPicPr>
          <p:blipFill>
            <a:blip r:embed="rId49"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86" descr="si.png"/>
            <p:cNvPicPr>
              <a:picLocks noChangeAspect="1"/>
            </p:cNvPicPr>
            <p:nvPr userDrawn="1"/>
          </p:nvPicPr>
          <p:blipFill>
            <a:blip r:embed="rId50"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86014015"/>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 id="2147484044" r:id="rId13"/>
    <p:sldLayoutId id="2147484045" r:id="rId14"/>
    <p:sldLayoutId id="2147484046" r:id="rId15"/>
    <p:sldLayoutId id="2147484047" r:id="rId16"/>
    <p:sldLayoutId id="2147484048" r:id="rId17"/>
    <p:sldLayoutId id="2147484049" r:id="rId18"/>
    <p:sldLayoutId id="2147484050" r:id="rId19"/>
    <p:sldLayoutId id="2147484051" r:id="rId20"/>
    <p:sldLayoutId id="2147484052" r:id="rId21"/>
  </p:sldLayoutIdLst>
  <p:hf sldNum="0" hdr="0" dt="0"/>
  <p:txStyles>
    <p:titleStyle>
      <a:lvl1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5pPr>
      <a:lvl6pPr marL="342812" algn="l" rtl="0" eaLnBrk="1" fontAlgn="base" hangingPunct="1">
        <a:spcBef>
          <a:spcPct val="0"/>
        </a:spcBef>
        <a:spcAft>
          <a:spcPct val="0"/>
        </a:spcAft>
        <a:defRPr sz="1700" b="1">
          <a:solidFill>
            <a:schemeClr val="bg1"/>
          </a:solidFill>
          <a:latin typeface="Verdana" pitchFamily="34" charset="0"/>
        </a:defRPr>
      </a:lvl6pPr>
      <a:lvl7pPr marL="685630" algn="l" rtl="0" eaLnBrk="1" fontAlgn="base" hangingPunct="1">
        <a:spcBef>
          <a:spcPct val="0"/>
        </a:spcBef>
        <a:spcAft>
          <a:spcPct val="0"/>
        </a:spcAft>
        <a:defRPr sz="1700" b="1">
          <a:solidFill>
            <a:schemeClr val="bg1"/>
          </a:solidFill>
          <a:latin typeface="Verdana" pitchFamily="34" charset="0"/>
        </a:defRPr>
      </a:lvl7pPr>
      <a:lvl8pPr marL="1028445" algn="l" rtl="0" eaLnBrk="1" fontAlgn="base" hangingPunct="1">
        <a:spcBef>
          <a:spcPct val="0"/>
        </a:spcBef>
        <a:spcAft>
          <a:spcPct val="0"/>
        </a:spcAft>
        <a:defRPr sz="1700" b="1">
          <a:solidFill>
            <a:schemeClr val="bg1"/>
          </a:solidFill>
          <a:latin typeface="Verdana" pitchFamily="34" charset="0"/>
        </a:defRPr>
      </a:lvl8pPr>
      <a:lvl9pPr marL="1371260" algn="l" rtl="0" eaLnBrk="1" fontAlgn="base" hangingPunct="1">
        <a:spcBef>
          <a:spcPct val="0"/>
        </a:spcBef>
        <a:spcAft>
          <a:spcPct val="0"/>
        </a:spcAft>
        <a:defRPr sz="1700" b="1">
          <a:solidFill>
            <a:schemeClr val="bg1"/>
          </a:solidFill>
          <a:latin typeface="Verdana" pitchFamily="34" charset="0"/>
        </a:defRPr>
      </a:lvl9pPr>
    </p:titleStyle>
    <p:bodyStyle>
      <a:lvl1pPr marL="257114" indent="-257114" algn="l" rtl="0" eaLnBrk="0" fontAlgn="base" hangingPunct="0">
        <a:lnSpc>
          <a:spcPct val="119000"/>
        </a:lnSpc>
        <a:spcBef>
          <a:spcPct val="20000"/>
        </a:spcBef>
        <a:spcAft>
          <a:spcPct val="0"/>
        </a:spcAft>
        <a:buClr>
          <a:schemeClr val="accent1"/>
        </a:buClr>
        <a:buFont typeface="Verdana" pitchFamily="34" charset="0"/>
        <a:defRPr sz="1200">
          <a:solidFill>
            <a:schemeClr val="bg2"/>
          </a:solidFill>
          <a:latin typeface="Arial" charset="0"/>
          <a:ea typeface="MS PGothic" pitchFamily="34" charset="-128"/>
          <a:cs typeface="Arial" charset="0"/>
        </a:defRPr>
      </a:lvl1pPr>
      <a:lvl2pPr marL="605879" indent="-263069"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2pPr>
      <a:lvl3pPr marL="1054634" indent="-369004"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3pPr>
      <a:lvl4pPr marL="1503385" indent="-474941"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4pPr>
      <a:lvl5pPr marL="1952144" indent="-580877"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5pPr>
      <a:lvl6pPr marL="2609200" indent="-314250"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6pPr>
      <a:lvl7pPr marL="2952015" indent="-314250"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7pPr>
      <a:lvl8pPr marL="3294827" indent="-314250"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8pPr>
      <a:lvl9pPr marL="3637640" indent="-314250"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9pPr>
    </p:bodyStyle>
    <p:otherStyle>
      <a:defPPr>
        <a:defRPr lang="en-US"/>
      </a:defPPr>
      <a:lvl1pPr marL="0" algn="l" defTabSz="685630" rtl="0" eaLnBrk="1" latinLnBrk="0" hangingPunct="1">
        <a:defRPr sz="1400" kern="1200">
          <a:solidFill>
            <a:schemeClr val="tx1"/>
          </a:solidFill>
          <a:latin typeface="+mn-lt"/>
          <a:ea typeface="+mn-ea"/>
          <a:cs typeface="+mn-cs"/>
        </a:defRPr>
      </a:lvl1pPr>
      <a:lvl2pPr marL="342812" algn="l" defTabSz="685630" rtl="0" eaLnBrk="1" latinLnBrk="0" hangingPunct="1">
        <a:defRPr sz="1400" kern="1200">
          <a:solidFill>
            <a:schemeClr val="tx1"/>
          </a:solidFill>
          <a:latin typeface="+mn-lt"/>
          <a:ea typeface="+mn-ea"/>
          <a:cs typeface="+mn-cs"/>
        </a:defRPr>
      </a:lvl2pPr>
      <a:lvl3pPr marL="685630" algn="l" defTabSz="685630" rtl="0" eaLnBrk="1" latinLnBrk="0" hangingPunct="1">
        <a:defRPr sz="1400" kern="1200">
          <a:solidFill>
            <a:schemeClr val="tx1"/>
          </a:solidFill>
          <a:latin typeface="+mn-lt"/>
          <a:ea typeface="+mn-ea"/>
          <a:cs typeface="+mn-cs"/>
        </a:defRPr>
      </a:lvl3pPr>
      <a:lvl4pPr marL="1028445" algn="l" defTabSz="685630" rtl="0" eaLnBrk="1" latinLnBrk="0" hangingPunct="1">
        <a:defRPr sz="1400" kern="1200">
          <a:solidFill>
            <a:schemeClr val="tx1"/>
          </a:solidFill>
          <a:latin typeface="+mn-lt"/>
          <a:ea typeface="+mn-ea"/>
          <a:cs typeface="+mn-cs"/>
        </a:defRPr>
      </a:lvl4pPr>
      <a:lvl5pPr marL="1371260" algn="l" defTabSz="685630" rtl="0" eaLnBrk="1" latinLnBrk="0" hangingPunct="1">
        <a:defRPr sz="1400" kern="1200">
          <a:solidFill>
            <a:schemeClr val="tx1"/>
          </a:solidFill>
          <a:latin typeface="+mn-lt"/>
          <a:ea typeface="+mn-ea"/>
          <a:cs typeface="+mn-cs"/>
        </a:defRPr>
      </a:lvl5pPr>
      <a:lvl6pPr marL="1714079" algn="l" defTabSz="685630" rtl="0" eaLnBrk="1" latinLnBrk="0" hangingPunct="1">
        <a:defRPr sz="1400" kern="1200">
          <a:solidFill>
            <a:schemeClr val="tx1"/>
          </a:solidFill>
          <a:latin typeface="+mn-lt"/>
          <a:ea typeface="+mn-ea"/>
          <a:cs typeface="+mn-cs"/>
        </a:defRPr>
      </a:lvl6pPr>
      <a:lvl7pPr marL="2056889" algn="l" defTabSz="685630" rtl="0" eaLnBrk="1" latinLnBrk="0" hangingPunct="1">
        <a:defRPr sz="1400" kern="1200">
          <a:solidFill>
            <a:schemeClr val="tx1"/>
          </a:solidFill>
          <a:latin typeface="+mn-lt"/>
          <a:ea typeface="+mn-ea"/>
          <a:cs typeface="+mn-cs"/>
        </a:defRPr>
      </a:lvl7pPr>
      <a:lvl8pPr marL="2399700" algn="l" defTabSz="685630" rtl="0" eaLnBrk="1" latinLnBrk="0" hangingPunct="1">
        <a:defRPr sz="1400" kern="1200">
          <a:solidFill>
            <a:schemeClr val="tx1"/>
          </a:solidFill>
          <a:latin typeface="+mn-lt"/>
          <a:ea typeface="+mn-ea"/>
          <a:cs typeface="+mn-cs"/>
        </a:defRPr>
      </a:lvl8pPr>
      <a:lvl9pPr marL="2742512" algn="l" defTabSz="685630"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Box DG"/>
          <p:cNvSpPr txBox="1">
            <a:spLocks noChangeArrowheads="1"/>
          </p:cNvSpPr>
          <p:nvPr/>
        </p:nvSpPr>
        <p:spPr bwMode="auto">
          <a:xfrm>
            <a:off x="578164" y="335527"/>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6" y="149151"/>
            <a:ext cx="7174846" cy="430887"/>
          </a:xfrm>
          <a:prstGeom prst="rect">
            <a:avLst/>
          </a:prstGeom>
          <a:noFill/>
          <a:ln>
            <a:noFill/>
          </a:ln>
          <a:extLst/>
        </p:spPr>
        <p:txBody>
          <a:bodyPr vert="horz" wrap="square" lIns="91430" tIns="45715" rIns="91430" bIns="45715"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p:nvPicPr>
        <p:blipFill rotWithShape="1">
          <a:blip r:embed="rId13"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pic>
        <p:nvPicPr>
          <p:cNvPr id="12" name="Picture 11" descr="PPT_Footer.jp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4776792"/>
            <a:ext cx="9144000" cy="366713"/>
          </a:xfrm>
          <a:prstGeom prst="rect">
            <a:avLst/>
          </a:prstGeom>
        </p:spPr>
      </p:pic>
      <p:sp>
        <p:nvSpPr>
          <p:cNvPr id="39" name="Text Box 34"/>
          <p:cNvSpPr txBox="1">
            <a:spLocks noChangeAspect="1" noChangeArrowheads="1"/>
          </p:cNvSpPr>
          <p:nvPr/>
        </p:nvSpPr>
        <p:spPr bwMode="auto">
          <a:xfrm>
            <a:off x="4480339" y="4580702"/>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0" bIns="45715"/>
          <a:lstStyle/>
          <a:p>
            <a:pPr algn="r">
              <a:spcBef>
                <a:spcPct val="50000"/>
              </a:spcBef>
            </a:pPr>
            <a:r>
              <a:rPr lang="en-GB" sz="800" noProof="1">
                <a:solidFill>
                  <a:srgbClr val="4D4F53"/>
                </a:solidFill>
              </a:rPr>
              <a:t> Slide  </a:t>
            </a:r>
            <a:fld id="{4630B4BB-2C40-48DB-9D8B-17679D651B0A}" type="slidenum">
              <a:rPr lang="en-GB" sz="800" noProof="1" smtClean="0">
                <a:solidFill>
                  <a:srgbClr val="4D4F53"/>
                </a:solidFill>
              </a:rPr>
              <a:pPr algn="r">
                <a:spcBef>
                  <a:spcPct val="50000"/>
                </a:spcBef>
              </a:pPr>
              <a:t>‹#›</a:t>
            </a:fld>
            <a:endParaRPr lang="en-GB" sz="800" noProof="1">
              <a:solidFill>
                <a:srgbClr val="4D4F53"/>
              </a:solidFill>
            </a:endParaRPr>
          </a:p>
        </p:txBody>
      </p:sp>
      <p:sp>
        <p:nvSpPr>
          <p:cNvPr id="2" name="Rectangle 1"/>
          <p:cNvSpPr/>
          <p:nvPr userDrawn="1"/>
        </p:nvSpPr>
        <p:spPr>
          <a:xfrm>
            <a:off x="3086414" y="4561343"/>
            <a:ext cx="2991694" cy="215444"/>
          </a:xfrm>
          <a:prstGeom prst="rect">
            <a:avLst/>
          </a:prstGeom>
        </p:spPr>
        <p:txBody>
          <a:bodyPr wrap="square" lIns="91430" tIns="45715" rIns="91430" bIns="45715">
            <a:spAutoFit/>
          </a:bodyPr>
          <a:lstStyle/>
          <a:p>
            <a:r>
              <a:rPr lang="en-GB" sz="800" dirty="0">
                <a:solidFill>
                  <a:srgbClr val="4D4F53"/>
                </a:solidFill>
              </a:rPr>
              <a:t>	</a:t>
            </a: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322059422"/>
      </p:ext>
    </p:extLst>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 id="2147484129" r:id="rId10"/>
    <p:sldLayoutId id="2147484130" r:id="rId11"/>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145" algn="l" rtl="0" eaLnBrk="1" fontAlgn="base" hangingPunct="1">
        <a:spcBef>
          <a:spcPct val="0"/>
        </a:spcBef>
        <a:spcAft>
          <a:spcPct val="0"/>
        </a:spcAft>
        <a:defRPr sz="2200" b="1">
          <a:solidFill>
            <a:schemeClr val="bg1"/>
          </a:solidFill>
          <a:latin typeface="Verdana" pitchFamily="34" charset="0"/>
        </a:defRPr>
      </a:lvl6pPr>
      <a:lvl7pPr marL="914285" algn="l" rtl="0" eaLnBrk="1" fontAlgn="base" hangingPunct="1">
        <a:spcBef>
          <a:spcPct val="0"/>
        </a:spcBef>
        <a:spcAft>
          <a:spcPct val="0"/>
        </a:spcAft>
        <a:defRPr sz="2200" b="1">
          <a:solidFill>
            <a:schemeClr val="bg1"/>
          </a:solidFill>
          <a:latin typeface="Verdana" pitchFamily="34" charset="0"/>
        </a:defRPr>
      </a:lvl7pPr>
      <a:lvl8pPr marL="1371430" algn="l" rtl="0" eaLnBrk="1" fontAlgn="base" hangingPunct="1">
        <a:spcBef>
          <a:spcPct val="0"/>
        </a:spcBef>
        <a:spcAft>
          <a:spcPct val="0"/>
        </a:spcAft>
        <a:defRPr sz="2200" b="1">
          <a:solidFill>
            <a:schemeClr val="bg1"/>
          </a:solidFill>
          <a:latin typeface="Verdana" pitchFamily="34" charset="0"/>
        </a:defRPr>
      </a:lvl8pPr>
      <a:lvl9pPr marL="1828570" algn="l" rtl="0" eaLnBrk="1" fontAlgn="base" hangingPunct="1">
        <a:spcBef>
          <a:spcPct val="0"/>
        </a:spcBef>
        <a:spcAft>
          <a:spcPct val="0"/>
        </a:spcAft>
        <a:defRPr sz="2200" b="1">
          <a:solidFill>
            <a:schemeClr val="bg1"/>
          </a:solidFill>
          <a:latin typeface="Verdana" pitchFamily="34" charset="0"/>
        </a:defRPr>
      </a:lvl9pPr>
    </p:titleStyle>
    <p:bodyStyle>
      <a:lvl1pPr marL="0" indent="-34285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9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42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9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47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365" indent="-41904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6510" indent="-41904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3650" indent="-41904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0795" indent="-41904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285" rtl="0" eaLnBrk="1" latinLnBrk="0" hangingPunct="1">
        <a:defRPr sz="1800" kern="1200">
          <a:solidFill>
            <a:schemeClr val="tx1"/>
          </a:solidFill>
          <a:latin typeface="+mn-lt"/>
          <a:ea typeface="+mn-ea"/>
          <a:cs typeface="+mn-cs"/>
        </a:defRPr>
      </a:lvl1pPr>
      <a:lvl2pPr marL="457145" algn="l" defTabSz="914285" rtl="0" eaLnBrk="1" latinLnBrk="0" hangingPunct="1">
        <a:defRPr sz="1800" kern="1200">
          <a:solidFill>
            <a:schemeClr val="tx1"/>
          </a:solidFill>
          <a:latin typeface="+mn-lt"/>
          <a:ea typeface="+mn-ea"/>
          <a:cs typeface="+mn-cs"/>
        </a:defRPr>
      </a:lvl2pPr>
      <a:lvl3pPr marL="914285" algn="l" defTabSz="914285" rtl="0" eaLnBrk="1" latinLnBrk="0" hangingPunct="1">
        <a:defRPr sz="1800" kern="1200">
          <a:solidFill>
            <a:schemeClr val="tx1"/>
          </a:solidFill>
          <a:latin typeface="+mn-lt"/>
          <a:ea typeface="+mn-ea"/>
          <a:cs typeface="+mn-cs"/>
        </a:defRPr>
      </a:lvl3pPr>
      <a:lvl4pPr marL="1371430" algn="l" defTabSz="914285" rtl="0" eaLnBrk="1" latinLnBrk="0" hangingPunct="1">
        <a:defRPr sz="1800" kern="1200">
          <a:solidFill>
            <a:schemeClr val="tx1"/>
          </a:solidFill>
          <a:latin typeface="+mn-lt"/>
          <a:ea typeface="+mn-ea"/>
          <a:cs typeface="+mn-cs"/>
        </a:defRPr>
      </a:lvl4pPr>
      <a:lvl5pPr marL="1828570" algn="l" defTabSz="914285" rtl="0" eaLnBrk="1" latinLnBrk="0" hangingPunct="1">
        <a:defRPr sz="1800" kern="1200">
          <a:solidFill>
            <a:schemeClr val="tx1"/>
          </a:solidFill>
          <a:latin typeface="+mn-lt"/>
          <a:ea typeface="+mn-ea"/>
          <a:cs typeface="+mn-cs"/>
        </a:defRPr>
      </a:lvl5pPr>
      <a:lvl6pPr marL="2285715" algn="l" defTabSz="914285" rtl="0" eaLnBrk="1" latinLnBrk="0" hangingPunct="1">
        <a:defRPr sz="1800" kern="1200">
          <a:solidFill>
            <a:schemeClr val="tx1"/>
          </a:solidFill>
          <a:latin typeface="+mn-lt"/>
          <a:ea typeface="+mn-ea"/>
          <a:cs typeface="+mn-cs"/>
        </a:defRPr>
      </a:lvl6pPr>
      <a:lvl7pPr marL="2742855" algn="l" defTabSz="914285" rtl="0" eaLnBrk="1" latinLnBrk="0" hangingPunct="1">
        <a:defRPr sz="1800" kern="1200">
          <a:solidFill>
            <a:schemeClr val="tx1"/>
          </a:solidFill>
          <a:latin typeface="+mn-lt"/>
          <a:ea typeface="+mn-ea"/>
          <a:cs typeface="+mn-cs"/>
        </a:defRPr>
      </a:lvl7pPr>
      <a:lvl8pPr marL="3200000" algn="l" defTabSz="914285" rtl="0" eaLnBrk="1" latinLnBrk="0" hangingPunct="1">
        <a:defRPr sz="1800" kern="1200">
          <a:solidFill>
            <a:schemeClr val="tx1"/>
          </a:solidFill>
          <a:latin typeface="+mn-lt"/>
          <a:ea typeface="+mn-ea"/>
          <a:cs typeface="+mn-cs"/>
        </a:defRPr>
      </a:lvl8pPr>
      <a:lvl9pPr marL="3657144" algn="l" defTabSz="91428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60.png"/><Relationship Id="rId7" Type="http://schemas.openxmlformats.org/officeDocument/2006/relationships/image" Target="../media/image16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2.png"/><Relationship Id="rId5" Type="http://schemas.openxmlformats.org/officeDocument/2006/relationships/image" Target="../media/image161.jpeg"/><Relationship Id="rId4" Type="http://schemas.openxmlformats.org/officeDocument/2006/relationships/image" Target="../media/image133.png"/><Relationship Id="rId9" Type="http://schemas.openxmlformats.org/officeDocument/2006/relationships/image" Target="../media/image165.png"/></Relationships>
</file>

<file path=ppt/slides/_rels/slide1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67.png"/></Relationships>
</file>

<file path=ppt/slides/_rels/slide1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9.png"/><Relationship Id="rId4" Type="http://schemas.openxmlformats.org/officeDocument/2006/relationships/hyperlink" Target="https://bit.ly/2CBM3T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2.png"/><Relationship Id="rId4" Type="http://schemas.openxmlformats.org/officeDocument/2006/relationships/image" Target="../media/image17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29.png"/></Relationships>
</file>

<file path=ppt/slides/_rels/slide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jpe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43.png"/><Relationship Id="rId18" Type="http://schemas.openxmlformats.org/officeDocument/2006/relationships/image" Target="../media/image146.png"/><Relationship Id="rId26" Type="http://schemas.openxmlformats.org/officeDocument/2006/relationships/image" Target="../media/image24.png"/><Relationship Id="rId3" Type="http://schemas.openxmlformats.org/officeDocument/2006/relationships/image" Target="../media/image137.png"/><Relationship Id="rId21" Type="http://schemas.openxmlformats.org/officeDocument/2006/relationships/image" Target="../media/image149.png"/><Relationship Id="rId7" Type="http://schemas.openxmlformats.org/officeDocument/2006/relationships/image" Target="../media/image5.png"/><Relationship Id="rId12" Type="http://schemas.openxmlformats.org/officeDocument/2006/relationships/image" Target="../media/image142.png"/><Relationship Id="rId17" Type="http://schemas.openxmlformats.org/officeDocument/2006/relationships/image" Target="../media/image145.png"/><Relationship Id="rId25" Type="http://schemas.openxmlformats.org/officeDocument/2006/relationships/image" Target="../media/image152.png"/><Relationship Id="rId2" Type="http://schemas.openxmlformats.org/officeDocument/2006/relationships/notesSlide" Target="../notesSlides/notesSlide7.xml"/><Relationship Id="rId16" Type="http://schemas.openxmlformats.org/officeDocument/2006/relationships/image" Target="../media/image14.png"/><Relationship Id="rId20" Type="http://schemas.openxmlformats.org/officeDocument/2006/relationships/image" Target="../media/image148.png"/><Relationship Id="rId1" Type="http://schemas.openxmlformats.org/officeDocument/2006/relationships/slideLayout" Target="../slideLayouts/slideLayout2.xml"/><Relationship Id="rId6" Type="http://schemas.openxmlformats.org/officeDocument/2006/relationships/image" Target="../media/image140.png"/><Relationship Id="rId11" Type="http://schemas.openxmlformats.org/officeDocument/2006/relationships/image" Target="../media/image9.png"/><Relationship Id="rId24" Type="http://schemas.openxmlformats.org/officeDocument/2006/relationships/image" Target="../media/image151.png"/><Relationship Id="rId5" Type="http://schemas.openxmlformats.org/officeDocument/2006/relationships/image" Target="../media/image139.png"/><Relationship Id="rId15" Type="http://schemas.openxmlformats.org/officeDocument/2006/relationships/image" Target="../media/image144.png"/><Relationship Id="rId23" Type="http://schemas.openxmlformats.org/officeDocument/2006/relationships/image" Target="../media/image150.png"/><Relationship Id="rId28" Type="http://schemas.openxmlformats.org/officeDocument/2006/relationships/image" Target="../media/image154.png"/><Relationship Id="rId10" Type="http://schemas.openxmlformats.org/officeDocument/2006/relationships/image" Target="../media/image141.png"/><Relationship Id="rId19" Type="http://schemas.openxmlformats.org/officeDocument/2006/relationships/image" Target="../media/image147.png"/><Relationship Id="rId4" Type="http://schemas.openxmlformats.org/officeDocument/2006/relationships/image" Target="../media/image138.jpe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153.png"/></Relationships>
</file>

<file path=ppt/slides/_rels/slide9.xml.rels><?xml version="1.0" encoding="UTF-8" standalone="yes"?>
<Relationships xmlns="http://schemas.openxmlformats.org/package/2006/relationships"><Relationship Id="rId3" Type="http://schemas.openxmlformats.org/officeDocument/2006/relationships/image" Target="../media/image155.png"/><Relationship Id="rId7" Type="http://schemas.openxmlformats.org/officeDocument/2006/relationships/image" Target="../media/image15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5"/>
          <p:cNvSpPr txBox="1">
            <a:spLocks noChangeArrowheads="1"/>
          </p:cNvSpPr>
          <p:nvPr/>
        </p:nvSpPr>
        <p:spPr bwMode="auto">
          <a:xfrm>
            <a:off x="614363" y="739768"/>
            <a:ext cx="7863330" cy="1508105"/>
          </a:xfrm>
          <a:prstGeom prst="rect">
            <a:avLst/>
          </a:prstGeom>
          <a:noFill/>
          <a:ln>
            <a:noFill/>
          </a:ln>
          <a:extLst/>
        </p:spPr>
        <p:txBody>
          <a:bodyPr wrap="square">
            <a:spAutoFit/>
          </a:bodyPr>
          <a:lstStyle>
            <a:lvl1pPr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MS PGothic" pitchFamily="34" charset="-128"/>
                <a:cs typeface="Verdana"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9pPr>
          </a:lstStyle>
          <a:p>
            <a:pPr eaLnBrk="1" hangingPunct="1">
              <a:lnSpc>
                <a:spcPct val="100000"/>
              </a:lnSpc>
              <a:spcBef>
                <a:spcPct val="0"/>
              </a:spcBef>
              <a:buClrTx/>
              <a:buFontTx/>
              <a:buNone/>
            </a:pPr>
            <a:r>
              <a:rPr lang="en-GB" altLang="en-US" sz="3600" b="1" dirty="0" smtClean="0">
                <a:solidFill>
                  <a:schemeClr val="bg1"/>
                </a:solidFill>
                <a:effectLst>
                  <a:outerShdw blurRad="38100" dist="38100" dir="2700000" algn="tl">
                    <a:srgbClr val="000000">
                      <a:alpha val="43137"/>
                    </a:srgbClr>
                  </a:outerShdw>
                </a:effectLst>
              </a:rPr>
              <a:t>AI4EO4AI</a:t>
            </a:r>
          </a:p>
          <a:p>
            <a:pPr eaLnBrk="1" hangingPunct="1">
              <a:lnSpc>
                <a:spcPct val="100000"/>
              </a:lnSpc>
              <a:spcBef>
                <a:spcPct val="0"/>
              </a:spcBef>
              <a:buClrTx/>
              <a:buFontTx/>
              <a:buNone/>
            </a:pPr>
            <a:r>
              <a:rPr lang="mr-IN" altLang="en-US" sz="2800" b="1" dirty="0" smtClean="0">
                <a:solidFill>
                  <a:schemeClr val="bg1"/>
                </a:solidFill>
                <a:effectLst>
                  <a:outerShdw blurRad="38100" dist="38100" dir="2700000" algn="tl">
                    <a:srgbClr val="000000">
                      <a:alpha val="43137"/>
                    </a:srgbClr>
                  </a:outerShdw>
                </a:effectLst>
              </a:rPr>
              <a:t>…</a:t>
            </a:r>
            <a:r>
              <a:rPr lang="en-US" altLang="en-US" sz="2800" b="1" dirty="0" smtClean="0">
                <a:solidFill>
                  <a:schemeClr val="bg1"/>
                </a:solidFill>
                <a:effectLst>
                  <a:outerShdw blurRad="38100" dist="38100" dir="2700000" algn="tl">
                    <a:srgbClr val="000000">
                      <a:alpha val="43137"/>
                    </a:srgbClr>
                  </a:outerShdw>
                </a:effectLst>
              </a:rPr>
              <a:t> a</a:t>
            </a:r>
            <a:r>
              <a:rPr lang="en-GB" altLang="en-US" sz="2800" b="1" dirty="0" err="1" smtClean="0">
                <a:solidFill>
                  <a:schemeClr val="bg1"/>
                </a:solidFill>
                <a:effectLst>
                  <a:outerShdw blurRad="38100" dist="38100" dir="2700000" algn="tl">
                    <a:srgbClr val="000000">
                      <a:alpha val="43137"/>
                    </a:srgbClr>
                  </a:outerShdw>
                </a:effectLst>
              </a:rPr>
              <a:t>nd</a:t>
            </a:r>
            <a:r>
              <a:rPr lang="en-GB" altLang="en-US" sz="2800" b="1" dirty="0" smtClean="0">
                <a:solidFill>
                  <a:schemeClr val="bg1"/>
                </a:solidFill>
                <a:effectLst>
                  <a:outerShdw blurRad="38100" dist="38100" dir="2700000" algn="tl">
                    <a:srgbClr val="000000">
                      <a:alpha val="43137"/>
                    </a:srgbClr>
                  </a:outerShdw>
                </a:effectLst>
              </a:rPr>
              <a:t> what we learned from Climate Informatics</a:t>
            </a:r>
            <a:endParaRPr lang="en-GB" altLang="en-US" sz="2800" b="1" dirty="0">
              <a:solidFill>
                <a:schemeClr val="bg1"/>
              </a:solidFill>
              <a:effectLst>
                <a:outerShdw blurRad="38100" dist="38100" dir="2700000" algn="tl">
                  <a:srgbClr val="000000">
                    <a:alpha val="43137"/>
                  </a:srgbClr>
                </a:outerShdw>
              </a:effectLst>
            </a:endParaRPr>
          </a:p>
        </p:txBody>
      </p:sp>
      <p:sp>
        <p:nvSpPr>
          <p:cNvPr id="34819" name="TextBox 5"/>
          <p:cNvSpPr txBox="1">
            <a:spLocks noChangeArrowheads="1"/>
          </p:cNvSpPr>
          <p:nvPr/>
        </p:nvSpPr>
        <p:spPr bwMode="auto">
          <a:xfrm>
            <a:off x="614363" y="2365375"/>
            <a:ext cx="8356135" cy="1823576"/>
          </a:xfrm>
          <a:prstGeom prst="rect">
            <a:avLst/>
          </a:prstGeom>
          <a:noFill/>
          <a:ln>
            <a:noFill/>
          </a:ln>
          <a:extLst/>
        </p:spPr>
        <p:txBody>
          <a:bodyPr wrap="square">
            <a:spAutoFit/>
          </a:bodyPr>
          <a:lstStyle>
            <a:lvl1pPr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MS PGothic" pitchFamily="34" charset="-128"/>
                <a:cs typeface="Verdana"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9pPr>
          </a:lstStyle>
          <a:p>
            <a:pPr eaLnBrk="1" hangingPunct="1">
              <a:lnSpc>
                <a:spcPct val="100000"/>
              </a:lnSpc>
              <a:spcBef>
                <a:spcPct val="0"/>
              </a:spcBef>
              <a:buClrTx/>
              <a:buFontTx/>
              <a:buNone/>
            </a:pPr>
            <a:r>
              <a:rPr lang="en-GB" altLang="en-US" sz="1800" dirty="0">
                <a:solidFill>
                  <a:schemeClr val="bg1"/>
                </a:solidFill>
                <a:effectLst>
                  <a:outerShdw blurRad="38100" dist="38100" dir="2700000" algn="tl">
                    <a:srgbClr val="000000">
                      <a:alpha val="43137"/>
                    </a:srgbClr>
                  </a:outerShdw>
                </a:effectLst>
              </a:rPr>
              <a:t>A presentation to </a:t>
            </a:r>
            <a:r>
              <a:rPr lang="en-GB" altLang="en-US" sz="1800" dirty="0" smtClean="0">
                <a:solidFill>
                  <a:schemeClr val="bg1"/>
                </a:solidFill>
                <a:effectLst>
                  <a:outerShdw blurRad="38100" dist="38100" dir="2700000" algn="tl">
                    <a:srgbClr val="000000">
                      <a:alpha val="43137"/>
                    </a:srgbClr>
                  </a:outerShdw>
                </a:effectLst>
              </a:rPr>
              <a:t>CEOS WGISS #47</a:t>
            </a:r>
            <a:endParaRPr lang="en-GB" altLang="en-US" sz="1800" dirty="0">
              <a:solidFill>
                <a:schemeClr val="bg1"/>
              </a:solidFill>
              <a:effectLst>
                <a:outerShdw blurRad="38100" dist="38100" dir="2700000" algn="tl">
                  <a:srgbClr val="000000">
                    <a:alpha val="43137"/>
                  </a:srgbClr>
                </a:outerShdw>
              </a:effectLst>
            </a:endParaRPr>
          </a:p>
          <a:p>
            <a:pPr eaLnBrk="1" hangingPunct="1">
              <a:lnSpc>
                <a:spcPct val="100000"/>
              </a:lnSpc>
              <a:spcBef>
                <a:spcPct val="0"/>
              </a:spcBef>
              <a:buClrTx/>
              <a:buFontTx/>
              <a:buNone/>
            </a:pPr>
            <a:r>
              <a:rPr lang="en-GB" altLang="en-US" sz="1800" dirty="0" smtClean="0">
                <a:solidFill>
                  <a:schemeClr val="bg1"/>
                </a:solidFill>
                <a:effectLst>
                  <a:outerShdw blurRad="38100" dist="38100" dir="2700000" algn="tl">
                    <a:srgbClr val="000000">
                      <a:alpha val="43137"/>
                    </a:srgbClr>
                  </a:outerShdw>
                </a:effectLst>
              </a:rPr>
              <a:t>2 May 2019</a:t>
            </a:r>
            <a:endParaRPr lang="en-GB" altLang="en-US" sz="1800" dirty="0">
              <a:solidFill>
                <a:schemeClr val="bg1"/>
              </a:solidFill>
              <a:effectLst>
                <a:outerShdw blurRad="38100" dist="38100" dir="2700000" algn="tl">
                  <a:srgbClr val="000000">
                    <a:alpha val="43137"/>
                  </a:srgbClr>
                </a:outerShdw>
              </a:effectLst>
            </a:endParaRPr>
          </a:p>
          <a:p>
            <a:pPr eaLnBrk="1" hangingPunct="1">
              <a:lnSpc>
                <a:spcPct val="100000"/>
              </a:lnSpc>
              <a:spcBef>
                <a:spcPct val="0"/>
              </a:spcBef>
              <a:buClrTx/>
              <a:buFontTx/>
              <a:buNone/>
            </a:pPr>
            <a:endParaRPr lang="en-GB" altLang="en-US" sz="1800" dirty="0">
              <a:solidFill>
                <a:schemeClr val="bg1"/>
              </a:solidFill>
              <a:effectLst>
                <a:outerShdw blurRad="38100" dist="38100" dir="2700000" algn="tl">
                  <a:srgbClr val="000000">
                    <a:alpha val="43137"/>
                  </a:srgbClr>
                </a:outerShdw>
              </a:effectLst>
            </a:endParaRPr>
          </a:p>
          <a:p>
            <a:pPr eaLnBrk="1" hangingPunct="1">
              <a:lnSpc>
                <a:spcPct val="100000"/>
              </a:lnSpc>
              <a:spcBef>
                <a:spcPct val="0"/>
              </a:spcBef>
              <a:buClrTx/>
              <a:buFontTx/>
              <a:buNone/>
            </a:pPr>
            <a:r>
              <a:rPr lang="en-GB" sz="1800" b="1" dirty="0" err="1">
                <a:solidFill>
                  <a:schemeClr val="bg1"/>
                </a:solidFill>
                <a:effectLst>
                  <a:outerShdw blurRad="38100" dist="38100" dir="2700000" algn="tl">
                    <a:srgbClr val="000000">
                      <a:alpha val="43137"/>
                    </a:srgbClr>
                  </a:outerShdw>
                </a:effectLst>
              </a:rPr>
              <a:t>Sveinung</a:t>
            </a:r>
            <a:r>
              <a:rPr lang="en-GB" sz="1800" b="1" dirty="0">
                <a:solidFill>
                  <a:schemeClr val="bg1"/>
                </a:solidFill>
                <a:effectLst>
                  <a:outerShdw blurRad="38100" dist="38100" dir="2700000" algn="tl">
                    <a:srgbClr val="000000">
                      <a:alpha val="43137"/>
                    </a:srgbClr>
                  </a:outerShdw>
                </a:effectLst>
              </a:rPr>
              <a:t> </a:t>
            </a:r>
            <a:r>
              <a:rPr lang="en-GB" sz="1800" b="1" dirty="0" err="1" smtClean="0">
                <a:solidFill>
                  <a:schemeClr val="bg1"/>
                </a:solidFill>
                <a:effectLst>
                  <a:outerShdw blurRad="38100" dist="38100" dir="2700000" algn="tl">
                    <a:srgbClr val="000000">
                      <a:alpha val="43137"/>
                    </a:srgbClr>
                  </a:outerShdw>
                </a:effectLst>
              </a:rPr>
              <a:t>Loekken</a:t>
            </a:r>
            <a:endParaRPr lang="en-GB" altLang="en-US" sz="1800" b="1" dirty="0">
              <a:solidFill>
                <a:schemeClr val="bg1"/>
              </a:solidFill>
              <a:effectLst>
                <a:outerShdw blurRad="38100" dist="38100" dir="2700000" algn="tl">
                  <a:srgbClr val="000000">
                    <a:alpha val="43137"/>
                  </a:srgbClr>
                </a:outerShdw>
              </a:effectLst>
            </a:endParaRPr>
          </a:p>
          <a:p>
            <a:pPr eaLnBrk="1" hangingPunct="1">
              <a:lnSpc>
                <a:spcPct val="100000"/>
              </a:lnSpc>
              <a:spcBef>
                <a:spcPct val="25000"/>
              </a:spcBef>
            </a:pPr>
            <a:r>
              <a:rPr lang="el-GR" sz="1800" dirty="0">
                <a:solidFill>
                  <a:schemeClr val="bg1"/>
                </a:solidFill>
                <a:effectLst>
                  <a:outerShdw blurRad="38100" dist="38100" dir="2700000" algn="tl">
                    <a:srgbClr val="000000">
                      <a:alpha val="43137"/>
                    </a:srgbClr>
                  </a:outerShdw>
                </a:effectLst>
              </a:rPr>
              <a:t>Φ-</a:t>
            </a:r>
            <a:r>
              <a:rPr lang="en-US" sz="1800" dirty="0">
                <a:solidFill>
                  <a:schemeClr val="bg1"/>
                </a:solidFill>
                <a:effectLst>
                  <a:outerShdw blurRad="38100" dist="38100" dir="2700000" algn="tl">
                    <a:srgbClr val="000000">
                      <a:alpha val="43137"/>
                    </a:srgbClr>
                  </a:outerShdw>
                </a:effectLst>
              </a:rPr>
              <a:t>Lab, Future Systems Department,</a:t>
            </a:r>
            <a:br>
              <a:rPr lang="en-US" sz="1800" dirty="0">
                <a:solidFill>
                  <a:schemeClr val="bg1"/>
                </a:solidFill>
                <a:effectLst>
                  <a:outerShdw blurRad="38100" dist="38100" dir="2700000" algn="tl">
                    <a:srgbClr val="000000">
                      <a:alpha val="43137"/>
                    </a:srgbClr>
                  </a:outerShdw>
                </a:effectLst>
              </a:rPr>
            </a:br>
            <a:r>
              <a:rPr lang="en-US" sz="1800" dirty="0">
                <a:solidFill>
                  <a:schemeClr val="bg1"/>
                </a:solidFill>
                <a:effectLst>
                  <a:outerShdw blurRad="38100" dist="38100" dir="2700000" algn="tl">
                    <a:srgbClr val="000000">
                      <a:alpha val="43137"/>
                    </a:srgbClr>
                  </a:outerShdw>
                </a:effectLst>
              </a:rPr>
              <a:t>Directorate of Earth Observation </a:t>
            </a:r>
            <a:r>
              <a:rPr lang="en-US" sz="1800" dirty="0" err="1">
                <a:solidFill>
                  <a:schemeClr val="bg1"/>
                </a:solidFill>
                <a:effectLst>
                  <a:outerShdw blurRad="38100" dist="38100" dir="2700000" algn="tl">
                    <a:srgbClr val="000000">
                      <a:alpha val="43137"/>
                    </a:srgbClr>
                  </a:outerShdw>
                </a:effectLst>
              </a:rPr>
              <a:t>Programmes</a:t>
            </a:r>
            <a:r>
              <a:rPr lang="en-US" sz="1800" dirty="0">
                <a:solidFill>
                  <a:schemeClr val="bg1"/>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3918487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835124" y="2027847"/>
            <a:ext cx="3006738" cy="1130404"/>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4497" y="-9674"/>
            <a:ext cx="1518556" cy="749810"/>
          </a:xfrm>
          <a:prstGeom prst="rect">
            <a:avLst/>
          </a:prstGeom>
        </p:spPr>
      </p:pic>
      <p:pic>
        <p:nvPicPr>
          <p:cNvPr id="16" name="Picture 4" descr="Afbeeldingsresultaat voor artificial intelligenc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1860" y="-9674"/>
            <a:ext cx="2804746" cy="1920627"/>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extLst/>
        </p:spPr>
      </p:pic>
      <p:sp>
        <p:nvSpPr>
          <p:cNvPr id="3" name="Rectangle 2"/>
          <p:cNvSpPr/>
          <p:nvPr/>
        </p:nvSpPr>
        <p:spPr>
          <a:xfrm>
            <a:off x="68590" y="613303"/>
            <a:ext cx="4655189" cy="4042132"/>
          </a:xfrm>
          <a:prstGeom prst="rect">
            <a:avLst/>
          </a:prstGeom>
        </p:spPr>
        <p:txBody>
          <a:bodyPr wrap="square">
            <a:spAutoFit/>
          </a:bodyPr>
          <a:lstStyle/>
          <a:p>
            <a:pPr marL="0" lvl="1">
              <a:lnSpc>
                <a:spcPct val="150000"/>
              </a:lnSpc>
              <a:spcBef>
                <a:spcPts val="0"/>
              </a:spcBef>
              <a:spcAft>
                <a:spcPts val="500"/>
              </a:spcAft>
            </a:pPr>
            <a:r>
              <a:rPr lang="en-US" sz="1600" b="1" dirty="0" smtClean="0">
                <a:solidFill>
                  <a:srgbClr val="0070C0"/>
                </a:solidFill>
                <a:latin typeface="Verdana"/>
                <a:cs typeface="Verdana"/>
              </a:rPr>
              <a:t>World </a:t>
            </a:r>
            <a:r>
              <a:rPr lang="en-US" sz="1600" b="1" dirty="0">
                <a:solidFill>
                  <a:srgbClr val="0070C0"/>
                </a:solidFill>
                <a:latin typeface="Verdana"/>
                <a:cs typeface="Verdana"/>
              </a:rPr>
              <a:t>economic forum: </a:t>
            </a:r>
            <a:r>
              <a:rPr lang="en-US" sz="1600" b="1" dirty="0" smtClean="0">
                <a:solidFill>
                  <a:srgbClr val="0070C0"/>
                </a:solidFill>
                <a:latin typeface="Verdana"/>
                <a:cs typeface="Verdana"/>
              </a:rPr>
              <a:t>AI </a:t>
            </a:r>
            <a:r>
              <a:rPr lang="en-US" sz="1600" b="1" dirty="0">
                <a:solidFill>
                  <a:srgbClr val="0070C0"/>
                </a:solidFill>
                <a:latin typeface="Verdana"/>
                <a:cs typeface="Verdana"/>
              </a:rPr>
              <a:t>is “The new ‘electricity’ fuelling the 4th  Industrial revolution</a:t>
            </a:r>
            <a:r>
              <a:rPr lang="en-US" sz="1600" b="1" dirty="0" smtClean="0">
                <a:solidFill>
                  <a:srgbClr val="0070C0"/>
                </a:solidFill>
                <a:latin typeface="Verdana"/>
                <a:cs typeface="Verdana"/>
              </a:rPr>
              <a:t>”</a:t>
            </a:r>
            <a:endParaRPr lang="en-US" sz="800" dirty="0" smtClean="0">
              <a:latin typeface="Verdana"/>
              <a:cs typeface="Verdana"/>
            </a:endParaRPr>
          </a:p>
          <a:p>
            <a:pPr marL="165475" lvl="1" indent="-171450">
              <a:lnSpc>
                <a:spcPct val="150000"/>
              </a:lnSpc>
              <a:spcBef>
                <a:spcPts val="0"/>
              </a:spcBef>
              <a:spcAft>
                <a:spcPts val="500"/>
              </a:spcAft>
              <a:buFont typeface="Arial" panose="020B0604020202020204" pitchFamily="34" charset="0"/>
              <a:buChar char="•"/>
            </a:pPr>
            <a:r>
              <a:rPr lang="en-US" sz="1600" dirty="0" smtClean="0">
                <a:solidFill>
                  <a:schemeClr val="bg2"/>
                </a:solidFill>
                <a:latin typeface="Verdana"/>
                <a:cs typeface="Verdana"/>
              </a:rPr>
              <a:t>ML technology: AI-winters </a:t>
            </a:r>
            <a:r>
              <a:rPr lang="en-US" sz="1600" dirty="0">
                <a:solidFill>
                  <a:schemeClr val="bg2"/>
                </a:solidFill>
                <a:latin typeface="Verdana"/>
                <a:cs typeface="Verdana"/>
              </a:rPr>
              <a:t>to everyday use: 2010 + and </a:t>
            </a:r>
            <a:r>
              <a:rPr lang="en-US" sz="1600" dirty="0" err="1" smtClean="0">
                <a:solidFill>
                  <a:schemeClr val="bg2"/>
                </a:solidFill>
                <a:latin typeface="Verdana"/>
                <a:cs typeface="Verdana"/>
              </a:rPr>
              <a:t>imagenet</a:t>
            </a:r>
            <a:r>
              <a:rPr lang="en-US" sz="1600" dirty="0">
                <a:solidFill>
                  <a:schemeClr val="bg2"/>
                </a:solidFill>
                <a:latin typeface="Verdana"/>
                <a:cs typeface="Verdana"/>
              </a:rPr>
              <a:t> </a:t>
            </a:r>
            <a:r>
              <a:rPr lang="mr-IN" sz="1600" dirty="0" smtClean="0">
                <a:solidFill>
                  <a:schemeClr val="bg2"/>
                </a:solidFill>
                <a:latin typeface="Verdana"/>
                <a:cs typeface="Verdana"/>
              </a:rPr>
              <a:t>…</a:t>
            </a:r>
            <a:endParaRPr lang="en-US" sz="1600" dirty="0">
              <a:solidFill>
                <a:schemeClr val="bg2"/>
              </a:solidFill>
              <a:latin typeface="Verdana"/>
              <a:cs typeface="Verdana"/>
            </a:endParaRPr>
          </a:p>
          <a:p>
            <a:pPr marL="165475" lvl="1" indent="-171450">
              <a:lnSpc>
                <a:spcPct val="150000"/>
              </a:lnSpc>
              <a:spcBef>
                <a:spcPts val="0"/>
              </a:spcBef>
              <a:spcAft>
                <a:spcPts val="500"/>
              </a:spcAft>
              <a:buFont typeface="Arial" panose="020B0604020202020204" pitchFamily="34" charset="0"/>
              <a:buChar char="•"/>
            </a:pPr>
            <a:r>
              <a:rPr lang="en-US" sz="1600" dirty="0" smtClean="0">
                <a:solidFill>
                  <a:schemeClr val="bg2"/>
                </a:solidFill>
                <a:latin typeface="Verdana"/>
                <a:cs typeface="Verdana"/>
              </a:rPr>
              <a:t>A policy area of great societal and economic importance </a:t>
            </a:r>
          </a:p>
          <a:p>
            <a:pPr marL="0" lvl="1">
              <a:lnSpc>
                <a:spcPct val="150000"/>
              </a:lnSpc>
              <a:spcBef>
                <a:spcPts val="0"/>
              </a:spcBef>
              <a:spcAft>
                <a:spcPts val="500"/>
              </a:spcAft>
            </a:pPr>
            <a:r>
              <a:rPr lang="en-US" sz="1600" b="1" dirty="0" smtClean="0">
                <a:solidFill>
                  <a:srgbClr val="0070C0"/>
                </a:solidFill>
                <a:latin typeface="Verdana"/>
                <a:cs typeface="Verdana"/>
              </a:rPr>
              <a:t>AI dependents </a:t>
            </a:r>
            <a:r>
              <a:rPr lang="en-US" sz="1600" b="1" dirty="0">
                <a:solidFill>
                  <a:srgbClr val="0070C0"/>
                </a:solidFill>
                <a:latin typeface="Verdana"/>
                <a:cs typeface="Verdana"/>
              </a:rPr>
              <a:t>on the availability of </a:t>
            </a:r>
            <a:r>
              <a:rPr lang="en-US" sz="1600" b="1" dirty="0" smtClean="0">
                <a:solidFill>
                  <a:srgbClr val="0070C0"/>
                </a:solidFill>
                <a:latin typeface="Verdana"/>
                <a:cs typeface="Verdana"/>
              </a:rPr>
              <a:t>data</a:t>
            </a:r>
            <a:endParaRPr lang="en-US" sz="1600" b="1" dirty="0">
              <a:solidFill>
                <a:srgbClr val="0070C0"/>
              </a:solidFill>
              <a:latin typeface="Verdana"/>
              <a:cs typeface="Verdana"/>
            </a:endParaRPr>
          </a:p>
          <a:p>
            <a:pPr marL="165475" lvl="1" indent="-171450">
              <a:lnSpc>
                <a:spcPct val="150000"/>
              </a:lnSpc>
              <a:spcBef>
                <a:spcPts val="0"/>
              </a:spcBef>
              <a:spcAft>
                <a:spcPts val="500"/>
              </a:spcAft>
              <a:buFont typeface="Arial" panose="020B0604020202020204" pitchFamily="34" charset="0"/>
              <a:buChar char="•"/>
            </a:pPr>
            <a:endParaRPr lang="en-US" sz="1600" dirty="0">
              <a:solidFill>
                <a:schemeClr val="bg2"/>
              </a:solidFill>
              <a:latin typeface="Verdana"/>
              <a:cs typeface="Verdana"/>
            </a:endParaRPr>
          </a:p>
        </p:txBody>
      </p:sp>
      <p:pic>
        <p:nvPicPr>
          <p:cNvPr id="5" name="Picture 4"/>
          <p:cNvPicPr>
            <a:picLocks noChangeAspect="1"/>
          </p:cNvPicPr>
          <p:nvPr/>
        </p:nvPicPr>
        <p:blipFill>
          <a:blip r:embed="rId6"/>
          <a:stretch>
            <a:fillRect/>
          </a:stretch>
        </p:blipFill>
        <p:spPr>
          <a:xfrm>
            <a:off x="4572338" y="2636621"/>
            <a:ext cx="2111745" cy="1957338"/>
          </a:xfrm>
          <a:prstGeom prst="rect">
            <a:avLst/>
          </a:prstGeom>
        </p:spPr>
      </p:pic>
      <p:sp>
        <p:nvSpPr>
          <p:cNvPr id="9" name="TextBox 8"/>
          <p:cNvSpPr txBox="1"/>
          <p:nvPr/>
        </p:nvSpPr>
        <p:spPr>
          <a:xfrm>
            <a:off x="0" y="4781928"/>
            <a:ext cx="9169400" cy="372687"/>
          </a:xfrm>
          <a:prstGeom prst="rect">
            <a:avLst/>
          </a:prstGeom>
          <a:solidFill>
            <a:srgbClr val="FFFF00"/>
          </a:solidFill>
        </p:spPr>
        <p:txBody>
          <a:bodyPr wrap="square" rtlCol="0">
            <a:spAutoFit/>
          </a:bodyPr>
          <a:lstStyle/>
          <a:p>
            <a:r>
              <a:rPr lang="en-US" b="1" dirty="0">
                <a:latin typeface="Calibri" pitchFamily="34" charset="0"/>
              </a:rPr>
              <a:t>=&gt; </a:t>
            </a:r>
            <a:r>
              <a:rPr lang="en-US" b="1" dirty="0" smtClean="0">
                <a:latin typeface="Calibri" pitchFamily="34" charset="0"/>
              </a:rPr>
              <a:t>EO data not yet driving research in AI</a:t>
            </a:r>
            <a:endParaRPr lang="en-US" b="1" dirty="0">
              <a:latin typeface="Calibri" pitchFamily="34" charset="0"/>
            </a:endParaRPr>
          </a:p>
        </p:txBody>
      </p:sp>
      <p:pic>
        <p:nvPicPr>
          <p:cNvPr id="4" name="Picture 3"/>
          <p:cNvPicPr>
            <a:picLocks noChangeAspect="1"/>
          </p:cNvPicPr>
          <p:nvPr/>
        </p:nvPicPr>
        <p:blipFill>
          <a:blip r:embed="rId7"/>
          <a:stretch>
            <a:fillRect/>
          </a:stretch>
        </p:blipFill>
        <p:spPr>
          <a:xfrm>
            <a:off x="4942328" y="1994726"/>
            <a:ext cx="2366429" cy="1515771"/>
          </a:xfrm>
          <a:prstGeom prst="rect">
            <a:avLst/>
          </a:prstGeom>
        </p:spPr>
      </p:pic>
      <p:sp>
        <p:nvSpPr>
          <p:cNvPr id="8" name="TextBox 7"/>
          <p:cNvSpPr txBox="1"/>
          <p:nvPr/>
        </p:nvSpPr>
        <p:spPr>
          <a:xfrm>
            <a:off x="94741" y="1677689"/>
            <a:ext cx="3517310" cy="169277"/>
          </a:xfrm>
          <a:prstGeom prst="rect">
            <a:avLst/>
          </a:prstGeom>
          <a:noFill/>
        </p:spPr>
        <p:txBody>
          <a:bodyPr wrap="none" rtlCol="0">
            <a:spAutoFit/>
          </a:bodyPr>
          <a:lstStyle/>
          <a:p>
            <a:r>
              <a:rPr lang="en-US" sz="500" dirty="0" smtClean="0">
                <a:latin typeface="Verdana"/>
                <a:cs typeface="Verdana"/>
              </a:rPr>
              <a:t>- http</a:t>
            </a:r>
            <a:r>
              <a:rPr lang="en-US" sz="500" dirty="0">
                <a:latin typeface="Verdana"/>
                <a:cs typeface="Verdana"/>
              </a:rPr>
              <a:t>://</a:t>
            </a:r>
            <a:r>
              <a:rPr lang="en-US" sz="500" dirty="0" err="1">
                <a:latin typeface="Verdana"/>
                <a:cs typeface="Verdana"/>
              </a:rPr>
              <a:t>reports.weforum.org</a:t>
            </a:r>
            <a:r>
              <a:rPr lang="en-US" sz="500" dirty="0">
                <a:latin typeface="Verdana"/>
                <a:cs typeface="Verdana"/>
              </a:rPr>
              <a:t>/digital-transformation/artificial-intelligence-improving-man-with-machine</a:t>
            </a:r>
            <a:endParaRPr lang="en-US" sz="500" dirty="0"/>
          </a:p>
        </p:txBody>
      </p:sp>
      <p:pic>
        <p:nvPicPr>
          <p:cNvPr id="10" name="Picture 9"/>
          <p:cNvPicPr>
            <a:picLocks noChangeAspect="1"/>
          </p:cNvPicPr>
          <p:nvPr/>
        </p:nvPicPr>
        <p:blipFill>
          <a:blip r:embed="rId8"/>
          <a:stretch>
            <a:fillRect/>
          </a:stretch>
        </p:blipFill>
        <p:spPr>
          <a:xfrm>
            <a:off x="4874820" y="853984"/>
            <a:ext cx="2642496" cy="1040749"/>
          </a:xfrm>
          <a:prstGeom prst="rect">
            <a:avLst/>
          </a:prstGeom>
        </p:spPr>
      </p:pic>
      <p:pic>
        <p:nvPicPr>
          <p:cNvPr id="11" name="Picture 10"/>
          <p:cNvPicPr>
            <a:picLocks noChangeAspect="1"/>
          </p:cNvPicPr>
          <p:nvPr/>
        </p:nvPicPr>
        <p:blipFill>
          <a:blip r:embed="rId9"/>
          <a:stretch>
            <a:fillRect/>
          </a:stretch>
        </p:blipFill>
        <p:spPr>
          <a:xfrm>
            <a:off x="6486398" y="1603734"/>
            <a:ext cx="2935728" cy="794125"/>
          </a:xfrm>
          <a:prstGeom prst="rect">
            <a:avLst/>
          </a:prstGeom>
        </p:spPr>
      </p:pic>
      <p:sp>
        <p:nvSpPr>
          <p:cNvPr id="14" name="Title 3"/>
          <p:cNvSpPr txBox="1">
            <a:spLocks/>
          </p:cNvSpPr>
          <p:nvPr/>
        </p:nvSpPr>
        <p:spPr bwMode="auto">
          <a:xfrm>
            <a:off x="143086" y="133761"/>
            <a:ext cx="6077240" cy="461665"/>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GB" altLang="en-US" sz="2400" b="1" dirty="0" smtClean="0"/>
              <a:t>Status 2: EO4AI</a:t>
            </a:r>
            <a:endParaRPr lang="en-GB" altLang="en-US" sz="2400" b="1" kern="1200" dirty="0"/>
          </a:p>
        </p:txBody>
      </p:sp>
    </p:spTree>
    <p:extLst>
      <p:ext uri="{BB962C8B-B14F-4D97-AF65-F5344CB8AC3E}">
        <p14:creationId xmlns:p14="http://schemas.microsoft.com/office/powerpoint/2010/main" val="175048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bwMode="auto">
          <a:xfrm>
            <a:off x="143086" y="133761"/>
            <a:ext cx="7532332" cy="461665"/>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GB" altLang="en-US" sz="2400" b="1" dirty="0" smtClean="0"/>
              <a:t>Do: engage the AI community</a:t>
            </a:r>
            <a:endParaRPr lang="en-GB" altLang="en-US" sz="2400" b="1" kern="1200" dirty="0"/>
          </a:p>
        </p:txBody>
      </p:sp>
      <p:sp>
        <p:nvSpPr>
          <p:cNvPr id="3" name="TextBox 2"/>
          <p:cNvSpPr txBox="1"/>
          <p:nvPr/>
        </p:nvSpPr>
        <p:spPr>
          <a:xfrm>
            <a:off x="5053946" y="3258766"/>
            <a:ext cx="4090054" cy="369332"/>
          </a:xfrm>
          <a:prstGeom prst="rect">
            <a:avLst/>
          </a:prstGeom>
          <a:noFill/>
        </p:spPr>
        <p:txBody>
          <a:bodyPr wrap="square" rtlCol="0">
            <a:spAutoFit/>
          </a:bodyPr>
          <a:lstStyle/>
          <a:p>
            <a:r>
              <a:rPr lang="en-US" dirty="0"/>
              <a:t> </a:t>
            </a:r>
          </a:p>
        </p:txBody>
      </p:sp>
      <p:pic>
        <p:nvPicPr>
          <p:cNvPr id="2" name="Picture 1"/>
          <p:cNvPicPr>
            <a:picLocks noChangeAspect="1"/>
          </p:cNvPicPr>
          <p:nvPr/>
        </p:nvPicPr>
        <p:blipFill>
          <a:blip r:embed="rId3"/>
          <a:stretch>
            <a:fillRect/>
          </a:stretch>
        </p:blipFill>
        <p:spPr>
          <a:xfrm rot="21441659">
            <a:off x="143086" y="700339"/>
            <a:ext cx="6986090" cy="196078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stretch>
            <a:fillRect/>
          </a:stretch>
        </p:blipFill>
        <p:spPr>
          <a:xfrm rot="21383260">
            <a:off x="3731421" y="2785214"/>
            <a:ext cx="4986233" cy="232996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C3437D24-FE57-6145-B492-B0E854C2585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222918">
            <a:off x="463841" y="2938543"/>
            <a:ext cx="2484978" cy="28677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484750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bwMode="auto">
          <a:xfrm>
            <a:off x="143087" y="148185"/>
            <a:ext cx="7906040" cy="892552"/>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GB" altLang="en-US" sz="2400" b="1" dirty="0" smtClean="0"/>
              <a:t>Do: go for impact</a:t>
            </a:r>
            <a:endParaRPr lang="en-GB" altLang="en-US" sz="1400" b="1" dirty="0" smtClean="0"/>
          </a:p>
          <a:p>
            <a:endParaRPr lang="en-GB" altLang="en-US" sz="1400" b="1" dirty="0"/>
          </a:p>
          <a:p>
            <a:r>
              <a:rPr lang="en-GB" altLang="en-US" sz="1400" b="1" dirty="0" smtClean="0"/>
              <a:t>Big data vs. ‘a few good numbers’</a:t>
            </a:r>
            <a:endParaRPr lang="en-GB" altLang="en-US" sz="1400" b="1" kern="1200" dirty="0"/>
          </a:p>
        </p:txBody>
      </p:sp>
      <p:pic>
        <p:nvPicPr>
          <p:cNvPr id="7" name="Picture 6"/>
          <p:cNvPicPr/>
          <p:nvPr/>
        </p:nvPicPr>
        <p:blipFill>
          <a:blip r:embed="rId3"/>
          <a:stretch>
            <a:fillRect/>
          </a:stretch>
        </p:blipFill>
        <p:spPr>
          <a:xfrm>
            <a:off x="4040491" y="2689534"/>
            <a:ext cx="5148242" cy="1745438"/>
          </a:xfrm>
          <a:prstGeom prst="rect">
            <a:avLst/>
          </a:prstGeom>
        </p:spPr>
      </p:pic>
      <p:sp>
        <p:nvSpPr>
          <p:cNvPr id="3" name="TextBox 2"/>
          <p:cNvSpPr txBox="1"/>
          <p:nvPr/>
        </p:nvSpPr>
        <p:spPr>
          <a:xfrm>
            <a:off x="1415527" y="1533513"/>
            <a:ext cx="6312947" cy="430887"/>
          </a:xfrm>
          <a:prstGeom prst="rect">
            <a:avLst/>
          </a:prstGeom>
          <a:noFill/>
          <a:ln w="22225">
            <a:solidFill>
              <a:srgbClr val="FF0000"/>
            </a:solidFill>
          </a:ln>
        </p:spPr>
        <p:txBody>
          <a:bodyPr wrap="none" rtlCol="0">
            <a:spAutoFit/>
          </a:bodyPr>
          <a:lstStyle/>
          <a:p>
            <a:r>
              <a:rPr lang="en-GB" sz="1200" b="1" dirty="0" smtClean="0"/>
              <a:t>“What </a:t>
            </a:r>
            <a:r>
              <a:rPr lang="en-GB" sz="1200" b="1" dirty="0"/>
              <a:t>we’re often looking for is a few good </a:t>
            </a:r>
            <a:r>
              <a:rPr lang="en-GB" sz="1200" b="1" dirty="0" smtClean="0"/>
              <a:t>numbers” </a:t>
            </a:r>
            <a:endParaRPr lang="en-GB" sz="1200" dirty="0"/>
          </a:p>
          <a:p>
            <a:r>
              <a:rPr lang="en-US" sz="1000" dirty="0" smtClean="0"/>
              <a:t>- Paul </a:t>
            </a:r>
            <a:r>
              <a:rPr lang="en-US" sz="1000" dirty="0" err="1" smtClean="0"/>
              <a:t>Romer</a:t>
            </a:r>
            <a:r>
              <a:rPr lang="en-US" sz="1000" dirty="0" smtClean="0"/>
              <a:t>, </a:t>
            </a:r>
            <a:r>
              <a:rPr lang="en-US" sz="1000" dirty="0" err="1" smtClean="0"/>
              <a:t>FutureEO</a:t>
            </a:r>
            <a:r>
              <a:rPr lang="en-US" sz="1000" dirty="0" smtClean="0"/>
              <a:t> conference 2017:</a:t>
            </a:r>
            <a:r>
              <a:rPr lang="en-GB" sz="1000" dirty="0" smtClean="0"/>
              <a:t> </a:t>
            </a:r>
            <a:r>
              <a:rPr lang="en-GB" sz="1000" dirty="0" smtClean="0">
                <a:hlinkClick r:id="rId4"/>
              </a:rPr>
              <a:t>https</a:t>
            </a:r>
            <a:r>
              <a:rPr lang="en-GB" sz="1000" dirty="0">
                <a:hlinkClick r:id="rId4"/>
              </a:rPr>
              <a:t>://bit.ly/2CBM3Td</a:t>
            </a:r>
            <a:r>
              <a:rPr lang="en-GB" sz="1000" dirty="0"/>
              <a:t>, @1:49:30 (approximately) </a:t>
            </a:r>
            <a:endParaRPr lang="en-US" sz="1000" dirty="0"/>
          </a:p>
        </p:txBody>
      </p:sp>
      <p:pic>
        <p:nvPicPr>
          <p:cNvPr id="8" name="Picture 7"/>
          <p:cNvPicPr>
            <a:picLocks noChangeAspect="1"/>
          </p:cNvPicPr>
          <p:nvPr/>
        </p:nvPicPr>
        <p:blipFill>
          <a:blip r:embed="rId5"/>
          <a:stretch>
            <a:fillRect/>
          </a:stretch>
        </p:blipFill>
        <p:spPr>
          <a:xfrm>
            <a:off x="1" y="2481602"/>
            <a:ext cx="3905856" cy="2215603"/>
          </a:xfrm>
          <a:prstGeom prst="rect">
            <a:avLst/>
          </a:prstGeom>
        </p:spPr>
      </p:pic>
      <p:sp>
        <p:nvSpPr>
          <p:cNvPr id="2" name="TextBox 1"/>
          <p:cNvSpPr txBox="1"/>
          <p:nvPr/>
        </p:nvSpPr>
        <p:spPr>
          <a:xfrm>
            <a:off x="1108942" y="2354990"/>
            <a:ext cx="986167" cy="307777"/>
          </a:xfrm>
          <a:prstGeom prst="rect">
            <a:avLst/>
          </a:prstGeom>
          <a:noFill/>
        </p:spPr>
        <p:txBody>
          <a:bodyPr wrap="none" rtlCol="0">
            <a:spAutoFit/>
          </a:bodyPr>
          <a:lstStyle/>
          <a:p>
            <a:r>
              <a:rPr lang="en-US" sz="1400" b="1" dirty="0" smtClean="0">
                <a:solidFill>
                  <a:srgbClr val="FF0000"/>
                </a:solidFill>
              </a:rPr>
              <a:t>Liability</a:t>
            </a:r>
            <a:endParaRPr lang="en-US" sz="1400" b="1" dirty="0">
              <a:solidFill>
                <a:srgbClr val="FF0000"/>
              </a:solidFill>
            </a:endParaRPr>
          </a:p>
        </p:txBody>
      </p:sp>
      <p:sp>
        <p:nvSpPr>
          <p:cNvPr id="9" name="TextBox 8"/>
          <p:cNvSpPr txBox="1"/>
          <p:nvPr/>
        </p:nvSpPr>
        <p:spPr>
          <a:xfrm>
            <a:off x="5692503" y="2354989"/>
            <a:ext cx="736099" cy="307777"/>
          </a:xfrm>
          <a:prstGeom prst="rect">
            <a:avLst/>
          </a:prstGeom>
          <a:noFill/>
        </p:spPr>
        <p:txBody>
          <a:bodyPr wrap="none" rtlCol="0">
            <a:spAutoFit/>
          </a:bodyPr>
          <a:lstStyle/>
          <a:p>
            <a:r>
              <a:rPr lang="en-US" sz="1400" b="1" dirty="0" smtClean="0">
                <a:solidFill>
                  <a:srgbClr val="FF0000"/>
                </a:solidFill>
              </a:rPr>
              <a:t>Asset</a:t>
            </a:r>
            <a:endParaRPr lang="en-US" sz="1400" b="1" dirty="0">
              <a:solidFill>
                <a:srgbClr val="FF0000"/>
              </a:solidFill>
            </a:endParaRPr>
          </a:p>
        </p:txBody>
      </p:sp>
    </p:spTree>
    <p:extLst>
      <p:ext uri="{BB962C8B-B14F-4D97-AF65-F5344CB8AC3E}">
        <p14:creationId xmlns:p14="http://schemas.microsoft.com/office/powerpoint/2010/main" val="2345659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bwMode="auto">
          <a:xfrm>
            <a:off x="143086" y="133761"/>
            <a:ext cx="7532332" cy="461665"/>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GB" altLang="en-US" sz="2400" b="1" dirty="0" smtClean="0"/>
              <a:t>Do: grand </a:t>
            </a:r>
            <a:r>
              <a:rPr lang="en-GB" altLang="en-US" sz="2400" b="1" dirty="0"/>
              <a:t>c</a:t>
            </a:r>
            <a:r>
              <a:rPr lang="en-GB" altLang="en-US" sz="2400" b="1" dirty="0" smtClean="0"/>
              <a:t>hallenges</a:t>
            </a:r>
            <a:endParaRPr lang="en-GB" altLang="en-US" sz="2400" b="1" kern="1200" dirty="0"/>
          </a:p>
        </p:txBody>
      </p:sp>
      <p:pic>
        <p:nvPicPr>
          <p:cNvPr id="11" name="Picture 10"/>
          <p:cNvPicPr>
            <a:picLocks noChangeAspect="1"/>
          </p:cNvPicPr>
          <p:nvPr/>
        </p:nvPicPr>
        <p:blipFill>
          <a:blip r:embed="rId3"/>
          <a:stretch>
            <a:fillRect/>
          </a:stretch>
        </p:blipFill>
        <p:spPr>
          <a:xfrm>
            <a:off x="1547938" y="2847723"/>
            <a:ext cx="3805617" cy="2111111"/>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4"/>
          <a:stretch>
            <a:fillRect/>
          </a:stretch>
        </p:blipFill>
        <p:spPr>
          <a:xfrm>
            <a:off x="5253194" y="679652"/>
            <a:ext cx="3794891" cy="3116766"/>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5"/>
          <a:stretch>
            <a:fillRect/>
          </a:stretch>
        </p:blipFill>
        <p:spPr>
          <a:xfrm>
            <a:off x="143086" y="595426"/>
            <a:ext cx="3362114" cy="2505979"/>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 y="4758779"/>
            <a:ext cx="9144000" cy="400110"/>
          </a:xfrm>
          <a:prstGeom prst="rect">
            <a:avLst/>
          </a:prstGeom>
          <a:solidFill>
            <a:srgbClr val="FFFF00"/>
          </a:solidFill>
        </p:spPr>
        <p:txBody>
          <a:bodyPr wrap="square" rtlCol="0">
            <a:spAutoFit/>
          </a:bodyPr>
          <a:lstStyle/>
          <a:p>
            <a:pPr lvl="0"/>
            <a:r>
              <a:rPr lang="en-US" b="1" dirty="0">
                <a:latin typeface="Calibri" pitchFamily="34" charset="0"/>
              </a:rPr>
              <a:t>=&gt; </a:t>
            </a:r>
            <a:r>
              <a:rPr lang="en-GB" sz="2000" b="1" dirty="0" smtClean="0"/>
              <a:t>Impactful but not necessarily fast</a:t>
            </a:r>
            <a:endParaRPr lang="en-GB" sz="2000" dirty="0"/>
          </a:p>
        </p:txBody>
      </p:sp>
    </p:spTree>
    <p:extLst>
      <p:ext uri="{BB962C8B-B14F-4D97-AF65-F5344CB8AC3E}">
        <p14:creationId xmlns:p14="http://schemas.microsoft.com/office/powerpoint/2010/main" val="67782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1206" y="552340"/>
            <a:ext cx="8914973" cy="3352803"/>
          </a:xfrm>
        </p:spPr>
        <p:txBody>
          <a:bodyPr/>
          <a:lstStyle/>
          <a:p>
            <a:pPr marL="285750" lvl="1" indent="-285750">
              <a:lnSpc>
                <a:spcPct val="150000"/>
              </a:lnSpc>
              <a:spcBef>
                <a:spcPts val="0"/>
              </a:spcBef>
              <a:spcAft>
                <a:spcPts val="500"/>
              </a:spcAft>
              <a:buFont typeface="Arial" charset="0"/>
              <a:buChar char="•"/>
            </a:pPr>
            <a:r>
              <a:rPr lang="en-US" sz="1800" dirty="0"/>
              <a:t>Engage the AI community </a:t>
            </a:r>
          </a:p>
          <a:p>
            <a:pPr marL="285750" lvl="1" indent="-285750">
              <a:lnSpc>
                <a:spcPct val="150000"/>
              </a:lnSpc>
              <a:spcBef>
                <a:spcPts val="0"/>
              </a:spcBef>
              <a:spcAft>
                <a:spcPts val="500"/>
              </a:spcAft>
              <a:buFont typeface="Arial" charset="0"/>
              <a:buChar char="•"/>
            </a:pPr>
            <a:r>
              <a:rPr lang="en-US" sz="1800" dirty="0" smtClean="0"/>
              <a:t>Look </a:t>
            </a:r>
            <a:r>
              <a:rPr lang="en-US" sz="1800" dirty="0"/>
              <a:t>for </a:t>
            </a:r>
            <a:r>
              <a:rPr lang="en-US" sz="1800" dirty="0" smtClean="0"/>
              <a:t>impact</a:t>
            </a:r>
            <a:endParaRPr lang="en-US" sz="1800" dirty="0"/>
          </a:p>
          <a:p>
            <a:pPr marL="883275" lvl="2" indent="-285750">
              <a:lnSpc>
                <a:spcPct val="150000"/>
              </a:lnSpc>
              <a:spcBef>
                <a:spcPts val="0"/>
              </a:spcBef>
              <a:spcAft>
                <a:spcPts val="500"/>
              </a:spcAft>
              <a:buFont typeface="Arial" charset="0"/>
              <a:buChar char="•"/>
            </a:pPr>
            <a:r>
              <a:rPr lang="en-US" sz="1800" dirty="0" smtClean="0"/>
              <a:t>Less Big Data, more ‘good numbers’ </a:t>
            </a:r>
          </a:p>
          <a:p>
            <a:pPr marL="883275" lvl="2" indent="-285750">
              <a:lnSpc>
                <a:spcPct val="150000"/>
              </a:lnSpc>
              <a:spcBef>
                <a:spcPts val="0"/>
              </a:spcBef>
              <a:spcAft>
                <a:spcPts val="500"/>
              </a:spcAft>
              <a:buFont typeface="Arial" charset="0"/>
              <a:buChar char="•"/>
            </a:pPr>
            <a:r>
              <a:rPr lang="en-US" sz="1800" dirty="0" smtClean="0"/>
              <a:t>Be mission driven, address Grand Challenges</a:t>
            </a:r>
          </a:p>
          <a:p>
            <a:pPr marL="883275" lvl="2" indent="-285750">
              <a:lnSpc>
                <a:spcPct val="150000"/>
              </a:lnSpc>
              <a:spcBef>
                <a:spcPts val="0"/>
              </a:spcBef>
              <a:spcAft>
                <a:spcPts val="500"/>
              </a:spcAft>
              <a:buFont typeface="Arial" charset="0"/>
              <a:buChar char="•"/>
            </a:pPr>
            <a:r>
              <a:rPr lang="en-US" sz="1800" dirty="0" smtClean="0"/>
              <a:t>Prepare for 3</a:t>
            </a:r>
            <a:r>
              <a:rPr lang="en-US" sz="1800" baseline="30000" dirty="0" smtClean="0"/>
              <a:t>rd</a:t>
            </a:r>
            <a:r>
              <a:rPr lang="en-US" sz="1800" dirty="0" smtClean="0"/>
              <a:t> wave AI </a:t>
            </a:r>
          </a:p>
          <a:p>
            <a:pPr marL="285750" lvl="1" indent="-285750">
              <a:lnSpc>
                <a:spcPct val="150000"/>
              </a:lnSpc>
              <a:spcBef>
                <a:spcPts val="0"/>
              </a:spcBef>
              <a:spcAft>
                <a:spcPts val="500"/>
              </a:spcAft>
              <a:buFont typeface="Arial" charset="0"/>
              <a:buChar char="•"/>
            </a:pPr>
            <a:r>
              <a:rPr lang="en-US" sz="1800" dirty="0" smtClean="0"/>
              <a:t>And for another time </a:t>
            </a:r>
            <a:r>
              <a:rPr lang="mr-IN" sz="1800" dirty="0" smtClean="0"/>
              <a:t>…</a:t>
            </a:r>
            <a:r>
              <a:rPr lang="en-US" sz="1800" dirty="0" smtClean="0"/>
              <a:t> </a:t>
            </a:r>
            <a:endParaRPr lang="en-US" sz="1800" dirty="0"/>
          </a:p>
          <a:p>
            <a:pPr marL="883275" lvl="2" indent="-285750">
              <a:lnSpc>
                <a:spcPct val="150000"/>
              </a:lnSpc>
              <a:spcBef>
                <a:spcPts val="0"/>
              </a:spcBef>
              <a:spcAft>
                <a:spcPts val="500"/>
              </a:spcAft>
              <a:buFont typeface="Arial" charset="0"/>
              <a:buChar char="•"/>
            </a:pPr>
            <a:r>
              <a:rPr lang="en-US" sz="1800" dirty="0" smtClean="0"/>
              <a:t>Invent, discover, do moonshots, bridge earth sciences and social sciences </a:t>
            </a:r>
          </a:p>
          <a:p>
            <a:pPr marL="883275" lvl="2" indent="-285750">
              <a:lnSpc>
                <a:spcPct val="150000"/>
              </a:lnSpc>
              <a:spcBef>
                <a:spcPts val="0"/>
              </a:spcBef>
              <a:spcAft>
                <a:spcPts val="500"/>
              </a:spcAft>
              <a:buFont typeface="Arial" charset="0"/>
              <a:buChar char="•"/>
            </a:pPr>
            <a:r>
              <a:rPr lang="en-US" sz="1800" dirty="0" smtClean="0"/>
              <a:t>Don’t forget the basics </a:t>
            </a:r>
            <a:r>
              <a:rPr lang="mr-IN" sz="1800" dirty="0" smtClean="0"/>
              <a:t>…</a:t>
            </a:r>
            <a:r>
              <a:rPr lang="en-US" sz="1800" dirty="0" smtClean="0"/>
              <a:t> </a:t>
            </a:r>
          </a:p>
          <a:p>
            <a:pPr marL="883275" lvl="2" indent="-285750">
              <a:lnSpc>
                <a:spcPct val="150000"/>
              </a:lnSpc>
              <a:spcBef>
                <a:spcPts val="0"/>
              </a:spcBef>
              <a:spcAft>
                <a:spcPts val="500"/>
              </a:spcAft>
              <a:buFont typeface="Arial" charset="0"/>
              <a:buChar char="•"/>
            </a:pPr>
            <a:endParaRPr lang="en-US" sz="1800" dirty="0"/>
          </a:p>
          <a:p>
            <a:pPr marL="883275" lvl="2" indent="-285750">
              <a:lnSpc>
                <a:spcPct val="150000"/>
              </a:lnSpc>
              <a:spcBef>
                <a:spcPts val="0"/>
              </a:spcBef>
              <a:spcAft>
                <a:spcPts val="500"/>
              </a:spcAft>
              <a:buFont typeface="Arial" charset="0"/>
              <a:buChar char="•"/>
            </a:pPr>
            <a:endParaRPr lang="en-US" sz="1800" dirty="0" smtClean="0"/>
          </a:p>
          <a:p>
            <a:pPr marL="597525" lvl="2">
              <a:lnSpc>
                <a:spcPct val="150000"/>
              </a:lnSpc>
              <a:spcBef>
                <a:spcPts val="0"/>
              </a:spcBef>
              <a:spcAft>
                <a:spcPts val="500"/>
              </a:spcAft>
            </a:pPr>
            <a:endParaRPr lang="en-US" sz="1800" dirty="0" smtClean="0"/>
          </a:p>
          <a:p>
            <a:pPr marL="285750" lvl="1" indent="-285750">
              <a:lnSpc>
                <a:spcPct val="150000"/>
              </a:lnSpc>
              <a:spcBef>
                <a:spcPts val="0"/>
              </a:spcBef>
              <a:spcAft>
                <a:spcPts val="500"/>
              </a:spcAft>
              <a:buFont typeface="Arial" charset="0"/>
              <a:buChar char="•"/>
            </a:pPr>
            <a:endParaRPr lang="en-US" sz="1800" dirty="0" smtClean="0"/>
          </a:p>
        </p:txBody>
      </p:sp>
      <p:sp>
        <p:nvSpPr>
          <p:cNvPr id="4" name="Title 3"/>
          <p:cNvSpPr txBox="1">
            <a:spLocks/>
          </p:cNvSpPr>
          <p:nvPr/>
        </p:nvSpPr>
        <p:spPr bwMode="auto">
          <a:xfrm>
            <a:off x="143086" y="133761"/>
            <a:ext cx="7532332" cy="461665"/>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GB" altLang="en-US" sz="2400" b="1" dirty="0" smtClean="0"/>
              <a:t>The long way to uptake and impact</a:t>
            </a:r>
            <a:endParaRPr lang="en-GB" altLang="en-US" sz="2400" b="1" kern="1200" dirty="0"/>
          </a:p>
        </p:txBody>
      </p:sp>
    </p:spTree>
    <p:extLst>
      <p:ext uri="{BB962C8B-B14F-4D97-AF65-F5344CB8AC3E}">
        <p14:creationId xmlns:p14="http://schemas.microsoft.com/office/powerpoint/2010/main" val="15213713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6" name="Text Box 34"/>
          <p:cNvSpPr txBox="1">
            <a:spLocks noGrp="1"/>
          </p:cNvSpPr>
          <p:nvPr>
            <p:ph type="sldNum" sz="quarter" idx="2"/>
          </p:nvPr>
        </p:nvSpPr>
        <p:spPr>
          <a:xfrm>
            <a:off x="8874941" y="4580703"/>
            <a:ext cx="125872" cy="114300"/>
          </a:xfrm>
          <a:prstGeom prst="rect">
            <a:avLst/>
          </a:prstGeom>
          <a:extLst>
            <a:ext uri="{C572A759-6A51-4108-AA02-DFA0A04FC94B}">
              <ma14:wrappingTextBoxFlag xmlns:ma14="http://schemas.microsoft.com/office/mac/drawingml/2011/main" xmlns="" val="1"/>
            </a:ext>
          </a:extLst>
        </p:spPr>
        <p:txBody>
          <a:bodyPr/>
          <a:lstStyle>
            <a:lvl1pPr algn="r">
              <a:spcBef>
                <a:spcPts val="450"/>
              </a:spcBef>
              <a:defRPr sz="750">
                <a:solidFill>
                  <a:srgbClr val="4D4F53"/>
                </a:solidFill>
              </a:defRPr>
            </a:lvl1pPr>
          </a:lstStyle>
          <a:p>
            <a:fld id="{86CB4B4D-7CA3-9044-876B-883B54F8677D}" type="slidenum">
              <a:t>15</a:t>
            </a:fld>
            <a:endParaRPr/>
          </a:p>
        </p:txBody>
      </p:sp>
      <p:pic>
        <p:nvPicPr>
          <p:cNvPr id="2127" name="Screen Shot 2019-03-20 at 16.55.17 PM.png" descr="Screen Shot 2019-03-20 at 16.55.17 PM.png"/>
          <p:cNvPicPr>
            <a:picLocks noChangeAspect="1"/>
          </p:cNvPicPr>
          <p:nvPr/>
        </p:nvPicPr>
        <p:blipFill>
          <a:blip r:embed="rId2">
            <a:extLst/>
          </a:blip>
          <a:stretch>
            <a:fillRect/>
          </a:stretch>
        </p:blipFill>
        <p:spPr>
          <a:xfrm>
            <a:off x="274343" y="596490"/>
            <a:ext cx="8043431" cy="3558036"/>
          </a:xfrm>
          <a:prstGeom prst="rect">
            <a:avLst/>
          </a:prstGeom>
          <a:ln w="12700">
            <a:miter lim="400000"/>
          </a:ln>
        </p:spPr>
      </p:pic>
    </p:spTree>
    <p:extLst>
      <p:ext uri="{BB962C8B-B14F-4D97-AF65-F5344CB8AC3E}">
        <p14:creationId xmlns:p14="http://schemas.microsoft.com/office/powerpoint/2010/main" val="1172852155"/>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bwMode="auto">
          <a:xfrm>
            <a:off x="4847193" y="895943"/>
            <a:ext cx="4463716" cy="83099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GB" altLang="en-US" sz="2400" b="1" dirty="0" smtClean="0"/>
              <a:t>Where were we</a:t>
            </a:r>
            <a:r>
              <a:rPr lang="en-US" altLang="en-US" sz="2400" b="1" dirty="0" smtClean="0"/>
              <a:t>?</a:t>
            </a:r>
          </a:p>
          <a:p>
            <a:pPr marL="342900" indent="-342900">
              <a:buFontTx/>
              <a:buChar char="-"/>
            </a:pPr>
            <a:r>
              <a:rPr lang="en-US" altLang="en-US" sz="2400" b="1" dirty="0"/>
              <a:t>t</a:t>
            </a:r>
            <a:r>
              <a:rPr lang="en-US" altLang="en-US" sz="2400" b="1" dirty="0" smtClean="0"/>
              <a:t>he perfect storm </a:t>
            </a:r>
            <a:r>
              <a:rPr lang="mr-IN" altLang="en-US" sz="2400" b="1" dirty="0" smtClean="0"/>
              <a:t>…</a:t>
            </a:r>
            <a:r>
              <a:rPr lang="en-US" altLang="en-US" sz="2400" b="1" dirty="0" smtClean="0"/>
              <a:t> </a:t>
            </a:r>
          </a:p>
        </p:txBody>
      </p:sp>
      <p:pic>
        <p:nvPicPr>
          <p:cNvPr id="3" name="Picture 2"/>
          <p:cNvPicPr>
            <a:picLocks noChangeAspect="1"/>
          </p:cNvPicPr>
          <p:nvPr/>
        </p:nvPicPr>
        <p:blipFill>
          <a:blip r:embed="rId3"/>
          <a:stretch>
            <a:fillRect/>
          </a:stretch>
        </p:blipFill>
        <p:spPr>
          <a:xfrm>
            <a:off x="4502708" y="2406459"/>
            <a:ext cx="4699558" cy="2574758"/>
          </a:xfrm>
          <a:prstGeom prst="rect">
            <a:avLst/>
          </a:prstGeom>
        </p:spPr>
      </p:pic>
      <p:pic>
        <p:nvPicPr>
          <p:cNvPr id="8" name="Picture 7"/>
          <p:cNvPicPr>
            <a:picLocks noChangeAspect="1"/>
          </p:cNvPicPr>
          <p:nvPr/>
        </p:nvPicPr>
        <p:blipFill>
          <a:blip r:embed="rId4"/>
          <a:stretch>
            <a:fillRect/>
          </a:stretch>
        </p:blipFill>
        <p:spPr>
          <a:xfrm>
            <a:off x="0" y="2622883"/>
            <a:ext cx="4502708" cy="2516219"/>
          </a:xfrm>
          <a:prstGeom prst="rect">
            <a:avLst/>
          </a:prstGeom>
        </p:spPr>
      </p:pic>
      <p:pic>
        <p:nvPicPr>
          <p:cNvPr id="2" name="Picture 1"/>
          <p:cNvPicPr>
            <a:picLocks noChangeAspect="1"/>
          </p:cNvPicPr>
          <p:nvPr/>
        </p:nvPicPr>
        <p:blipFill>
          <a:blip r:embed="rId5"/>
          <a:stretch>
            <a:fillRect/>
          </a:stretch>
        </p:blipFill>
        <p:spPr>
          <a:xfrm>
            <a:off x="0" y="-1"/>
            <a:ext cx="4495634" cy="2622884"/>
          </a:xfrm>
          <a:prstGeom prst="rect">
            <a:avLst/>
          </a:prstGeom>
        </p:spPr>
      </p:pic>
      <p:sp>
        <p:nvSpPr>
          <p:cNvPr id="9" name="TextBox 8"/>
          <p:cNvSpPr txBox="1"/>
          <p:nvPr/>
        </p:nvSpPr>
        <p:spPr>
          <a:xfrm>
            <a:off x="0" y="4764793"/>
            <a:ext cx="9144000" cy="384721"/>
          </a:xfrm>
          <a:prstGeom prst="rect">
            <a:avLst/>
          </a:prstGeom>
          <a:solidFill>
            <a:srgbClr val="FFFF00"/>
          </a:solidFill>
        </p:spPr>
        <p:txBody>
          <a:bodyPr wrap="square" rtlCol="0">
            <a:spAutoFit/>
          </a:bodyPr>
          <a:lstStyle/>
          <a:p>
            <a:r>
              <a:rPr lang="en-US" b="1" dirty="0">
                <a:latin typeface="Calibri" pitchFamily="34" charset="0"/>
              </a:rPr>
              <a:t>=&gt; </a:t>
            </a:r>
            <a:r>
              <a:rPr lang="en-US" b="1" dirty="0" smtClean="0">
                <a:latin typeface="Calibri" pitchFamily="34" charset="0"/>
              </a:rPr>
              <a:t>The 4</a:t>
            </a:r>
            <a:r>
              <a:rPr lang="en-US" b="1" baseline="30000" dirty="0" smtClean="0">
                <a:latin typeface="Calibri" pitchFamily="34" charset="0"/>
              </a:rPr>
              <a:t>th</a:t>
            </a:r>
            <a:r>
              <a:rPr lang="en-US" b="1" dirty="0" smtClean="0">
                <a:latin typeface="Calibri" pitchFamily="34" charset="0"/>
              </a:rPr>
              <a:t> paradigm applied to EO (and related) is still a promise. Enter AI </a:t>
            </a:r>
            <a:r>
              <a:rPr lang="mr-IN" b="1" dirty="0" smtClean="0">
                <a:latin typeface="Calibri" pitchFamily="34" charset="0"/>
              </a:rPr>
              <a:t>…</a:t>
            </a:r>
            <a:endParaRPr lang="en-US" sz="1900" b="1" dirty="0">
              <a:latin typeface="Calibri" pitchFamily="34" charset="0"/>
            </a:endParaRPr>
          </a:p>
        </p:txBody>
      </p:sp>
    </p:spTree>
    <p:extLst>
      <p:ext uri="{BB962C8B-B14F-4D97-AF65-F5344CB8AC3E}">
        <p14:creationId xmlns:p14="http://schemas.microsoft.com/office/powerpoint/2010/main" val="35159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 name="Text Box 34"/>
          <p:cNvSpPr txBox="1">
            <a:spLocks noGrp="1"/>
          </p:cNvSpPr>
          <p:nvPr>
            <p:ph type="sldNum" sz="quarter" idx="2"/>
          </p:nvPr>
        </p:nvSpPr>
        <p:spPr>
          <a:xfrm>
            <a:off x="8935495" y="4580703"/>
            <a:ext cx="65318" cy="114300"/>
          </a:xfrm>
          <a:prstGeom prst="rect">
            <a:avLst/>
          </a:prstGeom>
          <a:extLst>
            <a:ext uri="{C572A759-6A51-4108-AA02-DFA0A04FC94B}">
              <ma14:wrappingTextBoxFlag xmlns:ma14="http://schemas.microsoft.com/office/mac/drawingml/2011/main" xmlns="" val="1"/>
            </a:ext>
          </a:extLst>
        </p:spPr>
        <p:txBody>
          <a:bodyPr/>
          <a:lstStyle>
            <a:lvl1pPr algn="r">
              <a:spcBef>
                <a:spcPts val="450"/>
              </a:spcBef>
              <a:defRPr sz="750">
                <a:solidFill>
                  <a:srgbClr val="4D4F53"/>
                </a:solidFill>
              </a:defRPr>
            </a:lvl1pPr>
          </a:lstStyle>
          <a:p>
            <a:fld id="{86CB4B4D-7CA3-9044-876B-883B54F8677D}" type="slidenum">
              <a:t>3</a:t>
            </a:fld>
            <a:endParaRPr/>
          </a:p>
        </p:txBody>
      </p:sp>
      <p:pic>
        <p:nvPicPr>
          <p:cNvPr id="1927" name="Image" descr="Image"/>
          <p:cNvPicPr>
            <a:picLocks noChangeAspect="1"/>
          </p:cNvPicPr>
          <p:nvPr/>
        </p:nvPicPr>
        <p:blipFill>
          <a:blip r:embed="rId2">
            <a:extLst/>
          </a:blip>
          <a:stretch>
            <a:fillRect/>
          </a:stretch>
        </p:blipFill>
        <p:spPr>
          <a:xfrm>
            <a:off x="2298032" y="-23992"/>
            <a:ext cx="4596064" cy="4865248"/>
          </a:xfrm>
          <a:prstGeom prst="rect">
            <a:avLst/>
          </a:prstGeom>
          <a:ln w="12700">
            <a:miter lim="400000"/>
          </a:ln>
        </p:spPr>
      </p:pic>
      <p:sp>
        <p:nvSpPr>
          <p:cNvPr id="7" name="TextBox 6"/>
          <p:cNvSpPr txBox="1"/>
          <p:nvPr/>
        </p:nvSpPr>
        <p:spPr>
          <a:xfrm>
            <a:off x="0" y="4752761"/>
            <a:ext cx="9144000" cy="384721"/>
          </a:xfrm>
          <a:prstGeom prst="rect">
            <a:avLst/>
          </a:prstGeom>
          <a:solidFill>
            <a:srgbClr val="FFFF00"/>
          </a:solidFill>
        </p:spPr>
        <p:txBody>
          <a:bodyPr wrap="square" rtlCol="0">
            <a:spAutoFit/>
          </a:bodyPr>
          <a:lstStyle/>
          <a:p>
            <a:r>
              <a:rPr lang="en-US" b="1" dirty="0">
                <a:latin typeface="Calibri" pitchFamily="34" charset="0"/>
              </a:rPr>
              <a:t>=&gt; </a:t>
            </a:r>
            <a:r>
              <a:rPr lang="en-US" b="1" dirty="0" smtClean="0">
                <a:latin typeface="Calibri" pitchFamily="34" charset="0"/>
              </a:rPr>
              <a:t>AI is the enabler to increase uptake and impact of EO data: AI4EO</a:t>
            </a:r>
            <a:endParaRPr lang="en-US" sz="1900" b="1" dirty="0">
              <a:latin typeface="Calibri" pitchFamily="34" charset="0"/>
            </a:endParaRPr>
          </a:p>
        </p:txBody>
      </p:sp>
    </p:spTree>
    <p:extLst>
      <p:ext uri="{BB962C8B-B14F-4D97-AF65-F5344CB8AC3E}">
        <p14:creationId xmlns:p14="http://schemas.microsoft.com/office/powerpoint/2010/main" val="292386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4"/>
          <p:cNvSpPr txBox="1">
            <a:spLocks noGrp="1"/>
          </p:cNvSpPr>
          <p:nvPr>
            <p:ph type="title"/>
          </p:nvPr>
        </p:nvSpPr>
        <p:spPr>
          <a:xfrm>
            <a:off x="143086" y="149150"/>
            <a:ext cx="7174800" cy="430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GB" sz="2400" b="1" kern="1200" dirty="0"/>
              <a:t>What we want to </a:t>
            </a:r>
            <a:r>
              <a:rPr lang="en-GB" sz="2400" b="1" kern="1200" dirty="0" smtClean="0"/>
              <a:t>achieve</a:t>
            </a:r>
            <a:endParaRPr lang="en-GB" sz="2400" b="1" kern="1200" dirty="0"/>
          </a:p>
        </p:txBody>
      </p:sp>
      <p:sp>
        <p:nvSpPr>
          <p:cNvPr id="133" name="Google Shape;133;p14"/>
          <p:cNvSpPr txBox="1">
            <a:spLocks noGrp="1"/>
          </p:cNvSpPr>
          <p:nvPr>
            <p:ph type="body" idx="1"/>
          </p:nvPr>
        </p:nvSpPr>
        <p:spPr>
          <a:xfrm>
            <a:off x="172800" y="825838"/>
            <a:ext cx="8748000" cy="3724500"/>
          </a:xfrm>
          <a:prstGeom prst="rect">
            <a:avLst/>
          </a:prstGeom>
        </p:spPr>
        <p:txBody>
          <a:bodyPr spcFirstLastPara="1" wrap="square" lIns="91425" tIns="45700" rIns="91425" bIns="45700" anchor="t" anchorCtr="0">
            <a:noAutofit/>
          </a:bodyPr>
          <a:lstStyle/>
          <a:p>
            <a:pPr marL="0" lvl="0" indent="0" algn="l" rtl="0">
              <a:spcBef>
                <a:spcPts val="320"/>
              </a:spcBef>
              <a:spcAft>
                <a:spcPts val="0"/>
              </a:spcAft>
              <a:buNone/>
            </a:pPr>
            <a:endParaRPr dirty="0"/>
          </a:p>
          <a:p>
            <a:pPr marL="457200" lvl="0" indent="-330200" algn="l" rtl="0">
              <a:spcBef>
                <a:spcPts val="320"/>
              </a:spcBef>
              <a:spcAft>
                <a:spcPts val="0"/>
              </a:spcAft>
              <a:buSzPts val="1600"/>
              <a:buAutoNum type="arabicPeriod"/>
            </a:pPr>
            <a:r>
              <a:rPr lang="en-GB" dirty="0"/>
              <a:t>AI lets us to do things we can already do, but 100-1000 times faster.</a:t>
            </a:r>
            <a:endParaRPr dirty="0"/>
          </a:p>
          <a:p>
            <a:pPr marL="457200" lvl="0" indent="-330200" algn="l" rtl="0">
              <a:spcBef>
                <a:spcPts val="320"/>
              </a:spcBef>
              <a:spcAft>
                <a:spcPts val="0"/>
              </a:spcAft>
              <a:buSzPts val="1600"/>
              <a:buAutoNum type="arabicPeriod"/>
            </a:pPr>
            <a:r>
              <a:rPr lang="en-GB" dirty="0"/>
              <a:t>AI lets us to do previously impossible things, e.g. using computer vision. </a:t>
            </a:r>
            <a:endParaRPr dirty="0"/>
          </a:p>
          <a:p>
            <a:pPr marL="457200" lvl="0" indent="0" algn="l" rtl="0">
              <a:spcBef>
                <a:spcPts val="320"/>
              </a:spcBef>
              <a:spcAft>
                <a:spcPts val="0"/>
              </a:spcAft>
              <a:buNone/>
            </a:pPr>
            <a:endParaRPr dirty="0"/>
          </a:p>
          <a:p>
            <a:pPr marL="457200" lvl="0" indent="0" algn="l" rtl="0">
              <a:spcBef>
                <a:spcPts val="320"/>
              </a:spcBef>
              <a:spcAft>
                <a:spcPts val="0"/>
              </a:spcAft>
              <a:buNone/>
            </a:pPr>
            <a:endParaRPr dirty="0"/>
          </a:p>
          <a:p>
            <a:pPr marL="457200" lvl="0" indent="0" algn="l" rtl="0">
              <a:spcBef>
                <a:spcPts val="320"/>
              </a:spcBef>
              <a:spcAft>
                <a:spcPts val="0"/>
              </a:spcAft>
              <a:buNone/>
            </a:pPr>
            <a:endParaRPr dirty="0"/>
          </a:p>
          <a:p>
            <a:pPr marL="457200" lvl="0" indent="0" algn="l" rtl="0">
              <a:spcBef>
                <a:spcPts val="320"/>
              </a:spcBef>
              <a:spcAft>
                <a:spcPts val="0"/>
              </a:spcAft>
              <a:buNone/>
            </a:pPr>
            <a:endParaRPr dirty="0"/>
          </a:p>
          <a:p>
            <a:pPr marL="457200" lvl="0" indent="-330200" algn="l" rtl="0">
              <a:spcBef>
                <a:spcPts val="320"/>
              </a:spcBef>
              <a:spcAft>
                <a:spcPts val="0"/>
              </a:spcAft>
              <a:buSzPts val="1600"/>
              <a:buAutoNum type="arabicPeriod"/>
            </a:pPr>
            <a:r>
              <a:rPr lang="en-GB" dirty="0"/>
              <a:t>AI can create pathways to new Earth observation, Earth system and space science and solutions to the societal problems these represent. </a:t>
            </a:r>
            <a:endParaRPr dirty="0"/>
          </a:p>
          <a:p>
            <a:pPr marL="457200" lvl="0" indent="-330200" algn="l" rtl="0">
              <a:spcBef>
                <a:spcPts val="320"/>
              </a:spcBef>
              <a:spcAft>
                <a:spcPts val="0"/>
              </a:spcAft>
              <a:buSzPts val="1600"/>
              <a:buAutoNum type="arabicPeriod"/>
            </a:pPr>
            <a:r>
              <a:rPr lang="en-GB" dirty="0"/>
              <a:t>Challenging AI researchers with Earth &amp; space problems and data can create pathways to new AI science.</a:t>
            </a:r>
            <a:endParaRPr dirty="0"/>
          </a:p>
        </p:txBody>
      </p:sp>
      <p:sp>
        <p:nvSpPr>
          <p:cNvPr id="134" name="Google Shape;134;p14"/>
          <p:cNvSpPr txBox="1"/>
          <p:nvPr/>
        </p:nvSpPr>
        <p:spPr>
          <a:xfrm>
            <a:off x="143075" y="1063975"/>
            <a:ext cx="8849700" cy="1582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9000"/>
              </a:lnSpc>
              <a:spcBef>
                <a:spcPts val="320"/>
              </a:spcBef>
              <a:spcAft>
                <a:spcPts val="0"/>
              </a:spcAft>
              <a:buClr>
                <a:schemeClr val="dk1"/>
              </a:buClr>
              <a:buSzPts val="1100"/>
              <a:buFont typeface="Arial"/>
              <a:buNone/>
            </a:pPr>
            <a:endParaRPr sz="1600" b="1" dirty="0">
              <a:solidFill>
                <a:srgbClr val="FF0000"/>
              </a:solidFill>
              <a:latin typeface="Verdana"/>
              <a:ea typeface="Verdana"/>
              <a:cs typeface="Verdana"/>
              <a:sym typeface="Verdana"/>
            </a:endParaRPr>
          </a:p>
          <a:p>
            <a:pPr marL="0" lvl="0" indent="0" algn="r" rtl="0">
              <a:lnSpc>
                <a:spcPct val="119000"/>
              </a:lnSpc>
              <a:spcBef>
                <a:spcPts val="320"/>
              </a:spcBef>
              <a:spcAft>
                <a:spcPts val="0"/>
              </a:spcAft>
              <a:buClr>
                <a:schemeClr val="dk1"/>
              </a:buClr>
              <a:buSzPts val="1100"/>
              <a:buFont typeface="Arial"/>
              <a:buNone/>
            </a:pPr>
            <a:endParaRPr sz="1600" b="1" dirty="0">
              <a:solidFill>
                <a:srgbClr val="FF0000"/>
              </a:solidFill>
              <a:latin typeface="Verdana"/>
              <a:ea typeface="Verdana"/>
              <a:cs typeface="Verdana"/>
              <a:sym typeface="Verdana"/>
            </a:endParaRPr>
          </a:p>
          <a:p>
            <a:pPr marL="0" lvl="0" indent="0" algn="l" rtl="0">
              <a:lnSpc>
                <a:spcPct val="119000"/>
              </a:lnSpc>
              <a:spcBef>
                <a:spcPts val="320"/>
              </a:spcBef>
              <a:spcAft>
                <a:spcPts val="0"/>
              </a:spcAft>
              <a:buClr>
                <a:schemeClr val="dk1"/>
              </a:buClr>
              <a:buSzPts val="1100"/>
              <a:buFont typeface="Arial"/>
              <a:buNone/>
            </a:pPr>
            <a:r>
              <a:rPr lang="en-GB" sz="1600" b="1" dirty="0">
                <a:solidFill>
                  <a:srgbClr val="FF0000"/>
                </a:solidFill>
                <a:latin typeface="Verdana"/>
                <a:ea typeface="Verdana"/>
                <a:cs typeface="Verdana"/>
                <a:sym typeface="Verdana"/>
              </a:rPr>
              <a:t>We can already count swimming pools from space and speed up chemistry models using AI. This stuff is very useful, but not new science. </a:t>
            </a:r>
            <a:endParaRPr sz="1600" b="1" dirty="0">
              <a:solidFill>
                <a:srgbClr val="FF0000"/>
              </a:solidFill>
              <a:latin typeface="Verdana"/>
              <a:ea typeface="Verdana"/>
              <a:cs typeface="Verdana"/>
              <a:sym typeface="Verdana"/>
            </a:endParaRPr>
          </a:p>
          <a:p>
            <a:pPr marL="0" lvl="0" indent="0" algn="l" rtl="0">
              <a:spcBef>
                <a:spcPts val="0"/>
              </a:spcBef>
              <a:spcAft>
                <a:spcPts val="0"/>
              </a:spcAft>
              <a:buNone/>
            </a:pPr>
            <a:endParaRPr dirty="0">
              <a:latin typeface="Verdana"/>
              <a:ea typeface="Verdana"/>
              <a:cs typeface="Verdana"/>
              <a:sym typeface="Verdana"/>
            </a:endParaRPr>
          </a:p>
        </p:txBody>
      </p:sp>
      <p:sp>
        <p:nvSpPr>
          <p:cNvPr id="135" name="Google Shape;135;p14"/>
          <p:cNvSpPr txBox="1"/>
          <p:nvPr/>
        </p:nvSpPr>
        <p:spPr>
          <a:xfrm>
            <a:off x="159075" y="2822825"/>
            <a:ext cx="8849700" cy="1654200"/>
          </a:xfrm>
          <a:prstGeom prst="rect">
            <a:avLst/>
          </a:prstGeom>
          <a:noFill/>
          <a:ln w="28575" cap="flat" cmpd="sng">
            <a:solidFill>
              <a:srgbClr val="38761D"/>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600" b="1" dirty="0">
                <a:solidFill>
                  <a:srgbClr val="38761D"/>
                </a:solidFill>
                <a:latin typeface="Verdana"/>
                <a:ea typeface="Verdana"/>
                <a:cs typeface="Verdana"/>
                <a:sym typeface="Verdana"/>
              </a:rPr>
              <a:t>This is real new science </a:t>
            </a:r>
            <a:r>
              <a:rPr lang="mr-IN" sz="1600" b="1" dirty="0" smtClean="0">
                <a:solidFill>
                  <a:srgbClr val="38761D"/>
                </a:solidFill>
                <a:latin typeface="Verdana"/>
                <a:ea typeface="Verdana"/>
                <a:cs typeface="Verdana"/>
                <a:sym typeface="Verdana"/>
              </a:rPr>
              <a:t>–</a:t>
            </a:r>
            <a:r>
              <a:rPr lang="en-GB" sz="1600" b="1" dirty="0" smtClean="0">
                <a:solidFill>
                  <a:srgbClr val="38761D"/>
                </a:solidFill>
                <a:latin typeface="Verdana"/>
                <a:ea typeface="Verdana"/>
                <a:cs typeface="Verdana"/>
                <a:sym typeface="Verdana"/>
              </a:rPr>
              <a:t> and the </a:t>
            </a:r>
            <a:r>
              <a:rPr lang="en-GB" sz="1600" b="1" dirty="0">
                <a:solidFill>
                  <a:srgbClr val="38761D"/>
                </a:solidFill>
                <a:latin typeface="Verdana"/>
                <a:ea typeface="Verdana"/>
                <a:cs typeface="Verdana"/>
                <a:sym typeface="Verdana"/>
              </a:rPr>
              <a:t>big </a:t>
            </a:r>
            <a:r>
              <a:rPr lang="en-GB" sz="1600" b="1" dirty="0" smtClean="0">
                <a:solidFill>
                  <a:srgbClr val="38761D"/>
                </a:solidFill>
                <a:latin typeface="Verdana"/>
                <a:ea typeface="Verdana"/>
                <a:cs typeface="Verdana"/>
                <a:sym typeface="Verdana"/>
              </a:rPr>
              <a:t>goal</a:t>
            </a:r>
            <a:endParaRPr dirty="0">
              <a:solidFill>
                <a:srgbClr val="38761D"/>
              </a:solidFill>
              <a:latin typeface="Verdana"/>
              <a:ea typeface="Verdana"/>
              <a:cs typeface="Verdana"/>
              <a:sym typeface="Verdana"/>
            </a:endParaRPr>
          </a:p>
        </p:txBody>
      </p:sp>
    </p:spTree>
    <p:extLst>
      <p:ext uri="{BB962C8B-B14F-4D97-AF65-F5344CB8AC3E}">
        <p14:creationId xmlns:p14="http://schemas.microsoft.com/office/powerpoint/2010/main" val="62625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000"/>
                                        <p:tgtEl>
                                          <p:spTgt spid="1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5"/>
                                        </p:tgtEl>
                                        <p:attrNameLst>
                                          <p:attrName>style.visibility</p:attrName>
                                        </p:attrNameLst>
                                      </p:cBhvr>
                                      <p:to>
                                        <p:strVal val="visible"/>
                                      </p:to>
                                    </p:set>
                                    <p:animEffect transition="in" filter="fade">
                                      <p:cBhvr>
                                        <p:cTn id="12" dur="10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1206" y="676604"/>
            <a:ext cx="8914973" cy="3048003"/>
          </a:xfrm>
        </p:spPr>
        <p:txBody>
          <a:bodyPr/>
          <a:lstStyle/>
          <a:p>
            <a:pPr marL="285750" lvl="1" indent="-285750">
              <a:lnSpc>
                <a:spcPct val="150000"/>
              </a:lnSpc>
              <a:spcBef>
                <a:spcPts val="0"/>
              </a:spcBef>
              <a:spcAft>
                <a:spcPts val="500"/>
              </a:spcAft>
              <a:buFont typeface="Arial" charset="0"/>
              <a:buChar char="•"/>
            </a:pPr>
            <a:endParaRPr lang="en-US" sz="1800" dirty="0" smtClean="0"/>
          </a:p>
          <a:p>
            <a:pPr marL="0" lvl="1">
              <a:lnSpc>
                <a:spcPct val="150000"/>
              </a:lnSpc>
              <a:spcBef>
                <a:spcPts val="0"/>
              </a:spcBef>
              <a:spcAft>
                <a:spcPts val="500"/>
              </a:spcAft>
            </a:pPr>
            <a:r>
              <a:rPr lang="en-US" sz="1800" dirty="0" smtClean="0"/>
              <a:t>So, to spell it out, here’s the theory: </a:t>
            </a:r>
          </a:p>
          <a:p>
            <a:pPr marL="285750" lvl="1" indent="-285750">
              <a:lnSpc>
                <a:spcPct val="150000"/>
              </a:lnSpc>
              <a:spcBef>
                <a:spcPts val="0"/>
              </a:spcBef>
              <a:spcAft>
                <a:spcPts val="500"/>
              </a:spcAft>
              <a:buFont typeface="Arial" charset="0"/>
              <a:buChar char="•"/>
            </a:pPr>
            <a:r>
              <a:rPr lang="en-US" sz="1800" dirty="0" smtClean="0"/>
              <a:t>By </a:t>
            </a:r>
            <a:r>
              <a:rPr lang="en-US" sz="1800" dirty="0"/>
              <a:t>developing collaboration among European AI and EO we can </a:t>
            </a:r>
            <a:r>
              <a:rPr lang="en-US" sz="1800" b="1" dirty="0"/>
              <a:t>maximize the socioeconomic benefits of EO</a:t>
            </a:r>
            <a:r>
              <a:rPr lang="en-US" sz="1800" dirty="0"/>
              <a:t> </a:t>
            </a:r>
            <a:endParaRPr lang="en-US" sz="1800" dirty="0" smtClean="0"/>
          </a:p>
          <a:p>
            <a:pPr marL="285750" lvl="1" indent="-285750">
              <a:lnSpc>
                <a:spcPct val="150000"/>
              </a:lnSpc>
              <a:spcBef>
                <a:spcPts val="0"/>
              </a:spcBef>
              <a:spcAft>
                <a:spcPts val="500"/>
              </a:spcAft>
              <a:buFont typeface="Arial" charset="0"/>
              <a:buChar char="•"/>
            </a:pPr>
            <a:r>
              <a:rPr lang="en-US" sz="1800" dirty="0"/>
              <a:t>By applying our unique EO assets we can </a:t>
            </a:r>
            <a:r>
              <a:rPr lang="en-US" sz="1800" b="1" dirty="0"/>
              <a:t>accelerate </a:t>
            </a:r>
            <a:r>
              <a:rPr lang="en-US" sz="1800" b="1" dirty="0" smtClean="0"/>
              <a:t>the development of AI</a:t>
            </a:r>
            <a:endParaRPr lang="en-US" sz="1800" b="1" dirty="0"/>
          </a:p>
        </p:txBody>
      </p:sp>
      <p:sp>
        <p:nvSpPr>
          <p:cNvPr id="4" name="Title 3"/>
          <p:cNvSpPr txBox="1">
            <a:spLocks/>
          </p:cNvSpPr>
          <p:nvPr/>
        </p:nvSpPr>
        <p:spPr bwMode="auto">
          <a:xfrm>
            <a:off x="143086" y="133761"/>
            <a:ext cx="7532332" cy="461665"/>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GB" altLang="en-US" sz="2400" b="1" dirty="0" smtClean="0"/>
              <a:t>The AI4EO4AI Opportunity</a:t>
            </a:r>
            <a:endParaRPr lang="en-GB" altLang="en-US" sz="2400" b="1" kern="1200" dirty="0"/>
          </a:p>
        </p:txBody>
      </p:sp>
      <p:sp>
        <p:nvSpPr>
          <p:cNvPr id="3" name="TextBox 2"/>
          <p:cNvSpPr txBox="1"/>
          <p:nvPr/>
        </p:nvSpPr>
        <p:spPr>
          <a:xfrm>
            <a:off x="5053946" y="3258766"/>
            <a:ext cx="4090054" cy="369332"/>
          </a:xfrm>
          <a:prstGeom prst="rect">
            <a:avLst/>
          </a:prstGeom>
          <a:noFill/>
        </p:spPr>
        <p:txBody>
          <a:bodyPr wrap="square" rtlCol="0">
            <a:spAutoFit/>
          </a:bodyPr>
          <a:lstStyle/>
          <a:p>
            <a:r>
              <a:rPr lang="en-US" dirty="0"/>
              <a:t> </a:t>
            </a:r>
          </a:p>
        </p:txBody>
      </p:sp>
      <p:sp>
        <p:nvSpPr>
          <p:cNvPr id="6" name="TextBox 5"/>
          <p:cNvSpPr txBox="1"/>
          <p:nvPr/>
        </p:nvSpPr>
        <p:spPr>
          <a:xfrm>
            <a:off x="0" y="4774168"/>
            <a:ext cx="9141317" cy="369332"/>
          </a:xfrm>
          <a:prstGeom prst="rect">
            <a:avLst/>
          </a:prstGeom>
          <a:solidFill>
            <a:srgbClr val="FFFF00"/>
          </a:solidFill>
        </p:spPr>
        <p:txBody>
          <a:bodyPr wrap="square" rtlCol="0">
            <a:spAutoFit/>
          </a:bodyPr>
          <a:lstStyle/>
          <a:p>
            <a:r>
              <a:rPr lang="en-US" b="1" dirty="0">
                <a:latin typeface="Calibri" pitchFamily="34" charset="0"/>
              </a:rPr>
              <a:t>=&gt; </a:t>
            </a:r>
            <a:r>
              <a:rPr lang="en-US" b="1" dirty="0" smtClean="0"/>
              <a:t>AI4EO4AI synergy</a:t>
            </a:r>
            <a:endParaRPr lang="en-US" b="1" dirty="0">
              <a:latin typeface="Calibri" pitchFamily="34" charset="0"/>
            </a:endParaRPr>
          </a:p>
        </p:txBody>
      </p:sp>
    </p:spTree>
    <p:extLst>
      <p:ext uri="{BB962C8B-B14F-4D97-AF65-F5344CB8AC3E}">
        <p14:creationId xmlns:p14="http://schemas.microsoft.com/office/powerpoint/2010/main" val="108013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4156" y="0"/>
            <a:ext cx="6132620" cy="4784936"/>
          </a:xfrm>
          <a:prstGeom prst="rect">
            <a:avLst/>
          </a:prstGeom>
        </p:spPr>
      </p:pic>
      <p:sp>
        <p:nvSpPr>
          <p:cNvPr id="6" name="TextBox 5"/>
          <p:cNvSpPr txBox="1"/>
          <p:nvPr/>
        </p:nvSpPr>
        <p:spPr>
          <a:xfrm>
            <a:off x="5448883" y="2036163"/>
            <a:ext cx="3378594" cy="954107"/>
          </a:xfrm>
          <a:prstGeom prst="rect">
            <a:avLst/>
          </a:prstGeom>
          <a:noFill/>
          <a:ln w="25400">
            <a:solidFill>
              <a:srgbClr val="FF0000"/>
            </a:solidFill>
          </a:ln>
        </p:spPr>
        <p:txBody>
          <a:bodyPr wrap="square" rtlCol="0">
            <a:spAutoFit/>
          </a:bodyPr>
          <a:lstStyle/>
          <a:p>
            <a:r>
              <a:rPr lang="en-US" sz="1400" dirty="0" smtClean="0"/>
              <a:t>Gartner™: </a:t>
            </a:r>
          </a:p>
          <a:p>
            <a:r>
              <a:rPr lang="en-US" sz="1400" dirty="0" smtClean="0"/>
              <a:t>Deep </a:t>
            </a:r>
            <a:r>
              <a:rPr lang="en-US" sz="1400" dirty="0"/>
              <a:t>Learning </a:t>
            </a:r>
            <a:r>
              <a:rPr lang="en-US" sz="1400" dirty="0" smtClean="0"/>
              <a:t>at ‘Peak </a:t>
            </a:r>
            <a:r>
              <a:rPr lang="en-US" sz="1400" dirty="0"/>
              <a:t>of </a:t>
            </a:r>
            <a:r>
              <a:rPr lang="en-US" sz="1400" dirty="0" smtClean="0"/>
              <a:t>Inflated expectations’, a 2-5 year horizon to reach ‘plateau of productivity’.</a:t>
            </a:r>
          </a:p>
        </p:txBody>
      </p:sp>
      <p:sp>
        <p:nvSpPr>
          <p:cNvPr id="7" name="TextBox 6"/>
          <p:cNvSpPr txBox="1"/>
          <p:nvPr/>
        </p:nvSpPr>
        <p:spPr>
          <a:xfrm>
            <a:off x="4169536" y="4135046"/>
            <a:ext cx="4857420" cy="553998"/>
          </a:xfrm>
          <a:prstGeom prst="rect">
            <a:avLst/>
          </a:prstGeom>
          <a:noFill/>
        </p:spPr>
        <p:txBody>
          <a:bodyPr wrap="none" rtlCol="0">
            <a:spAutoFit/>
          </a:bodyPr>
          <a:lstStyle/>
          <a:p>
            <a:r>
              <a:rPr lang="en-US" sz="600" dirty="0" smtClean="0"/>
              <a:t>“5 </a:t>
            </a:r>
            <a:r>
              <a:rPr lang="en-US" sz="600" dirty="0"/>
              <a:t>Trends Emerge in the Gartner Hype Cycle for Emerging </a:t>
            </a:r>
            <a:r>
              <a:rPr lang="en-US" sz="600" dirty="0" smtClean="0"/>
              <a:t>Technologies”, August </a:t>
            </a:r>
            <a:r>
              <a:rPr lang="en-US" sz="600" dirty="0"/>
              <a:t>16, </a:t>
            </a:r>
            <a:r>
              <a:rPr lang="en-US" sz="600" dirty="0" smtClean="0"/>
              <a:t>2018</a:t>
            </a:r>
          </a:p>
          <a:p>
            <a:r>
              <a:rPr lang="en-US" sz="600" dirty="0" smtClean="0"/>
              <a:t>https</a:t>
            </a:r>
            <a:r>
              <a:rPr lang="en-US" sz="600" dirty="0"/>
              <a:t>://</a:t>
            </a:r>
            <a:r>
              <a:rPr lang="en-US" sz="600" dirty="0" err="1"/>
              <a:t>www.gartner.com</a:t>
            </a:r>
            <a:r>
              <a:rPr lang="en-US" sz="600" dirty="0"/>
              <a:t>/</a:t>
            </a:r>
            <a:r>
              <a:rPr lang="en-US" sz="600" dirty="0" err="1"/>
              <a:t>smarterwithgartner</a:t>
            </a:r>
            <a:r>
              <a:rPr lang="en-US" sz="600" dirty="0"/>
              <a:t>/5-trends-emerge-in-gartner-hype-cycle-for-emerging-technologies-2018/</a:t>
            </a:r>
          </a:p>
          <a:p>
            <a:endParaRPr lang="en-US" dirty="0"/>
          </a:p>
        </p:txBody>
      </p:sp>
      <p:sp>
        <p:nvSpPr>
          <p:cNvPr id="2" name="Oval 1"/>
          <p:cNvSpPr/>
          <p:nvPr/>
        </p:nvSpPr>
        <p:spPr>
          <a:xfrm>
            <a:off x="1723292" y="527538"/>
            <a:ext cx="1132450" cy="12661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0" y="4752761"/>
            <a:ext cx="9144000" cy="384721"/>
          </a:xfrm>
          <a:prstGeom prst="rect">
            <a:avLst/>
          </a:prstGeom>
          <a:solidFill>
            <a:srgbClr val="FFFF00"/>
          </a:solidFill>
        </p:spPr>
        <p:txBody>
          <a:bodyPr wrap="square" rtlCol="0">
            <a:spAutoFit/>
          </a:bodyPr>
          <a:lstStyle/>
          <a:p>
            <a:r>
              <a:rPr lang="en-US" b="1" dirty="0">
                <a:latin typeface="Calibri" pitchFamily="34" charset="0"/>
              </a:rPr>
              <a:t>=&gt; </a:t>
            </a:r>
            <a:r>
              <a:rPr lang="en-US" b="1" dirty="0" smtClean="0">
                <a:latin typeface="Calibri" pitchFamily="34" charset="0"/>
              </a:rPr>
              <a:t>So, what are we betting on ?</a:t>
            </a:r>
            <a:endParaRPr lang="en-US" sz="1900" b="1" dirty="0">
              <a:latin typeface="Calibri" pitchFamily="34" charset="0"/>
            </a:endParaRPr>
          </a:p>
        </p:txBody>
      </p:sp>
    </p:spTree>
    <p:extLst>
      <p:ext uri="{BB962C8B-B14F-4D97-AF65-F5344CB8AC3E}">
        <p14:creationId xmlns:p14="http://schemas.microsoft.com/office/powerpoint/2010/main" val="2036092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4497" y="-9674"/>
            <a:ext cx="1518556" cy="749810"/>
          </a:xfrm>
          <a:prstGeom prst="rect">
            <a:avLst/>
          </a:prstGeom>
        </p:spPr>
      </p:pic>
      <p:sp>
        <p:nvSpPr>
          <p:cNvPr id="3" name="AutoShape 2" descr="Afbeeldingsresultaat voor dot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9" name="Group 8"/>
          <p:cNvGrpSpPr/>
          <p:nvPr/>
        </p:nvGrpSpPr>
        <p:grpSpPr>
          <a:xfrm>
            <a:off x="6346717" y="692877"/>
            <a:ext cx="2128505" cy="4000095"/>
            <a:chOff x="4629726" y="766020"/>
            <a:chExt cx="2128505" cy="4000095"/>
          </a:xfrm>
        </p:grpSpPr>
        <p:sp>
          <p:nvSpPr>
            <p:cNvPr id="37" name="Rounded Rectangle 36"/>
            <p:cNvSpPr/>
            <p:nvPr/>
          </p:nvSpPr>
          <p:spPr>
            <a:xfrm>
              <a:off x="4629726" y="766020"/>
              <a:ext cx="2128505" cy="4000095"/>
            </a:xfrm>
            <a:prstGeom prst="roundRect">
              <a:avLst/>
            </a:prstGeom>
            <a:solidFill>
              <a:srgbClr val="FDFDFD"/>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schemeClr val="bg2">
                    <a:lumMod val="75000"/>
                  </a:schemeClr>
                </a:solidFill>
              </a:endParaRPr>
            </a:p>
          </p:txBody>
        </p:sp>
        <p:sp>
          <p:nvSpPr>
            <p:cNvPr id="38" name="TextBox 37"/>
            <p:cNvSpPr txBox="1"/>
            <p:nvPr/>
          </p:nvSpPr>
          <p:spPr>
            <a:xfrm>
              <a:off x="4629727" y="3026798"/>
              <a:ext cx="2128504" cy="338538"/>
            </a:xfrm>
            <a:prstGeom prst="rect">
              <a:avLst/>
            </a:prstGeom>
            <a:noFill/>
          </p:spPr>
          <p:txBody>
            <a:bodyPr wrap="square" lIns="91424" tIns="45712" rIns="91424" bIns="45712" rtlCol="0">
              <a:spAutoFit/>
            </a:bodyPr>
            <a:lstStyle/>
            <a:p>
              <a:pPr algn="ctr"/>
              <a:r>
                <a:rPr lang="en-GB" sz="1600" dirty="0" smtClean="0">
                  <a:solidFill>
                    <a:srgbClr val="0070C0"/>
                  </a:solidFill>
                  <a:latin typeface="Verdana"/>
                </a:rPr>
                <a:t>Third wave</a:t>
              </a:r>
              <a:endParaRPr lang="en-GB" sz="1600" dirty="0">
                <a:solidFill>
                  <a:srgbClr val="0070C0"/>
                </a:solidFill>
                <a:latin typeface="Verdana"/>
              </a:endParaRPr>
            </a:p>
          </p:txBody>
        </p:sp>
        <p:sp>
          <p:nvSpPr>
            <p:cNvPr id="67" name="TextBox 66"/>
            <p:cNvSpPr txBox="1"/>
            <p:nvPr/>
          </p:nvSpPr>
          <p:spPr>
            <a:xfrm>
              <a:off x="4629727" y="3406283"/>
              <a:ext cx="2128504" cy="513397"/>
            </a:xfrm>
            <a:prstGeom prst="rect">
              <a:avLst/>
            </a:prstGeom>
            <a:noFill/>
            <a:effectLst/>
          </p:spPr>
          <p:txBody>
            <a:bodyPr wrap="square" lIns="36000" tIns="36000" rIns="91424" bIns="45712" rtlCol="0">
              <a:spAutoFit/>
            </a:bodyPr>
            <a:lstStyle/>
            <a:p>
              <a:pPr algn="ctr"/>
              <a:r>
                <a:rPr lang="en-GB" sz="1400" b="1" dirty="0" smtClean="0">
                  <a:solidFill>
                    <a:srgbClr val="0070C0"/>
                  </a:solidFill>
                  <a:latin typeface="Verdana"/>
                </a:rPr>
                <a:t>Explain</a:t>
              </a:r>
            </a:p>
            <a:p>
              <a:pPr algn="ctr"/>
              <a:r>
                <a:rPr lang="en-GB" sz="1400" b="1" dirty="0" smtClean="0">
                  <a:solidFill>
                    <a:srgbClr val="0070C0"/>
                  </a:solidFill>
                  <a:latin typeface="Verdana"/>
                </a:rPr>
                <a:t>2020s </a:t>
              </a:r>
              <a:r>
                <a:rPr lang="mr-IN" sz="1400" b="1" dirty="0" smtClean="0">
                  <a:solidFill>
                    <a:srgbClr val="0070C0"/>
                  </a:solidFill>
                  <a:latin typeface="Verdana"/>
                </a:rPr>
                <a:t>–</a:t>
              </a:r>
              <a:r>
                <a:rPr lang="en-GB" sz="1400" b="1" dirty="0" smtClean="0">
                  <a:solidFill>
                    <a:srgbClr val="0070C0"/>
                  </a:solidFill>
                  <a:latin typeface="Verdana"/>
                </a:rPr>
                <a:t> 2030s</a:t>
              </a:r>
              <a:endParaRPr lang="en-GB" sz="1400" b="1" dirty="0">
                <a:solidFill>
                  <a:srgbClr val="0070C0"/>
                </a:solidFill>
                <a:latin typeface="Verdana"/>
              </a:endParaRPr>
            </a:p>
          </p:txBody>
        </p:sp>
        <p:sp>
          <p:nvSpPr>
            <p:cNvPr id="74" name="Rectangle 73"/>
            <p:cNvSpPr/>
            <p:nvPr/>
          </p:nvSpPr>
          <p:spPr>
            <a:xfrm>
              <a:off x="4629726" y="3986408"/>
              <a:ext cx="2128505" cy="646331"/>
            </a:xfrm>
            <a:prstGeom prst="rect">
              <a:avLst/>
            </a:prstGeom>
          </p:spPr>
          <p:txBody>
            <a:bodyPr wrap="square" lIns="36000" rIns="36000">
              <a:spAutoFit/>
            </a:bodyPr>
            <a:lstStyle/>
            <a:p>
              <a:pPr algn="ctr"/>
              <a:r>
                <a:rPr lang="en-GB" sz="1200" dirty="0" smtClean="0">
                  <a:solidFill>
                    <a:srgbClr val="0070C0"/>
                  </a:solidFill>
                  <a:latin typeface="Verdana"/>
                </a:rPr>
                <a:t>Contextual adaptation</a:t>
              </a:r>
            </a:p>
            <a:p>
              <a:pPr algn="ctr"/>
              <a:r>
                <a:rPr lang="en-GB" sz="1200" dirty="0" smtClean="0">
                  <a:solidFill>
                    <a:srgbClr val="0070C0"/>
                  </a:solidFill>
                  <a:latin typeface="Verdana"/>
                </a:rPr>
                <a:t>Causal and explanative</a:t>
              </a:r>
            </a:p>
            <a:p>
              <a:pPr algn="ctr"/>
              <a:r>
                <a:rPr lang="en-GB" sz="1200" dirty="0" smtClean="0">
                  <a:solidFill>
                    <a:srgbClr val="0070C0"/>
                  </a:solidFill>
                  <a:latin typeface="Verdana"/>
                </a:rPr>
                <a:t>*AI4EO*</a:t>
              </a:r>
              <a:endParaRPr lang="en-GB" sz="1200" dirty="0">
                <a:solidFill>
                  <a:srgbClr val="0070C0"/>
                </a:solidFill>
                <a:latin typeface="Verdana"/>
              </a:endParaRPr>
            </a:p>
          </p:txBody>
        </p:sp>
        <p:pic>
          <p:nvPicPr>
            <p:cNvPr id="4105" name="Picture 9" descr="C:\Users\ALAHCEM\Downloads\Artificial-Intelligence-in-Banking Cropp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08305" y="978399"/>
              <a:ext cx="1924580" cy="1924580"/>
            </a:xfrm>
            <a:prstGeom prst="roundRect">
              <a:avLst>
                <a:gd name="adj" fmla="val 14859"/>
              </a:avLst>
            </a:prstGeom>
            <a:solidFill>
              <a:srgbClr val="FFFFFF">
                <a:shade val="85000"/>
              </a:srgbClr>
            </a:solidFill>
            <a:ln>
              <a:noFill/>
            </a:ln>
            <a:effectLst/>
            <a:extLst/>
          </p:spPr>
        </p:pic>
      </p:grpSp>
      <p:sp>
        <p:nvSpPr>
          <p:cNvPr id="28" name="Title 3"/>
          <p:cNvSpPr txBox="1">
            <a:spLocks/>
          </p:cNvSpPr>
          <p:nvPr/>
        </p:nvSpPr>
        <p:spPr bwMode="auto">
          <a:xfrm>
            <a:off x="102165" y="68283"/>
            <a:ext cx="7532332" cy="400110"/>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GB" altLang="en-US" sz="2000" b="1" dirty="0" smtClean="0"/>
              <a:t>A (DARPA) time perspective: three waves of AI</a:t>
            </a:r>
            <a:endParaRPr lang="en-GB" altLang="en-US" sz="2000" b="1" kern="1200" dirty="0"/>
          </a:p>
        </p:txBody>
      </p:sp>
      <p:sp>
        <p:nvSpPr>
          <p:cNvPr id="26" name="TextBox 25"/>
          <p:cNvSpPr txBox="1"/>
          <p:nvPr/>
        </p:nvSpPr>
        <p:spPr>
          <a:xfrm>
            <a:off x="0" y="4772244"/>
            <a:ext cx="9153053" cy="338554"/>
          </a:xfrm>
          <a:prstGeom prst="rect">
            <a:avLst/>
          </a:prstGeom>
          <a:solidFill>
            <a:srgbClr val="FFFF00"/>
          </a:solidFill>
        </p:spPr>
        <p:txBody>
          <a:bodyPr wrap="square" rtlCol="0">
            <a:spAutoFit/>
          </a:bodyPr>
          <a:lstStyle/>
          <a:p>
            <a:pPr marL="285750" indent="-285750">
              <a:buFont typeface="Symbol" charset="2"/>
              <a:buChar char="Þ"/>
            </a:pPr>
            <a:r>
              <a:rPr lang="en-US" sz="1600" b="1" dirty="0" smtClean="0">
                <a:latin typeface="Calibri" pitchFamily="34" charset="0"/>
              </a:rPr>
              <a:t>Data availability a major enabler for 2</a:t>
            </a:r>
            <a:r>
              <a:rPr lang="en-US" sz="1600" b="1" baseline="30000" dirty="0" smtClean="0">
                <a:latin typeface="Calibri" pitchFamily="34" charset="0"/>
              </a:rPr>
              <a:t>nd</a:t>
            </a:r>
            <a:r>
              <a:rPr lang="en-US" sz="1600" b="1" dirty="0" smtClean="0">
                <a:latin typeface="Calibri" pitchFamily="34" charset="0"/>
              </a:rPr>
              <a:t> wave AI; AI4EO and X-AI  potential in 3</a:t>
            </a:r>
            <a:r>
              <a:rPr lang="en-US" sz="1600" b="1" baseline="30000" dirty="0" smtClean="0">
                <a:latin typeface="Calibri" pitchFamily="34" charset="0"/>
              </a:rPr>
              <a:t>rd</a:t>
            </a:r>
            <a:r>
              <a:rPr lang="en-US" sz="1600" b="1" dirty="0" smtClean="0">
                <a:latin typeface="Calibri" pitchFamily="34" charset="0"/>
              </a:rPr>
              <a:t> Wave AI</a:t>
            </a:r>
            <a:endParaRPr lang="en-US" sz="1600" b="1" dirty="0">
              <a:latin typeface="Calibri" pitchFamily="34" charset="0"/>
            </a:endParaRPr>
          </a:p>
        </p:txBody>
      </p:sp>
      <p:sp>
        <p:nvSpPr>
          <p:cNvPr id="6" name="TextBox 5"/>
          <p:cNvSpPr txBox="1"/>
          <p:nvPr/>
        </p:nvSpPr>
        <p:spPr>
          <a:xfrm>
            <a:off x="6189226" y="436390"/>
            <a:ext cx="4409097" cy="246221"/>
          </a:xfrm>
          <a:prstGeom prst="rect">
            <a:avLst/>
          </a:prstGeom>
          <a:noFill/>
        </p:spPr>
        <p:txBody>
          <a:bodyPr wrap="square" rtlCol="0">
            <a:spAutoFit/>
          </a:bodyPr>
          <a:lstStyle/>
          <a:p>
            <a:r>
              <a:rPr lang="en-US" sz="500" i="1" dirty="0" smtClean="0"/>
              <a:t>A DARPA perspective on AI</a:t>
            </a:r>
          </a:p>
          <a:p>
            <a:r>
              <a:rPr lang="en-US" sz="500" dirty="0"/>
              <a:t>https://</a:t>
            </a:r>
            <a:r>
              <a:rPr lang="en-US" sz="500" dirty="0" err="1"/>
              <a:t>www.darpa.mil</a:t>
            </a:r>
            <a:r>
              <a:rPr lang="en-US" sz="500" dirty="0"/>
              <a:t>/attachments/</a:t>
            </a:r>
            <a:r>
              <a:rPr lang="en-US" sz="500" dirty="0" err="1"/>
              <a:t>AIFull.pdf</a:t>
            </a:r>
            <a:endParaRPr lang="en-US" sz="500" dirty="0"/>
          </a:p>
        </p:txBody>
      </p:sp>
      <p:grpSp>
        <p:nvGrpSpPr>
          <p:cNvPr id="10" name="Group 9"/>
          <p:cNvGrpSpPr/>
          <p:nvPr/>
        </p:nvGrpSpPr>
        <p:grpSpPr>
          <a:xfrm>
            <a:off x="537878" y="697927"/>
            <a:ext cx="2128505" cy="4000094"/>
            <a:chOff x="162117" y="766021"/>
            <a:chExt cx="2128505" cy="4000094"/>
          </a:xfrm>
        </p:grpSpPr>
        <p:sp>
          <p:nvSpPr>
            <p:cNvPr id="4" name="Rounded Rectangle 3"/>
            <p:cNvSpPr/>
            <p:nvPr/>
          </p:nvSpPr>
          <p:spPr>
            <a:xfrm>
              <a:off x="162117" y="766021"/>
              <a:ext cx="2128505" cy="4000094"/>
            </a:xfrm>
            <a:prstGeom prst="roundRect">
              <a:avLst/>
            </a:prstGeom>
            <a:solidFill>
              <a:srgbClr val="FDFDFD"/>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schemeClr val="bg2">
                    <a:lumMod val="75000"/>
                  </a:schemeClr>
                </a:solidFill>
              </a:endParaRPr>
            </a:p>
          </p:txBody>
        </p:sp>
        <p:sp>
          <p:nvSpPr>
            <p:cNvPr id="5" name="TextBox 4"/>
            <p:cNvSpPr txBox="1"/>
            <p:nvPr/>
          </p:nvSpPr>
          <p:spPr>
            <a:xfrm>
              <a:off x="167757" y="3026004"/>
              <a:ext cx="2122865" cy="338538"/>
            </a:xfrm>
            <a:prstGeom prst="rect">
              <a:avLst/>
            </a:prstGeom>
            <a:noFill/>
          </p:spPr>
          <p:txBody>
            <a:bodyPr wrap="square" lIns="91424" tIns="45712" rIns="91424" bIns="45712" rtlCol="0">
              <a:spAutoFit/>
            </a:bodyPr>
            <a:lstStyle/>
            <a:p>
              <a:pPr algn="ctr"/>
              <a:r>
                <a:rPr lang="en-GB" sz="1600" dirty="0" smtClean="0">
                  <a:solidFill>
                    <a:srgbClr val="0070C0"/>
                  </a:solidFill>
                  <a:latin typeface="Verdana"/>
                </a:rPr>
                <a:t>First wave</a:t>
              </a:r>
              <a:endParaRPr lang="en-GB" sz="1600" dirty="0">
                <a:solidFill>
                  <a:srgbClr val="0070C0"/>
                </a:solidFill>
                <a:latin typeface="Verdana"/>
              </a:endParaRPr>
            </a:p>
          </p:txBody>
        </p:sp>
        <p:sp>
          <p:nvSpPr>
            <p:cNvPr id="27" name="TextBox 26"/>
            <p:cNvSpPr txBox="1"/>
            <p:nvPr/>
          </p:nvSpPr>
          <p:spPr>
            <a:xfrm>
              <a:off x="167757" y="3345323"/>
              <a:ext cx="2122865" cy="1067395"/>
            </a:xfrm>
            <a:prstGeom prst="rect">
              <a:avLst/>
            </a:prstGeom>
            <a:noFill/>
            <a:effectLst/>
          </p:spPr>
          <p:txBody>
            <a:bodyPr wrap="square" lIns="36000" tIns="36000" rIns="91424" bIns="45712" rtlCol="0">
              <a:spAutoFit/>
            </a:bodyPr>
            <a:lstStyle/>
            <a:p>
              <a:pPr algn="ctr"/>
              <a:r>
                <a:rPr lang="en-GB" sz="1400" b="1" dirty="0" smtClean="0">
                  <a:solidFill>
                    <a:srgbClr val="0070C0"/>
                  </a:solidFill>
                  <a:latin typeface="Verdana"/>
                </a:rPr>
                <a:t>Describe</a:t>
              </a:r>
            </a:p>
            <a:p>
              <a:pPr algn="ctr"/>
              <a:r>
                <a:rPr lang="en-GB" sz="1400" dirty="0" smtClean="0">
                  <a:solidFill>
                    <a:srgbClr val="0070C0"/>
                  </a:solidFill>
                  <a:latin typeface="Verdana"/>
                </a:rPr>
                <a:t>1970s - 1990s</a:t>
              </a:r>
            </a:p>
            <a:p>
              <a:pPr algn="ctr"/>
              <a:endParaRPr lang="en-GB" sz="1200" dirty="0">
                <a:solidFill>
                  <a:srgbClr val="0070C0"/>
                </a:solidFill>
                <a:latin typeface="Verdana"/>
              </a:endParaRPr>
            </a:p>
            <a:p>
              <a:pPr algn="ctr"/>
              <a:r>
                <a:rPr lang="en-GB" sz="1200" dirty="0">
                  <a:solidFill>
                    <a:srgbClr val="0070C0"/>
                  </a:solidFill>
                  <a:latin typeface="Verdana"/>
                </a:rPr>
                <a:t>Handcrafted </a:t>
              </a:r>
              <a:r>
                <a:rPr lang="en-GB" sz="1200" dirty="0" smtClean="0">
                  <a:solidFill>
                    <a:srgbClr val="0070C0"/>
                  </a:solidFill>
                  <a:latin typeface="Verdana"/>
                </a:rPr>
                <a:t>knowledge</a:t>
              </a:r>
            </a:p>
            <a:p>
              <a:pPr algn="ctr"/>
              <a:r>
                <a:rPr lang="en-GB" sz="1200" dirty="0" smtClean="0">
                  <a:solidFill>
                    <a:srgbClr val="0070C0"/>
                  </a:solidFill>
                  <a:latin typeface="Verdana"/>
                </a:rPr>
                <a:t>GOFAI</a:t>
              </a:r>
            </a:p>
          </p:txBody>
        </p:sp>
        <p:sp>
          <p:nvSpPr>
            <p:cNvPr id="2" name="Rectangle 1"/>
            <p:cNvSpPr/>
            <p:nvPr/>
          </p:nvSpPr>
          <p:spPr>
            <a:xfrm>
              <a:off x="266029" y="3565786"/>
              <a:ext cx="1965443" cy="276999"/>
            </a:xfrm>
            <a:prstGeom prst="rect">
              <a:avLst/>
            </a:prstGeom>
          </p:spPr>
          <p:txBody>
            <a:bodyPr wrap="square" lIns="36000" rIns="36000">
              <a:spAutoFit/>
            </a:bodyPr>
            <a:lstStyle/>
            <a:p>
              <a:pPr algn="ctr"/>
              <a:endParaRPr lang="en-GB" sz="1200" dirty="0">
                <a:solidFill>
                  <a:srgbClr val="0070C0"/>
                </a:solidFill>
                <a:latin typeface="Verdana"/>
              </a:endParaRPr>
            </a:p>
          </p:txBody>
        </p:sp>
        <p:pic>
          <p:nvPicPr>
            <p:cNvPr id="7" name="Picture 6"/>
            <p:cNvPicPr>
              <a:picLocks noChangeAspect="1"/>
            </p:cNvPicPr>
            <p:nvPr/>
          </p:nvPicPr>
          <p:blipFill>
            <a:blip r:embed="rId5"/>
            <a:stretch>
              <a:fillRect/>
            </a:stretch>
          </p:blipFill>
          <p:spPr>
            <a:xfrm>
              <a:off x="423799" y="930917"/>
              <a:ext cx="1456913" cy="1835150"/>
            </a:xfrm>
            <a:prstGeom prst="rect">
              <a:avLst/>
            </a:prstGeom>
          </p:spPr>
        </p:pic>
      </p:grpSp>
      <p:grpSp>
        <p:nvGrpSpPr>
          <p:cNvPr id="11" name="Group 10"/>
          <p:cNvGrpSpPr/>
          <p:nvPr/>
        </p:nvGrpSpPr>
        <p:grpSpPr>
          <a:xfrm>
            <a:off x="3428235" y="682203"/>
            <a:ext cx="2130328" cy="4000094"/>
            <a:chOff x="3331183" y="766021"/>
            <a:chExt cx="2130328" cy="4000094"/>
          </a:xfrm>
        </p:grpSpPr>
        <p:sp>
          <p:nvSpPr>
            <p:cNvPr id="30" name="Rounded Rectangle 29"/>
            <p:cNvSpPr/>
            <p:nvPr/>
          </p:nvSpPr>
          <p:spPr>
            <a:xfrm>
              <a:off x="3331183" y="766021"/>
              <a:ext cx="2128505" cy="4000094"/>
            </a:xfrm>
            <a:prstGeom prst="roundRect">
              <a:avLst/>
            </a:prstGeom>
            <a:solidFill>
              <a:srgbClr val="FDFDFD"/>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schemeClr val="bg2">
                    <a:lumMod val="75000"/>
                  </a:schemeClr>
                </a:solidFill>
              </a:endParaRPr>
            </a:p>
          </p:txBody>
        </p:sp>
        <p:sp>
          <p:nvSpPr>
            <p:cNvPr id="31" name="TextBox 30"/>
            <p:cNvSpPr txBox="1"/>
            <p:nvPr/>
          </p:nvSpPr>
          <p:spPr>
            <a:xfrm>
              <a:off x="3331188" y="3026798"/>
              <a:ext cx="2128500" cy="338538"/>
            </a:xfrm>
            <a:prstGeom prst="rect">
              <a:avLst/>
            </a:prstGeom>
            <a:noFill/>
          </p:spPr>
          <p:txBody>
            <a:bodyPr wrap="square" lIns="91424" tIns="45712" rIns="91424" bIns="45712" rtlCol="0">
              <a:spAutoFit/>
            </a:bodyPr>
            <a:lstStyle/>
            <a:p>
              <a:pPr algn="ctr"/>
              <a:r>
                <a:rPr lang="en-GB" sz="1600" dirty="0" smtClean="0">
                  <a:solidFill>
                    <a:srgbClr val="0070C0"/>
                  </a:solidFill>
                  <a:latin typeface="Verdana"/>
                </a:rPr>
                <a:t>Second wave</a:t>
              </a:r>
              <a:endParaRPr lang="en-GB" sz="1600" dirty="0">
                <a:solidFill>
                  <a:srgbClr val="0070C0"/>
                </a:solidFill>
                <a:latin typeface="Verdana"/>
              </a:endParaRPr>
            </a:p>
          </p:txBody>
        </p:sp>
        <p:sp>
          <p:nvSpPr>
            <p:cNvPr id="68" name="TextBox 67"/>
            <p:cNvSpPr txBox="1"/>
            <p:nvPr/>
          </p:nvSpPr>
          <p:spPr>
            <a:xfrm>
              <a:off x="3336637" y="3406282"/>
              <a:ext cx="2123051" cy="513397"/>
            </a:xfrm>
            <a:prstGeom prst="rect">
              <a:avLst/>
            </a:prstGeom>
            <a:noFill/>
            <a:effectLst/>
          </p:spPr>
          <p:txBody>
            <a:bodyPr wrap="square" lIns="36000" tIns="36000" rIns="91424" bIns="45712" rtlCol="0">
              <a:spAutoFit/>
            </a:bodyPr>
            <a:lstStyle/>
            <a:p>
              <a:pPr algn="ctr"/>
              <a:r>
                <a:rPr lang="en-GB" sz="1400" b="1" dirty="0" smtClean="0">
                  <a:solidFill>
                    <a:srgbClr val="0070C0"/>
                  </a:solidFill>
                  <a:latin typeface="Verdana"/>
                </a:rPr>
                <a:t>Categorize</a:t>
              </a:r>
            </a:p>
            <a:p>
              <a:pPr algn="ctr"/>
              <a:r>
                <a:rPr lang="en-GB" sz="1400" dirty="0" smtClean="0">
                  <a:solidFill>
                    <a:srgbClr val="0070C0"/>
                  </a:solidFill>
                  <a:latin typeface="Verdana"/>
                </a:rPr>
                <a:t>2000s - present</a:t>
              </a:r>
              <a:endParaRPr lang="en-GB" sz="1400" dirty="0">
                <a:solidFill>
                  <a:srgbClr val="0070C0"/>
                </a:solidFill>
                <a:latin typeface="Verdana"/>
              </a:endParaRPr>
            </a:p>
          </p:txBody>
        </p:sp>
        <p:sp>
          <p:nvSpPr>
            <p:cNvPr id="73" name="Rectangle 72"/>
            <p:cNvSpPr/>
            <p:nvPr/>
          </p:nvSpPr>
          <p:spPr>
            <a:xfrm>
              <a:off x="3338460" y="3971674"/>
              <a:ext cx="2123051" cy="461665"/>
            </a:xfrm>
            <a:prstGeom prst="rect">
              <a:avLst/>
            </a:prstGeom>
          </p:spPr>
          <p:txBody>
            <a:bodyPr wrap="square" lIns="36000" rIns="36000">
              <a:spAutoFit/>
            </a:bodyPr>
            <a:lstStyle/>
            <a:p>
              <a:pPr algn="ctr"/>
              <a:r>
                <a:rPr lang="en-GB" sz="1200" dirty="0">
                  <a:solidFill>
                    <a:srgbClr val="0070C0"/>
                  </a:solidFill>
                  <a:latin typeface="Verdana"/>
                </a:rPr>
                <a:t>Statistical </a:t>
              </a:r>
              <a:r>
                <a:rPr lang="en-GB" sz="1200" dirty="0" smtClean="0">
                  <a:solidFill>
                    <a:srgbClr val="0070C0"/>
                  </a:solidFill>
                  <a:latin typeface="Verdana"/>
                </a:rPr>
                <a:t>learning</a:t>
              </a:r>
            </a:p>
            <a:p>
              <a:pPr algn="ctr"/>
              <a:r>
                <a:rPr lang="en-GB" sz="1200" dirty="0" smtClean="0">
                  <a:solidFill>
                    <a:srgbClr val="0070C0"/>
                  </a:solidFill>
                  <a:latin typeface="Verdana"/>
                </a:rPr>
                <a:t>ML, CNNs, </a:t>
              </a:r>
              <a:r>
                <a:rPr lang="mr-IN" sz="1200" dirty="0" smtClean="0">
                  <a:solidFill>
                    <a:srgbClr val="0070C0"/>
                  </a:solidFill>
                  <a:latin typeface="Verdana"/>
                </a:rPr>
                <a:t>…</a:t>
              </a:r>
              <a:endParaRPr lang="en-GB" sz="1200" dirty="0">
                <a:solidFill>
                  <a:srgbClr val="0070C0"/>
                </a:solidFill>
                <a:latin typeface="Verdana"/>
              </a:endParaRPr>
            </a:p>
          </p:txBody>
        </p:sp>
        <p:pic>
          <p:nvPicPr>
            <p:cNvPr id="8" name="Picture 7"/>
            <p:cNvPicPr>
              <a:picLocks noChangeAspect="1"/>
            </p:cNvPicPr>
            <p:nvPr/>
          </p:nvPicPr>
          <p:blipFill>
            <a:blip r:embed="rId6"/>
            <a:stretch>
              <a:fillRect/>
            </a:stretch>
          </p:blipFill>
          <p:spPr>
            <a:xfrm>
              <a:off x="3562227" y="928859"/>
              <a:ext cx="1675517" cy="1908817"/>
            </a:xfrm>
            <a:prstGeom prst="rect">
              <a:avLst/>
            </a:prstGeom>
          </p:spPr>
        </p:pic>
      </p:grpSp>
    </p:spTree>
    <p:extLst>
      <p:ext uri="{BB962C8B-B14F-4D97-AF65-F5344CB8AC3E}">
        <p14:creationId xmlns:p14="http://schemas.microsoft.com/office/powerpoint/2010/main" val="1679636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437D24-FE57-6145-B492-B0E854C258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22918">
            <a:off x="4891645" y="815341"/>
            <a:ext cx="3632864" cy="4192498"/>
          </a:xfrm>
          <a:prstGeom prst="rect">
            <a:avLst/>
          </a:prstGeom>
          <a:ln>
            <a:noFill/>
          </a:ln>
          <a:effectLst>
            <a:outerShdw blurRad="292100" dist="139700" dir="2700000" algn="tl" rotWithShape="0">
              <a:srgbClr val="333333">
                <a:alpha val="65000"/>
              </a:srgbClr>
            </a:outerShdw>
          </a:effectLst>
        </p:spPr>
      </p:pic>
      <p:pic>
        <p:nvPicPr>
          <p:cNvPr id="8" name="Picture 7" descr="PPT_Footer.jpg">
            <a:extLst>
              <a:ext uri="{FF2B5EF4-FFF2-40B4-BE49-F238E27FC236}">
                <a16:creationId xmlns:a16="http://schemas.microsoft.com/office/drawing/2014/main" id="{4F0B0F5F-9A2C-D54C-8D1F-74BA3D8D85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776792"/>
            <a:ext cx="9144000" cy="366713"/>
          </a:xfrm>
          <a:prstGeom prst="rect">
            <a:avLst/>
          </a:prstGeom>
        </p:spPr>
      </p:pic>
      <p:grpSp>
        <p:nvGrpSpPr>
          <p:cNvPr id="9" name="Group 8">
            <a:extLst>
              <a:ext uri="{FF2B5EF4-FFF2-40B4-BE49-F238E27FC236}">
                <a16:creationId xmlns:a16="http://schemas.microsoft.com/office/drawing/2014/main" id="{6C7ED8E3-6E1D-0842-BC26-023EC4E9ABB0}"/>
              </a:ext>
            </a:extLst>
          </p:cNvPr>
          <p:cNvGrpSpPr/>
          <p:nvPr/>
        </p:nvGrpSpPr>
        <p:grpSpPr>
          <a:xfrm>
            <a:off x="150061" y="4904049"/>
            <a:ext cx="6678000" cy="112188"/>
            <a:chOff x="171652" y="4905134"/>
            <a:chExt cx="6678000" cy="112188"/>
          </a:xfrm>
        </p:grpSpPr>
        <p:grpSp>
          <p:nvGrpSpPr>
            <p:cNvPr id="10" name="Group 9">
              <a:extLst>
                <a:ext uri="{FF2B5EF4-FFF2-40B4-BE49-F238E27FC236}">
                  <a16:creationId xmlns:a16="http://schemas.microsoft.com/office/drawing/2014/main" id="{88779E44-C517-3E43-96F7-70C14BCB0DAB}"/>
                </a:ext>
              </a:extLst>
            </p:cNvPr>
            <p:cNvGrpSpPr/>
            <p:nvPr userDrawn="1"/>
          </p:nvGrpSpPr>
          <p:grpSpPr>
            <a:xfrm>
              <a:off x="171652" y="4905803"/>
              <a:ext cx="6678000" cy="111519"/>
              <a:chOff x="171652" y="6621093"/>
              <a:chExt cx="6678000" cy="111519"/>
            </a:xfrm>
          </p:grpSpPr>
          <p:pic>
            <p:nvPicPr>
              <p:cNvPr id="12" name="Picture 11" descr="at.png">
                <a:extLst>
                  <a:ext uri="{FF2B5EF4-FFF2-40B4-BE49-F238E27FC236}">
                    <a16:creationId xmlns:a16="http://schemas.microsoft.com/office/drawing/2014/main" id="{B02F1A33-ECCC-A74E-9209-74D952A6F44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13" name="Picture 12" descr="be.png">
                <a:extLst>
                  <a:ext uri="{FF2B5EF4-FFF2-40B4-BE49-F238E27FC236}">
                    <a16:creationId xmlns:a16="http://schemas.microsoft.com/office/drawing/2014/main" id="{17180437-3DD6-3942-894E-2CAFE9F4DB7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14" name="Picture 13" descr="ca.png">
                <a:extLst>
                  <a:ext uri="{FF2B5EF4-FFF2-40B4-BE49-F238E27FC236}">
                    <a16:creationId xmlns:a16="http://schemas.microsoft.com/office/drawing/2014/main" id="{9E4EB124-B01C-1446-A5CF-BC6EB1D4577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685746" y="6621093"/>
                <a:ext cx="163906" cy="108344"/>
              </a:xfrm>
              <a:prstGeom prst="rect">
                <a:avLst/>
              </a:prstGeom>
              <a:ln>
                <a:noFill/>
              </a:ln>
            </p:spPr>
          </p:pic>
          <p:pic>
            <p:nvPicPr>
              <p:cNvPr id="15" name="Picture 14" descr="ch.png">
                <a:extLst>
                  <a:ext uri="{FF2B5EF4-FFF2-40B4-BE49-F238E27FC236}">
                    <a16:creationId xmlns:a16="http://schemas.microsoft.com/office/drawing/2014/main" id="{0444AD2C-E19F-FB45-8104-6C04A5D5178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16" name="Picture 15" descr="cz.png">
                <a:extLst>
                  <a:ext uri="{FF2B5EF4-FFF2-40B4-BE49-F238E27FC236}">
                    <a16:creationId xmlns:a16="http://schemas.microsoft.com/office/drawing/2014/main" id="{9E2FC1DA-1A22-A549-95EA-2BB8F3A899B6}"/>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17" name="Picture 16" descr="de.png">
                <a:extLst>
                  <a:ext uri="{FF2B5EF4-FFF2-40B4-BE49-F238E27FC236}">
                    <a16:creationId xmlns:a16="http://schemas.microsoft.com/office/drawing/2014/main" id="{0334B5CF-7DE5-B447-8B1F-62359CB8220E}"/>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18" name="Picture 17" descr="dk.png">
                <a:extLst>
                  <a:ext uri="{FF2B5EF4-FFF2-40B4-BE49-F238E27FC236}">
                    <a16:creationId xmlns:a16="http://schemas.microsoft.com/office/drawing/2014/main" id="{F02316DB-58EA-1047-ADB0-DFCFD35D35D9}"/>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19" name="Picture 18" descr="ee.png">
                <a:extLst>
                  <a:ext uri="{FF2B5EF4-FFF2-40B4-BE49-F238E27FC236}">
                    <a16:creationId xmlns:a16="http://schemas.microsoft.com/office/drawing/2014/main" id="{C29F59D1-3321-4D4B-87F3-4D3CD7CD427A}"/>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20" name="Picture 19" descr="es.png">
                <a:extLst>
                  <a:ext uri="{FF2B5EF4-FFF2-40B4-BE49-F238E27FC236}">
                    <a16:creationId xmlns:a16="http://schemas.microsoft.com/office/drawing/2014/main" id="{D7CBFCF8-690B-1C4A-8521-E8FAFC486E11}"/>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21" name="Picture 20" descr="fi.png">
                <a:extLst>
                  <a:ext uri="{FF2B5EF4-FFF2-40B4-BE49-F238E27FC236}">
                    <a16:creationId xmlns:a16="http://schemas.microsoft.com/office/drawing/2014/main" id="{538CA1FD-E8BC-0C4E-B15A-876BD67B830E}"/>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22" name="Picture 21" descr="fr.png">
                <a:extLst>
                  <a:ext uri="{FF2B5EF4-FFF2-40B4-BE49-F238E27FC236}">
                    <a16:creationId xmlns:a16="http://schemas.microsoft.com/office/drawing/2014/main" id="{8A99DB8F-4A97-244C-B416-24CB856050AA}"/>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23" name="Picture 22" descr="gr.png">
                <a:extLst>
                  <a:ext uri="{FF2B5EF4-FFF2-40B4-BE49-F238E27FC236}">
                    <a16:creationId xmlns:a16="http://schemas.microsoft.com/office/drawing/2014/main" id="{EEC414BA-52C4-2848-B16E-B2295F1A6E97}"/>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24" name="Picture 23" descr="hu.png">
                <a:extLst>
                  <a:ext uri="{FF2B5EF4-FFF2-40B4-BE49-F238E27FC236}">
                    <a16:creationId xmlns:a16="http://schemas.microsoft.com/office/drawing/2014/main" id="{CC912796-6F2F-2C4F-A948-E84A600E6767}"/>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25" name="Picture 24" descr="ie.png">
                <a:extLst>
                  <a:ext uri="{FF2B5EF4-FFF2-40B4-BE49-F238E27FC236}">
                    <a16:creationId xmlns:a16="http://schemas.microsoft.com/office/drawing/2014/main" id="{4411FF4B-06A0-F349-8E4F-E043528AD17F}"/>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26" name="Picture 25" descr="it.png">
                <a:extLst>
                  <a:ext uri="{FF2B5EF4-FFF2-40B4-BE49-F238E27FC236}">
                    <a16:creationId xmlns:a16="http://schemas.microsoft.com/office/drawing/2014/main" id="{AD4A24C8-16C9-4D49-B88B-464F0694DAAE}"/>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27" name="Picture 26" descr="lu.png">
                <a:extLst>
                  <a:ext uri="{FF2B5EF4-FFF2-40B4-BE49-F238E27FC236}">
                    <a16:creationId xmlns:a16="http://schemas.microsoft.com/office/drawing/2014/main" id="{E323E3EB-5AF3-364C-A398-0ADE501CC541}"/>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28" name="Picture 27" descr="nl.png">
                <a:extLst>
                  <a:ext uri="{FF2B5EF4-FFF2-40B4-BE49-F238E27FC236}">
                    <a16:creationId xmlns:a16="http://schemas.microsoft.com/office/drawing/2014/main" id="{E3F36267-7C9D-D546-8F4D-299436A85FBD}"/>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29" name="Picture 28" descr="no.png">
                <a:extLst>
                  <a:ext uri="{FF2B5EF4-FFF2-40B4-BE49-F238E27FC236}">
                    <a16:creationId xmlns:a16="http://schemas.microsoft.com/office/drawing/2014/main" id="{1108E864-C710-BF47-A72B-D1AAD90309F5}"/>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30" name="Picture 29" descr="pl.png">
                <a:extLst>
                  <a:ext uri="{FF2B5EF4-FFF2-40B4-BE49-F238E27FC236}">
                    <a16:creationId xmlns:a16="http://schemas.microsoft.com/office/drawing/2014/main" id="{9F0A618A-AB72-D641-8767-E9B4FF8D18DA}"/>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31" name="Picture 30" descr="pt.png">
                <a:extLst>
                  <a:ext uri="{FF2B5EF4-FFF2-40B4-BE49-F238E27FC236}">
                    <a16:creationId xmlns:a16="http://schemas.microsoft.com/office/drawing/2014/main" id="{485A9149-1FF1-F948-8ACA-9C721DBFB751}"/>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32" name="Picture 31" descr="ro.png">
                <a:extLst>
                  <a:ext uri="{FF2B5EF4-FFF2-40B4-BE49-F238E27FC236}">
                    <a16:creationId xmlns:a16="http://schemas.microsoft.com/office/drawing/2014/main" id="{81E916B8-8551-3B4E-95E1-F3900CBE63A8}"/>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33" name="Picture 32" descr="se.png">
                <a:extLst>
                  <a:ext uri="{FF2B5EF4-FFF2-40B4-BE49-F238E27FC236}">
                    <a16:creationId xmlns:a16="http://schemas.microsoft.com/office/drawing/2014/main" id="{1E9B602F-E30C-D44A-B6CA-BF2D5FBF7E81}"/>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34" name="Picture 33" descr="uk.png">
                <a:extLst>
                  <a:ext uri="{FF2B5EF4-FFF2-40B4-BE49-F238E27FC236}">
                    <a16:creationId xmlns:a16="http://schemas.microsoft.com/office/drawing/2014/main" id="{44AA6020-3FB1-B14B-9DDD-1B494105F963}"/>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11" name="Picture 10" descr="si.png">
              <a:extLst>
                <a:ext uri="{FF2B5EF4-FFF2-40B4-BE49-F238E27FC236}">
                  <a16:creationId xmlns:a16="http://schemas.microsoft.com/office/drawing/2014/main" id="{9EB1003F-47B6-504D-9F7B-41979664A9A7}"/>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6353350" y="4905134"/>
              <a:ext cx="163385" cy="108000"/>
            </a:xfrm>
            <a:prstGeom prst="rect">
              <a:avLst/>
            </a:prstGeom>
          </p:spPr>
        </p:pic>
      </p:grpSp>
      <p:sp>
        <p:nvSpPr>
          <p:cNvPr id="35" name="TextBox 34">
            <a:extLst>
              <a:ext uri="{FF2B5EF4-FFF2-40B4-BE49-F238E27FC236}">
                <a16:creationId xmlns:a16="http://schemas.microsoft.com/office/drawing/2014/main" id="{029B14D0-7D22-F849-8422-60434A7EB572}"/>
              </a:ext>
            </a:extLst>
          </p:cNvPr>
          <p:cNvSpPr txBox="1"/>
          <p:nvPr/>
        </p:nvSpPr>
        <p:spPr>
          <a:xfrm>
            <a:off x="313968" y="702043"/>
            <a:ext cx="4134116" cy="3754874"/>
          </a:xfrm>
          <a:prstGeom prst="rect">
            <a:avLst/>
          </a:prstGeom>
          <a:noFill/>
        </p:spPr>
        <p:txBody>
          <a:bodyPr wrap="square" rtlCol="0">
            <a:spAutoFit/>
          </a:bodyPr>
          <a:lstStyle/>
          <a:p>
            <a:r>
              <a:rPr lang="en-GB" sz="1700" dirty="0">
                <a:solidFill>
                  <a:srgbClr val="0070C0"/>
                </a:solidFill>
                <a:latin typeface="Georgia" panose="02040502050405020303" pitchFamily="18" charset="0"/>
              </a:rPr>
              <a:t>“With AI becoming a transformative technology and European EO capability delivering a unique and comprehensive dataset on the planet that could be analysed by AI, we are at a cross roads.</a:t>
            </a:r>
          </a:p>
          <a:p>
            <a:endParaRPr lang="en-GB" sz="1700" dirty="0">
              <a:solidFill>
                <a:srgbClr val="0070C0"/>
              </a:solidFill>
              <a:latin typeface="Georgia" panose="02040502050405020303" pitchFamily="18" charset="0"/>
            </a:endParaRPr>
          </a:p>
          <a:p>
            <a:r>
              <a:rPr lang="en-GB" sz="1700" dirty="0">
                <a:solidFill>
                  <a:srgbClr val="0070C0"/>
                </a:solidFill>
                <a:latin typeface="Georgia" panose="02040502050405020303" pitchFamily="18" charset="0"/>
              </a:rPr>
              <a:t>Addressing some of these challenges … would help accelerate our AI industries and realise the full potential of EO.</a:t>
            </a:r>
          </a:p>
          <a:p>
            <a:endParaRPr lang="en-GB" sz="1700" dirty="0">
              <a:solidFill>
                <a:srgbClr val="0070C0"/>
              </a:solidFill>
              <a:latin typeface="Georgia" panose="02040502050405020303" pitchFamily="18" charset="0"/>
            </a:endParaRPr>
          </a:p>
          <a:p>
            <a:r>
              <a:rPr lang="en-GB" sz="1700" dirty="0">
                <a:solidFill>
                  <a:srgbClr val="0070C0"/>
                </a:solidFill>
                <a:latin typeface="Georgia" panose="02040502050405020303" pitchFamily="18" charset="0"/>
              </a:rPr>
              <a:t>Not doing so would miss huge opportunities. Making the most of this window of opportunity is an urgent challenge.”</a:t>
            </a:r>
          </a:p>
        </p:txBody>
      </p:sp>
      <p:sp>
        <p:nvSpPr>
          <p:cNvPr id="37" name="TextBox 36"/>
          <p:cNvSpPr txBox="1"/>
          <p:nvPr/>
        </p:nvSpPr>
        <p:spPr>
          <a:xfrm>
            <a:off x="0" y="4747600"/>
            <a:ext cx="9144000" cy="384721"/>
          </a:xfrm>
          <a:prstGeom prst="rect">
            <a:avLst/>
          </a:prstGeom>
          <a:solidFill>
            <a:srgbClr val="FFFF00"/>
          </a:solidFill>
        </p:spPr>
        <p:txBody>
          <a:bodyPr wrap="square" rtlCol="0">
            <a:spAutoFit/>
          </a:bodyPr>
          <a:lstStyle/>
          <a:p>
            <a:r>
              <a:rPr lang="en-US" b="1" dirty="0">
                <a:latin typeface="Calibri" pitchFamily="34" charset="0"/>
              </a:rPr>
              <a:t>=&gt; </a:t>
            </a:r>
            <a:r>
              <a:rPr lang="en-US" b="1" dirty="0" smtClean="0">
                <a:latin typeface="Calibri" pitchFamily="34" charset="0"/>
              </a:rPr>
              <a:t>Earth Observation is AI’s next big data source </a:t>
            </a:r>
            <a:r>
              <a:rPr lang="mr-IN" b="1" dirty="0" smtClean="0">
                <a:latin typeface="Calibri" pitchFamily="34" charset="0"/>
              </a:rPr>
              <a:t>–</a:t>
            </a:r>
            <a:r>
              <a:rPr lang="en-US" b="1" dirty="0" smtClean="0">
                <a:latin typeface="Calibri" pitchFamily="34" charset="0"/>
              </a:rPr>
              <a:t> EO4AI </a:t>
            </a:r>
            <a:endParaRPr lang="en-US" sz="1900" b="1" dirty="0">
              <a:latin typeface="Calibri" pitchFamily="34" charset="0"/>
            </a:endParaRPr>
          </a:p>
        </p:txBody>
      </p:sp>
    </p:spTree>
    <p:extLst>
      <p:ext uri="{BB962C8B-B14F-4D97-AF65-F5344CB8AC3E}">
        <p14:creationId xmlns:p14="http://schemas.microsoft.com/office/powerpoint/2010/main" val="160602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a:stretch>
            <a:fillRect/>
          </a:stretch>
        </p:blipFill>
        <p:spPr>
          <a:xfrm>
            <a:off x="6000821" y="459673"/>
            <a:ext cx="2488432" cy="4287304"/>
          </a:xfrm>
          <a:prstGeom prst="rect">
            <a:avLst/>
          </a:prstGeom>
        </p:spPr>
      </p:pic>
      <p:pic>
        <p:nvPicPr>
          <p:cNvPr id="7" name="Picture 6"/>
          <p:cNvPicPr/>
          <p:nvPr/>
        </p:nvPicPr>
        <p:blipFill>
          <a:blip r:embed="rId4"/>
          <a:stretch>
            <a:fillRect/>
          </a:stretch>
        </p:blipFill>
        <p:spPr>
          <a:xfrm>
            <a:off x="2750" y="1977093"/>
            <a:ext cx="2684086" cy="2761161"/>
          </a:xfrm>
          <a:prstGeom prst="rect">
            <a:avLst/>
          </a:prstGeom>
        </p:spPr>
      </p:pic>
      <p:pic>
        <p:nvPicPr>
          <p:cNvPr id="6" name="Picture 5"/>
          <p:cNvPicPr/>
          <p:nvPr/>
        </p:nvPicPr>
        <p:blipFill>
          <a:blip r:embed="rId5"/>
          <a:stretch>
            <a:fillRect/>
          </a:stretch>
        </p:blipFill>
        <p:spPr>
          <a:xfrm>
            <a:off x="4108862" y="350321"/>
            <a:ext cx="2043991" cy="4387933"/>
          </a:xfrm>
          <a:prstGeom prst="rect">
            <a:avLst/>
          </a:prstGeom>
        </p:spPr>
      </p:pic>
      <p:sp>
        <p:nvSpPr>
          <p:cNvPr id="8" name="TextBox 7"/>
          <p:cNvSpPr txBox="1"/>
          <p:nvPr/>
        </p:nvSpPr>
        <p:spPr>
          <a:xfrm>
            <a:off x="4628306" y="350321"/>
            <a:ext cx="587828" cy="523220"/>
          </a:xfrm>
          <a:prstGeom prst="rect">
            <a:avLst/>
          </a:prstGeom>
          <a:noFill/>
        </p:spPr>
        <p:txBody>
          <a:bodyPr wrap="square" rtlCol="0">
            <a:spAutoFit/>
          </a:bodyPr>
          <a:lstStyle/>
          <a:p>
            <a:r>
              <a:rPr lang="en-US" sz="2800" dirty="0" smtClean="0">
                <a:solidFill>
                  <a:srgbClr val="FF0000"/>
                </a:solidFill>
              </a:rPr>
              <a:t>X</a:t>
            </a:r>
            <a:endParaRPr lang="en-US" sz="2800" dirty="0">
              <a:solidFill>
                <a:srgbClr val="FF0000"/>
              </a:solidFill>
            </a:endParaRPr>
          </a:p>
        </p:txBody>
      </p:sp>
      <p:sp>
        <p:nvSpPr>
          <p:cNvPr id="9" name="TextBox 8"/>
          <p:cNvSpPr txBox="1"/>
          <p:nvPr/>
        </p:nvSpPr>
        <p:spPr>
          <a:xfrm>
            <a:off x="4726417" y="2884414"/>
            <a:ext cx="587828" cy="523220"/>
          </a:xfrm>
          <a:prstGeom prst="rect">
            <a:avLst/>
          </a:prstGeom>
          <a:noFill/>
        </p:spPr>
        <p:txBody>
          <a:bodyPr wrap="square" rtlCol="0">
            <a:spAutoFit/>
          </a:bodyPr>
          <a:lstStyle/>
          <a:p>
            <a:r>
              <a:rPr lang="en-US" sz="2800" dirty="0" smtClean="0">
                <a:solidFill>
                  <a:srgbClr val="FF0000"/>
                </a:solidFill>
              </a:rPr>
              <a:t>X</a:t>
            </a:r>
            <a:endParaRPr lang="en-US" sz="2800" dirty="0">
              <a:solidFill>
                <a:srgbClr val="FF0000"/>
              </a:solidFill>
            </a:endParaRPr>
          </a:p>
        </p:txBody>
      </p:sp>
      <p:sp>
        <p:nvSpPr>
          <p:cNvPr id="10" name="TextBox 9"/>
          <p:cNvSpPr txBox="1"/>
          <p:nvPr/>
        </p:nvSpPr>
        <p:spPr>
          <a:xfrm>
            <a:off x="4724728" y="4149689"/>
            <a:ext cx="587828" cy="523220"/>
          </a:xfrm>
          <a:prstGeom prst="rect">
            <a:avLst/>
          </a:prstGeom>
          <a:noFill/>
        </p:spPr>
        <p:txBody>
          <a:bodyPr wrap="square" rtlCol="0">
            <a:spAutoFit/>
          </a:bodyPr>
          <a:lstStyle/>
          <a:p>
            <a:r>
              <a:rPr lang="en-US" sz="2800" dirty="0" smtClean="0">
                <a:solidFill>
                  <a:srgbClr val="FF0000"/>
                </a:solidFill>
              </a:rPr>
              <a:t>X</a:t>
            </a:r>
            <a:endParaRPr lang="en-US" sz="2800" dirty="0">
              <a:solidFill>
                <a:srgbClr val="FF0000"/>
              </a:solidFill>
            </a:endParaRPr>
          </a:p>
        </p:txBody>
      </p:sp>
      <p:pic>
        <p:nvPicPr>
          <p:cNvPr id="15" name="Picture 14"/>
          <p:cNvPicPr>
            <a:picLocks noChangeAspect="1"/>
          </p:cNvPicPr>
          <p:nvPr/>
        </p:nvPicPr>
        <p:blipFill>
          <a:blip r:embed="rId6"/>
          <a:stretch>
            <a:fillRect/>
          </a:stretch>
        </p:blipFill>
        <p:spPr>
          <a:xfrm>
            <a:off x="2750" y="55156"/>
            <a:ext cx="2686836" cy="773752"/>
          </a:xfrm>
          <a:prstGeom prst="rect">
            <a:avLst/>
          </a:prstGeom>
        </p:spPr>
      </p:pic>
      <p:pic>
        <p:nvPicPr>
          <p:cNvPr id="4" name="Picture 3"/>
          <p:cNvPicPr/>
          <p:nvPr/>
        </p:nvPicPr>
        <p:blipFill>
          <a:blip r:embed="rId7"/>
          <a:stretch>
            <a:fillRect/>
          </a:stretch>
        </p:blipFill>
        <p:spPr>
          <a:xfrm>
            <a:off x="2073778" y="533742"/>
            <a:ext cx="2035084" cy="4139167"/>
          </a:xfrm>
          <a:prstGeom prst="rect">
            <a:avLst/>
          </a:prstGeom>
        </p:spPr>
      </p:pic>
      <p:sp>
        <p:nvSpPr>
          <p:cNvPr id="11" name="TextBox 10"/>
          <p:cNvSpPr txBox="1"/>
          <p:nvPr/>
        </p:nvSpPr>
        <p:spPr>
          <a:xfrm>
            <a:off x="2837435" y="2463072"/>
            <a:ext cx="587828" cy="523220"/>
          </a:xfrm>
          <a:prstGeom prst="rect">
            <a:avLst/>
          </a:prstGeom>
          <a:noFill/>
        </p:spPr>
        <p:txBody>
          <a:bodyPr wrap="square" rtlCol="0">
            <a:spAutoFit/>
          </a:bodyPr>
          <a:lstStyle/>
          <a:p>
            <a:r>
              <a:rPr lang="en-US" sz="2800" dirty="0" smtClean="0">
                <a:solidFill>
                  <a:srgbClr val="FF0000"/>
                </a:solidFill>
              </a:rPr>
              <a:t>X</a:t>
            </a:r>
            <a:endParaRPr lang="en-US" sz="2800" dirty="0">
              <a:solidFill>
                <a:srgbClr val="FF0000"/>
              </a:solidFill>
            </a:endParaRPr>
          </a:p>
        </p:txBody>
      </p:sp>
      <p:sp>
        <p:nvSpPr>
          <p:cNvPr id="2" name="Rectangle 1"/>
          <p:cNvSpPr/>
          <p:nvPr/>
        </p:nvSpPr>
        <p:spPr>
          <a:xfrm>
            <a:off x="3131349" y="-14150"/>
            <a:ext cx="4445484" cy="400110"/>
          </a:xfrm>
          <a:prstGeom prst="rect">
            <a:avLst/>
          </a:prstGeom>
        </p:spPr>
        <p:txBody>
          <a:bodyPr wrap="square">
            <a:spAutoFit/>
          </a:bodyPr>
          <a:lstStyle/>
          <a:p>
            <a:r>
              <a:rPr lang="en-US" sz="1000" dirty="0" smtClean="0">
                <a:latin typeface="Calibri" charset="0"/>
                <a:ea typeface="Calibri" charset="0"/>
                <a:cs typeface="Times New Roman" charset="0"/>
              </a:rPr>
              <a:t>Inspired by: Artificial </a:t>
            </a:r>
            <a:r>
              <a:rPr lang="en-US" sz="1000" dirty="0">
                <a:latin typeface="Calibri" charset="0"/>
                <a:ea typeface="Calibri" charset="0"/>
                <a:cs typeface="Times New Roman" charset="0"/>
              </a:rPr>
              <a:t>Intelligence and Deep Learning </a:t>
            </a:r>
            <a:r>
              <a:rPr lang="en-US" sz="1000" dirty="0" smtClean="0">
                <a:latin typeface="Calibri" charset="0"/>
                <a:ea typeface="Calibri" charset="0"/>
                <a:cs typeface="Times New Roman" charset="0"/>
              </a:rPr>
              <a:t>in </a:t>
            </a:r>
            <a:r>
              <a:rPr lang="en-US" sz="1000" dirty="0">
                <a:latin typeface="Calibri" charset="0"/>
                <a:ea typeface="Calibri" charset="0"/>
                <a:cs typeface="Times New Roman" charset="0"/>
              </a:rPr>
              <a:t>Earth Observation, </a:t>
            </a:r>
            <a:r>
              <a:rPr lang="en-US" sz="1000" dirty="0" err="1">
                <a:latin typeface="Calibri" charset="0"/>
                <a:ea typeface="Calibri" charset="0"/>
                <a:cs typeface="Times New Roman" charset="0"/>
              </a:rPr>
              <a:t>Xiaoxiang</a:t>
            </a:r>
            <a:r>
              <a:rPr lang="en-US" sz="1000" dirty="0">
                <a:latin typeface="Calibri" charset="0"/>
                <a:ea typeface="Calibri" charset="0"/>
                <a:cs typeface="Times New Roman" charset="0"/>
              </a:rPr>
              <a:t> Zhu et al. 2017</a:t>
            </a:r>
            <a:r>
              <a:rPr lang="en-GB" sz="1000" dirty="0"/>
              <a:t> </a:t>
            </a:r>
            <a:endParaRPr lang="en-US" sz="1000" dirty="0"/>
          </a:p>
        </p:txBody>
      </p:sp>
      <p:sp>
        <p:nvSpPr>
          <p:cNvPr id="13" name="TextBox 12"/>
          <p:cNvSpPr txBox="1"/>
          <p:nvPr/>
        </p:nvSpPr>
        <p:spPr>
          <a:xfrm>
            <a:off x="0" y="4772240"/>
            <a:ext cx="9153053" cy="338554"/>
          </a:xfrm>
          <a:prstGeom prst="rect">
            <a:avLst/>
          </a:prstGeom>
          <a:solidFill>
            <a:srgbClr val="FFFF00"/>
          </a:solidFill>
        </p:spPr>
        <p:txBody>
          <a:bodyPr wrap="square" rtlCol="0">
            <a:spAutoFit/>
          </a:bodyPr>
          <a:lstStyle/>
          <a:p>
            <a:pPr marL="285750" indent="-285750">
              <a:buFont typeface="Symbol" charset="2"/>
              <a:buChar char="Þ"/>
            </a:pPr>
            <a:r>
              <a:rPr lang="en-US" sz="1600" b="1" dirty="0" smtClean="0">
                <a:latin typeface="Calibri" pitchFamily="34" charset="0"/>
              </a:rPr>
              <a:t>The EO/RS community has definitely picked up on AI</a:t>
            </a:r>
            <a:endParaRPr lang="en-US" sz="1600" b="1" dirty="0">
              <a:latin typeface="Calibri" pitchFamily="34" charset="0"/>
            </a:endParaRPr>
          </a:p>
        </p:txBody>
      </p:sp>
      <p:sp>
        <p:nvSpPr>
          <p:cNvPr id="14" name="Title 3"/>
          <p:cNvSpPr txBox="1">
            <a:spLocks/>
          </p:cNvSpPr>
          <p:nvPr/>
        </p:nvSpPr>
        <p:spPr bwMode="auto">
          <a:xfrm>
            <a:off x="0" y="1226803"/>
            <a:ext cx="7532332" cy="461665"/>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GB" altLang="en-US" sz="2400" b="1" dirty="0" smtClean="0"/>
              <a:t>Status: AI4EO</a:t>
            </a:r>
            <a:endParaRPr lang="en-GB" altLang="en-US" sz="2400" b="1" kern="1200" dirty="0"/>
          </a:p>
        </p:txBody>
      </p:sp>
    </p:spTree>
    <p:extLst>
      <p:ext uri="{BB962C8B-B14F-4D97-AF65-F5344CB8AC3E}">
        <p14:creationId xmlns:p14="http://schemas.microsoft.com/office/powerpoint/2010/main" val="181082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2.xml><?xml version="1.0" encoding="utf-8"?>
<a:theme xmlns:a="http://schemas.openxmlformats.org/drawingml/2006/main" name="19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3.xml><?xml version="1.0" encoding="utf-8"?>
<a:theme xmlns:a="http://schemas.openxmlformats.org/drawingml/2006/main" name="21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4.xml><?xml version="1.0" encoding="utf-8"?>
<a:theme xmlns:a="http://schemas.openxmlformats.org/drawingml/2006/main" name="16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5.xml><?xml version="1.0" encoding="utf-8"?>
<a:theme xmlns:a="http://schemas.openxmlformats.org/drawingml/2006/main" name="25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6.xml><?xml version="1.0" encoding="utf-8"?>
<a:theme xmlns:a="http://schemas.openxmlformats.org/drawingml/2006/main" name="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7.xml><?xml version="1.0" encoding="utf-8"?>
<a:theme xmlns:a="http://schemas.openxmlformats.org/drawingml/2006/main" name="5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ESA_Documents" ma:contentTypeID="0x010100B93108F87DD4F24BAE6D0E809C37974D003A675EEDBEAD734789C2602A0F48A45A" ma:contentTypeVersion="39" ma:contentTypeDescription="" ma:contentTypeScope="" ma:versionID="4728e5052507edb549246ec30145721f">
  <xsd:schema xmlns:xsd="http://www.w3.org/2001/XMLSchema" xmlns:xs="http://www.w3.org/2001/XMLSchema" xmlns:p="http://schemas.microsoft.com/office/2006/metadata/properties" xmlns:ns2="ddc99d1b-0883-4f2c-a8e6-6d8ebaa0e5d6" targetNamespace="http://schemas.microsoft.com/office/2006/metadata/properties" ma:root="true" ma:fieldsID="4826507cf1111e5c31e47050973b1ef1" ns2:_="">
    <xsd:import namespace="ddc99d1b-0883-4f2c-a8e6-6d8ebaa0e5d6"/>
    <xsd:element name="properties">
      <xsd:complexType>
        <xsd:sequence>
          <xsd:element name="documentManagement">
            <xsd:complexType>
              <xsd:all>
                <xsd:element ref="ns2:Document_x0020_Type" minOccurs="0"/>
                <xsd:element ref="ns2:Reference" minOccurs="0"/>
                <xsd:element ref="ns2:Assign_x0020_document_x0020_reference" minOccurs="0"/>
                <xsd:element ref="ns2:Classification" minOccurs="0"/>
                <xsd:element ref="ns2:Classification_x0020_Caveat" minOccurs="0"/>
                <xsd:element ref="ns2:Issue_x0020_Date" minOccurs="0"/>
                <xsd:element ref="ns2:Issue" minOccurs="0"/>
                <xsd:element ref="ns2:Revision" minOccurs="0"/>
                <xsd:element ref="ns2:Status" minOccurs="0"/>
                <xsd:element ref="ns2:Distribution" minOccurs="0"/>
                <xsd:element ref="ns2:Organisational_x0020_entity" minOccurs="0"/>
                <xsd:element ref="ns2:Long_x0020_Titl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c99d1b-0883-4f2c-a8e6-6d8ebaa0e5d6" elementFormDefault="qualified">
    <xsd:import namespace="http://schemas.microsoft.com/office/2006/documentManagement/types"/>
    <xsd:import namespace="http://schemas.microsoft.com/office/infopath/2007/PartnerControls"/>
    <xsd:element name="Document_x0020_Type" ma:index="2" nillable="true" ma:displayName="Document Type" ma:format="Dropdown" ma:internalName="Document_x0020_Type">
      <xsd:simpleType>
        <xsd:restriction base="dms:Choice">
          <xsd:enumeration value="AD - Assumption Document"/>
          <xsd:enumeration value="AN - Analysis"/>
          <xsd:enumeration value="AO - Announcement of Opportunity"/>
          <xsd:enumeration value="AR - Article"/>
          <xsd:enumeration value="BR - Brochure"/>
          <xsd:enumeration value="CCN - Contract Change Notice"/>
          <xsd:enumeration value="CE - Certificate (Certificate / Statement of Conformance, etc.)"/>
          <xsd:enumeration value="CO - Contract / Rider"/>
          <xsd:enumeration value="CP - Change Proposal (Engineering / Document)"/>
          <xsd:enumeration value="CR - Change Request (Engineering / Configuration)"/>
          <xsd:enumeration value="CT - Cost Documents (Estimate / CaC / CtC, etc)"/>
          <xsd:enumeration value="DCR - Cost Documents (Estimate / CaC / CtC, etc)"/>
          <xsd:enumeration value="DD - Design Description / Document"/>
          <xsd:enumeration value="DEC - Declaration"/>
          <xsd:enumeration value="DN - Delivery Notice / Release Notice / Transfer Notice"/>
          <xsd:enumeration value="DP - Data Package"/>
          <xsd:enumeration value="DRD - Document Requirements Definition"/>
          <xsd:enumeration value="DW - Drawing / Diagram"/>
          <xsd:enumeration value="EM - E-mail"/>
          <xsd:enumeration value="EX - Executive Summary"/>
          <xsd:enumeration value="FAX - Fax"/>
          <xsd:enumeration value="FI - File (Software / Configuration / Network)"/>
          <xsd:enumeration value="HO - Handout / Presentation"/>
          <xsd:enumeration value="IF - Interface Requirement / Specification / Interface Control Document / EID"/>
          <xsd:enumeration value="INS - Instruction"/>
          <xsd:enumeration value="ITT - Invitation to Tender"/>
          <xsd:enumeration value="LB - Logbook"/>
          <xsd:enumeration value="LE - Letter"/>
          <xsd:enumeration value="LEG - Legal Text"/>
          <xsd:enumeration value="LI - List"/>
          <xsd:enumeration value="MAN - Manual / User Guide / Handbook"/>
          <xsd:enumeration value="MIN - Minutes of Meeting"/>
          <xsd:enumeration value="ML - Model"/>
          <xsd:enumeration value="MO - Memorandum"/>
          <xsd:enumeration value="MOU - Agreement / Memorandum of Understanding"/>
          <xsd:enumeration value="MX - Matrix / Compliance"/>
          <xsd:enumeration value="NC - Non-Conformance"/>
          <xsd:enumeration value="NDA - Non-disclosure agreement"/>
          <xsd:enumeration value="OD - Operations Document"/>
          <xsd:enumeration value="OJ - Agenda"/>
          <xsd:enumeration value="PG - Progress Report / Status Report"/>
          <xsd:enumeration value="PL - Plan"/>
          <xsd:enumeration value="PO - Proposal"/>
          <xsd:enumeration value="POL - Policy Document"/>
          <xsd:enumeration value="PR - Procedure"/>
          <xsd:enumeration value="PT - Product Tree"/>
          <xsd:enumeration value="RD - Request for Deviation"/>
          <xsd:enumeration value="REC - Record"/>
          <xsd:enumeration value="REG - Regulation"/>
          <xsd:enumeration value="RES - Resolution"/>
          <xsd:enumeration value="RFQ - Request for Quotation"/>
          <xsd:enumeration value="RP - Report (Technical, Budget, Cost, Manpower, Travel, Audit, etc.)"/>
          <xsd:enumeration value="RS - Requirement Document / Specification (System, Subsystem, Unit, Equipment level)"/>
          <xsd:enumeration value="RW - Request for Waiver"/>
          <xsd:enumeration value="SC - Schedule / Network / Barchart / Chart"/>
          <xsd:enumeration value="SLA - Service Level Agreement"/>
          <xsd:enumeration value="SOW - Statement of Work"/>
          <xsd:enumeration value="SP - Specifications"/>
          <xsd:enumeration value="ST - Standards"/>
          <xsd:enumeration value="TC - Tender Conditions"/>
          <xsd:enumeration value="TN - Technical Note"/>
          <xsd:enumeration value="TOR - Terms of Reference"/>
          <xsd:enumeration value="TP - Test Procedure/Test Plan"/>
          <xsd:enumeration value="TR - Test Report / Test Result"/>
          <xsd:enumeration value="TS - Test Specification"/>
          <xsd:enumeration value="VC - Verification Control Document"/>
          <xsd:enumeration value="WBS - Work Breakdown Structure"/>
          <xsd:enumeration value="WI - Work Instruction"/>
          <xsd:enumeration value="WP - Working Paper"/>
          <xsd:enumeration value="WPD - Work Package Description"/>
          <xsd:enumeration value="AD"/>
          <xsd:enumeration value="AN"/>
          <xsd:enumeration value="AO"/>
          <xsd:enumeration value="AR"/>
          <xsd:enumeration value="BR"/>
          <xsd:enumeration value="CE"/>
          <xsd:enumeration value="CCN"/>
          <xsd:enumeration value="CO"/>
          <xsd:enumeration value="CP"/>
          <xsd:enumeration value="CR"/>
          <xsd:enumeration value="CT"/>
          <xsd:enumeration value="DEC"/>
          <xsd:enumeration value="DCR"/>
          <xsd:enumeration value="DD"/>
          <xsd:enumeration value="DN"/>
          <xsd:enumeration value="DP"/>
          <xsd:enumeration value="DRD"/>
          <xsd:enumeration value="DW"/>
          <xsd:enumeration value="EM"/>
          <xsd:enumeration value="EX"/>
          <xsd:enumeration value="FI"/>
          <xsd:enumeration value="FAX"/>
          <xsd:enumeration value="HO"/>
          <xsd:enumeration value="IF"/>
          <xsd:enumeration value="INS"/>
          <xsd:enumeration value="ITT"/>
          <xsd:enumeration value="LB"/>
          <xsd:enumeration value="LE"/>
          <xsd:enumeration value="LEG"/>
          <xsd:enumeration value="LI"/>
          <xsd:enumeration value="MAN"/>
          <xsd:enumeration value="ML"/>
          <xsd:enumeration value="MIN"/>
          <xsd:enumeration value="MO"/>
          <xsd:enumeration value="MOU"/>
          <xsd:enumeration value="MX"/>
          <xsd:enumeration value="NC"/>
          <xsd:enumeration value="NDA"/>
          <xsd:enumeration value="OD"/>
          <xsd:enumeration value="OJ"/>
          <xsd:enumeration value="POL"/>
          <xsd:enumeration value="PG"/>
          <xsd:enumeration value="PL"/>
          <xsd:enumeration value="PO"/>
          <xsd:enumeration value="PR"/>
          <xsd:enumeration value="PT"/>
          <xsd:enumeration value="REG"/>
          <xsd:enumeration value="RD"/>
          <xsd:enumeration value="REC"/>
          <xsd:enumeration value="RP"/>
          <xsd:enumeration value="RFQ"/>
          <xsd:enumeration value="RS"/>
          <xsd:enumeration value="RW"/>
          <xsd:enumeration value="RES"/>
          <xsd:enumeration value="SC"/>
          <xsd:enumeration value="SLA"/>
          <xsd:enumeration value="SP"/>
          <xsd:enumeration value="ST"/>
          <xsd:enumeration value="SOW"/>
          <xsd:enumeration value="TC"/>
          <xsd:enumeration value="TOR"/>
          <xsd:enumeration value="TN"/>
          <xsd:enumeration value="TP"/>
          <xsd:enumeration value="TR"/>
          <xsd:enumeration value="TS"/>
          <xsd:enumeration value="VC"/>
          <xsd:enumeration value="WBS"/>
          <xsd:enumeration value="WI"/>
          <xsd:enumeration value="WP"/>
          <xsd:enumeration value="WPD"/>
        </xsd:restriction>
      </xsd:simpleType>
    </xsd:element>
    <xsd:element name="Reference" ma:index="3" nillable="true" ma:displayName="Reference" ma:internalName="Reference">
      <xsd:simpleType>
        <xsd:restriction base="dms:Text">
          <xsd:maxLength value="255"/>
        </xsd:restriction>
      </xsd:simpleType>
    </xsd:element>
    <xsd:element name="Assign_x0020_document_x0020_reference" ma:index="4" nillable="true" ma:displayName="Assign document reference" ma:default="0" ma:internalName="Assign_x0020_document_x0020_reference">
      <xsd:simpleType>
        <xsd:restriction base="dms:Boolean"/>
      </xsd:simpleType>
    </xsd:element>
    <xsd:element name="Classification" ma:index="6" nillable="true" ma:displayName="Classification" ma:format="Dropdown" ma:internalName="Classification">
      <xsd:simpleType>
        <xsd:restriction base="dms:Choice">
          <xsd:enumeration value="ESA UNCLASSIFIED - For Official Use"/>
          <xsd:enumeration value="ESA UNCLASSIFIED - For Internal Use"/>
          <xsd:enumeration value="ESA UNCLASSIFIED - Proprietary Information"/>
          <xsd:enumeration value="ESA UNCLASSIFIED - Personnel in Confidence"/>
          <xsd:enumeration value="ESA UNCLASSIFIED - Medical in Confidence"/>
          <xsd:enumeration value="ESA UNCLASSIFIED - Releasable to the Public"/>
          <xsd:enumeration value="ESA UNCLASSIFIED ITT - For Internal Use - Limited Distribution"/>
          <xsd:enumeration value="ESA UNCLASSIFIED TEB - For Internal Use - Limited Distribution"/>
          <xsd:enumeration value="ESA UNCLASSIFIED - Proprietary Information - Limited Distribution"/>
          <xsd:enumeration value="ESA Unclassified – For Official Use – Privileged – OBSOLETE"/>
          <xsd:enumeration value="ESA Unclassified – For Internal Use – Privileged – OBSOLETE"/>
          <xsd:enumeration value="ESA Unclassified – Proprietary Information – Privileged – OBSOLETE"/>
          <xsd:enumeration value="Non-ESA document"/>
          <xsd:enumeration value="Non-ESA document - Proprietary Information"/>
          <xsd:enumeration value="ESA Restricted – OBSOLETE"/>
          <xsd:enumeration value="ESA Confidential – OBSOLETE"/>
          <xsd:enumeration value="ESA Secret – OBSOLETE"/>
        </xsd:restriction>
      </xsd:simpleType>
    </xsd:element>
    <xsd:element name="Classification_x0020_Caveat" ma:index="7" nillable="true" ma:displayName="Classification Caveat" ma:description="Please use this field only in case of documents classified as &quot;For Internal Use&quot; and &quot;Proprietary Information&quot;" ma:internalName="Classification_x0020_Caveat" ma:readOnly="false">
      <xsd:simpleType>
        <xsd:restriction base="dms:Text">
          <xsd:maxLength value="255"/>
        </xsd:restriction>
      </xsd:simpleType>
    </xsd:element>
    <xsd:element name="Issue_x0020_Date" ma:index="8" nillable="true" ma:displayName="Issue Date" ma:format="DateOnly" ma:internalName="Issue_x0020_Date">
      <xsd:simpleType>
        <xsd:restriction base="dms:DateTime"/>
      </xsd:simpleType>
    </xsd:element>
    <xsd:element name="Issue" ma:index="9" nillable="true" ma:displayName="Issue" ma:internalName="Issue">
      <xsd:simpleType>
        <xsd:restriction base="dms:Text">
          <xsd:maxLength value="4"/>
        </xsd:restriction>
      </xsd:simpleType>
    </xsd:element>
    <xsd:element name="Revision" ma:index="10" nillable="true" ma:displayName="Revision" ma:internalName="Revision">
      <xsd:simpleType>
        <xsd:restriction base="dms:Text">
          <xsd:maxLength value="4"/>
        </xsd:restriction>
      </xsd:simpleType>
    </xsd:element>
    <xsd:element name="Status" ma:index="11" nillable="true" ma:displayName="Status" ma:format="Dropdown" ma:internalName="Status">
      <xsd:simpleType>
        <xsd:restriction base="dms:Choice">
          <xsd:enumeration value="N/A"/>
          <xsd:enumeration value="For Information Only"/>
          <xsd:enumeration value="Draft"/>
          <xsd:enumeration value="Under Review"/>
          <xsd:enumeration value="Approved"/>
          <xsd:enumeration value="ESA Approved"/>
          <xsd:enumeration value="Issued"/>
          <xsd:enumeration value="Rejected"/>
          <xsd:enumeration value="Withdrawn"/>
          <xsd:enumeration value="Superseded"/>
        </xsd:restriction>
      </xsd:simpleType>
    </xsd:element>
    <xsd:element name="Distribution" ma:index="12" nillable="true" ma:displayName="Distribution" ma:internalName="Distribution">
      <xsd:simpleType>
        <xsd:restriction base="dms:Text">
          <xsd:maxLength value="255"/>
        </xsd:restriction>
      </xsd:simpleType>
    </xsd:element>
    <xsd:element name="Organisational_x0020_entity" ma:index="13" nillable="true" ma:displayName="Organisational entity" ma:internalName="Organisational_x0020_entity">
      <xsd:simpleType>
        <xsd:restriction base="dms:Text">
          <xsd:maxLength value="255"/>
        </xsd:restriction>
      </xsd:simpleType>
    </xsd:element>
    <xsd:element name="Long_x0020_Title" ma:index="22" nillable="true" ma:displayName="Long Title" ma:internalName="Long_x0020_Title">
      <xsd:simpleType>
        <xsd:restriction base="dms:Text">
          <xsd:maxLength value="255"/>
        </xsd:restriction>
      </xsd:simpleType>
    </xsd:element>
    <xsd:element name="_dlc_DocId" ma:index="23" nillable="true" ma:displayName="Document ID Value" ma:description="The value of the document ID assigned to this item." ma:internalName="_dlc_DocId" ma:readOnly="true">
      <xsd:simpleType>
        <xsd:restriction base="dms:Text"/>
      </xsd:simpleType>
    </xsd:element>
    <xsd:element name="_dlc_DocIdUrl" ma:index="2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5"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5" ma:displayName="Author"/>
        <xsd:element ref="dcterms:created" minOccurs="0" maxOccurs="1"/>
        <xsd:element ref="dc:identifier" minOccurs="0" maxOccurs="1"/>
        <xsd:element name="contentType" minOccurs="0" maxOccurs="1" type="xsd:string" ma:index="21" ma:displayName="Content Type"/>
        <xsd:element ref="dc:title" minOccurs="0" maxOccurs="1" ma:index="1" ma:displayName="Title"/>
        <xsd:element ref="dc:subject" minOccurs="0" maxOccurs="1"/>
        <xsd:element ref="dc:description" minOccurs="0" maxOccurs="1" ma:index="15"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Revision xmlns="ddc99d1b-0883-4f2c-a8e6-6d8ebaa0e5d6">0</Revision>
    <Distribution xmlns="ddc99d1b-0883-4f2c-a8e6-6d8ebaa0e5d6" xsi:nil="true"/>
    <Organisational_x0020_entity xmlns="ddc99d1b-0883-4f2c-a8e6-6d8ebaa0e5d6" xsi:nil="true"/>
    <Document_x0020_Type xmlns="ddc99d1b-0883-4f2c-a8e6-6d8ebaa0e5d6">HO - Handout / Presentation</Document_x0020_Type>
    <Classification xmlns="ddc99d1b-0883-4f2c-a8e6-6d8ebaa0e5d6">ESA UNCLASSIFIED - For Official Use</Classification>
    <Issue_x0020_Date xmlns="ddc99d1b-0883-4f2c-a8e6-6d8ebaa0e5d6">2017-05-24T22:00:00+00:00</Issue_x0020_Date>
    <Issue xmlns="ddc99d1b-0883-4f2c-a8e6-6d8ebaa0e5d6">0</Issue>
    <Reference xmlns="ddc99d1b-0883-4f2c-a8e6-6d8ebaa0e5d6" xsi:nil="true"/>
    <Assign_x0020_document_x0020_reference xmlns="ddc99d1b-0883-4f2c-a8e6-6d8ebaa0e5d6">false</Assign_x0020_document_x0020_reference>
    <Classification_x0020_Caveat xmlns="ddc99d1b-0883-4f2c-a8e6-6d8ebaa0e5d6" xsi:nil="true"/>
    <Long_x0020_Title xmlns="ddc99d1b-0883-4f2c-a8e6-6d8ebaa0e5d6" xsi:nil="true"/>
    <Status xmlns="ddc99d1b-0883-4f2c-a8e6-6d8ebaa0e5d6" xsi:nil="true"/>
    <_dlc_DocId xmlns="ddc99d1b-0883-4f2c-a8e6-6d8ebaa0e5d6">PKKMWAM5UKCP-2003826141-2198</_dlc_DocId>
    <_dlc_DocIdUrl xmlns="ddc99d1b-0883-4f2c-a8e6-6d8ebaa0e5d6">
      <Url>https://esateamsite.sso.esa.int/DEOP/_layouts/15/DocIdRedir.aspx?ID=PKKMWAM5UKCP-2003826141-2198</Url>
      <Description>PKKMWAM5UKCP-2003826141-2198</Description>
    </_dlc_DocIdUrl>
  </documentManagement>
</p:properties>
</file>

<file path=customXml/itemProps1.xml><?xml version="1.0" encoding="utf-8"?>
<ds:datastoreItem xmlns:ds="http://schemas.openxmlformats.org/officeDocument/2006/customXml" ds:itemID="{C7190A72-2BAD-428D-BA21-691A377AC0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c99d1b-0883-4f2c-a8e6-6d8ebaa0e5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8CA499B-893C-4DA9-AAF2-F5D713DE3746}">
  <ds:schemaRefs>
    <ds:schemaRef ds:uri="http://schemas.microsoft.com/sharepoint/events"/>
  </ds:schemaRefs>
</ds:datastoreItem>
</file>

<file path=customXml/itemProps3.xml><?xml version="1.0" encoding="utf-8"?>
<ds:datastoreItem xmlns:ds="http://schemas.openxmlformats.org/officeDocument/2006/customXml" ds:itemID="{548D79E0-F545-4A75-B39D-7B8AF1D9BA85}">
  <ds:schemaRefs>
    <ds:schemaRef ds:uri="http://schemas.microsoft.com/sharepoint/v3/contenttype/forms"/>
  </ds:schemaRefs>
</ds:datastoreItem>
</file>

<file path=customXml/itemProps4.xml><?xml version="1.0" encoding="utf-8"?>
<ds:datastoreItem xmlns:ds="http://schemas.openxmlformats.org/officeDocument/2006/customXml" ds:itemID="{8E22279E-2C4C-4C93-8498-455A58D1433E}">
  <ds:schemaRefs>
    <ds:schemaRef ds:uri="http://purl.org/dc/dcmitype/"/>
    <ds:schemaRef ds:uri="http://purl.org/dc/elements/1.1/"/>
    <ds:schemaRef ds:uri="http://purl.org/dc/terms/"/>
    <ds:schemaRef ds:uri="http://schemas.microsoft.com/office/2006/documentManagement/types"/>
    <ds:schemaRef ds:uri="http://schemas.microsoft.com/office/infopath/2007/PartnerControls"/>
    <ds:schemaRef ds:uri="http://schemas.microsoft.com/office/2006/metadata/properties"/>
    <ds:schemaRef ds:uri="http://schemas.openxmlformats.org/package/2006/metadata/core-properties"/>
    <ds:schemaRef ds:uri="ddc99d1b-0883-4f2c-a8e6-6d8ebaa0e5d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5769</TotalTime>
  <Words>796</Words>
  <Application>Microsoft Office PowerPoint</Application>
  <PresentationFormat>On-screen Show (16:9)</PresentationFormat>
  <Paragraphs>145</Paragraphs>
  <Slides>15</Slides>
  <Notes>13</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15</vt:i4>
      </vt:variant>
    </vt:vector>
  </HeadingPairs>
  <TitlesOfParts>
    <vt:vector size="30" baseType="lpstr">
      <vt:lpstr>MS PGothic</vt:lpstr>
      <vt:lpstr>Arial</vt:lpstr>
      <vt:lpstr>Arial Rounded MT Bold</vt:lpstr>
      <vt:lpstr>Calibri</vt:lpstr>
      <vt:lpstr>Georgia</vt:lpstr>
      <vt:lpstr>Symbol</vt:lpstr>
      <vt:lpstr>Times New Roman</vt:lpstr>
      <vt:lpstr>Verdana</vt:lpstr>
      <vt:lpstr>NEW ESA Presentation 16-9</vt:lpstr>
      <vt:lpstr>19_NEW ESA Presentation 16-9</vt:lpstr>
      <vt:lpstr>21_NEW ESA Presentation 16-9</vt:lpstr>
      <vt:lpstr>16_NEW ESA Presentation 16-9</vt:lpstr>
      <vt:lpstr>25_NEW ESA Presentation 16-9</vt:lpstr>
      <vt:lpstr>ESA Presentation</vt:lpstr>
      <vt:lpstr>5_NEW ESA Presentation 16-9</vt:lpstr>
      <vt:lpstr>PowerPoint Presentation</vt:lpstr>
      <vt:lpstr>PowerPoint Presentation</vt:lpstr>
      <vt:lpstr>PowerPoint Presentation</vt:lpstr>
      <vt:lpstr>What we want to achieve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ESA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PowerPoint Presentation</dc:subject>
  <dc:creator>Wolfgang Rathgeber</dc:creator>
  <cp:lastModifiedBy>Anne Kennerley</cp:lastModifiedBy>
  <cp:revision>1424</cp:revision>
  <cp:lastPrinted>2016-11-29T18:29:36Z</cp:lastPrinted>
  <dcterms:created xsi:type="dcterms:W3CDTF">2016-09-07T09:15:39Z</dcterms:created>
  <dcterms:modified xsi:type="dcterms:W3CDTF">2019-05-02T14:21:06Z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 </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4GV1.0</vt:lpwstr>
  </property>
  <property fmtid="{D5CDD505-2E9C-101B-9397-08002B2CF9AE}" pid="13" name="ShowESADialog1">
    <vt:bool>true</vt:bool>
  </property>
  <property fmtid="{D5CDD505-2E9C-101B-9397-08002B2CF9AE}" pid="14" name="ContentTypeId">
    <vt:lpwstr>0x010100B93108F87DD4F24BAE6D0E809C37974D003A675EEDBEAD734789C2602A0F48A45A</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Issue Date">
    <vt:filetime>2017-05-24T23:00:00Z</vt:filetime>
  </property>
  <property fmtid="{D5CDD505-2E9C-101B-9397-08002B2CF9AE}" pid="30" name="_dlc_DocIdItemGuid">
    <vt:lpwstr>15823956-5d1d-490f-bbfe-333539e6cd85</vt:lpwstr>
  </property>
  <property fmtid="{D5CDD505-2E9C-101B-9397-08002B2CF9AE}" pid="31" name="Organisational entity">
    <vt:lpwstr/>
  </property>
  <property fmtid="{D5CDD505-2E9C-101B-9397-08002B2CF9AE}" pid="32" name="Long Title">
    <vt:lpwstr/>
  </property>
  <property fmtid="{D5CDD505-2E9C-101B-9397-08002B2CF9AE}" pid="33" name="Document ID Value">
    <vt:lpwstr>PKKMWAM5UKCP-2003826141-2198</vt:lpwstr>
  </property>
</Properties>
</file>