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32" r:id="rId3"/>
    <p:sldId id="333" r:id="rId4"/>
    <p:sldId id="335" r:id="rId5"/>
    <p:sldId id="340" r:id="rId6"/>
    <p:sldId id="342" r:id="rId7"/>
    <p:sldId id="343" r:id="rId8"/>
    <p:sldId id="341" r:id="rId9"/>
    <p:sldId id="296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/>
    <p:restoredTop sz="95745" autoAdjust="0"/>
  </p:normalViewPr>
  <p:slideViewPr>
    <p:cSldViewPr>
      <p:cViewPr varScale="1">
        <p:scale>
          <a:sx n="106" d="100"/>
          <a:sy n="106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AB9E9-A387-5440-A336-8C7F2FB80A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EB7ED-8FD1-074E-A837-B109BAAE0DAD}">
      <dgm:prSet phldrT="[Text]"/>
      <dgm:spPr/>
      <dgm:t>
        <a:bodyPr/>
        <a:lstStyle/>
        <a:p>
          <a:r>
            <a:rPr lang="en-US" dirty="0" smtClean="0"/>
            <a:t>Ecosystem Layers</a:t>
          </a:r>
          <a:endParaRPr lang="en-US" dirty="0"/>
        </a:p>
      </dgm:t>
    </dgm:pt>
    <dgm:pt modelId="{C8B8E2B4-0132-BB47-B017-988F9FB7CBA2}" type="parTrans" cxnId="{900B527E-53DE-F14C-8E15-74650CB14104}">
      <dgm:prSet/>
      <dgm:spPr/>
      <dgm:t>
        <a:bodyPr/>
        <a:lstStyle/>
        <a:p>
          <a:endParaRPr lang="en-US"/>
        </a:p>
      </dgm:t>
    </dgm:pt>
    <dgm:pt modelId="{1B67982B-E122-0348-BCEB-8572E7E4E750}" type="sibTrans" cxnId="{900B527E-53DE-F14C-8E15-74650CB14104}">
      <dgm:prSet/>
      <dgm:spPr/>
      <dgm:t>
        <a:bodyPr/>
        <a:lstStyle/>
        <a:p>
          <a:endParaRPr lang="en-US"/>
        </a:p>
      </dgm:t>
    </dgm:pt>
    <dgm:pt modelId="{A5BCBA3B-A73A-C149-B016-09B229825AD6}">
      <dgm:prSet phldrT="[Text]"/>
      <dgm:spPr/>
      <dgm:t>
        <a:bodyPr/>
        <a:lstStyle/>
        <a:p>
          <a:r>
            <a:rPr lang="en-US" dirty="0"/>
            <a:t>Data Generation Layer </a:t>
          </a:r>
        </a:p>
        <a:p>
          <a:r>
            <a:rPr lang="en-US" dirty="0"/>
            <a:t>7 </a:t>
          </a:r>
        </a:p>
      </dgm:t>
    </dgm:pt>
    <dgm:pt modelId="{F3DB67CC-F410-BC40-BE67-AB06B8812D27}" type="parTrans" cxnId="{9F80F814-4FC1-D84E-8BF5-60B8779FFA5C}">
      <dgm:prSet/>
      <dgm:spPr/>
      <dgm:t>
        <a:bodyPr/>
        <a:lstStyle/>
        <a:p>
          <a:endParaRPr lang="en-US"/>
        </a:p>
      </dgm:t>
    </dgm:pt>
    <dgm:pt modelId="{5F43F7AF-B957-E141-882C-9AE57824859E}" type="sibTrans" cxnId="{9F80F814-4FC1-D84E-8BF5-60B8779FFA5C}">
      <dgm:prSet/>
      <dgm:spPr/>
      <dgm:t>
        <a:bodyPr/>
        <a:lstStyle/>
        <a:p>
          <a:endParaRPr lang="en-US"/>
        </a:p>
      </dgm:t>
    </dgm:pt>
    <dgm:pt modelId="{01FE324B-B662-0445-A4C7-9FDF9F72CCC7}">
      <dgm:prSet phldrT="[Text]"/>
      <dgm:spPr/>
      <dgm:t>
        <a:bodyPr/>
        <a:lstStyle/>
        <a:p>
          <a:r>
            <a:rPr lang="en-US" dirty="0"/>
            <a:t>Resource Layer </a:t>
          </a:r>
        </a:p>
        <a:p>
          <a:r>
            <a:rPr lang="en-US" dirty="0"/>
            <a:t>18</a:t>
          </a:r>
        </a:p>
      </dgm:t>
    </dgm:pt>
    <dgm:pt modelId="{E2EDDBDA-FC01-5149-B0FA-CC1E501E63E1}" type="parTrans" cxnId="{99B931F4-61BC-AF49-B59A-BB0F7E0781FC}">
      <dgm:prSet/>
      <dgm:spPr/>
      <dgm:t>
        <a:bodyPr/>
        <a:lstStyle/>
        <a:p>
          <a:endParaRPr lang="en-US"/>
        </a:p>
      </dgm:t>
    </dgm:pt>
    <dgm:pt modelId="{AD63FB3F-4221-8441-9904-7D070CC9A436}" type="sibTrans" cxnId="{99B931F4-61BC-AF49-B59A-BB0F7E0781FC}">
      <dgm:prSet/>
      <dgm:spPr/>
      <dgm:t>
        <a:bodyPr/>
        <a:lstStyle/>
        <a:p>
          <a:endParaRPr lang="en-US"/>
        </a:p>
      </dgm:t>
    </dgm:pt>
    <dgm:pt modelId="{AD55CCB4-2295-EC41-9F21-6A3529DC7ABB}">
      <dgm:prSet phldrT="[Text]"/>
      <dgm:spPr/>
      <dgm:t>
        <a:bodyPr/>
        <a:lstStyle/>
        <a:p>
          <a:r>
            <a:rPr lang="en-US" dirty="0"/>
            <a:t>Platform Services Layer</a:t>
          </a:r>
        </a:p>
        <a:p>
          <a:r>
            <a:rPr lang="en-US" dirty="0"/>
            <a:t>32</a:t>
          </a:r>
        </a:p>
      </dgm:t>
    </dgm:pt>
    <dgm:pt modelId="{9A49F349-56BB-EC40-9B75-7C0E854F81A8}" type="parTrans" cxnId="{5A1E8724-3EF2-5043-8CDF-9BF78AF937DE}">
      <dgm:prSet/>
      <dgm:spPr/>
      <dgm:t>
        <a:bodyPr/>
        <a:lstStyle/>
        <a:p>
          <a:endParaRPr lang="en-US"/>
        </a:p>
      </dgm:t>
    </dgm:pt>
    <dgm:pt modelId="{B2B53103-BB76-CD4C-BE97-BF86B5C9E2E6}" type="sibTrans" cxnId="{5A1E8724-3EF2-5043-8CDF-9BF78AF937DE}">
      <dgm:prSet/>
      <dgm:spPr/>
      <dgm:t>
        <a:bodyPr/>
        <a:lstStyle/>
        <a:p>
          <a:endParaRPr lang="en-US"/>
        </a:p>
      </dgm:t>
    </dgm:pt>
    <dgm:pt modelId="{21B5A095-0E77-4340-AA49-C7E683BA0102}">
      <dgm:prSet phldrT="[Text]"/>
      <dgm:spPr/>
      <dgm:t>
        <a:bodyPr/>
        <a:lstStyle/>
        <a:p>
          <a:r>
            <a:rPr lang="en-US" dirty="0"/>
            <a:t>Exploitation Layer</a:t>
          </a:r>
        </a:p>
        <a:p>
          <a:r>
            <a:rPr lang="en-US" dirty="0"/>
            <a:t>20</a:t>
          </a:r>
        </a:p>
      </dgm:t>
    </dgm:pt>
    <dgm:pt modelId="{A7F0E40F-0DD9-7845-88B1-CFB3FE909DD3}" type="parTrans" cxnId="{34B0FB2A-8458-D04F-946D-042183D1553A}">
      <dgm:prSet/>
      <dgm:spPr/>
      <dgm:t>
        <a:bodyPr/>
        <a:lstStyle/>
        <a:p>
          <a:endParaRPr lang="en-US"/>
        </a:p>
      </dgm:t>
    </dgm:pt>
    <dgm:pt modelId="{1993FAAA-8AAA-A943-AA7A-A21F811CD4A7}" type="sibTrans" cxnId="{34B0FB2A-8458-D04F-946D-042183D1553A}">
      <dgm:prSet/>
      <dgm:spPr/>
      <dgm:t>
        <a:bodyPr/>
        <a:lstStyle/>
        <a:p>
          <a:endParaRPr lang="en-US"/>
        </a:p>
      </dgm:t>
    </dgm:pt>
    <dgm:pt modelId="{CB988596-969B-AF4B-B733-F8667461C5B9}" type="pres">
      <dgm:prSet presAssocID="{040AB9E9-A387-5440-A336-8C7F2FB80A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0EDF7-F553-414A-B078-E9CDD01BBB73}" type="pres">
      <dgm:prSet presAssocID="{040AB9E9-A387-5440-A336-8C7F2FB80A2F}" presName="matrix" presStyleCnt="0"/>
      <dgm:spPr/>
    </dgm:pt>
    <dgm:pt modelId="{D7CF9F5B-ED11-B64F-A4BE-9C1585A2C1AD}" type="pres">
      <dgm:prSet presAssocID="{040AB9E9-A387-5440-A336-8C7F2FB80A2F}" presName="tile1" presStyleLbl="node1" presStyleIdx="0" presStyleCnt="4"/>
      <dgm:spPr/>
      <dgm:t>
        <a:bodyPr/>
        <a:lstStyle/>
        <a:p>
          <a:endParaRPr lang="en-US"/>
        </a:p>
      </dgm:t>
    </dgm:pt>
    <dgm:pt modelId="{21CAE4E3-2632-CA4A-8130-810C0664DCD9}" type="pres">
      <dgm:prSet presAssocID="{040AB9E9-A387-5440-A336-8C7F2FB80A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CB23-BF9A-A746-A803-CB7E4BB24AB3}" type="pres">
      <dgm:prSet presAssocID="{040AB9E9-A387-5440-A336-8C7F2FB80A2F}" presName="tile2" presStyleLbl="node1" presStyleIdx="1" presStyleCnt="4"/>
      <dgm:spPr/>
      <dgm:t>
        <a:bodyPr/>
        <a:lstStyle/>
        <a:p>
          <a:endParaRPr lang="en-US"/>
        </a:p>
      </dgm:t>
    </dgm:pt>
    <dgm:pt modelId="{4C011C76-38D7-6142-AEFE-B66C53A8E4DD}" type="pres">
      <dgm:prSet presAssocID="{040AB9E9-A387-5440-A336-8C7F2FB80A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5976E-F38E-7343-A3E0-976B0FBDFDFC}" type="pres">
      <dgm:prSet presAssocID="{040AB9E9-A387-5440-A336-8C7F2FB80A2F}" presName="tile3" presStyleLbl="node1" presStyleIdx="2" presStyleCnt="4"/>
      <dgm:spPr/>
      <dgm:t>
        <a:bodyPr/>
        <a:lstStyle/>
        <a:p>
          <a:endParaRPr lang="en-US"/>
        </a:p>
      </dgm:t>
    </dgm:pt>
    <dgm:pt modelId="{7C60DA72-B43A-2B4D-84C5-E81CEDAF5AC7}" type="pres">
      <dgm:prSet presAssocID="{040AB9E9-A387-5440-A336-8C7F2FB80A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7EDB0-F673-0F49-9518-DFCE3DF5CD84}" type="pres">
      <dgm:prSet presAssocID="{040AB9E9-A387-5440-A336-8C7F2FB80A2F}" presName="tile4" presStyleLbl="node1" presStyleIdx="3" presStyleCnt="4"/>
      <dgm:spPr/>
      <dgm:t>
        <a:bodyPr/>
        <a:lstStyle/>
        <a:p>
          <a:endParaRPr lang="en-US"/>
        </a:p>
      </dgm:t>
    </dgm:pt>
    <dgm:pt modelId="{E9F3CA45-57A3-1F42-BAD0-388FC3B8A8D2}" type="pres">
      <dgm:prSet presAssocID="{040AB9E9-A387-5440-A336-8C7F2FB80A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5736F-C226-B848-ADB8-686908183A6F}" type="pres">
      <dgm:prSet presAssocID="{040AB9E9-A387-5440-A336-8C7F2FB80A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0FB2A-8458-D04F-946D-042183D1553A}" srcId="{8E8EB7ED-8FD1-074E-A837-B109BAAE0DAD}" destId="{21B5A095-0E77-4340-AA49-C7E683BA0102}" srcOrd="3" destOrd="0" parTransId="{A7F0E40F-0DD9-7845-88B1-CFB3FE909DD3}" sibTransId="{1993FAAA-8AAA-A943-AA7A-A21F811CD4A7}"/>
    <dgm:cxn modelId="{453BE0CE-C6A1-9048-A179-E401AEE07E0B}" type="presOf" srcId="{21B5A095-0E77-4340-AA49-C7E683BA0102}" destId="{8257EDB0-F673-0F49-9518-DFCE3DF5CD84}" srcOrd="0" destOrd="0" presId="urn:microsoft.com/office/officeart/2005/8/layout/matrix1"/>
    <dgm:cxn modelId="{99B931F4-61BC-AF49-B59A-BB0F7E0781FC}" srcId="{8E8EB7ED-8FD1-074E-A837-B109BAAE0DAD}" destId="{01FE324B-B662-0445-A4C7-9FDF9F72CCC7}" srcOrd="1" destOrd="0" parTransId="{E2EDDBDA-FC01-5149-B0FA-CC1E501E63E1}" sibTransId="{AD63FB3F-4221-8441-9904-7D070CC9A436}"/>
    <dgm:cxn modelId="{F37187B1-2EA6-1045-AA58-2097209FDC7A}" type="presOf" srcId="{A5BCBA3B-A73A-C149-B016-09B229825AD6}" destId="{21CAE4E3-2632-CA4A-8130-810C0664DCD9}" srcOrd="1" destOrd="0" presId="urn:microsoft.com/office/officeart/2005/8/layout/matrix1"/>
    <dgm:cxn modelId="{9F80F814-4FC1-D84E-8BF5-60B8779FFA5C}" srcId="{8E8EB7ED-8FD1-074E-A837-B109BAAE0DAD}" destId="{A5BCBA3B-A73A-C149-B016-09B229825AD6}" srcOrd="0" destOrd="0" parTransId="{F3DB67CC-F410-BC40-BE67-AB06B8812D27}" sibTransId="{5F43F7AF-B957-E141-882C-9AE57824859E}"/>
    <dgm:cxn modelId="{900B527E-53DE-F14C-8E15-74650CB14104}" srcId="{040AB9E9-A387-5440-A336-8C7F2FB80A2F}" destId="{8E8EB7ED-8FD1-074E-A837-B109BAAE0DAD}" srcOrd="0" destOrd="0" parTransId="{C8B8E2B4-0132-BB47-B017-988F9FB7CBA2}" sibTransId="{1B67982B-E122-0348-BCEB-8572E7E4E750}"/>
    <dgm:cxn modelId="{1CA87C1E-E3A6-9D44-9393-F1FCA665F5F3}" type="presOf" srcId="{AD55CCB4-2295-EC41-9F21-6A3529DC7ABB}" destId="{8CB5976E-F38E-7343-A3E0-976B0FBDFDFC}" srcOrd="0" destOrd="0" presId="urn:microsoft.com/office/officeart/2005/8/layout/matrix1"/>
    <dgm:cxn modelId="{B9284D47-2740-EB44-9468-B46FF84C9FE9}" type="presOf" srcId="{01FE324B-B662-0445-A4C7-9FDF9F72CCC7}" destId="{B6A7CB23-BF9A-A746-A803-CB7E4BB24AB3}" srcOrd="0" destOrd="0" presId="urn:microsoft.com/office/officeart/2005/8/layout/matrix1"/>
    <dgm:cxn modelId="{5A1E8724-3EF2-5043-8CDF-9BF78AF937DE}" srcId="{8E8EB7ED-8FD1-074E-A837-B109BAAE0DAD}" destId="{AD55CCB4-2295-EC41-9F21-6A3529DC7ABB}" srcOrd="2" destOrd="0" parTransId="{9A49F349-56BB-EC40-9B75-7C0E854F81A8}" sibTransId="{B2B53103-BB76-CD4C-BE97-BF86B5C9E2E6}"/>
    <dgm:cxn modelId="{347BB02F-D231-7848-866B-0660458E86CD}" type="presOf" srcId="{8E8EB7ED-8FD1-074E-A837-B109BAAE0DAD}" destId="{7E25736F-C226-B848-ADB8-686908183A6F}" srcOrd="0" destOrd="0" presId="urn:microsoft.com/office/officeart/2005/8/layout/matrix1"/>
    <dgm:cxn modelId="{4DF4A7E2-0497-4E42-B410-5F3FE8C2868D}" type="presOf" srcId="{040AB9E9-A387-5440-A336-8C7F2FB80A2F}" destId="{CB988596-969B-AF4B-B733-F8667461C5B9}" srcOrd="0" destOrd="0" presId="urn:microsoft.com/office/officeart/2005/8/layout/matrix1"/>
    <dgm:cxn modelId="{793C18FE-8B45-AC40-9EAE-89A330A82B13}" type="presOf" srcId="{A5BCBA3B-A73A-C149-B016-09B229825AD6}" destId="{D7CF9F5B-ED11-B64F-A4BE-9C1585A2C1AD}" srcOrd="0" destOrd="0" presId="urn:microsoft.com/office/officeart/2005/8/layout/matrix1"/>
    <dgm:cxn modelId="{31F31133-3462-A047-8F13-032E4D363AA8}" type="presOf" srcId="{AD55CCB4-2295-EC41-9F21-6A3529DC7ABB}" destId="{7C60DA72-B43A-2B4D-84C5-E81CEDAF5AC7}" srcOrd="1" destOrd="0" presId="urn:microsoft.com/office/officeart/2005/8/layout/matrix1"/>
    <dgm:cxn modelId="{D8FEB57E-B15B-D747-A001-49CEFE8D7230}" type="presOf" srcId="{21B5A095-0E77-4340-AA49-C7E683BA0102}" destId="{E9F3CA45-57A3-1F42-BAD0-388FC3B8A8D2}" srcOrd="1" destOrd="0" presId="urn:microsoft.com/office/officeart/2005/8/layout/matrix1"/>
    <dgm:cxn modelId="{23930AE3-5D60-B24C-8B32-F2947277AB07}" type="presOf" srcId="{01FE324B-B662-0445-A4C7-9FDF9F72CCC7}" destId="{4C011C76-38D7-6142-AEFE-B66C53A8E4DD}" srcOrd="1" destOrd="0" presId="urn:microsoft.com/office/officeart/2005/8/layout/matrix1"/>
    <dgm:cxn modelId="{F9CC5879-FA7D-D047-B975-C4100BE61813}" type="presParOf" srcId="{CB988596-969B-AF4B-B733-F8667461C5B9}" destId="{0B10EDF7-F553-414A-B078-E9CDD01BBB73}" srcOrd="0" destOrd="0" presId="urn:microsoft.com/office/officeart/2005/8/layout/matrix1"/>
    <dgm:cxn modelId="{ECFBF68B-E156-4347-AB89-25F7B06723B0}" type="presParOf" srcId="{0B10EDF7-F553-414A-B078-E9CDD01BBB73}" destId="{D7CF9F5B-ED11-B64F-A4BE-9C1585A2C1AD}" srcOrd="0" destOrd="0" presId="urn:microsoft.com/office/officeart/2005/8/layout/matrix1"/>
    <dgm:cxn modelId="{F0E4BE3D-00FB-D546-BF64-39D6FB2876D8}" type="presParOf" srcId="{0B10EDF7-F553-414A-B078-E9CDD01BBB73}" destId="{21CAE4E3-2632-CA4A-8130-810C0664DCD9}" srcOrd="1" destOrd="0" presId="urn:microsoft.com/office/officeart/2005/8/layout/matrix1"/>
    <dgm:cxn modelId="{19BD074A-D026-DE41-AE82-BFD90D2B8323}" type="presParOf" srcId="{0B10EDF7-F553-414A-B078-E9CDD01BBB73}" destId="{B6A7CB23-BF9A-A746-A803-CB7E4BB24AB3}" srcOrd="2" destOrd="0" presId="urn:microsoft.com/office/officeart/2005/8/layout/matrix1"/>
    <dgm:cxn modelId="{565BB22C-F63B-E04E-A1F1-12C17847C671}" type="presParOf" srcId="{0B10EDF7-F553-414A-B078-E9CDD01BBB73}" destId="{4C011C76-38D7-6142-AEFE-B66C53A8E4DD}" srcOrd="3" destOrd="0" presId="urn:microsoft.com/office/officeart/2005/8/layout/matrix1"/>
    <dgm:cxn modelId="{3F1A87BD-CD5D-3845-9378-192ADC37364B}" type="presParOf" srcId="{0B10EDF7-F553-414A-B078-E9CDD01BBB73}" destId="{8CB5976E-F38E-7343-A3E0-976B0FBDFDFC}" srcOrd="4" destOrd="0" presId="urn:microsoft.com/office/officeart/2005/8/layout/matrix1"/>
    <dgm:cxn modelId="{831F6E9D-44A2-CF4B-944F-A9CC05199A0A}" type="presParOf" srcId="{0B10EDF7-F553-414A-B078-E9CDD01BBB73}" destId="{7C60DA72-B43A-2B4D-84C5-E81CEDAF5AC7}" srcOrd="5" destOrd="0" presId="urn:microsoft.com/office/officeart/2005/8/layout/matrix1"/>
    <dgm:cxn modelId="{5681E760-66B3-0446-B252-49494ADC0F2D}" type="presParOf" srcId="{0B10EDF7-F553-414A-B078-E9CDD01BBB73}" destId="{8257EDB0-F673-0F49-9518-DFCE3DF5CD84}" srcOrd="6" destOrd="0" presId="urn:microsoft.com/office/officeart/2005/8/layout/matrix1"/>
    <dgm:cxn modelId="{6E7ADA4F-23C2-2241-BA78-96A5621BEFBA}" type="presParOf" srcId="{0B10EDF7-F553-414A-B078-E9CDD01BBB73}" destId="{E9F3CA45-57A3-1F42-BAD0-388FC3B8A8D2}" srcOrd="7" destOrd="0" presId="urn:microsoft.com/office/officeart/2005/8/layout/matrix1"/>
    <dgm:cxn modelId="{D5C55276-E16C-4E4C-8104-E53F7C6B2D5C}" type="presParOf" srcId="{CB988596-969B-AF4B-B733-F8667461C5B9}" destId="{7E25736F-C226-B848-ADB8-686908183A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AB9E9-A387-5440-A336-8C7F2FB80A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EB7ED-8FD1-074E-A837-B109BAAE0DAD}">
      <dgm:prSet phldrT="[Text]"/>
      <dgm:spPr/>
      <dgm:t>
        <a:bodyPr/>
        <a:lstStyle/>
        <a:p>
          <a:r>
            <a:rPr lang="en-US" dirty="0" smtClean="0"/>
            <a:t>Services and Functions</a:t>
          </a:r>
          <a:endParaRPr lang="en-US" dirty="0"/>
        </a:p>
      </dgm:t>
    </dgm:pt>
    <dgm:pt modelId="{C8B8E2B4-0132-BB47-B017-988F9FB7CBA2}" type="parTrans" cxnId="{900B527E-53DE-F14C-8E15-74650CB14104}">
      <dgm:prSet/>
      <dgm:spPr/>
      <dgm:t>
        <a:bodyPr/>
        <a:lstStyle/>
        <a:p>
          <a:endParaRPr lang="en-US"/>
        </a:p>
      </dgm:t>
    </dgm:pt>
    <dgm:pt modelId="{1B67982B-E122-0348-BCEB-8572E7E4E750}" type="sibTrans" cxnId="{900B527E-53DE-F14C-8E15-74650CB14104}">
      <dgm:prSet/>
      <dgm:spPr/>
      <dgm:t>
        <a:bodyPr/>
        <a:lstStyle/>
        <a:p>
          <a:endParaRPr lang="en-US"/>
        </a:p>
      </dgm:t>
    </dgm:pt>
    <dgm:pt modelId="{A5BCBA3B-A73A-C149-B016-09B229825AD6}">
      <dgm:prSet phldrT="[Text]" custT="1"/>
      <dgm:spPr/>
      <dgm:t>
        <a:bodyPr/>
        <a:lstStyle/>
        <a:p>
          <a:r>
            <a:rPr lang="en-US" sz="1800" dirty="0"/>
            <a:t>Discovery</a:t>
          </a:r>
        </a:p>
        <a:p>
          <a:r>
            <a:rPr lang="en-US" sz="1800" dirty="0"/>
            <a:t>37 </a:t>
          </a:r>
        </a:p>
      </dgm:t>
    </dgm:pt>
    <dgm:pt modelId="{F3DB67CC-F410-BC40-BE67-AB06B8812D27}" type="parTrans" cxnId="{9F80F814-4FC1-D84E-8BF5-60B8779FFA5C}">
      <dgm:prSet/>
      <dgm:spPr/>
      <dgm:t>
        <a:bodyPr/>
        <a:lstStyle/>
        <a:p>
          <a:endParaRPr lang="en-US"/>
        </a:p>
      </dgm:t>
    </dgm:pt>
    <dgm:pt modelId="{5F43F7AF-B957-E141-882C-9AE57824859E}" type="sibTrans" cxnId="{9F80F814-4FC1-D84E-8BF5-60B8779FFA5C}">
      <dgm:prSet/>
      <dgm:spPr/>
      <dgm:t>
        <a:bodyPr/>
        <a:lstStyle/>
        <a:p>
          <a:endParaRPr lang="en-US"/>
        </a:p>
      </dgm:t>
    </dgm:pt>
    <dgm:pt modelId="{01FE324B-B662-0445-A4C7-9FDF9F72CCC7}">
      <dgm:prSet phldrT="[Text]" custT="1"/>
      <dgm:spPr/>
      <dgm:t>
        <a:bodyPr/>
        <a:lstStyle/>
        <a:p>
          <a:r>
            <a:rPr lang="en-US" sz="1800" dirty="0"/>
            <a:t>Processing</a:t>
          </a:r>
        </a:p>
        <a:p>
          <a:r>
            <a:rPr lang="en-US" sz="1800" dirty="0"/>
            <a:t>28</a:t>
          </a:r>
        </a:p>
      </dgm:t>
    </dgm:pt>
    <dgm:pt modelId="{E2EDDBDA-FC01-5149-B0FA-CC1E501E63E1}" type="parTrans" cxnId="{99B931F4-61BC-AF49-B59A-BB0F7E0781FC}">
      <dgm:prSet/>
      <dgm:spPr/>
      <dgm:t>
        <a:bodyPr/>
        <a:lstStyle/>
        <a:p>
          <a:endParaRPr lang="en-US"/>
        </a:p>
      </dgm:t>
    </dgm:pt>
    <dgm:pt modelId="{AD63FB3F-4221-8441-9904-7D070CC9A436}" type="sibTrans" cxnId="{99B931F4-61BC-AF49-B59A-BB0F7E0781FC}">
      <dgm:prSet/>
      <dgm:spPr/>
      <dgm:t>
        <a:bodyPr/>
        <a:lstStyle/>
        <a:p>
          <a:endParaRPr lang="en-US"/>
        </a:p>
      </dgm:t>
    </dgm:pt>
    <dgm:pt modelId="{AD55CCB4-2295-EC41-9F21-6A3529DC7ABB}">
      <dgm:prSet phldrT="[Text]" custT="1"/>
      <dgm:spPr/>
      <dgm:t>
        <a:bodyPr/>
        <a:lstStyle/>
        <a:p>
          <a:r>
            <a:rPr lang="en-US" sz="1800" dirty="0"/>
            <a:t>View</a:t>
          </a:r>
        </a:p>
        <a:p>
          <a:r>
            <a:rPr lang="en-US" sz="1800" dirty="0"/>
            <a:t>37</a:t>
          </a:r>
        </a:p>
      </dgm:t>
    </dgm:pt>
    <dgm:pt modelId="{9A49F349-56BB-EC40-9B75-7C0E854F81A8}" type="parTrans" cxnId="{5A1E8724-3EF2-5043-8CDF-9BF78AF937DE}">
      <dgm:prSet/>
      <dgm:spPr/>
      <dgm:t>
        <a:bodyPr/>
        <a:lstStyle/>
        <a:p>
          <a:endParaRPr lang="en-US"/>
        </a:p>
      </dgm:t>
    </dgm:pt>
    <dgm:pt modelId="{B2B53103-BB76-CD4C-BE97-BF86B5C9E2E6}" type="sibTrans" cxnId="{5A1E8724-3EF2-5043-8CDF-9BF78AF937DE}">
      <dgm:prSet/>
      <dgm:spPr/>
      <dgm:t>
        <a:bodyPr/>
        <a:lstStyle/>
        <a:p>
          <a:endParaRPr lang="en-US"/>
        </a:p>
      </dgm:t>
    </dgm:pt>
    <dgm:pt modelId="{21B5A095-0E77-4340-AA49-C7E683BA0102}">
      <dgm:prSet phldrT="[Text]" custT="1"/>
      <dgm:spPr/>
      <dgm:t>
        <a:bodyPr/>
        <a:lstStyle/>
        <a:p>
          <a:r>
            <a:rPr lang="en-US" sz="1800" dirty="0"/>
            <a:t>Download</a:t>
          </a:r>
        </a:p>
        <a:p>
          <a:r>
            <a:rPr lang="en-US" sz="1800" dirty="0"/>
            <a:t>30</a:t>
          </a:r>
        </a:p>
      </dgm:t>
    </dgm:pt>
    <dgm:pt modelId="{A7F0E40F-0DD9-7845-88B1-CFB3FE909DD3}" type="parTrans" cxnId="{34B0FB2A-8458-D04F-946D-042183D1553A}">
      <dgm:prSet/>
      <dgm:spPr/>
      <dgm:t>
        <a:bodyPr/>
        <a:lstStyle/>
        <a:p>
          <a:endParaRPr lang="en-US"/>
        </a:p>
      </dgm:t>
    </dgm:pt>
    <dgm:pt modelId="{1993FAAA-8AAA-A943-AA7A-A21F811CD4A7}" type="sibTrans" cxnId="{34B0FB2A-8458-D04F-946D-042183D1553A}">
      <dgm:prSet/>
      <dgm:spPr/>
      <dgm:t>
        <a:bodyPr/>
        <a:lstStyle/>
        <a:p>
          <a:endParaRPr lang="en-US"/>
        </a:p>
      </dgm:t>
    </dgm:pt>
    <dgm:pt modelId="{CB988596-969B-AF4B-B733-F8667461C5B9}" type="pres">
      <dgm:prSet presAssocID="{040AB9E9-A387-5440-A336-8C7F2FB80A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0EDF7-F553-414A-B078-E9CDD01BBB73}" type="pres">
      <dgm:prSet presAssocID="{040AB9E9-A387-5440-A336-8C7F2FB80A2F}" presName="matrix" presStyleCnt="0"/>
      <dgm:spPr/>
    </dgm:pt>
    <dgm:pt modelId="{D7CF9F5B-ED11-B64F-A4BE-9C1585A2C1AD}" type="pres">
      <dgm:prSet presAssocID="{040AB9E9-A387-5440-A336-8C7F2FB80A2F}" presName="tile1" presStyleLbl="node1" presStyleIdx="0" presStyleCnt="4"/>
      <dgm:spPr/>
      <dgm:t>
        <a:bodyPr/>
        <a:lstStyle/>
        <a:p>
          <a:endParaRPr lang="en-US"/>
        </a:p>
      </dgm:t>
    </dgm:pt>
    <dgm:pt modelId="{21CAE4E3-2632-CA4A-8130-810C0664DCD9}" type="pres">
      <dgm:prSet presAssocID="{040AB9E9-A387-5440-A336-8C7F2FB80A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CB23-BF9A-A746-A803-CB7E4BB24AB3}" type="pres">
      <dgm:prSet presAssocID="{040AB9E9-A387-5440-A336-8C7F2FB80A2F}" presName="tile2" presStyleLbl="node1" presStyleIdx="1" presStyleCnt="4"/>
      <dgm:spPr/>
      <dgm:t>
        <a:bodyPr/>
        <a:lstStyle/>
        <a:p>
          <a:endParaRPr lang="en-US"/>
        </a:p>
      </dgm:t>
    </dgm:pt>
    <dgm:pt modelId="{4C011C76-38D7-6142-AEFE-B66C53A8E4DD}" type="pres">
      <dgm:prSet presAssocID="{040AB9E9-A387-5440-A336-8C7F2FB80A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5976E-F38E-7343-A3E0-976B0FBDFDFC}" type="pres">
      <dgm:prSet presAssocID="{040AB9E9-A387-5440-A336-8C7F2FB80A2F}" presName="tile3" presStyleLbl="node1" presStyleIdx="2" presStyleCnt="4"/>
      <dgm:spPr/>
      <dgm:t>
        <a:bodyPr/>
        <a:lstStyle/>
        <a:p>
          <a:endParaRPr lang="en-US"/>
        </a:p>
      </dgm:t>
    </dgm:pt>
    <dgm:pt modelId="{7C60DA72-B43A-2B4D-84C5-E81CEDAF5AC7}" type="pres">
      <dgm:prSet presAssocID="{040AB9E9-A387-5440-A336-8C7F2FB80A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7EDB0-F673-0F49-9518-DFCE3DF5CD84}" type="pres">
      <dgm:prSet presAssocID="{040AB9E9-A387-5440-A336-8C7F2FB80A2F}" presName="tile4" presStyleLbl="node1" presStyleIdx="3" presStyleCnt="4"/>
      <dgm:spPr/>
      <dgm:t>
        <a:bodyPr/>
        <a:lstStyle/>
        <a:p>
          <a:endParaRPr lang="en-US"/>
        </a:p>
      </dgm:t>
    </dgm:pt>
    <dgm:pt modelId="{E9F3CA45-57A3-1F42-BAD0-388FC3B8A8D2}" type="pres">
      <dgm:prSet presAssocID="{040AB9E9-A387-5440-A336-8C7F2FB80A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5736F-C226-B848-ADB8-686908183A6F}" type="pres">
      <dgm:prSet presAssocID="{040AB9E9-A387-5440-A336-8C7F2FB80A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0FB2A-8458-D04F-946D-042183D1553A}" srcId="{8E8EB7ED-8FD1-074E-A837-B109BAAE0DAD}" destId="{21B5A095-0E77-4340-AA49-C7E683BA0102}" srcOrd="3" destOrd="0" parTransId="{A7F0E40F-0DD9-7845-88B1-CFB3FE909DD3}" sibTransId="{1993FAAA-8AAA-A943-AA7A-A21F811CD4A7}"/>
    <dgm:cxn modelId="{C695D906-9B67-DD4C-A967-01E2296E8C29}" type="presOf" srcId="{01FE324B-B662-0445-A4C7-9FDF9F72CCC7}" destId="{B6A7CB23-BF9A-A746-A803-CB7E4BB24AB3}" srcOrd="0" destOrd="0" presId="urn:microsoft.com/office/officeart/2005/8/layout/matrix1"/>
    <dgm:cxn modelId="{DEF4DD57-A660-7643-BB3A-606EED8CC4B2}" type="presOf" srcId="{21B5A095-0E77-4340-AA49-C7E683BA0102}" destId="{8257EDB0-F673-0F49-9518-DFCE3DF5CD84}" srcOrd="0" destOrd="0" presId="urn:microsoft.com/office/officeart/2005/8/layout/matrix1"/>
    <dgm:cxn modelId="{99B931F4-61BC-AF49-B59A-BB0F7E0781FC}" srcId="{8E8EB7ED-8FD1-074E-A837-B109BAAE0DAD}" destId="{01FE324B-B662-0445-A4C7-9FDF9F72CCC7}" srcOrd="1" destOrd="0" parTransId="{E2EDDBDA-FC01-5149-B0FA-CC1E501E63E1}" sibTransId="{AD63FB3F-4221-8441-9904-7D070CC9A436}"/>
    <dgm:cxn modelId="{9F80F814-4FC1-D84E-8BF5-60B8779FFA5C}" srcId="{8E8EB7ED-8FD1-074E-A837-B109BAAE0DAD}" destId="{A5BCBA3B-A73A-C149-B016-09B229825AD6}" srcOrd="0" destOrd="0" parTransId="{F3DB67CC-F410-BC40-BE67-AB06B8812D27}" sibTransId="{5F43F7AF-B957-E141-882C-9AE57824859E}"/>
    <dgm:cxn modelId="{5606E261-B526-F446-8040-62C286022357}" type="presOf" srcId="{A5BCBA3B-A73A-C149-B016-09B229825AD6}" destId="{21CAE4E3-2632-CA4A-8130-810C0664DCD9}" srcOrd="1" destOrd="0" presId="urn:microsoft.com/office/officeart/2005/8/layout/matrix1"/>
    <dgm:cxn modelId="{900B527E-53DE-F14C-8E15-74650CB14104}" srcId="{040AB9E9-A387-5440-A336-8C7F2FB80A2F}" destId="{8E8EB7ED-8FD1-074E-A837-B109BAAE0DAD}" srcOrd="0" destOrd="0" parTransId="{C8B8E2B4-0132-BB47-B017-988F9FB7CBA2}" sibTransId="{1B67982B-E122-0348-BCEB-8572E7E4E750}"/>
    <dgm:cxn modelId="{625CCC1D-F7AF-D74D-839D-2F1D3D416BCB}" type="presOf" srcId="{AD55CCB4-2295-EC41-9F21-6A3529DC7ABB}" destId="{8CB5976E-F38E-7343-A3E0-976B0FBDFDFC}" srcOrd="0" destOrd="0" presId="urn:microsoft.com/office/officeart/2005/8/layout/matrix1"/>
    <dgm:cxn modelId="{C02919F1-BBCF-A243-B5C2-E625EE70042B}" type="presOf" srcId="{A5BCBA3B-A73A-C149-B016-09B229825AD6}" destId="{D7CF9F5B-ED11-B64F-A4BE-9C1585A2C1AD}" srcOrd="0" destOrd="0" presId="urn:microsoft.com/office/officeart/2005/8/layout/matrix1"/>
    <dgm:cxn modelId="{722E897B-9513-A24C-B379-0A7FCBABB753}" type="presOf" srcId="{8E8EB7ED-8FD1-074E-A837-B109BAAE0DAD}" destId="{7E25736F-C226-B848-ADB8-686908183A6F}" srcOrd="0" destOrd="0" presId="urn:microsoft.com/office/officeart/2005/8/layout/matrix1"/>
    <dgm:cxn modelId="{1E381E10-DB05-E24E-94A8-1B682812EB6E}" type="presOf" srcId="{040AB9E9-A387-5440-A336-8C7F2FB80A2F}" destId="{CB988596-969B-AF4B-B733-F8667461C5B9}" srcOrd="0" destOrd="0" presId="urn:microsoft.com/office/officeart/2005/8/layout/matrix1"/>
    <dgm:cxn modelId="{5A1E8724-3EF2-5043-8CDF-9BF78AF937DE}" srcId="{8E8EB7ED-8FD1-074E-A837-B109BAAE0DAD}" destId="{AD55CCB4-2295-EC41-9F21-6A3529DC7ABB}" srcOrd="2" destOrd="0" parTransId="{9A49F349-56BB-EC40-9B75-7C0E854F81A8}" sibTransId="{B2B53103-BB76-CD4C-BE97-BF86B5C9E2E6}"/>
    <dgm:cxn modelId="{29A11740-9BFF-9049-846E-093E88AF979E}" type="presOf" srcId="{21B5A095-0E77-4340-AA49-C7E683BA0102}" destId="{E9F3CA45-57A3-1F42-BAD0-388FC3B8A8D2}" srcOrd="1" destOrd="0" presId="urn:microsoft.com/office/officeart/2005/8/layout/matrix1"/>
    <dgm:cxn modelId="{5AA701DA-3663-5E45-B9F3-455BBD64CC47}" type="presOf" srcId="{01FE324B-B662-0445-A4C7-9FDF9F72CCC7}" destId="{4C011C76-38D7-6142-AEFE-B66C53A8E4DD}" srcOrd="1" destOrd="0" presId="urn:microsoft.com/office/officeart/2005/8/layout/matrix1"/>
    <dgm:cxn modelId="{52885613-10D4-E447-B45E-0A482232A8FE}" type="presOf" srcId="{AD55CCB4-2295-EC41-9F21-6A3529DC7ABB}" destId="{7C60DA72-B43A-2B4D-84C5-E81CEDAF5AC7}" srcOrd="1" destOrd="0" presId="urn:microsoft.com/office/officeart/2005/8/layout/matrix1"/>
    <dgm:cxn modelId="{3AC7EE55-2063-1A4B-9E4C-FF7E365EA077}" type="presParOf" srcId="{CB988596-969B-AF4B-B733-F8667461C5B9}" destId="{0B10EDF7-F553-414A-B078-E9CDD01BBB73}" srcOrd="0" destOrd="0" presId="urn:microsoft.com/office/officeart/2005/8/layout/matrix1"/>
    <dgm:cxn modelId="{EF3053DF-8DBF-F841-B2BF-FA1788ABE246}" type="presParOf" srcId="{0B10EDF7-F553-414A-B078-E9CDD01BBB73}" destId="{D7CF9F5B-ED11-B64F-A4BE-9C1585A2C1AD}" srcOrd="0" destOrd="0" presId="urn:microsoft.com/office/officeart/2005/8/layout/matrix1"/>
    <dgm:cxn modelId="{F8FFEA03-4B4A-3F4B-A058-5B3B0FBE6885}" type="presParOf" srcId="{0B10EDF7-F553-414A-B078-E9CDD01BBB73}" destId="{21CAE4E3-2632-CA4A-8130-810C0664DCD9}" srcOrd="1" destOrd="0" presId="urn:microsoft.com/office/officeart/2005/8/layout/matrix1"/>
    <dgm:cxn modelId="{7AE85DF7-F595-1743-9766-8B94BA70B031}" type="presParOf" srcId="{0B10EDF7-F553-414A-B078-E9CDD01BBB73}" destId="{B6A7CB23-BF9A-A746-A803-CB7E4BB24AB3}" srcOrd="2" destOrd="0" presId="urn:microsoft.com/office/officeart/2005/8/layout/matrix1"/>
    <dgm:cxn modelId="{1B71537F-33F1-5148-8A6C-DDDB02084D93}" type="presParOf" srcId="{0B10EDF7-F553-414A-B078-E9CDD01BBB73}" destId="{4C011C76-38D7-6142-AEFE-B66C53A8E4DD}" srcOrd="3" destOrd="0" presId="urn:microsoft.com/office/officeart/2005/8/layout/matrix1"/>
    <dgm:cxn modelId="{7FF092DD-9ACD-FE48-AF82-A978BD8A74DD}" type="presParOf" srcId="{0B10EDF7-F553-414A-B078-E9CDD01BBB73}" destId="{8CB5976E-F38E-7343-A3E0-976B0FBDFDFC}" srcOrd="4" destOrd="0" presId="urn:microsoft.com/office/officeart/2005/8/layout/matrix1"/>
    <dgm:cxn modelId="{8F030FF0-8BEC-054B-A959-74E856B3D315}" type="presParOf" srcId="{0B10EDF7-F553-414A-B078-E9CDD01BBB73}" destId="{7C60DA72-B43A-2B4D-84C5-E81CEDAF5AC7}" srcOrd="5" destOrd="0" presId="urn:microsoft.com/office/officeart/2005/8/layout/matrix1"/>
    <dgm:cxn modelId="{A48FF128-8859-444A-9203-8F57FE53B79D}" type="presParOf" srcId="{0B10EDF7-F553-414A-B078-E9CDD01BBB73}" destId="{8257EDB0-F673-0F49-9518-DFCE3DF5CD84}" srcOrd="6" destOrd="0" presId="urn:microsoft.com/office/officeart/2005/8/layout/matrix1"/>
    <dgm:cxn modelId="{92FE02CC-27C8-6545-BF60-EAAABA5F90E8}" type="presParOf" srcId="{0B10EDF7-F553-414A-B078-E9CDD01BBB73}" destId="{E9F3CA45-57A3-1F42-BAD0-388FC3B8A8D2}" srcOrd="7" destOrd="0" presId="urn:microsoft.com/office/officeart/2005/8/layout/matrix1"/>
    <dgm:cxn modelId="{2BA22A55-5BE5-114E-B4F9-2A08CB80C836}" type="presParOf" srcId="{CB988596-969B-AF4B-B733-F8667461C5B9}" destId="{7E25736F-C226-B848-ADB8-686908183A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9F5B-ED11-B64F-A4BE-9C1585A2C1AD}">
      <dsp:nvSpPr>
        <dsp:cNvPr id="0" name=""/>
        <dsp:cNvSpPr/>
      </dsp:nvSpPr>
      <dsp:spPr>
        <a:xfrm rot="16200000">
          <a:off x="171450" y="-171450"/>
          <a:ext cx="1752600" cy="20955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Data Generation Layer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7 </a:t>
          </a:r>
        </a:p>
      </dsp:txBody>
      <dsp:txXfrm rot="5400000">
        <a:off x="0" y="0"/>
        <a:ext cx="2095500" cy="1314450"/>
      </dsp:txXfrm>
    </dsp:sp>
    <dsp:sp modelId="{B6A7CB23-BF9A-A746-A803-CB7E4BB24AB3}">
      <dsp:nvSpPr>
        <dsp:cNvPr id="0" name=""/>
        <dsp:cNvSpPr/>
      </dsp:nvSpPr>
      <dsp:spPr>
        <a:xfrm>
          <a:off x="2095500" y="0"/>
          <a:ext cx="2095500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Resource Layer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18</a:t>
          </a:r>
        </a:p>
      </dsp:txBody>
      <dsp:txXfrm>
        <a:off x="2095500" y="0"/>
        <a:ext cx="2095500" cy="1314450"/>
      </dsp:txXfrm>
    </dsp:sp>
    <dsp:sp modelId="{8CB5976E-F38E-7343-A3E0-976B0FBDFDFC}">
      <dsp:nvSpPr>
        <dsp:cNvPr id="0" name=""/>
        <dsp:cNvSpPr/>
      </dsp:nvSpPr>
      <dsp:spPr>
        <a:xfrm rot="10800000">
          <a:off x="0" y="1752600"/>
          <a:ext cx="2095500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Platform Services Layer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32</a:t>
          </a:r>
        </a:p>
      </dsp:txBody>
      <dsp:txXfrm rot="10800000">
        <a:off x="0" y="2190749"/>
        <a:ext cx="2095500" cy="1314450"/>
      </dsp:txXfrm>
    </dsp:sp>
    <dsp:sp modelId="{8257EDB0-F673-0F49-9518-DFCE3DF5CD84}">
      <dsp:nvSpPr>
        <dsp:cNvPr id="0" name=""/>
        <dsp:cNvSpPr/>
      </dsp:nvSpPr>
      <dsp:spPr>
        <a:xfrm rot="5400000">
          <a:off x="2266950" y="1581149"/>
          <a:ext cx="1752600" cy="20955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Exploitation Layer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20</a:t>
          </a:r>
        </a:p>
      </dsp:txBody>
      <dsp:txXfrm rot="-5400000">
        <a:off x="2095500" y="2190749"/>
        <a:ext cx="2095500" cy="1314450"/>
      </dsp:txXfrm>
    </dsp:sp>
    <dsp:sp modelId="{7E25736F-C226-B848-ADB8-686908183A6F}">
      <dsp:nvSpPr>
        <dsp:cNvPr id="0" name=""/>
        <dsp:cNvSpPr/>
      </dsp:nvSpPr>
      <dsp:spPr>
        <a:xfrm>
          <a:off x="1466850" y="1314449"/>
          <a:ext cx="1257300" cy="8763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Ecosystem Layers</a:t>
          </a:r>
          <a:endParaRPr lang="en-US" sz="1700" kern="1200" dirty="0"/>
        </a:p>
      </dsp:txBody>
      <dsp:txXfrm>
        <a:off x="1509627" y="1357226"/>
        <a:ext cx="1171746" cy="790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9F5B-ED11-B64F-A4BE-9C1585A2C1AD}">
      <dsp:nvSpPr>
        <dsp:cNvPr id="0" name=""/>
        <dsp:cNvSpPr/>
      </dsp:nvSpPr>
      <dsp:spPr>
        <a:xfrm rot="16200000">
          <a:off x="140034" y="-140034"/>
          <a:ext cx="1752600" cy="203266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Discovery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 </a:t>
          </a:r>
        </a:p>
      </dsp:txBody>
      <dsp:txXfrm rot="5400000">
        <a:off x="0" y="0"/>
        <a:ext cx="2032669" cy="1314450"/>
      </dsp:txXfrm>
    </dsp:sp>
    <dsp:sp modelId="{B6A7CB23-BF9A-A746-A803-CB7E4BB24AB3}">
      <dsp:nvSpPr>
        <dsp:cNvPr id="0" name=""/>
        <dsp:cNvSpPr/>
      </dsp:nvSpPr>
      <dsp:spPr>
        <a:xfrm>
          <a:off x="2032669" y="0"/>
          <a:ext cx="2032669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Processing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28</a:t>
          </a:r>
        </a:p>
      </dsp:txBody>
      <dsp:txXfrm>
        <a:off x="2032669" y="0"/>
        <a:ext cx="2032669" cy="1314450"/>
      </dsp:txXfrm>
    </dsp:sp>
    <dsp:sp modelId="{8CB5976E-F38E-7343-A3E0-976B0FBDFDFC}">
      <dsp:nvSpPr>
        <dsp:cNvPr id="0" name=""/>
        <dsp:cNvSpPr/>
      </dsp:nvSpPr>
      <dsp:spPr>
        <a:xfrm rot="10800000">
          <a:off x="0" y="1752600"/>
          <a:ext cx="2032669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View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</a:t>
          </a:r>
        </a:p>
      </dsp:txBody>
      <dsp:txXfrm rot="10800000">
        <a:off x="0" y="2190749"/>
        <a:ext cx="2032669" cy="1314450"/>
      </dsp:txXfrm>
    </dsp:sp>
    <dsp:sp modelId="{8257EDB0-F673-0F49-9518-DFCE3DF5CD84}">
      <dsp:nvSpPr>
        <dsp:cNvPr id="0" name=""/>
        <dsp:cNvSpPr/>
      </dsp:nvSpPr>
      <dsp:spPr>
        <a:xfrm rot="5400000">
          <a:off x="2172703" y="1612565"/>
          <a:ext cx="1752600" cy="203266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Download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30</a:t>
          </a:r>
        </a:p>
      </dsp:txBody>
      <dsp:txXfrm rot="-5400000">
        <a:off x="2032669" y="2190749"/>
        <a:ext cx="2032669" cy="1314450"/>
      </dsp:txXfrm>
    </dsp:sp>
    <dsp:sp modelId="{7E25736F-C226-B848-ADB8-686908183A6F}">
      <dsp:nvSpPr>
        <dsp:cNvPr id="0" name=""/>
        <dsp:cNvSpPr/>
      </dsp:nvSpPr>
      <dsp:spPr>
        <a:xfrm>
          <a:off x="1422868" y="1314449"/>
          <a:ext cx="1219601" cy="8763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Services and Functions</a:t>
          </a:r>
          <a:endParaRPr lang="en-US" sz="1600" kern="1200" dirty="0"/>
        </a:p>
      </dsp:txBody>
      <dsp:txXfrm>
        <a:off x="1465645" y="1357226"/>
        <a:ext cx="1134047" cy="79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baseline="0" dirty="0"/>
              <a:t> Mirko, con </a:t>
            </a:r>
            <a:r>
              <a:rPr lang="en-US" baseline="0" dirty="0" err="1"/>
              <a:t>Raz</a:t>
            </a:r>
            <a:r>
              <a:rPr lang="en-US" baseline="0" dirty="0"/>
              <a:t> </a:t>
            </a:r>
            <a:r>
              <a:rPr lang="en-US" baseline="0" dirty="0" err="1"/>
              <a:t>stavamo</a:t>
            </a:r>
            <a:r>
              <a:rPr lang="en-US" baseline="0" dirty="0"/>
              <a:t> </a:t>
            </a:r>
            <a:r>
              <a:rPr lang="en-US" baseline="0" dirty="0" err="1"/>
              <a:t>rivedendo</a:t>
            </a:r>
            <a:r>
              <a:rPr lang="en-US" baseline="0" dirty="0"/>
              <a:t> </a:t>
            </a:r>
            <a:r>
              <a:rPr lang="en-US" baseline="0" dirty="0" err="1"/>
              <a:t>bene</a:t>
            </a:r>
            <a:r>
              <a:rPr lang="en-US" baseline="0" dirty="0"/>
              <a:t> la </a:t>
            </a:r>
            <a:r>
              <a:rPr lang="en-US" baseline="0" dirty="0" err="1"/>
              <a:t>descrizione</a:t>
            </a:r>
            <a:r>
              <a:rPr lang="en-US" baseline="0" dirty="0"/>
              <a:t> </a:t>
            </a:r>
            <a:r>
              <a:rPr lang="en-US" baseline="0" dirty="0" err="1"/>
              <a:t>dell’azione</a:t>
            </a:r>
            <a:r>
              <a:rPr lang="en-US" baseline="0" dirty="0"/>
              <a:t>. </a:t>
            </a:r>
            <a:r>
              <a:rPr lang="en-US" baseline="0" dirty="0" err="1"/>
              <a:t>Tutto</a:t>
            </a:r>
            <a:r>
              <a:rPr lang="en-US" baseline="0" dirty="0"/>
              <a:t> e’ </a:t>
            </a:r>
            <a:r>
              <a:rPr lang="en-US" baseline="0" dirty="0" err="1"/>
              <a:t>focalizzato</a:t>
            </a:r>
            <a:r>
              <a:rPr lang="en-US" baseline="0" dirty="0"/>
              <a:t> </a:t>
            </a:r>
            <a:r>
              <a:rPr lang="en-US" baseline="0" dirty="0" err="1"/>
              <a:t>sulla</a:t>
            </a:r>
            <a:r>
              <a:rPr lang="en-US" baseline="0" dirty="0"/>
              <a:t> compliance </a:t>
            </a:r>
            <a:r>
              <a:rPr lang="en-US" baseline="0" dirty="0" err="1"/>
              <a:t>degli</a:t>
            </a:r>
            <a:r>
              <a:rPr lang="en-US" baseline="0" dirty="0"/>
              <a:t> standards </a:t>
            </a:r>
            <a:r>
              <a:rPr lang="en-US" baseline="0" dirty="0" err="1"/>
              <a:t>piuttosto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sulle</a:t>
            </a:r>
            <a:r>
              <a:rPr lang="en-US" baseline="0" dirty="0"/>
              <a:t> </a:t>
            </a:r>
            <a:r>
              <a:rPr lang="en-US" baseline="0" dirty="0" err="1"/>
              <a:t>piattaforme</a:t>
            </a:r>
            <a:r>
              <a:rPr lang="en-US" baseline="0" dirty="0"/>
              <a:t>. Secondo </a:t>
            </a:r>
            <a:r>
              <a:rPr lang="en-US" baseline="0" dirty="0" err="1"/>
              <a:t>noi</a:t>
            </a:r>
            <a:r>
              <a:rPr lang="en-US" baseline="0" dirty="0"/>
              <a:t> per </a:t>
            </a:r>
            <a:r>
              <a:rPr lang="en-US" baseline="0" dirty="0" err="1"/>
              <a:t>rispondere</a:t>
            </a:r>
            <a:r>
              <a:rPr lang="en-US" baseline="0" dirty="0"/>
              <a:t> a tale </a:t>
            </a:r>
            <a:r>
              <a:rPr lang="en-US" baseline="0" dirty="0" err="1"/>
              <a:t>azione</a:t>
            </a:r>
            <a:r>
              <a:rPr lang="en-US" baseline="0" dirty="0"/>
              <a:t> per </a:t>
            </a:r>
            <a:r>
              <a:rPr lang="en-US" baseline="0" dirty="0" err="1"/>
              <a:t>ogni</a:t>
            </a:r>
            <a:r>
              <a:rPr lang="en-US" baseline="0" dirty="0"/>
              <a:t> campo </a:t>
            </a:r>
            <a:r>
              <a:rPr lang="en-US" baseline="0" dirty="0" err="1"/>
              <a:t>tipo</a:t>
            </a:r>
            <a:r>
              <a:rPr lang="en-US" baseline="0" dirty="0"/>
              <a:t> discovery, processing, </a:t>
            </a:r>
            <a:r>
              <a:rPr lang="en-US" baseline="0" dirty="0" err="1"/>
              <a:t>etc</a:t>
            </a:r>
            <a:r>
              <a:rPr lang="en-US" baseline="0" dirty="0"/>
              <a:t> </a:t>
            </a:r>
            <a:r>
              <a:rPr lang="en-US" baseline="0" dirty="0" err="1"/>
              <a:t>bisognerebbe</a:t>
            </a:r>
            <a:r>
              <a:rPr lang="en-US" baseline="0" dirty="0"/>
              <a:t> </a:t>
            </a:r>
            <a:r>
              <a:rPr lang="en-US" baseline="0" dirty="0" err="1"/>
              <a:t>mettere</a:t>
            </a:r>
            <a:r>
              <a:rPr lang="en-US" baseline="0" dirty="0"/>
              <a:t> un campo con lo standards </a:t>
            </a:r>
            <a:r>
              <a:rPr lang="en-US" baseline="0" dirty="0" err="1"/>
              <a:t>usato</a:t>
            </a:r>
            <a:r>
              <a:rPr lang="en-US" baseline="0" dirty="0"/>
              <a:t>. </a:t>
            </a:r>
            <a:r>
              <a:rPr lang="en-US" baseline="0" dirty="0" err="1"/>
              <a:t>Siamo</a:t>
            </a:r>
            <a:r>
              <a:rPr lang="en-US" baseline="0" dirty="0"/>
              <a:t> </a:t>
            </a:r>
            <a:r>
              <a:rPr lang="en-US" baseline="0" dirty="0" err="1"/>
              <a:t>sicuri</a:t>
            </a:r>
            <a:r>
              <a:rPr lang="en-US" baseline="0" dirty="0"/>
              <a:t> di non </a:t>
            </a:r>
            <a:r>
              <a:rPr lang="en-US" baseline="0" dirty="0" err="1"/>
              <a:t>essere</a:t>
            </a:r>
            <a:r>
              <a:rPr lang="en-US" baseline="0" dirty="0"/>
              <a:t> </a:t>
            </a:r>
            <a:r>
              <a:rPr lang="en-US" baseline="0" dirty="0" err="1"/>
              <a:t>andati</a:t>
            </a:r>
            <a:r>
              <a:rPr lang="en-US" baseline="0" dirty="0"/>
              <a:t> </a:t>
            </a:r>
            <a:r>
              <a:rPr lang="en-US" baseline="0" dirty="0" err="1"/>
              <a:t>fuori</a:t>
            </a:r>
            <a:r>
              <a:rPr lang="en-US" baseline="0" dirty="0"/>
              <a:t> </a:t>
            </a:r>
            <a:r>
              <a:rPr lang="en-US" baseline="0" dirty="0" err="1"/>
              <a:t>tema</a:t>
            </a:r>
            <a:r>
              <a:rPr lang="en-US" baseline="0" dirty="0"/>
              <a:t>? </a:t>
            </a:r>
            <a:r>
              <a:rPr lang="en-US" baseline="0" dirty="0" err="1"/>
              <a:t>Basta</a:t>
            </a:r>
            <a:r>
              <a:rPr lang="en-US" baseline="0" dirty="0"/>
              <a:t> </a:t>
            </a:r>
            <a:r>
              <a:rPr lang="en-US" baseline="0" dirty="0" err="1"/>
              <a:t>l’unica</a:t>
            </a:r>
            <a:r>
              <a:rPr lang="en-US" baseline="0" dirty="0"/>
              <a:t> </a:t>
            </a:r>
            <a:r>
              <a:rPr lang="en-US" baseline="0" dirty="0" err="1"/>
              <a:t>colonna</a:t>
            </a:r>
            <a:r>
              <a:rPr lang="en-US" baseline="0" dirty="0"/>
              <a:t> per </a:t>
            </a:r>
            <a:r>
              <a:rPr lang="en-US" baseline="0" dirty="0" err="1"/>
              <a:t>indicare</a:t>
            </a:r>
            <a:r>
              <a:rPr lang="en-US" baseline="0" dirty="0"/>
              <a:t> la compliance </a:t>
            </a:r>
            <a:r>
              <a:rPr lang="en-US" baseline="0" dirty="0" err="1"/>
              <a:t>sugli</a:t>
            </a:r>
            <a:r>
              <a:rPr lang="en-US" baseline="0" dirty="0"/>
              <a:t> standards? 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7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28/04/19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Mirko.Albani@esa.i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547321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Mirko Albani, ESA, WGISS 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WGISS#47 Meeting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FDA-09: Inventory and characterize existing FDAs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NOAA – Silver Spring, USA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sym typeface="Arial Bold"/>
              </a:rPr>
              <a:t>29</a:t>
            </a:r>
            <a:r>
              <a:rPr lang="en-AU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427193-09C8-4349-AD19-123BF7A5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4" y="1828800"/>
            <a:ext cx="9144000" cy="44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7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5715000" cy="533400"/>
          </a:xfrm>
        </p:spPr>
        <p:txBody>
          <a:bodyPr/>
          <a:lstStyle/>
          <a:p>
            <a:pPr algn="ctr"/>
            <a:r>
              <a:rPr lang="en-US" b="1" dirty="0"/>
              <a:t>Inventory Table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1"/>
            <a:ext cx="3200399" cy="4479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852" y="5791200"/>
            <a:ext cx="737494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Approximately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85% </a:t>
            </a:r>
            <a:r>
              <a:rPr lang="en-US" sz="2800" b="1" dirty="0"/>
              <a:t>information </a:t>
            </a:r>
            <a:r>
              <a:rPr lang="en-US" sz="2800" b="1" dirty="0" smtClean="0"/>
              <a:t>completed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/>
              <a:t>for the FDA elements included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4" name="Picture 13" descr="mano-immagine-animata-005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12119"/>
            <a:ext cx="1033855" cy="967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71B2A1-B549-2345-B3EF-B996E6EF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514600"/>
            <a:ext cx="5486400" cy="2357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1371600"/>
            <a:ext cx="50292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44 FDA Elements currently in the table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96015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Preliminary Analysis – Ecosystem Layers Covered by FDA Elements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4A316E-AA96-554D-BB65-B95E7DF1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87337" cy="2964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ECDC49-9797-A14A-B49E-64D193FCF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53255"/>
            <a:ext cx="4471813" cy="2954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F11D35-300C-7749-AC77-6810B8DFA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" y="3962400"/>
            <a:ext cx="4442554" cy="293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273348-D943-C140-B68C-05E9B976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3962400"/>
            <a:ext cx="4471814" cy="2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Preliminary Analysis </a:t>
            </a:r>
            <a:r>
              <a:rPr lang="mr-IN" sz="2400" b="1" dirty="0" smtClean="0">
                <a:solidFill>
                  <a:schemeClr val="bg1"/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FDA Elements Services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066800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</a:rPr>
              <a:t>BIOMASS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F61825-CDCE-4948-AA4A-38588EEE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06715" cy="2911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D92E8-B15A-2649-BB54-FB13CF78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406716" cy="2911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DE058A-B5AE-1C4B-95A7-1EA56B27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" y="3947383"/>
            <a:ext cx="4405797" cy="2910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78338F-9762-D344-A6BD-2C6271104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677" y="3968682"/>
            <a:ext cx="4341313" cy="2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7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Preliminary Figures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066800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</a:rPr>
              <a:t>BIOMASS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1515109"/>
              </p:ext>
            </p:extLst>
          </p:nvPr>
        </p:nvGraphicFramePr>
        <p:xfrm>
          <a:off x="152400" y="1219200"/>
          <a:ext cx="419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73120665"/>
              </p:ext>
            </p:extLst>
          </p:nvPr>
        </p:nvGraphicFramePr>
        <p:xfrm>
          <a:off x="4850062" y="1219200"/>
          <a:ext cx="406533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76A51-DA91-DA49-988E-FF96E26D98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4855582"/>
            <a:ext cx="4844994" cy="19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5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2477D8-6924-324C-9B6C-EF55E7CB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6FB81E69-B03D-A64F-82AB-BEB37B6C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Survey Updated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DEBC0E-A1A6-E748-A7FB-E1F20994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5791200" cy="3228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4A06F7-6CA3-D342-B70A-5E96DC69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6604"/>
            <a:ext cx="9144000" cy="23845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39735"/>
            <a:ext cx="2057400" cy="36933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Targeted Users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224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35364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Next Steps for discussion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066800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</a:rPr>
              <a:t>BIOMASS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1295400"/>
            <a:ext cx="8915399" cy="5262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/>
              <a:t>Further (final) round of inputs/review/update by end of July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/>
              <a:t>Formal closure of CEOS Work Plan action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/>
              <a:t>Generation of metadata for mature services &amp; FDA    elements and discovery through WGISS Connected  Dat</a:t>
            </a:r>
            <a:r>
              <a:rPr lang="en-US" sz="2800" dirty="0" smtClean="0"/>
              <a:t>a Assets Infrastructure and/or “OSS like” </a:t>
            </a:r>
            <a:r>
              <a:rPr lang="en-US" sz="2800" dirty="0" err="1" smtClean="0"/>
              <a:t>inventorydatabase</a:t>
            </a:r>
            <a:endParaRPr lang="en-US" sz="2800" dirty="0" smtClean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/>
              <a:t>Pilot Interoperability project with selected FDA            elements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214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867400" cy="685800"/>
          </a:xfrm>
        </p:spPr>
        <p:txBody>
          <a:bodyPr/>
          <a:lstStyle/>
          <a:p>
            <a:pPr marL="68581" indent="0" rtl="0">
              <a:buNone/>
            </a:pPr>
            <a:r>
              <a:rPr lang="en-US" sz="2800" b="1" dirty="0">
                <a:hlinkClick r:id="rId4"/>
              </a:rPr>
              <a:t>Contact: </a:t>
            </a:r>
          </a:p>
          <a:p>
            <a:pPr marL="68581" indent="0" rtl="0">
              <a:buNone/>
            </a:pPr>
            <a:r>
              <a:rPr lang="en-US" b="1" dirty="0">
                <a:hlinkClick r:id="rId4"/>
              </a:rPr>
              <a:t>Mirko.Albani@esa.int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1119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16905</TotalTime>
  <Words>250</Words>
  <Application>Microsoft Macintosh PowerPoint</Application>
  <PresentationFormat>On-screen Show (4:3)</PresentationFormat>
  <Paragraphs>51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Working Group on Information Systems and Services (WGISS)</vt:lpstr>
      <vt:lpstr>PowerPoint Presentation</vt:lpstr>
      <vt:lpstr>PowerPoint Presentation</vt:lpstr>
      <vt:lpstr>Preliminary Analysis – Ecosystem Layers Covered by FDA Elements</vt:lpstr>
      <vt:lpstr>Preliminary Analysis – FDA Elements Services</vt:lpstr>
      <vt:lpstr>Preliminary Figures</vt:lpstr>
      <vt:lpstr>Survey Updated statistics</vt:lpstr>
      <vt:lpstr>Next Steps for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640</cp:revision>
  <dcterms:modified xsi:type="dcterms:W3CDTF">2019-04-28T22:35:32Z</dcterms:modified>
</cp:coreProperties>
</file>