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7" r:id="rId1"/>
    <p:sldMasterId id="2147483748" r:id="rId2"/>
    <p:sldMasterId id="2147483749" r:id="rId3"/>
    <p:sldMasterId id="2147483750" r:id="rId4"/>
    <p:sldMasterId id="2147483751" r:id="rId5"/>
    <p:sldMasterId id="2147483752" r:id="rId6"/>
  </p:sldMasterIdLst>
  <p:notesMasterIdLst>
    <p:notesMasterId r:id="rId3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x="9144000" cy="6858000" type="screen4x3"/>
  <p:notesSz cx="6858000" cy="9144000"/>
  <p:embeddedFontLst>
    <p:embeddedFont>
      <p:font typeface="Roboto"/>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mbria" panose="02040503050406030204" pitchFamily="18" charset="0"/>
      <p:regular r:id="rId45"/>
      <p:bold r:id="rId46"/>
      <p:italic r:id="rId47"/>
      <p:boldItalic r:id="rId48"/>
    </p:embeddedFont>
    <p:embeddedFont>
      <p:font typeface="Gill Sans"/>
      <p:regular r:id="rId49"/>
      <p:bold r:id="rId50"/>
    </p:embeddedFont>
    <p:embeddedFont>
      <p:font typeface="Helvetica Neue"/>
      <p:regular r:id="rId51"/>
      <p:bold r:id="rId52"/>
      <p:italic r:id="rId53"/>
      <p:boldItalic r:id="rId54"/>
    </p:embeddedFont>
    <p:embeddedFont>
      <p:font typeface="Arial Narrow" panose="020B0606020202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chemeClr val="dk1"/>
              </a:buClr>
              <a:buSzPts val="1400"/>
              <a:buFont typeface="Calibri"/>
              <a:buNone/>
            </a:pPr>
            <a:endParaRPr sz="1100" b="0" i="0" u="none" strike="noStrike" cap="none">
              <a:solidFill>
                <a:schemeClr val="dk1"/>
              </a:solidFill>
              <a:latin typeface="Arial"/>
              <a:ea typeface="Arial"/>
              <a:cs typeface="Arial"/>
              <a:sym typeface="Arial"/>
            </a:endParaRPr>
          </a:p>
        </p:txBody>
      </p:sp>
      <p:sp>
        <p:nvSpPr>
          <p:cNvPr id="532" name="Google Shape;53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Arial"/>
                <a:ea typeface="Arial"/>
                <a:cs typeface="Arial"/>
                <a:sym typeface="Arial"/>
              </a:rPr>
              <a:t/>
            </a:r>
            <a:br>
              <a:rPr lang="en" sz="1100" b="0" i="0" u="none" strike="noStrike" cap="none">
                <a:solidFill>
                  <a:schemeClr val="dk1"/>
                </a:solidFill>
                <a:latin typeface="Arial"/>
                <a:ea typeface="Arial"/>
                <a:cs typeface="Arial"/>
                <a:sym typeface="Arial"/>
              </a:rPr>
            </a:br>
            <a:endParaRPr sz="1100" b="0" i="0" u="none" strike="noStrike" cap="none">
              <a:solidFill>
                <a:schemeClr val="dk1"/>
              </a:solidFill>
              <a:latin typeface="Arial"/>
              <a:ea typeface="Arial"/>
              <a:cs typeface="Arial"/>
              <a:sym typeface="Arial"/>
            </a:endParaRPr>
          </a:p>
        </p:txBody>
      </p:sp>
      <p:sp>
        <p:nvSpPr>
          <p:cNvPr id="615" name="Google Shape;61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1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42" name="Google Shape;642;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453f40ff87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3" name="Google Shape;653;g453f40ff87_0_3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marR="0" lvl="0" indent="-228600" algn="l" rtl="0">
              <a:lnSpc>
                <a:spcPct val="115000"/>
              </a:lnSpc>
              <a:spcBef>
                <a:spcPts val="0"/>
              </a:spcBef>
              <a:spcAft>
                <a:spcPts val="0"/>
              </a:spcAft>
              <a:buClr>
                <a:srgbClr val="000000"/>
              </a:buClr>
              <a:buSzPts val="18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454f80603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2" name="Google Shape;662;g454f80603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454f80603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8" name="Google Shape;668;g454f80603b_0_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454f80603b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4" name="Google Shape;674;g454f80603b_0_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453f40ff87_0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 name="Google Shape;680;g453f40ff87_0_2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marR="0" lvl="0" indent="-228600" algn="l" rtl="0">
              <a:lnSpc>
                <a:spcPct val="115000"/>
              </a:lnSpc>
              <a:spcBef>
                <a:spcPts val="0"/>
              </a:spcBef>
              <a:spcAft>
                <a:spcPts val="0"/>
              </a:spcAft>
              <a:buClr>
                <a:srgbClr val="000000"/>
              </a:buClr>
              <a:buSzPts val="18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688" name="Google Shape;68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 name="Google Shape;697;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8890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8f187fcf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58f187fcf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Arial"/>
              <a:buNone/>
            </a:pPr>
            <a:endParaRPr sz="1200" i="0" u="none" strike="noStrike" cap="none">
              <a:solidFill>
                <a:schemeClr val="dk1"/>
              </a:solidFill>
            </a:endParaRPr>
          </a:p>
        </p:txBody>
      </p:sp>
      <p:sp>
        <p:nvSpPr>
          <p:cNvPr id="543" name="Google Shape;543;g58f187fcf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454f80603b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9" name="Google Shape;709;g454f80603b_0_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8f187fcf6_0_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6" name="Google Shape;716;g58f187fcf6_0_20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58f187fcf6_0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3" name="Google Shape;723;g58f187fcf6_0_1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454f80603b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0" name="Google Shape;730;g454f80603b_0_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Helvetica Neue"/>
              <a:buNone/>
            </a:pPr>
            <a:r>
              <a:rPr lang="en" sz="2200" b="0" i="0" u="sng" strike="noStrike" cap="none">
                <a:solidFill>
                  <a:schemeClr val="dk1"/>
                </a:solidFill>
                <a:latin typeface="Helvetica Neue"/>
                <a:ea typeface="Helvetica Neue"/>
                <a:cs typeface="Helvetica Neue"/>
                <a:sym typeface="Helvetica Neue"/>
              </a:rPr>
              <a:t>Improving NOAA's Cybersecurity Posture</a:t>
            </a:r>
            <a:endParaRPr sz="11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Currently: Users access federal systems for distribution</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Some mission-critical systems offer public access to data</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External users have access inside federal security boundary</a:t>
            </a:r>
            <a:endParaRPr sz="1100" b="0" i="0" u="none" strike="noStrike" cap="none">
              <a:solidFill>
                <a:schemeClr val="dk1"/>
              </a:solidFill>
              <a:latin typeface="Arial"/>
              <a:ea typeface="Arial"/>
              <a:cs typeface="Arial"/>
              <a:sym typeface="Arial"/>
            </a:endParaRPr>
          </a:p>
          <a:p>
            <a:pPr marL="914400" marR="0" lvl="0" indent="-13970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Helvetica Neue"/>
              <a:ea typeface="Helvetica Neue"/>
              <a:cs typeface="Helvetica Neue"/>
              <a:sym typeface="Helvetica Neue"/>
            </a:endParaRPr>
          </a:p>
          <a:p>
            <a:pPr marL="342900" marR="0" lvl="0" indent="-342900" algn="l" rtl="0">
              <a:lnSpc>
                <a:spcPct val="100000"/>
              </a:lnSpc>
              <a:spcBef>
                <a:spcPts val="0"/>
              </a:spcBef>
              <a:spcAft>
                <a:spcPts val="0"/>
              </a:spcAft>
              <a:buClr>
                <a:srgbClr val="000000"/>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Potential: All data access occurs in non-federal system</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Reallocate security assets and staffing to focus on mission-critical systems</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Only verified trusted users granted access to federal systems</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453f40ff87_0_14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737" name="Google Shape;737;g453f40ff87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453f40ff87_0_13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
        <p:nvSpPr>
          <p:cNvPr id="743" name="Google Shape;743;g453f40ff87_0_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453f40ff87_0_5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0" name="Google Shape;750;g453f40ff87_0_5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15000"/>
              </a:lnSpc>
              <a:spcBef>
                <a:spcPts val="0"/>
              </a:spcBef>
              <a:spcAft>
                <a:spcPts val="0"/>
              </a:spcAft>
              <a:buClr>
                <a:srgbClr val="000000"/>
              </a:buClr>
              <a:buSzPts val="18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58f187fcf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58f187fcf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marR="0" lvl="0" indent="-95250" algn="l" rtl="0">
              <a:spcBef>
                <a:spcPts val="0"/>
              </a:spcBef>
              <a:spcAft>
                <a:spcPts val="0"/>
              </a:spcAft>
              <a:buClr>
                <a:schemeClr val="dk1"/>
              </a:buClr>
              <a:buSzPts val="1200"/>
              <a:buFont typeface="Arial"/>
              <a:buNone/>
            </a:pPr>
            <a:r>
              <a:rPr lang="en"/>
              <a:t>*The </a:t>
            </a:r>
            <a:r>
              <a:rPr lang="en" sz="1050" b="1">
                <a:solidFill>
                  <a:srgbClr val="222222"/>
                </a:solidFill>
                <a:highlight>
                  <a:srgbClr val="FFFFFF"/>
                </a:highlight>
                <a:latin typeface="Arial"/>
                <a:ea typeface="Arial"/>
                <a:cs typeface="Arial"/>
                <a:sym typeface="Arial"/>
              </a:rPr>
              <a:t>Chief Financial Officers Act of 1990 (Public Law 101–576)</a:t>
            </a:r>
            <a:r>
              <a:rPr lang="en" sz="1050">
                <a:solidFill>
                  <a:srgbClr val="222222"/>
                </a:solidFill>
                <a:highlight>
                  <a:srgbClr val="FFFFFF"/>
                </a:highlight>
                <a:latin typeface="Arial"/>
                <a:ea typeface="Arial"/>
                <a:cs typeface="Arial"/>
                <a:sym typeface="Arial"/>
              </a:rPr>
              <a:t>, or </a:t>
            </a:r>
            <a:r>
              <a:rPr lang="en" sz="1050" b="1">
                <a:solidFill>
                  <a:srgbClr val="222222"/>
                </a:solidFill>
                <a:highlight>
                  <a:srgbClr val="FFFFFF"/>
                </a:highlight>
                <a:latin typeface="Arial"/>
                <a:ea typeface="Arial"/>
                <a:cs typeface="Arial"/>
                <a:sym typeface="Arial"/>
              </a:rPr>
              <a:t>CFO Act </a:t>
            </a:r>
            <a:r>
              <a:rPr lang="en" sz="1050">
                <a:solidFill>
                  <a:srgbClr val="222222"/>
                </a:solidFill>
                <a:highlight>
                  <a:srgbClr val="FFFFFF"/>
                </a:highlight>
                <a:latin typeface="Arial"/>
                <a:ea typeface="Arial"/>
                <a:cs typeface="Arial"/>
                <a:sym typeface="Arial"/>
              </a:rPr>
              <a:t>includes the Department of Commerce.</a:t>
            </a:r>
            <a:endParaRPr sz="1200" i="0" u="none" strike="noStrike" cap="none">
              <a:solidFill>
                <a:schemeClr val="dk1"/>
              </a:solidFill>
            </a:endParaRPr>
          </a:p>
        </p:txBody>
      </p:sp>
      <p:sp>
        <p:nvSpPr>
          <p:cNvPr id="757" name="Google Shape;757;g58f187fcf6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4" name="Google Shape;76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58f187fcf6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58f187fcf6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51" name="Google Shape;551;g58f187fcf6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8f187fcf6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8f187fcf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58f187fcf6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453f40ff87_0_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5" name="Google Shape;565;g453f40ff87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400"/>
              <a:buFont typeface="Arial"/>
              <a:buNone/>
            </a:pPr>
            <a:r>
              <a:rPr lang="en"/>
              <a:t>The Federal Data Strategy team is requesting comments on 47 draft practices released.  They’ve also released a list of use cases - real world examples of the use of data in solving important problems, advancing an agency mission, or serving the public interest.  The Use Cases will help the team as it develops the Principles, Practices, and Action Steps for the Federal Data Strategy.  </a:t>
            </a:r>
            <a:endParaRPr/>
          </a:p>
          <a:p>
            <a:pPr marL="457200" marR="0" lvl="0" indent="-228600" algn="l" rtl="0">
              <a:lnSpc>
                <a:spcPct val="100000"/>
              </a:lnSpc>
              <a:spcBef>
                <a:spcPts val="0"/>
              </a:spcBef>
              <a:spcAft>
                <a:spcPts val="0"/>
              </a:spcAft>
              <a:buClr>
                <a:schemeClr val="dk1"/>
              </a:buClr>
              <a:buSzPts val="1400"/>
              <a:buFont typeface="Arial"/>
              <a:buNone/>
            </a:pPr>
            <a:r>
              <a:rPr lang="en"/>
              <a:t>We have also built in mechanisms for obtaining external stakeholder feedback to make sure</a:t>
            </a:r>
            <a:endParaRPr/>
          </a:p>
          <a:p>
            <a:pPr marL="457200" marR="0" lvl="0" indent="-228600" algn="l" rtl="0">
              <a:lnSpc>
                <a:spcPct val="100000"/>
              </a:lnSpc>
              <a:spcBef>
                <a:spcPts val="0"/>
              </a:spcBef>
              <a:spcAft>
                <a:spcPts val="0"/>
              </a:spcAft>
              <a:buClr>
                <a:srgbClr val="000000"/>
              </a:buClr>
              <a:buSzPts val="1100"/>
              <a:buFont typeface="Arial"/>
              <a:buNone/>
            </a:pPr>
            <a:r>
              <a:rPr lang="en"/>
              <a:t>that the strategy includes the insights of all types of stakeholders: businesses with experience</a:t>
            </a:r>
            <a:endParaRPr/>
          </a:p>
          <a:p>
            <a:pPr marL="457200" marR="0" lvl="0" indent="-228600" algn="l" rtl="0">
              <a:lnSpc>
                <a:spcPct val="100000"/>
              </a:lnSpc>
              <a:spcBef>
                <a:spcPts val="0"/>
              </a:spcBef>
              <a:spcAft>
                <a:spcPts val="0"/>
              </a:spcAft>
              <a:buClr>
                <a:srgbClr val="000000"/>
              </a:buClr>
              <a:buSzPts val="1100"/>
              <a:buFont typeface="Arial"/>
              <a:buNone/>
            </a:pPr>
            <a:r>
              <a:rPr lang="en"/>
              <a:t>solving data challenges, non-profits who use the data to deliver services and improve lives,</a:t>
            </a:r>
            <a:endParaRPr/>
          </a:p>
          <a:p>
            <a:pPr marL="457200" marR="0" lvl="0" indent="-228600" algn="l" rtl="0">
              <a:lnSpc>
                <a:spcPct val="100000"/>
              </a:lnSpc>
              <a:spcBef>
                <a:spcPts val="0"/>
              </a:spcBef>
              <a:spcAft>
                <a:spcPts val="0"/>
              </a:spcAft>
              <a:buClr>
                <a:srgbClr val="000000"/>
              </a:buClr>
              <a:buSzPts val="1100"/>
              <a:buFont typeface="Arial"/>
              <a:buNone/>
            </a:pPr>
            <a:r>
              <a:rPr lang="en"/>
              <a:t>researchers who use data or pioneer cutting-edge new data science techniques, state and local</a:t>
            </a:r>
            <a:endParaRPr/>
          </a:p>
          <a:p>
            <a:pPr marL="457200" marR="0" lvl="0" indent="-228600" algn="l" rtl="0">
              <a:lnSpc>
                <a:spcPct val="100000"/>
              </a:lnSpc>
              <a:spcBef>
                <a:spcPts val="0"/>
              </a:spcBef>
              <a:spcAft>
                <a:spcPts val="0"/>
              </a:spcAft>
              <a:buClr>
                <a:srgbClr val="000000"/>
              </a:buClr>
              <a:buSzPts val="1100"/>
              <a:buFont typeface="Arial"/>
              <a:buNone/>
            </a:pPr>
            <a:r>
              <a:rPr lang="en"/>
              <a:t>governments, and private individuals. And our Data Fellows are actually applying big data</a:t>
            </a:r>
            <a:endParaRPr/>
          </a:p>
          <a:p>
            <a:pPr marL="457200" marR="0" lvl="0" indent="-228600" algn="l" rtl="0">
              <a:lnSpc>
                <a:spcPct val="100000"/>
              </a:lnSpc>
              <a:spcBef>
                <a:spcPts val="0"/>
              </a:spcBef>
              <a:spcAft>
                <a:spcPts val="0"/>
              </a:spcAft>
              <a:buClr>
                <a:srgbClr val="000000"/>
              </a:buClr>
              <a:buSzPts val="1100"/>
              <a:buFont typeface="Arial"/>
              <a:buNone/>
            </a:pPr>
            <a:r>
              <a:rPr lang="en"/>
              <a:t>analytic techniques in order to get the most value from the feedback we receive.</a:t>
            </a:r>
            <a:endParaRPr/>
          </a:p>
          <a:p>
            <a:pPr marL="457200" marR="0" lvl="0" indent="-228600" algn="l" rtl="0">
              <a:lnSpc>
                <a:spcPct val="100000"/>
              </a:lnSpc>
              <a:spcBef>
                <a:spcPts val="0"/>
              </a:spcBef>
              <a:spcAft>
                <a:spcPts val="0"/>
              </a:spcAft>
              <a:buClr>
                <a:schemeClr val="dk1"/>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8f187fcf6_0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8f187fcf6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58f187fcf6_0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8f187fcf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58f187fcf6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58f187fcf6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800"/>
              </a:spcBef>
              <a:spcAft>
                <a:spcPts val="0"/>
              </a:spcAft>
              <a:buClr>
                <a:schemeClr val="dk1"/>
              </a:buClr>
              <a:buSzPts val="1100"/>
              <a:buFont typeface="Arial"/>
              <a:buNone/>
            </a:pPr>
            <a:r>
              <a:rPr lang="en" sz="1050">
                <a:solidFill>
                  <a:srgbClr val="333333"/>
                </a:solidFill>
                <a:highlight>
                  <a:schemeClr val="lt1"/>
                </a:highlight>
              </a:rPr>
              <a:t>The US Department of Commerce and the National Oceanic and Atmospheric Administration (NOAA) announced the NOAA Big Data Partnership (BDP) in April 2015. Through five cooperative research and development agreements (CRADAs) between NOAA and selected commercial and academic collaborators, NOAA is learning how the value inherent in its data may be leveraged to broaden the distribution and utilization of those data. Selected datasets of interest to the BDP collaborators and their business partners are being transferred from NOAA to the collaborators’ infrastructure. The partnership has already realized a number of dataset improvements, and new and novel applications that employ NOAA’s atmospheric, geophysical, and oceanographic data, at no net cost to the US taxpayer. For example, NOAA’s National Centers for Environmental Information (NCEI) has transferred the complete NEXRAD Level II historical archive to the CRADA collaborators. </a:t>
            </a:r>
            <a:endParaRPr/>
          </a:p>
          <a:p>
            <a:pPr marL="0" lvl="0" indent="0" algn="l" rtl="0">
              <a:lnSpc>
                <a:spcPct val="115000"/>
              </a:lnSpc>
              <a:spcBef>
                <a:spcPts val="80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589" name="Google Shape;58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2" name="Google Shape;60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Helvetica Neue"/>
              <a:buNone/>
            </a:pPr>
            <a:r>
              <a:rPr lang="en" sz="2200" b="0" i="0" u="sng" strike="noStrike" cap="none">
                <a:solidFill>
                  <a:schemeClr val="dk1"/>
                </a:solidFill>
                <a:latin typeface="Helvetica Neue"/>
                <a:ea typeface="Helvetica Neue"/>
                <a:cs typeface="Helvetica Neue"/>
                <a:sym typeface="Helvetica Neue"/>
              </a:rPr>
              <a:t>Improving NOAA's Cybersecurity Posture</a:t>
            </a:r>
            <a:endParaRPr sz="11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Currently: Users access federal systems for distribution</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Some mission-critical systems offer public access to data</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External users have access inside federal security boundary</a:t>
            </a:r>
            <a:endParaRPr sz="1100" b="0" i="0" u="none" strike="noStrike" cap="none">
              <a:solidFill>
                <a:schemeClr val="dk1"/>
              </a:solidFill>
              <a:latin typeface="Arial"/>
              <a:ea typeface="Arial"/>
              <a:cs typeface="Arial"/>
              <a:sym typeface="Arial"/>
            </a:endParaRPr>
          </a:p>
          <a:p>
            <a:pPr marL="914400" marR="0" lvl="0" indent="-139700" algn="l" rtl="0">
              <a:lnSpc>
                <a:spcPct val="100000"/>
              </a:lnSpc>
              <a:spcBef>
                <a:spcPts val="0"/>
              </a:spcBef>
              <a:spcAft>
                <a:spcPts val="0"/>
              </a:spcAft>
              <a:buClr>
                <a:srgbClr val="000000"/>
              </a:buClr>
              <a:buSzPts val="1100"/>
              <a:buFont typeface="Arial"/>
              <a:buNone/>
            </a:pPr>
            <a:endParaRPr sz="1800" b="0" i="0" u="none" strike="noStrike" cap="none">
              <a:solidFill>
                <a:schemeClr val="dk1"/>
              </a:solidFill>
              <a:latin typeface="Helvetica Neue"/>
              <a:ea typeface="Helvetica Neue"/>
              <a:cs typeface="Helvetica Neue"/>
              <a:sym typeface="Helvetica Neue"/>
            </a:endParaRPr>
          </a:p>
          <a:p>
            <a:pPr marL="342900" marR="0" lvl="0" indent="-342900" algn="l" rtl="0">
              <a:lnSpc>
                <a:spcPct val="100000"/>
              </a:lnSpc>
              <a:spcBef>
                <a:spcPts val="0"/>
              </a:spcBef>
              <a:spcAft>
                <a:spcPts val="0"/>
              </a:spcAft>
              <a:buClr>
                <a:srgbClr val="000000"/>
              </a:buClr>
              <a:buSzPts val="1800"/>
              <a:buFont typeface="Helvetica Neue"/>
              <a:buChar char="•"/>
            </a:pPr>
            <a:r>
              <a:rPr lang="en" sz="1800" b="0" i="0" u="none" strike="noStrike" cap="none">
                <a:solidFill>
                  <a:schemeClr val="dk1"/>
                </a:solidFill>
                <a:latin typeface="Helvetica Neue"/>
                <a:ea typeface="Helvetica Neue"/>
                <a:cs typeface="Helvetica Neue"/>
                <a:sym typeface="Helvetica Neue"/>
              </a:rPr>
              <a:t>Potential: All data access occurs in non-federal system</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Reallocate security assets and staffing to focus on mission-critical systems</a:t>
            </a:r>
            <a:endParaRPr sz="1100" b="0" i="0" u="none" strike="noStrike" cap="none">
              <a:solidFill>
                <a:schemeClr val="dk1"/>
              </a:solidFill>
              <a:latin typeface="Arial"/>
              <a:ea typeface="Arial"/>
              <a:cs typeface="Arial"/>
              <a:sym typeface="Arial"/>
            </a:endParaRPr>
          </a:p>
          <a:p>
            <a:pPr marL="431800" marR="0" lvl="1" indent="-406400" algn="l" rtl="0">
              <a:lnSpc>
                <a:spcPct val="100000"/>
              </a:lnSpc>
              <a:spcBef>
                <a:spcPts val="0"/>
              </a:spcBef>
              <a:spcAft>
                <a:spcPts val="0"/>
              </a:spcAft>
              <a:buClr>
                <a:srgbClr val="000000"/>
              </a:buClr>
              <a:buSzPts val="1400"/>
              <a:buFont typeface="Helvetica Neue"/>
              <a:buChar char="–"/>
            </a:pPr>
            <a:r>
              <a:rPr lang="en" sz="1100" b="0" i="0" u="none" strike="noStrike" cap="none">
                <a:solidFill>
                  <a:schemeClr val="dk1"/>
                </a:solidFill>
                <a:latin typeface="Helvetica Neue"/>
                <a:ea typeface="Helvetica Neue"/>
                <a:cs typeface="Helvetica Neue"/>
                <a:sym typeface="Helvetica Neue"/>
              </a:rPr>
              <a:t>Only verified trusted users granted access to federal systems</a:t>
            </a:r>
            <a:endParaRPr sz="11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400"/>
              <a:buFont typeface="Arial"/>
              <a:buNone/>
            </a:pPr>
            <a:endParaRPr sz="6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flipH="1">
            <a:off x="8246400" y="5661167"/>
            <a:ext cx="897600" cy="1196700"/>
          </a:xfrm>
          <a:prstGeom prst="round1Rect">
            <a:avLst>
              <a:gd name="adj" fmla="val 16667"/>
            </a:avLst>
          </a:prstGeom>
          <a:solidFill>
            <a:schemeClr val="lt1">
              <a:alpha val="6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13" name="Google Shape;13;p2"/>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4" name="Google Shape;14;p2"/>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
        <p:cNvGrpSpPr/>
        <p:nvPr/>
      </p:nvGrpSpPr>
      <p:grpSpPr>
        <a:xfrm>
          <a:off x="0" y="0"/>
          <a:ext cx="0" cy="0"/>
          <a:chOff x="0" y="0"/>
          <a:chExt cx="0" cy="0"/>
        </a:xfrm>
      </p:grpSpPr>
      <p:sp>
        <p:nvSpPr>
          <p:cNvPr id="55" name="Google Shape;55;p11"/>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1"/>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1"/>
          <p:cNvSpPr txBox="1">
            <a:spLocks noGrp="1"/>
          </p:cNvSpPr>
          <p:nvPr>
            <p:ph type="title"/>
          </p:nvPr>
        </p:nvSpPr>
        <p:spPr>
          <a:xfrm>
            <a:off x="226078" y="477067"/>
            <a:ext cx="2808000" cy="1271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endParaRPr/>
          </a:p>
        </p:txBody>
      </p:sp>
      <p:sp>
        <p:nvSpPr>
          <p:cNvPr id="58" name="Google Shape;58;p11"/>
          <p:cNvSpPr txBox="1">
            <a:spLocks noGrp="1"/>
          </p:cNvSpPr>
          <p:nvPr>
            <p:ph type="body" idx="1"/>
          </p:nvPr>
        </p:nvSpPr>
        <p:spPr>
          <a:xfrm>
            <a:off x="226075" y="1954400"/>
            <a:ext cx="2808000" cy="42180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endParaRPr/>
          </a:p>
        </p:txBody>
      </p:sp>
      <p:sp>
        <p:nvSpPr>
          <p:cNvPr id="59" name="Google Shape;59;p1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ster Slide">
  <p:cSld name="Master Slide">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4449266" y="6509742"/>
            <a:ext cx="236400" cy="249300"/>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200"/>
              <a:buFont typeface="Gill Sans"/>
              <a:buNone/>
              <a:defRPr sz="12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64" name="Google Shape;64;p13"/>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4"/>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4"/>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4"/>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69" name="Google Shape;69;p14"/>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70" name="Google Shape;70;p14"/>
          <p:cNvSpPr txBox="1">
            <a:spLocks noGrp="1"/>
          </p:cNvSpPr>
          <p:nvPr>
            <p:ph type="body" idx="2"/>
          </p:nvPr>
        </p:nvSpPr>
        <p:spPr>
          <a:xfrm>
            <a:off x="469425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71" name="Google Shape;71;p1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490250" y="651000"/>
            <a:ext cx="62271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74" name="Google Shape;74;p15"/>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5"/>
        <p:cNvGrpSpPr/>
        <p:nvPr/>
      </p:nvGrpSpPr>
      <p:grpSpPr>
        <a:xfrm>
          <a:off x="0" y="0"/>
          <a:ext cx="0" cy="0"/>
          <a:chOff x="0" y="0"/>
          <a:chExt cx="0" cy="0"/>
        </a:xfrm>
      </p:grpSpPr>
      <p:sp>
        <p:nvSpPr>
          <p:cNvPr id="76" name="Google Shape;76;p16"/>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9pPr>
          </a:lstStyle>
          <a:p>
            <a:endParaRPr/>
          </a:p>
        </p:txBody>
      </p:sp>
      <p:sp>
        <p:nvSpPr>
          <p:cNvPr id="79" name="Google Shape;79;p16"/>
          <p:cNvSpPr txBox="1">
            <a:spLocks noGrp="1"/>
          </p:cNvSpPr>
          <p:nvPr>
            <p:ph type="subTitle" idx="1"/>
          </p:nvPr>
        </p:nvSpPr>
        <p:spPr>
          <a:xfrm>
            <a:off x="265500" y="3705956"/>
            <a:ext cx="4045200" cy="16467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1pPr>
            <a:lvl2pPr marR="0" lvl="1"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2pPr>
            <a:lvl3pPr marR="0" lvl="2"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3pPr>
            <a:lvl4pPr marR="0" lvl="3"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4pPr>
            <a:lvl5pPr marR="0" lvl="4"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5pPr>
            <a:lvl6pPr marR="0" lvl="5"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6pPr>
            <a:lvl7pPr marR="0" lvl="6"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7pPr>
            <a:lvl8pPr marR="0" lvl="7"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8pPr>
            <a:lvl9pPr marR="0" lvl="8"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9pPr>
          </a:lstStyle>
          <a:p>
            <a:endParaRPr/>
          </a:p>
        </p:txBody>
      </p:sp>
      <p:sp>
        <p:nvSpPr>
          <p:cNvPr id="80" name="Google Shape;80;p16"/>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Roboto"/>
              <a:buChar char="●"/>
              <a:defRPr sz="18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1"/>
              </a:buClr>
              <a:buSzPts val="1400"/>
              <a:buFont typeface="Roboto"/>
              <a:buChar char="■"/>
              <a:defRPr sz="1400" b="0" i="0" u="none" strike="noStrike" cap="none">
                <a:solidFill>
                  <a:schemeClr val="lt1"/>
                </a:solidFill>
                <a:latin typeface="Roboto"/>
                <a:ea typeface="Roboto"/>
                <a:cs typeface="Roboto"/>
                <a:sym typeface="Roboto"/>
              </a:defRPr>
            </a:lvl9pPr>
          </a:lstStyle>
          <a:p>
            <a:endParaRPr/>
          </a:p>
        </p:txBody>
      </p:sp>
      <p:sp>
        <p:nvSpPr>
          <p:cNvPr id="81" name="Google Shape;81;p1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475500" y="1678033"/>
            <a:ext cx="82221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9pPr>
          </a:lstStyle>
          <a:p>
            <a:endParaRPr/>
          </a:p>
        </p:txBody>
      </p:sp>
      <p:sp>
        <p:nvSpPr>
          <p:cNvPr id="84" name="Google Shape;84;p17"/>
          <p:cNvSpPr txBox="1">
            <a:spLocks noGrp="1"/>
          </p:cNvSpPr>
          <p:nvPr>
            <p:ph type="body" idx="1"/>
          </p:nvPr>
        </p:nvSpPr>
        <p:spPr>
          <a:xfrm>
            <a:off x="475500" y="4406167"/>
            <a:ext cx="82221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5" name="Google Shape;85;p1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6"/>
        <p:cNvGrpSpPr/>
        <p:nvPr/>
      </p:nvGrpSpPr>
      <p:grpSpPr>
        <a:xfrm>
          <a:off x="0" y="0"/>
          <a:ext cx="0" cy="0"/>
          <a:chOff x="0" y="0"/>
          <a:chExt cx="0" cy="0"/>
        </a:xfrm>
      </p:grpSpPr>
      <p:sp>
        <p:nvSpPr>
          <p:cNvPr id="87" name="Google Shape;87;p18"/>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8" name="Google Shape;88;p18"/>
          <p:cNvSpPr/>
          <p:nvPr/>
        </p:nvSpPr>
        <p:spPr>
          <a:xfrm>
            <a:off x="628650" y="6615953"/>
            <a:ext cx="3477300" cy="24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8"/>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ster Slide">
  <p:cSld name="Master Slide">
    <p:spTree>
      <p:nvGrpSpPr>
        <p:cNvPr id="1" name="Shape 94"/>
        <p:cNvGrpSpPr/>
        <p:nvPr/>
      </p:nvGrpSpPr>
      <p:grpSpPr>
        <a:xfrm>
          <a:off x="0" y="0"/>
          <a:ext cx="0" cy="0"/>
          <a:chOff x="0" y="0"/>
          <a:chExt cx="0" cy="0"/>
        </a:xfrm>
      </p:grpSpPr>
      <p:sp>
        <p:nvSpPr>
          <p:cNvPr id="95" name="Google Shape;95;p20"/>
          <p:cNvSpPr txBox="1">
            <a:spLocks noGrp="1"/>
          </p:cNvSpPr>
          <p:nvPr>
            <p:ph type="sldNum" idx="12"/>
          </p:nvPr>
        </p:nvSpPr>
        <p:spPr>
          <a:xfrm>
            <a:off x="4449266" y="6509742"/>
            <a:ext cx="236400" cy="249300"/>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21"/>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21"/>
          <p:cNvSpPr/>
          <p:nvPr/>
        </p:nvSpPr>
        <p:spPr>
          <a:xfrm flipH="1">
            <a:off x="8246400" y="5661166"/>
            <a:ext cx="897600" cy="1196700"/>
          </a:xfrm>
          <a:prstGeom prst="round1Rect">
            <a:avLst>
              <a:gd name="adj" fmla="val 16667"/>
            </a:avLst>
          </a:prstGeom>
          <a:solidFill>
            <a:schemeClr val="lt1">
              <a:alpha val="6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21"/>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100" name="Google Shape;100;p21"/>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01" name="Google Shape;101;p21"/>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3"/>
          <p:cNvSpPr/>
          <p:nvPr/>
        </p:nvSpPr>
        <p:spPr>
          <a:xfrm rot="10800000" flipH="1">
            <a:off x="0" y="875100"/>
            <a:ext cx="9144000" cy="598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3"/>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9" name="Google Shape;19;p3"/>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2"/>
        <p:cNvGrpSpPr/>
        <p:nvPr/>
      </p:nvGrpSpPr>
      <p:grpSpPr>
        <a:xfrm>
          <a:off x="0" y="0"/>
          <a:ext cx="0" cy="0"/>
          <a:chOff x="0" y="0"/>
          <a:chExt cx="0" cy="0"/>
        </a:xfrm>
      </p:grpSpPr>
      <p:sp>
        <p:nvSpPr>
          <p:cNvPr id="103" name="Google Shape;103;p22"/>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04" name="Google Shape;104;p22"/>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05" name="Google Shape;105;p22"/>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106" name="Google Shape;106;p22"/>
          <p:cNvSpPr txBox="1">
            <a:spLocks noGrp="1"/>
          </p:cNvSpPr>
          <p:nvPr>
            <p:ph type="body" idx="1"/>
          </p:nvPr>
        </p:nvSpPr>
        <p:spPr>
          <a:xfrm>
            <a:off x="471900" y="2558765"/>
            <a:ext cx="82221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107" name="Google Shape;107;p22"/>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23"/>
          <p:cNvSpPr/>
          <p:nvPr/>
        </p:nvSpPr>
        <p:spPr>
          <a:xfrm rot="10800000" flipH="1">
            <a:off x="0" y="875100"/>
            <a:ext cx="9144000" cy="5982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3"/>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11" name="Google Shape;111;p23"/>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2"/>
        <p:cNvGrpSpPr/>
        <p:nvPr/>
      </p:nvGrpSpPr>
      <p:grpSpPr>
        <a:xfrm>
          <a:off x="0" y="0"/>
          <a:ext cx="0" cy="0"/>
          <a:chOff x="0" y="0"/>
          <a:chExt cx="0" cy="0"/>
        </a:xfrm>
      </p:grpSpPr>
      <p:sp>
        <p:nvSpPr>
          <p:cNvPr id="113" name="Google Shape;113;p24"/>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4"/>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4"/>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16" name="Google Shape;116;p24"/>
          <p:cNvSpPr txBox="1">
            <a:spLocks noGrp="1"/>
          </p:cNvSpPr>
          <p:nvPr>
            <p:ph type="body" idx="1"/>
          </p:nvPr>
        </p:nvSpPr>
        <p:spPr>
          <a:xfrm>
            <a:off x="471900" y="2558766"/>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17" name="Google Shape;117;p24"/>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4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120" name="Google Shape;120;p25"/>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1"/>
        <p:cNvGrpSpPr/>
        <p:nvPr/>
      </p:nvGrpSpPr>
      <p:grpSpPr>
        <a:xfrm>
          <a:off x="0" y="0"/>
          <a:ext cx="0" cy="0"/>
          <a:chOff x="0" y="0"/>
          <a:chExt cx="0" cy="0"/>
        </a:xfrm>
      </p:grpSpPr>
      <p:sp>
        <p:nvSpPr>
          <p:cNvPr id="122" name="Google Shape;122;p26"/>
          <p:cNvSpPr txBox="1"/>
          <p:nvPr/>
        </p:nvSpPr>
        <p:spPr>
          <a:xfrm rot="10800000" flipH="1">
            <a:off x="0" y="-100"/>
            <a:ext cx="9144000" cy="6261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26"/>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6"/>
          <p:cNvSpPr txBox="1">
            <a:spLocks noGrp="1"/>
          </p:cNvSpPr>
          <p:nvPr>
            <p:ph type="body" idx="1"/>
          </p:nvPr>
        </p:nvSpPr>
        <p:spPr>
          <a:xfrm>
            <a:off x="57150" y="6262433"/>
            <a:ext cx="8382000" cy="595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25" name="Google Shape;125;p26"/>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128" name="Google Shape;128;p27"/>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9"/>
        <p:cNvGrpSpPr/>
        <p:nvPr/>
      </p:nvGrpSpPr>
      <p:grpSpPr>
        <a:xfrm>
          <a:off x="0" y="0"/>
          <a:ext cx="0" cy="0"/>
          <a:chOff x="0" y="0"/>
          <a:chExt cx="0" cy="0"/>
        </a:xfrm>
      </p:grpSpPr>
      <p:sp>
        <p:nvSpPr>
          <p:cNvPr id="130" name="Google Shape;130;p28"/>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8"/>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28"/>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33" name="Google Shape;133;p28"/>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134" name="Google Shape;134;p28"/>
          <p:cNvSpPr txBox="1">
            <a:spLocks noGrp="1"/>
          </p:cNvSpPr>
          <p:nvPr>
            <p:ph type="body" idx="2"/>
          </p:nvPr>
        </p:nvSpPr>
        <p:spPr>
          <a:xfrm>
            <a:off x="469425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135" name="Google Shape;135;p28"/>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6"/>
        <p:cNvGrpSpPr/>
        <p:nvPr/>
      </p:nvGrpSpPr>
      <p:grpSpPr>
        <a:xfrm>
          <a:off x="0" y="0"/>
          <a:ext cx="0" cy="0"/>
          <a:chOff x="0" y="0"/>
          <a:chExt cx="0" cy="0"/>
        </a:xfrm>
      </p:grpSpPr>
      <p:sp>
        <p:nvSpPr>
          <p:cNvPr id="137" name="Google Shape;137;p29"/>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29"/>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29"/>
          <p:cNvSpPr txBox="1">
            <a:spLocks noGrp="1"/>
          </p:cNvSpPr>
          <p:nvPr>
            <p:ph type="title"/>
          </p:nvPr>
        </p:nvSpPr>
        <p:spPr>
          <a:xfrm>
            <a:off x="226077" y="477066"/>
            <a:ext cx="2808000" cy="1271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endParaRPr/>
          </a:p>
        </p:txBody>
      </p:sp>
      <p:sp>
        <p:nvSpPr>
          <p:cNvPr id="140" name="Google Shape;140;p29"/>
          <p:cNvSpPr txBox="1">
            <a:spLocks noGrp="1"/>
          </p:cNvSpPr>
          <p:nvPr>
            <p:ph type="body" idx="1"/>
          </p:nvPr>
        </p:nvSpPr>
        <p:spPr>
          <a:xfrm>
            <a:off x="226075" y="1954400"/>
            <a:ext cx="2808000" cy="42180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endParaRPr/>
          </a:p>
        </p:txBody>
      </p:sp>
      <p:sp>
        <p:nvSpPr>
          <p:cNvPr id="141" name="Google Shape;141;p29"/>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30"/>
          <p:cNvSpPr txBox="1">
            <a:spLocks noGrp="1"/>
          </p:cNvSpPr>
          <p:nvPr>
            <p:ph type="title"/>
          </p:nvPr>
        </p:nvSpPr>
        <p:spPr>
          <a:xfrm>
            <a:off x="490250" y="651000"/>
            <a:ext cx="62271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144" name="Google Shape;144;p30"/>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5"/>
        <p:cNvGrpSpPr/>
        <p:nvPr/>
      </p:nvGrpSpPr>
      <p:grpSpPr>
        <a:xfrm>
          <a:off x="0" y="0"/>
          <a:ext cx="0" cy="0"/>
          <a:chOff x="0" y="0"/>
          <a:chExt cx="0" cy="0"/>
        </a:xfrm>
      </p:grpSpPr>
      <p:sp>
        <p:nvSpPr>
          <p:cNvPr id="146" name="Google Shape;146;p31"/>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1"/>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9pPr>
          </a:lstStyle>
          <a:p>
            <a:endParaRPr/>
          </a:p>
        </p:txBody>
      </p:sp>
      <p:sp>
        <p:nvSpPr>
          <p:cNvPr id="149" name="Google Shape;149;p31"/>
          <p:cNvSpPr txBox="1">
            <a:spLocks noGrp="1"/>
          </p:cNvSpPr>
          <p:nvPr>
            <p:ph type="subTitle" idx="1"/>
          </p:nvPr>
        </p:nvSpPr>
        <p:spPr>
          <a:xfrm>
            <a:off x="265500" y="3705955"/>
            <a:ext cx="4045200" cy="16467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1pPr>
            <a:lvl2pPr marR="0" lvl="1"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2pPr>
            <a:lvl3pPr marR="0" lvl="2"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3pPr>
            <a:lvl4pPr marR="0" lvl="3"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4pPr>
            <a:lvl5pPr marR="0" lvl="4"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5pPr>
            <a:lvl6pPr marR="0" lvl="5"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6pPr>
            <a:lvl7pPr marR="0" lvl="6"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7pPr>
            <a:lvl8pPr marR="0" lvl="7"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8pPr>
            <a:lvl9pPr marR="0" lvl="8"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9pPr>
          </a:lstStyle>
          <a:p>
            <a:endParaRPr/>
          </a:p>
        </p:txBody>
      </p:sp>
      <p:sp>
        <p:nvSpPr>
          <p:cNvPr id="150" name="Google Shape;150;p31"/>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Roboto"/>
              <a:buChar char="●"/>
              <a:defRPr sz="18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1"/>
              </a:buClr>
              <a:buSzPts val="1400"/>
              <a:buFont typeface="Roboto"/>
              <a:buChar char="■"/>
              <a:defRPr sz="1400" b="0" i="0" u="none" strike="noStrike" cap="none">
                <a:solidFill>
                  <a:schemeClr val="lt1"/>
                </a:solidFill>
                <a:latin typeface="Roboto"/>
                <a:ea typeface="Roboto"/>
                <a:cs typeface="Roboto"/>
                <a:sym typeface="Roboto"/>
              </a:defRPr>
            </a:lvl9pPr>
          </a:lstStyle>
          <a:p>
            <a:endParaRPr/>
          </a:p>
        </p:txBody>
      </p:sp>
      <p:sp>
        <p:nvSpPr>
          <p:cNvPr id="151" name="Google Shape;151;p31"/>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Graphic - White Background">
  <p:cSld name="Title and Graphic - White Background">
    <p:spTree>
      <p:nvGrpSpPr>
        <p:cNvPr id="1" name="Shape 20"/>
        <p:cNvGrpSpPr/>
        <p:nvPr/>
      </p:nvGrpSpPr>
      <p:grpSpPr>
        <a:xfrm>
          <a:off x="0" y="0"/>
          <a:ext cx="0" cy="0"/>
          <a:chOff x="0" y="0"/>
          <a:chExt cx="0" cy="0"/>
        </a:xfrm>
      </p:grpSpPr>
      <p:sp>
        <p:nvSpPr>
          <p:cNvPr id="21" name="Google Shape;21;p4"/>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4"/>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23" name="Google Shape;23;p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4" name="Google Shape;24;p4"/>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475500" y="1678033"/>
            <a:ext cx="82221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9pPr>
          </a:lstStyle>
          <a:p>
            <a:endParaRPr/>
          </a:p>
        </p:txBody>
      </p:sp>
      <p:sp>
        <p:nvSpPr>
          <p:cNvPr id="154" name="Google Shape;154;p32"/>
          <p:cNvSpPr txBox="1">
            <a:spLocks noGrp="1"/>
          </p:cNvSpPr>
          <p:nvPr>
            <p:ph type="body" idx="1"/>
          </p:nvPr>
        </p:nvSpPr>
        <p:spPr>
          <a:xfrm>
            <a:off x="475500" y="4406166"/>
            <a:ext cx="82221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55" name="Google Shape;155;p32"/>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6"/>
        <p:cNvGrpSpPr/>
        <p:nvPr/>
      </p:nvGrpSpPr>
      <p:grpSpPr>
        <a:xfrm>
          <a:off x="0" y="0"/>
          <a:ext cx="0" cy="0"/>
          <a:chOff x="0" y="0"/>
          <a:chExt cx="0" cy="0"/>
        </a:xfrm>
      </p:grpSpPr>
      <p:sp>
        <p:nvSpPr>
          <p:cNvPr id="157" name="Google Shape;157;p33"/>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277"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4pPr>
            <a:lvl5pPr marL="2286000" marR="0" lvl="4"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5pPr>
            <a:lvl6pPr marL="2743200" marR="0" lvl="5"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rtl="0">
              <a:lnSpc>
                <a:spcPct val="90000"/>
              </a:lnSpc>
              <a:spcBef>
                <a:spcPts val="1600"/>
              </a:spcBef>
              <a:spcAft>
                <a:spcPts val="160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p33"/>
          <p:cNvSpPr/>
          <p:nvPr/>
        </p:nvSpPr>
        <p:spPr>
          <a:xfrm>
            <a:off x="628650" y="6615953"/>
            <a:ext cx="3477300" cy="24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33"/>
          <p:cNvSpPr txBox="1">
            <a:spLocks noGrp="1"/>
          </p:cNvSpPr>
          <p:nvPr>
            <p:ph type="sldNum" idx="12"/>
          </p:nvPr>
        </p:nvSpPr>
        <p:spPr>
          <a:xfrm>
            <a:off x="8556783" y="6333134"/>
            <a:ext cx="548700" cy="525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64"/>
        <p:cNvGrpSpPr/>
        <p:nvPr/>
      </p:nvGrpSpPr>
      <p:grpSpPr>
        <a:xfrm>
          <a:off x="0" y="0"/>
          <a:ext cx="0" cy="0"/>
          <a:chOff x="0" y="0"/>
          <a:chExt cx="0" cy="0"/>
        </a:xfrm>
      </p:grpSpPr>
      <p:sp>
        <p:nvSpPr>
          <p:cNvPr id="165" name="Google Shape;165;p35"/>
          <p:cNvSpPr/>
          <p:nvPr/>
        </p:nvSpPr>
        <p:spPr>
          <a:xfrm rot="10800000" flipH="1">
            <a:off x="0" y="2247900"/>
            <a:ext cx="9144000" cy="46101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66" name="Google Shape;166;p35"/>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67" name="Google Shape;167;p35"/>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168" name="Google Shape;168;p35"/>
          <p:cNvSpPr txBox="1">
            <a:spLocks noGrp="1"/>
          </p:cNvSpPr>
          <p:nvPr>
            <p:ph type="body" idx="1"/>
          </p:nvPr>
        </p:nvSpPr>
        <p:spPr>
          <a:xfrm>
            <a:off x="471900" y="2558765"/>
            <a:ext cx="82221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169" name="Google Shape;169;p35"/>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sp>
        <p:nvSpPr>
          <p:cNvPr id="171" name="Google Shape;171;p36"/>
          <p:cNvSpPr/>
          <p:nvPr/>
        </p:nvSpPr>
        <p:spPr>
          <a:xfrm rot="10800000" flipH="1">
            <a:off x="0" y="2247900"/>
            <a:ext cx="9144000" cy="4610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6"/>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6"/>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74" name="Google Shape;174;p36"/>
          <p:cNvSpPr txBox="1">
            <a:spLocks noGrp="1"/>
          </p:cNvSpPr>
          <p:nvPr>
            <p:ph type="body" idx="1"/>
          </p:nvPr>
        </p:nvSpPr>
        <p:spPr>
          <a:xfrm>
            <a:off x="471900" y="2558766"/>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75" name="Google Shape;175;p36"/>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6"/>
        <p:cNvGrpSpPr/>
        <p:nvPr/>
      </p:nvGrpSpPr>
      <p:grpSpPr>
        <a:xfrm>
          <a:off x="0" y="0"/>
          <a:ext cx="0" cy="0"/>
          <a:chOff x="0" y="0"/>
          <a:chExt cx="0" cy="0"/>
        </a:xfrm>
      </p:grpSpPr>
      <p:sp>
        <p:nvSpPr>
          <p:cNvPr id="177" name="Google Shape;177;p37"/>
          <p:cNvSpPr/>
          <p:nvPr/>
        </p:nvSpPr>
        <p:spPr>
          <a:xfrm rot="10800000" flipH="1">
            <a:off x="0" y="875100"/>
            <a:ext cx="9144000" cy="59829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7"/>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7"/>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80" name="Google Shape;180;p37"/>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81"/>
        <p:cNvGrpSpPr/>
        <p:nvPr/>
      </p:nvGrpSpPr>
      <p:grpSpPr>
        <a:xfrm>
          <a:off x="0" y="0"/>
          <a:ext cx="0" cy="0"/>
          <a:chOff x="0" y="0"/>
          <a:chExt cx="0" cy="0"/>
        </a:xfrm>
      </p:grpSpPr>
      <p:sp>
        <p:nvSpPr>
          <p:cNvPr id="182" name="Google Shape;182;p38"/>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ster Slide">
  <p:cSld name="Master Slide">
    <p:spTree>
      <p:nvGrpSpPr>
        <p:cNvPr id="1" name="Shape 183"/>
        <p:cNvGrpSpPr/>
        <p:nvPr/>
      </p:nvGrpSpPr>
      <p:grpSpPr>
        <a:xfrm>
          <a:off x="0" y="0"/>
          <a:ext cx="0" cy="0"/>
          <a:chOff x="0" y="0"/>
          <a:chExt cx="0" cy="0"/>
        </a:xfrm>
      </p:grpSpPr>
      <p:sp>
        <p:nvSpPr>
          <p:cNvPr id="184" name="Google Shape;184;p39"/>
          <p:cNvSpPr txBox="1">
            <a:spLocks noGrp="1"/>
          </p:cNvSpPr>
          <p:nvPr>
            <p:ph type="sldNum" idx="12"/>
          </p:nvPr>
        </p:nvSpPr>
        <p:spPr>
          <a:xfrm>
            <a:off x="4449266" y="6509742"/>
            <a:ext cx="236400" cy="249300"/>
          </a:xfrm>
          <a:prstGeom prst="rect">
            <a:avLst/>
          </a:prstGeom>
          <a:noFill/>
          <a:ln>
            <a:noFill/>
          </a:ln>
        </p:spPr>
        <p:txBody>
          <a:bodyPr spcFirstLastPara="1" wrap="square" lIns="35700" tIns="35700" rIns="35700" bIns="35700" anchor="t" anchorCtr="0">
            <a:noAutofit/>
          </a:bodyPr>
          <a:lstStyle>
            <a:lvl1pPr marL="0" marR="0" lvl="0"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300"/>
              <a:buFont typeface="Gill Sans"/>
              <a:buNone/>
              <a:defRPr sz="12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4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187" name="Google Shape;187;p40"/>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25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8"/>
        <p:cNvGrpSpPr/>
        <p:nvPr/>
      </p:nvGrpSpPr>
      <p:grpSpPr>
        <a:xfrm>
          <a:off x="0" y="0"/>
          <a:ext cx="0" cy="0"/>
          <a:chOff x="0" y="0"/>
          <a:chExt cx="0" cy="0"/>
        </a:xfrm>
      </p:grpSpPr>
      <p:sp>
        <p:nvSpPr>
          <p:cNvPr id="189" name="Google Shape;189;p41"/>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41"/>
          <p:cNvSpPr/>
          <p:nvPr/>
        </p:nvSpPr>
        <p:spPr>
          <a:xfrm flipH="1">
            <a:off x="8246400" y="5661166"/>
            <a:ext cx="897600" cy="1196700"/>
          </a:xfrm>
          <a:prstGeom prst="round1Rect">
            <a:avLst>
              <a:gd name="adj" fmla="val 16667"/>
            </a:avLst>
          </a:prstGeom>
          <a:solidFill>
            <a:schemeClr val="lt1">
              <a:alpha val="66666"/>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41"/>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192" name="Google Shape;192;p41"/>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193" name="Google Shape;193;p41"/>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rgbClr val="4285F4"/>
        </a:solidFill>
        <a:effectLst/>
      </p:bgPr>
    </p:bg>
    <p:spTree>
      <p:nvGrpSpPr>
        <p:cNvPr id="1" name="Shape 194"/>
        <p:cNvGrpSpPr/>
        <p:nvPr/>
      </p:nvGrpSpPr>
      <p:grpSpPr>
        <a:xfrm>
          <a:off x="0" y="0"/>
          <a:ext cx="0" cy="0"/>
          <a:chOff x="0" y="0"/>
          <a:chExt cx="0" cy="0"/>
        </a:xfrm>
      </p:grpSpPr>
      <p:sp>
        <p:nvSpPr>
          <p:cNvPr id="195" name="Google Shape;195;p42"/>
          <p:cNvSpPr/>
          <p:nvPr/>
        </p:nvSpPr>
        <p:spPr>
          <a:xfrm rot="10800000" flipH="1">
            <a:off x="0" y="2247900"/>
            <a:ext cx="9144000" cy="4610100"/>
          </a:xfrm>
          <a:prstGeom prst="rect">
            <a:avLst/>
          </a:prstGeom>
          <a:solidFill>
            <a:srgbClr val="FFFFFF"/>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96" name="Google Shape;196;p42"/>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197" name="Google Shape;197;p42"/>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198" name="Google Shape;198;p42"/>
          <p:cNvSpPr txBox="1">
            <a:spLocks noGrp="1"/>
          </p:cNvSpPr>
          <p:nvPr>
            <p:ph type="body" idx="1"/>
          </p:nvPr>
        </p:nvSpPr>
        <p:spPr>
          <a:xfrm>
            <a:off x="471900" y="2558766"/>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199" name="Google Shape;199;p42"/>
          <p:cNvSpPr txBox="1">
            <a:spLocks noGrp="1"/>
          </p:cNvSpPr>
          <p:nvPr>
            <p:ph type="body" idx="2"/>
          </p:nvPr>
        </p:nvSpPr>
        <p:spPr>
          <a:xfrm>
            <a:off x="4694248" y="2558766"/>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200" name="Google Shape;200;p42"/>
          <p:cNvSpPr txBox="1">
            <a:spLocks noGrp="1"/>
          </p:cNvSpPr>
          <p:nvPr>
            <p:ph type="sldNum" idx="12"/>
          </p:nvPr>
        </p:nvSpPr>
        <p:spPr>
          <a:xfrm>
            <a:off x="8735428" y="6355555"/>
            <a:ext cx="336900" cy="335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25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5"/>
        <p:cNvGrpSpPr/>
        <p:nvPr/>
      </p:nvGrpSpPr>
      <p:grpSpPr>
        <a:xfrm>
          <a:off x="0" y="0"/>
          <a:ext cx="0" cy="0"/>
          <a:chOff x="0" y="0"/>
          <a:chExt cx="0" cy="0"/>
        </a:xfrm>
      </p:grpSpPr>
      <p:sp>
        <p:nvSpPr>
          <p:cNvPr id="26" name="Google Shape;26;p5"/>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27" name="Google Shape;27;p5"/>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28" name="Google Shape;28;p5"/>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29" name="Google Shape;29;p5"/>
          <p:cNvSpPr txBox="1">
            <a:spLocks noGrp="1"/>
          </p:cNvSpPr>
          <p:nvPr>
            <p:ph type="body" idx="1"/>
          </p:nvPr>
        </p:nvSpPr>
        <p:spPr>
          <a:xfrm>
            <a:off x="471900" y="2558765"/>
            <a:ext cx="82221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30" name="Google Shape;30;p5"/>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43"/>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203" name="Google Shape;203;p43"/>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4"/>
        <p:cNvGrpSpPr/>
        <p:nvPr/>
      </p:nvGrpSpPr>
      <p:grpSpPr>
        <a:xfrm>
          <a:off x="0" y="0"/>
          <a:ext cx="0" cy="0"/>
          <a:chOff x="0" y="0"/>
          <a:chExt cx="0" cy="0"/>
        </a:xfrm>
      </p:grpSpPr>
      <p:sp>
        <p:nvSpPr>
          <p:cNvPr id="205" name="Google Shape;205;p44"/>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44"/>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44"/>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208" name="Google Shape;208;p44"/>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209" name="Google Shape;209;p44"/>
          <p:cNvSpPr txBox="1">
            <a:spLocks noGrp="1"/>
          </p:cNvSpPr>
          <p:nvPr>
            <p:ph type="body" idx="2"/>
          </p:nvPr>
        </p:nvSpPr>
        <p:spPr>
          <a:xfrm>
            <a:off x="469425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210" name="Google Shape;210;p44"/>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1"/>
        <p:cNvGrpSpPr/>
        <p:nvPr/>
      </p:nvGrpSpPr>
      <p:grpSpPr>
        <a:xfrm>
          <a:off x="0" y="0"/>
          <a:ext cx="0" cy="0"/>
          <a:chOff x="0" y="0"/>
          <a:chExt cx="0" cy="0"/>
        </a:xfrm>
      </p:grpSpPr>
      <p:sp>
        <p:nvSpPr>
          <p:cNvPr id="212" name="Google Shape;212;p45"/>
          <p:cNvSpPr txBox="1"/>
          <p:nvPr/>
        </p:nvSpPr>
        <p:spPr>
          <a:xfrm rot="10800000" flipH="1">
            <a:off x="3276600" y="33"/>
            <a:ext cx="58674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45"/>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45"/>
          <p:cNvSpPr txBox="1">
            <a:spLocks noGrp="1"/>
          </p:cNvSpPr>
          <p:nvPr>
            <p:ph type="title"/>
          </p:nvPr>
        </p:nvSpPr>
        <p:spPr>
          <a:xfrm>
            <a:off x="226077" y="477066"/>
            <a:ext cx="2808000" cy="1271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endParaRPr/>
          </a:p>
        </p:txBody>
      </p:sp>
      <p:sp>
        <p:nvSpPr>
          <p:cNvPr id="215" name="Google Shape;215;p45"/>
          <p:cNvSpPr txBox="1">
            <a:spLocks noGrp="1"/>
          </p:cNvSpPr>
          <p:nvPr>
            <p:ph type="body" idx="1"/>
          </p:nvPr>
        </p:nvSpPr>
        <p:spPr>
          <a:xfrm>
            <a:off x="226075" y="1954400"/>
            <a:ext cx="2808000" cy="42180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endParaRPr/>
          </a:p>
        </p:txBody>
      </p:sp>
      <p:sp>
        <p:nvSpPr>
          <p:cNvPr id="216" name="Google Shape;216;p45"/>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7"/>
        <p:cNvGrpSpPr/>
        <p:nvPr/>
      </p:nvGrpSpPr>
      <p:grpSpPr>
        <a:xfrm>
          <a:off x="0" y="0"/>
          <a:ext cx="0" cy="0"/>
          <a:chOff x="0" y="0"/>
          <a:chExt cx="0" cy="0"/>
        </a:xfrm>
      </p:grpSpPr>
      <p:sp>
        <p:nvSpPr>
          <p:cNvPr id="218" name="Google Shape;218;p46"/>
          <p:cNvSpPr txBox="1">
            <a:spLocks noGrp="1"/>
          </p:cNvSpPr>
          <p:nvPr>
            <p:ph type="title"/>
          </p:nvPr>
        </p:nvSpPr>
        <p:spPr>
          <a:xfrm>
            <a:off x="490250" y="651000"/>
            <a:ext cx="62271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219" name="Google Shape;219;p46"/>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0"/>
        <p:cNvGrpSpPr/>
        <p:nvPr/>
      </p:nvGrpSpPr>
      <p:grpSpPr>
        <a:xfrm>
          <a:off x="0" y="0"/>
          <a:ext cx="0" cy="0"/>
          <a:chOff x="0" y="0"/>
          <a:chExt cx="0" cy="0"/>
        </a:xfrm>
      </p:grpSpPr>
      <p:sp>
        <p:nvSpPr>
          <p:cNvPr id="221" name="Google Shape;221;p47"/>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47"/>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4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9pPr>
          </a:lstStyle>
          <a:p>
            <a:endParaRPr/>
          </a:p>
        </p:txBody>
      </p:sp>
      <p:sp>
        <p:nvSpPr>
          <p:cNvPr id="224" name="Google Shape;224;p47"/>
          <p:cNvSpPr txBox="1">
            <a:spLocks noGrp="1"/>
          </p:cNvSpPr>
          <p:nvPr>
            <p:ph type="subTitle" idx="1"/>
          </p:nvPr>
        </p:nvSpPr>
        <p:spPr>
          <a:xfrm>
            <a:off x="265500" y="3705955"/>
            <a:ext cx="4045200" cy="16467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1pPr>
            <a:lvl2pPr marR="0" lvl="1"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2pPr>
            <a:lvl3pPr marR="0" lvl="2"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3pPr>
            <a:lvl4pPr marR="0" lvl="3"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4pPr>
            <a:lvl5pPr marR="0" lvl="4"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5pPr>
            <a:lvl6pPr marR="0" lvl="5"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6pPr>
            <a:lvl7pPr marR="0" lvl="6"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7pPr>
            <a:lvl8pPr marR="0" lvl="7"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8pPr>
            <a:lvl9pPr marR="0" lvl="8"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9pPr>
          </a:lstStyle>
          <a:p>
            <a:endParaRPr/>
          </a:p>
        </p:txBody>
      </p:sp>
      <p:sp>
        <p:nvSpPr>
          <p:cNvPr id="225" name="Google Shape;225;p47"/>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Roboto"/>
              <a:buChar char="●"/>
              <a:defRPr sz="18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1"/>
              </a:buClr>
              <a:buSzPts val="1400"/>
              <a:buFont typeface="Roboto"/>
              <a:buChar char="■"/>
              <a:defRPr sz="1400" b="0" i="0" u="none" strike="noStrike" cap="none">
                <a:solidFill>
                  <a:schemeClr val="lt1"/>
                </a:solidFill>
                <a:latin typeface="Roboto"/>
                <a:ea typeface="Roboto"/>
                <a:cs typeface="Roboto"/>
                <a:sym typeface="Roboto"/>
              </a:defRPr>
            </a:lvl9pPr>
          </a:lstStyle>
          <a:p>
            <a:endParaRPr/>
          </a:p>
        </p:txBody>
      </p:sp>
      <p:sp>
        <p:nvSpPr>
          <p:cNvPr id="226" name="Google Shape;226;p47"/>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7"/>
        <p:cNvGrpSpPr/>
        <p:nvPr/>
      </p:nvGrpSpPr>
      <p:grpSpPr>
        <a:xfrm>
          <a:off x="0" y="0"/>
          <a:ext cx="0" cy="0"/>
          <a:chOff x="0" y="0"/>
          <a:chExt cx="0" cy="0"/>
        </a:xfrm>
      </p:grpSpPr>
      <p:sp>
        <p:nvSpPr>
          <p:cNvPr id="228" name="Google Shape;228;p48"/>
          <p:cNvSpPr txBox="1"/>
          <p:nvPr/>
        </p:nvSpPr>
        <p:spPr>
          <a:xfrm rot="10800000" flipH="1">
            <a:off x="0" y="-100"/>
            <a:ext cx="9144000" cy="6261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48"/>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48"/>
          <p:cNvSpPr txBox="1">
            <a:spLocks noGrp="1"/>
          </p:cNvSpPr>
          <p:nvPr>
            <p:ph type="body" idx="1"/>
          </p:nvPr>
        </p:nvSpPr>
        <p:spPr>
          <a:xfrm>
            <a:off x="57150" y="6262433"/>
            <a:ext cx="8382000" cy="595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231" name="Google Shape;231;p48"/>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FFFF"/>
        </a:solidFill>
        <a:effectLst/>
      </p:bgPr>
    </p:bg>
    <p:spTree>
      <p:nvGrpSpPr>
        <p:cNvPr id="1" name="Shape 232"/>
        <p:cNvGrpSpPr/>
        <p:nvPr/>
      </p:nvGrpSpPr>
      <p:grpSpPr>
        <a:xfrm>
          <a:off x="0" y="0"/>
          <a:ext cx="0" cy="0"/>
          <a:chOff x="0" y="0"/>
          <a:chExt cx="0" cy="0"/>
        </a:xfrm>
      </p:grpSpPr>
      <p:sp>
        <p:nvSpPr>
          <p:cNvPr id="233" name="Google Shape;233;p49"/>
          <p:cNvSpPr txBox="1">
            <a:spLocks noGrp="1"/>
          </p:cNvSpPr>
          <p:nvPr>
            <p:ph type="title"/>
          </p:nvPr>
        </p:nvSpPr>
        <p:spPr>
          <a:xfrm>
            <a:off x="475500" y="1678033"/>
            <a:ext cx="82221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9pPr>
          </a:lstStyle>
          <a:p>
            <a:endParaRPr/>
          </a:p>
        </p:txBody>
      </p:sp>
      <p:sp>
        <p:nvSpPr>
          <p:cNvPr id="234" name="Google Shape;234;p49"/>
          <p:cNvSpPr txBox="1">
            <a:spLocks noGrp="1"/>
          </p:cNvSpPr>
          <p:nvPr>
            <p:ph type="body" idx="1"/>
          </p:nvPr>
        </p:nvSpPr>
        <p:spPr>
          <a:xfrm>
            <a:off x="475500" y="4406166"/>
            <a:ext cx="82221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235" name="Google Shape;235;p49"/>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6"/>
        <p:cNvGrpSpPr/>
        <p:nvPr/>
      </p:nvGrpSpPr>
      <p:grpSpPr>
        <a:xfrm>
          <a:off x="0" y="0"/>
          <a:ext cx="0" cy="0"/>
          <a:chOff x="0" y="0"/>
          <a:chExt cx="0" cy="0"/>
        </a:xfrm>
      </p:grpSpPr>
      <p:sp>
        <p:nvSpPr>
          <p:cNvPr id="237" name="Google Shape;237;p50"/>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277"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4pPr>
            <a:lvl5pPr marL="2286000" marR="0" lvl="4"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5pPr>
            <a:lvl6pPr marL="2743200" marR="0" lvl="5"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rtl="0">
              <a:lnSpc>
                <a:spcPct val="90000"/>
              </a:lnSpc>
              <a:spcBef>
                <a:spcPts val="1600"/>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rtl="0">
              <a:lnSpc>
                <a:spcPct val="90000"/>
              </a:lnSpc>
              <a:spcBef>
                <a:spcPts val="1600"/>
              </a:spcBef>
              <a:spcAft>
                <a:spcPts val="160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8" name="Google Shape;238;p50"/>
          <p:cNvSpPr/>
          <p:nvPr/>
        </p:nvSpPr>
        <p:spPr>
          <a:xfrm>
            <a:off x="628650" y="6615953"/>
            <a:ext cx="3477300" cy="2421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50"/>
          <p:cNvSpPr txBox="1">
            <a:spLocks noGrp="1"/>
          </p:cNvSpPr>
          <p:nvPr>
            <p:ph type="sldNum" idx="12"/>
          </p:nvPr>
        </p:nvSpPr>
        <p:spPr>
          <a:xfrm>
            <a:off x="8556783" y="6333134"/>
            <a:ext cx="548700" cy="525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Graphic - White Background">
  <p:cSld name="Title and Graphic - White Background">
    <p:spTree>
      <p:nvGrpSpPr>
        <p:cNvPr id="1" name="Shape 244"/>
        <p:cNvGrpSpPr/>
        <p:nvPr/>
      </p:nvGrpSpPr>
      <p:grpSpPr>
        <a:xfrm>
          <a:off x="0" y="0"/>
          <a:ext cx="0" cy="0"/>
          <a:chOff x="0" y="0"/>
          <a:chExt cx="0" cy="0"/>
        </a:xfrm>
      </p:grpSpPr>
      <p:sp>
        <p:nvSpPr>
          <p:cNvPr id="245" name="Google Shape;245;p52"/>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52"/>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247" name="Google Shape;247;p52"/>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48" name="Google Shape;248;p52"/>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9"/>
        <p:cNvGrpSpPr/>
        <p:nvPr/>
      </p:nvGrpSpPr>
      <p:grpSpPr>
        <a:xfrm>
          <a:off x="0" y="0"/>
          <a:ext cx="0" cy="0"/>
          <a:chOff x="0" y="0"/>
          <a:chExt cx="0" cy="0"/>
        </a:xfrm>
      </p:grpSpPr>
      <p:sp>
        <p:nvSpPr>
          <p:cNvPr id="250" name="Google Shape;250;p53"/>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3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251" name="Google Shape;251;p53"/>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3D7499"/>
              </a:buClr>
              <a:buSzPts val="3200"/>
              <a:buFont typeface="Arial Narrow"/>
              <a:buNone/>
              <a:defRPr sz="4400" b="0" i="0" u="none" strike="noStrike" cap="none">
                <a:solidFill>
                  <a:srgbClr val="3D7499"/>
                </a:solidFill>
                <a:latin typeface="Arial Narrow"/>
                <a:ea typeface="Arial Narrow"/>
                <a:cs typeface="Arial Narrow"/>
                <a:sym typeface="Arial Narrow"/>
              </a:defRPr>
            </a:lvl1pPr>
            <a:lvl2pPr marR="0" lvl="1"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33" name="Google Shape;33;p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15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15000"/>
              </a:lnSpc>
              <a:spcBef>
                <a:spcPts val="1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15000"/>
              </a:lnSpc>
              <a:spcBef>
                <a:spcPts val="1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15000"/>
              </a:lnSpc>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15000"/>
              </a:lnSpc>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2"/>
        <p:cNvGrpSpPr/>
        <p:nvPr/>
      </p:nvGrpSpPr>
      <p:grpSpPr>
        <a:xfrm>
          <a:off x="0" y="0"/>
          <a:ext cx="0" cy="0"/>
          <a:chOff x="0" y="0"/>
          <a:chExt cx="0" cy="0"/>
        </a:xfrm>
      </p:grpSpPr>
      <p:sp>
        <p:nvSpPr>
          <p:cNvPr id="253" name="Google Shape;253;p54"/>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54"/>
          <p:cNvSpPr/>
          <p:nvPr/>
        </p:nvSpPr>
        <p:spPr>
          <a:xfrm flipH="1">
            <a:off x="8246400" y="5661167"/>
            <a:ext cx="897600" cy="1196700"/>
          </a:xfrm>
          <a:prstGeom prst="round1Rect">
            <a:avLst>
              <a:gd name="adj" fmla="val 16667"/>
            </a:avLst>
          </a:prstGeom>
          <a:solidFill>
            <a:schemeClr val="lt1">
              <a:alpha val="6705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54"/>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256" name="Google Shape;256;p54"/>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257" name="Google Shape;257;p5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8"/>
        <p:cNvGrpSpPr/>
        <p:nvPr/>
      </p:nvGrpSpPr>
      <p:grpSpPr>
        <a:xfrm>
          <a:off x="0" y="0"/>
          <a:ext cx="0" cy="0"/>
          <a:chOff x="0" y="0"/>
          <a:chExt cx="0" cy="0"/>
        </a:xfrm>
      </p:grpSpPr>
      <p:sp>
        <p:nvSpPr>
          <p:cNvPr id="259" name="Google Shape;259;p55"/>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260" name="Google Shape;260;p55"/>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1"/>
        <p:cNvGrpSpPr/>
        <p:nvPr/>
      </p:nvGrpSpPr>
      <p:grpSpPr>
        <a:xfrm>
          <a:off x="0" y="0"/>
          <a:ext cx="0" cy="0"/>
          <a:chOff x="0" y="0"/>
          <a:chExt cx="0" cy="0"/>
        </a:xfrm>
      </p:grpSpPr>
      <p:sp>
        <p:nvSpPr>
          <p:cNvPr id="262" name="Google Shape;262;p56"/>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56"/>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56"/>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265" name="Google Shape;265;p56"/>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266" name="Google Shape;266;p5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67" name="Google Shape;267;p56"/>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8"/>
        <p:cNvGrpSpPr/>
        <p:nvPr/>
      </p:nvGrpSpPr>
      <p:grpSpPr>
        <a:xfrm>
          <a:off x="0" y="0"/>
          <a:ext cx="0" cy="0"/>
          <a:chOff x="0" y="0"/>
          <a:chExt cx="0" cy="0"/>
        </a:xfrm>
      </p:grpSpPr>
      <p:sp>
        <p:nvSpPr>
          <p:cNvPr id="269" name="Google Shape;269;p57"/>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57"/>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57"/>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272" name="Google Shape;272;p57"/>
          <p:cNvSpPr txBox="1">
            <a:spLocks noGrp="1"/>
          </p:cNvSpPr>
          <p:nvPr>
            <p:ph type="body" idx="2"/>
          </p:nvPr>
        </p:nvSpPr>
        <p:spPr>
          <a:xfrm>
            <a:off x="469425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273" name="Google Shape;273;p5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74" name="Google Shape;274;p57"/>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275" name="Google Shape;275;p57"/>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6"/>
        <p:cNvGrpSpPr/>
        <p:nvPr/>
      </p:nvGrpSpPr>
      <p:grpSpPr>
        <a:xfrm>
          <a:off x="0" y="0"/>
          <a:ext cx="0" cy="0"/>
          <a:chOff x="0" y="0"/>
          <a:chExt cx="0" cy="0"/>
        </a:xfrm>
      </p:grpSpPr>
      <p:sp>
        <p:nvSpPr>
          <p:cNvPr id="277" name="Google Shape;277;p58"/>
          <p:cNvSpPr/>
          <p:nvPr/>
        </p:nvSpPr>
        <p:spPr>
          <a:xfrm rot="10800000" flipH="1">
            <a:off x="0" y="875100"/>
            <a:ext cx="9144000" cy="59829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58"/>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58"/>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80" name="Google Shape;280;p58"/>
          <p:cNvSpPr txBox="1">
            <a:spLocks noGrp="1"/>
          </p:cNvSpPr>
          <p:nvPr>
            <p:ph type="title"/>
          </p:nvPr>
        </p:nvSpPr>
        <p:spPr>
          <a:xfrm>
            <a:off x="460950" y="-1"/>
            <a:ext cx="8222100" cy="87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1"/>
        <p:cNvGrpSpPr/>
        <p:nvPr/>
      </p:nvGrpSpPr>
      <p:grpSpPr>
        <a:xfrm>
          <a:off x="0" y="0"/>
          <a:ext cx="0" cy="0"/>
          <a:chOff x="0" y="0"/>
          <a:chExt cx="0" cy="0"/>
        </a:xfrm>
      </p:grpSpPr>
      <p:sp>
        <p:nvSpPr>
          <p:cNvPr id="282" name="Google Shape;282;p59"/>
          <p:cNvSpPr txBox="1"/>
          <p:nvPr/>
        </p:nvSpPr>
        <p:spPr>
          <a:xfrm rot="10800000" flipH="1">
            <a:off x="3276600" y="33"/>
            <a:ext cx="58674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59"/>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59"/>
          <p:cNvSpPr txBox="1">
            <a:spLocks noGrp="1"/>
          </p:cNvSpPr>
          <p:nvPr>
            <p:ph type="title"/>
          </p:nvPr>
        </p:nvSpPr>
        <p:spPr>
          <a:xfrm>
            <a:off x="226078" y="477067"/>
            <a:ext cx="2808000" cy="1271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endParaRPr/>
          </a:p>
        </p:txBody>
      </p:sp>
      <p:sp>
        <p:nvSpPr>
          <p:cNvPr id="285" name="Google Shape;285;p59"/>
          <p:cNvSpPr txBox="1">
            <a:spLocks noGrp="1"/>
          </p:cNvSpPr>
          <p:nvPr>
            <p:ph type="body" idx="1"/>
          </p:nvPr>
        </p:nvSpPr>
        <p:spPr>
          <a:xfrm>
            <a:off x="226075" y="1954400"/>
            <a:ext cx="2808000" cy="42180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endParaRPr/>
          </a:p>
        </p:txBody>
      </p:sp>
      <p:sp>
        <p:nvSpPr>
          <p:cNvPr id="286" name="Google Shape;286;p59"/>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7"/>
        <p:cNvGrpSpPr/>
        <p:nvPr/>
      </p:nvGrpSpPr>
      <p:grpSpPr>
        <a:xfrm>
          <a:off x="0" y="0"/>
          <a:ext cx="0" cy="0"/>
          <a:chOff x="0" y="0"/>
          <a:chExt cx="0" cy="0"/>
        </a:xfrm>
      </p:grpSpPr>
      <p:sp>
        <p:nvSpPr>
          <p:cNvPr id="288" name="Google Shape;288;p60"/>
          <p:cNvSpPr txBox="1">
            <a:spLocks noGrp="1"/>
          </p:cNvSpPr>
          <p:nvPr>
            <p:ph type="title"/>
          </p:nvPr>
        </p:nvSpPr>
        <p:spPr>
          <a:xfrm>
            <a:off x="490250" y="651000"/>
            <a:ext cx="62271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289" name="Google Shape;289;p60"/>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0"/>
        <p:cNvGrpSpPr/>
        <p:nvPr/>
      </p:nvGrpSpPr>
      <p:grpSpPr>
        <a:xfrm>
          <a:off x="0" y="0"/>
          <a:ext cx="0" cy="0"/>
          <a:chOff x="0" y="0"/>
          <a:chExt cx="0" cy="0"/>
        </a:xfrm>
      </p:grpSpPr>
      <p:sp>
        <p:nvSpPr>
          <p:cNvPr id="291" name="Google Shape;291;p61"/>
          <p:cNvSpPr/>
          <p:nvPr/>
        </p:nvSpPr>
        <p:spPr>
          <a:xfrm flipH="1">
            <a:off x="0" y="0"/>
            <a:ext cx="4572000" cy="6858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61"/>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61"/>
          <p:cNvSpPr txBox="1">
            <a:spLocks noGrp="1"/>
          </p:cNvSpPr>
          <p:nvPr>
            <p:ph type="title"/>
          </p:nvPr>
        </p:nvSpPr>
        <p:spPr>
          <a:xfrm>
            <a:off x="265500" y="-100"/>
            <a:ext cx="4045200" cy="6858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9pPr>
          </a:lstStyle>
          <a:p>
            <a:endParaRPr/>
          </a:p>
        </p:txBody>
      </p:sp>
      <p:sp>
        <p:nvSpPr>
          <p:cNvPr id="294" name="Google Shape;294;p61"/>
          <p:cNvSpPr txBox="1">
            <a:spLocks noGrp="1"/>
          </p:cNvSpPr>
          <p:nvPr>
            <p:ph type="body" idx="1"/>
          </p:nvPr>
        </p:nvSpPr>
        <p:spPr>
          <a:xfrm>
            <a:off x="4939500" y="96555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Roboto"/>
              <a:buChar char="●"/>
              <a:defRPr sz="18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1"/>
              </a:buClr>
              <a:buSzPts val="1400"/>
              <a:buFont typeface="Roboto"/>
              <a:buChar char="■"/>
              <a:defRPr sz="1400" b="0" i="0" u="none" strike="noStrike" cap="none">
                <a:solidFill>
                  <a:schemeClr val="lt1"/>
                </a:solidFill>
                <a:latin typeface="Roboto"/>
                <a:ea typeface="Roboto"/>
                <a:cs typeface="Roboto"/>
                <a:sym typeface="Roboto"/>
              </a:defRPr>
            </a:lvl9pPr>
          </a:lstStyle>
          <a:p>
            <a:endParaRPr/>
          </a:p>
        </p:txBody>
      </p:sp>
      <p:sp>
        <p:nvSpPr>
          <p:cNvPr id="295" name="Google Shape;295;p6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96" name="Google Shape;296;p61"/>
          <p:cNvSpPr txBox="1"/>
          <p:nvPr/>
        </p:nvSpPr>
        <p:spPr>
          <a:xfrm>
            <a:off x="6594125" y="14125"/>
            <a:ext cx="2501100" cy="24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Pre-decisional, not for public distribution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7"/>
        <p:cNvGrpSpPr/>
        <p:nvPr/>
      </p:nvGrpSpPr>
      <p:grpSpPr>
        <a:xfrm>
          <a:off x="0" y="0"/>
          <a:ext cx="0" cy="0"/>
          <a:chOff x="0" y="0"/>
          <a:chExt cx="0" cy="0"/>
        </a:xfrm>
      </p:grpSpPr>
      <p:sp>
        <p:nvSpPr>
          <p:cNvPr id="298" name="Google Shape;298;p62"/>
          <p:cNvSpPr txBox="1"/>
          <p:nvPr/>
        </p:nvSpPr>
        <p:spPr>
          <a:xfrm rot="10800000" flipH="1">
            <a:off x="0" y="-100"/>
            <a:ext cx="9144000" cy="626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62"/>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62"/>
          <p:cNvSpPr txBox="1">
            <a:spLocks noGrp="1"/>
          </p:cNvSpPr>
          <p:nvPr>
            <p:ph type="body" idx="1"/>
          </p:nvPr>
        </p:nvSpPr>
        <p:spPr>
          <a:xfrm>
            <a:off x="57150" y="6262433"/>
            <a:ext cx="8382000" cy="595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01" name="Google Shape;301;p62"/>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02" name="Google Shape;302;p62"/>
          <p:cNvSpPr/>
          <p:nvPr/>
        </p:nvSpPr>
        <p:spPr>
          <a:xfrm>
            <a:off x="292800" y="6329329"/>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303"/>
        <p:cNvGrpSpPr/>
        <p:nvPr/>
      </p:nvGrpSpPr>
      <p:grpSpPr>
        <a:xfrm>
          <a:off x="0" y="0"/>
          <a:ext cx="0" cy="0"/>
          <a:chOff x="0" y="0"/>
          <a:chExt cx="0" cy="0"/>
        </a:xfrm>
      </p:grpSpPr>
      <p:sp>
        <p:nvSpPr>
          <p:cNvPr id="304" name="Google Shape;304;p63"/>
          <p:cNvSpPr txBox="1">
            <a:spLocks noGrp="1"/>
          </p:cNvSpPr>
          <p:nvPr>
            <p:ph type="title"/>
          </p:nvPr>
        </p:nvSpPr>
        <p:spPr>
          <a:xfrm>
            <a:off x="475500" y="1678033"/>
            <a:ext cx="82221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9pPr>
          </a:lstStyle>
          <a:p>
            <a:endParaRPr/>
          </a:p>
        </p:txBody>
      </p:sp>
      <p:sp>
        <p:nvSpPr>
          <p:cNvPr id="305" name="Google Shape;305;p63"/>
          <p:cNvSpPr txBox="1">
            <a:spLocks noGrp="1"/>
          </p:cNvSpPr>
          <p:nvPr>
            <p:ph type="body" idx="1"/>
          </p:nvPr>
        </p:nvSpPr>
        <p:spPr>
          <a:xfrm>
            <a:off x="475500" y="4406167"/>
            <a:ext cx="82221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06" name="Google Shape;306;p63"/>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3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39" name="Google Shape;39;p7"/>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7"/>
        <p:cNvGrpSpPr/>
        <p:nvPr/>
      </p:nvGrpSpPr>
      <p:grpSpPr>
        <a:xfrm>
          <a:off x="0" y="0"/>
          <a:ext cx="0" cy="0"/>
          <a:chOff x="0" y="0"/>
          <a:chExt cx="0" cy="0"/>
        </a:xfrm>
      </p:grpSpPr>
      <p:sp>
        <p:nvSpPr>
          <p:cNvPr id="308" name="Google Shape;308;p6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09"/>
        <p:cNvGrpSpPr/>
        <p:nvPr/>
      </p:nvGrpSpPr>
      <p:grpSpPr>
        <a:xfrm>
          <a:off x="0" y="0"/>
          <a:ext cx="0" cy="0"/>
          <a:chOff x="0" y="0"/>
          <a:chExt cx="0" cy="0"/>
        </a:xfrm>
      </p:grpSpPr>
      <p:sp>
        <p:nvSpPr>
          <p:cNvPr id="310" name="Google Shape;310;p65"/>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11" name="Google Shape;311;p65"/>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12" name="Google Shape;312;p65"/>
          <p:cNvSpPr txBox="1">
            <a:spLocks noGrp="1"/>
          </p:cNvSpPr>
          <p:nvPr>
            <p:ph type="body" idx="1"/>
          </p:nvPr>
        </p:nvSpPr>
        <p:spPr>
          <a:xfrm>
            <a:off x="287625" y="2544901"/>
            <a:ext cx="8688000" cy="41019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1600"/>
              </a:spcBef>
              <a:spcAft>
                <a:spcPts val="0"/>
              </a:spcAft>
              <a:buClr>
                <a:srgbClr val="737373"/>
              </a:buClr>
              <a:buSzPts val="1800"/>
              <a:buFont typeface="Roboto"/>
              <a:buAutoNum type="arabicPeriod"/>
              <a:defRPr sz="2400" b="0" i="0" u="none" strike="noStrike" cap="none">
                <a:solidFill>
                  <a:srgbClr val="737373"/>
                </a:solidFill>
                <a:latin typeface="Roboto"/>
                <a:ea typeface="Roboto"/>
                <a:cs typeface="Roboto"/>
                <a:sym typeface="Roboto"/>
              </a:defRPr>
            </a:lvl1pPr>
            <a:lvl2pPr marL="914400" marR="0" lvl="1" indent="-317500" algn="l" rtl="0">
              <a:lnSpc>
                <a:spcPct val="115000"/>
              </a:lnSpc>
              <a:spcBef>
                <a:spcPts val="1600"/>
              </a:spcBef>
              <a:spcAft>
                <a:spcPts val="0"/>
              </a:spcAft>
              <a:buClr>
                <a:srgbClr val="737373"/>
              </a:buClr>
              <a:buSzPts val="1400"/>
              <a:buFont typeface="Roboto"/>
              <a:buAutoNum type="alphaLcPeriod"/>
              <a:defRPr sz="1800" b="0" i="0" u="none" strike="noStrike" cap="none">
                <a:solidFill>
                  <a:srgbClr val="737373"/>
                </a:solidFill>
                <a:latin typeface="Roboto"/>
                <a:ea typeface="Roboto"/>
                <a:cs typeface="Roboto"/>
                <a:sym typeface="Roboto"/>
              </a:defRPr>
            </a:lvl2pPr>
            <a:lvl3pPr marL="1371600" marR="0" lvl="2" indent="-317500" algn="l" rtl="0">
              <a:lnSpc>
                <a:spcPct val="115000"/>
              </a:lnSpc>
              <a:spcBef>
                <a:spcPts val="1600"/>
              </a:spcBef>
              <a:spcAft>
                <a:spcPts val="0"/>
              </a:spcAft>
              <a:buClr>
                <a:srgbClr val="737373"/>
              </a:buClr>
              <a:buSzPts val="1400"/>
              <a:buFont typeface="Roboto"/>
              <a:buAutoNum type="romanLcPeriod"/>
              <a:defRPr sz="1800" b="0" i="0" u="none" strike="noStrike" cap="none">
                <a:solidFill>
                  <a:srgbClr val="737373"/>
                </a:solidFill>
                <a:latin typeface="Roboto"/>
                <a:ea typeface="Roboto"/>
                <a:cs typeface="Roboto"/>
                <a:sym typeface="Roboto"/>
              </a:defRPr>
            </a:lvl3pPr>
            <a:lvl4pPr marL="1828800" marR="0" lvl="3" indent="-317500" algn="l" rtl="0">
              <a:lnSpc>
                <a:spcPct val="115000"/>
              </a:lnSpc>
              <a:spcBef>
                <a:spcPts val="1600"/>
              </a:spcBef>
              <a:spcAft>
                <a:spcPts val="0"/>
              </a:spcAft>
              <a:buClr>
                <a:srgbClr val="737373"/>
              </a:buClr>
              <a:buSzPts val="1400"/>
              <a:buFont typeface="Roboto"/>
              <a:buAutoNum type="arabicPeriod"/>
              <a:defRPr sz="1800" b="0" i="0" u="none" strike="noStrike" cap="none">
                <a:solidFill>
                  <a:srgbClr val="737373"/>
                </a:solidFill>
                <a:latin typeface="Roboto"/>
                <a:ea typeface="Roboto"/>
                <a:cs typeface="Roboto"/>
                <a:sym typeface="Roboto"/>
              </a:defRPr>
            </a:lvl4pPr>
            <a:lvl5pPr marL="2286000" marR="0" lvl="4" indent="-317500" algn="l" rtl="0">
              <a:lnSpc>
                <a:spcPct val="115000"/>
              </a:lnSpc>
              <a:spcBef>
                <a:spcPts val="1600"/>
              </a:spcBef>
              <a:spcAft>
                <a:spcPts val="0"/>
              </a:spcAft>
              <a:buClr>
                <a:srgbClr val="737373"/>
              </a:buClr>
              <a:buSzPts val="1400"/>
              <a:buFont typeface="Roboto"/>
              <a:buAutoNum type="alphaLcPeriod"/>
              <a:defRPr sz="1800" b="0" i="0" u="none" strike="noStrike" cap="none">
                <a:solidFill>
                  <a:srgbClr val="737373"/>
                </a:solidFill>
                <a:latin typeface="Roboto"/>
                <a:ea typeface="Roboto"/>
                <a:cs typeface="Roboto"/>
                <a:sym typeface="Roboto"/>
              </a:defRPr>
            </a:lvl5pPr>
            <a:lvl6pPr marL="2743200" marR="0" lvl="5" indent="-317500" algn="l" rtl="0">
              <a:lnSpc>
                <a:spcPct val="115000"/>
              </a:lnSpc>
              <a:spcBef>
                <a:spcPts val="1600"/>
              </a:spcBef>
              <a:spcAft>
                <a:spcPts val="0"/>
              </a:spcAft>
              <a:buClr>
                <a:srgbClr val="737373"/>
              </a:buClr>
              <a:buSzPts val="1400"/>
              <a:buFont typeface="Roboto"/>
              <a:buAutoNum type="romanLcPeriod"/>
              <a:defRPr sz="1800" b="0" i="0" u="none" strike="noStrike" cap="none">
                <a:solidFill>
                  <a:srgbClr val="737373"/>
                </a:solidFill>
                <a:latin typeface="Roboto"/>
                <a:ea typeface="Roboto"/>
                <a:cs typeface="Roboto"/>
                <a:sym typeface="Roboto"/>
              </a:defRPr>
            </a:lvl6pPr>
            <a:lvl7pPr marL="3200400" marR="0" lvl="6" indent="-317500" algn="l" rtl="0">
              <a:lnSpc>
                <a:spcPct val="115000"/>
              </a:lnSpc>
              <a:spcBef>
                <a:spcPts val="1600"/>
              </a:spcBef>
              <a:spcAft>
                <a:spcPts val="0"/>
              </a:spcAft>
              <a:buClr>
                <a:srgbClr val="737373"/>
              </a:buClr>
              <a:buSzPts val="1400"/>
              <a:buFont typeface="Roboto"/>
              <a:buAutoNum type="arabicPeriod"/>
              <a:defRPr sz="1800" b="0" i="0" u="none" strike="noStrike" cap="none">
                <a:solidFill>
                  <a:srgbClr val="737373"/>
                </a:solidFill>
                <a:latin typeface="Roboto"/>
                <a:ea typeface="Roboto"/>
                <a:cs typeface="Roboto"/>
                <a:sym typeface="Roboto"/>
              </a:defRPr>
            </a:lvl7pPr>
            <a:lvl8pPr marL="3657600" marR="0" lvl="7" indent="-317500" algn="l" rtl="0">
              <a:lnSpc>
                <a:spcPct val="115000"/>
              </a:lnSpc>
              <a:spcBef>
                <a:spcPts val="1600"/>
              </a:spcBef>
              <a:spcAft>
                <a:spcPts val="0"/>
              </a:spcAft>
              <a:buClr>
                <a:srgbClr val="737373"/>
              </a:buClr>
              <a:buSzPts val="1400"/>
              <a:buFont typeface="Roboto"/>
              <a:buAutoNum type="alphaLcPeriod"/>
              <a:defRPr sz="1800" b="0" i="0" u="none" strike="noStrike" cap="none">
                <a:solidFill>
                  <a:srgbClr val="737373"/>
                </a:solidFill>
                <a:latin typeface="Roboto"/>
                <a:ea typeface="Roboto"/>
                <a:cs typeface="Roboto"/>
                <a:sym typeface="Roboto"/>
              </a:defRPr>
            </a:lvl8pPr>
            <a:lvl9pPr marL="4114800" marR="0" lvl="8" indent="-317500" algn="l" rtl="0">
              <a:lnSpc>
                <a:spcPct val="115000"/>
              </a:lnSpc>
              <a:spcBef>
                <a:spcPts val="1600"/>
              </a:spcBef>
              <a:spcAft>
                <a:spcPts val="0"/>
              </a:spcAft>
              <a:buClr>
                <a:srgbClr val="737373"/>
              </a:buClr>
              <a:buSzPts val="1400"/>
              <a:buFont typeface="Roboto"/>
              <a:buAutoNum type="romanLcPeriod"/>
              <a:defRPr sz="1800" b="0" i="0" u="none" strike="noStrike" cap="none">
                <a:solidFill>
                  <a:srgbClr val="737373"/>
                </a:solidFill>
                <a:latin typeface="Roboto"/>
                <a:ea typeface="Roboto"/>
                <a:cs typeface="Roboto"/>
                <a:sym typeface="Roboto"/>
              </a:defRPr>
            </a:lvl9pPr>
          </a:lstStyle>
          <a:p>
            <a:endParaRPr/>
          </a:p>
        </p:txBody>
      </p:sp>
      <p:sp>
        <p:nvSpPr>
          <p:cNvPr id="313" name="Google Shape;313;p65"/>
          <p:cNvSpPr txBox="1">
            <a:spLocks noGrp="1"/>
          </p:cNvSpPr>
          <p:nvPr>
            <p:ph type="sldNum" idx="12"/>
          </p:nvPr>
        </p:nvSpPr>
        <p:spPr>
          <a:xfrm>
            <a:off x="8537798" y="6355550"/>
            <a:ext cx="5346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400"/>
              <a:buFont typeface="Roboto"/>
              <a:buNone/>
              <a:defRPr sz="14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
        <p:nvSpPr>
          <p:cNvPr id="314" name="Google Shape;314;p65"/>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315" name="Google Shape;315;p65"/>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0"/>
        <p:cNvGrpSpPr/>
        <p:nvPr/>
      </p:nvGrpSpPr>
      <p:grpSpPr>
        <a:xfrm>
          <a:off x="0" y="0"/>
          <a:ext cx="0" cy="0"/>
          <a:chOff x="0" y="0"/>
          <a:chExt cx="0" cy="0"/>
        </a:xfrm>
      </p:grpSpPr>
      <p:sp>
        <p:nvSpPr>
          <p:cNvPr id="321" name="Google Shape;321;p67"/>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7"/>
          <p:cNvSpPr/>
          <p:nvPr/>
        </p:nvSpPr>
        <p:spPr>
          <a:xfrm flipH="1">
            <a:off x="8246400" y="5661167"/>
            <a:ext cx="897600" cy="1196700"/>
          </a:xfrm>
          <a:prstGeom prst="round1Rect">
            <a:avLst>
              <a:gd name="adj" fmla="val 16667"/>
            </a:avLst>
          </a:prstGeom>
          <a:solidFill>
            <a:schemeClr val="lt1">
              <a:alpha val="6667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67"/>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9pPr>
          </a:lstStyle>
          <a:p>
            <a:endParaRPr/>
          </a:p>
        </p:txBody>
      </p:sp>
      <p:sp>
        <p:nvSpPr>
          <p:cNvPr id="324" name="Google Shape;324;p67"/>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325" name="Google Shape;325;p6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6"/>
        <p:cNvGrpSpPr/>
        <p:nvPr/>
      </p:nvGrpSpPr>
      <p:grpSpPr>
        <a:xfrm>
          <a:off x="0" y="0"/>
          <a:ext cx="0" cy="0"/>
          <a:chOff x="0" y="0"/>
          <a:chExt cx="0" cy="0"/>
        </a:xfrm>
      </p:grpSpPr>
      <p:sp>
        <p:nvSpPr>
          <p:cNvPr id="327" name="Google Shape;327;p68"/>
          <p:cNvSpPr/>
          <p:nvPr/>
        </p:nvSpPr>
        <p:spPr>
          <a:xfrm rot="10800000" flipH="1">
            <a:off x="0" y="875100"/>
            <a:ext cx="9144000" cy="598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68"/>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68"/>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330" name="Google Shape;330;p68"/>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1"/>
        <p:cNvGrpSpPr/>
        <p:nvPr/>
      </p:nvGrpSpPr>
      <p:grpSpPr>
        <a:xfrm>
          <a:off x="0" y="0"/>
          <a:ext cx="0" cy="0"/>
          <a:chOff x="0" y="0"/>
          <a:chExt cx="0" cy="0"/>
        </a:xfrm>
      </p:grpSpPr>
      <p:sp>
        <p:nvSpPr>
          <p:cNvPr id="332" name="Google Shape;332;p69"/>
          <p:cNvSpPr/>
          <p:nvPr/>
        </p:nvSpPr>
        <p:spPr>
          <a:xfrm rot="10800000" flipH="1">
            <a:off x="0" y="2247900"/>
            <a:ext cx="9144000" cy="46101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69"/>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69"/>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335" name="Google Shape;335;p69"/>
          <p:cNvSpPr txBox="1">
            <a:spLocks noGrp="1"/>
          </p:cNvSpPr>
          <p:nvPr>
            <p:ph type="body" idx="1"/>
          </p:nvPr>
        </p:nvSpPr>
        <p:spPr>
          <a:xfrm>
            <a:off x="471900" y="2558766"/>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36" name="Google Shape;336;p69"/>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Graphic - White Background">
  <p:cSld name="Title and Graphic - White Background">
    <p:spTree>
      <p:nvGrpSpPr>
        <p:cNvPr id="1" name="Shape 337"/>
        <p:cNvGrpSpPr/>
        <p:nvPr/>
      </p:nvGrpSpPr>
      <p:grpSpPr>
        <a:xfrm>
          <a:off x="0" y="0"/>
          <a:ext cx="0" cy="0"/>
          <a:chOff x="0" y="0"/>
          <a:chExt cx="0" cy="0"/>
        </a:xfrm>
      </p:grpSpPr>
      <p:sp>
        <p:nvSpPr>
          <p:cNvPr id="338" name="Google Shape;338;p70"/>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70"/>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9pPr>
          </a:lstStyle>
          <a:p>
            <a:endParaRPr/>
          </a:p>
        </p:txBody>
      </p:sp>
      <p:sp>
        <p:nvSpPr>
          <p:cNvPr id="340" name="Google Shape;340;p70"/>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41" name="Google Shape;341;p70"/>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42"/>
        <p:cNvGrpSpPr/>
        <p:nvPr/>
      </p:nvGrpSpPr>
      <p:grpSpPr>
        <a:xfrm>
          <a:off x="0" y="0"/>
          <a:ext cx="0" cy="0"/>
          <a:chOff x="0" y="0"/>
          <a:chExt cx="0" cy="0"/>
        </a:xfrm>
      </p:grpSpPr>
      <p:sp>
        <p:nvSpPr>
          <p:cNvPr id="343" name="Google Shape;343;p71"/>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44" name="Google Shape;344;p71"/>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45" name="Google Shape;345;p71"/>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346" name="Google Shape;346;p71"/>
          <p:cNvSpPr txBox="1">
            <a:spLocks noGrp="1"/>
          </p:cNvSpPr>
          <p:nvPr>
            <p:ph type="body" idx="1"/>
          </p:nvPr>
        </p:nvSpPr>
        <p:spPr>
          <a:xfrm>
            <a:off x="471900" y="2558765"/>
            <a:ext cx="82221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347" name="Google Shape;347;p71"/>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8"/>
        <p:cNvGrpSpPr/>
        <p:nvPr/>
      </p:nvGrpSpPr>
      <p:grpSpPr>
        <a:xfrm>
          <a:off x="0" y="0"/>
          <a:ext cx="0" cy="0"/>
          <a:chOff x="0" y="0"/>
          <a:chExt cx="0" cy="0"/>
        </a:xfrm>
      </p:grpSpPr>
      <p:sp>
        <p:nvSpPr>
          <p:cNvPr id="349" name="Google Shape;349;p72"/>
          <p:cNvSpPr txBox="1"/>
          <p:nvPr/>
        </p:nvSpPr>
        <p:spPr>
          <a:xfrm rot="10800000" flipH="1">
            <a:off x="3276600" y="33"/>
            <a:ext cx="58674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72"/>
          <p:cNvSpPr/>
          <p:nvPr/>
        </p:nvSpPr>
        <p:spPr>
          <a:xfrm rot="-5400000">
            <a:off x="-98100" y="3374700"/>
            <a:ext cx="6858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72"/>
          <p:cNvSpPr txBox="1">
            <a:spLocks noGrp="1"/>
          </p:cNvSpPr>
          <p:nvPr>
            <p:ph type="title"/>
          </p:nvPr>
        </p:nvSpPr>
        <p:spPr>
          <a:xfrm>
            <a:off x="226078" y="477067"/>
            <a:ext cx="2808000" cy="12711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endParaRPr/>
          </a:p>
        </p:txBody>
      </p:sp>
      <p:sp>
        <p:nvSpPr>
          <p:cNvPr id="352" name="Google Shape;352;p72"/>
          <p:cNvSpPr txBox="1">
            <a:spLocks noGrp="1"/>
          </p:cNvSpPr>
          <p:nvPr>
            <p:ph type="body" idx="1"/>
          </p:nvPr>
        </p:nvSpPr>
        <p:spPr>
          <a:xfrm>
            <a:off x="226075" y="1954400"/>
            <a:ext cx="2808000" cy="42180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1"/>
              </a:buClr>
              <a:buSzPts val="1200"/>
              <a:buFont typeface="Roboto"/>
              <a:buChar char="○"/>
              <a:defRPr sz="1200" b="0" i="0" u="none" strike="noStrike" cap="none">
                <a:solidFill>
                  <a:schemeClr val="lt1"/>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1"/>
              </a:buClr>
              <a:buSzPts val="1200"/>
              <a:buFont typeface="Roboto"/>
              <a:buChar char="■"/>
              <a:defRPr sz="1200" b="0" i="0" u="none" strike="noStrike" cap="none">
                <a:solidFill>
                  <a:schemeClr val="lt1"/>
                </a:solidFill>
                <a:latin typeface="Roboto"/>
                <a:ea typeface="Roboto"/>
                <a:cs typeface="Roboto"/>
                <a:sym typeface="Roboto"/>
              </a:defRPr>
            </a:lvl9pPr>
          </a:lstStyle>
          <a:p>
            <a:endParaRPr/>
          </a:p>
        </p:txBody>
      </p:sp>
      <p:sp>
        <p:nvSpPr>
          <p:cNvPr id="353" name="Google Shape;353;p72"/>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73"/>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3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356" name="Google Shape;356;p73"/>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rgbClr val="4285F4"/>
        </a:solidFill>
        <a:effectLst/>
      </p:bgPr>
    </p:bg>
    <p:spTree>
      <p:nvGrpSpPr>
        <p:cNvPr id="1" name="Shape 357"/>
        <p:cNvGrpSpPr/>
        <p:nvPr/>
      </p:nvGrpSpPr>
      <p:grpSpPr>
        <a:xfrm>
          <a:off x="0" y="0"/>
          <a:ext cx="0" cy="0"/>
          <a:chOff x="0" y="0"/>
          <a:chExt cx="0" cy="0"/>
        </a:xfrm>
      </p:grpSpPr>
      <p:sp>
        <p:nvSpPr>
          <p:cNvPr id="358" name="Google Shape;358;p74"/>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59" name="Google Shape;359;p74"/>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360" name="Google Shape;360;p74"/>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361" name="Google Shape;361;p74"/>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4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362" name="Google Shape;362;p74"/>
          <p:cNvSpPr txBox="1">
            <a:spLocks noGrp="1"/>
          </p:cNvSpPr>
          <p:nvPr>
            <p:ph type="body" idx="2"/>
          </p:nvPr>
        </p:nvSpPr>
        <p:spPr>
          <a:xfrm>
            <a:off x="4694249" y="2558767"/>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363" name="Google Shape;363;p74"/>
          <p:cNvSpPr txBox="1">
            <a:spLocks noGrp="1"/>
          </p:cNvSpPr>
          <p:nvPr>
            <p:ph type="sldNum" idx="12"/>
          </p:nvPr>
        </p:nvSpPr>
        <p:spPr>
          <a:xfrm>
            <a:off x="8735428" y="6355555"/>
            <a:ext cx="336900" cy="335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rgbClr val="4285F4"/>
        </a:solidFill>
        <a:effectLst/>
      </p:bgPr>
    </p:bg>
    <p:spTree>
      <p:nvGrpSpPr>
        <p:cNvPr id="1" name="Shape 40"/>
        <p:cNvGrpSpPr/>
        <p:nvPr/>
      </p:nvGrpSpPr>
      <p:grpSpPr>
        <a:xfrm>
          <a:off x="0" y="0"/>
          <a:ext cx="0" cy="0"/>
          <a:chOff x="0" y="0"/>
          <a:chExt cx="0" cy="0"/>
        </a:xfrm>
      </p:grpSpPr>
      <p:sp>
        <p:nvSpPr>
          <p:cNvPr id="41" name="Google Shape;41;p8"/>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42" name="Google Shape;42;p8"/>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43" name="Google Shape;43;p8"/>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44" name="Google Shape;44;p8"/>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4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4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45" name="Google Shape;45;p8"/>
          <p:cNvSpPr txBox="1">
            <a:spLocks noGrp="1"/>
          </p:cNvSpPr>
          <p:nvPr>
            <p:ph type="body" idx="2"/>
          </p:nvPr>
        </p:nvSpPr>
        <p:spPr>
          <a:xfrm>
            <a:off x="4694249" y="2558767"/>
            <a:ext cx="39999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46" name="Google Shape;46;p8"/>
          <p:cNvSpPr txBox="1">
            <a:spLocks noGrp="1"/>
          </p:cNvSpPr>
          <p:nvPr>
            <p:ph type="sldNum" idx="12"/>
          </p:nvPr>
        </p:nvSpPr>
        <p:spPr>
          <a:xfrm>
            <a:off x="8735428" y="6355555"/>
            <a:ext cx="336900" cy="3354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4"/>
        <p:cNvGrpSpPr/>
        <p:nvPr/>
      </p:nvGrpSpPr>
      <p:grpSpPr>
        <a:xfrm>
          <a:off x="0" y="0"/>
          <a:ext cx="0" cy="0"/>
          <a:chOff x="0" y="0"/>
          <a:chExt cx="0" cy="0"/>
        </a:xfrm>
      </p:grpSpPr>
      <p:sp>
        <p:nvSpPr>
          <p:cNvPr id="365" name="Google Shape;365;p75"/>
          <p:cNvSpPr txBox="1"/>
          <p:nvPr/>
        </p:nvSpPr>
        <p:spPr>
          <a:xfrm rot="10800000" flipH="1">
            <a:off x="0" y="-100"/>
            <a:ext cx="9144000" cy="6261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75"/>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75"/>
          <p:cNvSpPr txBox="1">
            <a:spLocks noGrp="1"/>
          </p:cNvSpPr>
          <p:nvPr>
            <p:ph type="body" idx="1"/>
          </p:nvPr>
        </p:nvSpPr>
        <p:spPr>
          <a:xfrm>
            <a:off x="57150" y="6262433"/>
            <a:ext cx="8382000" cy="595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68" name="Google Shape;368;p75"/>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9"/>
        <p:cNvGrpSpPr/>
        <p:nvPr/>
      </p:nvGrpSpPr>
      <p:grpSpPr>
        <a:xfrm>
          <a:off x="0" y="0"/>
          <a:ext cx="0" cy="0"/>
          <a:chOff x="0" y="0"/>
          <a:chExt cx="0" cy="0"/>
        </a:xfrm>
      </p:grpSpPr>
      <p:sp>
        <p:nvSpPr>
          <p:cNvPr id="370" name="Google Shape;370;p76"/>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371" name="Google Shape;371;p7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2"/>
        <p:cNvGrpSpPr/>
        <p:nvPr/>
      </p:nvGrpSpPr>
      <p:grpSpPr>
        <a:xfrm>
          <a:off x="0" y="0"/>
          <a:ext cx="0" cy="0"/>
          <a:chOff x="0" y="0"/>
          <a:chExt cx="0" cy="0"/>
        </a:xfrm>
      </p:grpSpPr>
      <p:sp>
        <p:nvSpPr>
          <p:cNvPr id="373" name="Google Shape;373;p77"/>
          <p:cNvSpPr/>
          <p:nvPr/>
        </p:nvSpPr>
        <p:spPr>
          <a:xfrm rot="10800000" flipH="1">
            <a:off x="0" y="2247900"/>
            <a:ext cx="9144000" cy="4610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77"/>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77"/>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376" name="Google Shape;376;p77"/>
          <p:cNvSpPr txBox="1">
            <a:spLocks noGrp="1"/>
          </p:cNvSpPr>
          <p:nvPr>
            <p:ph type="body" idx="1"/>
          </p:nvPr>
        </p:nvSpPr>
        <p:spPr>
          <a:xfrm>
            <a:off x="47190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377" name="Google Shape;377;p77"/>
          <p:cNvSpPr txBox="1">
            <a:spLocks noGrp="1"/>
          </p:cNvSpPr>
          <p:nvPr>
            <p:ph type="body" idx="2"/>
          </p:nvPr>
        </p:nvSpPr>
        <p:spPr>
          <a:xfrm>
            <a:off x="4694250" y="2558767"/>
            <a:ext cx="3999900" cy="36135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1pPr>
            <a:lvl2pPr marL="914400" marR="0" lvl="1"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lt2"/>
              </a:buClr>
              <a:buSzPts val="1200"/>
              <a:buFont typeface="Roboto"/>
              <a:buChar char="○"/>
              <a:defRPr sz="1200" b="0" i="0" u="none" strike="noStrike" cap="none">
                <a:solidFill>
                  <a:schemeClr val="lt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lt2"/>
              </a:buClr>
              <a:buSzPts val="1200"/>
              <a:buFont typeface="Roboto"/>
              <a:buChar char="■"/>
              <a:defRPr sz="1200" b="0" i="0" u="none" strike="noStrike" cap="none">
                <a:solidFill>
                  <a:schemeClr val="lt2"/>
                </a:solidFill>
                <a:latin typeface="Roboto"/>
                <a:ea typeface="Roboto"/>
                <a:cs typeface="Roboto"/>
                <a:sym typeface="Roboto"/>
              </a:defRPr>
            </a:lvl9pPr>
          </a:lstStyle>
          <a:p>
            <a:endParaRPr/>
          </a:p>
        </p:txBody>
      </p:sp>
      <p:sp>
        <p:nvSpPr>
          <p:cNvPr id="378" name="Google Shape;378;p7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9"/>
        <p:cNvGrpSpPr/>
        <p:nvPr/>
      </p:nvGrpSpPr>
      <p:grpSpPr>
        <a:xfrm>
          <a:off x="0" y="0"/>
          <a:ext cx="0" cy="0"/>
          <a:chOff x="0" y="0"/>
          <a:chExt cx="0" cy="0"/>
        </a:xfrm>
      </p:grpSpPr>
      <p:sp>
        <p:nvSpPr>
          <p:cNvPr id="380" name="Google Shape;380;p78"/>
          <p:cNvSpPr txBox="1">
            <a:spLocks noGrp="1"/>
          </p:cNvSpPr>
          <p:nvPr>
            <p:ph type="title"/>
          </p:nvPr>
        </p:nvSpPr>
        <p:spPr>
          <a:xfrm>
            <a:off x="490250" y="651000"/>
            <a:ext cx="6227100" cy="5454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6000"/>
              <a:buFont typeface="Roboto"/>
              <a:buNone/>
              <a:defRPr sz="6000" b="0" i="0" u="none" strike="noStrike" cap="none">
                <a:solidFill>
                  <a:schemeClr val="lt1"/>
                </a:solidFill>
                <a:latin typeface="Roboto"/>
                <a:ea typeface="Roboto"/>
                <a:cs typeface="Roboto"/>
                <a:sym typeface="Roboto"/>
              </a:defRPr>
            </a:lvl9pPr>
          </a:lstStyle>
          <a:p>
            <a:endParaRPr/>
          </a:p>
        </p:txBody>
      </p:sp>
      <p:sp>
        <p:nvSpPr>
          <p:cNvPr id="381" name="Google Shape;381;p78"/>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79"/>
          <p:cNvSpPr/>
          <p:nvPr/>
        </p:nvSpPr>
        <p:spPr>
          <a:xfrm flipH="1">
            <a:off x="0" y="0"/>
            <a:ext cx="4572000" cy="6858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79"/>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79"/>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4200"/>
              <a:buFont typeface="Roboto"/>
              <a:buNone/>
              <a:defRPr sz="4200" b="0" i="0" u="none" strike="noStrike" cap="none">
                <a:solidFill>
                  <a:schemeClr val="dk2"/>
                </a:solidFill>
                <a:latin typeface="Roboto"/>
                <a:ea typeface="Roboto"/>
                <a:cs typeface="Roboto"/>
                <a:sym typeface="Roboto"/>
              </a:defRPr>
            </a:lvl9pPr>
          </a:lstStyle>
          <a:p>
            <a:endParaRPr/>
          </a:p>
        </p:txBody>
      </p:sp>
      <p:sp>
        <p:nvSpPr>
          <p:cNvPr id="386" name="Google Shape;386;p79"/>
          <p:cNvSpPr txBox="1">
            <a:spLocks noGrp="1"/>
          </p:cNvSpPr>
          <p:nvPr>
            <p:ph type="subTitle" idx="1"/>
          </p:nvPr>
        </p:nvSpPr>
        <p:spPr>
          <a:xfrm>
            <a:off x="265500" y="3705956"/>
            <a:ext cx="4045200" cy="16467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1pPr>
            <a:lvl2pPr marR="0" lvl="1"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2pPr>
            <a:lvl3pPr marR="0" lvl="2"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3pPr>
            <a:lvl4pPr marR="0" lvl="3"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4pPr>
            <a:lvl5pPr marR="0" lvl="4"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5pPr>
            <a:lvl6pPr marR="0" lvl="5"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6pPr>
            <a:lvl7pPr marR="0" lvl="6"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7pPr>
            <a:lvl8pPr marR="0" lvl="7"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8pPr>
            <a:lvl9pPr marR="0" lvl="8" algn="ctr" rtl="0">
              <a:lnSpc>
                <a:spcPct val="100000"/>
              </a:lnSpc>
              <a:spcBef>
                <a:spcPts val="0"/>
              </a:spcBef>
              <a:spcAft>
                <a:spcPts val="0"/>
              </a:spcAft>
              <a:buClr>
                <a:schemeClr val="lt2"/>
              </a:buClr>
              <a:buSzPts val="2100"/>
              <a:buFont typeface="Roboto"/>
              <a:buNone/>
              <a:defRPr sz="2100" b="0" i="0" u="none" strike="noStrike" cap="none">
                <a:solidFill>
                  <a:schemeClr val="lt2"/>
                </a:solidFill>
                <a:latin typeface="Roboto"/>
                <a:ea typeface="Roboto"/>
                <a:cs typeface="Roboto"/>
                <a:sym typeface="Roboto"/>
              </a:defRPr>
            </a:lvl9pPr>
          </a:lstStyle>
          <a:p>
            <a:endParaRPr/>
          </a:p>
        </p:txBody>
      </p:sp>
      <p:sp>
        <p:nvSpPr>
          <p:cNvPr id="387" name="Google Shape;387;p79"/>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Roboto"/>
              <a:buChar char="●"/>
              <a:defRPr sz="18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1"/>
              </a:buClr>
              <a:buSzPts val="1400"/>
              <a:buFont typeface="Roboto"/>
              <a:buChar char="○"/>
              <a:defRPr sz="1400" b="0" i="0" u="none" strike="noStrike" cap="none">
                <a:solidFill>
                  <a:schemeClr val="lt1"/>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1"/>
              </a:buClr>
              <a:buSzPts val="1400"/>
              <a:buFont typeface="Roboto"/>
              <a:buChar char="■"/>
              <a:defRPr sz="1400" b="0" i="0" u="none" strike="noStrike" cap="none">
                <a:solidFill>
                  <a:schemeClr val="lt1"/>
                </a:solidFill>
                <a:latin typeface="Roboto"/>
                <a:ea typeface="Roboto"/>
                <a:cs typeface="Roboto"/>
                <a:sym typeface="Roboto"/>
              </a:defRPr>
            </a:lvl9pPr>
          </a:lstStyle>
          <a:p>
            <a:endParaRPr/>
          </a:p>
        </p:txBody>
      </p:sp>
      <p:sp>
        <p:nvSpPr>
          <p:cNvPr id="388" name="Google Shape;388;p79"/>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4"/>
        </a:solidFill>
        <a:effectLst/>
      </p:bgPr>
    </p:bg>
    <p:spTree>
      <p:nvGrpSpPr>
        <p:cNvPr id="1" name="Shape 389"/>
        <p:cNvGrpSpPr/>
        <p:nvPr/>
      </p:nvGrpSpPr>
      <p:grpSpPr>
        <a:xfrm>
          <a:off x="0" y="0"/>
          <a:ext cx="0" cy="0"/>
          <a:chOff x="0" y="0"/>
          <a:chExt cx="0" cy="0"/>
        </a:xfrm>
      </p:grpSpPr>
      <p:sp>
        <p:nvSpPr>
          <p:cNvPr id="390" name="Google Shape;390;p80"/>
          <p:cNvSpPr txBox="1">
            <a:spLocks noGrp="1"/>
          </p:cNvSpPr>
          <p:nvPr>
            <p:ph type="title"/>
          </p:nvPr>
        </p:nvSpPr>
        <p:spPr>
          <a:xfrm>
            <a:off x="475500" y="1678033"/>
            <a:ext cx="8222100" cy="26181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1pPr>
            <a:lvl2pPr marR="0" lvl="1"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2000"/>
              <a:buFont typeface="Roboto"/>
              <a:buNone/>
              <a:defRPr sz="12000" b="0" i="0" u="none" strike="noStrike" cap="none">
                <a:solidFill>
                  <a:schemeClr val="dk2"/>
                </a:solidFill>
                <a:latin typeface="Roboto"/>
                <a:ea typeface="Roboto"/>
                <a:cs typeface="Roboto"/>
                <a:sym typeface="Roboto"/>
              </a:defRPr>
            </a:lvl9pPr>
          </a:lstStyle>
          <a:p>
            <a:endParaRPr/>
          </a:p>
        </p:txBody>
      </p:sp>
      <p:sp>
        <p:nvSpPr>
          <p:cNvPr id="391" name="Google Shape;391;p80"/>
          <p:cNvSpPr txBox="1">
            <a:spLocks noGrp="1"/>
          </p:cNvSpPr>
          <p:nvPr>
            <p:ph type="body" idx="1"/>
          </p:nvPr>
        </p:nvSpPr>
        <p:spPr>
          <a:xfrm>
            <a:off x="475500" y="4406167"/>
            <a:ext cx="8222100" cy="17343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ctr"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ctr"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92" name="Google Shape;392;p80"/>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393"/>
        <p:cNvGrpSpPr/>
        <p:nvPr/>
      </p:nvGrpSpPr>
      <p:grpSpPr>
        <a:xfrm>
          <a:off x="0" y="0"/>
          <a:ext cx="0" cy="0"/>
          <a:chOff x="0" y="0"/>
          <a:chExt cx="0" cy="0"/>
        </a:xfrm>
      </p:grpSpPr>
      <p:sp>
        <p:nvSpPr>
          <p:cNvPr id="394" name="Google Shape;394;p81"/>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5" name="Google Shape;395;p81"/>
          <p:cNvSpPr/>
          <p:nvPr/>
        </p:nvSpPr>
        <p:spPr>
          <a:xfrm>
            <a:off x="628650" y="6615953"/>
            <a:ext cx="3477300" cy="24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6" name="Google Shape;396;p8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97"/>
        <p:cNvGrpSpPr/>
        <p:nvPr/>
      </p:nvGrpSpPr>
      <p:grpSpPr>
        <a:xfrm>
          <a:off x="0" y="0"/>
          <a:ext cx="0" cy="0"/>
          <a:chOff x="0" y="0"/>
          <a:chExt cx="0" cy="0"/>
        </a:xfrm>
      </p:grpSpPr>
      <p:sp>
        <p:nvSpPr>
          <p:cNvPr id="398" name="Google Shape;398;p82"/>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16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16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1600"/>
              </a:spcBef>
              <a:spcAft>
                <a:spcPts val="16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99" name="Google Shape;399;p82"/>
          <p:cNvSpPr/>
          <p:nvPr/>
        </p:nvSpPr>
        <p:spPr>
          <a:xfrm>
            <a:off x="628650" y="6615953"/>
            <a:ext cx="3477300" cy="242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8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sic" type="obj">
  <p:cSld name="OBJECT">
    <p:spTree>
      <p:nvGrpSpPr>
        <p:cNvPr id="1" name="Shape 426"/>
        <p:cNvGrpSpPr/>
        <p:nvPr/>
      </p:nvGrpSpPr>
      <p:grpSpPr>
        <a:xfrm>
          <a:off x="0" y="0"/>
          <a:ext cx="0" cy="0"/>
          <a:chOff x="0" y="0"/>
          <a:chExt cx="0" cy="0"/>
        </a:xfrm>
      </p:grpSpPr>
      <p:sp>
        <p:nvSpPr>
          <p:cNvPr id="427" name="Google Shape;427;p84"/>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rtl="0">
              <a:lnSpc>
                <a:spcPct val="100000"/>
              </a:lnSpc>
              <a:spcBef>
                <a:spcPts val="0"/>
              </a:spcBef>
              <a:spcAft>
                <a:spcPts val="0"/>
              </a:spcAft>
              <a:buClr>
                <a:srgbClr val="0099D8"/>
              </a:buClr>
              <a:buSzPts val="4000"/>
              <a:buFont typeface="Arial"/>
              <a:buNone/>
              <a:defRPr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28" name="Google Shape;428;p84"/>
          <p:cNvSpPr txBox="1">
            <a:spLocks noGrp="1"/>
          </p:cNvSpPr>
          <p:nvPr>
            <p:ph type="body" idx="1"/>
          </p:nvPr>
        </p:nvSpPr>
        <p:spPr>
          <a:xfrm>
            <a:off x="639825" y="1501700"/>
            <a:ext cx="8357400" cy="4899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SzPts val="2800"/>
              <a:buFont typeface="Arial"/>
              <a:buChar char="•"/>
              <a:defRPr sz="2800" b="0" i="0" u="none" strike="noStrike" cap="none">
                <a:latin typeface="Arial"/>
                <a:ea typeface="Arial"/>
                <a:cs typeface="Arial"/>
                <a:sym typeface="Arial"/>
              </a:defRPr>
            </a:lvl1pPr>
            <a:lvl2pPr marL="914400" marR="0" lvl="1" indent="-330200" algn="l" rtl="0">
              <a:lnSpc>
                <a:spcPct val="100000"/>
              </a:lnSpc>
              <a:spcBef>
                <a:spcPts val="0"/>
              </a:spcBef>
              <a:spcAft>
                <a:spcPts val="0"/>
              </a:spcAft>
              <a:buSzPts val="1600"/>
              <a:buFont typeface="Arial"/>
              <a:buChar char="○"/>
              <a:defRPr sz="2400" b="0" i="0" u="none" strike="noStrike" cap="none">
                <a:latin typeface="Arial"/>
                <a:ea typeface="Arial"/>
                <a:cs typeface="Arial"/>
                <a:sym typeface="Arial"/>
              </a:defRPr>
            </a:lvl2pPr>
            <a:lvl3pPr marL="1371600" marR="0" lvl="2" indent="-355600" algn="l" rtl="0">
              <a:lnSpc>
                <a:spcPct val="100000"/>
              </a:lnSpc>
              <a:spcBef>
                <a:spcPts val="0"/>
              </a:spcBef>
              <a:spcAft>
                <a:spcPts val="0"/>
              </a:spcAft>
              <a:buSzPts val="2000"/>
              <a:buFont typeface="Arial"/>
              <a:buChar char="•"/>
              <a:defRPr sz="2000" b="0" i="0" u="none" strike="noStrike" cap="none">
                <a:latin typeface="Arial"/>
                <a:ea typeface="Arial"/>
                <a:cs typeface="Arial"/>
                <a:sym typeface="Arial"/>
              </a:defRPr>
            </a:lvl3pPr>
            <a:lvl4pPr marL="1828800" marR="0" lvl="3" indent="-355600" algn="l" rtl="0">
              <a:lnSpc>
                <a:spcPct val="100000"/>
              </a:lnSpc>
              <a:spcBef>
                <a:spcPts val="0"/>
              </a:spcBef>
              <a:spcAft>
                <a:spcPts val="0"/>
              </a:spcAft>
              <a:buSzPts val="2000"/>
              <a:buChar char="•"/>
              <a:defRPr i="0" u="none" strike="noStrike" cap="none"/>
            </a:lvl4pPr>
            <a:lvl5pPr marL="2286000" marR="0" lvl="4" indent="-342900" algn="l" rtl="0">
              <a:lnSpc>
                <a:spcPct val="100000"/>
              </a:lnSpc>
              <a:spcBef>
                <a:spcPts val="0"/>
              </a:spcBef>
              <a:spcAft>
                <a:spcPts val="0"/>
              </a:spcAft>
              <a:buSzPts val="1800"/>
              <a:buChar char="•"/>
              <a:defRPr i="0" u="none" strike="noStrike" cap="none"/>
            </a:lvl5pPr>
            <a:lvl6pPr marL="2743200" marR="0" lvl="5" indent="-342900" algn="l" rtl="0">
              <a:lnSpc>
                <a:spcPct val="100000"/>
              </a:lnSpc>
              <a:spcBef>
                <a:spcPts val="0"/>
              </a:spcBef>
              <a:spcAft>
                <a:spcPts val="0"/>
              </a:spcAft>
              <a:buSzPts val="1800"/>
              <a:buChar char="•"/>
              <a:defRPr i="0" u="none" strike="noStrike" cap="none"/>
            </a:lvl6pPr>
            <a:lvl7pPr marL="3200400" marR="0" lvl="6" indent="-342900" algn="l" rtl="0">
              <a:lnSpc>
                <a:spcPct val="100000"/>
              </a:lnSpc>
              <a:spcBef>
                <a:spcPts val="0"/>
              </a:spcBef>
              <a:spcAft>
                <a:spcPts val="0"/>
              </a:spcAft>
              <a:buSzPts val="1800"/>
              <a:buChar char="•"/>
              <a:defRPr i="0" u="none" strike="noStrike" cap="none"/>
            </a:lvl7pPr>
            <a:lvl8pPr marL="3657600" marR="0" lvl="7" indent="-342900" algn="l" rtl="0">
              <a:lnSpc>
                <a:spcPct val="100000"/>
              </a:lnSpc>
              <a:spcBef>
                <a:spcPts val="0"/>
              </a:spcBef>
              <a:spcAft>
                <a:spcPts val="0"/>
              </a:spcAft>
              <a:buSzPts val="1800"/>
              <a:buChar char="•"/>
              <a:defRPr i="0" u="none" strike="noStrike" cap="none"/>
            </a:lvl8pPr>
            <a:lvl9pPr marL="4114800" marR="0" lvl="8" indent="-342900" algn="l" rtl="0">
              <a:lnSpc>
                <a:spcPct val="100000"/>
              </a:lnSpc>
              <a:spcBef>
                <a:spcPts val="0"/>
              </a:spcBef>
              <a:spcAft>
                <a:spcPts val="0"/>
              </a:spcAft>
              <a:buSzPts val="1800"/>
              <a:buChar char="•"/>
              <a:defRPr i="0" u="none" strike="noStrike" cap="none"/>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Column, Small Pic">
  <p:cSld name="2 Column, Small Pic">
    <p:spTree>
      <p:nvGrpSpPr>
        <p:cNvPr id="1" name="Shape 429"/>
        <p:cNvGrpSpPr/>
        <p:nvPr/>
      </p:nvGrpSpPr>
      <p:grpSpPr>
        <a:xfrm>
          <a:off x="0" y="0"/>
          <a:ext cx="0" cy="0"/>
          <a:chOff x="0" y="0"/>
          <a:chExt cx="0" cy="0"/>
        </a:xfrm>
      </p:grpSpPr>
      <p:sp>
        <p:nvSpPr>
          <p:cNvPr id="430" name="Google Shape;430;p85"/>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31" name="Google Shape;431;p85"/>
          <p:cNvSpPr>
            <a:spLocks noGrp="1"/>
          </p:cNvSpPr>
          <p:nvPr>
            <p:ph type="pic" idx="2"/>
          </p:nvPr>
        </p:nvSpPr>
        <p:spPr>
          <a:xfrm>
            <a:off x="4953000" y="1219200"/>
            <a:ext cx="3733800" cy="1981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2" name="Google Shape;432;p85"/>
          <p:cNvSpPr txBox="1">
            <a:spLocks noGrp="1"/>
          </p:cNvSpPr>
          <p:nvPr>
            <p:ph type="body" idx="1"/>
          </p:nvPr>
        </p:nvSpPr>
        <p:spPr>
          <a:xfrm>
            <a:off x="752887" y="1219200"/>
            <a:ext cx="37428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3" name="Google Shape;433;p85"/>
          <p:cNvSpPr txBox="1">
            <a:spLocks noGrp="1"/>
          </p:cNvSpPr>
          <p:nvPr>
            <p:ph type="body" idx="3"/>
          </p:nvPr>
        </p:nvSpPr>
        <p:spPr>
          <a:xfrm>
            <a:off x="4953000" y="3429000"/>
            <a:ext cx="3742800" cy="2743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 Column, Tall Pic Right">
  <p:cSld name="1 Column, Tall Pic Right">
    <p:spTree>
      <p:nvGrpSpPr>
        <p:cNvPr id="1" name="Shape 434"/>
        <p:cNvGrpSpPr/>
        <p:nvPr/>
      </p:nvGrpSpPr>
      <p:grpSpPr>
        <a:xfrm>
          <a:off x="0" y="0"/>
          <a:ext cx="0" cy="0"/>
          <a:chOff x="0" y="0"/>
          <a:chExt cx="0" cy="0"/>
        </a:xfrm>
      </p:grpSpPr>
      <p:sp>
        <p:nvSpPr>
          <p:cNvPr id="435" name="Google Shape;435;p86"/>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36" name="Google Shape;436;p86"/>
          <p:cNvSpPr>
            <a:spLocks noGrp="1"/>
          </p:cNvSpPr>
          <p:nvPr>
            <p:ph type="pic" idx="2"/>
          </p:nvPr>
        </p:nvSpPr>
        <p:spPr>
          <a:xfrm>
            <a:off x="6096000" y="1219200"/>
            <a:ext cx="2590800" cy="49530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7" name="Google Shape;437;p86"/>
          <p:cNvSpPr txBox="1">
            <a:spLocks noGrp="1"/>
          </p:cNvSpPr>
          <p:nvPr>
            <p:ph type="body" idx="1"/>
          </p:nvPr>
        </p:nvSpPr>
        <p:spPr>
          <a:xfrm>
            <a:off x="752887" y="1219200"/>
            <a:ext cx="51906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 Column, Tall Pic Left">
  <p:cSld name="1 Column, Tall Pic Left">
    <p:spTree>
      <p:nvGrpSpPr>
        <p:cNvPr id="1" name="Shape 438"/>
        <p:cNvGrpSpPr/>
        <p:nvPr/>
      </p:nvGrpSpPr>
      <p:grpSpPr>
        <a:xfrm>
          <a:off x="0" y="0"/>
          <a:ext cx="0" cy="0"/>
          <a:chOff x="0" y="0"/>
          <a:chExt cx="0" cy="0"/>
        </a:xfrm>
      </p:grpSpPr>
      <p:sp>
        <p:nvSpPr>
          <p:cNvPr id="439" name="Google Shape;439;p87"/>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40" name="Google Shape;440;p87"/>
          <p:cNvSpPr>
            <a:spLocks noGrp="1"/>
          </p:cNvSpPr>
          <p:nvPr>
            <p:ph type="pic" idx="2"/>
          </p:nvPr>
        </p:nvSpPr>
        <p:spPr>
          <a:xfrm>
            <a:off x="762000" y="1219200"/>
            <a:ext cx="2590800" cy="49530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1" name="Google Shape;441;p87"/>
          <p:cNvSpPr txBox="1">
            <a:spLocks noGrp="1"/>
          </p:cNvSpPr>
          <p:nvPr>
            <p:ph type="body" idx="1"/>
          </p:nvPr>
        </p:nvSpPr>
        <p:spPr>
          <a:xfrm>
            <a:off x="3505200" y="1219200"/>
            <a:ext cx="51906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 Column, Wide Pic Top">
  <p:cSld name="1 Column, Wide Pic Top">
    <p:spTree>
      <p:nvGrpSpPr>
        <p:cNvPr id="1" name="Shape 442"/>
        <p:cNvGrpSpPr/>
        <p:nvPr/>
      </p:nvGrpSpPr>
      <p:grpSpPr>
        <a:xfrm>
          <a:off x="0" y="0"/>
          <a:ext cx="0" cy="0"/>
          <a:chOff x="0" y="0"/>
          <a:chExt cx="0" cy="0"/>
        </a:xfrm>
      </p:grpSpPr>
      <p:sp>
        <p:nvSpPr>
          <p:cNvPr id="443" name="Google Shape;443;p88"/>
          <p:cNvSpPr>
            <a:spLocks noGrp="1"/>
          </p:cNvSpPr>
          <p:nvPr>
            <p:ph type="pic" idx="2"/>
          </p:nvPr>
        </p:nvSpPr>
        <p:spPr>
          <a:xfrm>
            <a:off x="762000" y="1219200"/>
            <a:ext cx="7921800" cy="17526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4" name="Google Shape;444;p88"/>
          <p:cNvSpPr txBox="1">
            <a:spLocks noGrp="1"/>
          </p:cNvSpPr>
          <p:nvPr>
            <p:ph type="body" idx="1"/>
          </p:nvPr>
        </p:nvSpPr>
        <p:spPr>
          <a:xfrm>
            <a:off x="752887" y="3124200"/>
            <a:ext cx="7933800" cy="3048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5" name="Google Shape;445;p88"/>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 Column, Wide Pic Bottom">
  <p:cSld name="1 Column, Wide Pic Bottom">
    <p:spTree>
      <p:nvGrpSpPr>
        <p:cNvPr id="1" name="Shape 446"/>
        <p:cNvGrpSpPr/>
        <p:nvPr/>
      </p:nvGrpSpPr>
      <p:grpSpPr>
        <a:xfrm>
          <a:off x="0" y="0"/>
          <a:ext cx="0" cy="0"/>
          <a:chOff x="0" y="0"/>
          <a:chExt cx="0" cy="0"/>
        </a:xfrm>
      </p:grpSpPr>
      <p:sp>
        <p:nvSpPr>
          <p:cNvPr id="447" name="Google Shape;447;p89"/>
          <p:cNvSpPr>
            <a:spLocks noGrp="1"/>
          </p:cNvSpPr>
          <p:nvPr>
            <p:ph type="pic" idx="2"/>
          </p:nvPr>
        </p:nvSpPr>
        <p:spPr>
          <a:xfrm>
            <a:off x="762000" y="4419600"/>
            <a:ext cx="7921800" cy="17526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8" name="Google Shape;448;p89"/>
          <p:cNvSpPr txBox="1">
            <a:spLocks noGrp="1"/>
          </p:cNvSpPr>
          <p:nvPr>
            <p:ph type="body" idx="1"/>
          </p:nvPr>
        </p:nvSpPr>
        <p:spPr>
          <a:xfrm>
            <a:off x="752887" y="1219200"/>
            <a:ext cx="7933800" cy="3048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89"/>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450"/>
        <p:cNvGrpSpPr/>
        <p:nvPr/>
      </p:nvGrpSpPr>
      <p:grpSpPr>
        <a:xfrm>
          <a:off x="0" y="0"/>
          <a:ext cx="0" cy="0"/>
          <a:chOff x="0" y="0"/>
          <a:chExt cx="0" cy="0"/>
        </a:xfrm>
      </p:grpSpPr>
      <p:sp>
        <p:nvSpPr>
          <p:cNvPr id="451" name="Google Shape;451;p90"/>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52" name="Google Shape;452;p90"/>
          <p:cNvSpPr txBox="1">
            <a:spLocks noGrp="1"/>
          </p:cNvSpPr>
          <p:nvPr>
            <p:ph type="body" idx="1"/>
          </p:nvPr>
        </p:nvSpPr>
        <p:spPr>
          <a:xfrm>
            <a:off x="762000" y="1219200"/>
            <a:ext cx="37428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3" name="Google Shape;453;p90"/>
          <p:cNvSpPr txBox="1">
            <a:spLocks noGrp="1"/>
          </p:cNvSpPr>
          <p:nvPr>
            <p:ph type="body" idx="2"/>
          </p:nvPr>
        </p:nvSpPr>
        <p:spPr>
          <a:xfrm>
            <a:off x="4953000" y="1219200"/>
            <a:ext cx="37428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 Column, 2 Pic">
  <p:cSld name="2 Column, 2 Pic">
    <p:spTree>
      <p:nvGrpSpPr>
        <p:cNvPr id="1" name="Shape 454"/>
        <p:cNvGrpSpPr/>
        <p:nvPr/>
      </p:nvGrpSpPr>
      <p:grpSpPr>
        <a:xfrm>
          <a:off x="0" y="0"/>
          <a:ext cx="0" cy="0"/>
          <a:chOff x="0" y="0"/>
          <a:chExt cx="0" cy="0"/>
        </a:xfrm>
      </p:grpSpPr>
      <p:sp>
        <p:nvSpPr>
          <p:cNvPr id="455" name="Google Shape;455;p91"/>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56" name="Google Shape;456;p91"/>
          <p:cNvSpPr>
            <a:spLocks noGrp="1"/>
          </p:cNvSpPr>
          <p:nvPr>
            <p:ph type="pic" idx="2"/>
          </p:nvPr>
        </p:nvSpPr>
        <p:spPr>
          <a:xfrm>
            <a:off x="762000" y="1219200"/>
            <a:ext cx="3733800" cy="1600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91"/>
          <p:cNvSpPr>
            <a:spLocks noGrp="1"/>
          </p:cNvSpPr>
          <p:nvPr>
            <p:ph type="pic" idx="3"/>
          </p:nvPr>
        </p:nvSpPr>
        <p:spPr>
          <a:xfrm>
            <a:off x="4953000" y="1219200"/>
            <a:ext cx="3733800" cy="1600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91"/>
          <p:cNvSpPr txBox="1">
            <a:spLocks noGrp="1"/>
          </p:cNvSpPr>
          <p:nvPr>
            <p:ph type="body" idx="1"/>
          </p:nvPr>
        </p:nvSpPr>
        <p:spPr>
          <a:xfrm>
            <a:off x="752887" y="3048000"/>
            <a:ext cx="3742800" cy="3124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Google Shape;459;p91"/>
          <p:cNvSpPr txBox="1">
            <a:spLocks noGrp="1"/>
          </p:cNvSpPr>
          <p:nvPr>
            <p:ph type="body" idx="4"/>
          </p:nvPr>
        </p:nvSpPr>
        <p:spPr>
          <a:xfrm>
            <a:off x="4953000" y="3048000"/>
            <a:ext cx="3742800" cy="3124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460"/>
        <p:cNvGrpSpPr/>
        <p:nvPr/>
      </p:nvGrpSpPr>
      <p:grpSpPr>
        <a:xfrm>
          <a:off x="0" y="0"/>
          <a:ext cx="0" cy="0"/>
          <a:chOff x="0" y="0"/>
          <a:chExt cx="0" cy="0"/>
        </a:xfrm>
      </p:grpSpPr>
      <p:sp>
        <p:nvSpPr>
          <p:cNvPr id="461" name="Google Shape;461;p92"/>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62" name="Google Shape;462;p92"/>
          <p:cNvSpPr txBox="1">
            <a:spLocks noGrp="1"/>
          </p:cNvSpPr>
          <p:nvPr>
            <p:ph type="body" idx="1"/>
          </p:nvPr>
        </p:nvSpPr>
        <p:spPr>
          <a:xfrm>
            <a:off x="752887" y="1219200"/>
            <a:ext cx="24474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3" name="Google Shape;463;p92"/>
          <p:cNvSpPr txBox="1">
            <a:spLocks noGrp="1"/>
          </p:cNvSpPr>
          <p:nvPr>
            <p:ph type="body" idx="2"/>
          </p:nvPr>
        </p:nvSpPr>
        <p:spPr>
          <a:xfrm>
            <a:off x="6248400" y="1219200"/>
            <a:ext cx="24474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92"/>
          <p:cNvSpPr txBox="1">
            <a:spLocks noGrp="1"/>
          </p:cNvSpPr>
          <p:nvPr>
            <p:ph type="body" idx="3"/>
          </p:nvPr>
        </p:nvSpPr>
        <p:spPr>
          <a:xfrm>
            <a:off x="3500644" y="1219200"/>
            <a:ext cx="2447400" cy="4953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 Column, 3 Pic">
  <p:cSld name="3 Column, 3 Pic">
    <p:spTree>
      <p:nvGrpSpPr>
        <p:cNvPr id="1" name="Shape 465"/>
        <p:cNvGrpSpPr/>
        <p:nvPr/>
      </p:nvGrpSpPr>
      <p:grpSpPr>
        <a:xfrm>
          <a:off x="0" y="0"/>
          <a:ext cx="0" cy="0"/>
          <a:chOff x="0" y="0"/>
          <a:chExt cx="0" cy="0"/>
        </a:xfrm>
      </p:grpSpPr>
      <p:sp>
        <p:nvSpPr>
          <p:cNvPr id="466" name="Google Shape;466;p93"/>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67" name="Google Shape;467;p93"/>
          <p:cNvSpPr>
            <a:spLocks noGrp="1"/>
          </p:cNvSpPr>
          <p:nvPr>
            <p:ph type="pic" idx="2"/>
          </p:nvPr>
        </p:nvSpPr>
        <p:spPr>
          <a:xfrm>
            <a:off x="762000" y="1219200"/>
            <a:ext cx="2435400" cy="1600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Google Shape;468;p93"/>
          <p:cNvSpPr>
            <a:spLocks noGrp="1"/>
          </p:cNvSpPr>
          <p:nvPr>
            <p:ph type="pic" idx="3"/>
          </p:nvPr>
        </p:nvSpPr>
        <p:spPr>
          <a:xfrm>
            <a:off x="3508162" y="1219200"/>
            <a:ext cx="2435400" cy="1600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9" name="Google Shape;469;p93"/>
          <p:cNvSpPr>
            <a:spLocks noGrp="1"/>
          </p:cNvSpPr>
          <p:nvPr>
            <p:ph type="pic" idx="4"/>
          </p:nvPr>
        </p:nvSpPr>
        <p:spPr>
          <a:xfrm>
            <a:off x="6251362" y="1219200"/>
            <a:ext cx="2435400" cy="16002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0" name="Google Shape;470;p93"/>
          <p:cNvSpPr txBox="1">
            <a:spLocks noGrp="1"/>
          </p:cNvSpPr>
          <p:nvPr>
            <p:ph type="body" idx="1"/>
          </p:nvPr>
        </p:nvSpPr>
        <p:spPr>
          <a:xfrm>
            <a:off x="752887" y="3048000"/>
            <a:ext cx="2447400" cy="3124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1" name="Google Shape;471;p93"/>
          <p:cNvSpPr txBox="1">
            <a:spLocks noGrp="1"/>
          </p:cNvSpPr>
          <p:nvPr>
            <p:ph type="body" idx="5"/>
          </p:nvPr>
        </p:nvSpPr>
        <p:spPr>
          <a:xfrm>
            <a:off x="6248400" y="3048000"/>
            <a:ext cx="2447400" cy="3124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Google Shape;472;p93"/>
          <p:cNvSpPr txBox="1">
            <a:spLocks noGrp="1"/>
          </p:cNvSpPr>
          <p:nvPr>
            <p:ph type="body" idx="6"/>
          </p:nvPr>
        </p:nvSpPr>
        <p:spPr>
          <a:xfrm>
            <a:off x="3500644" y="3048000"/>
            <a:ext cx="2447400" cy="31242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1pPr>
            <a:lvl2pPr marL="914400" marR="0" lvl="1" indent="-3810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2pPr>
            <a:lvl3pPr marL="1371600" marR="0" lvl="2" indent="-3556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3pPr>
            <a:lvl4pPr marL="1828800" marR="0" lvl="3" indent="-3429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4pPr>
            <a:lvl5pPr marL="2286000" marR="0" lvl="4"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Arial"/>
                <a:ea typeface="Arial"/>
                <a:cs typeface="Arial"/>
                <a:sym typeface="Arial"/>
              </a:defRPr>
            </a:lvl5pPr>
            <a:lvl6pPr marL="2743200" marR="0" lvl="5" indent="-3302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 Lg Pic">
  <p:cSld name="1 Lg Pic">
    <p:spTree>
      <p:nvGrpSpPr>
        <p:cNvPr id="1" name="Shape 473"/>
        <p:cNvGrpSpPr/>
        <p:nvPr/>
      </p:nvGrpSpPr>
      <p:grpSpPr>
        <a:xfrm>
          <a:off x="0" y="0"/>
          <a:ext cx="0" cy="0"/>
          <a:chOff x="0" y="0"/>
          <a:chExt cx="0" cy="0"/>
        </a:xfrm>
      </p:grpSpPr>
      <p:sp>
        <p:nvSpPr>
          <p:cNvPr id="474" name="Google Shape;474;p94"/>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0099D8"/>
              </a:buClr>
              <a:buSzPts val="3600"/>
              <a:buFont typeface="Arial"/>
              <a:buNone/>
              <a:defRPr sz="3200" b="1" i="0" u="none" strike="noStrike" cap="none">
                <a:solidFill>
                  <a:srgbClr val="0099D8"/>
                </a:solidFill>
                <a:latin typeface="Arial"/>
                <a:ea typeface="Arial"/>
                <a:cs typeface="Arial"/>
                <a:sym typeface="Arial"/>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475" name="Google Shape;475;p94"/>
          <p:cNvSpPr>
            <a:spLocks noGrp="1"/>
          </p:cNvSpPr>
          <p:nvPr>
            <p:ph type="pic" idx="2"/>
          </p:nvPr>
        </p:nvSpPr>
        <p:spPr>
          <a:xfrm>
            <a:off x="762000" y="1219200"/>
            <a:ext cx="7924800" cy="4953000"/>
          </a:xfrm>
          <a:prstGeom prst="rect">
            <a:avLst/>
          </a:prstGeom>
          <a:solidFill>
            <a:srgbClr val="F2F2F2"/>
          </a:solidFill>
          <a:ln>
            <a:noFill/>
          </a:ln>
        </p:spPr>
        <p:txBody>
          <a:bodyPr spcFirstLastPara="1" wrap="square" lIns="91425" tIns="91425" rIns="91425" bIns="91425" anchor="ctr" anchorCtr="0"/>
          <a:lstStyle>
            <a:lvl1pPr marL="0" marR="0" lvl="0" indent="0" algn="ctr" rtl="0">
              <a:lnSpc>
                <a:spcPct val="100000"/>
              </a:lnSpc>
              <a:spcBef>
                <a:spcPts val="400"/>
              </a:spcBef>
              <a:spcAft>
                <a:spcPts val="0"/>
              </a:spcAft>
              <a:buClr>
                <a:srgbClr val="7F7F7F"/>
              </a:buClr>
              <a:buSzPts val="1400"/>
              <a:buFont typeface="Arial"/>
              <a:buNone/>
              <a:defRPr sz="2000" b="0" i="0" u="none" strike="noStrike" cap="none">
                <a:solidFill>
                  <a:srgbClr val="7F7F7F"/>
                </a:solidFill>
                <a:latin typeface="Arial"/>
                <a:ea typeface="Arial"/>
                <a:cs typeface="Arial"/>
                <a:sym typeface="Arial"/>
              </a:defRPr>
            </a:lvl1pPr>
            <a:lvl2pPr marL="914400" marR="0" lvl="1" indent="-279400" algn="l" rtl="0">
              <a:lnSpc>
                <a:spcPct val="100000"/>
              </a:lnSpc>
              <a:spcBef>
                <a:spcPts val="560"/>
              </a:spcBef>
              <a:spcAft>
                <a:spcPts val="0"/>
              </a:spcAft>
              <a:buClr>
                <a:srgbClr val="07336F"/>
              </a:buClr>
              <a:buSzPts val="2800"/>
              <a:buFont typeface="Arial"/>
              <a:buChar char="•"/>
              <a:defRPr sz="2800" b="0" i="0" u="none" strike="noStrike" cap="none">
                <a:solidFill>
                  <a:srgbClr val="07336F"/>
                </a:solidFill>
                <a:latin typeface="Arial"/>
                <a:ea typeface="Arial"/>
                <a:cs typeface="Arial"/>
                <a:sym typeface="Arial"/>
              </a:defRPr>
            </a:lvl2pPr>
            <a:lvl3pPr marL="1257300" marR="0" lvl="2" indent="-190500" algn="l" rtl="0">
              <a:lnSpc>
                <a:spcPct val="100000"/>
              </a:lnSpc>
              <a:spcBef>
                <a:spcPts val="480"/>
              </a:spcBef>
              <a:spcAft>
                <a:spcPts val="0"/>
              </a:spcAft>
              <a:buClr>
                <a:srgbClr val="07336F"/>
              </a:buClr>
              <a:buSzPts val="2400"/>
              <a:buFont typeface="Arial"/>
              <a:buChar char="•"/>
              <a:defRPr sz="2400" b="0" i="0" u="none" strike="noStrike" cap="none">
                <a:solidFill>
                  <a:srgbClr val="07336F"/>
                </a:solidFill>
                <a:latin typeface="Arial"/>
                <a:ea typeface="Arial"/>
                <a:cs typeface="Arial"/>
                <a:sym typeface="Arial"/>
              </a:defRPr>
            </a:lvl3pPr>
            <a:lvl4pPr marL="1714500" marR="0" lvl="3" indent="-215900" algn="l" rtl="0">
              <a:lnSpc>
                <a:spcPct val="100000"/>
              </a:lnSpc>
              <a:spcBef>
                <a:spcPts val="400"/>
              </a:spcBef>
              <a:spcAft>
                <a:spcPts val="0"/>
              </a:spcAft>
              <a:buClr>
                <a:srgbClr val="07336F"/>
              </a:buClr>
              <a:buSzPts val="2000"/>
              <a:buFont typeface="Arial"/>
              <a:buChar char="•"/>
              <a:defRPr sz="2000" b="0" i="0" u="none" strike="noStrike" cap="none">
                <a:solidFill>
                  <a:srgbClr val="07336F"/>
                </a:solidFill>
                <a:latin typeface="Arial"/>
                <a:ea typeface="Arial"/>
                <a:cs typeface="Arial"/>
                <a:sym typeface="Arial"/>
              </a:defRPr>
            </a:lvl4pPr>
            <a:lvl5pPr marL="2171700" marR="0" lvl="4" indent="-228600" algn="l" rtl="0">
              <a:lnSpc>
                <a:spcPct val="100000"/>
              </a:lnSpc>
              <a:spcBef>
                <a:spcPts val="360"/>
              </a:spcBef>
              <a:spcAft>
                <a:spcPts val="0"/>
              </a:spcAft>
              <a:buClr>
                <a:srgbClr val="07336F"/>
              </a:buClr>
              <a:buSzPts val="1800"/>
              <a:buFont typeface="Arial"/>
              <a:buChar char="•"/>
              <a:defRPr sz="1800" b="0" i="0" u="none" strike="noStrike" cap="none">
                <a:solidFill>
                  <a:srgbClr val="07336F"/>
                </a:solidFill>
                <a:latin typeface="Arial"/>
                <a:ea typeface="Arial"/>
                <a:cs typeface="Arial"/>
                <a:sym typeface="Arial"/>
              </a:defRPr>
            </a:lvl5pPr>
            <a:lvl6pPr marL="2514600" marR="0" lvl="5" indent="-127000" algn="l" rtl="0">
              <a:lnSpc>
                <a:spcPct val="100000"/>
              </a:lnSpc>
              <a:spcBef>
                <a:spcPts val="320"/>
              </a:spcBef>
              <a:spcAft>
                <a:spcPts val="0"/>
              </a:spcAft>
              <a:buClr>
                <a:srgbClr val="07336F"/>
              </a:buClr>
              <a:buSzPts val="1600"/>
              <a:buFont typeface="Arial"/>
              <a:buChar char="•"/>
              <a:defRPr sz="1600" b="0" i="0" u="none" strike="noStrike" cap="none">
                <a:solidFill>
                  <a:srgbClr val="07336F"/>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6"/>
        <p:cNvGrpSpPr/>
        <p:nvPr/>
      </p:nvGrpSpPr>
      <p:grpSpPr>
        <a:xfrm>
          <a:off x="0" y="0"/>
          <a:ext cx="0" cy="0"/>
          <a:chOff x="0" y="0"/>
          <a:chExt cx="0" cy="0"/>
        </a:xfrm>
      </p:grpSpPr>
      <p:sp>
        <p:nvSpPr>
          <p:cNvPr id="477" name="Google Shape;477;p95"/>
          <p:cNvSpPr/>
          <p:nvPr/>
        </p:nvSpPr>
        <p:spPr>
          <a:xfrm flipH="1">
            <a:off x="8246400" y="5661233"/>
            <a:ext cx="897600" cy="1196700"/>
          </a:xfrm>
          <a:prstGeom prst="rtTriangl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95"/>
          <p:cNvSpPr/>
          <p:nvPr/>
        </p:nvSpPr>
        <p:spPr>
          <a:xfrm flipH="1">
            <a:off x="8246400" y="5661167"/>
            <a:ext cx="897600" cy="1196700"/>
          </a:xfrm>
          <a:prstGeom prst="round1Rect">
            <a:avLst>
              <a:gd name="adj" fmla="val 16667"/>
            </a:avLst>
          </a:prstGeom>
          <a:solidFill>
            <a:schemeClr val="lt1">
              <a:alpha val="6706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95"/>
          <p:cNvSpPr txBox="1">
            <a:spLocks noGrp="1"/>
          </p:cNvSpPr>
          <p:nvPr>
            <p:ph type="ctrTitle"/>
          </p:nvPr>
        </p:nvSpPr>
        <p:spPr>
          <a:xfrm>
            <a:off x="390525" y="2425700"/>
            <a:ext cx="82221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Roboto"/>
              <a:buNone/>
              <a:defRPr sz="4800" b="0" i="0" u="none" strike="noStrike" cap="none">
                <a:solidFill>
                  <a:schemeClr val="lt1"/>
                </a:solidFill>
                <a:latin typeface="Roboto"/>
                <a:ea typeface="Roboto"/>
                <a:cs typeface="Roboto"/>
                <a:sym typeface="Roboto"/>
              </a:defRPr>
            </a:lvl1pPr>
            <a:lvl2pPr lvl="1"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2pPr>
            <a:lvl3pPr lvl="2"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3pPr>
            <a:lvl4pPr lvl="3"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4pPr>
            <a:lvl5pPr lvl="4"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5pPr>
            <a:lvl6pPr lvl="5"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6pPr>
            <a:lvl7pPr lvl="6"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7pPr>
            <a:lvl8pPr lvl="7"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8pPr>
            <a:lvl9pPr lvl="8" rtl="0">
              <a:spcBef>
                <a:spcPts val="0"/>
              </a:spcBef>
              <a:spcAft>
                <a:spcPts val="0"/>
              </a:spcAft>
              <a:buClr>
                <a:schemeClr val="lt1"/>
              </a:buClr>
              <a:buSzPts val="4800"/>
              <a:buFont typeface="Roboto"/>
              <a:buNone/>
              <a:defRPr sz="4800">
                <a:solidFill>
                  <a:schemeClr val="lt1"/>
                </a:solidFill>
                <a:latin typeface="Roboto"/>
                <a:ea typeface="Roboto"/>
                <a:cs typeface="Roboto"/>
                <a:sym typeface="Roboto"/>
              </a:defRPr>
            </a:lvl9pPr>
          </a:lstStyle>
          <a:p>
            <a:endParaRPr/>
          </a:p>
        </p:txBody>
      </p:sp>
      <p:sp>
        <p:nvSpPr>
          <p:cNvPr id="480" name="Google Shape;480;p95"/>
          <p:cNvSpPr txBox="1">
            <a:spLocks noGrp="1"/>
          </p:cNvSpPr>
          <p:nvPr>
            <p:ph type="subTitle" idx="1"/>
          </p:nvPr>
        </p:nvSpPr>
        <p:spPr>
          <a:xfrm>
            <a:off x="390525" y="3718840"/>
            <a:ext cx="8222100" cy="57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9pPr>
          </a:lstStyle>
          <a:p>
            <a:endParaRPr/>
          </a:p>
        </p:txBody>
      </p:sp>
      <p:sp>
        <p:nvSpPr>
          <p:cNvPr id="481" name="Google Shape;481;p95"/>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p:nvPr/>
        </p:nvSpPr>
        <p:spPr>
          <a:xfrm rot="10800000" flipH="1">
            <a:off x="0" y="-100"/>
            <a:ext cx="9144000" cy="62613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0"/>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0"/>
          <p:cNvSpPr txBox="1">
            <a:spLocks noGrp="1"/>
          </p:cNvSpPr>
          <p:nvPr>
            <p:ph type="body" idx="1"/>
          </p:nvPr>
        </p:nvSpPr>
        <p:spPr>
          <a:xfrm>
            <a:off x="57150" y="6262433"/>
            <a:ext cx="8382000" cy="595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200"/>
              <a:buFont typeface="Roboto"/>
              <a:buNone/>
              <a:defRPr sz="1200" b="0" i="0" u="none" strike="noStrike" cap="none">
                <a:solidFill>
                  <a:schemeClr val="lt1"/>
                </a:solidFill>
                <a:latin typeface="Roboto"/>
                <a:ea typeface="Roboto"/>
                <a:cs typeface="Roboto"/>
                <a:sym typeface="Roboto"/>
              </a:defRPr>
            </a:lvl1pPr>
            <a:lvl2pPr marL="914400" marR="0" lvl="1" indent="-317500" algn="l" rtl="0">
              <a:lnSpc>
                <a:spcPct val="115000"/>
              </a:lnSpc>
              <a:spcBef>
                <a:spcPts val="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53" name="Google Shape;53;p10"/>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2"/>
        <p:cNvGrpSpPr/>
        <p:nvPr/>
      </p:nvGrpSpPr>
      <p:grpSpPr>
        <a:xfrm>
          <a:off x="0" y="0"/>
          <a:ext cx="0" cy="0"/>
          <a:chOff x="0" y="0"/>
          <a:chExt cx="0" cy="0"/>
        </a:xfrm>
      </p:grpSpPr>
      <p:sp>
        <p:nvSpPr>
          <p:cNvPr id="483" name="Google Shape;483;p96"/>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6"/>
          <p:cNvSpPr/>
          <p:nvPr/>
        </p:nvSpPr>
        <p:spPr>
          <a:xfrm>
            <a:off x="0" y="2248000"/>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6"/>
          <p:cNvSpPr txBox="1">
            <a:spLocks noGrp="1"/>
          </p:cNvSpPr>
          <p:nvPr>
            <p:ph type="title"/>
          </p:nvPr>
        </p:nvSpPr>
        <p:spPr>
          <a:xfrm>
            <a:off x="471900" y="603967"/>
            <a:ext cx="8222100" cy="10236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6" name="Google Shape;486;p96"/>
          <p:cNvSpPr txBox="1">
            <a:spLocks noGrp="1"/>
          </p:cNvSpPr>
          <p:nvPr>
            <p:ph type="body" idx="1"/>
          </p:nvPr>
        </p:nvSpPr>
        <p:spPr>
          <a:xfrm>
            <a:off x="471900" y="2558767"/>
            <a:ext cx="8222100" cy="3613500"/>
          </a:xfrm>
          <a:prstGeom prst="rect">
            <a:avLst/>
          </a:prstGeom>
        </p:spPr>
        <p:txBody>
          <a:bodyPr spcFirstLastPara="1" wrap="square" lIns="91425" tIns="91425" rIns="91425" bIns="91425" anchor="t" anchorCtr="0"/>
          <a:lstStyle>
            <a:lvl1pPr marL="457200" lvl="0" indent="-406400" rtl="0">
              <a:spcBef>
                <a:spcPts val="0"/>
              </a:spcBef>
              <a:spcAft>
                <a:spcPts val="0"/>
              </a:spcAft>
              <a:buSzPts val="2800"/>
              <a:buChar char="•"/>
              <a:defRPr/>
            </a:lvl1pPr>
            <a:lvl2pPr marL="914400" lvl="1" indent="-330200" rtl="0">
              <a:spcBef>
                <a:spcPts val="0"/>
              </a:spcBef>
              <a:spcAft>
                <a:spcPts val="0"/>
              </a:spcAft>
              <a:buSzPts val="1600"/>
              <a:buChar char="○"/>
              <a:defRPr/>
            </a:lvl2pPr>
            <a:lvl3pPr marL="1371600" lvl="2" indent="-355600" rtl="0">
              <a:spcBef>
                <a:spcPts val="0"/>
              </a:spcBef>
              <a:spcAft>
                <a:spcPts val="0"/>
              </a:spcAft>
              <a:buSzPts val="2000"/>
              <a:buChar char="•"/>
              <a:defRPr/>
            </a:lvl3pPr>
            <a:lvl4pPr marL="1828800" lvl="3" indent="-355600" rtl="0">
              <a:spcBef>
                <a:spcPts val="0"/>
              </a:spcBef>
              <a:spcAft>
                <a:spcPts val="0"/>
              </a:spcAft>
              <a:buSzPts val="20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87" name="Google Shape;487;p9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lvl="0" rtl="0">
              <a:buNone/>
              <a:defRPr sz="1400">
                <a:solidFill>
                  <a:srgbClr val="000000"/>
                </a:solidFill>
              </a:defRPr>
            </a:lvl1pPr>
            <a:lvl2pPr lvl="1" rtl="0">
              <a:buNone/>
              <a:defRPr sz="1400">
                <a:solidFill>
                  <a:srgbClr val="000000"/>
                </a:solidFill>
              </a:defRPr>
            </a:lvl2pPr>
            <a:lvl3pPr lvl="2" rtl="0">
              <a:buNone/>
              <a:defRPr sz="1400">
                <a:solidFill>
                  <a:srgbClr val="000000"/>
                </a:solidFill>
              </a:defRPr>
            </a:lvl3pPr>
            <a:lvl4pPr lvl="3" rtl="0">
              <a:buNone/>
              <a:defRPr sz="1400">
                <a:solidFill>
                  <a:srgbClr val="000000"/>
                </a:solidFill>
              </a:defRPr>
            </a:lvl4pPr>
            <a:lvl5pPr lvl="4" rtl="0">
              <a:buNone/>
              <a:defRPr sz="1400">
                <a:solidFill>
                  <a:srgbClr val="000000"/>
                </a:solidFill>
              </a:defRPr>
            </a:lvl5pPr>
            <a:lvl6pPr lvl="5" rtl="0">
              <a:buNone/>
              <a:defRPr sz="1400">
                <a:solidFill>
                  <a:srgbClr val="000000"/>
                </a:solidFill>
              </a:defRPr>
            </a:lvl6pPr>
            <a:lvl7pPr lvl="6" rtl="0">
              <a:buNone/>
              <a:defRPr sz="1400">
                <a:solidFill>
                  <a:srgbClr val="000000"/>
                </a:solidFill>
              </a:defRPr>
            </a:lvl7pPr>
            <a:lvl8pPr lvl="7" rtl="0">
              <a:buNone/>
              <a:defRPr sz="1400">
                <a:solidFill>
                  <a:srgbClr val="000000"/>
                </a:solidFill>
              </a:defRPr>
            </a:lvl8pPr>
            <a:lvl9pPr lvl="8" rtl="0">
              <a:buNone/>
              <a:defRPr sz="14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8"/>
        <p:cNvGrpSpPr/>
        <p:nvPr/>
      </p:nvGrpSpPr>
      <p:grpSpPr>
        <a:xfrm>
          <a:off x="0" y="0"/>
          <a:ext cx="0" cy="0"/>
          <a:chOff x="0" y="0"/>
          <a:chExt cx="0" cy="0"/>
        </a:xfrm>
      </p:grpSpPr>
      <p:sp>
        <p:nvSpPr>
          <p:cNvPr id="489" name="Google Shape;489;p97"/>
          <p:cNvSpPr txBox="1">
            <a:spLocks noGrp="1"/>
          </p:cNvSpPr>
          <p:nvPr>
            <p:ph type="title"/>
          </p:nvPr>
        </p:nvSpPr>
        <p:spPr>
          <a:xfrm>
            <a:off x="460950" y="2753800"/>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lvl="1"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2pPr>
            <a:lvl3pPr lvl="2"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3pPr>
            <a:lvl4pPr lvl="3"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4pPr>
            <a:lvl5pPr lvl="4"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5pPr>
            <a:lvl6pPr lvl="5"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6pPr>
            <a:lvl7pPr lvl="6"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7pPr>
            <a:lvl8pPr lvl="7"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8pPr>
            <a:lvl9pPr lvl="8" rtl="0">
              <a:spcBef>
                <a:spcPts val="0"/>
              </a:spcBef>
              <a:spcAft>
                <a:spcPts val="0"/>
              </a:spcAft>
              <a:buClr>
                <a:schemeClr val="lt1"/>
              </a:buClr>
              <a:buSzPts val="4200"/>
              <a:buFont typeface="Roboto"/>
              <a:buNone/>
              <a:defRPr sz="4200">
                <a:solidFill>
                  <a:schemeClr val="lt1"/>
                </a:solidFill>
                <a:latin typeface="Roboto"/>
                <a:ea typeface="Roboto"/>
                <a:cs typeface="Roboto"/>
                <a:sym typeface="Roboto"/>
              </a:defRPr>
            </a:lvl9pPr>
          </a:lstStyle>
          <a:p>
            <a:endParaRPr/>
          </a:p>
        </p:txBody>
      </p:sp>
      <p:sp>
        <p:nvSpPr>
          <p:cNvPr id="490" name="Google Shape;490;p9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
    <p:spTree>
      <p:nvGrpSpPr>
        <p:cNvPr id="1" name="Shape 491"/>
        <p:cNvGrpSpPr/>
        <p:nvPr/>
      </p:nvGrpSpPr>
      <p:grpSpPr>
        <a:xfrm>
          <a:off x="0" y="0"/>
          <a:ext cx="0" cy="0"/>
          <a:chOff x="0" y="0"/>
          <a:chExt cx="0" cy="0"/>
        </a:xfrm>
      </p:grpSpPr>
      <p:sp>
        <p:nvSpPr>
          <p:cNvPr id="492" name="Google Shape;492;p98"/>
          <p:cNvSpPr/>
          <p:nvPr/>
        </p:nvSpPr>
        <p:spPr>
          <a:xfrm flipH="1">
            <a:off x="0" y="0"/>
            <a:ext cx="457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8"/>
          <p:cNvSpPr/>
          <p:nvPr/>
        </p:nvSpPr>
        <p:spPr>
          <a:xfrm rot="5400000">
            <a:off x="1089325" y="3375050"/>
            <a:ext cx="68571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8"/>
          <p:cNvSpPr txBox="1">
            <a:spLocks noGrp="1"/>
          </p:cNvSpPr>
          <p:nvPr>
            <p:ph type="title"/>
          </p:nvPr>
        </p:nvSpPr>
        <p:spPr>
          <a:xfrm>
            <a:off x="0" y="-100"/>
            <a:ext cx="4572000" cy="6858000"/>
          </a:xfrm>
          <a:prstGeom prst="rect">
            <a:avLst/>
          </a:prstGeom>
          <a:solidFill>
            <a:schemeClr val="dk1"/>
          </a:solidFill>
        </p:spPr>
        <p:txBody>
          <a:bodyPr spcFirstLastPara="1" wrap="square" lIns="91425" tIns="91425" rIns="91425" bIns="91425" anchor="ctr" anchorCtr="0"/>
          <a:lstStyle>
            <a:lvl1pPr lvl="0" algn="ctr" rtl="0">
              <a:spcBef>
                <a:spcPts val="0"/>
              </a:spcBef>
              <a:spcAft>
                <a:spcPts val="0"/>
              </a:spcAft>
              <a:buClr>
                <a:srgbClr val="FFFFFF"/>
              </a:buClr>
              <a:buSzPts val="4200"/>
              <a:buNone/>
              <a:defRPr sz="4200">
                <a:solidFill>
                  <a:srgbClr val="FFFFFF"/>
                </a:solidFill>
              </a:defRPr>
            </a:lvl1pPr>
            <a:lvl2pPr lvl="1" algn="ctr" rtl="0">
              <a:spcBef>
                <a:spcPts val="0"/>
              </a:spcBef>
              <a:spcAft>
                <a:spcPts val="0"/>
              </a:spcAft>
              <a:buClr>
                <a:srgbClr val="FFFFFF"/>
              </a:buClr>
              <a:buSzPts val="4200"/>
              <a:buNone/>
              <a:defRPr sz="4200">
                <a:solidFill>
                  <a:srgbClr val="FFFFFF"/>
                </a:solidFill>
              </a:defRPr>
            </a:lvl2pPr>
            <a:lvl3pPr lvl="2" algn="ctr" rtl="0">
              <a:spcBef>
                <a:spcPts val="0"/>
              </a:spcBef>
              <a:spcAft>
                <a:spcPts val="0"/>
              </a:spcAft>
              <a:buClr>
                <a:srgbClr val="FFFFFF"/>
              </a:buClr>
              <a:buSzPts val="4200"/>
              <a:buNone/>
              <a:defRPr sz="4200">
                <a:solidFill>
                  <a:srgbClr val="FFFFFF"/>
                </a:solidFill>
              </a:defRPr>
            </a:lvl3pPr>
            <a:lvl4pPr lvl="3" algn="ctr" rtl="0">
              <a:spcBef>
                <a:spcPts val="0"/>
              </a:spcBef>
              <a:spcAft>
                <a:spcPts val="0"/>
              </a:spcAft>
              <a:buClr>
                <a:srgbClr val="FFFFFF"/>
              </a:buClr>
              <a:buSzPts val="4200"/>
              <a:buNone/>
              <a:defRPr sz="4200">
                <a:solidFill>
                  <a:srgbClr val="FFFFFF"/>
                </a:solidFill>
              </a:defRPr>
            </a:lvl4pPr>
            <a:lvl5pPr lvl="4" algn="ctr" rtl="0">
              <a:spcBef>
                <a:spcPts val="0"/>
              </a:spcBef>
              <a:spcAft>
                <a:spcPts val="0"/>
              </a:spcAft>
              <a:buClr>
                <a:srgbClr val="FFFFFF"/>
              </a:buClr>
              <a:buSzPts val="4200"/>
              <a:buNone/>
              <a:defRPr sz="4200">
                <a:solidFill>
                  <a:srgbClr val="FFFFFF"/>
                </a:solidFill>
              </a:defRPr>
            </a:lvl5pPr>
            <a:lvl6pPr lvl="5" algn="ctr" rtl="0">
              <a:spcBef>
                <a:spcPts val="0"/>
              </a:spcBef>
              <a:spcAft>
                <a:spcPts val="0"/>
              </a:spcAft>
              <a:buClr>
                <a:srgbClr val="FFFFFF"/>
              </a:buClr>
              <a:buSzPts val="4200"/>
              <a:buNone/>
              <a:defRPr sz="4200">
                <a:solidFill>
                  <a:srgbClr val="FFFFFF"/>
                </a:solidFill>
              </a:defRPr>
            </a:lvl6pPr>
            <a:lvl7pPr lvl="6" algn="ctr" rtl="0">
              <a:spcBef>
                <a:spcPts val="0"/>
              </a:spcBef>
              <a:spcAft>
                <a:spcPts val="0"/>
              </a:spcAft>
              <a:buClr>
                <a:srgbClr val="FFFFFF"/>
              </a:buClr>
              <a:buSzPts val="4200"/>
              <a:buNone/>
              <a:defRPr sz="4200">
                <a:solidFill>
                  <a:srgbClr val="FFFFFF"/>
                </a:solidFill>
              </a:defRPr>
            </a:lvl7pPr>
            <a:lvl8pPr lvl="7" algn="ctr" rtl="0">
              <a:spcBef>
                <a:spcPts val="0"/>
              </a:spcBef>
              <a:spcAft>
                <a:spcPts val="0"/>
              </a:spcAft>
              <a:buClr>
                <a:srgbClr val="FFFFFF"/>
              </a:buClr>
              <a:buSzPts val="4200"/>
              <a:buNone/>
              <a:defRPr sz="4200">
                <a:solidFill>
                  <a:srgbClr val="FFFFFF"/>
                </a:solidFill>
              </a:defRPr>
            </a:lvl8pPr>
            <a:lvl9pPr lvl="8" algn="ctr" rtl="0">
              <a:spcBef>
                <a:spcPts val="0"/>
              </a:spcBef>
              <a:spcAft>
                <a:spcPts val="0"/>
              </a:spcAft>
              <a:buClr>
                <a:srgbClr val="FFFFFF"/>
              </a:buClr>
              <a:buSzPts val="4200"/>
              <a:buNone/>
              <a:defRPr sz="4200">
                <a:solidFill>
                  <a:srgbClr val="FFFFFF"/>
                </a:solidFill>
              </a:defRPr>
            </a:lvl9pPr>
          </a:lstStyle>
          <a:p>
            <a:endParaRPr/>
          </a:p>
        </p:txBody>
      </p:sp>
      <p:sp>
        <p:nvSpPr>
          <p:cNvPr id="495" name="Google Shape;495;p98"/>
          <p:cNvSpPr txBox="1">
            <a:spLocks noGrp="1"/>
          </p:cNvSpPr>
          <p:nvPr>
            <p:ph type="body" idx="1"/>
          </p:nvPr>
        </p:nvSpPr>
        <p:spPr>
          <a:xfrm>
            <a:off x="4939500" y="965550"/>
            <a:ext cx="3837000" cy="4926900"/>
          </a:xfrm>
          <a:prstGeom prst="rect">
            <a:avLst/>
          </a:prstGeom>
        </p:spPr>
        <p:txBody>
          <a:bodyPr spcFirstLastPara="1" wrap="square" lIns="91425" tIns="91425" rIns="91425" bIns="91425" anchor="ctr" anchorCtr="0"/>
          <a:lstStyle>
            <a:lvl1pPr marL="457200" lvl="0" indent="-406400" rtl="0">
              <a:spcBef>
                <a:spcPts val="0"/>
              </a:spcBef>
              <a:spcAft>
                <a:spcPts val="0"/>
              </a:spcAft>
              <a:buClr>
                <a:schemeClr val="lt1"/>
              </a:buClr>
              <a:buSzPts val="2800"/>
              <a:buChar char="•"/>
              <a:defRPr>
                <a:solidFill>
                  <a:schemeClr val="lt1"/>
                </a:solidFill>
              </a:defRPr>
            </a:lvl1pPr>
            <a:lvl2pPr marL="914400" lvl="1" indent="-330200" rtl="0">
              <a:spcBef>
                <a:spcPts val="0"/>
              </a:spcBef>
              <a:spcAft>
                <a:spcPts val="0"/>
              </a:spcAft>
              <a:buClr>
                <a:schemeClr val="lt1"/>
              </a:buClr>
              <a:buSzPts val="1600"/>
              <a:buChar char="○"/>
              <a:defRPr>
                <a:solidFill>
                  <a:schemeClr val="lt1"/>
                </a:solidFill>
              </a:defRPr>
            </a:lvl2pPr>
            <a:lvl3pPr marL="1371600" lvl="2" indent="-355600" rtl="0">
              <a:spcBef>
                <a:spcPts val="0"/>
              </a:spcBef>
              <a:spcAft>
                <a:spcPts val="0"/>
              </a:spcAft>
              <a:buClr>
                <a:schemeClr val="lt1"/>
              </a:buClr>
              <a:buSzPts val="2000"/>
              <a:buChar char="•"/>
              <a:defRPr>
                <a:solidFill>
                  <a:schemeClr val="lt1"/>
                </a:solidFill>
              </a:defRPr>
            </a:lvl3pPr>
            <a:lvl4pPr marL="1828800" lvl="3" indent="-355600" rtl="0">
              <a:spcBef>
                <a:spcPts val="0"/>
              </a:spcBef>
              <a:spcAft>
                <a:spcPts val="0"/>
              </a:spcAft>
              <a:buClr>
                <a:schemeClr val="lt1"/>
              </a:buClr>
              <a:buSzPts val="2000"/>
              <a:buChar char="•"/>
              <a:defRPr>
                <a:solidFill>
                  <a:schemeClr val="lt1"/>
                </a:solidFill>
              </a:defRPr>
            </a:lvl4pPr>
            <a:lvl5pPr marL="2286000" lvl="4" indent="-342900" rtl="0">
              <a:spcBef>
                <a:spcPts val="0"/>
              </a:spcBef>
              <a:spcAft>
                <a:spcPts val="0"/>
              </a:spcAft>
              <a:buClr>
                <a:schemeClr val="lt1"/>
              </a:buClr>
              <a:buSzPts val="1800"/>
              <a:buChar char="•"/>
              <a:defRPr>
                <a:solidFill>
                  <a:schemeClr val="lt1"/>
                </a:solidFill>
              </a:defRPr>
            </a:lvl5pPr>
            <a:lvl6pPr marL="2743200" lvl="5" indent="-342900" rtl="0">
              <a:spcBef>
                <a:spcPts val="0"/>
              </a:spcBef>
              <a:spcAft>
                <a:spcPts val="0"/>
              </a:spcAft>
              <a:buClr>
                <a:schemeClr val="lt1"/>
              </a:buClr>
              <a:buSzPts val="1800"/>
              <a:buChar char="•"/>
              <a:defRPr>
                <a:solidFill>
                  <a:schemeClr val="lt1"/>
                </a:solidFill>
              </a:defRPr>
            </a:lvl6pPr>
            <a:lvl7pPr marL="3200400" lvl="6" indent="-342900" rtl="0">
              <a:spcBef>
                <a:spcPts val="0"/>
              </a:spcBef>
              <a:spcAft>
                <a:spcPts val="0"/>
              </a:spcAft>
              <a:buClr>
                <a:schemeClr val="lt1"/>
              </a:buClr>
              <a:buSzPts val="1800"/>
              <a:buChar char="•"/>
              <a:defRPr>
                <a:solidFill>
                  <a:schemeClr val="lt1"/>
                </a:solidFill>
              </a:defRPr>
            </a:lvl7pPr>
            <a:lvl8pPr marL="3657600" lvl="7" indent="-342900" rtl="0">
              <a:spcBef>
                <a:spcPts val="0"/>
              </a:spcBef>
              <a:spcAft>
                <a:spcPts val="0"/>
              </a:spcAft>
              <a:buClr>
                <a:schemeClr val="lt1"/>
              </a:buClr>
              <a:buSzPts val="1800"/>
              <a:buChar char="•"/>
              <a:defRPr>
                <a:solidFill>
                  <a:schemeClr val="lt1"/>
                </a:solidFill>
              </a:defRPr>
            </a:lvl8pPr>
            <a:lvl9pPr marL="4114800" lvl="8" indent="-342900" rtl="0">
              <a:spcBef>
                <a:spcPts val="0"/>
              </a:spcBef>
              <a:spcAft>
                <a:spcPts val="0"/>
              </a:spcAft>
              <a:buClr>
                <a:schemeClr val="lt1"/>
              </a:buClr>
              <a:buSzPts val="1800"/>
              <a:buChar char="•"/>
              <a:defRPr>
                <a:solidFill>
                  <a:schemeClr val="lt1"/>
                </a:solidFill>
              </a:defRPr>
            </a:lvl9pPr>
          </a:lstStyle>
          <a:p>
            <a:endParaRPr/>
          </a:p>
        </p:txBody>
      </p:sp>
      <p:sp>
        <p:nvSpPr>
          <p:cNvPr id="496" name="Google Shape;496;p98"/>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lvl="0" rtl="0">
              <a:buNone/>
              <a:defRPr sz="1400">
                <a:solidFill>
                  <a:schemeClr val="lt1"/>
                </a:solidFill>
              </a:defRPr>
            </a:lvl1pPr>
            <a:lvl2pPr lvl="1" rtl="0">
              <a:buNone/>
              <a:defRPr sz="1400">
                <a:solidFill>
                  <a:schemeClr val="lt1"/>
                </a:solidFill>
              </a:defRPr>
            </a:lvl2pPr>
            <a:lvl3pPr lvl="2" rtl="0">
              <a:buNone/>
              <a:defRPr sz="1400">
                <a:solidFill>
                  <a:schemeClr val="lt1"/>
                </a:solidFill>
              </a:defRPr>
            </a:lvl3pPr>
            <a:lvl4pPr lvl="3" rtl="0">
              <a:buNone/>
              <a:defRPr sz="1400">
                <a:solidFill>
                  <a:schemeClr val="lt1"/>
                </a:solidFill>
              </a:defRPr>
            </a:lvl4pPr>
            <a:lvl5pPr lvl="4" rtl="0">
              <a:buNone/>
              <a:defRPr sz="1400">
                <a:solidFill>
                  <a:schemeClr val="lt1"/>
                </a:solidFill>
              </a:defRPr>
            </a:lvl5pPr>
            <a:lvl6pPr lvl="5" rtl="0">
              <a:buNone/>
              <a:defRPr sz="1400">
                <a:solidFill>
                  <a:schemeClr val="lt1"/>
                </a:solidFill>
              </a:defRPr>
            </a:lvl6pPr>
            <a:lvl7pPr lvl="6" rtl="0">
              <a:buNone/>
              <a:defRPr sz="1400">
                <a:solidFill>
                  <a:schemeClr val="lt1"/>
                </a:solidFill>
              </a:defRPr>
            </a:lvl7pPr>
            <a:lvl8pPr lvl="7" rtl="0">
              <a:buNone/>
              <a:defRPr sz="1400">
                <a:solidFill>
                  <a:schemeClr val="lt1"/>
                </a:solidFill>
              </a:defRPr>
            </a:lvl8pPr>
            <a:lvl9pPr lvl="8" rtl="0">
              <a:buNone/>
              <a:defRPr sz="1400">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Graphic - White Background">
  <p:cSld name="Title and Graphic - White Background">
    <p:spTree>
      <p:nvGrpSpPr>
        <p:cNvPr id="1" name="Shape 497"/>
        <p:cNvGrpSpPr/>
        <p:nvPr/>
      </p:nvGrpSpPr>
      <p:grpSpPr>
        <a:xfrm>
          <a:off x="0" y="0"/>
          <a:ext cx="0" cy="0"/>
          <a:chOff x="0" y="0"/>
          <a:chExt cx="0" cy="0"/>
        </a:xfrm>
      </p:grpSpPr>
      <p:sp>
        <p:nvSpPr>
          <p:cNvPr id="498" name="Google Shape;498;p99"/>
          <p:cNvSpPr/>
          <p:nvPr/>
        </p:nvSpPr>
        <p:spPr>
          <a:xfrm rot="10800000" flipH="1">
            <a:off x="0" y="2247900"/>
            <a:ext cx="9144000" cy="461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99"/>
          <p:cNvSpPr txBox="1">
            <a:spLocks noGrp="1"/>
          </p:cNvSpPr>
          <p:nvPr>
            <p:ph type="title"/>
          </p:nvPr>
        </p:nvSpPr>
        <p:spPr>
          <a:xfrm>
            <a:off x="471900" y="603967"/>
            <a:ext cx="8222100" cy="1023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4000"/>
              <a:buFont typeface="Roboto"/>
              <a:buNone/>
              <a:defRPr sz="4000" b="0" i="0" u="none" strike="noStrike" cap="none">
                <a:solidFill>
                  <a:schemeClr val="lt1"/>
                </a:solidFill>
                <a:latin typeface="Roboto"/>
                <a:ea typeface="Roboto"/>
                <a:cs typeface="Roboto"/>
                <a:sym typeface="Roboto"/>
              </a:defRPr>
            </a:lvl1pPr>
            <a:lvl2pPr lvl="1"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2pPr>
            <a:lvl3pPr lvl="2"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3pPr>
            <a:lvl4pPr lvl="3"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4pPr>
            <a:lvl5pPr lvl="4"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5pPr>
            <a:lvl6pPr lvl="5"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6pPr>
            <a:lvl7pPr lvl="6"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7pPr>
            <a:lvl8pPr lvl="7"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8pPr>
            <a:lvl9pPr lvl="8" rtl="0">
              <a:spcBef>
                <a:spcPts val="0"/>
              </a:spcBef>
              <a:spcAft>
                <a:spcPts val="0"/>
              </a:spcAft>
              <a:buClr>
                <a:schemeClr val="lt1"/>
              </a:buClr>
              <a:buSzPts val="4000"/>
              <a:buFont typeface="Roboto"/>
              <a:buNone/>
              <a:defRPr sz="4000">
                <a:solidFill>
                  <a:schemeClr val="lt1"/>
                </a:solidFill>
                <a:latin typeface="Roboto"/>
                <a:ea typeface="Roboto"/>
                <a:cs typeface="Roboto"/>
                <a:sym typeface="Roboto"/>
              </a:defRPr>
            </a:lvl9pPr>
          </a:lstStyle>
          <a:p>
            <a:endParaRPr/>
          </a:p>
        </p:txBody>
      </p:sp>
      <p:sp>
        <p:nvSpPr>
          <p:cNvPr id="500" name="Google Shape;500;p99"/>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501" name="Google Shape;501;p99"/>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endParaRPr sz="2400" b="0" i="0" u="none" strike="noStrike" cap="none">
              <a:solidFill>
                <a:schemeClr val="accent4"/>
              </a:solidFill>
              <a:latin typeface="Arial"/>
              <a:ea typeface="Arial"/>
              <a:cs typeface="Arial"/>
              <a:sym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502"/>
        <p:cNvGrpSpPr/>
        <p:nvPr/>
      </p:nvGrpSpPr>
      <p:grpSpPr>
        <a:xfrm>
          <a:off x="0" y="0"/>
          <a:ext cx="0" cy="0"/>
          <a:chOff x="0" y="0"/>
          <a:chExt cx="0" cy="0"/>
        </a:xfrm>
      </p:grpSpPr>
      <p:sp>
        <p:nvSpPr>
          <p:cNvPr id="503" name="Google Shape;503;p100"/>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504" name="Google Shape;504;p100"/>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285F4"/>
              </a:solidFill>
              <a:latin typeface="Arial"/>
              <a:ea typeface="Arial"/>
              <a:cs typeface="Arial"/>
              <a:sym typeface="Arial"/>
            </a:endParaRPr>
          </a:p>
        </p:txBody>
      </p:sp>
      <p:sp>
        <p:nvSpPr>
          <p:cNvPr id="505" name="Google Shape;505;p100"/>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506" name="Google Shape;506;p100"/>
          <p:cNvSpPr txBox="1">
            <a:spLocks noGrp="1"/>
          </p:cNvSpPr>
          <p:nvPr>
            <p:ph type="body" idx="1"/>
          </p:nvPr>
        </p:nvSpPr>
        <p:spPr>
          <a:xfrm>
            <a:off x="471900" y="2558765"/>
            <a:ext cx="8222100" cy="36135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1600"/>
              </a:spcBef>
              <a:spcAft>
                <a:spcPts val="0"/>
              </a:spcAft>
              <a:buClr>
                <a:srgbClr val="737373"/>
              </a:buClr>
              <a:buSzPts val="1800"/>
              <a:buFont typeface="Roboto"/>
              <a:buNone/>
              <a:defRPr sz="1800" b="0" i="0" u="none" strike="noStrike" cap="none">
                <a:solidFill>
                  <a:srgbClr val="737373"/>
                </a:solidFill>
                <a:latin typeface="Roboto"/>
                <a:ea typeface="Roboto"/>
                <a:cs typeface="Roboto"/>
                <a:sym typeface="Roboto"/>
              </a:defRPr>
            </a:lvl1pPr>
            <a:lvl2pPr marL="914400" marR="0" lvl="1"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2pPr>
            <a:lvl3pPr marL="1371600" marR="0" lvl="2"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3pPr>
            <a:lvl4pPr marL="1828800" marR="0" lvl="3"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4pPr>
            <a:lvl5pPr marL="2286000" marR="0" lvl="4"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5pPr>
            <a:lvl6pPr marL="2743200" marR="0" lvl="5"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6pPr>
            <a:lvl7pPr marL="3200400" marR="0" lvl="6"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7pPr>
            <a:lvl8pPr marL="3657600" marR="0" lvl="7"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8pPr>
            <a:lvl9pPr marL="4114800" marR="0" lvl="8" indent="-228600" algn="l" rtl="0">
              <a:lnSpc>
                <a:spcPct val="115000"/>
              </a:lnSpc>
              <a:spcBef>
                <a:spcPts val="1600"/>
              </a:spcBef>
              <a:spcAft>
                <a:spcPts val="0"/>
              </a:spcAft>
              <a:buClr>
                <a:srgbClr val="737373"/>
              </a:buClr>
              <a:buSzPts val="1400"/>
              <a:buFont typeface="Roboto"/>
              <a:buNone/>
              <a:defRPr sz="1800" b="0" i="0" u="none" strike="noStrike" cap="none">
                <a:solidFill>
                  <a:srgbClr val="737373"/>
                </a:solidFill>
                <a:latin typeface="Roboto"/>
                <a:ea typeface="Roboto"/>
                <a:cs typeface="Roboto"/>
                <a:sym typeface="Roboto"/>
              </a:defRPr>
            </a:lvl9pPr>
          </a:lstStyle>
          <a:p>
            <a:endParaRPr/>
          </a:p>
        </p:txBody>
      </p:sp>
      <p:sp>
        <p:nvSpPr>
          <p:cNvPr id="507" name="Google Shape;507;p100"/>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SzPts val="1000"/>
              <a:buFont typeface="Roboto"/>
              <a:buNone/>
              <a:defRPr sz="1000" b="0" i="0" u="none" strike="noStrike" cap="none">
                <a:solidFill>
                  <a:srgbClr val="737373"/>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8"/>
        <p:cNvGrpSpPr/>
        <p:nvPr/>
      </p:nvGrpSpPr>
      <p:grpSpPr>
        <a:xfrm>
          <a:off x="0" y="0"/>
          <a:ext cx="0" cy="0"/>
          <a:chOff x="0" y="0"/>
          <a:chExt cx="0" cy="0"/>
        </a:xfrm>
      </p:grpSpPr>
      <p:sp>
        <p:nvSpPr>
          <p:cNvPr id="509" name="Google Shape;509;p101"/>
          <p:cNvSpPr/>
          <p:nvPr/>
        </p:nvSpPr>
        <p:spPr>
          <a:xfrm rot="10800000" flipH="1">
            <a:off x="0" y="875100"/>
            <a:ext cx="9144000" cy="5982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101"/>
          <p:cNvSpPr/>
          <p:nvPr/>
        </p:nvSpPr>
        <p:spPr>
          <a:xfrm>
            <a:off x="0" y="875133"/>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101"/>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800"/>
              <a:buFont typeface="Roboto"/>
              <a:buNone/>
              <a:defRPr sz="1800" b="0" i="0" u="none" strike="noStrike" cap="none">
                <a:solidFill>
                  <a:schemeClr val="lt1"/>
                </a:solidFill>
                <a:latin typeface="Roboto"/>
                <a:ea typeface="Roboto"/>
                <a:cs typeface="Roboto"/>
                <a:sym typeface="Roboto"/>
              </a:defRPr>
            </a:lvl1pPr>
            <a:lvl2pPr lvl="1"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2pPr>
            <a:lvl3pPr lvl="2"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3pPr>
            <a:lvl4pPr lvl="3"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4pPr>
            <a:lvl5pPr lvl="4"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5pPr>
            <a:lvl6pPr lvl="5"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6pPr>
            <a:lvl7pPr lvl="6"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7pPr>
            <a:lvl8pPr lvl="7"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8pPr>
            <a:lvl9pPr lvl="8" rtl="0">
              <a:spcBef>
                <a:spcPts val="0"/>
              </a:spcBef>
              <a:spcAft>
                <a:spcPts val="0"/>
              </a:spcAft>
              <a:buClr>
                <a:schemeClr val="lt1"/>
              </a:buClr>
              <a:buSzPts val="1800"/>
              <a:buFont typeface="Roboto"/>
              <a:buNone/>
              <a:defRPr sz="1800">
                <a:solidFill>
                  <a:schemeClr val="lt1"/>
                </a:solidFill>
                <a:latin typeface="Roboto"/>
                <a:ea typeface="Roboto"/>
                <a:cs typeface="Roboto"/>
                <a:sym typeface="Roboto"/>
              </a:defRPr>
            </a:lvl9pPr>
          </a:lstStyle>
          <a:p>
            <a:endParaRPr/>
          </a:p>
        </p:txBody>
      </p:sp>
      <p:sp>
        <p:nvSpPr>
          <p:cNvPr id="512" name="Google Shape;512;p10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1 1">
  <p:cSld name="Title and body">
    <p:spTree>
      <p:nvGrpSpPr>
        <p:cNvPr id="1" name="Shape 513"/>
        <p:cNvGrpSpPr/>
        <p:nvPr/>
      </p:nvGrpSpPr>
      <p:grpSpPr>
        <a:xfrm>
          <a:off x="0" y="0"/>
          <a:ext cx="0" cy="0"/>
          <a:chOff x="0" y="0"/>
          <a:chExt cx="0" cy="0"/>
        </a:xfrm>
      </p:grpSpPr>
      <p:sp>
        <p:nvSpPr>
          <p:cNvPr id="514" name="Google Shape;514;p102"/>
          <p:cNvSpPr/>
          <p:nvPr/>
        </p:nvSpPr>
        <p:spPr>
          <a:xfrm rot="10800000" flipH="1">
            <a:off x="0" y="2247900"/>
            <a:ext cx="9144000" cy="461010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4285F4"/>
              </a:solidFill>
              <a:latin typeface="Arial"/>
              <a:ea typeface="Arial"/>
              <a:cs typeface="Arial"/>
              <a:sym typeface="Arial"/>
            </a:endParaRPr>
          </a:p>
        </p:txBody>
      </p:sp>
      <p:sp>
        <p:nvSpPr>
          <p:cNvPr id="515" name="Google Shape;515;p102"/>
          <p:cNvSpPr/>
          <p:nvPr/>
        </p:nvSpPr>
        <p:spPr>
          <a:xfrm>
            <a:off x="0" y="2247999"/>
            <a:ext cx="9144000" cy="1449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4285F4"/>
              </a:solidFill>
              <a:latin typeface="Arial"/>
              <a:ea typeface="Arial"/>
              <a:cs typeface="Arial"/>
              <a:sym typeface="Arial"/>
            </a:endParaRPr>
          </a:p>
        </p:txBody>
      </p:sp>
      <p:sp>
        <p:nvSpPr>
          <p:cNvPr id="516" name="Google Shape;516;p102"/>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600"/>
              <a:buFont typeface="Roboto"/>
              <a:buNone/>
              <a:defRPr sz="3200" b="0" i="0" u="none" strike="noStrike" cap="none">
                <a:solidFill>
                  <a:srgbClr val="FFFFFF"/>
                </a:solidFill>
                <a:latin typeface="Roboto"/>
                <a:ea typeface="Roboto"/>
                <a:cs typeface="Roboto"/>
                <a:sym typeface="Roboto"/>
              </a:defRPr>
            </a:lvl1pPr>
            <a:lvl2pPr marL="0" marR="0" lvl="1"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2pPr>
            <a:lvl3pPr marL="0" marR="0" lvl="2"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3pPr>
            <a:lvl4pPr marL="0" marR="0" lvl="3"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4pPr>
            <a:lvl5pPr marL="0" marR="0" lvl="4"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5pPr>
            <a:lvl6pPr marL="0" marR="0" lvl="5"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6pPr>
            <a:lvl7pPr marL="0" marR="0" lvl="6"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7pPr>
            <a:lvl8pPr marL="0" marR="0" lvl="7"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8pPr>
            <a:lvl9pPr marL="0" marR="0" lvl="8" indent="0" algn="l" rtl="0">
              <a:lnSpc>
                <a:spcPct val="100000"/>
              </a:lnSpc>
              <a:spcBef>
                <a:spcPts val="0"/>
              </a:spcBef>
              <a:spcAft>
                <a:spcPts val="0"/>
              </a:spcAft>
              <a:buClr>
                <a:srgbClr val="FFFFFF"/>
              </a:buClr>
              <a:buSzPts val="14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517" name="Google Shape;517;p102"/>
          <p:cNvSpPr txBox="1">
            <a:spLocks noGrp="1"/>
          </p:cNvSpPr>
          <p:nvPr>
            <p:ph type="body" idx="1"/>
          </p:nvPr>
        </p:nvSpPr>
        <p:spPr>
          <a:xfrm>
            <a:off x="287625" y="2544901"/>
            <a:ext cx="8688000" cy="4101900"/>
          </a:xfrm>
          <a:prstGeom prst="rect">
            <a:avLst/>
          </a:prstGeom>
          <a:noFill/>
          <a:ln>
            <a:noFill/>
          </a:ln>
        </p:spPr>
        <p:txBody>
          <a:bodyPr spcFirstLastPara="1" wrap="square" lIns="91425" tIns="91425" rIns="91425" bIns="91425" anchor="t" anchorCtr="0"/>
          <a:lstStyle>
            <a:lvl1pPr marL="457200" marR="0" lvl="0" indent="-406400" algn="l" rtl="0">
              <a:lnSpc>
                <a:spcPct val="115000"/>
              </a:lnSpc>
              <a:spcBef>
                <a:spcPts val="1600"/>
              </a:spcBef>
              <a:spcAft>
                <a:spcPts val="0"/>
              </a:spcAft>
              <a:buClr>
                <a:srgbClr val="737373"/>
              </a:buClr>
              <a:buSzPts val="2800"/>
              <a:buFont typeface="Roboto"/>
              <a:buAutoNum type="arabicPeriod"/>
              <a:defRPr sz="2400" b="0" i="0" u="none" strike="noStrike" cap="none">
                <a:solidFill>
                  <a:srgbClr val="737373"/>
                </a:solidFill>
                <a:latin typeface="Roboto"/>
                <a:ea typeface="Roboto"/>
                <a:cs typeface="Roboto"/>
                <a:sym typeface="Roboto"/>
              </a:defRPr>
            </a:lvl1pPr>
            <a:lvl2pPr marL="914400" marR="0" lvl="1" indent="-330200" algn="l" rtl="0">
              <a:lnSpc>
                <a:spcPct val="115000"/>
              </a:lnSpc>
              <a:spcBef>
                <a:spcPts val="1600"/>
              </a:spcBef>
              <a:spcAft>
                <a:spcPts val="0"/>
              </a:spcAft>
              <a:buClr>
                <a:srgbClr val="737373"/>
              </a:buClr>
              <a:buSzPts val="1600"/>
              <a:buFont typeface="Roboto"/>
              <a:buAutoNum type="alphaLcPeriod"/>
              <a:defRPr sz="1800" b="0" i="0" u="none" strike="noStrike" cap="none">
                <a:solidFill>
                  <a:srgbClr val="737373"/>
                </a:solidFill>
                <a:latin typeface="Roboto"/>
                <a:ea typeface="Roboto"/>
                <a:cs typeface="Roboto"/>
                <a:sym typeface="Roboto"/>
              </a:defRPr>
            </a:lvl2pPr>
            <a:lvl3pPr marL="1371600" marR="0" lvl="2" indent="-355600" algn="l" rtl="0">
              <a:lnSpc>
                <a:spcPct val="115000"/>
              </a:lnSpc>
              <a:spcBef>
                <a:spcPts val="1600"/>
              </a:spcBef>
              <a:spcAft>
                <a:spcPts val="0"/>
              </a:spcAft>
              <a:buClr>
                <a:srgbClr val="737373"/>
              </a:buClr>
              <a:buSzPts val="2000"/>
              <a:buFont typeface="Roboto"/>
              <a:buAutoNum type="romanLcPeriod"/>
              <a:defRPr sz="1800" b="0" i="0" u="none" strike="noStrike" cap="none">
                <a:solidFill>
                  <a:srgbClr val="737373"/>
                </a:solidFill>
                <a:latin typeface="Roboto"/>
                <a:ea typeface="Roboto"/>
                <a:cs typeface="Roboto"/>
                <a:sym typeface="Roboto"/>
              </a:defRPr>
            </a:lvl3pPr>
            <a:lvl4pPr marL="1828800" marR="0" lvl="3" indent="-355600" algn="l" rtl="0">
              <a:lnSpc>
                <a:spcPct val="115000"/>
              </a:lnSpc>
              <a:spcBef>
                <a:spcPts val="1600"/>
              </a:spcBef>
              <a:spcAft>
                <a:spcPts val="0"/>
              </a:spcAft>
              <a:buClr>
                <a:srgbClr val="737373"/>
              </a:buClr>
              <a:buSzPts val="2000"/>
              <a:buFont typeface="Roboto"/>
              <a:buAutoNum type="arabicPeriod"/>
              <a:defRPr sz="1800" b="0" i="0" u="none" strike="noStrike" cap="none">
                <a:solidFill>
                  <a:srgbClr val="737373"/>
                </a:solidFill>
                <a:latin typeface="Roboto"/>
                <a:ea typeface="Roboto"/>
                <a:cs typeface="Roboto"/>
                <a:sym typeface="Roboto"/>
              </a:defRPr>
            </a:lvl4pPr>
            <a:lvl5pPr marL="2286000" marR="0" lvl="4" indent="-342900" algn="l" rtl="0">
              <a:lnSpc>
                <a:spcPct val="115000"/>
              </a:lnSpc>
              <a:spcBef>
                <a:spcPts val="1600"/>
              </a:spcBef>
              <a:spcAft>
                <a:spcPts val="0"/>
              </a:spcAft>
              <a:buClr>
                <a:srgbClr val="737373"/>
              </a:buClr>
              <a:buSzPts val="1800"/>
              <a:buFont typeface="Roboto"/>
              <a:buAutoNum type="alphaLcPeriod"/>
              <a:defRPr sz="1800" b="0" i="0" u="none" strike="noStrike" cap="none">
                <a:solidFill>
                  <a:srgbClr val="737373"/>
                </a:solidFill>
                <a:latin typeface="Roboto"/>
                <a:ea typeface="Roboto"/>
                <a:cs typeface="Roboto"/>
                <a:sym typeface="Roboto"/>
              </a:defRPr>
            </a:lvl5pPr>
            <a:lvl6pPr marL="2743200" marR="0" lvl="5" indent="-342900" algn="l" rtl="0">
              <a:lnSpc>
                <a:spcPct val="115000"/>
              </a:lnSpc>
              <a:spcBef>
                <a:spcPts val="1600"/>
              </a:spcBef>
              <a:spcAft>
                <a:spcPts val="0"/>
              </a:spcAft>
              <a:buClr>
                <a:srgbClr val="737373"/>
              </a:buClr>
              <a:buSzPts val="1800"/>
              <a:buFont typeface="Roboto"/>
              <a:buAutoNum type="romanLcPeriod"/>
              <a:defRPr sz="1800" b="0" i="0" u="none" strike="noStrike" cap="none">
                <a:solidFill>
                  <a:srgbClr val="737373"/>
                </a:solidFill>
                <a:latin typeface="Roboto"/>
                <a:ea typeface="Roboto"/>
                <a:cs typeface="Roboto"/>
                <a:sym typeface="Roboto"/>
              </a:defRPr>
            </a:lvl6pPr>
            <a:lvl7pPr marL="3200400" marR="0" lvl="6" indent="-342900" algn="l" rtl="0">
              <a:lnSpc>
                <a:spcPct val="115000"/>
              </a:lnSpc>
              <a:spcBef>
                <a:spcPts val="1600"/>
              </a:spcBef>
              <a:spcAft>
                <a:spcPts val="0"/>
              </a:spcAft>
              <a:buClr>
                <a:srgbClr val="737373"/>
              </a:buClr>
              <a:buSzPts val="1800"/>
              <a:buFont typeface="Roboto"/>
              <a:buAutoNum type="arabicPeriod"/>
              <a:defRPr sz="1800" b="0" i="0" u="none" strike="noStrike" cap="none">
                <a:solidFill>
                  <a:srgbClr val="737373"/>
                </a:solidFill>
                <a:latin typeface="Roboto"/>
                <a:ea typeface="Roboto"/>
                <a:cs typeface="Roboto"/>
                <a:sym typeface="Roboto"/>
              </a:defRPr>
            </a:lvl7pPr>
            <a:lvl8pPr marL="3657600" marR="0" lvl="7" indent="-342900" algn="l" rtl="0">
              <a:lnSpc>
                <a:spcPct val="115000"/>
              </a:lnSpc>
              <a:spcBef>
                <a:spcPts val="1600"/>
              </a:spcBef>
              <a:spcAft>
                <a:spcPts val="0"/>
              </a:spcAft>
              <a:buClr>
                <a:srgbClr val="737373"/>
              </a:buClr>
              <a:buSzPts val="1800"/>
              <a:buFont typeface="Roboto"/>
              <a:buAutoNum type="alphaLcPeriod"/>
              <a:defRPr sz="1800" b="0" i="0" u="none" strike="noStrike" cap="none">
                <a:solidFill>
                  <a:srgbClr val="737373"/>
                </a:solidFill>
                <a:latin typeface="Roboto"/>
                <a:ea typeface="Roboto"/>
                <a:cs typeface="Roboto"/>
                <a:sym typeface="Roboto"/>
              </a:defRPr>
            </a:lvl8pPr>
            <a:lvl9pPr marL="4114800" marR="0" lvl="8" indent="-342900" algn="l" rtl="0">
              <a:lnSpc>
                <a:spcPct val="115000"/>
              </a:lnSpc>
              <a:spcBef>
                <a:spcPts val="1600"/>
              </a:spcBef>
              <a:spcAft>
                <a:spcPts val="0"/>
              </a:spcAft>
              <a:buClr>
                <a:srgbClr val="737373"/>
              </a:buClr>
              <a:buSzPts val="1800"/>
              <a:buFont typeface="Roboto"/>
              <a:buAutoNum type="romanLcPeriod"/>
              <a:defRPr sz="1800" b="0" i="0" u="none" strike="noStrike" cap="none">
                <a:solidFill>
                  <a:srgbClr val="737373"/>
                </a:solidFill>
                <a:latin typeface="Roboto"/>
                <a:ea typeface="Roboto"/>
                <a:cs typeface="Roboto"/>
                <a:sym typeface="Roboto"/>
              </a:defRPr>
            </a:lvl9pPr>
          </a:lstStyle>
          <a:p>
            <a:endParaRPr/>
          </a:p>
        </p:txBody>
      </p:sp>
      <p:sp>
        <p:nvSpPr>
          <p:cNvPr id="518" name="Google Shape;518;p102"/>
          <p:cNvSpPr txBox="1">
            <a:spLocks noGrp="1"/>
          </p:cNvSpPr>
          <p:nvPr>
            <p:ph type="sldNum" idx="12"/>
          </p:nvPr>
        </p:nvSpPr>
        <p:spPr>
          <a:xfrm>
            <a:off x="8537798" y="6355550"/>
            <a:ext cx="5346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1pPr>
            <a:lvl2pPr marL="0" marR="0" lvl="1"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2pPr>
            <a:lvl3pPr marL="0" marR="0" lvl="2"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3pPr>
            <a:lvl4pPr marL="0" marR="0" lvl="3"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4pPr>
            <a:lvl5pPr marL="0" marR="0" lvl="4"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5pPr>
            <a:lvl6pPr marL="0" marR="0" lvl="5"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6pPr>
            <a:lvl7pPr marL="0" marR="0" lvl="6"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7pPr>
            <a:lvl8pPr marL="0" marR="0" lvl="7"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8pPr>
            <a:lvl9pPr marL="0" marR="0" lvl="8" indent="0" algn="r" rtl="0">
              <a:lnSpc>
                <a:spcPct val="100000"/>
              </a:lnSpc>
              <a:spcBef>
                <a:spcPts val="0"/>
              </a:spcBef>
              <a:spcAft>
                <a:spcPts val="0"/>
              </a:spcAft>
              <a:buClr>
                <a:srgbClr val="737373"/>
              </a:buClr>
              <a:buFont typeface="Roboto"/>
              <a:buNone/>
              <a:defRPr sz="14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519"/>
        <p:cNvGrpSpPr/>
        <p:nvPr/>
      </p:nvGrpSpPr>
      <p:grpSpPr>
        <a:xfrm>
          <a:off x="0" y="0"/>
          <a:ext cx="0" cy="0"/>
          <a:chOff x="0" y="0"/>
          <a:chExt cx="0" cy="0"/>
        </a:xfrm>
      </p:grpSpPr>
      <p:sp>
        <p:nvSpPr>
          <p:cNvPr id="520" name="Google Shape;520;p103"/>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aption 1">
  <p:cSld name="CAPTION_ONLY">
    <p:spTree>
      <p:nvGrpSpPr>
        <p:cNvPr id="1" name="Shape 521"/>
        <p:cNvGrpSpPr/>
        <p:nvPr/>
      </p:nvGrpSpPr>
      <p:grpSpPr>
        <a:xfrm>
          <a:off x="0" y="0"/>
          <a:ext cx="0" cy="0"/>
          <a:chOff x="0" y="0"/>
          <a:chExt cx="0" cy="0"/>
        </a:xfrm>
      </p:grpSpPr>
      <p:sp>
        <p:nvSpPr>
          <p:cNvPr id="522" name="Google Shape;522;p104"/>
          <p:cNvSpPr txBox="1"/>
          <p:nvPr/>
        </p:nvSpPr>
        <p:spPr>
          <a:xfrm rot="10800000" flipH="1">
            <a:off x="0" y="-100"/>
            <a:ext cx="9144000" cy="626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4"/>
          <p:cNvSpPr/>
          <p:nvPr/>
        </p:nvSpPr>
        <p:spPr>
          <a:xfrm rot="10800000" flipH="1">
            <a:off x="0" y="6163733"/>
            <a:ext cx="9144000" cy="987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4"/>
          <p:cNvSpPr txBox="1">
            <a:spLocks noGrp="1"/>
          </p:cNvSpPr>
          <p:nvPr>
            <p:ph type="body" idx="1"/>
          </p:nvPr>
        </p:nvSpPr>
        <p:spPr>
          <a:xfrm>
            <a:off x="57150" y="6262433"/>
            <a:ext cx="8382000" cy="5955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25" name="Google Shape;525;p10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lvl="0" rtl="0">
              <a:buNone/>
              <a:defRPr sz="1400">
                <a:solidFill>
                  <a:schemeClr val="lt1"/>
                </a:solidFill>
              </a:defRPr>
            </a:lvl1pPr>
            <a:lvl2pPr lvl="1" rtl="0">
              <a:buNone/>
              <a:defRPr sz="1400">
                <a:solidFill>
                  <a:schemeClr val="lt1"/>
                </a:solidFill>
              </a:defRPr>
            </a:lvl2pPr>
            <a:lvl3pPr lvl="2" rtl="0">
              <a:buNone/>
              <a:defRPr sz="1400">
                <a:solidFill>
                  <a:schemeClr val="lt1"/>
                </a:solidFill>
              </a:defRPr>
            </a:lvl3pPr>
            <a:lvl4pPr lvl="3" rtl="0">
              <a:buNone/>
              <a:defRPr sz="1400">
                <a:solidFill>
                  <a:schemeClr val="lt1"/>
                </a:solidFill>
              </a:defRPr>
            </a:lvl4pPr>
            <a:lvl5pPr lvl="4" rtl="0">
              <a:buNone/>
              <a:defRPr sz="1400">
                <a:solidFill>
                  <a:schemeClr val="lt1"/>
                </a:solidFill>
              </a:defRPr>
            </a:lvl5pPr>
            <a:lvl6pPr lvl="5" rtl="0">
              <a:buNone/>
              <a:defRPr sz="1400">
                <a:solidFill>
                  <a:schemeClr val="lt1"/>
                </a:solidFill>
              </a:defRPr>
            </a:lvl6pPr>
            <a:lvl7pPr lvl="6" rtl="0">
              <a:buNone/>
              <a:defRPr sz="1400">
                <a:solidFill>
                  <a:schemeClr val="lt1"/>
                </a:solidFill>
              </a:defRPr>
            </a:lvl7pPr>
            <a:lvl8pPr lvl="7" rtl="0">
              <a:buNone/>
              <a:defRPr sz="1400">
                <a:solidFill>
                  <a:schemeClr val="lt1"/>
                </a:solidFill>
              </a:defRPr>
            </a:lvl8pPr>
            <a:lvl9pPr lvl="8" rtl="0">
              <a:buNone/>
              <a:defRPr sz="1400">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526"/>
        <p:cNvGrpSpPr/>
        <p:nvPr/>
      </p:nvGrpSpPr>
      <p:grpSpPr>
        <a:xfrm>
          <a:off x="0" y="0"/>
          <a:ext cx="0" cy="0"/>
          <a:chOff x="0" y="0"/>
          <a:chExt cx="0" cy="0"/>
        </a:xfrm>
      </p:grpSpPr>
      <p:sp>
        <p:nvSpPr>
          <p:cNvPr id="527" name="Google Shape;527;p105"/>
          <p:cNvSpPr txBox="1">
            <a:spLocks noGrp="1"/>
          </p:cNvSpPr>
          <p:nvPr>
            <p:ph type="title"/>
          </p:nvPr>
        </p:nvSpPr>
        <p:spPr>
          <a:xfrm>
            <a:off x="460950" y="2753799"/>
            <a:ext cx="8222100" cy="1350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3200"/>
              <a:buFont typeface="Roboto"/>
              <a:buNone/>
              <a:defRPr sz="42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2pPr>
            <a:lvl3pPr marR="0" lvl="2"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3pPr>
            <a:lvl4pPr marR="0" lvl="3"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4pPr>
            <a:lvl5pPr marR="0" lvl="4"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5pPr>
            <a:lvl6pPr marR="0" lvl="5"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6pPr>
            <a:lvl7pPr marR="0" lvl="6"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7pPr>
            <a:lvl8pPr marR="0" lvl="7"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8pPr>
            <a:lvl9pPr marR="0" lvl="8" algn="l" rtl="0">
              <a:lnSpc>
                <a:spcPct val="100000"/>
              </a:lnSpc>
              <a:spcBef>
                <a:spcPts val="0"/>
              </a:spcBef>
              <a:spcAft>
                <a:spcPts val="0"/>
              </a:spcAft>
              <a:buClr>
                <a:srgbClr val="FFFFFF"/>
              </a:buClr>
              <a:buSzPts val="3200"/>
              <a:buFont typeface="Roboto"/>
              <a:buNone/>
              <a:defRPr sz="3200" b="0" i="0" u="none" strike="noStrike" cap="none">
                <a:solidFill>
                  <a:srgbClr val="FFFFFF"/>
                </a:solidFill>
                <a:latin typeface="Roboto"/>
                <a:ea typeface="Roboto"/>
                <a:cs typeface="Roboto"/>
                <a:sym typeface="Roboto"/>
              </a:defRPr>
            </a:lvl9pPr>
          </a:lstStyle>
          <a:p>
            <a:endParaRPr/>
          </a:p>
        </p:txBody>
      </p:sp>
      <p:sp>
        <p:nvSpPr>
          <p:cNvPr id="528" name="Google Shape;528;p105"/>
          <p:cNvSpPr txBox="1">
            <a:spLocks noGrp="1"/>
          </p:cNvSpPr>
          <p:nvPr>
            <p:ph type="sldNum" idx="12"/>
          </p:nvPr>
        </p:nvSpPr>
        <p:spPr>
          <a:xfrm>
            <a:off x="8735428" y="6355555"/>
            <a:ext cx="336900" cy="335100"/>
          </a:xfrm>
          <a:prstGeom prst="rect">
            <a:avLst/>
          </a:prstGeom>
          <a:noFill/>
          <a:ln>
            <a:noFill/>
          </a:ln>
        </p:spPr>
        <p:txBody>
          <a:bodyPr spcFirstLastPara="1" wrap="square" lIns="91400" tIns="91400" rIns="91400" bIns="91400" anchor="ctr" anchorCtr="0">
            <a:noAutofit/>
          </a:bodyPr>
          <a:lstStyle>
            <a:lvl1pPr marL="0" marR="0" lvl="0"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1pPr>
            <a:lvl2pPr marL="0" marR="0" lvl="1"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2pPr>
            <a:lvl3pPr marL="0" marR="0" lvl="2"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3pPr>
            <a:lvl4pPr marL="0" marR="0" lvl="3"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4pPr>
            <a:lvl5pPr marL="0" marR="0" lvl="4"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5pPr>
            <a:lvl6pPr marL="0" marR="0" lvl="5"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6pPr>
            <a:lvl7pPr marL="0" marR="0" lvl="6"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7pPr>
            <a:lvl8pPr marL="0" marR="0" lvl="7"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8pPr>
            <a:lvl9pPr marL="0" marR="0" lvl="8" indent="0" algn="r" rtl="0">
              <a:lnSpc>
                <a:spcPct val="100000"/>
              </a:lnSpc>
              <a:spcBef>
                <a:spcPts val="0"/>
              </a:spcBef>
              <a:spcAft>
                <a:spcPts val="0"/>
              </a:spcAft>
              <a:buClr>
                <a:srgbClr val="FFFFFF"/>
              </a:buClr>
              <a:buSzPts val="1000"/>
              <a:buFont typeface="Roboto"/>
              <a:buNone/>
              <a:defRPr sz="1000" b="0" i="0" u="none" strike="noStrike" cap="none">
                <a:solidFill>
                  <a:srgbClr val="FFFFFF"/>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hyperlink" Target="http://www.noaa.gov/research" TargetMode="External"/><Relationship Id="rId39" Type="http://schemas.openxmlformats.org/officeDocument/2006/relationships/image" Target="../media/image8.png"/><Relationship Id="rId21" Type="http://schemas.openxmlformats.org/officeDocument/2006/relationships/slideLayout" Target="../slideLayouts/slideLayout98.xml"/><Relationship Id="rId34" Type="http://schemas.openxmlformats.org/officeDocument/2006/relationships/hyperlink" Target="http://www.noaa.gov/weather" TargetMode="Externa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image" Target="../media/image1.png"/><Relationship Id="rId33" Type="http://schemas.openxmlformats.org/officeDocument/2006/relationships/image" Target="../media/image5.png"/><Relationship Id="rId38" Type="http://schemas.openxmlformats.org/officeDocument/2006/relationships/hyperlink" Target="http://www.noaa.gov/" TargetMode="Externa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image" Target="../media/image3.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hyperlink" Target="http://www.noaa.gov/marine-aviation" TargetMode="External"/><Relationship Id="rId32" Type="http://schemas.openxmlformats.org/officeDocument/2006/relationships/hyperlink" Target="http://www.noaa.gov/oceans-coasts" TargetMode="External"/><Relationship Id="rId37" Type="http://schemas.openxmlformats.org/officeDocument/2006/relationships/image" Target="../media/image7.png"/><Relationship Id="rId40" Type="http://schemas.openxmlformats.org/officeDocument/2006/relationships/image" Target="../media/image9.png"/><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theme" Target="../theme/theme6.xml"/><Relationship Id="rId28" Type="http://schemas.openxmlformats.org/officeDocument/2006/relationships/hyperlink" Target="http://www.noaa.gov/satellites" TargetMode="External"/><Relationship Id="rId36" Type="http://schemas.openxmlformats.org/officeDocument/2006/relationships/hyperlink" Target="https://www.commerce.gov/" TargetMode="Externa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image" Target="../media/image4.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image" Target="../media/image2.png"/><Relationship Id="rId30" Type="http://schemas.openxmlformats.org/officeDocument/2006/relationships/hyperlink" Target="http://www.noaa.gov/fisheries" TargetMode="External"/><Relationship Id="rId35" Type="http://schemas.openxmlformats.org/officeDocument/2006/relationships/image" Target="../media/image6.png"/><Relationship Id="rId8" Type="http://schemas.openxmlformats.org/officeDocument/2006/relationships/slideLayout" Target="../slideLayouts/slideLayout85.xml"/><Relationship Id="rId3"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92" name="Google Shape;92;p19"/>
          <p:cNvSpPr txBox="1">
            <a:spLocks noGrp="1"/>
          </p:cNvSpPr>
          <p:nvPr>
            <p:ph type="body" idx="1"/>
          </p:nvPr>
        </p:nvSpPr>
        <p:spPr>
          <a:xfrm>
            <a:off x="471900" y="2558766"/>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93" name="Google Shape;93;p19"/>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160"/>
        <p:cNvGrpSpPr/>
        <p:nvPr/>
      </p:nvGrpSpPr>
      <p:grpSpPr>
        <a:xfrm>
          <a:off x="0" y="0"/>
          <a:ext cx="0" cy="0"/>
          <a:chOff x="0" y="0"/>
          <a:chExt cx="0" cy="0"/>
        </a:xfrm>
      </p:grpSpPr>
      <p:sp>
        <p:nvSpPr>
          <p:cNvPr id="161" name="Google Shape;161;p34"/>
          <p:cNvSpPr txBox="1">
            <a:spLocks noGrp="1"/>
          </p:cNvSpPr>
          <p:nvPr>
            <p:ph type="title"/>
          </p:nvPr>
        </p:nvSpPr>
        <p:spPr>
          <a:xfrm>
            <a:off x="471900" y="984966"/>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162" name="Google Shape;162;p34"/>
          <p:cNvSpPr txBox="1">
            <a:spLocks noGrp="1"/>
          </p:cNvSpPr>
          <p:nvPr>
            <p:ph type="body" idx="1"/>
          </p:nvPr>
        </p:nvSpPr>
        <p:spPr>
          <a:xfrm>
            <a:off x="471900" y="2558766"/>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163" name="Google Shape;163;p34"/>
          <p:cNvSpPr txBox="1">
            <a:spLocks noGrp="1"/>
          </p:cNvSpPr>
          <p:nvPr>
            <p:ph type="sldNum" idx="12"/>
          </p:nvPr>
        </p:nvSpPr>
        <p:spPr>
          <a:xfrm>
            <a:off x="8523541" y="6260830"/>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240"/>
        <p:cNvGrpSpPr/>
        <p:nvPr/>
      </p:nvGrpSpPr>
      <p:grpSpPr>
        <a:xfrm>
          <a:off x="0" y="0"/>
          <a:ext cx="0" cy="0"/>
          <a:chOff x="0" y="0"/>
          <a:chExt cx="0" cy="0"/>
        </a:xfrm>
      </p:grpSpPr>
      <p:sp>
        <p:nvSpPr>
          <p:cNvPr id="241" name="Google Shape;241;p51"/>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242" name="Google Shape;242;p51"/>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243" name="Google Shape;243;p51"/>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316"/>
        <p:cNvGrpSpPr/>
        <p:nvPr/>
      </p:nvGrpSpPr>
      <p:grpSpPr>
        <a:xfrm>
          <a:off x="0" y="0"/>
          <a:ext cx="0" cy="0"/>
          <a:chOff x="0" y="0"/>
          <a:chExt cx="0" cy="0"/>
        </a:xfrm>
      </p:grpSpPr>
      <p:sp>
        <p:nvSpPr>
          <p:cNvPr id="317" name="Google Shape;317;p66"/>
          <p:cNvSpPr txBox="1">
            <a:spLocks noGrp="1"/>
          </p:cNvSpPr>
          <p:nvPr>
            <p:ph type="title"/>
          </p:nvPr>
        </p:nvSpPr>
        <p:spPr>
          <a:xfrm>
            <a:off x="471900" y="984967"/>
            <a:ext cx="82221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endParaRPr/>
          </a:p>
        </p:txBody>
      </p:sp>
      <p:sp>
        <p:nvSpPr>
          <p:cNvPr id="318" name="Google Shape;318;p66"/>
          <p:cNvSpPr txBox="1">
            <a:spLocks noGrp="1"/>
          </p:cNvSpPr>
          <p:nvPr>
            <p:ph type="body" idx="1"/>
          </p:nvPr>
        </p:nvSpPr>
        <p:spPr>
          <a:xfrm>
            <a:off x="471900" y="2558767"/>
            <a:ext cx="8222100" cy="36135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lt2"/>
              </a:buClr>
              <a:buSzPts val="1800"/>
              <a:buFont typeface="Roboto"/>
              <a:buChar char="●"/>
              <a:defRPr sz="1800" b="0" i="0" u="none" strike="noStrike" cap="none">
                <a:solidFill>
                  <a:schemeClr val="lt2"/>
                </a:solidFill>
                <a:latin typeface="Roboto"/>
                <a:ea typeface="Roboto"/>
                <a:cs typeface="Roboto"/>
                <a:sym typeface="Roboto"/>
              </a:defRPr>
            </a:lvl1pPr>
            <a:lvl2pPr marL="914400" marR="0" lvl="1"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lt2"/>
              </a:buClr>
              <a:buSzPts val="1400"/>
              <a:buFont typeface="Roboto"/>
              <a:buChar char="○"/>
              <a:defRPr sz="140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lt2"/>
              </a:buClr>
              <a:buSzPts val="1400"/>
              <a:buFont typeface="Roboto"/>
              <a:buChar char="■"/>
              <a:defRPr sz="1400" b="0" i="0" u="none" strike="noStrike" cap="none">
                <a:solidFill>
                  <a:schemeClr val="lt2"/>
                </a:solidFill>
                <a:latin typeface="Roboto"/>
                <a:ea typeface="Roboto"/>
                <a:cs typeface="Roboto"/>
                <a:sym typeface="Roboto"/>
              </a:defRPr>
            </a:lvl9pPr>
          </a:lstStyle>
          <a:p>
            <a:endParaRPr/>
          </a:p>
        </p:txBody>
      </p:sp>
      <p:sp>
        <p:nvSpPr>
          <p:cNvPr id="319" name="Google Shape;319;p6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1pPr>
            <a:lvl2pPr marL="0" marR="0" lvl="1"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chemeClr val="lt2"/>
              </a:buClr>
              <a:buSzPts val="1000"/>
              <a:buFont typeface="Roboto"/>
              <a:buNone/>
              <a:defRPr sz="1000" b="0" i="0" u="none" strike="noStrike" cap="none">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grpSp>
        <p:nvGrpSpPr>
          <p:cNvPr id="402" name="Google Shape;402;p83"/>
          <p:cNvGrpSpPr/>
          <p:nvPr/>
        </p:nvGrpSpPr>
        <p:grpSpPr>
          <a:xfrm>
            <a:off x="-30387" y="0"/>
            <a:ext cx="472500" cy="6858000"/>
            <a:chOff x="-15239" y="0"/>
            <a:chExt cx="472500" cy="6858000"/>
          </a:xfrm>
        </p:grpSpPr>
        <p:sp>
          <p:nvSpPr>
            <p:cNvPr id="403" name="Google Shape;403;p83"/>
            <p:cNvSpPr/>
            <p:nvPr/>
          </p:nvSpPr>
          <p:spPr>
            <a:xfrm>
              <a:off x="10668" y="0"/>
              <a:ext cx="420600"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404" name="Google Shape;404;p83" descr="C:\Users\jacqui.fenner\Desktop\PTT templates\images\noaa icons\noaa_icons-04.png">
              <a:hlinkClick r:id="rId24"/>
            </p:cNvPr>
            <p:cNvPicPr preferRelativeResize="0"/>
            <p:nvPr/>
          </p:nvPicPr>
          <p:blipFill rotWithShape="1">
            <a:blip r:embed="rId25">
              <a:alphaModFix/>
            </a:blip>
            <a:srcRect/>
            <a:stretch/>
          </p:blipFill>
          <p:spPr>
            <a:xfrm>
              <a:off x="-15239" y="5714998"/>
              <a:ext cx="472500" cy="324000"/>
            </a:xfrm>
            <a:prstGeom prst="rect">
              <a:avLst/>
            </a:prstGeom>
            <a:noFill/>
            <a:ln>
              <a:noFill/>
            </a:ln>
          </p:spPr>
        </p:pic>
        <p:pic>
          <p:nvPicPr>
            <p:cNvPr id="405" name="Google Shape;405;p83" descr="C:\Users\jacqui.fenner\Desktop\PTT templates\images\noaa icons\noaa_icons-05.png">
              <a:hlinkClick r:id="rId26"/>
            </p:cNvPr>
            <p:cNvPicPr preferRelativeResize="0"/>
            <p:nvPr/>
          </p:nvPicPr>
          <p:blipFill rotWithShape="1">
            <a:blip r:embed="rId27">
              <a:alphaModFix/>
            </a:blip>
            <a:srcRect/>
            <a:stretch/>
          </p:blipFill>
          <p:spPr>
            <a:xfrm>
              <a:off x="-15239" y="4648200"/>
              <a:ext cx="472500" cy="324000"/>
            </a:xfrm>
            <a:prstGeom prst="rect">
              <a:avLst/>
            </a:prstGeom>
            <a:noFill/>
            <a:ln>
              <a:noFill/>
            </a:ln>
          </p:spPr>
        </p:pic>
        <p:pic>
          <p:nvPicPr>
            <p:cNvPr id="406" name="Google Shape;406;p83" descr="C:\Users\jacqui.fenner\Desktop\PTT templates\images\noaa icons\noaa_icons-06.png">
              <a:hlinkClick r:id="rId28"/>
            </p:cNvPr>
            <p:cNvPicPr preferRelativeResize="0"/>
            <p:nvPr/>
          </p:nvPicPr>
          <p:blipFill rotWithShape="1">
            <a:blip r:embed="rId29">
              <a:alphaModFix/>
            </a:blip>
            <a:srcRect/>
            <a:stretch/>
          </p:blipFill>
          <p:spPr>
            <a:xfrm>
              <a:off x="-15239" y="3581400"/>
              <a:ext cx="472500" cy="324000"/>
            </a:xfrm>
            <a:prstGeom prst="rect">
              <a:avLst/>
            </a:prstGeom>
            <a:noFill/>
            <a:ln>
              <a:noFill/>
            </a:ln>
          </p:spPr>
        </p:pic>
        <p:pic>
          <p:nvPicPr>
            <p:cNvPr id="407" name="Google Shape;407;p83" descr="C:\Users\jacqui.fenner\Desktop\PTT templates\images\noaa icons\noaa_icons-07.png">
              <a:hlinkClick r:id="rId30"/>
            </p:cNvPr>
            <p:cNvPicPr preferRelativeResize="0"/>
            <p:nvPr/>
          </p:nvPicPr>
          <p:blipFill rotWithShape="1">
            <a:blip r:embed="rId31">
              <a:alphaModFix/>
            </a:blip>
            <a:srcRect/>
            <a:stretch/>
          </p:blipFill>
          <p:spPr>
            <a:xfrm>
              <a:off x="-15239" y="2514600"/>
              <a:ext cx="472500" cy="324000"/>
            </a:xfrm>
            <a:prstGeom prst="rect">
              <a:avLst/>
            </a:prstGeom>
            <a:noFill/>
            <a:ln>
              <a:noFill/>
            </a:ln>
          </p:spPr>
        </p:pic>
        <p:pic>
          <p:nvPicPr>
            <p:cNvPr id="408" name="Google Shape;408;p83" descr="C:\Users\jacqui.fenner\Desktop\PTT templates\images\noaa icons\noaa_icons-08.png">
              <a:hlinkClick r:id="rId32"/>
            </p:cNvPr>
            <p:cNvPicPr preferRelativeResize="0"/>
            <p:nvPr/>
          </p:nvPicPr>
          <p:blipFill rotWithShape="1">
            <a:blip r:embed="rId33">
              <a:alphaModFix/>
            </a:blip>
            <a:srcRect/>
            <a:stretch/>
          </p:blipFill>
          <p:spPr>
            <a:xfrm>
              <a:off x="-15239" y="1447800"/>
              <a:ext cx="472500" cy="324000"/>
            </a:xfrm>
            <a:prstGeom prst="rect">
              <a:avLst/>
            </a:prstGeom>
            <a:noFill/>
            <a:ln>
              <a:noFill/>
            </a:ln>
          </p:spPr>
        </p:pic>
        <p:pic>
          <p:nvPicPr>
            <p:cNvPr id="409" name="Google Shape;409;p83" descr="C:\Users\jacqui.fenner\Desktop\PTT templates\images\noaa icons\noaa_icons-10.png">
              <a:hlinkClick r:id="rId34"/>
            </p:cNvPr>
            <p:cNvPicPr preferRelativeResize="0"/>
            <p:nvPr/>
          </p:nvPicPr>
          <p:blipFill rotWithShape="1">
            <a:blip r:embed="rId35">
              <a:alphaModFix/>
            </a:blip>
            <a:srcRect/>
            <a:stretch/>
          </p:blipFill>
          <p:spPr>
            <a:xfrm>
              <a:off x="-15239" y="381000"/>
              <a:ext cx="472500" cy="324000"/>
            </a:xfrm>
            <a:prstGeom prst="rect">
              <a:avLst/>
            </a:prstGeom>
            <a:noFill/>
            <a:ln>
              <a:noFill/>
            </a:ln>
          </p:spPr>
        </p:pic>
        <p:grpSp>
          <p:nvGrpSpPr>
            <p:cNvPr id="410" name="Google Shape;410;p83"/>
            <p:cNvGrpSpPr/>
            <p:nvPr/>
          </p:nvGrpSpPr>
          <p:grpSpPr>
            <a:xfrm>
              <a:off x="15147" y="0"/>
              <a:ext cx="420600" cy="6858000"/>
              <a:chOff x="15147" y="0"/>
              <a:chExt cx="420600" cy="6858000"/>
            </a:xfrm>
          </p:grpSpPr>
          <p:grpSp>
            <p:nvGrpSpPr>
              <p:cNvPr id="411" name="Google Shape;411;p83"/>
              <p:cNvGrpSpPr/>
              <p:nvPr/>
            </p:nvGrpSpPr>
            <p:grpSpPr>
              <a:xfrm>
                <a:off x="15147" y="1066800"/>
                <a:ext cx="420600" cy="5334000"/>
                <a:chOff x="15147" y="1066800"/>
                <a:chExt cx="420600" cy="5334000"/>
              </a:xfrm>
            </p:grpSpPr>
            <p:cxnSp>
              <p:nvCxnSpPr>
                <p:cNvPr id="412" name="Google Shape;412;p83"/>
                <p:cNvCxnSpPr/>
                <p:nvPr/>
              </p:nvCxnSpPr>
              <p:spPr>
                <a:xfrm>
                  <a:off x="15147" y="42672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13" name="Google Shape;413;p83"/>
                <p:cNvCxnSpPr/>
                <p:nvPr/>
              </p:nvCxnSpPr>
              <p:spPr>
                <a:xfrm>
                  <a:off x="15147" y="32004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14" name="Google Shape;414;p83"/>
                <p:cNvCxnSpPr/>
                <p:nvPr/>
              </p:nvCxnSpPr>
              <p:spPr>
                <a:xfrm>
                  <a:off x="15147" y="21336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15" name="Google Shape;415;p83"/>
                <p:cNvCxnSpPr/>
                <p:nvPr/>
              </p:nvCxnSpPr>
              <p:spPr>
                <a:xfrm>
                  <a:off x="15147" y="53340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16" name="Google Shape;416;p83"/>
                <p:cNvCxnSpPr/>
                <p:nvPr/>
              </p:nvCxnSpPr>
              <p:spPr>
                <a:xfrm>
                  <a:off x="15147" y="10668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417" name="Google Shape;417;p83"/>
                <p:cNvCxnSpPr/>
                <p:nvPr/>
              </p:nvCxnSpPr>
              <p:spPr>
                <a:xfrm>
                  <a:off x="15147" y="6400800"/>
                  <a:ext cx="420600"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418" name="Google Shape;418;p83"/>
              <p:cNvCxnSpPr/>
              <p:nvPr/>
            </p:nvCxnSpPr>
            <p:spPr>
              <a:xfrm>
                <a:off x="431291"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
        <p:nvSpPr>
          <p:cNvPr id="419" name="Google Shape;419;p83"/>
          <p:cNvSpPr/>
          <p:nvPr/>
        </p:nvSpPr>
        <p:spPr>
          <a:xfrm>
            <a:off x="0" y="6400801"/>
            <a:ext cx="9144000" cy="457200"/>
          </a:xfrm>
          <a:prstGeom prst="rect">
            <a:avLst/>
          </a:prstGeom>
          <a:solidFill>
            <a:srgbClr val="D6F5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420" name="Google Shape;420;p83"/>
          <p:cNvSpPr txBox="1">
            <a:spLocks noGrp="1"/>
          </p:cNvSpPr>
          <p:nvPr>
            <p:ph type="title"/>
          </p:nvPr>
        </p:nvSpPr>
        <p:spPr>
          <a:xfrm>
            <a:off x="442125" y="152350"/>
            <a:ext cx="7330200" cy="1298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99D8"/>
              </a:buClr>
              <a:buSzPts val="3600"/>
              <a:buFont typeface="Arial"/>
              <a:buNone/>
              <a:defRPr sz="3600" b="1" i="0" u="none" strike="noStrike" cap="none">
                <a:solidFill>
                  <a:srgbClr val="0099D8"/>
                </a:solidFill>
                <a:latin typeface="Arial"/>
                <a:ea typeface="Arial"/>
                <a:cs typeface="Arial"/>
                <a:sym typeface="Arial"/>
              </a:defRPr>
            </a:lvl1pPr>
            <a:lvl2pPr lvl="1" indent="0" algn="ctr" rtl="0">
              <a:spcBef>
                <a:spcPts val="0"/>
              </a:spcBef>
              <a:spcAft>
                <a:spcPts val="0"/>
              </a:spcAft>
              <a:buSzPts val="1400"/>
              <a:buFont typeface="Arial"/>
              <a:buNone/>
              <a:defRPr sz="1800"/>
            </a:lvl2pPr>
            <a:lvl3pPr lvl="2" indent="0" algn="ctr" rtl="0">
              <a:spcBef>
                <a:spcPts val="0"/>
              </a:spcBef>
              <a:spcAft>
                <a:spcPts val="0"/>
              </a:spcAft>
              <a:buSzPts val="1400"/>
              <a:buFont typeface="Arial"/>
              <a:buNone/>
              <a:defRPr sz="1800"/>
            </a:lvl3pPr>
            <a:lvl4pPr lvl="3" indent="0" algn="ctr" rtl="0">
              <a:spcBef>
                <a:spcPts val="0"/>
              </a:spcBef>
              <a:spcAft>
                <a:spcPts val="0"/>
              </a:spcAft>
              <a:buSzPts val="1400"/>
              <a:buFont typeface="Arial"/>
              <a:buNone/>
              <a:defRPr sz="1800"/>
            </a:lvl4pPr>
            <a:lvl5pPr lvl="4" indent="0" algn="ctr" rtl="0">
              <a:spcBef>
                <a:spcPts val="0"/>
              </a:spcBef>
              <a:spcAft>
                <a:spcPts val="0"/>
              </a:spcAft>
              <a:buSzPts val="1400"/>
              <a:buFont typeface="Arial"/>
              <a:buNone/>
              <a:defRPr sz="1800"/>
            </a:lvl5pPr>
            <a:lvl6pPr lvl="5" indent="0" algn="ctr" rtl="0">
              <a:spcBef>
                <a:spcPts val="0"/>
              </a:spcBef>
              <a:spcAft>
                <a:spcPts val="0"/>
              </a:spcAft>
              <a:buSzPts val="1400"/>
              <a:buFont typeface="Arial"/>
              <a:buNone/>
              <a:defRPr sz="1800"/>
            </a:lvl6pPr>
            <a:lvl7pPr lvl="6" indent="0" algn="ctr" rtl="0">
              <a:spcBef>
                <a:spcPts val="0"/>
              </a:spcBef>
              <a:spcAft>
                <a:spcPts val="0"/>
              </a:spcAft>
              <a:buSzPts val="1400"/>
              <a:buFont typeface="Arial"/>
              <a:buNone/>
              <a:defRPr sz="1800"/>
            </a:lvl7pPr>
            <a:lvl8pPr lvl="7" indent="0" algn="ctr" rtl="0">
              <a:spcBef>
                <a:spcPts val="0"/>
              </a:spcBef>
              <a:spcAft>
                <a:spcPts val="0"/>
              </a:spcAft>
              <a:buSzPts val="1400"/>
              <a:buFont typeface="Arial"/>
              <a:buNone/>
              <a:defRPr sz="1800"/>
            </a:lvl8pPr>
            <a:lvl9pPr lvl="8" indent="0" algn="ctr" rtl="0">
              <a:spcBef>
                <a:spcPts val="0"/>
              </a:spcBef>
              <a:spcAft>
                <a:spcPts val="0"/>
              </a:spcAft>
              <a:buSzPts val="1400"/>
              <a:buFont typeface="Arial"/>
              <a:buNone/>
              <a:defRPr sz="1800"/>
            </a:lvl9pPr>
          </a:lstStyle>
          <a:p>
            <a:endParaRPr/>
          </a:p>
        </p:txBody>
      </p:sp>
      <p:sp>
        <p:nvSpPr>
          <p:cNvPr id="421" name="Google Shape;421;p83"/>
          <p:cNvSpPr txBox="1">
            <a:spLocks noGrp="1"/>
          </p:cNvSpPr>
          <p:nvPr>
            <p:ph type="body" idx="1"/>
          </p:nvPr>
        </p:nvSpPr>
        <p:spPr>
          <a:xfrm>
            <a:off x="639825" y="1501700"/>
            <a:ext cx="8357400" cy="48990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SzPts val="2800"/>
              <a:buChar char="•"/>
              <a:defRPr sz="2800" i="0" u="none" strike="noStrike" cap="none"/>
            </a:lvl1pPr>
            <a:lvl2pPr marL="914400" marR="0" lvl="1" indent="-330200" algn="l" rtl="0">
              <a:lnSpc>
                <a:spcPct val="100000"/>
              </a:lnSpc>
              <a:spcBef>
                <a:spcPts val="0"/>
              </a:spcBef>
              <a:spcAft>
                <a:spcPts val="0"/>
              </a:spcAft>
              <a:buSzPts val="1600"/>
              <a:buChar char="○"/>
              <a:defRPr sz="2400" i="0" u="none" strike="noStrike" cap="none"/>
            </a:lvl2pPr>
            <a:lvl3pPr marL="1371600" marR="0" lvl="2" indent="-355600" algn="l" rtl="0">
              <a:lnSpc>
                <a:spcPct val="100000"/>
              </a:lnSpc>
              <a:spcBef>
                <a:spcPts val="0"/>
              </a:spcBef>
              <a:spcAft>
                <a:spcPts val="0"/>
              </a:spcAft>
              <a:buSzPts val="2000"/>
              <a:buChar char="•"/>
              <a:defRPr sz="2000" i="0" u="none" strike="noStrike" cap="none"/>
            </a:lvl3pPr>
            <a:lvl4pPr marL="1828800" marR="0" lvl="3" indent="-355600" algn="l" rtl="0">
              <a:lnSpc>
                <a:spcPct val="100000"/>
              </a:lnSpc>
              <a:spcBef>
                <a:spcPts val="0"/>
              </a:spcBef>
              <a:spcAft>
                <a:spcPts val="0"/>
              </a:spcAft>
              <a:buSzPts val="2000"/>
              <a:buChar char="•"/>
              <a:defRPr sz="2000" i="0" u="none" strike="noStrike" cap="none"/>
            </a:lvl4pPr>
            <a:lvl5pPr marL="2286000" marR="0" lvl="4" indent="-342900" algn="l" rtl="0">
              <a:lnSpc>
                <a:spcPct val="100000"/>
              </a:lnSpc>
              <a:spcBef>
                <a:spcPts val="0"/>
              </a:spcBef>
              <a:spcAft>
                <a:spcPts val="0"/>
              </a:spcAft>
              <a:buSzPts val="1800"/>
              <a:buChar char="•"/>
              <a:defRPr sz="1800" i="0" u="none" strike="noStrike" cap="none"/>
            </a:lvl5pPr>
            <a:lvl6pPr marL="2743200" marR="0" lvl="5" indent="-342900" algn="l" rtl="0">
              <a:lnSpc>
                <a:spcPct val="100000"/>
              </a:lnSpc>
              <a:spcBef>
                <a:spcPts val="0"/>
              </a:spcBef>
              <a:spcAft>
                <a:spcPts val="0"/>
              </a:spcAft>
              <a:buSzPts val="1800"/>
              <a:buChar char="•"/>
              <a:defRPr sz="1800" i="0" u="none" strike="noStrike" cap="none"/>
            </a:lvl6pPr>
            <a:lvl7pPr marL="3200400" marR="0" lvl="6" indent="-342900" algn="l" rtl="0">
              <a:lnSpc>
                <a:spcPct val="100000"/>
              </a:lnSpc>
              <a:spcBef>
                <a:spcPts val="0"/>
              </a:spcBef>
              <a:spcAft>
                <a:spcPts val="0"/>
              </a:spcAft>
              <a:buSzPts val="1800"/>
              <a:buChar char="•"/>
              <a:defRPr sz="1800" i="0" u="none" strike="noStrike" cap="none"/>
            </a:lvl7pPr>
            <a:lvl8pPr marL="3657600" marR="0" lvl="7" indent="-342900" algn="l" rtl="0">
              <a:lnSpc>
                <a:spcPct val="100000"/>
              </a:lnSpc>
              <a:spcBef>
                <a:spcPts val="0"/>
              </a:spcBef>
              <a:spcAft>
                <a:spcPts val="0"/>
              </a:spcAft>
              <a:buSzPts val="1800"/>
              <a:buChar char="•"/>
              <a:defRPr sz="1800" i="0" u="none" strike="noStrike" cap="none"/>
            </a:lvl8pPr>
            <a:lvl9pPr marL="4114800" marR="0" lvl="8" indent="-342900" algn="l" rtl="0">
              <a:lnSpc>
                <a:spcPct val="100000"/>
              </a:lnSpc>
              <a:spcBef>
                <a:spcPts val="0"/>
              </a:spcBef>
              <a:spcAft>
                <a:spcPts val="0"/>
              </a:spcAft>
              <a:buSzPts val="1800"/>
              <a:buChar char="•"/>
              <a:defRPr sz="1800" i="0" u="none" strike="noStrike" cap="none"/>
            </a:lvl9pPr>
          </a:lstStyle>
          <a:p>
            <a:endParaRPr/>
          </a:p>
        </p:txBody>
      </p:sp>
      <p:pic>
        <p:nvPicPr>
          <p:cNvPr id="422" name="Google Shape;422;p83" descr="G:\STALL\ST Comms\Templates &amp; Resources\Logos\Other Emblems\DOC Logo\DOC Color.png">
            <a:hlinkClick r:id="rId36"/>
          </p:cNvPr>
          <p:cNvPicPr preferRelativeResize="0"/>
          <p:nvPr/>
        </p:nvPicPr>
        <p:blipFill rotWithShape="1">
          <a:blip r:embed="rId37">
            <a:alphaModFix/>
          </a:blip>
          <a:srcRect/>
          <a:stretch/>
        </p:blipFill>
        <p:spPr>
          <a:xfrm>
            <a:off x="228600" y="6443457"/>
            <a:ext cx="372000" cy="372000"/>
          </a:xfrm>
          <a:prstGeom prst="rect">
            <a:avLst/>
          </a:prstGeom>
          <a:noFill/>
          <a:ln>
            <a:noFill/>
          </a:ln>
        </p:spPr>
      </p:pic>
      <p:pic>
        <p:nvPicPr>
          <p:cNvPr id="423" name="Google Shape;423;p83">
            <a:hlinkClick r:id="rId38"/>
          </p:cNvPr>
          <p:cNvPicPr preferRelativeResize="0"/>
          <p:nvPr/>
        </p:nvPicPr>
        <p:blipFill rotWithShape="1">
          <a:blip r:embed="rId39">
            <a:alphaModFix/>
          </a:blip>
          <a:srcRect/>
          <a:stretch/>
        </p:blipFill>
        <p:spPr>
          <a:xfrm>
            <a:off x="639827" y="6449251"/>
            <a:ext cx="360300" cy="360300"/>
          </a:xfrm>
          <a:prstGeom prst="rect">
            <a:avLst/>
          </a:prstGeom>
          <a:noFill/>
          <a:ln>
            <a:noFill/>
          </a:ln>
        </p:spPr>
      </p:pic>
      <p:sp>
        <p:nvSpPr>
          <p:cNvPr id="424" name="Google Shape;424;p83"/>
          <p:cNvSpPr txBox="1"/>
          <p:nvPr/>
        </p:nvSpPr>
        <p:spPr>
          <a:xfrm>
            <a:off x="1447800" y="6551712"/>
            <a:ext cx="7239000" cy="1539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B4596"/>
              </a:buClr>
              <a:buFont typeface="Arial Narrow"/>
              <a:buNone/>
            </a:pPr>
            <a:r>
              <a:rPr lang="en" sz="1000" b="0" i="0" u="none" strike="noStrike" cap="non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lang="en" sz="1000" b="0" i="0" u="none" strike="noStrike" cap="none">
                <a:solidFill>
                  <a:srgbClr val="0B4596"/>
                </a:solidFill>
                <a:latin typeface="Arial Narrow"/>
                <a:ea typeface="Arial Narrow"/>
                <a:cs typeface="Arial Narrow"/>
                <a:sym typeface="Arial Narrow"/>
              </a:rPr>
              <a:t>‹#›</a:t>
            </a:fld>
            <a:endParaRPr sz="1000" b="0" i="0" u="none" strike="noStrike" cap="none">
              <a:solidFill>
                <a:srgbClr val="0B4596"/>
              </a:solidFill>
              <a:latin typeface="Arial Narrow"/>
              <a:ea typeface="Arial Narrow"/>
              <a:cs typeface="Arial Narrow"/>
              <a:sym typeface="Arial Narrow"/>
            </a:endParaRPr>
          </a:p>
        </p:txBody>
      </p:sp>
      <p:pic>
        <p:nvPicPr>
          <p:cNvPr id="425" name="Google Shape;425;p83"/>
          <p:cNvPicPr preferRelativeResize="0"/>
          <p:nvPr/>
        </p:nvPicPr>
        <p:blipFill rotWithShape="1">
          <a:blip r:embed="rId40">
            <a:alphaModFix/>
          </a:blip>
          <a:srcRect/>
          <a:stretch/>
        </p:blipFill>
        <p:spPr>
          <a:xfrm>
            <a:off x="7772400" y="152400"/>
            <a:ext cx="1298575" cy="12985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8.png"/><Relationship Id="rId4" Type="http://schemas.openxmlformats.org/officeDocument/2006/relationships/image" Target="../media/image2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hyperlink" Target="http://edc.occ-data.org/" TargetMode="External"/><Relationship Id="rId13" Type="http://schemas.openxmlformats.org/officeDocument/2006/relationships/image" Target="../media/image20.png"/><Relationship Id="rId3" Type="http://schemas.openxmlformats.org/officeDocument/2006/relationships/hyperlink" Target="https://aws.amazon.com/noaa-big-data/nexrad/" TargetMode="External"/><Relationship Id="rId7" Type="http://schemas.openxmlformats.org/officeDocument/2006/relationships/hyperlink" Target="https://noaa-crada.mybluemix.net/" TargetMode="External"/><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explorer.earthengine.google.com/#index" TargetMode="External"/><Relationship Id="rId11" Type="http://schemas.openxmlformats.org/officeDocument/2006/relationships/image" Target="../media/image18.png"/><Relationship Id="rId5" Type="http://schemas.openxmlformats.org/officeDocument/2006/relationships/hyperlink" Target="https://cloud.google.com/bigquery/public-data/" TargetMode="External"/><Relationship Id="rId10" Type="http://schemas.openxmlformats.org/officeDocument/2006/relationships/image" Target="../media/image17.png"/><Relationship Id="rId4" Type="http://schemas.openxmlformats.org/officeDocument/2006/relationships/hyperlink" Target="https://registry.opendata.aws/" TargetMode="Externa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andy.bailey@noaa.gov" TargetMode="External"/><Relationship Id="rId2" Type="http://schemas.openxmlformats.org/officeDocument/2006/relationships/notesSlide" Target="../notesSlides/notesSlide26.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14.png"/><Relationship Id="rId4" Type="http://schemas.openxmlformats.org/officeDocument/2006/relationships/hyperlink" Target="https://strategy.dat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3" Type="http://schemas.openxmlformats.org/officeDocument/2006/relationships/hyperlink" Target="https://www.whitehouse.gov/presidential-actions/executive-order-maintaining-american-leadership-artificial-intelligence/" TargetMode="External"/><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106"/>
          <p:cNvPicPr preferRelativeResize="0"/>
          <p:nvPr/>
        </p:nvPicPr>
        <p:blipFill rotWithShape="1">
          <a:blip r:embed="rId3">
            <a:alphaModFix/>
          </a:blip>
          <a:srcRect l="6579" r="6588"/>
          <a:stretch/>
        </p:blipFill>
        <p:spPr>
          <a:xfrm>
            <a:off x="-2675" y="1313350"/>
            <a:ext cx="9144000" cy="2876700"/>
          </a:xfrm>
          <a:prstGeom prst="rect">
            <a:avLst/>
          </a:prstGeom>
          <a:noFill/>
          <a:ln>
            <a:noFill/>
          </a:ln>
        </p:spPr>
      </p:pic>
      <p:sp>
        <p:nvSpPr>
          <p:cNvPr id="535" name="Google Shape;535;p106"/>
          <p:cNvSpPr txBox="1">
            <a:spLocks noGrp="1"/>
          </p:cNvSpPr>
          <p:nvPr>
            <p:ph type="subTitle" idx="1"/>
          </p:nvPr>
        </p:nvSpPr>
        <p:spPr>
          <a:xfrm>
            <a:off x="377100" y="5744146"/>
            <a:ext cx="8389800" cy="1056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B9DA0"/>
              </a:buClr>
              <a:buSzPts val="1800"/>
              <a:buFont typeface="Arial"/>
              <a:buNone/>
            </a:pPr>
            <a:endParaRPr sz="1800" b="0" i="1" u="none" strike="noStrike" cap="none">
              <a:solidFill>
                <a:schemeClr val="lt1"/>
              </a:solidFill>
              <a:latin typeface="Roboto"/>
              <a:ea typeface="Roboto"/>
              <a:cs typeface="Roboto"/>
              <a:sym typeface="Roboto"/>
            </a:endParaRPr>
          </a:p>
          <a:p>
            <a:pPr marL="0" marR="0" lvl="0" indent="0" algn="ctr" rtl="0">
              <a:lnSpc>
                <a:spcPct val="100000"/>
              </a:lnSpc>
              <a:spcBef>
                <a:spcPts val="360"/>
              </a:spcBef>
              <a:spcAft>
                <a:spcPts val="0"/>
              </a:spcAft>
              <a:buClr>
                <a:srgbClr val="9B9DA0"/>
              </a:buClr>
              <a:buSzPts val="1800"/>
              <a:buFont typeface="Roboto"/>
              <a:buNone/>
            </a:pPr>
            <a:r>
              <a:rPr lang="en" i="1"/>
              <a:t> CEOS- WGISS Meeting</a:t>
            </a:r>
            <a:endParaRPr i="1"/>
          </a:p>
          <a:p>
            <a:pPr marL="0" marR="0" lvl="0" indent="0" algn="ctr" rtl="0">
              <a:lnSpc>
                <a:spcPct val="100000"/>
              </a:lnSpc>
              <a:spcBef>
                <a:spcPts val="360"/>
              </a:spcBef>
              <a:spcAft>
                <a:spcPts val="0"/>
              </a:spcAft>
              <a:buClr>
                <a:srgbClr val="9B9DA0"/>
              </a:buClr>
              <a:buSzPts val="1800"/>
              <a:buFont typeface="Roboto"/>
              <a:buNone/>
            </a:pPr>
            <a:r>
              <a:rPr lang="en" i="1"/>
              <a:t>April 29, 2019</a:t>
            </a:r>
            <a:endParaRPr i="1"/>
          </a:p>
          <a:p>
            <a:pPr marL="0" marR="0" lvl="0" indent="0" algn="ctr" rtl="0">
              <a:lnSpc>
                <a:spcPct val="100000"/>
              </a:lnSpc>
              <a:spcBef>
                <a:spcPts val="360"/>
              </a:spcBef>
              <a:spcAft>
                <a:spcPts val="0"/>
              </a:spcAft>
              <a:buClr>
                <a:srgbClr val="9B9DA0"/>
              </a:buClr>
              <a:buSzPts val="1800"/>
              <a:buFont typeface="Roboto"/>
              <a:buNone/>
            </a:pPr>
            <a:endParaRPr i="1"/>
          </a:p>
        </p:txBody>
      </p:sp>
      <p:sp>
        <p:nvSpPr>
          <p:cNvPr id="536" name="Google Shape;536;p106"/>
          <p:cNvSpPr txBox="1"/>
          <p:nvPr/>
        </p:nvSpPr>
        <p:spPr>
          <a:xfrm>
            <a:off x="133350" y="2012050"/>
            <a:ext cx="8877300" cy="1934100"/>
          </a:xfrm>
          <a:prstGeom prst="rect">
            <a:avLst/>
          </a:prstGeom>
          <a:noFill/>
          <a:ln>
            <a:noFill/>
          </a:ln>
          <a:effectLst>
            <a:outerShdw blurRad="57150" dist="19050" dir="5400000" algn="bl" rotWithShape="0">
              <a:srgbClr val="000000">
                <a:alpha val="49410"/>
              </a:srgbClr>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0000"/>
              </a:buClr>
              <a:buSzPts val="1100"/>
              <a:buFont typeface="Arial"/>
              <a:buNone/>
            </a:pPr>
            <a:r>
              <a:rPr lang="en" sz="4000">
                <a:solidFill>
                  <a:srgbClr val="FFFFFF"/>
                </a:solidFill>
                <a:latin typeface="Roboto"/>
                <a:ea typeface="Roboto"/>
                <a:cs typeface="Roboto"/>
                <a:sym typeface="Roboto"/>
              </a:rPr>
              <a:t> </a:t>
            </a:r>
            <a:r>
              <a:rPr lang="en" sz="4000" b="1">
                <a:solidFill>
                  <a:srgbClr val="FFFFFF"/>
                </a:solidFill>
                <a:latin typeface="Roboto"/>
                <a:ea typeface="Roboto"/>
                <a:cs typeface="Roboto"/>
                <a:sym typeface="Roboto"/>
              </a:rPr>
              <a:t>Recent Developments in Federal and  NOAA Data Activities</a:t>
            </a:r>
            <a:endParaRPr sz="4000" b="1">
              <a:solidFill>
                <a:schemeClr val="lt1"/>
              </a:solidFill>
              <a:latin typeface="Roboto"/>
              <a:ea typeface="Roboto"/>
              <a:cs typeface="Roboto"/>
              <a:sym typeface="Roboto"/>
            </a:endParaRPr>
          </a:p>
        </p:txBody>
      </p:sp>
      <p:sp>
        <p:nvSpPr>
          <p:cNvPr id="537" name="Google Shape;537;p106"/>
          <p:cNvSpPr txBox="1"/>
          <p:nvPr/>
        </p:nvSpPr>
        <p:spPr>
          <a:xfrm>
            <a:off x="133354" y="4731798"/>
            <a:ext cx="88773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Calibri"/>
              <a:buNone/>
            </a:pPr>
            <a:r>
              <a:rPr lang="en" sz="2400" b="1">
                <a:solidFill>
                  <a:srgbClr val="FFFFFF"/>
                </a:solidFill>
                <a:latin typeface="Calibri"/>
                <a:ea typeface="Calibri"/>
                <a:cs typeface="Calibri"/>
                <a:sym typeface="Calibri"/>
              </a:rPr>
              <a:t>Ed Kearns, Chief Data Officer </a:t>
            </a:r>
            <a:endParaRPr sz="1400" b="1" i="0" u="none" strike="noStrike" cap="none">
              <a:solidFill>
                <a:srgbClr val="000000"/>
              </a:solidFill>
            </a:endParaRPr>
          </a:p>
          <a:p>
            <a:pPr marL="0" marR="0" lvl="0" indent="0" algn="ctr" rtl="0">
              <a:lnSpc>
                <a:spcPct val="100000"/>
              </a:lnSpc>
              <a:spcBef>
                <a:spcPts val="0"/>
              </a:spcBef>
              <a:spcAft>
                <a:spcPts val="0"/>
              </a:spcAft>
              <a:buClr>
                <a:srgbClr val="FFFFFF"/>
              </a:buClr>
              <a:buSzPts val="2400"/>
              <a:buFont typeface="Calibri"/>
              <a:buNone/>
            </a:pPr>
            <a:r>
              <a:rPr lang="en" sz="2400" b="1" i="0" u="none" strike="noStrike" cap="none">
                <a:solidFill>
                  <a:srgbClr val="FFFFFF"/>
                </a:solidFill>
                <a:latin typeface="Calibri"/>
                <a:ea typeface="Calibri"/>
                <a:cs typeface="Calibri"/>
                <a:sym typeface="Calibri"/>
              </a:rPr>
              <a:t>National Oceanic and Atmospheric Administration</a:t>
            </a:r>
            <a:endParaRPr sz="1400" b="1" i="0" u="none" strike="noStrike" cap="none">
              <a:solidFill>
                <a:srgbClr val="000000"/>
              </a:solidFill>
            </a:endParaRPr>
          </a:p>
        </p:txBody>
      </p:sp>
      <p:sp>
        <p:nvSpPr>
          <p:cNvPr id="538" name="Google Shape;538;p106"/>
          <p:cNvSpPr/>
          <p:nvPr/>
        </p:nvSpPr>
        <p:spPr>
          <a:xfrm>
            <a:off x="7831191" y="125099"/>
            <a:ext cx="1084200" cy="10842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106"/>
          <p:cNvSpPr/>
          <p:nvPr/>
        </p:nvSpPr>
        <p:spPr>
          <a:xfrm>
            <a:off x="249331" y="115199"/>
            <a:ext cx="1100100" cy="10941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15"/>
          <p:cNvSpPr txBox="1">
            <a:spLocks noGrp="1"/>
          </p:cNvSpPr>
          <p:nvPr>
            <p:ph type="title"/>
          </p:nvPr>
        </p:nvSpPr>
        <p:spPr>
          <a:xfrm>
            <a:off x="158700" y="21800"/>
            <a:ext cx="8826600" cy="80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Roboto"/>
              <a:buNone/>
            </a:pPr>
            <a:r>
              <a:rPr lang="en" sz="3600" b="1"/>
              <a:t>The Limiting Factor for Use of the Data </a:t>
            </a:r>
            <a:endParaRPr sz="3600" b="1" i="0" u="none" strike="noStrike" cap="none">
              <a:solidFill>
                <a:schemeClr val="lt1"/>
              </a:solidFill>
              <a:latin typeface="Roboto"/>
              <a:ea typeface="Roboto"/>
              <a:cs typeface="Roboto"/>
              <a:sym typeface="Roboto"/>
            </a:endParaRPr>
          </a:p>
        </p:txBody>
      </p:sp>
      <p:pic>
        <p:nvPicPr>
          <p:cNvPr id="618" name="Google Shape;618;p115" descr="https://upload.wikimedia.org/wikipedia/commons/thumb/7/79/NOAA_logo.svg/2000px-NOAA_logo.svg.png"/>
          <p:cNvPicPr preferRelativeResize="0"/>
          <p:nvPr/>
        </p:nvPicPr>
        <p:blipFill rotWithShape="1">
          <a:blip r:embed="rId3">
            <a:alphaModFix/>
          </a:blip>
          <a:srcRect l="466419" r="-466419"/>
          <a:stretch/>
        </p:blipFill>
        <p:spPr>
          <a:xfrm>
            <a:off x="7350820" y="4855200"/>
            <a:ext cx="330125" cy="1356000"/>
          </a:xfrm>
          <a:prstGeom prst="rect">
            <a:avLst/>
          </a:prstGeom>
          <a:noFill/>
          <a:ln>
            <a:noFill/>
          </a:ln>
        </p:spPr>
      </p:pic>
      <p:sp>
        <p:nvSpPr>
          <p:cNvPr id="619" name="Google Shape;619;p115"/>
          <p:cNvSpPr/>
          <p:nvPr/>
        </p:nvSpPr>
        <p:spPr>
          <a:xfrm>
            <a:off x="5687615" y="4114800"/>
            <a:ext cx="1398900" cy="1473900"/>
          </a:xfrm>
          <a:custGeom>
            <a:avLst/>
            <a:gdLst/>
            <a:ahLst/>
            <a:cxnLst/>
            <a:rect l="l" t="t" r="r" b="b"/>
            <a:pathLst>
              <a:path w="120000" h="120000" extrusionOk="0">
                <a:moveTo>
                  <a:pt x="51711" y="0"/>
                </a:moveTo>
                <a:cubicBezTo>
                  <a:pt x="46694" y="272"/>
                  <a:pt x="45500" y="766"/>
                  <a:pt x="44050" y="1744"/>
                </a:cubicBezTo>
                <a:cubicBezTo>
                  <a:pt x="38727" y="5344"/>
                  <a:pt x="37788" y="11283"/>
                  <a:pt x="41294" y="19383"/>
                </a:cubicBezTo>
                <a:cubicBezTo>
                  <a:pt x="41822" y="20605"/>
                  <a:pt x="40888" y="21711"/>
                  <a:pt x="37888" y="23422"/>
                </a:cubicBezTo>
                <a:cubicBezTo>
                  <a:pt x="35616" y="24722"/>
                  <a:pt x="33622" y="25877"/>
                  <a:pt x="33427" y="26011"/>
                </a:cubicBezTo>
                <a:cubicBezTo>
                  <a:pt x="33238" y="26144"/>
                  <a:pt x="32744" y="29405"/>
                  <a:pt x="32338" y="33244"/>
                </a:cubicBezTo>
                <a:cubicBezTo>
                  <a:pt x="31661" y="39722"/>
                  <a:pt x="31361" y="40372"/>
                  <a:pt x="28116" y="42166"/>
                </a:cubicBezTo>
                <a:cubicBezTo>
                  <a:pt x="26194" y="43227"/>
                  <a:pt x="24100" y="43816"/>
                  <a:pt x="23488" y="43455"/>
                </a:cubicBezTo>
                <a:cubicBezTo>
                  <a:pt x="22877" y="43100"/>
                  <a:pt x="22366" y="39688"/>
                  <a:pt x="22366" y="35894"/>
                </a:cubicBezTo>
                <a:lnTo>
                  <a:pt x="22366" y="29016"/>
                </a:lnTo>
                <a:lnTo>
                  <a:pt x="14672" y="24588"/>
                </a:lnTo>
                <a:lnTo>
                  <a:pt x="6944" y="20194"/>
                </a:lnTo>
                <a:lnTo>
                  <a:pt x="3538" y="22100"/>
                </a:lnTo>
                <a:lnTo>
                  <a:pt x="138" y="23972"/>
                </a:lnTo>
                <a:lnTo>
                  <a:pt x="0" y="48272"/>
                </a:lnTo>
                <a:lnTo>
                  <a:pt x="3916" y="50627"/>
                </a:lnTo>
                <a:cubicBezTo>
                  <a:pt x="7105" y="52538"/>
                  <a:pt x="8272" y="53927"/>
                  <a:pt x="8272" y="55833"/>
                </a:cubicBezTo>
                <a:cubicBezTo>
                  <a:pt x="8272" y="57255"/>
                  <a:pt x="9050" y="58694"/>
                  <a:pt x="9972" y="59033"/>
                </a:cubicBezTo>
                <a:cubicBezTo>
                  <a:pt x="12927" y="60105"/>
                  <a:pt x="23111" y="57522"/>
                  <a:pt x="28494" y="54344"/>
                </a:cubicBezTo>
                <a:cubicBezTo>
                  <a:pt x="35455" y="50233"/>
                  <a:pt x="36494" y="51161"/>
                  <a:pt x="36494" y="61550"/>
                </a:cubicBezTo>
                <a:cubicBezTo>
                  <a:pt x="36494" y="66000"/>
                  <a:pt x="37027" y="76611"/>
                  <a:pt x="37683" y="85172"/>
                </a:cubicBezTo>
                <a:lnTo>
                  <a:pt x="38877" y="100744"/>
                </a:lnTo>
                <a:lnTo>
                  <a:pt x="34961" y="104522"/>
                </a:lnTo>
                <a:cubicBezTo>
                  <a:pt x="29988" y="109355"/>
                  <a:pt x="30033" y="111216"/>
                  <a:pt x="35133" y="113216"/>
                </a:cubicBezTo>
                <a:cubicBezTo>
                  <a:pt x="37366" y="114094"/>
                  <a:pt x="40661" y="115988"/>
                  <a:pt x="42450" y="117416"/>
                </a:cubicBezTo>
                <a:lnTo>
                  <a:pt x="45683" y="120000"/>
                </a:lnTo>
                <a:lnTo>
                  <a:pt x="46127" y="120000"/>
                </a:lnTo>
                <a:lnTo>
                  <a:pt x="54127" y="115377"/>
                </a:lnTo>
                <a:lnTo>
                  <a:pt x="62261" y="110661"/>
                </a:lnTo>
                <a:lnTo>
                  <a:pt x="62977" y="103588"/>
                </a:lnTo>
                <a:lnTo>
                  <a:pt x="63727" y="96477"/>
                </a:lnTo>
                <a:lnTo>
                  <a:pt x="73088" y="91116"/>
                </a:lnTo>
                <a:lnTo>
                  <a:pt x="82450" y="85783"/>
                </a:lnTo>
                <a:lnTo>
                  <a:pt x="86300" y="87788"/>
                </a:lnTo>
                <a:cubicBezTo>
                  <a:pt x="88427" y="88900"/>
                  <a:pt x="92605" y="91105"/>
                  <a:pt x="95588" y="92700"/>
                </a:cubicBezTo>
                <a:lnTo>
                  <a:pt x="101038" y="95605"/>
                </a:lnTo>
                <a:lnTo>
                  <a:pt x="110500" y="90305"/>
                </a:lnTo>
                <a:lnTo>
                  <a:pt x="120000" y="84977"/>
                </a:lnTo>
                <a:lnTo>
                  <a:pt x="120000" y="66655"/>
                </a:lnTo>
                <a:lnTo>
                  <a:pt x="111044" y="61650"/>
                </a:lnTo>
                <a:lnTo>
                  <a:pt x="102094" y="56638"/>
                </a:lnTo>
                <a:lnTo>
                  <a:pt x="101788" y="46850"/>
                </a:lnTo>
                <a:lnTo>
                  <a:pt x="101483" y="37061"/>
                </a:lnTo>
                <a:lnTo>
                  <a:pt x="92155" y="32083"/>
                </a:lnTo>
                <a:cubicBezTo>
                  <a:pt x="81705" y="26522"/>
                  <a:pt x="83905" y="26405"/>
                  <a:pt x="72066" y="32988"/>
                </a:cubicBezTo>
                <a:lnTo>
                  <a:pt x="66961" y="35833"/>
                </a:lnTo>
                <a:lnTo>
                  <a:pt x="64750" y="31694"/>
                </a:lnTo>
                <a:cubicBezTo>
                  <a:pt x="63527" y="29427"/>
                  <a:pt x="60572" y="26088"/>
                  <a:pt x="58177" y="24266"/>
                </a:cubicBezTo>
                <a:cubicBezTo>
                  <a:pt x="54083" y="21144"/>
                  <a:pt x="53944" y="20861"/>
                  <a:pt x="55627" y="19094"/>
                </a:cubicBezTo>
                <a:cubicBezTo>
                  <a:pt x="56611" y="18066"/>
                  <a:pt x="57627" y="14955"/>
                  <a:pt x="57905" y="12211"/>
                </a:cubicBezTo>
                <a:cubicBezTo>
                  <a:pt x="58361" y="7727"/>
                  <a:pt x="58083" y="6844"/>
                  <a:pt x="54944" y="3455"/>
                </a:cubicBezTo>
                <a:lnTo>
                  <a:pt x="51711" y="0"/>
                </a:lnTo>
                <a:close/>
              </a:path>
            </a:pathLst>
          </a:cu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0" name="Google Shape;620;p115"/>
          <p:cNvGrpSpPr/>
          <p:nvPr/>
        </p:nvGrpSpPr>
        <p:grpSpPr>
          <a:xfrm>
            <a:off x="2545743" y="1000035"/>
            <a:ext cx="5063951" cy="5516346"/>
            <a:chOff x="1464936" y="-210567"/>
            <a:chExt cx="5227574" cy="5516346"/>
          </a:xfrm>
        </p:grpSpPr>
        <p:sp>
          <p:nvSpPr>
            <p:cNvPr id="621" name="Google Shape;621;p115"/>
            <p:cNvSpPr/>
            <p:nvPr/>
          </p:nvSpPr>
          <p:spPr>
            <a:xfrm>
              <a:off x="3402934" y="2231349"/>
              <a:ext cx="2727300" cy="2727300"/>
            </a:xfrm>
            <a:custGeom>
              <a:avLst/>
              <a:gdLst/>
              <a:ahLst/>
              <a:cxnLst/>
              <a:rect l="l" t="t" r="r" b="b"/>
              <a:pathLst>
                <a:path w="120000" h="120000" extrusionOk="0">
                  <a:moveTo>
                    <a:pt x="85177" y="19133"/>
                  </a:moveTo>
                  <a:lnTo>
                    <a:pt x="94511" y="11300"/>
                  </a:lnTo>
                  <a:lnTo>
                    <a:pt x="101967" y="17557"/>
                  </a:lnTo>
                  <a:lnTo>
                    <a:pt x="95875" y="28109"/>
                  </a:lnTo>
                  <a:lnTo>
                    <a:pt x="95875" y="28109"/>
                  </a:lnTo>
                  <a:cubicBezTo>
                    <a:pt x="100207" y="32983"/>
                    <a:pt x="103501" y="38688"/>
                    <a:pt x="105555" y="44877"/>
                  </a:cubicBezTo>
                  <a:lnTo>
                    <a:pt x="117740" y="44877"/>
                  </a:lnTo>
                  <a:lnTo>
                    <a:pt x="119431" y="54463"/>
                  </a:lnTo>
                  <a:lnTo>
                    <a:pt x="107980" y="58630"/>
                  </a:lnTo>
                  <a:lnTo>
                    <a:pt x="107980" y="58630"/>
                  </a:lnTo>
                  <a:cubicBezTo>
                    <a:pt x="108167" y="65148"/>
                    <a:pt x="107023" y="71636"/>
                    <a:pt x="104618" y="77697"/>
                  </a:cubicBezTo>
                  <a:lnTo>
                    <a:pt x="113953" y="85530"/>
                  </a:lnTo>
                  <a:lnTo>
                    <a:pt x="109086" y="93960"/>
                  </a:lnTo>
                  <a:lnTo>
                    <a:pt x="97636" y="89792"/>
                  </a:lnTo>
                  <a:cubicBezTo>
                    <a:pt x="93588" y="94905"/>
                    <a:pt x="88542" y="99139"/>
                    <a:pt x="82804" y="102237"/>
                  </a:cubicBezTo>
                  <a:lnTo>
                    <a:pt x="84920" y="114237"/>
                  </a:lnTo>
                  <a:lnTo>
                    <a:pt x="75773" y="117566"/>
                  </a:lnTo>
                  <a:lnTo>
                    <a:pt x="69681" y="107014"/>
                  </a:lnTo>
                  <a:lnTo>
                    <a:pt x="69681" y="107014"/>
                  </a:lnTo>
                  <a:cubicBezTo>
                    <a:pt x="63294" y="108329"/>
                    <a:pt x="56706" y="108329"/>
                    <a:pt x="50319" y="107014"/>
                  </a:cubicBezTo>
                  <a:lnTo>
                    <a:pt x="44227" y="117566"/>
                  </a:lnTo>
                  <a:lnTo>
                    <a:pt x="35080" y="114237"/>
                  </a:lnTo>
                  <a:lnTo>
                    <a:pt x="37196" y="102237"/>
                  </a:lnTo>
                  <a:lnTo>
                    <a:pt x="37196" y="102237"/>
                  </a:lnTo>
                  <a:cubicBezTo>
                    <a:pt x="31458" y="99139"/>
                    <a:pt x="26412" y="94905"/>
                    <a:pt x="22364" y="89792"/>
                  </a:cubicBezTo>
                  <a:lnTo>
                    <a:pt x="10914" y="93960"/>
                  </a:lnTo>
                  <a:lnTo>
                    <a:pt x="6047" y="85530"/>
                  </a:lnTo>
                  <a:lnTo>
                    <a:pt x="15382" y="77697"/>
                  </a:lnTo>
                  <a:lnTo>
                    <a:pt x="15382" y="77697"/>
                  </a:lnTo>
                  <a:cubicBezTo>
                    <a:pt x="12977" y="71636"/>
                    <a:pt x="11833" y="65148"/>
                    <a:pt x="12020" y="58630"/>
                  </a:cubicBezTo>
                  <a:lnTo>
                    <a:pt x="569" y="54463"/>
                  </a:lnTo>
                  <a:lnTo>
                    <a:pt x="2260" y="44877"/>
                  </a:lnTo>
                  <a:lnTo>
                    <a:pt x="14445" y="44877"/>
                  </a:lnTo>
                  <a:lnTo>
                    <a:pt x="14445" y="44877"/>
                  </a:lnTo>
                  <a:cubicBezTo>
                    <a:pt x="16499" y="38688"/>
                    <a:pt x="19793" y="32983"/>
                    <a:pt x="24125" y="28109"/>
                  </a:cubicBezTo>
                  <a:lnTo>
                    <a:pt x="18033" y="17557"/>
                  </a:lnTo>
                  <a:lnTo>
                    <a:pt x="25489" y="11300"/>
                  </a:lnTo>
                  <a:lnTo>
                    <a:pt x="34823" y="19133"/>
                  </a:lnTo>
                  <a:lnTo>
                    <a:pt x="34823" y="19133"/>
                  </a:lnTo>
                  <a:cubicBezTo>
                    <a:pt x="40375" y="15712"/>
                    <a:pt x="46566" y="13459"/>
                    <a:pt x="53017" y="12511"/>
                  </a:cubicBezTo>
                  <a:lnTo>
                    <a:pt x="55133" y="511"/>
                  </a:lnTo>
                  <a:lnTo>
                    <a:pt x="64867" y="511"/>
                  </a:lnTo>
                  <a:lnTo>
                    <a:pt x="66983" y="12511"/>
                  </a:lnTo>
                  <a:lnTo>
                    <a:pt x="66983" y="12511"/>
                  </a:lnTo>
                  <a:cubicBezTo>
                    <a:pt x="73434" y="13459"/>
                    <a:pt x="79625" y="15712"/>
                    <a:pt x="85177" y="19133"/>
                  </a:cubicBezTo>
                  <a:close/>
                </a:path>
              </a:pathLst>
            </a:custGeom>
            <a:gradFill>
              <a:gsLst>
                <a:gs pos="0">
                  <a:srgbClr val="007DD9"/>
                </a:gs>
                <a:gs pos="100000">
                  <a:srgbClr val="89BDFF"/>
                </a:gs>
              </a:gsLst>
              <a:lin ang="16200038" scaled="0"/>
            </a:gra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115"/>
            <p:cNvSpPr txBox="1"/>
            <p:nvPr/>
          </p:nvSpPr>
          <p:spPr>
            <a:xfrm>
              <a:off x="3951224" y="2870184"/>
              <a:ext cx="1630500" cy="14019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 sz="2700" b="0" i="0" u="none" strike="noStrike" cap="none">
                  <a:solidFill>
                    <a:schemeClr val="lt1"/>
                  </a:solidFill>
                  <a:latin typeface="Arial"/>
                  <a:ea typeface="Arial"/>
                  <a:cs typeface="Arial"/>
                  <a:sym typeface="Arial"/>
                </a:rPr>
                <a:t>Open Data</a:t>
              </a:r>
              <a:endParaRPr sz="2700" b="0" i="0" u="none" strike="noStrike" cap="none">
                <a:solidFill>
                  <a:schemeClr val="lt1"/>
                </a:solidFill>
                <a:latin typeface="Arial"/>
                <a:ea typeface="Arial"/>
                <a:cs typeface="Arial"/>
                <a:sym typeface="Arial"/>
              </a:endParaRPr>
            </a:p>
          </p:txBody>
        </p:sp>
        <p:sp>
          <p:nvSpPr>
            <p:cNvPr id="623" name="Google Shape;623;p115"/>
            <p:cNvSpPr/>
            <p:nvPr/>
          </p:nvSpPr>
          <p:spPr>
            <a:xfrm>
              <a:off x="1816196" y="1586737"/>
              <a:ext cx="1983300" cy="1983300"/>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accent2"/>
            </a:soli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15"/>
            <p:cNvSpPr txBox="1"/>
            <p:nvPr/>
          </p:nvSpPr>
          <p:spPr>
            <a:xfrm>
              <a:off x="2194426" y="2089098"/>
              <a:ext cx="1212000" cy="9786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 sz="2700" b="0" i="0" u="none" strike="noStrike" cap="none">
                  <a:solidFill>
                    <a:schemeClr val="lt1"/>
                  </a:solidFill>
                  <a:latin typeface="Arial"/>
                  <a:ea typeface="Arial"/>
                  <a:cs typeface="Arial"/>
                  <a:sym typeface="Arial"/>
                </a:rPr>
                <a:t>Cloud</a:t>
              </a:r>
              <a:endParaRPr sz="2700" b="0" i="0" u="none" strike="noStrike" cap="none">
                <a:solidFill>
                  <a:schemeClr val="lt1"/>
                </a:solidFill>
                <a:latin typeface="Arial"/>
                <a:ea typeface="Arial"/>
                <a:cs typeface="Arial"/>
                <a:sym typeface="Arial"/>
              </a:endParaRPr>
            </a:p>
          </p:txBody>
        </p:sp>
        <p:sp>
          <p:nvSpPr>
            <p:cNvPr id="625" name="Google Shape;625;p115"/>
            <p:cNvSpPr/>
            <p:nvPr/>
          </p:nvSpPr>
          <p:spPr>
            <a:xfrm rot="-900227">
              <a:off x="2927161" y="218299"/>
              <a:ext cx="1943351" cy="1943351"/>
            </a:xfrm>
            <a:custGeom>
              <a:avLst/>
              <a:gdLst/>
              <a:ahLst/>
              <a:cxnLst/>
              <a:rect l="l" t="t" r="r" b="b"/>
              <a:pathLst>
                <a:path w="120000" h="120000" extrusionOk="0">
                  <a:moveTo>
                    <a:pt x="89790" y="30393"/>
                  </a:moveTo>
                  <a:lnTo>
                    <a:pt x="107494" y="25057"/>
                  </a:lnTo>
                  <a:lnTo>
                    <a:pt x="114008" y="36341"/>
                  </a:lnTo>
                  <a:lnTo>
                    <a:pt x="100535" y="49005"/>
                  </a:lnTo>
                  <a:cubicBezTo>
                    <a:pt x="102488" y="56205"/>
                    <a:pt x="102488" y="63795"/>
                    <a:pt x="100535" y="70995"/>
                  </a:cubicBezTo>
                  <a:lnTo>
                    <a:pt x="114008" y="83659"/>
                  </a:lnTo>
                  <a:lnTo>
                    <a:pt x="107494" y="94943"/>
                  </a:lnTo>
                  <a:lnTo>
                    <a:pt x="89790" y="89607"/>
                  </a:lnTo>
                  <a:lnTo>
                    <a:pt x="89790" y="89607"/>
                  </a:lnTo>
                  <a:cubicBezTo>
                    <a:pt x="84531" y="94898"/>
                    <a:pt x="77957" y="98693"/>
                    <a:pt x="70746" y="100602"/>
                  </a:cubicBezTo>
                  <a:lnTo>
                    <a:pt x="66514" y="118602"/>
                  </a:lnTo>
                  <a:lnTo>
                    <a:pt x="53486" y="118602"/>
                  </a:lnTo>
                  <a:lnTo>
                    <a:pt x="49254" y="100602"/>
                  </a:lnTo>
                  <a:lnTo>
                    <a:pt x="49254" y="100602"/>
                  </a:lnTo>
                  <a:cubicBezTo>
                    <a:pt x="42043" y="98693"/>
                    <a:pt x="35469" y="94898"/>
                    <a:pt x="30210" y="89607"/>
                  </a:cubicBezTo>
                  <a:lnTo>
                    <a:pt x="12506" y="94943"/>
                  </a:lnTo>
                  <a:lnTo>
                    <a:pt x="5992" y="83659"/>
                  </a:lnTo>
                  <a:lnTo>
                    <a:pt x="19465" y="70995"/>
                  </a:lnTo>
                  <a:lnTo>
                    <a:pt x="19465" y="70995"/>
                  </a:lnTo>
                  <a:cubicBezTo>
                    <a:pt x="17512" y="63795"/>
                    <a:pt x="17512" y="56205"/>
                    <a:pt x="19465" y="49005"/>
                  </a:cubicBezTo>
                  <a:lnTo>
                    <a:pt x="5992" y="36341"/>
                  </a:lnTo>
                  <a:lnTo>
                    <a:pt x="12506" y="25057"/>
                  </a:lnTo>
                  <a:lnTo>
                    <a:pt x="30210" y="30393"/>
                  </a:lnTo>
                  <a:lnTo>
                    <a:pt x="30210" y="30393"/>
                  </a:lnTo>
                  <a:cubicBezTo>
                    <a:pt x="35469" y="25102"/>
                    <a:pt x="42043" y="21307"/>
                    <a:pt x="49254" y="19398"/>
                  </a:cubicBezTo>
                  <a:lnTo>
                    <a:pt x="53486" y="1398"/>
                  </a:lnTo>
                  <a:lnTo>
                    <a:pt x="66514" y="1398"/>
                  </a:lnTo>
                  <a:lnTo>
                    <a:pt x="70746" y="19398"/>
                  </a:lnTo>
                  <a:lnTo>
                    <a:pt x="70746" y="19398"/>
                  </a:lnTo>
                  <a:cubicBezTo>
                    <a:pt x="77957" y="21307"/>
                    <a:pt x="84531" y="25102"/>
                    <a:pt x="89790" y="30393"/>
                  </a:cubicBezTo>
                  <a:close/>
                </a:path>
              </a:pathLst>
            </a:custGeom>
            <a:solidFill>
              <a:schemeClr val="accent6"/>
            </a:soli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15"/>
            <p:cNvSpPr txBox="1"/>
            <p:nvPr/>
          </p:nvSpPr>
          <p:spPr>
            <a:xfrm>
              <a:off x="3353348" y="644612"/>
              <a:ext cx="1090800" cy="10908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2700"/>
                <a:buFont typeface="Arial"/>
                <a:buNone/>
              </a:pPr>
              <a:r>
                <a:rPr lang="en" sz="2700" b="0" i="0" u="none" strike="noStrike" cap="none">
                  <a:solidFill>
                    <a:schemeClr val="lt1"/>
                  </a:solidFill>
                  <a:latin typeface="Arial"/>
                  <a:ea typeface="Arial"/>
                  <a:cs typeface="Arial"/>
                  <a:sym typeface="Arial"/>
                </a:rPr>
                <a:t>Use</a:t>
              </a:r>
              <a:endParaRPr sz="2700" b="0" i="0" u="none" strike="noStrike" cap="none">
                <a:solidFill>
                  <a:schemeClr val="lt1"/>
                </a:solidFill>
                <a:latin typeface="Arial"/>
                <a:ea typeface="Arial"/>
                <a:cs typeface="Arial"/>
                <a:sym typeface="Arial"/>
              </a:endParaRPr>
            </a:p>
          </p:txBody>
        </p:sp>
        <p:sp>
          <p:nvSpPr>
            <p:cNvPr id="627" name="Google Shape;627;p115"/>
            <p:cNvSpPr/>
            <p:nvPr/>
          </p:nvSpPr>
          <p:spPr>
            <a:xfrm>
              <a:off x="3201710" y="1814979"/>
              <a:ext cx="3490800" cy="3490800"/>
            </a:xfrm>
            <a:custGeom>
              <a:avLst/>
              <a:gdLst/>
              <a:ahLst/>
              <a:cxnLst/>
              <a:rect l="l" t="t" r="r" b="b"/>
              <a:pathLst>
                <a:path w="120000" h="120000" extrusionOk="0">
                  <a:moveTo>
                    <a:pt x="53924" y="4080"/>
                  </a:moveTo>
                  <a:lnTo>
                    <a:pt x="53924" y="4080"/>
                  </a:lnTo>
                  <a:cubicBezTo>
                    <a:pt x="77192" y="1552"/>
                    <a:pt x="99593" y="13695"/>
                    <a:pt x="110173" y="34571"/>
                  </a:cubicBezTo>
                  <a:cubicBezTo>
                    <a:pt x="120754" y="55447"/>
                    <a:pt x="117302" y="80693"/>
                    <a:pt x="101507" y="97963"/>
                  </a:cubicBezTo>
                  <a:lnTo>
                    <a:pt x="104049" y="100707"/>
                  </a:lnTo>
                  <a:lnTo>
                    <a:pt x="96321" y="99196"/>
                  </a:lnTo>
                  <a:lnTo>
                    <a:pt x="95128" y="91079"/>
                  </a:lnTo>
                  <a:lnTo>
                    <a:pt x="97669" y="93822"/>
                  </a:lnTo>
                  <a:cubicBezTo>
                    <a:pt x="111685" y="78212"/>
                    <a:pt x="114621" y="55575"/>
                    <a:pt x="105051" y="36906"/>
                  </a:cubicBezTo>
                  <a:cubicBezTo>
                    <a:pt x="95481" y="18237"/>
                    <a:pt x="75388" y="7405"/>
                    <a:pt x="54532" y="9671"/>
                  </a:cubicBezTo>
                  <a:close/>
                </a:path>
              </a:pathLst>
            </a:custGeom>
            <a:gradFill>
              <a:gsLst>
                <a:gs pos="0">
                  <a:srgbClr val="9FBAE1"/>
                </a:gs>
                <a:gs pos="100000">
                  <a:srgbClr val="BDDDFF"/>
                </a:gs>
              </a:gsLst>
              <a:lin ang="16200038" scaled="0"/>
            </a:gra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115"/>
            <p:cNvSpPr/>
            <p:nvPr/>
          </p:nvSpPr>
          <p:spPr>
            <a:xfrm>
              <a:off x="1464936" y="1144601"/>
              <a:ext cx="2536200" cy="2536200"/>
            </a:xfrm>
            <a:custGeom>
              <a:avLst/>
              <a:gdLst/>
              <a:ahLst/>
              <a:cxnLst/>
              <a:rect l="l" t="t" r="r" b="b"/>
              <a:pathLst>
                <a:path w="120000" h="120000" extrusionOk="0">
                  <a:moveTo>
                    <a:pt x="38835" y="9410"/>
                  </a:moveTo>
                  <a:lnTo>
                    <a:pt x="41823" y="16553"/>
                  </a:lnTo>
                  <a:lnTo>
                    <a:pt x="41823" y="16553"/>
                  </a:lnTo>
                  <a:cubicBezTo>
                    <a:pt x="23032" y="24414"/>
                    <a:pt x="11425" y="43464"/>
                    <a:pt x="13055" y="63768"/>
                  </a:cubicBezTo>
                  <a:lnTo>
                    <a:pt x="18064" y="62671"/>
                  </a:lnTo>
                  <a:lnTo>
                    <a:pt x="10211" y="70899"/>
                  </a:lnTo>
                  <a:lnTo>
                    <a:pt x="417" y="66534"/>
                  </a:lnTo>
                  <a:lnTo>
                    <a:pt x="5431" y="65437"/>
                  </a:lnTo>
                  <a:lnTo>
                    <a:pt x="5431" y="65437"/>
                  </a:lnTo>
                  <a:cubicBezTo>
                    <a:pt x="3042" y="41449"/>
                    <a:pt x="16596" y="18714"/>
                    <a:pt x="38835" y="9410"/>
                  </a:cubicBezTo>
                  <a:close/>
                </a:path>
              </a:pathLst>
            </a:custGeom>
            <a:gradFill>
              <a:gsLst>
                <a:gs pos="0">
                  <a:srgbClr val="9FBAE1"/>
                </a:gs>
                <a:gs pos="100000">
                  <a:srgbClr val="BDDDFF"/>
                </a:gs>
              </a:gsLst>
              <a:lin ang="16200038" scaled="0"/>
            </a:gra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115"/>
            <p:cNvSpPr/>
            <p:nvPr/>
          </p:nvSpPr>
          <p:spPr>
            <a:xfrm>
              <a:off x="2477598" y="-210567"/>
              <a:ext cx="2734500" cy="2734500"/>
            </a:xfrm>
            <a:custGeom>
              <a:avLst/>
              <a:gdLst/>
              <a:ahLst/>
              <a:cxnLst/>
              <a:rect l="l" t="t" r="r" b="b"/>
              <a:pathLst>
                <a:path w="120000" h="120000" extrusionOk="0">
                  <a:moveTo>
                    <a:pt x="4986" y="64681"/>
                  </a:moveTo>
                  <a:lnTo>
                    <a:pt x="4986" y="64681"/>
                  </a:lnTo>
                  <a:cubicBezTo>
                    <a:pt x="3682" y="49360"/>
                    <a:pt x="8826" y="34190"/>
                    <a:pt x="19179" y="22822"/>
                  </a:cubicBezTo>
                  <a:lnTo>
                    <a:pt x="16020" y="19256"/>
                  </a:lnTo>
                  <a:lnTo>
                    <a:pt x="25771" y="21357"/>
                  </a:lnTo>
                  <a:lnTo>
                    <a:pt x="27129" y="31797"/>
                  </a:lnTo>
                  <a:lnTo>
                    <a:pt x="23972" y="28233"/>
                  </a:lnTo>
                  <a:lnTo>
                    <a:pt x="23972" y="28233"/>
                  </a:lnTo>
                  <a:cubicBezTo>
                    <a:pt x="15304" y="38065"/>
                    <a:pt x="11029" y="51012"/>
                    <a:pt x="12141" y="64072"/>
                  </a:cubicBezTo>
                  <a:close/>
                </a:path>
              </a:pathLst>
            </a:custGeom>
            <a:gradFill>
              <a:gsLst>
                <a:gs pos="0">
                  <a:srgbClr val="9FBAE1"/>
                </a:gs>
                <a:gs pos="100000">
                  <a:srgbClr val="BDDDFF"/>
                </a:gs>
              </a:gsLst>
              <a:lin ang="16200038" scaled="0"/>
            </a:gradFill>
            <a:ln>
              <a:noFill/>
            </a:ln>
            <a:effectLst>
              <a:outerShdw blurRad="40000" dist="23000" dir="5400000" rotWithShape="0">
                <a:srgbClr val="000000">
                  <a:alpha val="3333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30" name="Google Shape;630;p115"/>
          <p:cNvSpPr txBox="1"/>
          <p:nvPr/>
        </p:nvSpPr>
        <p:spPr>
          <a:xfrm>
            <a:off x="7086525" y="2217100"/>
            <a:ext cx="1926300" cy="42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Expertise</a:t>
            </a:r>
            <a:endParaRPr sz="2400" b="1" i="0" u="none" strike="noStrike" cap="none">
              <a:solidFill>
                <a:srgbClr val="000000"/>
              </a:solidFill>
              <a:latin typeface="Arial"/>
              <a:ea typeface="Arial"/>
              <a:cs typeface="Arial"/>
              <a:sym typeface="Arial"/>
            </a:endParaRPr>
          </a:p>
        </p:txBody>
      </p:sp>
      <p:sp>
        <p:nvSpPr>
          <p:cNvPr id="631" name="Google Shape;631;p115"/>
          <p:cNvSpPr txBox="1"/>
          <p:nvPr/>
        </p:nvSpPr>
        <p:spPr>
          <a:xfrm>
            <a:off x="158700" y="959024"/>
            <a:ext cx="2983200" cy="162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pic>
        <p:nvPicPr>
          <p:cNvPr id="632" name="Google Shape;632;p115"/>
          <p:cNvPicPr preferRelativeResize="0"/>
          <p:nvPr/>
        </p:nvPicPr>
        <p:blipFill rotWithShape="1">
          <a:blip r:embed="rId4">
            <a:alphaModFix/>
          </a:blip>
          <a:srcRect/>
          <a:stretch/>
        </p:blipFill>
        <p:spPr>
          <a:xfrm>
            <a:off x="6143950" y="2640900"/>
            <a:ext cx="2401775" cy="1473900"/>
          </a:xfrm>
          <a:prstGeom prst="rect">
            <a:avLst/>
          </a:prstGeom>
          <a:noFill/>
          <a:ln>
            <a:noFill/>
          </a:ln>
        </p:spPr>
      </p:pic>
      <p:pic>
        <p:nvPicPr>
          <p:cNvPr id="633" name="Google Shape;633;p115" descr="https://upload.wikimedia.org/wikipedia/commons/thumb/7/79/NOAA_logo.svg/2000px-NOAA_logo.svg.png"/>
          <p:cNvPicPr preferRelativeResize="0"/>
          <p:nvPr/>
        </p:nvPicPr>
        <p:blipFill rotWithShape="1">
          <a:blip r:embed="rId3">
            <a:alphaModFix/>
          </a:blip>
          <a:srcRect/>
          <a:stretch/>
        </p:blipFill>
        <p:spPr>
          <a:xfrm>
            <a:off x="7247025" y="1037250"/>
            <a:ext cx="1298700" cy="1268325"/>
          </a:xfrm>
          <a:prstGeom prst="rect">
            <a:avLst/>
          </a:prstGeom>
          <a:noFill/>
          <a:ln>
            <a:noFill/>
          </a:ln>
        </p:spPr>
      </p:pic>
      <p:pic>
        <p:nvPicPr>
          <p:cNvPr id="634" name="Google Shape;634;p115"/>
          <p:cNvPicPr preferRelativeResize="0"/>
          <p:nvPr/>
        </p:nvPicPr>
        <p:blipFill>
          <a:blip r:embed="rId5">
            <a:alphaModFix/>
          </a:blip>
          <a:stretch>
            <a:fillRect/>
          </a:stretch>
        </p:blipFill>
        <p:spPr>
          <a:xfrm>
            <a:off x="158712" y="1037250"/>
            <a:ext cx="2474125" cy="2201450"/>
          </a:xfrm>
          <a:prstGeom prst="rect">
            <a:avLst/>
          </a:prstGeom>
          <a:noFill/>
          <a:ln>
            <a:noFill/>
          </a:ln>
        </p:spPr>
      </p:pic>
      <p:pic>
        <p:nvPicPr>
          <p:cNvPr id="635" name="Google Shape;635;p115"/>
          <p:cNvPicPr preferRelativeResize="0"/>
          <p:nvPr/>
        </p:nvPicPr>
        <p:blipFill rotWithShape="1">
          <a:blip r:embed="rId6">
            <a:alphaModFix/>
          </a:blip>
          <a:srcRect/>
          <a:stretch/>
        </p:blipFill>
        <p:spPr>
          <a:xfrm>
            <a:off x="902826" y="4264671"/>
            <a:ext cx="1326600" cy="558300"/>
          </a:xfrm>
          <a:prstGeom prst="rect">
            <a:avLst/>
          </a:prstGeom>
          <a:noFill/>
          <a:ln>
            <a:noFill/>
          </a:ln>
        </p:spPr>
      </p:pic>
      <p:pic>
        <p:nvPicPr>
          <p:cNvPr id="636" name="Google Shape;636;p115" descr="https://media.licdn.com/mpr/mpr/shrink_200_200/AAEAAQAAAAAAAAmBAAAAJGUxMDJkNWUzLTZhMTMtNDk2Mi1iNmFkLTNlMjE5MzFiYzE5Ng.png"/>
          <p:cNvPicPr preferRelativeResize="0"/>
          <p:nvPr/>
        </p:nvPicPr>
        <p:blipFill rotWithShape="1">
          <a:blip r:embed="rId7">
            <a:alphaModFix/>
          </a:blip>
          <a:srcRect t="26984" b="27163"/>
          <a:stretch/>
        </p:blipFill>
        <p:spPr>
          <a:xfrm>
            <a:off x="2291885" y="4615058"/>
            <a:ext cx="806700" cy="358500"/>
          </a:xfrm>
          <a:prstGeom prst="rect">
            <a:avLst/>
          </a:prstGeom>
          <a:noFill/>
          <a:ln>
            <a:noFill/>
          </a:ln>
        </p:spPr>
      </p:pic>
      <p:pic>
        <p:nvPicPr>
          <p:cNvPr id="637" name="Google Shape;637;p115" descr="C:\Users\shane.glass\Pictures\Logos\Microsoft_logo.png"/>
          <p:cNvPicPr preferRelativeResize="0"/>
          <p:nvPr/>
        </p:nvPicPr>
        <p:blipFill rotWithShape="1">
          <a:blip r:embed="rId8">
            <a:alphaModFix/>
          </a:blip>
          <a:srcRect/>
          <a:stretch/>
        </p:blipFill>
        <p:spPr>
          <a:xfrm>
            <a:off x="656195" y="5046713"/>
            <a:ext cx="1326600" cy="274500"/>
          </a:xfrm>
          <a:prstGeom prst="rect">
            <a:avLst/>
          </a:prstGeom>
          <a:noFill/>
          <a:ln>
            <a:noFill/>
          </a:ln>
        </p:spPr>
      </p:pic>
      <p:pic>
        <p:nvPicPr>
          <p:cNvPr id="638" name="Google Shape;638;p115"/>
          <p:cNvPicPr preferRelativeResize="0"/>
          <p:nvPr/>
        </p:nvPicPr>
        <p:blipFill rotWithShape="1">
          <a:blip r:embed="rId9">
            <a:alphaModFix/>
          </a:blip>
          <a:srcRect/>
          <a:stretch/>
        </p:blipFill>
        <p:spPr>
          <a:xfrm>
            <a:off x="1932531" y="5266798"/>
            <a:ext cx="1163400" cy="532800"/>
          </a:xfrm>
          <a:prstGeom prst="rect">
            <a:avLst/>
          </a:prstGeom>
          <a:noFill/>
          <a:ln>
            <a:noFill/>
          </a:ln>
        </p:spPr>
      </p:pic>
      <p:pic>
        <p:nvPicPr>
          <p:cNvPr id="639" name="Google Shape;639;p115"/>
          <p:cNvPicPr preferRelativeResize="0"/>
          <p:nvPr/>
        </p:nvPicPr>
        <p:blipFill rotWithShape="1">
          <a:blip r:embed="rId10">
            <a:alphaModFix/>
          </a:blip>
          <a:srcRect/>
          <a:stretch/>
        </p:blipFill>
        <p:spPr>
          <a:xfrm>
            <a:off x="1086107" y="5575269"/>
            <a:ext cx="710700" cy="2757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16"/>
          <p:cNvSpPr txBox="1">
            <a:spLocks noGrp="1"/>
          </p:cNvSpPr>
          <p:nvPr>
            <p:ph type="title"/>
          </p:nvPr>
        </p:nvSpPr>
        <p:spPr>
          <a:xfrm>
            <a:off x="282000" y="310825"/>
            <a:ext cx="8580000" cy="12729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FFFFFF"/>
              </a:buClr>
              <a:buSzPts val="1250"/>
              <a:buFont typeface="Helvetica Neue"/>
              <a:buNone/>
            </a:pPr>
            <a:r>
              <a:rPr lang="en" sz="4800" b="0" i="0" u="none" strike="noStrike" cap="none">
                <a:solidFill>
                  <a:srgbClr val="FFFFFF"/>
                </a:solidFill>
                <a:latin typeface="Roboto"/>
                <a:ea typeface="Roboto"/>
                <a:cs typeface="Roboto"/>
                <a:sym typeface="Roboto"/>
              </a:rPr>
              <a:t>Big Data Project </a:t>
            </a:r>
            <a:endParaRPr sz="3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FFFFFF"/>
              </a:buClr>
              <a:buSzPts val="1250"/>
              <a:buFont typeface="Helvetica Neue"/>
              <a:buNone/>
            </a:pPr>
            <a:r>
              <a:rPr lang="en" sz="4800" b="0" i="0" u="none" strike="noStrike" cap="none">
                <a:solidFill>
                  <a:srgbClr val="FFFFFF"/>
                </a:solidFill>
                <a:latin typeface="Roboto"/>
                <a:ea typeface="Roboto"/>
                <a:cs typeface="Roboto"/>
                <a:sym typeface="Roboto"/>
              </a:rPr>
              <a:t>Collaborators’ Data Offerings</a:t>
            </a:r>
            <a:endParaRPr sz="3200" b="0" i="0" u="none" strike="noStrike" cap="none">
              <a:solidFill>
                <a:srgbClr val="FFFFFF"/>
              </a:solidFill>
              <a:latin typeface="Roboto"/>
              <a:ea typeface="Roboto"/>
              <a:cs typeface="Roboto"/>
              <a:sym typeface="Roboto"/>
            </a:endParaRPr>
          </a:p>
        </p:txBody>
      </p:sp>
      <p:sp>
        <p:nvSpPr>
          <p:cNvPr id="645" name="Google Shape;645;p116"/>
          <p:cNvSpPr txBox="1"/>
          <p:nvPr/>
        </p:nvSpPr>
        <p:spPr>
          <a:xfrm>
            <a:off x="1932525" y="2322050"/>
            <a:ext cx="7151100" cy="4301700"/>
          </a:xfrm>
          <a:prstGeom prst="rect">
            <a:avLst/>
          </a:prstGeom>
          <a:noFill/>
          <a:ln>
            <a:noFill/>
          </a:ln>
        </p:spPr>
        <p:txBody>
          <a:bodyPr spcFirstLastPara="1" wrap="square" lIns="91425" tIns="45700" rIns="91425" bIns="45700" anchor="t" anchorCtr="0">
            <a:noAutofit/>
          </a:bodyPr>
          <a:lstStyle/>
          <a:p>
            <a:pPr marL="285750" marR="0" lvl="0" indent="-260350" algn="l" rtl="0">
              <a:lnSpc>
                <a:spcPct val="100000"/>
              </a:lnSpc>
              <a:spcBef>
                <a:spcPts val="0"/>
              </a:spcBef>
              <a:spcAft>
                <a:spcPts val="0"/>
              </a:spcAft>
              <a:buClr>
                <a:srgbClr val="000000"/>
              </a:buClr>
              <a:buSzPts val="1800"/>
              <a:buFont typeface="Calibri"/>
              <a:buChar char="●"/>
            </a:pPr>
            <a:r>
              <a:rPr lang="en" sz="1800" b="1" i="0" u="none" strike="noStrike" cap="none">
                <a:solidFill>
                  <a:srgbClr val="000000"/>
                </a:solidFill>
                <a:latin typeface="Calibri"/>
                <a:ea typeface="Calibri"/>
                <a:cs typeface="Calibri"/>
                <a:sym typeface="Calibri"/>
              </a:rPr>
              <a:t>AWS</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chemeClr val="accent1"/>
              </a:buClr>
              <a:buSzPts val="1800"/>
              <a:buFont typeface="Calibri"/>
              <a:buChar char="○"/>
            </a:pPr>
            <a:r>
              <a:rPr lang="en" sz="1800" b="0" i="0" u="sng" strike="noStrike" cap="none">
                <a:solidFill>
                  <a:schemeClr val="hlink"/>
                </a:solidFill>
                <a:latin typeface="Calibri"/>
                <a:ea typeface="Calibri"/>
                <a:cs typeface="Calibri"/>
                <a:sym typeface="Calibri"/>
                <a:hlinkClick r:id="rId3"/>
              </a:rPr>
              <a:t>https://aws.amazon.com/noaa-big-data/</a:t>
            </a:r>
            <a:endParaRPr sz="1800"/>
          </a:p>
          <a:p>
            <a:pPr marL="742950" marR="0" lvl="1" indent="-273050" algn="l" rtl="0">
              <a:lnSpc>
                <a:spcPct val="100000"/>
              </a:lnSpc>
              <a:spcBef>
                <a:spcPts val="0"/>
              </a:spcBef>
              <a:spcAft>
                <a:spcPts val="0"/>
              </a:spcAft>
              <a:buClr>
                <a:schemeClr val="accent1"/>
              </a:buClr>
              <a:buSzPts val="1800"/>
              <a:buFont typeface="Calibri"/>
              <a:buChar char="○"/>
            </a:pPr>
            <a:r>
              <a:rPr lang="en" sz="1800" u="sng">
                <a:solidFill>
                  <a:schemeClr val="hlink"/>
                </a:solidFill>
                <a:hlinkClick r:id="rId4"/>
              </a:rPr>
              <a:t>https://registry.opendata.aws/</a:t>
            </a:r>
            <a:endParaRPr sz="1800"/>
          </a:p>
          <a:p>
            <a:pPr marL="285750" marR="0" lvl="0" indent="-260350" algn="l" rtl="0">
              <a:lnSpc>
                <a:spcPct val="100000"/>
              </a:lnSpc>
              <a:spcBef>
                <a:spcPts val="0"/>
              </a:spcBef>
              <a:spcAft>
                <a:spcPts val="0"/>
              </a:spcAft>
              <a:buClr>
                <a:srgbClr val="000000"/>
              </a:buClr>
              <a:buSzPts val="1800"/>
              <a:buFont typeface="Calibri"/>
              <a:buChar char="●"/>
            </a:pPr>
            <a:r>
              <a:rPr lang="en" sz="1800" b="1" i="0" u="none" strike="noStrike" cap="none">
                <a:solidFill>
                  <a:srgbClr val="000000"/>
                </a:solidFill>
                <a:latin typeface="Calibri"/>
                <a:ea typeface="Calibri"/>
                <a:cs typeface="Calibri"/>
                <a:sym typeface="Calibri"/>
              </a:rPr>
              <a:t>Google Cloud Platform</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sng" strike="noStrike" cap="none">
                <a:solidFill>
                  <a:schemeClr val="hlink"/>
                </a:solidFill>
                <a:latin typeface="Calibri"/>
                <a:ea typeface="Calibri"/>
                <a:cs typeface="Calibri"/>
                <a:sym typeface="Calibri"/>
                <a:hlinkClick r:id="rId5"/>
              </a:rPr>
              <a:t>https://cloud.google.com/bigquery/public-data/</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sng" strike="noStrike" cap="none">
                <a:solidFill>
                  <a:schemeClr val="hlink"/>
                </a:solidFill>
                <a:latin typeface="Calibri"/>
                <a:ea typeface="Calibri"/>
                <a:cs typeface="Calibri"/>
                <a:sym typeface="Calibri"/>
                <a:hlinkClick r:id="rId6"/>
              </a:rPr>
              <a:t>https://explorer.earthengine.google.com/#index</a:t>
            </a:r>
            <a:endParaRPr sz="1800" b="0" i="0" u="none" strike="noStrike" cap="none">
              <a:solidFill>
                <a:srgbClr val="000000"/>
              </a:solidFill>
              <a:latin typeface="Arial"/>
              <a:ea typeface="Arial"/>
              <a:cs typeface="Arial"/>
              <a:sym typeface="Arial"/>
            </a:endParaRPr>
          </a:p>
          <a:p>
            <a:pPr marL="285750" marR="0" lvl="0" indent="-260350" algn="l" rtl="0">
              <a:lnSpc>
                <a:spcPct val="100000"/>
              </a:lnSpc>
              <a:spcBef>
                <a:spcPts val="0"/>
              </a:spcBef>
              <a:spcAft>
                <a:spcPts val="0"/>
              </a:spcAft>
              <a:buClr>
                <a:srgbClr val="000000"/>
              </a:buClr>
              <a:buSzPts val="1800"/>
              <a:buFont typeface="Calibri"/>
              <a:buChar char="●"/>
            </a:pPr>
            <a:r>
              <a:rPr lang="en" sz="1800" b="1" i="0" u="none" strike="noStrike" cap="none">
                <a:solidFill>
                  <a:srgbClr val="000000"/>
                </a:solidFill>
                <a:latin typeface="Calibri"/>
                <a:ea typeface="Calibri"/>
                <a:cs typeface="Calibri"/>
                <a:sym typeface="Calibri"/>
              </a:rPr>
              <a:t>IBM</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sng" strike="noStrike" cap="none">
                <a:solidFill>
                  <a:schemeClr val="hlink"/>
                </a:solidFill>
                <a:latin typeface="Calibri"/>
                <a:ea typeface="Calibri"/>
                <a:cs typeface="Calibri"/>
                <a:sym typeface="Calibri"/>
                <a:hlinkClick r:id="rId7"/>
              </a:rPr>
              <a:t>https://noaa-crada.mybluemix.net/</a:t>
            </a:r>
            <a:endParaRPr sz="1800" b="0" i="0" u="none" strike="noStrike" cap="none">
              <a:solidFill>
                <a:srgbClr val="000000"/>
              </a:solidFill>
              <a:latin typeface="Arial"/>
              <a:ea typeface="Arial"/>
              <a:cs typeface="Arial"/>
              <a:sym typeface="Arial"/>
            </a:endParaRPr>
          </a:p>
          <a:p>
            <a:pPr marL="285750" marR="0" lvl="0" indent="-260350" algn="l" rtl="0">
              <a:lnSpc>
                <a:spcPct val="100000"/>
              </a:lnSpc>
              <a:spcBef>
                <a:spcPts val="0"/>
              </a:spcBef>
              <a:spcAft>
                <a:spcPts val="0"/>
              </a:spcAft>
              <a:buClr>
                <a:srgbClr val="000000"/>
              </a:buClr>
              <a:buSzPts val="1800"/>
              <a:buFont typeface="Calibri"/>
              <a:buChar char="●"/>
            </a:pPr>
            <a:r>
              <a:rPr lang="en" sz="1800" b="1" i="0" u="none" strike="noStrike" cap="none">
                <a:solidFill>
                  <a:srgbClr val="000000"/>
                </a:solidFill>
                <a:latin typeface="Calibri"/>
                <a:ea typeface="Calibri"/>
                <a:cs typeface="Calibri"/>
                <a:sym typeface="Calibri"/>
              </a:rPr>
              <a:t>Microsoft</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No public services to date</a:t>
            </a:r>
            <a:endParaRPr sz="1800" b="0" i="0" u="none" strike="noStrike" cap="none">
              <a:solidFill>
                <a:srgbClr val="000000"/>
              </a:solidFill>
              <a:latin typeface="Arial"/>
              <a:ea typeface="Arial"/>
              <a:cs typeface="Arial"/>
              <a:sym typeface="Arial"/>
            </a:endParaRPr>
          </a:p>
          <a:p>
            <a:pPr marL="285750" marR="0" lvl="0" indent="-260350" algn="l" rtl="0">
              <a:lnSpc>
                <a:spcPct val="100000"/>
              </a:lnSpc>
              <a:spcBef>
                <a:spcPts val="0"/>
              </a:spcBef>
              <a:spcAft>
                <a:spcPts val="0"/>
              </a:spcAft>
              <a:buClr>
                <a:srgbClr val="000000"/>
              </a:buClr>
              <a:buSzPts val="1800"/>
              <a:buFont typeface="Calibri"/>
              <a:buChar char="●"/>
            </a:pPr>
            <a:r>
              <a:rPr lang="en" sz="1800" b="1" i="0" u="none" strike="noStrike" cap="none">
                <a:solidFill>
                  <a:srgbClr val="000000"/>
                </a:solidFill>
                <a:latin typeface="Calibri"/>
                <a:ea typeface="Calibri"/>
                <a:cs typeface="Calibri"/>
                <a:sym typeface="Calibri"/>
              </a:rPr>
              <a:t>Open Commons Consortium</a:t>
            </a:r>
            <a:endParaRPr sz="18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sng" strike="noStrike" cap="none">
                <a:solidFill>
                  <a:schemeClr val="hlink"/>
                </a:solidFill>
                <a:latin typeface="Calibri"/>
                <a:ea typeface="Calibri"/>
                <a:cs typeface="Calibri"/>
                <a:sym typeface="Calibri"/>
                <a:hlinkClick r:id="rId8"/>
              </a:rPr>
              <a:t>http://edc.occ-data.org/</a:t>
            </a:r>
            <a:endParaRPr sz="1800" b="0" i="0" u="none" strike="noStrike" cap="none">
              <a:solidFill>
                <a:srgbClr val="000000"/>
              </a:solidFill>
              <a:latin typeface="Arial"/>
              <a:ea typeface="Arial"/>
              <a:cs typeface="Arial"/>
              <a:sym typeface="Arial"/>
            </a:endParaRPr>
          </a:p>
        </p:txBody>
      </p:sp>
      <p:pic>
        <p:nvPicPr>
          <p:cNvPr id="646" name="Google Shape;646;p116"/>
          <p:cNvPicPr preferRelativeResize="0"/>
          <p:nvPr/>
        </p:nvPicPr>
        <p:blipFill rotWithShape="1">
          <a:blip r:embed="rId9">
            <a:alphaModFix/>
          </a:blip>
          <a:srcRect/>
          <a:stretch/>
        </p:blipFill>
        <p:spPr>
          <a:xfrm>
            <a:off x="483776" y="2541846"/>
            <a:ext cx="1326600" cy="558300"/>
          </a:xfrm>
          <a:prstGeom prst="rect">
            <a:avLst/>
          </a:prstGeom>
          <a:noFill/>
          <a:ln>
            <a:noFill/>
          </a:ln>
        </p:spPr>
      </p:pic>
      <p:pic>
        <p:nvPicPr>
          <p:cNvPr id="647" name="Google Shape;647;p116"/>
          <p:cNvPicPr preferRelativeResize="0"/>
          <p:nvPr/>
        </p:nvPicPr>
        <p:blipFill rotWithShape="1">
          <a:blip r:embed="rId10">
            <a:alphaModFix/>
          </a:blip>
          <a:srcRect/>
          <a:stretch/>
        </p:blipFill>
        <p:spPr>
          <a:xfrm>
            <a:off x="565381" y="3502298"/>
            <a:ext cx="1163400" cy="532800"/>
          </a:xfrm>
          <a:prstGeom prst="rect">
            <a:avLst/>
          </a:prstGeom>
          <a:noFill/>
          <a:ln>
            <a:noFill/>
          </a:ln>
        </p:spPr>
      </p:pic>
      <p:pic>
        <p:nvPicPr>
          <p:cNvPr id="648" name="Google Shape;648;p116"/>
          <p:cNvPicPr preferRelativeResize="0"/>
          <p:nvPr/>
        </p:nvPicPr>
        <p:blipFill rotWithShape="1">
          <a:blip r:embed="rId11">
            <a:alphaModFix/>
          </a:blip>
          <a:srcRect/>
          <a:stretch/>
        </p:blipFill>
        <p:spPr>
          <a:xfrm>
            <a:off x="791732" y="4453069"/>
            <a:ext cx="710700" cy="275700"/>
          </a:xfrm>
          <a:prstGeom prst="rect">
            <a:avLst/>
          </a:prstGeom>
          <a:noFill/>
          <a:ln>
            <a:noFill/>
          </a:ln>
        </p:spPr>
      </p:pic>
      <p:pic>
        <p:nvPicPr>
          <p:cNvPr id="649" name="Google Shape;649;p116" descr="C:\Users\shane.glass\Pictures\Logos\Microsoft_logo.png"/>
          <p:cNvPicPr preferRelativeResize="0"/>
          <p:nvPr/>
        </p:nvPicPr>
        <p:blipFill rotWithShape="1">
          <a:blip r:embed="rId12">
            <a:alphaModFix/>
          </a:blip>
          <a:srcRect/>
          <a:stretch/>
        </p:blipFill>
        <p:spPr>
          <a:xfrm>
            <a:off x="483770" y="5146738"/>
            <a:ext cx="1326600" cy="274500"/>
          </a:xfrm>
          <a:prstGeom prst="rect">
            <a:avLst/>
          </a:prstGeom>
          <a:noFill/>
          <a:ln>
            <a:noFill/>
          </a:ln>
        </p:spPr>
      </p:pic>
      <p:pic>
        <p:nvPicPr>
          <p:cNvPr id="650" name="Google Shape;650;p116" descr="https://media.licdn.com/mpr/mpr/shrink_200_200/AAEAAQAAAAAAAAmBAAAAJGUxMDJkNWUzLTZhMTMtNDk2Mi1iNmFkLTNlMjE5MzFiYzE5Ng.png"/>
          <p:cNvPicPr preferRelativeResize="0"/>
          <p:nvPr/>
        </p:nvPicPr>
        <p:blipFill rotWithShape="1">
          <a:blip r:embed="rId13">
            <a:alphaModFix/>
          </a:blip>
          <a:srcRect t="26984" b="27163"/>
          <a:stretch/>
        </p:blipFill>
        <p:spPr>
          <a:xfrm>
            <a:off x="743735" y="5855083"/>
            <a:ext cx="806700" cy="3585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17"/>
          <p:cNvSpPr/>
          <p:nvPr/>
        </p:nvSpPr>
        <p:spPr>
          <a:xfrm>
            <a:off x="4454820" y="3275112"/>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a:p>
        </p:txBody>
      </p:sp>
      <p:sp>
        <p:nvSpPr>
          <p:cNvPr id="656" name="Google Shape;656;p117"/>
          <p:cNvSpPr/>
          <p:nvPr/>
        </p:nvSpPr>
        <p:spPr>
          <a:xfrm>
            <a:off x="252646" y="2997201"/>
            <a:ext cx="8873100" cy="369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Cooperative Institute for Climate and Satellites – North Carolina</a:t>
            </a:r>
            <a:endParaRPr/>
          </a:p>
          <a:p>
            <a:pPr marL="285750" marR="0" lvl="1"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Providing GOES-16 and GOES-17 data from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NOAA/NESDIS Ground System (PDA) to Collaborators.</a:t>
            </a:r>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1 source, 5 validated feeds to the CRADA Collaborators</a:t>
            </a:r>
            <a:endParaRPr/>
          </a:p>
          <a:p>
            <a:pPr marL="285750" marR="0" lvl="1"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Timing - As fast as they appear at NOAA/NESDIS distribution point</a:t>
            </a:r>
            <a:endParaRPr/>
          </a:p>
          <a:p>
            <a:pPr marL="285750" marR="0" lvl="1"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Latency - Single hop through CICS-NC systems, w/checksums</a:t>
            </a:r>
            <a:endParaRPr/>
          </a:p>
          <a:p>
            <a:pPr marL="285750" marR="0" lvl="1"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Impact - Minimal load on NOAA’s operational systems and networks</a:t>
            </a:r>
            <a:endParaRPr/>
          </a:p>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Observed additional latencies from CICS-NC transfer from NOAA Ground System to BDP Collaborator platforms</a:t>
            </a:r>
            <a:endParaRPr/>
          </a:p>
          <a:p>
            <a:pPr marL="285750" marR="0" lvl="1"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Maximum additional latency: 2 to 3 min (full disk ABI, Band 2)</a:t>
            </a:r>
            <a:endParaRPr/>
          </a:p>
          <a:p>
            <a:pPr marL="285750" marR="0" lvl="1" indent="-285750" algn="l" rtl="0">
              <a:lnSpc>
                <a:spcPct val="100000"/>
              </a:lnSpc>
              <a:spcBef>
                <a:spcPts val="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Typical Range of additional latency: 4.5 to 5.5 seconds</a:t>
            </a:r>
            <a:endParaRPr sz="1800" b="0" i="0" u="none" strike="noStrike" cap="none">
              <a:solidFill>
                <a:srgbClr val="000000"/>
              </a:solidFill>
              <a:latin typeface="Arial"/>
              <a:ea typeface="Arial"/>
              <a:cs typeface="Arial"/>
              <a:sym typeface="Arial"/>
            </a:endParaRPr>
          </a:p>
        </p:txBody>
      </p:sp>
      <p:sp>
        <p:nvSpPr>
          <p:cNvPr id="657" name="Google Shape;657;p117"/>
          <p:cNvSpPr txBox="1"/>
          <p:nvPr/>
        </p:nvSpPr>
        <p:spPr>
          <a:xfrm>
            <a:off x="1" y="2438400"/>
            <a:ext cx="46893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Overview of BDP Activity</a:t>
            </a:r>
            <a:endParaRPr/>
          </a:p>
        </p:txBody>
      </p:sp>
      <p:sp>
        <p:nvSpPr>
          <p:cNvPr id="658" name="Google Shape;658;p117"/>
          <p:cNvSpPr txBox="1">
            <a:spLocks noGrp="1"/>
          </p:cNvSpPr>
          <p:nvPr>
            <p:ph type="title"/>
          </p:nvPr>
        </p:nvSpPr>
        <p:spPr>
          <a:xfrm>
            <a:off x="460950" y="533399"/>
            <a:ext cx="4399800" cy="14880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FFFFFF"/>
              </a:buClr>
              <a:buSzPts val="1200"/>
              <a:buFont typeface="Helvetica Neue"/>
              <a:buNone/>
            </a:pPr>
            <a:r>
              <a:rPr lang="en" sz="4800" b="0" i="0" u="none" strike="noStrike" cap="none">
                <a:solidFill>
                  <a:srgbClr val="FFFFFF"/>
                </a:solidFill>
                <a:latin typeface="Roboto"/>
                <a:ea typeface="Roboto"/>
                <a:cs typeface="Roboto"/>
                <a:sym typeface="Roboto"/>
              </a:rPr>
              <a:t>BDP and </a:t>
            </a:r>
            <a:br>
              <a:rPr lang="en" sz="4800" b="0" i="0" u="none" strike="noStrike" cap="none">
                <a:solidFill>
                  <a:srgbClr val="FFFFFF"/>
                </a:solidFill>
                <a:latin typeface="Roboto"/>
                <a:ea typeface="Roboto"/>
                <a:cs typeface="Roboto"/>
                <a:sym typeface="Roboto"/>
              </a:rPr>
            </a:br>
            <a:r>
              <a:rPr lang="en" sz="4800" b="0" i="0" u="none" strike="noStrike" cap="none">
                <a:solidFill>
                  <a:srgbClr val="FFFFFF"/>
                </a:solidFill>
                <a:latin typeface="Roboto"/>
                <a:ea typeface="Roboto"/>
                <a:cs typeface="Roboto"/>
                <a:sym typeface="Roboto"/>
              </a:rPr>
              <a:t>GOES-16</a:t>
            </a:r>
            <a:r>
              <a:rPr lang="en" sz="4800"/>
              <a:t>, 17</a:t>
            </a:r>
            <a:endParaRPr sz="3200" b="0" i="0" u="none" strike="noStrike" cap="none">
              <a:solidFill>
                <a:srgbClr val="FFFFFF"/>
              </a:solidFill>
              <a:latin typeface="Roboto"/>
              <a:ea typeface="Roboto"/>
              <a:cs typeface="Roboto"/>
              <a:sym typeface="Roboto"/>
            </a:endParaRPr>
          </a:p>
        </p:txBody>
      </p:sp>
      <p:pic>
        <p:nvPicPr>
          <p:cNvPr id="659" name="Google Shape;659;p117"/>
          <p:cNvPicPr preferRelativeResize="0"/>
          <p:nvPr/>
        </p:nvPicPr>
        <p:blipFill rotWithShape="1">
          <a:blip r:embed="rId3">
            <a:alphaModFix/>
          </a:blip>
          <a:srcRect/>
          <a:stretch/>
        </p:blipFill>
        <p:spPr>
          <a:xfrm>
            <a:off x="4689180" y="316324"/>
            <a:ext cx="4436532" cy="2522186"/>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8"/>
          <p:cNvSpPr txBox="1">
            <a:spLocks noGrp="1"/>
          </p:cNvSpPr>
          <p:nvPr>
            <p:ph type="title"/>
          </p:nvPr>
        </p:nvSpPr>
        <p:spPr>
          <a:xfrm>
            <a:off x="439175" y="384977"/>
            <a:ext cx="8222100" cy="14868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3600" b="1"/>
              <a:t>GOES 16 Data Statistics [AWS]</a:t>
            </a:r>
            <a:endParaRPr sz="3600" b="1"/>
          </a:p>
          <a:p>
            <a:pPr marL="0" marR="0" lvl="0" indent="0" algn="ctr" rtl="0">
              <a:lnSpc>
                <a:spcPct val="100000"/>
              </a:lnSpc>
              <a:spcBef>
                <a:spcPts val="0"/>
              </a:spcBef>
              <a:spcAft>
                <a:spcPts val="0"/>
              </a:spcAft>
              <a:buClr>
                <a:schemeClr val="lt1"/>
              </a:buClr>
              <a:buSzPts val="3200"/>
              <a:buFont typeface="Roboto"/>
              <a:buNone/>
            </a:pPr>
            <a:r>
              <a:rPr lang="en" sz="1400" b="1"/>
              <a:t>(courtesy of CICS-NC)</a:t>
            </a:r>
            <a:endParaRPr sz="1400" b="1"/>
          </a:p>
        </p:txBody>
      </p:sp>
      <p:pic>
        <p:nvPicPr>
          <p:cNvPr id="665" name="Google Shape;665;p118"/>
          <p:cNvPicPr preferRelativeResize="0"/>
          <p:nvPr/>
        </p:nvPicPr>
        <p:blipFill rotWithShape="1">
          <a:blip r:embed="rId3">
            <a:alphaModFix/>
          </a:blip>
          <a:srcRect/>
          <a:stretch/>
        </p:blipFill>
        <p:spPr>
          <a:xfrm>
            <a:off x="20975" y="2082700"/>
            <a:ext cx="9123025" cy="477529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119"/>
          <p:cNvPicPr preferRelativeResize="0"/>
          <p:nvPr/>
        </p:nvPicPr>
        <p:blipFill rotWithShape="1">
          <a:blip r:embed="rId3">
            <a:alphaModFix/>
          </a:blip>
          <a:srcRect/>
          <a:stretch/>
        </p:blipFill>
        <p:spPr>
          <a:xfrm>
            <a:off x="0" y="1871775"/>
            <a:ext cx="9144000" cy="4985825"/>
          </a:xfrm>
          <a:prstGeom prst="rect">
            <a:avLst/>
          </a:prstGeom>
          <a:noFill/>
          <a:ln>
            <a:noFill/>
          </a:ln>
        </p:spPr>
      </p:pic>
      <p:sp>
        <p:nvSpPr>
          <p:cNvPr id="671" name="Google Shape;671;p119"/>
          <p:cNvSpPr txBox="1">
            <a:spLocks noGrp="1"/>
          </p:cNvSpPr>
          <p:nvPr>
            <p:ph type="title"/>
          </p:nvPr>
        </p:nvSpPr>
        <p:spPr>
          <a:xfrm>
            <a:off x="515375" y="232577"/>
            <a:ext cx="8222100" cy="14868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3600" b="1"/>
              <a:t>GOES 16 Data Statistics [AWS]</a:t>
            </a:r>
            <a:endParaRPr sz="3600" b="1"/>
          </a:p>
          <a:p>
            <a:pPr marL="0" lvl="0" indent="0" algn="ctr" rtl="0">
              <a:spcBef>
                <a:spcPts val="0"/>
              </a:spcBef>
              <a:spcAft>
                <a:spcPts val="0"/>
              </a:spcAft>
              <a:buClr>
                <a:schemeClr val="lt1"/>
              </a:buClr>
              <a:buSzPts val="3200"/>
              <a:buFont typeface="Roboto"/>
              <a:buNone/>
            </a:pPr>
            <a:r>
              <a:rPr lang="en" sz="1400" b="1"/>
              <a:t>(courtesy of CICS-NC)</a:t>
            </a:r>
            <a:endParaRPr sz="3600" b="1"/>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20"/>
          <p:cNvSpPr txBox="1">
            <a:spLocks noGrp="1"/>
          </p:cNvSpPr>
          <p:nvPr>
            <p:ph type="title"/>
          </p:nvPr>
        </p:nvSpPr>
        <p:spPr>
          <a:xfrm>
            <a:off x="439175" y="384977"/>
            <a:ext cx="8222100" cy="14868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3600" b="1"/>
              <a:t>GOES 16 Data Statistics [AWS]</a:t>
            </a:r>
            <a:endParaRPr sz="3600" b="1"/>
          </a:p>
          <a:p>
            <a:pPr marL="0" lvl="0" indent="0" algn="ctr" rtl="0">
              <a:spcBef>
                <a:spcPts val="0"/>
              </a:spcBef>
              <a:spcAft>
                <a:spcPts val="0"/>
              </a:spcAft>
              <a:buClr>
                <a:schemeClr val="lt1"/>
              </a:buClr>
              <a:buSzPts val="3200"/>
              <a:buFont typeface="Roboto"/>
              <a:buNone/>
            </a:pPr>
            <a:r>
              <a:rPr lang="en" sz="1400" b="1"/>
              <a:t>(courtesy of CICS-NC)</a:t>
            </a:r>
            <a:endParaRPr sz="3600" b="1"/>
          </a:p>
        </p:txBody>
      </p:sp>
      <p:pic>
        <p:nvPicPr>
          <p:cNvPr id="677" name="Google Shape;677;p120"/>
          <p:cNvPicPr preferRelativeResize="0"/>
          <p:nvPr/>
        </p:nvPicPr>
        <p:blipFill rotWithShape="1">
          <a:blip r:embed="rId3">
            <a:alphaModFix/>
          </a:blip>
          <a:srcRect/>
          <a:stretch/>
        </p:blipFill>
        <p:spPr>
          <a:xfrm>
            <a:off x="0" y="2274600"/>
            <a:ext cx="9144000" cy="458339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21"/>
          <p:cNvSpPr txBox="1">
            <a:spLocks noGrp="1"/>
          </p:cNvSpPr>
          <p:nvPr>
            <p:ph type="title"/>
          </p:nvPr>
        </p:nvSpPr>
        <p:spPr>
          <a:xfrm>
            <a:off x="460950" y="533399"/>
            <a:ext cx="4399800" cy="14880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FFFFFF"/>
              </a:buClr>
              <a:buSzPts val="1200"/>
              <a:buFont typeface="Helvetica Neue"/>
              <a:buNone/>
            </a:pPr>
            <a:r>
              <a:rPr lang="en" sz="4800" b="0" i="0" u="none" strike="noStrike" cap="none">
                <a:solidFill>
                  <a:srgbClr val="FFFFFF"/>
                </a:solidFill>
                <a:latin typeface="Roboto"/>
                <a:ea typeface="Roboto"/>
                <a:cs typeface="Roboto"/>
                <a:sym typeface="Roboto"/>
              </a:rPr>
              <a:t>AWS and </a:t>
            </a:r>
            <a:br>
              <a:rPr lang="en" sz="4800" b="0" i="0" u="none" strike="noStrike" cap="none">
                <a:solidFill>
                  <a:srgbClr val="FFFFFF"/>
                </a:solidFill>
                <a:latin typeface="Roboto"/>
                <a:ea typeface="Roboto"/>
                <a:cs typeface="Roboto"/>
                <a:sym typeface="Roboto"/>
              </a:rPr>
            </a:br>
            <a:r>
              <a:rPr lang="en" sz="4800" b="0" i="0" u="none" strike="noStrike" cap="none">
                <a:solidFill>
                  <a:srgbClr val="FFFFFF"/>
                </a:solidFill>
                <a:latin typeface="Roboto"/>
                <a:ea typeface="Roboto"/>
                <a:cs typeface="Roboto"/>
                <a:sym typeface="Roboto"/>
              </a:rPr>
              <a:t>Weather Radar</a:t>
            </a:r>
            <a:endParaRPr sz="3200" b="0" i="0" u="none" strike="noStrike" cap="none">
              <a:solidFill>
                <a:srgbClr val="FFFFFF"/>
              </a:solidFill>
              <a:latin typeface="Roboto"/>
              <a:ea typeface="Roboto"/>
              <a:cs typeface="Roboto"/>
              <a:sym typeface="Roboto"/>
            </a:endParaRPr>
          </a:p>
        </p:txBody>
      </p:sp>
      <p:sp>
        <p:nvSpPr>
          <p:cNvPr id="683" name="Google Shape;683;p121"/>
          <p:cNvSpPr/>
          <p:nvPr/>
        </p:nvSpPr>
        <p:spPr>
          <a:xfrm>
            <a:off x="193424" y="3753852"/>
            <a:ext cx="8706300" cy="2921100"/>
          </a:xfrm>
          <a:prstGeom prst="rect">
            <a:avLst/>
          </a:prstGeom>
          <a:noFill/>
          <a:ln>
            <a:noFill/>
          </a:ln>
        </p:spPr>
        <p:txBody>
          <a:bodyPr spcFirstLastPara="1" wrap="square" lIns="91400" tIns="91400" rIns="91400" bIns="91400" anchor="ctr" anchorCtr="0">
            <a:noAutofit/>
          </a:bodyPr>
          <a:lstStyle/>
          <a:p>
            <a:pPr marL="889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88900" marR="0" lvl="0" indent="0" algn="l" rtl="0">
              <a:lnSpc>
                <a:spcPct val="115000"/>
              </a:lnSpc>
              <a:spcBef>
                <a:spcPts val="0"/>
              </a:spcBef>
              <a:spcAft>
                <a:spcPts val="0"/>
              </a:spcAft>
              <a:buClr>
                <a:srgbClr val="000000"/>
              </a:buClr>
              <a:buSzPts val="2200"/>
              <a:buFont typeface="Arial"/>
              <a:buNone/>
            </a:pPr>
            <a:r>
              <a:rPr lang="en" sz="2200" b="0" i="0" u="none" strike="noStrike" cap="none">
                <a:solidFill>
                  <a:srgbClr val="000000"/>
                </a:solidFill>
                <a:latin typeface="Arial"/>
                <a:ea typeface="Arial"/>
                <a:cs typeface="Arial"/>
                <a:sym typeface="Arial"/>
              </a:rPr>
              <a:t>Following AWS service release:</a:t>
            </a:r>
            <a:endParaRPr sz="14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Char char="•"/>
            </a:pPr>
            <a:r>
              <a:rPr lang="en" sz="2200" b="0" i="0" u="none" strike="noStrike" cap="none">
                <a:solidFill>
                  <a:srgbClr val="000000"/>
                </a:solidFill>
                <a:latin typeface="Arial"/>
                <a:ea typeface="Arial"/>
                <a:cs typeface="Arial"/>
                <a:sym typeface="Arial"/>
              </a:rPr>
              <a:t>Increased usage (2.3 times), 50% reduction on NOAA servers.</a:t>
            </a:r>
            <a:endParaRPr sz="1400" b="0" i="0" u="none" strike="noStrike" cap="none">
              <a:solidFill>
                <a:srgbClr val="000000"/>
              </a:solidFill>
              <a:latin typeface="Arial"/>
              <a:ea typeface="Arial"/>
              <a:cs typeface="Arial"/>
              <a:sym typeface="Arial"/>
            </a:endParaRPr>
          </a:p>
          <a:p>
            <a:pPr marL="457200" marR="0" lvl="1" indent="-368300" algn="l" rtl="0">
              <a:lnSpc>
                <a:spcPct val="115000"/>
              </a:lnSpc>
              <a:spcBef>
                <a:spcPts val="0"/>
              </a:spcBef>
              <a:spcAft>
                <a:spcPts val="0"/>
              </a:spcAft>
              <a:buClr>
                <a:srgbClr val="000000"/>
              </a:buClr>
              <a:buSzPts val="2200"/>
              <a:buFont typeface="Arial"/>
              <a:buChar char="•"/>
            </a:pPr>
            <a:r>
              <a:rPr lang="en" sz="2200" b="0" i="0" u="none" strike="noStrike" cap="none">
                <a:solidFill>
                  <a:srgbClr val="000000"/>
                </a:solidFill>
                <a:latin typeface="Arial"/>
                <a:ea typeface="Arial"/>
                <a:cs typeface="Arial"/>
                <a:sym typeface="Arial"/>
              </a:rPr>
              <a:t>New uses – bird migration, mayfly studies</a:t>
            </a:r>
            <a:br>
              <a:rPr lang="en" sz="2200" b="0" i="0" u="none" strike="noStrike" cap="none">
                <a:solidFill>
                  <a:srgbClr val="000000"/>
                </a:solidFill>
                <a:latin typeface="Arial"/>
                <a:ea typeface="Arial"/>
                <a:cs typeface="Arial"/>
                <a:sym typeface="Arial"/>
              </a:rPr>
            </a:br>
            <a:endParaRPr sz="1200" b="0" i="0" u="none" strike="noStrike" cap="none">
              <a:solidFill>
                <a:srgbClr val="000000"/>
              </a:solidFill>
              <a:latin typeface="Arial"/>
              <a:ea typeface="Arial"/>
              <a:cs typeface="Arial"/>
              <a:sym typeface="Arial"/>
            </a:endParaRPr>
          </a:p>
          <a:p>
            <a:pPr marL="457200" marR="0" lvl="0" indent="-368300" algn="l" rtl="0">
              <a:lnSpc>
                <a:spcPct val="115000"/>
              </a:lnSpc>
              <a:spcBef>
                <a:spcPts val="0"/>
              </a:spcBef>
              <a:spcAft>
                <a:spcPts val="0"/>
              </a:spcAft>
              <a:buClr>
                <a:srgbClr val="000000"/>
              </a:buClr>
              <a:buSzPts val="2200"/>
              <a:buFont typeface="Arial"/>
              <a:buChar char="•"/>
            </a:pPr>
            <a:r>
              <a:rPr lang="en" sz="2200" b="0" i="0" u="none" strike="noStrike" cap="none">
                <a:solidFill>
                  <a:srgbClr val="000000"/>
                </a:solidFill>
                <a:latin typeface="Arial"/>
                <a:ea typeface="Arial"/>
                <a:cs typeface="Arial"/>
                <a:sym typeface="Arial"/>
              </a:rPr>
              <a:t>80% of NOAA NEXRAD data orders are now served by AWS.</a:t>
            </a:r>
            <a:endParaRPr sz="2200" b="0" i="0" u="none" strike="noStrike" cap="none">
              <a:solidFill>
                <a:srgbClr val="000000"/>
              </a:solidFill>
              <a:latin typeface="Arial"/>
              <a:ea typeface="Arial"/>
              <a:cs typeface="Arial"/>
              <a:sym typeface="Arial"/>
            </a:endParaRPr>
          </a:p>
          <a:p>
            <a:pPr marL="914400" marR="0" lvl="1" indent="-355600" algn="l" rtl="0">
              <a:lnSpc>
                <a:spcPct val="115000"/>
              </a:lnSpc>
              <a:spcBef>
                <a:spcPts val="0"/>
              </a:spcBef>
              <a:spcAft>
                <a:spcPts val="0"/>
              </a:spcAft>
              <a:buClr>
                <a:srgbClr val="000000"/>
              </a:buClr>
              <a:buSzPts val="2000"/>
              <a:buFont typeface="Arial"/>
              <a:buChar char="•"/>
            </a:pPr>
            <a:r>
              <a:rPr lang="en" sz="2000" b="0" i="1" u="none" strike="noStrike" cap="none">
                <a:solidFill>
                  <a:srgbClr val="000000"/>
                </a:solidFill>
                <a:latin typeface="Arial"/>
                <a:ea typeface="Arial"/>
                <a:cs typeface="Arial"/>
                <a:sym typeface="Arial"/>
              </a:rPr>
              <a:t>(Ansari et al, 2017 BAMS)</a:t>
            </a:r>
            <a:endParaRPr sz="2200" b="0" i="1" u="none" strike="noStrike" cap="none">
              <a:solidFill>
                <a:srgbClr val="000000"/>
              </a:solidFill>
              <a:latin typeface="Arial"/>
              <a:ea typeface="Arial"/>
              <a:cs typeface="Arial"/>
              <a:sym typeface="Arial"/>
            </a:endParaRPr>
          </a:p>
        </p:txBody>
      </p:sp>
      <p:pic>
        <p:nvPicPr>
          <p:cNvPr id="684" name="Google Shape;684;p121"/>
          <p:cNvPicPr preferRelativeResize="0"/>
          <p:nvPr/>
        </p:nvPicPr>
        <p:blipFill rotWithShape="1">
          <a:blip r:embed="rId3">
            <a:alphaModFix/>
          </a:blip>
          <a:srcRect/>
          <a:stretch/>
        </p:blipFill>
        <p:spPr>
          <a:xfrm>
            <a:off x="5207267" y="0"/>
            <a:ext cx="3936733" cy="3999320"/>
          </a:xfrm>
          <a:prstGeom prst="rect">
            <a:avLst/>
          </a:prstGeom>
          <a:noFill/>
          <a:ln>
            <a:noFill/>
          </a:ln>
        </p:spPr>
      </p:pic>
      <p:sp>
        <p:nvSpPr>
          <p:cNvPr id="685" name="Google Shape;685;p121"/>
          <p:cNvSpPr txBox="1"/>
          <p:nvPr/>
        </p:nvSpPr>
        <p:spPr>
          <a:xfrm>
            <a:off x="241551" y="2429660"/>
            <a:ext cx="47925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Entire</a:t>
            </a:r>
            <a:r>
              <a:rPr lang="en" sz="2400" b="0" i="0" u="none" strike="noStrike" cap="none">
                <a:solidFill>
                  <a:srgbClr val="000000"/>
                </a:solidFill>
                <a:latin typeface="Arial"/>
                <a:ea typeface="Arial"/>
                <a:cs typeface="Arial"/>
                <a:sym typeface="Arial"/>
              </a:rPr>
              <a:t> NEXRAD 88D Weather Radar Archive transferred to AWS, Google and OCC in Oct 2015 (~ 300TB, 20M files)</a:t>
            </a: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22"/>
          <p:cNvSpPr txBox="1">
            <a:spLocks noGrp="1"/>
          </p:cNvSpPr>
          <p:nvPr>
            <p:ph type="title"/>
          </p:nvPr>
        </p:nvSpPr>
        <p:spPr>
          <a:xfrm>
            <a:off x="105600" y="21800"/>
            <a:ext cx="8932800" cy="8037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FFFFFF"/>
              </a:buClr>
              <a:buSzPts val="1050"/>
              <a:buFont typeface="Helvetica Neue"/>
              <a:buNone/>
            </a:pPr>
            <a:r>
              <a:rPr lang="en" sz="4000" b="0" i="0" u="none" strike="noStrike" cap="none">
                <a:solidFill>
                  <a:schemeClr val="lt1"/>
                </a:solidFill>
                <a:latin typeface="Roboto"/>
                <a:ea typeface="Roboto"/>
                <a:cs typeface="Roboto"/>
                <a:sym typeface="Roboto"/>
              </a:rPr>
              <a:t>Climate Data in Google BigQuery</a:t>
            </a:r>
            <a:endParaRPr sz="1800" b="0" i="0" u="none" strike="noStrike" cap="none">
              <a:solidFill>
                <a:schemeClr val="lt1"/>
              </a:solidFill>
              <a:latin typeface="Roboto"/>
              <a:ea typeface="Roboto"/>
              <a:cs typeface="Roboto"/>
              <a:sym typeface="Roboto"/>
            </a:endParaRPr>
          </a:p>
        </p:txBody>
      </p:sp>
      <p:pic>
        <p:nvPicPr>
          <p:cNvPr id="691" name="Google Shape;691;p122" descr="GHCN_Google.png"/>
          <p:cNvPicPr preferRelativeResize="0"/>
          <p:nvPr/>
        </p:nvPicPr>
        <p:blipFill rotWithShape="1">
          <a:blip r:embed="rId3">
            <a:alphaModFix/>
          </a:blip>
          <a:srcRect/>
          <a:stretch/>
        </p:blipFill>
        <p:spPr>
          <a:xfrm>
            <a:off x="1019319" y="911937"/>
            <a:ext cx="6454150" cy="3844292"/>
          </a:xfrm>
          <a:prstGeom prst="rect">
            <a:avLst/>
          </a:prstGeom>
          <a:noFill/>
          <a:ln>
            <a:noFill/>
          </a:ln>
        </p:spPr>
      </p:pic>
      <p:sp>
        <p:nvSpPr>
          <p:cNvPr id="692" name="Google Shape;692;p122"/>
          <p:cNvSpPr txBox="1"/>
          <p:nvPr/>
        </p:nvSpPr>
        <p:spPr>
          <a:xfrm>
            <a:off x="139900" y="4927900"/>
            <a:ext cx="4669500" cy="18576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2000"/>
              <a:buFont typeface="Helvetica Neue"/>
              <a:buChar char="●"/>
            </a:pPr>
            <a:r>
              <a:rPr lang="en" sz="2000" b="1" i="0" u="none" strike="noStrike" cap="none">
                <a:solidFill>
                  <a:srgbClr val="000000"/>
                </a:solidFill>
                <a:latin typeface="Helvetica Neue"/>
                <a:ea typeface="Helvetica Neue"/>
                <a:cs typeface="Helvetica Neue"/>
                <a:sym typeface="Helvetica Neue"/>
              </a:rPr>
              <a:t>1.2 PBs</a:t>
            </a:r>
            <a:r>
              <a:rPr lang="en" sz="2000" b="0" i="0" u="none" strike="noStrike" cap="none">
                <a:solidFill>
                  <a:srgbClr val="000000"/>
                </a:solidFill>
                <a:latin typeface="Helvetica Neue"/>
                <a:ea typeface="Helvetica Neue"/>
                <a:cs typeface="Helvetica Neue"/>
                <a:sym typeface="Helvetica Neue"/>
              </a:rPr>
              <a:t> of climate and weather data accessed through Google BigQuery, in </a:t>
            </a:r>
            <a:r>
              <a:rPr lang="en" sz="2000" b="1" i="0" u="none" strike="noStrike" cap="none">
                <a:solidFill>
                  <a:srgbClr val="000000"/>
                </a:solidFill>
                <a:latin typeface="Helvetica Neue"/>
                <a:ea typeface="Helvetica Neue"/>
                <a:cs typeface="Helvetica Neue"/>
                <a:sym typeface="Helvetica Neue"/>
              </a:rPr>
              <a:t>4 months</a:t>
            </a:r>
            <a:endParaRPr sz="14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30-100x of NOAA deliveries in that time</a:t>
            </a:r>
            <a:endParaRPr sz="1400" b="0" i="0" u="none" strike="noStrike" cap="none">
              <a:solidFill>
                <a:srgbClr val="000000"/>
              </a:solidFill>
              <a:latin typeface="Arial"/>
              <a:ea typeface="Arial"/>
              <a:cs typeface="Arial"/>
              <a:sym typeface="Arial"/>
            </a:endParaRPr>
          </a:p>
        </p:txBody>
      </p:sp>
      <p:sp>
        <p:nvSpPr>
          <p:cNvPr id="693" name="Google Shape;693;p122"/>
          <p:cNvSpPr txBox="1"/>
          <p:nvPr/>
        </p:nvSpPr>
        <p:spPr>
          <a:xfrm>
            <a:off x="4809400" y="4880975"/>
            <a:ext cx="4334700" cy="18576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0000"/>
              </a:lnSpc>
              <a:spcBef>
                <a:spcPts val="0"/>
              </a:spcBef>
              <a:spcAft>
                <a:spcPts val="0"/>
              </a:spcAft>
              <a:buClr>
                <a:srgbClr val="000000"/>
              </a:buClr>
              <a:buSzPts val="2000"/>
              <a:buFont typeface="Helvetica Neue"/>
              <a:buChar char="●"/>
            </a:pPr>
            <a:r>
              <a:rPr lang="en" sz="2000" b="0" i="0" u="none" strike="noStrike" cap="none">
                <a:solidFill>
                  <a:srgbClr val="000000"/>
                </a:solidFill>
                <a:latin typeface="Helvetica Neue"/>
                <a:ea typeface="Helvetica Neue"/>
                <a:cs typeface="Helvetica Neue"/>
                <a:sym typeface="Helvetica Neue"/>
              </a:rPr>
              <a:t>Images in Google Cloud Platform</a:t>
            </a:r>
            <a:endParaRPr sz="2000" b="0" i="0" u="none" strike="noStrike" cap="none">
              <a:solidFill>
                <a:srgbClr val="000000"/>
              </a:solidFill>
              <a:latin typeface="Helvetica Neue"/>
              <a:ea typeface="Helvetica Neue"/>
              <a:cs typeface="Helvetica Neue"/>
              <a:sym typeface="Helvetica Neue"/>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GOES-16 (began July 2017)</a:t>
            </a:r>
            <a:endParaRPr sz="14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National Water Model data</a:t>
            </a:r>
            <a:endParaRPr sz="14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Weather and Climate model output</a:t>
            </a:r>
            <a:endParaRPr sz="1400" b="0" i="0" u="none" strike="noStrike" cap="none">
              <a:solidFill>
                <a:srgbClr val="000000"/>
              </a:solidFill>
              <a:latin typeface="Arial"/>
              <a:ea typeface="Arial"/>
              <a:cs typeface="Arial"/>
              <a:sym typeface="Arial"/>
            </a:endParaRPr>
          </a:p>
          <a:p>
            <a:pPr marL="742950" marR="0" lvl="1" indent="-273050" algn="l" rtl="0">
              <a:lnSpc>
                <a:spcPct val="100000"/>
              </a:lnSpc>
              <a:spcBef>
                <a:spcPts val="0"/>
              </a:spcBef>
              <a:spcAft>
                <a:spcPts val="0"/>
              </a:spcAft>
              <a:buClr>
                <a:srgbClr val="000000"/>
              </a:buClr>
              <a:buSzPts val="1800"/>
              <a:buFont typeface="Calibri"/>
              <a:buChar char="○"/>
            </a:pPr>
            <a:r>
              <a:rPr lang="en" sz="1800" b="0" i="0" u="none" strike="noStrike" cap="none">
                <a:solidFill>
                  <a:srgbClr val="000000"/>
                </a:solidFill>
                <a:latin typeface="Calibri"/>
                <a:ea typeface="Calibri"/>
                <a:cs typeface="Calibri"/>
                <a:sym typeface="Calibri"/>
              </a:rPr>
              <a:t>Climate data records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4" name="Google Shape;694;p122"/>
          <p:cNvSpPr txBox="1"/>
          <p:nvPr/>
        </p:nvSpPr>
        <p:spPr>
          <a:xfrm>
            <a:off x="4125950" y="3200400"/>
            <a:ext cx="5096400" cy="70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https://cloud.google.com/bigquery/public-data/noaa-ghcn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123"/>
          <p:cNvPicPr preferRelativeResize="0"/>
          <p:nvPr/>
        </p:nvPicPr>
        <p:blipFill rotWithShape="1">
          <a:blip r:embed="rId3">
            <a:alphaModFix/>
          </a:blip>
          <a:srcRect/>
          <a:stretch/>
        </p:blipFill>
        <p:spPr>
          <a:xfrm>
            <a:off x="523250" y="2331199"/>
            <a:ext cx="8401550" cy="4437296"/>
          </a:xfrm>
          <a:prstGeom prst="rect">
            <a:avLst/>
          </a:prstGeom>
          <a:noFill/>
          <a:ln>
            <a:noFill/>
          </a:ln>
        </p:spPr>
      </p:pic>
      <p:sp>
        <p:nvSpPr>
          <p:cNvPr id="700" name="Google Shape;700;p123"/>
          <p:cNvSpPr txBox="1"/>
          <p:nvPr/>
        </p:nvSpPr>
        <p:spPr>
          <a:xfrm>
            <a:off x="726450" y="1790700"/>
            <a:ext cx="7691100" cy="36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800"/>
              <a:buFont typeface="Arial"/>
              <a:buNone/>
            </a:pPr>
            <a:r>
              <a:rPr lang="en" sz="2400" b="0" i="0" u="none" strike="noStrike" cap="none">
                <a:solidFill>
                  <a:srgbClr val="FFFFFF"/>
                </a:solidFill>
                <a:latin typeface="Arial"/>
                <a:ea typeface="Arial"/>
                <a:cs typeface="Arial"/>
                <a:sym typeface="Arial"/>
              </a:rPr>
              <a:t>http://edc.occ-data.org/</a:t>
            </a:r>
            <a:endParaRPr sz="1400" b="0" i="0" u="none" strike="noStrike" cap="none">
              <a:solidFill>
                <a:srgbClr val="000000"/>
              </a:solidFill>
              <a:latin typeface="Arial"/>
              <a:ea typeface="Arial"/>
              <a:cs typeface="Arial"/>
              <a:sym typeface="Arial"/>
            </a:endParaRPr>
          </a:p>
        </p:txBody>
      </p:sp>
      <p:sp>
        <p:nvSpPr>
          <p:cNvPr id="701" name="Google Shape;701;p123"/>
          <p:cNvSpPr txBox="1">
            <a:spLocks noGrp="1"/>
          </p:cNvSpPr>
          <p:nvPr>
            <p:ph type="title"/>
          </p:nvPr>
        </p:nvSpPr>
        <p:spPr>
          <a:xfrm>
            <a:off x="0" y="189000"/>
            <a:ext cx="9144000" cy="1601700"/>
          </a:xfrm>
          <a:prstGeom prst="rect">
            <a:avLst/>
          </a:prstGeom>
          <a:noFill/>
          <a:ln>
            <a:noFill/>
          </a:ln>
        </p:spPr>
        <p:txBody>
          <a:bodyPr spcFirstLastPara="1" wrap="square" lIns="91400" tIns="91400" rIns="91400" bIns="91400" anchor="b" anchorCtr="0">
            <a:noAutofit/>
          </a:bodyPr>
          <a:lstStyle/>
          <a:p>
            <a:pPr marL="0" marR="0" lvl="0" indent="0" algn="ctr" rtl="0">
              <a:lnSpc>
                <a:spcPct val="100000"/>
              </a:lnSpc>
              <a:spcBef>
                <a:spcPts val="0"/>
              </a:spcBef>
              <a:spcAft>
                <a:spcPts val="0"/>
              </a:spcAft>
              <a:buClr>
                <a:srgbClr val="FFFFFF"/>
              </a:buClr>
              <a:buSzPts val="1200"/>
              <a:buFont typeface="Helvetica Neue"/>
              <a:buNone/>
            </a:pPr>
            <a:r>
              <a:rPr lang="en" sz="4800" b="0" i="0" u="none" strike="noStrike" cap="none">
                <a:solidFill>
                  <a:srgbClr val="FFFFFF"/>
                </a:solidFill>
                <a:latin typeface="Roboto"/>
                <a:ea typeface="Roboto"/>
                <a:cs typeface="Roboto"/>
                <a:sym typeface="Roboto"/>
              </a:rPr>
              <a:t>OCC’s Environmental</a:t>
            </a:r>
            <a:endParaRPr sz="3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FFFFFF"/>
              </a:buClr>
              <a:buSzPts val="1200"/>
              <a:buFont typeface="Helvetica Neue"/>
              <a:buNone/>
            </a:pPr>
            <a:r>
              <a:rPr lang="en" sz="4800" b="0" i="0" u="none" strike="noStrike" cap="none">
                <a:solidFill>
                  <a:srgbClr val="FFFFFF"/>
                </a:solidFill>
                <a:latin typeface="Roboto"/>
                <a:ea typeface="Roboto"/>
                <a:cs typeface="Roboto"/>
                <a:sym typeface="Roboto"/>
              </a:rPr>
              <a:t>Data Commons</a:t>
            </a:r>
            <a:endParaRPr sz="3200" b="0" i="0" u="none" strike="noStrike" cap="none">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Shape 705"/>
        <p:cNvGrpSpPr/>
        <p:nvPr/>
      </p:nvGrpSpPr>
      <p:grpSpPr>
        <a:xfrm>
          <a:off x="0" y="0"/>
          <a:ext cx="0" cy="0"/>
          <a:chOff x="0" y="0"/>
          <a:chExt cx="0" cy="0"/>
        </a:xfrm>
      </p:grpSpPr>
      <p:pic>
        <p:nvPicPr>
          <p:cNvPr id="706" name="Google Shape;706;p124"/>
          <p:cNvPicPr preferRelativeResize="0"/>
          <p:nvPr/>
        </p:nvPicPr>
        <p:blipFill rotWithShape="1">
          <a:blip r:embed="rId3">
            <a:alphaModFix/>
          </a:blip>
          <a:srcRect/>
          <a:stretch/>
        </p:blipFill>
        <p:spPr>
          <a:xfrm>
            <a:off x="0" y="976667"/>
            <a:ext cx="9144000" cy="485241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107"/>
          <p:cNvSpPr txBox="1">
            <a:spLocks noGrp="1"/>
          </p:cNvSpPr>
          <p:nvPr>
            <p:ph type="title"/>
          </p:nvPr>
        </p:nvSpPr>
        <p:spPr>
          <a:xfrm>
            <a:off x="442125" y="152350"/>
            <a:ext cx="7330200" cy="966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4600"/>
              <a:buFont typeface="Cambria"/>
              <a:buNone/>
            </a:pPr>
            <a:r>
              <a:rPr lang="en">
                <a:solidFill>
                  <a:schemeClr val="accent1"/>
                </a:solidFill>
              </a:rPr>
              <a:t>Recent US Federal Data activity</a:t>
            </a:r>
            <a:endParaRPr sz="3600">
              <a:solidFill>
                <a:schemeClr val="accent1"/>
              </a:solidFill>
            </a:endParaRPr>
          </a:p>
        </p:txBody>
      </p:sp>
      <p:sp>
        <p:nvSpPr>
          <p:cNvPr id="546" name="Google Shape;546;p107"/>
          <p:cNvSpPr txBox="1">
            <a:spLocks noGrp="1"/>
          </p:cNvSpPr>
          <p:nvPr>
            <p:ph type="body" idx="1"/>
          </p:nvPr>
        </p:nvSpPr>
        <p:spPr>
          <a:xfrm>
            <a:off x="393300" y="1346675"/>
            <a:ext cx="8357400" cy="4952700"/>
          </a:xfrm>
          <a:prstGeom prst="rect">
            <a:avLst/>
          </a:prstGeom>
          <a:noFill/>
          <a:ln>
            <a:noFill/>
          </a:ln>
        </p:spPr>
        <p:txBody>
          <a:bodyPr spcFirstLastPara="1" wrap="square" lIns="91425" tIns="45700" rIns="91425" bIns="45700" anchor="t" anchorCtr="0">
            <a:noAutofit/>
          </a:bodyPr>
          <a:lstStyle/>
          <a:p>
            <a:pPr marL="457200" lvl="0" indent="-406400" algn="l" rtl="0">
              <a:spcBef>
                <a:spcPts val="0"/>
              </a:spcBef>
              <a:spcAft>
                <a:spcPts val="0"/>
              </a:spcAft>
              <a:buClr>
                <a:schemeClr val="dk1"/>
              </a:buClr>
              <a:buSzPts val="2800"/>
              <a:buChar char="•"/>
            </a:pPr>
            <a:r>
              <a:rPr lang="en" b="1">
                <a:solidFill>
                  <a:schemeClr val="dk1"/>
                </a:solidFill>
              </a:rPr>
              <a:t>Foundations for Evidence-Based Policymaking Act (FEBPA) - Jan 2019</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406400" algn="l" rtl="0">
              <a:spcBef>
                <a:spcPts val="0"/>
              </a:spcBef>
              <a:spcAft>
                <a:spcPts val="0"/>
              </a:spcAft>
              <a:buClr>
                <a:schemeClr val="dk1"/>
              </a:buClr>
              <a:buSzPts val="2800"/>
              <a:buChar char="•"/>
            </a:pPr>
            <a:r>
              <a:rPr lang="en" b="1">
                <a:solidFill>
                  <a:schemeClr val="dk1"/>
                </a:solidFill>
              </a:rPr>
              <a:t>Geospatial Data Act (GDA) - Oct 2018</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406400" algn="l" rtl="0">
              <a:spcBef>
                <a:spcPts val="0"/>
              </a:spcBef>
              <a:spcAft>
                <a:spcPts val="0"/>
              </a:spcAft>
              <a:buClr>
                <a:schemeClr val="dk1"/>
              </a:buClr>
              <a:buSzPts val="2800"/>
              <a:buChar char="•"/>
            </a:pPr>
            <a:r>
              <a:rPr lang="en" b="1">
                <a:solidFill>
                  <a:schemeClr val="dk1"/>
                </a:solidFill>
              </a:rPr>
              <a:t>Cross-Agency-Priorities include Data Goal</a:t>
            </a:r>
            <a:endParaRPr b="1">
              <a:solidFill>
                <a:schemeClr val="dk1"/>
              </a:solidFill>
            </a:endParaRPr>
          </a:p>
          <a:p>
            <a:pPr marL="914400" lvl="1" indent="-330200" algn="l" rtl="0">
              <a:spcBef>
                <a:spcPts val="0"/>
              </a:spcBef>
              <a:spcAft>
                <a:spcPts val="0"/>
              </a:spcAft>
              <a:buClr>
                <a:schemeClr val="dk1"/>
              </a:buClr>
              <a:buSzPts val="1600"/>
              <a:buChar char="○"/>
            </a:pPr>
            <a:r>
              <a:rPr lang="en" b="1">
                <a:solidFill>
                  <a:schemeClr val="dk1"/>
                </a:solidFill>
              </a:rPr>
              <a:t>Federal Data Strategy (FDS) - Ongoing</a:t>
            </a:r>
            <a:endParaRPr b="1">
              <a:solidFill>
                <a:schemeClr val="dk1"/>
              </a:solidFill>
            </a:endParaRPr>
          </a:p>
          <a:p>
            <a:pPr marL="457200" lvl="0" indent="0" algn="l" rtl="0">
              <a:spcBef>
                <a:spcPts val="0"/>
              </a:spcBef>
              <a:spcAft>
                <a:spcPts val="0"/>
              </a:spcAft>
              <a:buNone/>
            </a:pPr>
            <a:endParaRPr b="1">
              <a:solidFill>
                <a:schemeClr val="dk1"/>
              </a:solidFill>
            </a:endParaRPr>
          </a:p>
          <a:p>
            <a:pPr marL="457200" lvl="0" indent="-406400" algn="l" rtl="0">
              <a:spcBef>
                <a:spcPts val="0"/>
              </a:spcBef>
              <a:spcAft>
                <a:spcPts val="0"/>
              </a:spcAft>
              <a:buClr>
                <a:schemeClr val="dk1"/>
              </a:buClr>
              <a:buSzPts val="2800"/>
              <a:buChar char="•"/>
            </a:pPr>
            <a:r>
              <a:rPr lang="en" b="1">
                <a:solidFill>
                  <a:schemeClr val="dk1"/>
                </a:solidFill>
              </a:rPr>
              <a:t>Executive Order on Maintaining Executive Leadership in Artificial Intelligence (AI) - Feb 2019</a:t>
            </a:r>
            <a:endParaRPr b="1">
              <a:solidFill>
                <a:schemeClr val="dk1"/>
              </a:solidFill>
            </a:endParaRPr>
          </a:p>
          <a:p>
            <a:pPr marL="457200" lvl="0" indent="0" algn="l" rtl="0">
              <a:lnSpc>
                <a:spcPct val="115000"/>
              </a:lnSpc>
              <a:spcBef>
                <a:spcPts val="0"/>
              </a:spcBef>
              <a:spcAft>
                <a:spcPts val="0"/>
              </a:spcAft>
              <a:buNone/>
            </a:pPr>
            <a:endParaRPr b="1">
              <a:solidFill>
                <a:schemeClr val="dk1"/>
              </a:solidFill>
            </a:endParaRPr>
          </a:p>
          <a:p>
            <a:pPr marL="457200" lvl="0" indent="0" algn="l" rtl="0">
              <a:lnSpc>
                <a:spcPct val="115000"/>
              </a:lnSpc>
              <a:spcBef>
                <a:spcPts val="0"/>
              </a:spcBef>
              <a:spcAft>
                <a:spcPts val="0"/>
              </a:spcAft>
              <a:buNone/>
            </a:pPr>
            <a:endParaRPr b="1">
              <a:solidFill>
                <a:schemeClr val="dk1"/>
              </a:solidFill>
            </a:endParaRPr>
          </a:p>
        </p:txBody>
      </p:sp>
      <p:pic>
        <p:nvPicPr>
          <p:cNvPr id="547" name="Google Shape;547;p107"/>
          <p:cNvPicPr preferRelativeResize="0"/>
          <p:nvPr/>
        </p:nvPicPr>
        <p:blipFill rotWithShape="1">
          <a:blip r:embed="rId3">
            <a:alphaModFix/>
          </a:blip>
          <a:srcRect/>
          <a:stretch/>
        </p:blipFill>
        <p:spPr>
          <a:xfrm>
            <a:off x="7772400" y="152400"/>
            <a:ext cx="1298575" cy="12985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25"/>
          <p:cNvSpPr txBox="1">
            <a:spLocks noGrp="1"/>
          </p:cNvSpPr>
          <p:nvPr>
            <p:ph type="title"/>
          </p:nvPr>
        </p:nvSpPr>
        <p:spPr>
          <a:xfrm>
            <a:off x="460950" y="-2"/>
            <a:ext cx="8222100" cy="22920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a:t>Google Dataset Search</a:t>
            </a:r>
            <a:endParaRPr sz="4000" b="0" i="0" u="none" strike="noStrike" cap="none">
              <a:solidFill>
                <a:schemeClr val="lt1"/>
              </a:solidFill>
              <a:latin typeface="Roboto"/>
              <a:ea typeface="Roboto"/>
              <a:cs typeface="Roboto"/>
              <a:sym typeface="Roboto"/>
            </a:endParaRPr>
          </a:p>
        </p:txBody>
      </p:sp>
      <p:sp>
        <p:nvSpPr>
          <p:cNvPr id="712" name="Google Shape;712;p125"/>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pic>
        <p:nvPicPr>
          <p:cNvPr id="713" name="Google Shape;713;p125"/>
          <p:cNvPicPr preferRelativeResize="0"/>
          <p:nvPr/>
        </p:nvPicPr>
        <p:blipFill>
          <a:blip r:embed="rId3">
            <a:alphaModFix/>
          </a:blip>
          <a:stretch>
            <a:fillRect/>
          </a:stretch>
        </p:blipFill>
        <p:spPr>
          <a:xfrm>
            <a:off x="152400" y="2444398"/>
            <a:ext cx="8839200" cy="2810016"/>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26"/>
          <p:cNvSpPr txBox="1">
            <a:spLocks noGrp="1"/>
          </p:cNvSpPr>
          <p:nvPr>
            <p:ph type="title"/>
          </p:nvPr>
        </p:nvSpPr>
        <p:spPr>
          <a:xfrm>
            <a:off x="460950" y="-2"/>
            <a:ext cx="8222100" cy="22920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a:t>Google Dataset Search</a:t>
            </a:r>
            <a:endParaRPr sz="4000" b="0" i="0" u="none" strike="noStrike" cap="none">
              <a:solidFill>
                <a:schemeClr val="lt1"/>
              </a:solidFill>
              <a:latin typeface="Roboto"/>
              <a:ea typeface="Roboto"/>
              <a:cs typeface="Roboto"/>
              <a:sym typeface="Roboto"/>
            </a:endParaRPr>
          </a:p>
        </p:txBody>
      </p:sp>
      <p:sp>
        <p:nvSpPr>
          <p:cNvPr id="719" name="Google Shape;719;p126"/>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pic>
        <p:nvPicPr>
          <p:cNvPr id="720" name="Google Shape;720;p126"/>
          <p:cNvPicPr preferRelativeResize="0"/>
          <p:nvPr/>
        </p:nvPicPr>
        <p:blipFill>
          <a:blip r:embed="rId3">
            <a:alphaModFix/>
          </a:blip>
          <a:stretch>
            <a:fillRect/>
          </a:stretch>
        </p:blipFill>
        <p:spPr>
          <a:xfrm>
            <a:off x="784713" y="1826325"/>
            <a:ext cx="7574577" cy="49041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27"/>
          <p:cNvSpPr txBox="1">
            <a:spLocks noGrp="1"/>
          </p:cNvSpPr>
          <p:nvPr>
            <p:ph type="title"/>
          </p:nvPr>
        </p:nvSpPr>
        <p:spPr>
          <a:xfrm>
            <a:off x="460950" y="-2"/>
            <a:ext cx="8222100" cy="22920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a:t>BDP Data Broker Study: </a:t>
            </a:r>
            <a:endParaRPr sz="4800"/>
          </a:p>
          <a:p>
            <a:pPr marL="0" marR="0" lvl="0" indent="0" algn="ctr" rtl="0">
              <a:lnSpc>
                <a:spcPct val="100000"/>
              </a:lnSpc>
              <a:spcBef>
                <a:spcPts val="0"/>
              </a:spcBef>
              <a:spcAft>
                <a:spcPts val="0"/>
              </a:spcAft>
              <a:buClr>
                <a:schemeClr val="lt1"/>
              </a:buClr>
              <a:buSzPts val="3200"/>
              <a:buFont typeface="Roboto"/>
              <a:buNone/>
            </a:pPr>
            <a:r>
              <a:rPr lang="en" sz="4800"/>
              <a:t>Format Conversions</a:t>
            </a:r>
            <a:endParaRPr sz="4000" b="0" i="0" u="none" strike="noStrike" cap="none">
              <a:solidFill>
                <a:schemeClr val="lt1"/>
              </a:solidFill>
              <a:latin typeface="Roboto"/>
              <a:ea typeface="Roboto"/>
              <a:cs typeface="Roboto"/>
              <a:sym typeface="Roboto"/>
            </a:endParaRPr>
          </a:p>
        </p:txBody>
      </p:sp>
      <p:sp>
        <p:nvSpPr>
          <p:cNvPr id="726" name="Google Shape;726;p127"/>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
        <p:nvSpPr>
          <p:cNvPr id="727" name="Google Shape;727;p127"/>
          <p:cNvSpPr txBox="1"/>
          <p:nvPr/>
        </p:nvSpPr>
        <p:spPr>
          <a:xfrm>
            <a:off x="205750" y="2362200"/>
            <a:ext cx="8866500" cy="4495800"/>
          </a:xfrm>
          <a:prstGeom prst="rect">
            <a:avLst/>
          </a:prstGeom>
          <a:noFill/>
          <a:ln>
            <a:noFill/>
          </a:ln>
        </p:spPr>
        <p:txBody>
          <a:bodyPr spcFirstLastPara="1" wrap="square" lIns="91425" tIns="45700" rIns="91425" bIns="45700" anchor="t" anchorCtr="0">
            <a:noAutofit/>
          </a:bodyPr>
          <a:lstStyle/>
          <a:p>
            <a:pPr marL="342900" lvl="0" indent="-355600" algn="l" rtl="0">
              <a:spcBef>
                <a:spcPts val="560"/>
              </a:spcBef>
              <a:spcAft>
                <a:spcPts val="0"/>
              </a:spcAft>
              <a:buClr>
                <a:srgbClr val="000000"/>
              </a:buClr>
              <a:buSzPts val="3000"/>
              <a:buChar char="•"/>
            </a:pPr>
            <a:r>
              <a:rPr lang="en" sz="3000">
                <a:solidFill>
                  <a:srgbClr val="000000"/>
                </a:solidFill>
                <a:latin typeface="Calibri"/>
                <a:ea typeface="Calibri"/>
                <a:cs typeface="Calibri"/>
                <a:sym typeface="Calibri"/>
              </a:rPr>
              <a:t>Pilot </a:t>
            </a:r>
            <a:r>
              <a:rPr lang="en" sz="3000">
                <a:latin typeface="Calibri"/>
                <a:ea typeface="Calibri"/>
                <a:cs typeface="Calibri"/>
                <a:sym typeface="Calibri"/>
              </a:rPr>
              <a:t>using AWS </a:t>
            </a:r>
            <a:r>
              <a:rPr lang="en" sz="3000">
                <a:solidFill>
                  <a:srgbClr val="000000"/>
                </a:solidFill>
                <a:latin typeface="Calibri"/>
                <a:ea typeface="Calibri"/>
                <a:cs typeface="Calibri"/>
                <a:sym typeface="Calibri"/>
              </a:rPr>
              <a:t>Lambda functions converting GHCN-D granules from .gz to .csv: </a:t>
            </a:r>
            <a:endParaRPr sz="3000">
              <a:solidFill>
                <a:srgbClr val="000000"/>
              </a:solidFill>
              <a:latin typeface="Calibri"/>
              <a:ea typeface="Calibri"/>
              <a:cs typeface="Calibri"/>
              <a:sym typeface="Calibri"/>
            </a:endParaRPr>
          </a:p>
          <a:p>
            <a:pPr marL="742950" lvl="1" indent="-323850" algn="l" rtl="0">
              <a:spcBef>
                <a:spcPts val="480"/>
              </a:spcBef>
              <a:spcAft>
                <a:spcPts val="0"/>
              </a:spcAft>
              <a:buClr>
                <a:srgbClr val="000000"/>
              </a:buClr>
              <a:buSzPts val="3000"/>
              <a:buChar char="–"/>
            </a:pPr>
            <a:r>
              <a:rPr lang="en" sz="3000">
                <a:latin typeface="Calibri"/>
                <a:ea typeface="Calibri"/>
                <a:cs typeface="Calibri"/>
                <a:sym typeface="Calibri"/>
              </a:rPr>
              <a:t>E</a:t>
            </a:r>
            <a:r>
              <a:rPr lang="en" sz="3000">
                <a:solidFill>
                  <a:srgbClr val="000000"/>
                </a:solidFill>
                <a:latin typeface="Calibri"/>
                <a:ea typeface="Calibri"/>
                <a:cs typeface="Calibri"/>
                <a:sym typeface="Calibri"/>
              </a:rPr>
              <a:t>xceptions due to limitations built into Lambda functions (exceeds memory limit), requir</a:t>
            </a:r>
            <a:r>
              <a:rPr lang="en" sz="3000">
                <a:latin typeface="Calibri"/>
                <a:ea typeface="Calibri"/>
                <a:cs typeface="Calibri"/>
                <a:sym typeface="Calibri"/>
              </a:rPr>
              <a:t>ing</a:t>
            </a:r>
            <a:r>
              <a:rPr lang="en" sz="3000">
                <a:solidFill>
                  <a:srgbClr val="000000"/>
                </a:solidFill>
                <a:latin typeface="Calibri"/>
                <a:ea typeface="Calibri"/>
                <a:cs typeface="Calibri"/>
                <a:sym typeface="Calibri"/>
              </a:rPr>
              <a:t> cloud instance to convert for most</a:t>
            </a:r>
            <a:endParaRPr sz="3000">
              <a:solidFill>
                <a:srgbClr val="000000"/>
              </a:solidFill>
              <a:latin typeface="Calibri"/>
              <a:ea typeface="Calibri"/>
              <a:cs typeface="Calibri"/>
              <a:sym typeface="Calibri"/>
            </a:endParaRPr>
          </a:p>
          <a:p>
            <a:pPr marL="342900" lvl="0" indent="-355600" algn="l" rtl="0">
              <a:spcBef>
                <a:spcPts val="560"/>
              </a:spcBef>
              <a:spcAft>
                <a:spcPts val="0"/>
              </a:spcAft>
              <a:buClr>
                <a:srgbClr val="000000"/>
              </a:buClr>
              <a:buSzPts val="3000"/>
              <a:buChar char="•"/>
            </a:pPr>
            <a:r>
              <a:rPr lang="en" sz="3000">
                <a:solidFill>
                  <a:srgbClr val="000000"/>
                </a:solidFill>
                <a:latin typeface="Calibri"/>
                <a:ea typeface="Calibri"/>
                <a:cs typeface="Calibri"/>
                <a:sym typeface="Calibri"/>
              </a:rPr>
              <a:t>Datasets</a:t>
            </a:r>
            <a:r>
              <a:rPr lang="en" sz="3000">
                <a:latin typeface="Calibri"/>
                <a:ea typeface="Calibri"/>
                <a:cs typeface="Calibri"/>
                <a:sym typeface="Calibri"/>
              </a:rPr>
              <a:t> under discussion:</a:t>
            </a:r>
            <a:endParaRPr sz="3000">
              <a:solidFill>
                <a:srgbClr val="000000"/>
              </a:solidFill>
              <a:latin typeface="Calibri"/>
              <a:ea typeface="Calibri"/>
              <a:cs typeface="Calibri"/>
              <a:sym typeface="Calibri"/>
            </a:endParaRPr>
          </a:p>
          <a:p>
            <a:pPr marL="742950" lvl="1" indent="-323850" algn="l" rtl="0">
              <a:spcBef>
                <a:spcPts val="480"/>
              </a:spcBef>
              <a:spcAft>
                <a:spcPts val="0"/>
              </a:spcAft>
              <a:buClr>
                <a:srgbClr val="000000"/>
              </a:buClr>
              <a:buSzPts val="3000"/>
              <a:buChar char="–"/>
            </a:pPr>
            <a:r>
              <a:rPr lang="en" sz="3000">
                <a:solidFill>
                  <a:srgbClr val="000000"/>
                </a:solidFill>
                <a:latin typeface="Calibri"/>
                <a:ea typeface="Calibri"/>
                <a:cs typeface="Calibri"/>
                <a:sym typeface="Calibri"/>
              </a:rPr>
              <a:t>NetCDF images -&gt; cloud optimized geotiff</a:t>
            </a:r>
            <a:endParaRPr sz="3000">
              <a:solidFill>
                <a:srgbClr val="000000"/>
              </a:solidFill>
              <a:latin typeface="Calibri"/>
              <a:ea typeface="Calibri"/>
              <a:cs typeface="Calibri"/>
              <a:sym typeface="Calibri"/>
            </a:endParaRPr>
          </a:p>
          <a:p>
            <a:pPr marL="742950" lvl="1" indent="-323850" algn="l" rtl="0">
              <a:spcBef>
                <a:spcPts val="480"/>
              </a:spcBef>
              <a:spcAft>
                <a:spcPts val="0"/>
              </a:spcAft>
              <a:buClr>
                <a:srgbClr val="000000"/>
              </a:buClr>
              <a:buSzPts val="3000"/>
              <a:buChar char="–"/>
            </a:pPr>
            <a:r>
              <a:rPr lang="en" sz="3000">
                <a:solidFill>
                  <a:srgbClr val="000000"/>
                </a:solidFill>
                <a:latin typeface="Calibri"/>
                <a:ea typeface="Calibri"/>
                <a:cs typeface="Calibri"/>
                <a:sym typeface="Calibri"/>
              </a:rPr>
              <a:t>GRIB/GRIB2 data matrices -&gt; NetCDF or other formats</a:t>
            </a:r>
            <a:endParaRPr sz="30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28"/>
          <p:cNvSpPr txBox="1">
            <a:spLocks noGrp="1"/>
          </p:cNvSpPr>
          <p:nvPr>
            <p:ph type="title"/>
          </p:nvPr>
        </p:nvSpPr>
        <p:spPr>
          <a:xfrm>
            <a:off x="460950" y="-2"/>
            <a:ext cx="8222100" cy="22920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a:t>BDP Dataset Maintenance </a:t>
            </a:r>
            <a:endParaRPr sz="4800" b="0" i="0" u="none" strike="noStrike" cap="none">
              <a:solidFill>
                <a:schemeClr val="lt1"/>
              </a:solidFill>
              <a:latin typeface="Roboto"/>
              <a:ea typeface="Roboto"/>
              <a:cs typeface="Roboto"/>
              <a:sym typeface="Roboto"/>
            </a:endParaRPr>
          </a:p>
        </p:txBody>
      </p:sp>
      <p:sp>
        <p:nvSpPr>
          <p:cNvPr id="733" name="Google Shape;733;p128"/>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
        <p:nvSpPr>
          <p:cNvPr id="734" name="Google Shape;734;p128"/>
          <p:cNvSpPr txBox="1"/>
          <p:nvPr/>
        </p:nvSpPr>
        <p:spPr>
          <a:xfrm>
            <a:off x="205750" y="2514600"/>
            <a:ext cx="8866500" cy="3843000"/>
          </a:xfrm>
          <a:prstGeom prst="rect">
            <a:avLst/>
          </a:prstGeom>
          <a:noFill/>
          <a:ln>
            <a:noFill/>
          </a:ln>
        </p:spPr>
        <p:txBody>
          <a:bodyPr spcFirstLastPara="1" wrap="square" lIns="91425" tIns="45700" rIns="91425" bIns="45700" anchor="t" anchorCtr="0">
            <a:noAutofit/>
          </a:bodyPr>
          <a:lstStyle/>
          <a:p>
            <a:pPr marL="342900" lvl="0" indent="-355600" algn="l" rtl="0">
              <a:spcBef>
                <a:spcPts val="0"/>
              </a:spcBef>
              <a:spcAft>
                <a:spcPts val="0"/>
              </a:spcAft>
              <a:buClr>
                <a:srgbClr val="000000"/>
              </a:buClr>
              <a:buSzPts val="3000"/>
              <a:buChar char="•"/>
            </a:pPr>
            <a:r>
              <a:rPr lang="en" sz="3000">
                <a:solidFill>
                  <a:srgbClr val="000000"/>
                </a:solidFill>
                <a:latin typeface="Calibri"/>
                <a:ea typeface="Calibri"/>
                <a:cs typeface="Calibri"/>
                <a:sym typeface="Calibri"/>
              </a:rPr>
              <a:t>NWC requested that we remove a parameter from the historical NWM datasets</a:t>
            </a:r>
            <a:endParaRPr sz="3000">
              <a:solidFill>
                <a:srgbClr val="000000"/>
              </a:solidFill>
              <a:latin typeface="Calibri"/>
              <a:ea typeface="Calibri"/>
              <a:cs typeface="Calibri"/>
              <a:sym typeface="Calibri"/>
            </a:endParaRPr>
          </a:p>
          <a:p>
            <a:pPr marL="914400" lvl="1" indent="-419100" algn="l" rtl="0">
              <a:spcBef>
                <a:spcPts val="560"/>
              </a:spcBef>
              <a:spcAft>
                <a:spcPts val="0"/>
              </a:spcAft>
              <a:buClr>
                <a:srgbClr val="000000"/>
              </a:buClr>
              <a:buSzPts val="3000"/>
              <a:buChar char="–"/>
            </a:pPr>
            <a:r>
              <a:rPr lang="en" sz="3000">
                <a:solidFill>
                  <a:srgbClr val="000000"/>
                </a:solidFill>
                <a:latin typeface="Calibri"/>
                <a:ea typeface="Calibri"/>
                <a:cs typeface="Calibri"/>
                <a:sym typeface="Calibri"/>
              </a:rPr>
              <a:t>Pilot using AWS FARGATE launching 20 </a:t>
            </a:r>
            <a:r>
              <a:rPr lang="en" sz="3000" i="1">
                <a:solidFill>
                  <a:srgbClr val="000000"/>
                </a:solidFill>
                <a:latin typeface="Calibri"/>
                <a:ea typeface="Calibri"/>
                <a:cs typeface="Calibri"/>
                <a:sym typeface="Calibri"/>
              </a:rPr>
              <a:t>Docker </a:t>
            </a:r>
            <a:r>
              <a:rPr lang="en" sz="3000">
                <a:solidFill>
                  <a:srgbClr val="000000"/>
                </a:solidFill>
                <a:latin typeface="Calibri"/>
                <a:ea typeface="Calibri"/>
                <a:cs typeface="Calibri"/>
                <a:sym typeface="Calibri"/>
              </a:rPr>
              <a:t>containers with </a:t>
            </a:r>
            <a:endParaRPr sz="3000">
              <a:solidFill>
                <a:srgbClr val="000000"/>
              </a:solidFill>
              <a:latin typeface="Calibri"/>
              <a:ea typeface="Calibri"/>
              <a:cs typeface="Calibri"/>
              <a:sym typeface="Calibri"/>
            </a:endParaRPr>
          </a:p>
          <a:p>
            <a:pPr marL="1371600" lvl="2" indent="-419100" algn="l" rtl="0">
              <a:spcBef>
                <a:spcPts val="480"/>
              </a:spcBef>
              <a:spcAft>
                <a:spcPts val="0"/>
              </a:spcAft>
              <a:buClr>
                <a:srgbClr val="000000"/>
              </a:buClr>
              <a:buSzPts val="3000"/>
              <a:buChar char="•"/>
            </a:pPr>
            <a:r>
              <a:rPr lang="en" sz="3000" i="1">
                <a:solidFill>
                  <a:srgbClr val="000000"/>
                </a:solidFill>
                <a:latin typeface="Calibri"/>
                <a:ea typeface="Calibri"/>
                <a:cs typeface="Calibri"/>
                <a:sym typeface="Calibri"/>
              </a:rPr>
              <a:t>Python</a:t>
            </a:r>
            <a:r>
              <a:rPr lang="en" sz="3000">
                <a:solidFill>
                  <a:srgbClr val="000000"/>
                </a:solidFill>
                <a:latin typeface="Calibri"/>
                <a:ea typeface="Calibri"/>
                <a:cs typeface="Calibri"/>
                <a:sym typeface="Calibri"/>
              </a:rPr>
              <a:t> wrapper around the NCO (NCKS) tool</a:t>
            </a:r>
            <a:endParaRPr sz="3000">
              <a:solidFill>
                <a:srgbClr val="000000"/>
              </a:solidFill>
              <a:latin typeface="Calibri"/>
              <a:ea typeface="Calibri"/>
              <a:cs typeface="Calibri"/>
              <a:sym typeface="Calibri"/>
            </a:endParaRPr>
          </a:p>
          <a:p>
            <a:pPr marL="1371600" lvl="2" indent="-419100" algn="l" rtl="0">
              <a:spcBef>
                <a:spcPts val="560"/>
              </a:spcBef>
              <a:spcAft>
                <a:spcPts val="0"/>
              </a:spcAft>
              <a:buClr>
                <a:srgbClr val="000000"/>
              </a:buClr>
              <a:buSzPts val="3000"/>
              <a:buChar char="•"/>
            </a:pPr>
            <a:r>
              <a:rPr lang="en" sz="3000">
                <a:solidFill>
                  <a:srgbClr val="000000"/>
                </a:solidFill>
                <a:latin typeface="Calibri"/>
                <a:ea typeface="Calibri"/>
                <a:cs typeface="Calibri"/>
                <a:sym typeface="Calibri"/>
              </a:rPr>
              <a:t>~26 hours to remove one parameter from ~75K objects</a:t>
            </a:r>
            <a:endParaRPr sz="30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29"/>
          <p:cNvSpPr txBox="1">
            <a:spLocks noGrp="1"/>
          </p:cNvSpPr>
          <p:nvPr>
            <p:ph type="title"/>
          </p:nvPr>
        </p:nvSpPr>
        <p:spPr>
          <a:xfrm>
            <a:off x="1041300" y="310831"/>
            <a:ext cx="7061400" cy="12729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en" sz="4800" b="0" i="0" u="none" strike="noStrike" cap="none">
                <a:solidFill>
                  <a:srgbClr val="FFFFFF"/>
                </a:solidFill>
                <a:latin typeface="Roboto"/>
                <a:ea typeface="Roboto"/>
                <a:cs typeface="Roboto"/>
                <a:sym typeface="Roboto"/>
              </a:rPr>
              <a:t>Big Data Project </a:t>
            </a:r>
            <a:endParaRPr sz="48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FFFFFF"/>
              </a:buClr>
              <a:buSzPts val="3200"/>
              <a:buFont typeface="Helvetica Neue"/>
              <a:buNone/>
            </a:pPr>
            <a:r>
              <a:rPr lang="en" sz="4800"/>
              <a:t>Interim Results</a:t>
            </a:r>
            <a:endParaRPr sz="3200" b="0" i="0" u="none" strike="noStrike" cap="none">
              <a:solidFill>
                <a:srgbClr val="FFFFFF"/>
              </a:solidFill>
              <a:latin typeface="Roboto"/>
              <a:ea typeface="Roboto"/>
              <a:cs typeface="Roboto"/>
              <a:sym typeface="Roboto"/>
            </a:endParaRPr>
          </a:p>
        </p:txBody>
      </p:sp>
      <p:sp>
        <p:nvSpPr>
          <p:cNvPr id="740" name="Google Shape;740;p129"/>
          <p:cNvSpPr/>
          <p:nvPr/>
        </p:nvSpPr>
        <p:spPr>
          <a:xfrm>
            <a:off x="215550" y="2563175"/>
            <a:ext cx="8712900" cy="4066800"/>
          </a:xfrm>
          <a:prstGeom prst="rect">
            <a:avLst/>
          </a:prstGeom>
          <a:noFill/>
          <a:ln>
            <a:noFill/>
          </a:ln>
        </p:spPr>
        <p:txBody>
          <a:bodyPr spcFirstLastPara="1" wrap="square" lIns="91400" tIns="91400" rIns="91400" bIns="91400" anchor="ctr" anchorCtr="0">
            <a:noAutofit/>
          </a:bodyPr>
          <a:lstStyle/>
          <a:p>
            <a:pPr marL="0" lvl="0" indent="0" algn="l" rtl="0">
              <a:lnSpc>
                <a:spcPct val="115000"/>
              </a:lnSpc>
              <a:spcBef>
                <a:spcPts val="0"/>
              </a:spcBef>
              <a:spcAft>
                <a:spcPts val="0"/>
              </a:spcAft>
              <a:buClr>
                <a:srgbClr val="000000"/>
              </a:buClr>
              <a:buSzPts val="1100"/>
              <a:buFont typeface="Arial"/>
              <a:buNone/>
            </a:pPr>
            <a:r>
              <a:rPr lang="en" sz="2000" b="1">
                <a:solidFill>
                  <a:srgbClr val="0C5ADB"/>
                </a:solidFill>
              </a:rPr>
              <a:t>Technical Proof-of-Concept proven successful</a:t>
            </a:r>
            <a:endParaRPr sz="2000" b="1">
              <a:solidFill>
                <a:srgbClr val="0C5ADB"/>
              </a:solidFill>
            </a:endParaRPr>
          </a:p>
          <a:p>
            <a:pPr marL="742950" lvl="1" indent="-247650" algn="l" rtl="0">
              <a:lnSpc>
                <a:spcPct val="115000"/>
              </a:lnSpc>
              <a:spcBef>
                <a:spcPts val="0"/>
              </a:spcBef>
              <a:spcAft>
                <a:spcPts val="0"/>
              </a:spcAft>
              <a:buClr>
                <a:srgbClr val="000000"/>
              </a:buClr>
              <a:buSzPts val="1800"/>
              <a:buChar char="■"/>
            </a:pPr>
            <a:r>
              <a:rPr lang="en" sz="1800"/>
              <a:t>Over 70 datasets are being served now via Collaborator services</a:t>
            </a:r>
            <a:endParaRPr sz="1800"/>
          </a:p>
          <a:p>
            <a:pPr marL="742950" lvl="1" indent="-247650" algn="l" rtl="0">
              <a:lnSpc>
                <a:spcPct val="115000"/>
              </a:lnSpc>
              <a:spcBef>
                <a:spcPts val="0"/>
              </a:spcBef>
              <a:spcAft>
                <a:spcPts val="0"/>
              </a:spcAft>
              <a:buClr>
                <a:srgbClr val="000000"/>
              </a:buClr>
              <a:buSzPts val="1800"/>
              <a:buChar char="■"/>
            </a:pPr>
            <a:r>
              <a:rPr lang="en" sz="1800"/>
              <a:t>Higher levels of service, increased volumes, new users</a:t>
            </a:r>
            <a:endParaRPr sz="1800"/>
          </a:p>
          <a:p>
            <a:pPr marL="742950" lvl="1" indent="-247650" algn="l" rtl="0">
              <a:lnSpc>
                <a:spcPct val="115000"/>
              </a:lnSpc>
              <a:spcBef>
                <a:spcPts val="0"/>
              </a:spcBef>
              <a:spcAft>
                <a:spcPts val="0"/>
              </a:spcAft>
              <a:buClr>
                <a:srgbClr val="000000"/>
              </a:buClr>
              <a:buSzPts val="1800"/>
              <a:buChar char="■"/>
            </a:pPr>
            <a:r>
              <a:rPr lang="en" sz="1800"/>
              <a:t>Lessons-learned documented; Collecting User stories </a:t>
            </a:r>
            <a:endParaRPr sz="1800"/>
          </a:p>
          <a:p>
            <a:pPr marL="0" lvl="0" indent="0" algn="l" rtl="0">
              <a:lnSpc>
                <a:spcPct val="115000"/>
              </a:lnSpc>
              <a:spcBef>
                <a:spcPts val="0"/>
              </a:spcBef>
              <a:spcAft>
                <a:spcPts val="0"/>
              </a:spcAft>
              <a:buClr>
                <a:srgbClr val="000000"/>
              </a:buClr>
              <a:buSzPts val="1100"/>
              <a:buFont typeface="Arial"/>
              <a:buNone/>
            </a:pPr>
            <a:r>
              <a:rPr lang="en" sz="2000" b="1">
                <a:solidFill>
                  <a:srgbClr val="0C5ADB"/>
                </a:solidFill>
              </a:rPr>
              <a:t>Key Points</a:t>
            </a:r>
            <a:endParaRPr sz="1800">
              <a:solidFill>
                <a:srgbClr val="0C5ADB"/>
              </a:solidFill>
            </a:endParaRPr>
          </a:p>
          <a:p>
            <a:pPr marL="742950" lvl="1" indent="-247650" algn="l" rtl="0">
              <a:lnSpc>
                <a:spcPct val="115000"/>
              </a:lnSpc>
              <a:spcBef>
                <a:spcPts val="0"/>
              </a:spcBef>
              <a:spcAft>
                <a:spcPts val="0"/>
              </a:spcAft>
              <a:buClr>
                <a:srgbClr val="000000"/>
              </a:buClr>
              <a:buSzPts val="1800"/>
              <a:buChar char="■"/>
            </a:pPr>
            <a:r>
              <a:rPr lang="en" sz="1800"/>
              <a:t>A Partnership based on NOAA public data access can work</a:t>
            </a:r>
            <a:endParaRPr sz="1800"/>
          </a:p>
          <a:p>
            <a:pPr marL="742950" lvl="1" indent="-247650" algn="l" rtl="0">
              <a:lnSpc>
                <a:spcPct val="115000"/>
              </a:lnSpc>
              <a:spcBef>
                <a:spcPts val="0"/>
              </a:spcBef>
              <a:spcAft>
                <a:spcPts val="0"/>
              </a:spcAft>
              <a:buClr>
                <a:srgbClr val="000000"/>
              </a:buClr>
              <a:buSzPts val="1800"/>
              <a:buChar char="■"/>
            </a:pPr>
            <a:r>
              <a:rPr lang="en" sz="1800"/>
              <a:t>Expertise is the scarce, valuable commodity in the relationship</a:t>
            </a:r>
            <a:endParaRPr sz="1800"/>
          </a:p>
          <a:p>
            <a:pPr marL="742950" lvl="1" indent="-247650" algn="l" rtl="0">
              <a:lnSpc>
                <a:spcPct val="115000"/>
              </a:lnSpc>
              <a:spcBef>
                <a:spcPts val="0"/>
              </a:spcBef>
              <a:spcAft>
                <a:spcPts val="0"/>
              </a:spcAft>
              <a:buClr>
                <a:srgbClr val="000000"/>
              </a:buClr>
              <a:buSzPts val="1800"/>
              <a:buChar char="■"/>
            </a:pPr>
            <a:r>
              <a:rPr lang="en" sz="1800"/>
              <a:t>NOAA must own data security &amp; quality to secure value &amp; brand</a:t>
            </a:r>
            <a:endParaRPr sz="1800"/>
          </a:p>
          <a:p>
            <a:pPr marL="0" lvl="0" indent="0" algn="l" rtl="0">
              <a:lnSpc>
                <a:spcPct val="115000"/>
              </a:lnSpc>
              <a:spcBef>
                <a:spcPts val="0"/>
              </a:spcBef>
              <a:spcAft>
                <a:spcPts val="0"/>
              </a:spcAft>
              <a:buClr>
                <a:srgbClr val="000000"/>
              </a:buClr>
              <a:buSzPts val="1100"/>
              <a:buFont typeface="Arial"/>
              <a:buNone/>
            </a:pPr>
            <a:r>
              <a:rPr lang="en" sz="2000" b="1">
                <a:solidFill>
                  <a:srgbClr val="0C5ADB"/>
                </a:solidFill>
              </a:rPr>
              <a:t>Opportunities that the Partnership aspect may provide</a:t>
            </a:r>
            <a:endParaRPr sz="2000" b="1">
              <a:solidFill>
                <a:srgbClr val="0C5ADB"/>
              </a:solidFill>
            </a:endParaRPr>
          </a:p>
          <a:p>
            <a:pPr marL="742950" lvl="1" indent="-247650" algn="l" rtl="0">
              <a:lnSpc>
                <a:spcPct val="115000"/>
              </a:lnSpc>
              <a:spcBef>
                <a:spcPts val="0"/>
              </a:spcBef>
              <a:spcAft>
                <a:spcPts val="0"/>
              </a:spcAft>
              <a:buClr>
                <a:srgbClr val="000000"/>
              </a:buClr>
              <a:buSzPts val="1800"/>
              <a:buChar char="■"/>
            </a:pPr>
            <a:r>
              <a:rPr lang="en" sz="1800"/>
              <a:t>Grow &amp; defend NOAA budgets with new advocates for NOAA data</a:t>
            </a:r>
            <a:endParaRPr sz="1800"/>
          </a:p>
          <a:p>
            <a:pPr marL="742950" lvl="1" indent="-247650" algn="l" rtl="0">
              <a:lnSpc>
                <a:spcPct val="115000"/>
              </a:lnSpc>
              <a:spcBef>
                <a:spcPts val="0"/>
              </a:spcBef>
              <a:spcAft>
                <a:spcPts val="0"/>
              </a:spcAft>
              <a:buClr>
                <a:srgbClr val="000000"/>
              </a:buClr>
              <a:buSzPts val="1800"/>
              <a:buChar char="■"/>
            </a:pPr>
            <a:r>
              <a:rPr lang="en" sz="1800"/>
              <a:t>Cost savings in data access infrastructure</a:t>
            </a:r>
            <a:endParaRPr sz="1800"/>
          </a:p>
          <a:p>
            <a:pPr marL="742950" lvl="1" indent="-247650" algn="l" rtl="0">
              <a:lnSpc>
                <a:spcPct val="115000"/>
              </a:lnSpc>
              <a:spcBef>
                <a:spcPts val="0"/>
              </a:spcBef>
              <a:spcAft>
                <a:spcPts val="0"/>
              </a:spcAft>
              <a:buClr>
                <a:srgbClr val="000000"/>
              </a:buClr>
              <a:buSzPts val="1800"/>
              <a:buChar char="■"/>
            </a:pPr>
            <a:r>
              <a:rPr lang="en" sz="1800"/>
              <a:t>Enhanced scale and reliability of services for NOAA data consumers</a:t>
            </a:r>
            <a:endParaRPr sz="2800"/>
          </a:p>
          <a:p>
            <a:pPr marL="457200" marR="0" lvl="0" indent="0" algn="l" rtl="0">
              <a:lnSpc>
                <a:spcPct val="100000"/>
              </a:lnSpc>
              <a:spcBef>
                <a:spcPts val="0"/>
              </a:spcBef>
              <a:spcAft>
                <a:spcPts val="0"/>
              </a:spcAft>
              <a:buNone/>
            </a:pPr>
            <a:endParaRPr sz="2000">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30"/>
          <p:cNvSpPr txBox="1">
            <a:spLocks noGrp="1"/>
          </p:cNvSpPr>
          <p:nvPr>
            <p:ph type="title"/>
          </p:nvPr>
        </p:nvSpPr>
        <p:spPr>
          <a:xfrm>
            <a:off x="1041300" y="302624"/>
            <a:ext cx="7061400" cy="12810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FFFFFF"/>
              </a:buClr>
              <a:buSzPts val="3200"/>
              <a:buFont typeface="Helvetica Neue"/>
              <a:buNone/>
            </a:pPr>
            <a:r>
              <a:rPr lang="en" sz="4800"/>
              <a:t>NOAA is seeking a Sustainable Partnership</a:t>
            </a:r>
            <a:endParaRPr sz="3200" b="0" i="0" u="none" strike="noStrike" cap="none">
              <a:solidFill>
                <a:srgbClr val="FFFFFF"/>
              </a:solidFill>
              <a:latin typeface="Roboto"/>
              <a:ea typeface="Roboto"/>
              <a:cs typeface="Roboto"/>
              <a:sym typeface="Roboto"/>
            </a:endParaRPr>
          </a:p>
        </p:txBody>
      </p:sp>
      <p:sp>
        <p:nvSpPr>
          <p:cNvPr id="746" name="Google Shape;746;p130"/>
          <p:cNvSpPr/>
          <p:nvPr/>
        </p:nvSpPr>
        <p:spPr>
          <a:xfrm>
            <a:off x="215550" y="2309450"/>
            <a:ext cx="8712900" cy="4096500"/>
          </a:xfrm>
          <a:prstGeom prst="rect">
            <a:avLst/>
          </a:prstGeom>
          <a:noFill/>
          <a:ln>
            <a:noFill/>
          </a:ln>
        </p:spPr>
        <p:txBody>
          <a:bodyPr spcFirstLastPara="1" wrap="square" lIns="91400" tIns="91400" rIns="91400" bIns="91400" anchor="ctr" anchorCtr="0">
            <a:noAutofit/>
          </a:bodyPr>
          <a:lstStyle/>
          <a:p>
            <a:pPr marL="640080" lvl="1" indent="-190500" algn="l" rtl="0">
              <a:lnSpc>
                <a:spcPct val="115000"/>
              </a:lnSpc>
              <a:spcBef>
                <a:spcPts val="0"/>
              </a:spcBef>
              <a:spcAft>
                <a:spcPts val="0"/>
              </a:spcAft>
              <a:buClr>
                <a:srgbClr val="000000"/>
              </a:buClr>
              <a:buSzPts val="2000"/>
              <a:buChar char="■"/>
            </a:pPr>
            <a:r>
              <a:rPr lang="en" sz="2000"/>
              <a:t> </a:t>
            </a:r>
            <a:r>
              <a:rPr lang="en" sz="2400"/>
              <a:t>Developed a Conceptual and Functional Framework</a:t>
            </a:r>
            <a:endParaRPr sz="2400"/>
          </a:p>
          <a:p>
            <a:pPr marL="640080" lvl="1" indent="-215900" algn="l" rtl="0">
              <a:lnSpc>
                <a:spcPct val="115000"/>
              </a:lnSpc>
              <a:spcBef>
                <a:spcPts val="0"/>
              </a:spcBef>
              <a:spcAft>
                <a:spcPts val="0"/>
              </a:spcAft>
              <a:buClr>
                <a:srgbClr val="000000"/>
              </a:buClr>
              <a:buSzPts val="2400"/>
              <a:buChar char="■"/>
            </a:pPr>
            <a:r>
              <a:rPr lang="en" sz="2400"/>
              <a:t> Defining Implementation Options </a:t>
            </a:r>
            <a:endParaRPr sz="2400"/>
          </a:p>
          <a:p>
            <a:pPr marL="1257300" lvl="2" indent="-241300" algn="l" rtl="0">
              <a:lnSpc>
                <a:spcPct val="115000"/>
              </a:lnSpc>
              <a:spcBef>
                <a:spcPts val="0"/>
              </a:spcBef>
              <a:spcAft>
                <a:spcPts val="0"/>
              </a:spcAft>
              <a:buClr>
                <a:srgbClr val="000000"/>
              </a:buClr>
              <a:buSzPts val="2400"/>
              <a:buChar char="•"/>
            </a:pPr>
            <a:r>
              <a:rPr lang="en" sz="2400"/>
              <a:t> Analyzing the User information available</a:t>
            </a:r>
            <a:endParaRPr sz="2400"/>
          </a:p>
          <a:p>
            <a:pPr marL="1257300" lvl="2" indent="-241300" algn="l" rtl="0">
              <a:lnSpc>
                <a:spcPct val="115000"/>
              </a:lnSpc>
              <a:spcBef>
                <a:spcPts val="0"/>
              </a:spcBef>
              <a:spcAft>
                <a:spcPts val="0"/>
              </a:spcAft>
              <a:buClr>
                <a:srgbClr val="000000"/>
              </a:buClr>
              <a:buSzPts val="2400"/>
              <a:buChar char="•"/>
            </a:pPr>
            <a:r>
              <a:rPr lang="en" sz="2400"/>
              <a:t> Gathering Use Cases</a:t>
            </a:r>
            <a:endParaRPr sz="2400"/>
          </a:p>
          <a:p>
            <a:pPr marL="640080" lvl="1" indent="-215900" algn="l" rtl="0">
              <a:lnSpc>
                <a:spcPct val="115000"/>
              </a:lnSpc>
              <a:spcBef>
                <a:spcPts val="0"/>
              </a:spcBef>
              <a:spcAft>
                <a:spcPts val="0"/>
              </a:spcAft>
              <a:buClr>
                <a:srgbClr val="000000"/>
              </a:buClr>
              <a:buSzPts val="2400"/>
              <a:buChar char="■"/>
            </a:pPr>
            <a:r>
              <a:rPr lang="en" sz="2400"/>
              <a:t> </a:t>
            </a:r>
            <a:r>
              <a:rPr lang="en" sz="2400" b="1"/>
              <a:t>Request For Information completed Fall 2018</a:t>
            </a:r>
            <a:endParaRPr sz="2400" b="1"/>
          </a:p>
          <a:p>
            <a:pPr marL="640080" lvl="1" indent="-215900" algn="l" rtl="0">
              <a:lnSpc>
                <a:spcPct val="115000"/>
              </a:lnSpc>
              <a:spcBef>
                <a:spcPts val="0"/>
              </a:spcBef>
              <a:spcAft>
                <a:spcPts val="0"/>
              </a:spcAft>
              <a:buClr>
                <a:schemeClr val="dk1"/>
              </a:buClr>
              <a:buSzPts val="2400"/>
              <a:buChar char="■"/>
            </a:pPr>
            <a:r>
              <a:rPr lang="en" sz="2400" b="1"/>
              <a:t>Request for Proposals released Apr 4, 2019</a:t>
            </a:r>
            <a:endParaRPr sz="2400" b="1"/>
          </a:p>
        </p:txBody>
      </p:sp>
      <p:pic>
        <p:nvPicPr>
          <p:cNvPr id="747" name="Google Shape;747;p130"/>
          <p:cNvPicPr preferRelativeResize="0"/>
          <p:nvPr/>
        </p:nvPicPr>
        <p:blipFill rotWithShape="1">
          <a:blip r:embed="rId3">
            <a:alphaModFix/>
          </a:blip>
          <a:srcRect/>
          <a:stretch/>
        </p:blipFill>
        <p:spPr>
          <a:xfrm>
            <a:off x="7575525" y="163075"/>
            <a:ext cx="1298575" cy="129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31"/>
          <p:cNvSpPr txBox="1">
            <a:spLocks noGrp="1"/>
          </p:cNvSpPr>
          <p:nvPr>
            <p:ph type="title"/>
          </p:nvPr>
        </p:nvSpPr>
        <p:spPr>
          <a:xfrm>
            <a:off x="460950" y="861499"/>
            <a:ext cx="8222100" cy="17781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rgbClr val="FFFFFF"/>
              </a:buClr>
              <a:buSzPts val="3200"/>
              <a:buFont typeface="Roboto"/>
              <a:buNone/>
            </a:pPr>
            <a:r>
              <a:rPr lang="en" sz="8200" b="0" i="0" u="none" strike="noStrike" cap="none">
                <a:solidFill>
                  <a:srgbClr val="FFFFFF"/>
                </a:solidFill>
                <a:latin typeface="Roboto"/>
                <a:ea typeface="Roboto"/>
                <a:cs typeface="Roboto"/>
                <a:sym typeface="Roboto"/>
              </a:rPr>
              <a:t>Questions?</a:t>
            </a:r>
            <a:endParaRPr sz="8200" b="0" i="0" u="none" strike="noStrike" cap="none">
              <a:solidFill>
                <a:srgbClr val="FFFFFF"/>
              </a:solidFill>
              <a:latin typeface="Roboto"/>
              <a:ea typeface="Roboto"/>
              <a:cs typeface="Roboto"/>
              <a:sym typeface="Roboto"/>
            </a:endParaRPr>
          </a:p>
        </p:txBody>
      </p:sp>
      <p:sp>
        <p:nvSpPr>
          <p:cNvPr id="753" name="Google Shape;753;p131"/>
          <p:cNvSpPr/>
          <p:nvPr/>
        </p:nvSpPr>
        <p:spPr>
          <a:xfrm>
            <a:off x="786085" y="3565083"/>
            <a:ext cx="7571700" cy="1429500"/>
          </a:xfrm>
          <a:prstGeom prst="rect">
            <a:avLst/>
          </a:prstGeom>
          <a:noFill/>
          <a:ln>
            <a:noFill/>
          </a:ln>
        </p:spPr>
        <p:txBody>
          <a:bodyPr spcFirstLastPara="1" wrap="square" lIns="91400" tIns="91400" rIns="91400" bIns="91400" anchor="ctr" anchorCtr="0">
            <a:noAutofit/>
          </a:bodyPr>
          <a:lstStyle/>
          <a:p>
            <a:pPr marL="0" marR="0" lvl="0" indent="0" algn="ctr" rtl="0">
              <a:lnSpc>
                <a:spcPct val="80000"/>
              </a:lnSpc>
              <a:spcBef>
                <a:spcPts val="0"/>
              </a:spcBef>
              <a:spcAft>
                <a:spcPts val="0"/>
              </a:spcAft>
              <a:buClr>
                <a:srgbClr val="FFFFFF"/>
              </a:buClr>
              <a:buSzPts val="3300"/>
              <a:buFont typeface="Arial"/>
              <a:buNone/>
            </a:pPr>
            <a:r>
              <a:rPr lang="en" sz="3300">
                <a:solidFill>
                  <a:schemeClr val="lt1"/>
                </a:solidFill>
              </a:rPr>
              <a:t>ed.kearns</a:t>
            </a:r>
            <a:r>
              <a:rPr lang="en" sz="3300" b="0" i="0" u="none" strike="noStrike" cap="none">
                <a:solidFill>
                  <a:schemeClr val="lt1"/>
                </a:solidFill>
                <a:latin typeface="Arial"/>
                <a:ea typeface="Arial"/>
                <a:cs typeface="Arial"/>
                <a:sym typeface="Arial"/>
              </a:rPr>
              <a:t>@noaa.gov</a:t>
            </a:r>
            <a:endParaRPr sz="33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3300"/>
              <a:buFont typeface="Arial"/>
              <a:buNone/>
            </a:pPr>
            <a:endParaRPr sz="33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3300"/>
              <a:buFont typeface="Arial"/>
              <a:buNone/>
            </a:pPr>
            <a:r>
              <a:rPr lang="en" sz="3300" b="0" i="0" u="none" strike="noStrike" cap="none">
                <a:solidFill>
                  <a:schemeClr val="lt1"/>
                </a:solidFill>
                <a:latin typeface="Arial"/>
                <a:ea typeface="Arial"/>
                <a:cs typeface="Arial"/>
                <a:sym typeface="Arial"/>
              </a:rPr>
              <a:t>#NOAABigData</a:t>
            </a:r>
            <a:endParaRPr sz="33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3300"/>
              <a:buFont typeface="Arial"/>
              <a:buNone/>
            </a:pPr>
            <a:endParaRPr sz="3300" b="0" i="0" u="none" strike="noStrike" cap="none">
              <a:solidFill>
                <a:schemeClr val="lt1"/>
              </a:solidFill>
              <a:latin typeface="Arial"/>
              <a:ea typeface="Arial"/>
              <a:cs typeface="Arial"/>
              <a:sym typeface="Arial"/>
            </a:endParaRPr>
          </a:p>
          <a:p>
            <a:pPr marL="0" marR="0" lvl="0" indent="0" algn="ctr" rtl="0">
              <a:lnSpc>
                <a:spcPct val="80000"/>
              </a:lnSpc>
              <a:spcBef>
                <a:spcPts val="0"/>
              </a:spcBef>
              <a:spcAft>
                <a:spcPts val="0"/>
              </a:spcAft>
              <a:buClr>
                <a:srgbClr val="FFFFFF"/>
              </a:buClr>
              <a:buSzPts val="1400"/>
              <a:buFont typeface="Arial"/>
              <a:buNone/>
            </a:pPr>
            <a:endParaRPr sz="1400" b="0" i="0" u="sng" strike="noStrike" cap="none">
              <a:solidFill>
                <a:schemeClr val="hlink"/>
              </a:solidFill>
              <a:latin typeface="Arial"/>
              <a:ea typeface="Arial"/>
              <a:cs typeface="Arial"/>
              <a:sym typeface="Arial"/>
              <a:hlinkClick r:id="rId3"/>
            </a:endParaRPr>
          </a:p>
          <a:p>
            <a:pPr marL="0" marR="0" lvl="0" indent="0" algn="ctr" rtl="0">
              <a:lnSpc>
                <a:spcPct val="80000"/>
              </a:lnSpc>
              <a:spcBef>
                <a:spcPts val="0"/>
              </a:spcBef>
              <a:spcAft>
                <a:spcPts val="0"/>
              </a:spcAft>
              <a:buClr>
                <a:srgbClr val="FFFFFF"/>
              </a:buClr>
              <a:buSzPts val="33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32"/>
          <p:cNvSpPr txBox="1">
            <a:spLocks noGrp="1"/>
          </p:cNvSpPr>
          <p:nvPr>
            <p:ph type="title"/>
          </p:nvPr>
        </p:nvSpPr>
        <p:spPr>
          <a:xfrm>
            <a:off x="442125" y="152350"/>
            <a:ext cx="7330200" cy="1298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4600"/>
              <a:buFont typeface="Cambria"/>
              <a:buNone/>
            </a:pPr>
            <a:r>
              <a:rPr lang="en">
                <a:solidFill>
                  <a:schemeClr val="accent1"/>
                </a:solidFill>
              </a:rPr>
              <a:t>FEBPA Summary</a:t>
            </a:r>
            <a:endParaRPr sz="3600">
              <a:solidFill>
                <a:schemeClr val="accent1"/>
              </a:solidFill>
            </a:endParaRPr>
          </a:p>
        </p:txBody>
      </p:sp>
      <p:sp>
        <p:nvSpPr>
          <p:cNvPr id="760" name="Google Shape;760;p132"/>
          <p:cNvSpPr txBox="1">
            <a:spLocks noGrp="1"/>
          </p:cNvSpPr>
          <p:nvPr>
            <p:ph type="body" idx="1"/>
          </p:nvPr>
        </p:nvSpPr>
        <p:spPr>
          <a:xfrm>
            <a:off x="577050" y="1208100"/>
            <a:ext cx="8357400" cy="4899000"/>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chemeClr val="dk1"/>
              </a:buClr>
              <a:buSzPts val="2000"/>
              <a:buChar char="•"/>
            </a:pPr>
            <a:r>
              <a:rPr lang="en" sz="2000" b="1">
                <a:solidFill>
                  <a:schemeClr val="dk1"/>
                </a:solidFill>
              </a:rPr>
              <a:t>Signed into law on Jan 14, 2019 </a:t>
            </a:r>
            <a:endParaRPr sz="2000" b="1">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www.congress.gov/bill/115th-congress/house-bill/4174/text</a:t>
            </a:r>
            <a:endParaRPr sz="2000" b="1">
              <a:solidFill>
                <a:schemeClr val="dk1"/>
              </a:solidFill>
            </a:endParaRPr>
          </a:p>
          <a:p>
            <a:pPr marL="457200" lvl="0" indent="-355600" algn="l" rtl="0">
              <a:lnSpc>
                <a:spcPct val="115000"/>
              </a:lnSpc>
              <a:spcBef>
                <a:spcPts val="0"/>
              </a:spcBef>
              <a:spcAft>
                <a:spcPts val="0"/>
              </a:spcAft>
              <a:buClr>
                <a:srgbClr val="0099D8"/>
              </a:buClr>
              <a:buSzPts val="2000"/>
              <a:buChar char="•"/>
            </a:pPr>
            <a:r>
              <a:rPr lang="en" sz="2000" b="1">
                <a:solidFill>
                  <a:srgbClr val="0099D8"/>
                </a:solidFill>
              </a:rPr>
              <a:t>Takes effect by July 8, 2019 (first deliverables July ‘20)</a:t>
            </a:r>
            <a:endParaRPr sz="2000" b="1">
              <a:solidFill>
                <a:srgbClr val="0099D8"/>
              </a:solidFill>
            </a:endParaRPr>
          </a:p>
          <a:p>
            <a:pPr marL="457200" lvl="0" indent="-355600" algn="l" rtl="0">
              <a:lnSpc>
                <a:spcPct val="115000"/>
              </a:lnSpc>
              <a:spcBef>
                <a:spcPts val="0"/>
              </a:spcBef>
              <a:spcAft>
                <a:spcPts val="0"/>
              </a:spcAft>
              <a:buClr>
                <a:schemeClr val="dk1"/>
              </a:buClr>
              <a:buSzPts val="2000"/>
              <a:buChar char="•"/>
            </a:pPr>
            <a:r>
              <a:rPr lang="en" sz="2000" b="1" u="sng">
                <a:solidFill>
                  <a:schemeClr val="dk1"/>
                </a:solidFill>
              </a:rPr>
              <a:t>OMB has not yet released implementation guidance (Apr ‘19)</a:t>
            </a:r>
            <a:endParaRPr sz="2000" b="1" u="sng">
              <a:solidFill>
                <a:schemeClr val="dk1"/>
              </a:solidFill>
            </a:endParaRPr>
          </a:p>
          <a:p>
            <a:pPr marL="457200" lvl="0" indent="0" algn="l" rtl="0">
              <a:lnSpc>
                <a:spcPct val="115000"/>
              </a:lnSpc>
              <a:spcBef>
                <a:spcPts val="0"/>
              </a:spcBef>
              <a:spcAft>
                <a:spcPts val="0"/>
              </a:spcAft>
              <a:buNone/>
            </a:pPr>
            <a:endParaRPr sz="2000" b="1">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Title I requires the 23 CFO Act* agencies to submit a plan for identifying and addressing relevant agency policy questions </a:t>
            </a:r>
            <a:endParaRPr sz="2000" b="1">
              <a:solidFill>
                <a:schemeClr val="dk1"/>
              </a:solidFill>
            </a:endParaRPr>
          </a:p>
          <a:p>
            <a:pPr marL="457200" lvl="0" indent="-355600" algn="l" rtl="0">
              <a:lnSpc>
                <a:spcPct val="115000"/>
              </a:lnSpc>
              <a:spcBef>
                <a:spcPts val="0"/>
              </a:spcBef>
              <a:spcAft>
                <a:spcPts val="0"/>
              </a:spcAft>
              <a:buClr>
                <a:srgbClr val="0099D8"/>
              </a:buClr>
              <a:buSzPts val="2000"/>
              <a:buChar char="•"/>
            </a:pPr>
            <a:r>
              <a:rPr lang="en" sz="2000" b="1">
                <a:solidFill>
                  <a:srgbClr val="0099D8"/>
                </a:solidFill>
              </a:rPr>
              <a:t>Adoption of “Learning Agendas” into strategic planning</a:t>
            </a:r>
            <a:endParaRPr sz="2000" b="1">
              <a:solidFill>
                <a:srgbClr val="0099D8"/>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OMB shall consolidate into a Unified Evidence Building Plan</a:t>
            </a:r>
            <a:endParaRPr sz="2000" b="1">
              <a:solidFill>
                <a:schemeClr val="dk1"/>
              </a:solidFill>
            </a:endParaRPr>
          </a:p>
          <a:p>
            <a:pPr marL="457200" lvl="0" indent="-355600" algn="l" rtl="0">
              <a:lnSpc>
                <a:spcPct val="115000"/>
              </a:lnSpc>
              <a:spcBef>
                <a:spcPts val="0"/>
              </a:spcBef>
              <a:spcAft>
                <a:spcPts val="0"/>
              </a:spcAft>
              <a:buClr>
                <a:schemeClr val="dk1"/>
              </a:buClr>
              <a:buSzPts val="2000"/>
              <a:buChar char="•"/>
            </a:pPr>
            <a:r>
              <a:rPr lang="en" sz="2000" b="1">
                <a:solidFill>
                  <a:schemeClr val="dk1"/>
                </a:solidFill>
              </a:rPr>
              <a:t>OMB shall establish:</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 sz="2000" b="1">
                <a:solidFill>
                  <a:schemeClr val="dk1"/>
                </a:solidFill>
              </a:rPr>
              <a:t>Interagency Council on Evaluation Policy; </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 sz="2000" b="1">
                <a:solidFill>
                  <a:schemeClr val="dk1"/>
                </a:solidFill>
              </a:rPr>
              <a:t>Advisory Committee on Data for Evidence Building; and a</a:t>
            </a:r>
            <a:endParaRPr sz="2000" b="1">
              <a:solidFill>
                <a:schemeClr val="dk1"/>
              </a:solidFill>
            </a:endParaRPr>
          </a:p>
          <a:p>
            <a:pPr marL="914400" lvl="1" indent="-355600" algn="l" rtl="0">
              <a:lnSpc>
                <a:spcPct val="115000"/>
              </a:lnSpc>
              <a:spcBef>
                <a:spcPts val="0"/>
              </a:spcBef>
              <a:spcAft>
                <a:spcPts val="0"/>
              </a:spcAft>
              <a:buClr>
                <a:schemeClr val="dk1"/>
              </a:buClr>
              <a:buSzPts val="2000"/>
              <a:buChar char="○"/>
            </a:pPr>
            <a:r>
              <a:rPr lang="en" sz="2000" b="1">
                <a:solidFill>
                  <a:schemeClr val="dk1"/>
                </a:solidFill>
              </a:rPr>
              <a:t>Chief Data Officer Council.</a:t>
            </a:r>
            <a:endParaRPr sz="2000" b="1">
              <a:solidFill>
                <a:schemeClr val="dk1"/>
              </a:solidFill>
            </a:endParaRPr>
          </a:p>
          <a:p>
            <a:pPr marL="457200" lvl="0" indent="0" algn="l" rtl="0">
              <a:lnSpc>
                <a:spcPct val="115000"/>
              </a:lnSpc>
              <a:spcBef>
                <a:spcPts val="0"/>
              </a:spcBef>
              <a:spcAft>
                <a:spcPts val="0"/>
              </a:spcAft>
              <a:buNone/>
            </a:pPr>
            <a:endParaRPr sz="2000" b="1">
              <a:solidFill>
                <a:schemeClr val="dk1"/>
              </a:solidFill>
            </a:endParaRPr>
          </a:p>
          <a:p>
            <a:pPr marL="457200" lvl="0" indent="0" algn="l" rtl="0">
              <a:lnSpc>
                <a:spcPct val="115000"/>
              </a:lnSpc>
              <a:spcBef>
                <a:spcPts val="0"/>
              </a:spcBef>
              <a:spcAft>
                <a:spcPts val="0"/>
              </a:spcAft>
              <a:buNone/>
            </a:pPr>
            <a:endParaRPr sz="2000" b="1">
              <a:solidFill>
                <a:schemeClr val="dk1"/>
              </a:solidFill>
            </a:endParaRPr>
          </a:p>
        </p:txBody>
      </p:sp>
      <p:pic>
        <p:nvPicPr>
          <p:cNvPr id="761" name="Google Shape;761;p132"/>
          <p:cNvPicPr preferRelativeResize="0"/>
          <p:nvPr/>
        </p:nvPicPr>
        <p:blipFill rotWithShape="1">
          <a:blip r:embed="rId3">
            <a:alphaModFix/>
          </a:blip>
          <a:srcRect/>
          <a:stretch/>
        </p:blipFill>
        <p:spPr>
          <a:xfrm>
            <a:off x="7772400" y="152400"/>
            <a:ext cx="1298575" cy="12985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33"/>
          <p:cNvSpPr txBox="1">
            <a:spLocks noGrp="1"/>
          </p:cNvSpPr>
          <p:nvPr>
            <p:ph type="title"/>
          </p:nvPr>
        </p:nvSpPr>
        <p:spPr>
          <a:xfrm>
            <a:off x="439175" y="384977"/>
            <a:ext cx="8222100" cy="14868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b="1"/>
              <a:t>Value Driven Ecosystem</a:t>
            </a:r>
            <a:endParaRPr sz="4800" b="1" i="0" u="none" strike="noStrike" cap="none">
              <a:solidFill>
                <a:schemeClr val="lt1"/>
              </a:solidFill>
              <a:latin typeface="Roboto"/>
              <a:ea typeface="Roboto"/>
              <a:cs typeface="Roboto"/>
              <a:sym typeface="Roboto"/>
            </a:endParaRPr>
          </a:p>
        </p:txBody>
      </p:sp>
      <p:grpSp>
        <p:nvGrpSpPr>
          <p:cNvPr id="767" name="Google Shape;767;p133"/>
          <p:cNvGrpSpPr/>
          <p:nvPr/>
        </p:nvGrpSpPr>
        <p:grpSpPr>
          <a:xfrm>
            <a:off x="344774" y="2315891"/>
            <a:ext cx="6256500" cy="4339819"/>
            <a:chOff x="0" y="6345"/>
            <a:chExt cx="6256500" cy="4339819"/>
          </a:xfrm>
        </p:grpSpPr>
        <p:sp>
          <p:nvSpPr>
            <p:cNvPr id="768" name="Google Shape;768;p133"/>
            <p:cNvSpPr/>
            <p:nvPr/>
          </p:nvSpPr>
          <p:spPr>
            <a:xfrm>
              <a:off x="2346150" y="6345"/>
              <a:ext cx="1564200" cy="1086600"/>
            </a:xfrm>
            <a:prstGeom prst="trapezoid">
              <a:avLst>
                <a:gd name="adj" fmla="val 71977"/>
              </a:avLst>
            </a:prstGeom>
            <a:gradFill>
              <a:gsLst>
                <a:gs pos="0">
                  <a:srgbClr val="007DD9"/>
                </a:gs>
                <a:gs pos="100000">
                  <a:srgbClr val="89BDFF"/>
                </a:gs>
              </a:gsLst>
              <a:lin ang="16200038" scaled="0"/>
            </a:gradFill>
            <a:ln>
              <a:noFill/>
            </a:ln>
            <a:effectLst>
              <a:outerShdw blurRad="40000" dist="23000" dir="5400000" rotWithShape="0">
                <a:srgbClr val="000000">
                  <a:alpha val="333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9" name="Google Shape;769;p133"/>
            <p:cNvSpPr txBox="1"/>
            <p:nvPr/>
          </p:nvSpPr>
          <p:spPr>
            <a:xfrm>
              <a:off x="2346150" y="6345"/>
              <a:ext cx="1564200" cy="1086600"/>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rgbClr val="000000"/>
                </a:buClr>
                <a:buSzPts val="2500"/>
                <a:buFont typeface="Arial"/>
                <a:buNone/>
              </a:pPr>
              <a:endParaRPr sz="2500" b="0" i="0" u="none" strike="noStrike" cap="none">
                <a:solidFill>
                  <a:schemeClr val="lt1"/>
                </a:solidFill>
                <a:latin typeface="Arial"/>
                <a:ea typeface="Arial"/>
                <a:cs typeface="Arial"/>
                <a:sym typeface="Arial"/>
              </a:endParaRPr>
            </a:p>
            <a:p>
              <a:pPr marL="0" marR="0" lvl="0" indent="0" algn="ctr" rtl="0">
                <a:lnSpc>
                  <a:spcPct val="90000"/>
                </a:lnSpc>
                <a:spcBef>
                  <a:spcPts val="875"/>
                </a:spcBef>
                <a:spcAft>
                  <a:spcPts val="0"/>
                </a:spcAft>
                <a:buClr>
                  <a:schemeClr val="lt1"/>
                </a:buClr>
                <a:buSzPts val="2500"/>
                <a:buFont typeface="Arial"/>
                <a:buNone/>
              </a:pPr>
              <a:r>
                <a:rPr lang="en" sz="2500" b="0" i="0" u="none" strike="noStrike" cap="none">
                  <a:solidFill>
                    <a:schemeClr val="lt1"/>
                  </a:solidFill>
                  <a:latin typeface="Arial"/>
                  <a:ea typeface="Arial"/>
                  <a:cs typeface="Arial"/>
                  <a:sym typeface="Arial"/>
                </a:rPr>
                <a:t>Uses</a:t>
              </a:r>
              <a:endParaRPr sz="1400" b="0" i="0" u="none" strike="noStrike" cap="none">
                <a:solidFill>
                  <a:srgbClr val="000000"/>
                </a:solidFill>
                <a:latin typeface="Arial"/>
                <a:ea typeface="Arial"/>
                <a:cs typeface="Arial"/>
                <a:sym typeface="Arial"/>
              </a:endParaRPr>
            </a:p>
          </p:txBody>
        </p:sp>
        <p:sp>
          <p:nvSpPr>
            <p:cNvPr id="770" name="Google Shape;770;p133"/>
            <p:cNvSpPr/>
            <p:nvPr/>
          </p:nvSpPr>
          <p:spPr>
            <a:xfrm>
              <a:off x="1564100" y="1086521"/>
              <a:ext cx="3128100" cy="1086600"/>
            </a:xfrm>
            <a:prstGeom prst="trapezoid">
              <a:avLst>
                <a:gd name="adj" fmla="val 71977"/>
              </a:avLst>
            </a:prstGeom>
            <a:gradFill>
              <a:gsLst>
                <a:gs pos="0">
                  <a:srgbClr val="007DD9"/>
                </a:gs>
                <a:gs pos="100000">
                  <a:srgbClr val="89BDFF"/>
                </a:gs>
              </a:gsLst>
              <a:lin ang="16200038" scaled="0"/>
            </a:gradFill>
            <a:ln>
              <a:noFill/>
            </a:ln>
            <a:effectLst>
              <a:outerShdw blurRad="40000" dist="23000" dir="5400000" rotWithShape="0">
                <a:srgbClr val="000000">
                  <a:alpha val="333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1" name="Google Shape;771;p133"/>
            <p:cNvSpPr txBox="1"/>
            <p:nvPr/>
          </p:nvSpPr>
          <p:spPr>
            <a:xfrm>
              <a:off x="2111535" y="1086521"/>
              <a:ext cx="2033400" cy="1086600"/>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 sz="2500" b="0" i="0" u="none" strike="noStrike" cap="none">
                  <a:solidFill>
                    <a:schemeClr val="lt1"/>
                  </a:solidFill>
                  <a:latin typeface="Arial"/>
                  <a:ea typeface="Arial"/>
                  <a:cs typeface="Arial"/>
                  <a:sym typeface="Arial"/>
                </a:rPr>
                <a:t>Decision Support Tools</a:t>
              </a:r>
              <a:endParaRPr sz="1400" b="0" i="0" u="none" strike="noStrike" cap="none">
                <a:solidFill>
                  <a:srgbClr val="000000"/>
                </a:solidFill>
                <a:latin typeface="Arial"/>
                <a:ea typeface="Arial"/>
                <a:cs typeface="Arial"/>
                <a:sym typeface="Arial"/>
              </a:endParaRPr>
            </a:p>
          </p:txBody>
        </p:sp>
        <p:sp>
          <p:nvSpPr>
            <p:cNvPr id="772" name="Google Shape;772;p133"/>
            <p:cNvSpPr/>
            <p:nvPr/>
          </p:nvSpPr>
          <p:spPr>
            <a:xfrm>
              <a:off x="782050" y="2173043"/>
              <a:ext cx="4692300" cy="1086600"/>
            </a:xfrm>
            <a:prstGeom prst="trapezoid">
              <a:avLst>
                <a:gd name="adj" fmla="val 71977"/>
              </a:avLst>
            </a:prstGeom>
            <a:gradFill>
              <a:gsLst>
                <a:gs pos="0">
                  <a:srgbClr val="FF0000"/>
                </a:gs>
                <a:gs pos="100000">
                  <a:srgbClr val="89BDFF"/>
                </a:gs>
              </a:gsLst>
              <a:lin ang="16200038" scaled="0"/>
            </a:gradFill>
            <a:ln>
              <a:noFill/>
            </a:ln>
            <a:effectLst>
              <a:outerShdw blurRad="40000" dist="23000" dir="5400000" rotWithShape="0">
                <a:srgbClr val="000000">
                  <a:alpha val="333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p133"/>
            <p:cNvSpPr txBox="1"/>
            <p:nvPr/>
          </p:nvSpPr>
          <p:spPr>
            <a:xfrm>
              <a:off x="1603202" y="2173043"/>
              <a:ext cx="3050100" cy="1086600"/>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 sz="2500" b="0" i="0" u="none" strike="noStrike" cap="none">
                  <a:solidFill>
                    <a:schemeClr val="lt1"/>
                  </a:solidFill>
                  <a:latin typeface="Arial"/>
                  <a:ea typeface="Arial"/>
                  <a:cs typeface="Arial"/>
                  <a:sym typeface="Arial"/>
                </a:rPr>
                <a:t>Cloud Platforms</a:t>
              </a:r>
              <a:endParaRPr sz="1400" b="0" i="0" u="none" strike="noStrike" cap="none">
                <a:solidFill>
                  <a:srgbClr val="000000"/>
                </a:solidFill>
                <a:latin typeface="Arial"/>
                <a:ea typeface="Arial"/>
                <a:cs typeface="Arial"/>
                <a:sym typeface="Arial"/>
              </a:endParaRPr>
            </a:p>
          </p:txBody>
        </p:sp>
        <p:sp>
          <p:nvSpPr>
            <p:cNvPr id="774" name="Google Shape;774;p133"/>
            <p:cNvSpPr/>
            <p:nvPr/>
          </p:nvSpPr>
          <p:spPr>
            <a:xfrm>
              <a:off x="0" y="3259564"/>
              <a:ext cx="6256500" cy="1086600"/>
            </a:xfrm>
            <a:prstGeom prst="trapezoid">
              <a:avLst>
                <a:gd name="adj" fmla="val 71977"/>
              </a:avLst>
            </a:prstGeom>
            <a:gradFill>
              <a:gsLst>
                <a:gs pos="0">
                  <a:srgbClr val="007DD9"/>
                </a:gs>
                <a:gs pos="100000">
                  <a:srgbClr val="89BDFF"/>
                </a:gs>
              </a:gsLst>
              <a:lin ang="16200038" scaled="0"/>
            </a:gradFill>
            <a:ln>
              <a:noFill/>
            </a:ln>
            <a:effectLst>
              <a:outerShdw blurRad="40000" dist="23000" dir="5400000" rotWithShape="0">
                <a:srgbClr val="000000">
                  <a:alpha val="333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33"/>
            <p:cNvSpPr txBox="1"/>
            <p:nvPr/>
          </p:nvSpPr>
          <p:spPr>
            <a:xfrm>
              <a:off x="1094869" y="3259564"/>
              <a:ext cx="4066800" cy="1086600"/>
            </a:xfrm>
            <a:prstGeom prst="rect">
              <a:avLst/>
            </a:prstGeom>
            <a:noFill/>
            <a:ln>
              <a:noFill/>
            </a:ln>
          </p:spPr>
          <p:txBody>
            <a:bodyPr spcFirstLastPara="1" wrap="square" lIns="31750" tIns="31750" rIns="31750" bIns="317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 sz="2500" b="0" i="0" u="none" strike="noStrike" cap="none">
                  <a:solidFill>
                    <a:schemeClr val="lt1"/>
                  </a:solidFill>
                  <a:latin typeface="Arial"/>
                  <a:ea typeface="Arial"/>
                  <a:cs typeface="Arial"/>
                  <a:sym typeface="Arial"/>
                </a:rPr>
                <a:t>NOAA Data and Expertise </a:t>
              </a:r>
              <a:endParaRPr sz="1400" b="0" i="0" u="none" strike="noStrike" cap="none">
                <a:solidFill>
                  <a:srgbClr val="000000"/>
                </a:solidFill>
                <a:latin typeface="Arial"/>
                <a:ea typeface="Arial"/>
                <a:cs typeface="Arial"/>
                <a:sym typeface="Arial"/>
              </a:endParaRPr>
            </a:p>
          </p:txBody>
        </p:sp>
      </p:grpSp>
      <p:pic>
        <p:nvPicPr>
          <p:cNvPr id="776" name="Google Shape;776;p133" descr="https://upload.wikimedia.org/wikipedia/commons/thumb/7/79/NOAA_logo.svg/2000px-NOAA_logo.svg.png"/>
          <p:cNvPicPr preferRelativeResize="0"/>
          <p:nvPr/>
        </p:nvPicPr>
        <p:blipFill rotWithShape="1">
          <a:blip r:embed="rId3">
            <a:alphaModFix/>
          </a:blip>
          <a:srcRect/>
          <a:stretch/>
        </p:blipFill>
        <p:spPr>
          <a:xfrm>
            <a:off x="6974117" y="5815994"/>
            <a:ext cx="848240" cy="791727"/>
          </a:xfrm>
          <a:prstGeom prst="rect">
            <a:avLst/>
          </a:prstGeom>
          <a:noFill/>
          <a:ln>
            <a:noFill/>
          </a:ln>
        </p:spPr>
      </p:pic>
      <p:pic>
        <p:nvPicPr>
          <p:cNvPr id="777" name="Google Shape;777;p133"/>
          <p:cNvPicPr preferRelativeResize="0"/>
          <p:nvPr/>
        </p:nvPicPr>
        <p:blipFill rotWithShape="1">
          <a:blip r:embed="rId4">
            <a:alphaModFix/>
          </a:blip>
          <a:srcRect/>
          <a:stretch/>
        </p:blipFill>
        <p:spPr>
          <a:xfrm>
            <a:off x="5528796" y="4547913"/>
            <a:ext cx="1326600" cy="558300"/>
          </a:xfrm>
          <a:prstGeom prst="rect">
            <a:avLst/>
          </a:prstGeom>
          <a:noFill/>
          <a:ln>
            <a:noFill/>
          </a:ln>
        </p:spPr>
      </p:pic>
      <p:pic>
        <p:nvPicPr>
          <p:cNvPr id="778" name="Google Shape;778;p133"/>
          <p:cNvPicPr preferRelativeResize="0"/>
          <p:nvPr/>
        </p:nvPicPr>
        <p:blipFill rotWithShape="1">
          <a:blip r:embed="rId5">
            <a:alphaModFix/>
          </a:blip>
          <a:srcRect/>
          <a:stretch/>
        </p:blipFill>
        <p:spPr>
          <a:xfrm>
            <a:off x="7058051" y="4664624"/>
            <a:ext cx="710700" cy="275700"/>
          </a:xfrm>
          <a:prstGeom prst="rect">
            <a:avLst/>
          </a:prstGeom>
          <a:noFill/>
          <a:ln>
            <a:noFill/>
          </a:ln>
        </p:spPr>
      </p:pic>
      <p:pic>
        <p:nvPicPr>
          <p:cNvPr id="779" name="Google Shape;779;p133" descr="C:\Users\shane.glass\Pictures\Logos\Microsoft_logo.png"/>
          <p:cNvPicPr preferRelativeResize="0"/>
          <p:nvPr/>
        </p:nvPicPr>
        <p:blipFill rotWithShape="1">
          <a:blip r:embed="rId6">
            <a:alphaModFix/>
          </a:blip>
          <a:srcRect/>
          <a:stretch/>
        </p:blipFill>
        <p:spPr>
          <a:xfrm>
            <a:off x="6035005" y="5198909"/>
            <a:ext cx="1326600" cy="274500"/>
          </a:xfrm>
          <a:prstGeom prst="rect">
            <a:avLst/>
          </a:prstGeom>
          <a:noFill/>
          <a:ln>
            <a:noFill/>
          </a:ln>
        </p:spPr>
      </p:pic>
      <p:pic>
        <p:nvPicPr>
          <p:cNvPr id="780" name="Google Shape;780;p133"/>
          <p:cNvPicPr preferRelativeResize="0"/>
          <p:nvPr/>
        </p:nvPicPr>
        <p:blipFill rotWithShape="1">
          <a:blip r:embed="rId7">
            <a:alphaModFix/>
          </a:blip>
          <a:srcRect/>
          <a:stretch/>
        </p:blipFill>
        <p:spPr>
          <a:xfrm>
            <a:off x="7822357" y="4543792"/>
            <a:ext cx="1163400" cy="532800"/>
          </a:xfrm>
          <a:prstGeom prst="rect">
            <a:avLst/>
          </a:prstGeom>
          <a:noFill/>
          <a:ln>
            <a:noFill/>
          </a:ln>
        </p:spPr>
      </p:pic>
      <p:pic>
        <p:nvPicPr>
          <p:cNvPr id="781" name="Google Shape;781;p133" descr="https://media.licdn.com/mpr/mpr/shrink_200_200/AAEAAQAAAAAAAAmBAAAAJGUxMDJkNWUzLTZhMTMtNDk2Mi1iNmFkLTNlMjE5MzFiYzE5Ng.png"/>
          <p:cNvPicPr preferRelativeResize="0"/>
          <p:nvPr/>
        </p:nvPicPr>
        <p:blipFill rotWithShape="1">
          <a:blip r:embed="rId8">
            <a:alphaModFix/>
          </a:blip>
          <a:srcRect t="26984" b="27163"/>
          <a:stretch/>
        </p:blipFill>
        <p:spPr>
          <a:xfrm>
            <a:off x="7684817" y="5198909"/>
            <a:ext cx="806700" cy="358500"/>
          </a:xfrm>
          <a:prstGeom prst="rect">
            <a:avLst/>
          </a:prstGeom>
          <a:noFill/>
          <a:ln>
            <a:noFill/>
          </a:ln>
        </p:spPr>
      </p:pic>
      <p:sp>
        <p:nvSpPr>
          <p:cNvPr id="782" name="Google Shape;782;p133"/>
          <p:cNvSpPr txBox="1"/>
          <p:nvPr/>
        </p:nvSpPr>
        <p:spPr>
          <a:xfrm>
            <a:off x="5198346" y="3629670"/>
            <a:ext cx="2993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Arial"/>
                <a:ea typeface="Arial"/>
                <a:cs typeface="Arial"/>
                <a:sym typeface="Arial"/>
              </a:rPr>
              <a:t>3</a:t>
            </a:r>
            <a:r>
              <a:rPr lang="en" sz="2800" b="0" i="0" u="none" strike="noStrike" cap="none" baseline="30000">
                <a:solidFill>
                  <a:srgbClr val="000000"/>
                </a:solidFill>
                <a:latin typeface="Arial"/>
                <a:ea typeface="Arial"/>
                <a:cs typeface="Arial"/>
                <a:sym typeface="Arial"/>
              </a:rPr>
              <a:t>rd</a:t>
            </a:r>
            <a:r>
              <a:rPr lang="en" sz="2800" b="0" i="0" u="none" strike="noStrike" cap="none">
                <a:solidFill>
                  <a:srgbClr val="000000"/>
                </a:solidFill>
                <a:latin typeface="Arial"/>
                <a:ea typeface="Arial"/>
                <a:cs typeface="Arial"/>
                <a:sym typeface="Arial"/>
              </a:rPr>
              <a:t> Parties</a:t>
            </a:r>
            <a:endParaRPr sz="1400" b="0" i="0" u="none" strike="noStrike" cap="none">
              <a:solidFill>
                <a:srgbClr val="000000"/>
              </a:solidFill>
              <a:latin typeface="Arial"/>
              <a:ea typeface="Arial"/>
              <a:cs typeface="Arial"/>
              <a:sym typeface="Arial"/>
            </a:endParaRPr>
          </a:p>
        </p:txBody>
      </p:sp>
      <p:sp>
        <p:nvSpPr>
          <p:cNvPr id="783" name="Google Shape;783;p133"/>
          <p:cNvSpPr txBox="1"/>
          <p:nvPr/>
        </p:nvSpPr>
        <p:spPr>
          <a:xfrm>
            <a:off x="4402974" y="2599862"/>
            <a:ext cx="4258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a:solidFill>
                  <a:srgbClr val="000000"/>
                </a:solidFill>
                <a:latin typeface="Arial"/>
                <a:ea typeface="Arial"/>
                <a:cs typeface="Arial"/>
                <a:sym typeface="Arial"/>
              </a:rPr>
              <a:t>Information Consumers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34"/>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Roboto"/>
              <a:buNone/>
            </a:pPr>
            <a:endParaRPr sz="1800" b="0" i="0" u="none" strike="noStrike" cap="none">
              <a:solidFill>
                <a:schemeClr val="lt1"/>
              </a:solidFill>
              <a:latin typeface="Roboto"/>
              <a:ea typeface="Roboto"/>
              <a:cs typeface="Roboto"/>
              <a:sym typeface="Roboto"/>
            </a:endParaRPr>
          </a:p>
        </p:txBody>
      </p:sp>
      <p:pic>
        <p:nvPicPr>
          <p:cNvPr id="789" name="Google Shape;789;p134"/>
          <p:cNvPicPr preferRelativeResize="0"/>
          <p:nvPr/>
        </p:nvPicPr>
        <p:blipFill rotWithShape="1">
          <a:blip r:embed="rId3">
            <a:alphaModFix/>
          </a:blip>
          <a:srcRect/>
          <a:stretch/>
        </p:blipFill>
        <p:spPr>
          <a:xfrm>
            <a:off x="0" y="-59300"/>
            <a:ext cx="9143999" cy="3384677"/>
          </a:xfrm>
          <a:prstGeom prst="rect">
            <a:avLst/>
          </a:prstGeom>
          <a:noFill/>
          <a:ln>
            <a:noFill/>
          </a:ln>
        </p:spPr>
      </p:pic>
      <p:sp>
        <p:nvSpPr>
          <p:cNvPr id="790" name="Google Shape;790;p134"/>
          <p:cNvSpPr txBox="1"/>
          <p:nvPr/>
        </p:nvSpPr>
        <p:spPr>
          <a:xfrm>
            <a:off x="782350" y="3717525"/>
            <a:ext cx="3029400" cy="69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134"/>
          <p:cNvSpPr txBox="1"/>
          <p:nvPr/>
        </p:nvSpPr>
        <p:spPr>
          <a:xfrm>
            <a:off x="250" y="3548175"/>
            <a:ext cx="9144000" cy="58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B2644"/>
                </a:solidFill>
                <a:latin typeface="Arial"/>
                <a:ea typeface="Arial"/>
                <a:cs typeface="Arial"/>
                <a:sym typeface="Arial"/>
              </a:rPr>
              <a:t>Our Mission</a:t>
            </a:r>
            <a:endParaRPr sz="3000" b="1" i="0" u="none" strike="noStrike" cap="none">
              <a:solidFill>
                <a:srgbClr val="0B2644"/>
              </a:solidFill>
              <a:latin typeface="Arial"/>
              <a:ea typeface="Arial"/>
              <a:cs typeface="Arial"/>
              <a:sym typeface="Arial"/>
            </a:endParaRPr>
          </a:p>
        </p:txBody>
      </p:sp>
      <p:sp>
        <p:nvSpPr>
          <p:cNvPr id="792" name="Google Shape;792;p134"/>
          <p:cNvSpPr txBox="1"/>
          <p:nvPr/>
        </p:nvSpPr>
        <p:spPr>
          <a:xfrm>
            <a:off x="250" y="4269350"/>
            <a:ext cx="9143700" cy="149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B2644"/>
                </a:solidFill>
                <a:latin typeface="Arial"/>
                <a:ea typeface="Arial"/>
                <a:cs typeface="Arial"/>
                <a:sym typeface="Arial"/>
              </a:rPr>
              <a:t>To understand and predict changes in climate, weather, oceans, and coasts, to </a:t>
            </a:r>
            <a:r>
              <a:rPr lang="en" sz="2400" b="1" i="1" u="none" strike="noStrike" cap="none">
                <a:solidFill>
                  <a:srgbClr val="0B2644"/>
                </a:solidFill>
                <a:latin typeface="Arial"/>
                <a:ea typeface="Arial"/>
                <a:cs typeface="Arial"/>
                <a:sym typeface="Arial"/>
              </a:rPr>
              <a:t>share that knowledge and information</a:t>
            </a:r>
            <a:r>
              <a:rPr lang="en" sz="2400" b="0" i="0" u="none" strike="noStrike" cap="none">
                <a:solidFill>
                  <a:srgbClr val="0B2644"/>
                </a:solidFill>
                <a:latin typeface="Arial"/>
                <a:ea typeface="Arial"/>
                <a:cs typeface="Arial"/>
                <a:sym typeface="Arial"/>
              </a:rPr>
              <a:t> with others, and to conserve and manage coastal and marine ecosystems and resources.</a:t>
            </a:r>
            <a:endParaRPr sz="2400" b="0" i="0" u="none" strike="noStrike" cap="none">
              <a:solidFill>
                <a:srgbClr val="0B2644"/>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108"/>
          <p:cNvSpPr txBox="1">
            <a:spLocks noGrp="1"/>
          </p:cNvSpPr>
          <p:nvPr>
            <p:ph type="title"/>
          </p:nvPr>
        </p:nvSpPr>
        <p:spPr>
          <a:xfrm>
            <a:off x="442125" y="152350"/>
            <a:ext cx="7330200" cy="1038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2"/>
              </a:buClr>
              <a:buSzPts val="4600"/>
              <a:buFont typeface="Cambria"/>
              <a:buNone/>
            </a:pPr>
            <a:r>
              <a:rPr lang="en"/>
              <a:t>Some US FEBPA Data Requirements</a:t>
            </a:r>
            <a:endParaRPr sz="3600"/>
          </a:p>
        </p:txBody>
      </p:sp>
      <p:pic>
        <p:nvPicPr>
          <p:cNvPr id="554" name="Google Shape;554;p108"/>
          <p:cNvPicPr preferRelativeResize="0"/>
          <p:nvPr/>
        </p:nvPicPr>
        <p:blipFill rotWithShape="1">
          <a:blip r:embed="rId3">
            <a:alphaModFix/>
          </a:blip>
          <a:srcRect/>
          <a:stretch/>
        </p:blipFill>
        <p:spPr>
          <a:xfrm>
            <a:off x="7772400" y="152400"/>
            <a:ext cx="1298575" cy="1298575"/>
          </a:xfrm>
          <a:prstGeom prst="rect">
            <a:avLst/>
          </a:prstGeom>
          <a:noFill/>
          <a:ln>
            <a:noFill/>
          </a:ln>
        </p:spPr>
      </p:pic>
      <p:sp>
        <p:nvSpPr>
          <p:cNvPr id="555" name="Google Shape;555;p108"/>
          <p:cNvSpPr txBox="1">
            <a:spLocks noGrp="1"/>
          </p:cNvSpPr>
          <p:nvPr>
            <p:ph type="body" idx="1"/>
          </p:nvPr>
        </p:nvSpPr>
        <p:spPr>
          <a:xfrm>
            <a:off x="639825" y="1371975"/>
            <a:ext cx="8431200" cy="4845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2400" b="1">
                <a:solidFill>
                  <a:schemeClr val="dk1"/>
                </a:solidFill>
              </a:rPr>
              <a:t>(Jan 14, 2019) Requires US agencies to appoint Chief Data Officers and to create Data Governance Councils.</a:t>
            </a:r>
            <a:endParaRPr sz="2400" b="1">
              <a:solidFill>
                <a:schemeClr val="dk1"/>
              </a:solidFill>
            </a:endParaRPr>
          </a:p>
          <a:p>
            <a:pPr marL="0" lvl="0" indent="0" algn="l" rtl="0">
              <a:lnSpc>
                <a:spcPct val="115000"/>
              </a:lnSpc>
              <a:spcBef>
                <a:spcPts val="0"/>
              </a:spcBef>
              <a:spcAft>
                <a:spcPts val="0"/>
              </a:spcAft>
              <a:buNone/>
            </a:pPr>
            <a:r>
              <a:rPr lang="en" sz="2400" b="1">
                <a:solidFill>
                  <a:schemeClr val="dk1"/>
                </a:solidFill>
              </a:rPr>
              <a:t>All federal data assets are to be:</a:t>
            </a:r>
            <a:endParaRPr sz="2400" b="1">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Open by default (subject to legal exemptions); </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Distributed </a:t>
            </a:r>
            <a:r>
              <a:rPr lang="en" sz="2400" u="sng">
                <a:solidFill>
                  <a:schemeClr val="dk1"/>
                </a:solidFill>
              </a:rPr>
              <a:t>under an open license</a:t>
            </a:r>
            <a:r>
              <a:rPr lang="en" sz="2400">
                <a:solidFill>
                  <a:schemeClr val="dk1"/>
                </a:solidFill>
              </a:rPr>
              <a:t> (not simply as public domain, but to the same effect); and </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Are to be published as machine-readable. </a:t>
            </a:r>
            <a:endParaRPr sz="2400">
              <a:solidFill>
                <a:schemeClr val="dk1"/>
              </a:solidFill>
            </a:endParaRPr>
          </a:p>
          <a:p>
            <a:pPr marL="0" lvl="0" indent="0" algn="l" rtl="0">
              <a:lnSpc>
                <a:spcPct val="115000"/>
              </a:lnSpc>
              <a:spcBef>
                <a:spcPts val="0"/>
              </a:spcBef>
              <a:spcAft>
                <a:spcPts val="0"/>
              </a:spcAft>
              <a:buNone/>
            </a:pPr>
            <a:r>
              <a:rPr lang="en" sz="2400" b="1">
                <a:solidFill>
                  <a:schemeClr val="dk1"/>
                </a:solidFill>
              </a:rPr>
              <a:t>Each agency must:</a:t>
            </a:r>
            <a:endParaRPr sz="2400" b="1">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Maintain a comprehensive data inventory;</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Establish data governance structures; and </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 sz="2400">
                <a:solidFill>
                  <a:schemeClr val="dk1"/>
                </a:solidFill>
              </a:rPr>
              <a:t>Publish an Information Resource Strategy, which includes an Open Data Plan. </a:t>
            </a:r>
            <a:endParaRPr sz="2400">
              <a:solidFill>
                <a:schemeClr val="dk1"/>
              </a:solidFill>
            </a:endParaRPr>
          </a:p>
          <a:p>
            <a:pPr marL="0" lvl="0" indent="0" algn="l" rtl="0">
              <a:lnSpc>
                <a:spcPct val="115000"/>
              </a:lnSpc>
              <a:spcBef>
                <a:spcPts val="0"/>
              </a:spcBef>
              <a:spcAft>
                <a:spcPts val="0"/>
              </a:spcAft>
              <a:buNone/>
            </a:pPr>
            <a:endParaRPr sz="2000" b="1">
              <a:solidFill>
                <a:schemeClr val="dk1"/>
              </a:solidFill>
            </a:endParaRPr>
          </a:p>
          <a:p>
            <a:pPr marL="0" lvl="0" indent="0" algn="l" rtl="0">
              <a:lnSpc>
                <a:spcPct val="115000"/>
              </a:lnSpc>
              <a:spcBef>
                <a:spcPts val="0"/>
              </a:spcBef>
              <a:spcAft>
                <a:spcPts val="0"/>
              </a:spcAft>
              <a:buNone/>
            </a:pPr>
            <a:endParaRPr sz="2000" b="1">
              <a:solidFill>
                <a:schemeClr val="dk1"/>
              </a:solidFill>
            </a:endParaRPr>
          </a:p>
          <a:p>
            <a:pPr marL="0" marR="0" lvl="0" indent="0" algn="l" rtl="0">
              <a:lnSpc>
                <a:spcPct val="100000"/>
              </a:lnSpc>
              <a:spcBef>
                <a:spcPts val="0"/>
              </a:spcBef>
              <a:spcAft>
                <a:spcPts val="1500"/>
              </a:spcAft>
              <a:buNone/>
            </a:pPr>
            <a:endParaRPr sz="2000">
              <a:solidFill>
                <a:schemeClr val="dk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09"/>
          <p:cNvSpPr txBox="1">
            <a:spLocks noGrp="1"/>
          </p:cNvSpPr>
          <p:nvPr>
            <p:ph type="title"/>
          </p:nvPr>
        </p:nvSpPr>
        <p:spPr>
          <a:xfrm>
            <a:off x="442125" y="152350"/>
            <a:ext cx="7330200" cy="118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1"/>
                </a:solidFill>
              </a:rPr>
              <a:t>US Geospatial Data Act</a:t>
            </a:r>
            <a:endParaRPr>
              <a:solidFill>
                <a:schemeClr val="accent1"/>
              </a:solidFill>
            </a:endParaRPr>
          </a:p>
        </p:txBody>
      </p:sp>
      <p:sp>
        <p:nvSpPr>
          <p:cNvPr id="562" name="Google Shape;562;p109"/>
          <p:cNvSpPr txBox="1">
            <a:spLocks noGrp="1"/>
          </p:cNvSpPr>
          <p:nvPr>
            <p:ph type="body" idx="1"/>
          </p:nvPr>
        </p:nvSpPr>
        <p:spPr>
          <a:xfrm>
            <a:off x="639825" y="1336500"/>
            <a:ext cx="8357400" cy="5064300"/>
          </a:xfrm>
          <a:prstGeom prst="rect">
            <a:avLst/>
          </a:prstGeom>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Char char="•"/>
            </a:pPr>
            <a:r>
              <a:rPr lang="en" sz="2400" b="1">
                <a:solidFill>
                  <a:schemeClr val="dk1"/>
                </a:solidFill>
              </a:rPr>
              <a:t>Signed into law on October 5, 2018 https://www.fgdc.gov/gda</a:t>
            </a:r>
            <a:endParaRPr sz="2400" b="1">
              <a:solidFill>
                <a:schemeClr val="dk1"/>
              </a:solidFill>
            </a:endParaRPr>
          </a:p>
          <a:p>
            <a:pPr marL="457200" lvl="0" indent="-381000" algn="l" rtl="0">
              <a:lnSpc>
                <a:spcPct val="115000"/>
              </a:lnSpc>
              <a:spcBef>
                <a:spcPts val="0"/>
              </a:spcBef>
              <a:spcAft>
                <a:spcPts val="0"/>
              </a:spcAft>
              <a:buClr>
                <a:schemeClr val="dk1"/>
              </a:buClr>
              <a:buSzPts val="2400"/>
              <a:buChar char="•"/>
            </a:pPr>
            <a:r>
              <a:rPr lang="en" sz="2400" b="1">
                <a:solidFill>
                  <a:schemeClr val="dk1"/>
                </a:solidFill>
              </a:rPr>
              <a:t>Codifies Federal Geospatial Data Council (FGDC) roles and responsibilities &amp; the National Geospatial Advisory Committee (NGAC)</a:t>
            </a:r>
            <a:endParaRPr sz="2400" b="1">
              <a:solidFill>
                <a:schemeClr val="dk1"/>
              </a:solidFill>
            </a:endParaRPr>
          </a:p>
          <a:p>
            <a:pPr marL="0" lvl="0" indent="0" algn="l" rtl="0">
              <a:lnSpc>
                <a:spcPct val="115000"/>
              </a:lnSpc>
              <a:spcBef>
                <a:spcPts val="0"/>
              </a:spcBef>
              <a:spcAft>
                <a:spcPts val="0"/>
              </a:spcAft>
              <a:buClr>
                <a:srgbClr val="000000"/>
              </a:buClr>
              <a:buSzPts val="1100"/>
              <a:buFont typeface="Arial"/>
              <a:buNone/>
            </a:pPr>
            <a:r>
              <a:rPr lang="en" sz="2400" b="1" u="sng">
                <a:solidFill>
                  <a:srgbClr val="0099D8"/>
                </a:solidFill>
              </a:rPr>
              <a:t>Establishes requirements for:</a:t>
            </a:r>
            <a:endParaRPr sz="2400" b="1" u="sng">
              <a:solidFill>
                <a:srgbClr val="0099D8"/>
              </a:solidFill>
            </a:endParaRPr>
          </a:p>
          <a:p>
            <a:pPr marL="457200" lvl="0" indent="-381000" algn="l" rtl="0">
              <a:lnSpc>
                <a:spcPct val="115000"/>
              </a:lnSpc>
              <a:spcBef>
                <a:spcPts val="0"/>
              </a:spcBef>
              <a:spcAft>
                <a:spcPts val="0"/>
              </a:spcAft>
              <a:buClr>
                <a:srgbClr val="0099D8"/>
              </a:buClr>
              <a:buSzPts val="2400"/>
              <a:buChar char="•"/>
            </a:pPr>
            <a:r>
              <a:rPr lang="en" sz="2400" b="1">
                <a:solidFill>
                  <a:srgbClr val="0099D8"/>
                </a:solidFill>
              </a:rPr>
              <a:t>National Spatial Data Infrastructure (NSDI) &amp; Strategic Plans</a:t>
            </a:r>
            <a:endParaRPr sz="2400" b="1">
              <a:solidFill>
                <a:srgbClr val="0099D8"/>
              </a:solidFill>
            </a:endParaRPr>
          </a:p>
          <a:p>
            <a:pPr marL="457200" lvl="0" indent="-381000" algn="l" rtl="0">
              <a:lnSpc>
                <a:spcPct val="115000"/>
              </a:lnSpc>
              <a:spcBef>
                <a:spcPts val="0"/>
              </a:spcBef>
              <a:spcAft>
                <a:spcPts val="0"/>
              </a:spcAft>
              <a:buClr>
                <a:srgbClr val="0099D8"/>
              </a:buClr>
              <a:buSzPts val="2400"/>
              <a:buChar char="•"/>
            </a:pPr>
            <a:r>
              <a:rPr lang="en" sz="2400" b="1">
                <a:solidFill>
                  <a:srgbClr val="0099D8"/>
                </a:solidFill>
              </a:rPr>
              <a:t>National Geospatial Data Asset Data (NGDA) Themes</a:t>
            </a:r>
            <a:endParaRPr sz="2400" b="1">
              <a:solidFill>
                <a:srgbClr val="0099D8"/>
              </a:solidFill>
            </a:endParaRPr>
          </a:p>
          <a:p>
            <a:pPr marL="457200" lvl="0" indent="-381000" algn="l" rtl="0">
              <a:lnSpc>
                <a:spcPct val="115000"/>
              </a:lnSpc>
              <a:spcBef>
                <a:spcPts val="0"/>
              </a:spcBef>
              <a:spcAft>
                <a:spcPts val="0"/>
              </a:spcAft>
              <a:buClr>
                <a:srgbClr val="0099D8"/>
              </a:buClr>
              <a:buSzPts val="2400"/>
              <a:buChar char="•"/>
            </a:pPr>
            <a:r>
              <a:rPr lang="en" sz="2400" b="1">
                <a:solidFill>
                  <a:srgbClr val="0099D8"/>
                </a:solidFill>
              </a:rPr>
              <a:t>Geospatial Data Standards</a:t>
            </a:r>
            <a:endParaRPr sz="2400" b="1">
              <a:solidFill>
                <a:srgbClr val="0099D8"/>
              </a:solidFill>
            </a:endParaRPr>
          </a:p>
          <a:p>
            <a:pPr marL="457200" lvl="0" indent="-381000" algn="l" rtl="0">
              <a:lnSpc>
                <a:spcPct val="115000"/>
              </a:lnSpc>
              <a:spcBef>
                <a:spcPts val="0"/>
              </a:spcBef>
              <a:spcAft>
                <a:spcPts val="0"/>
              </a:spcAft>
              <a:buClr>
                <a:srgbClr val="0099D8"/>
              </a:buClr>
              <a:buSzPts val="2400"/>
              <a:buChar char="•"/>
            </a:pPr>
            <a:r>
              <a:rPr lang="en" sz="2400" b="1">
                <a:solidFill>
                  <a:srgbClr val="0099D8"/>
                </a:solidFill>
              </a:rPr>
              <a:t>GeoPlatform</a:t>
            </a:r>
            <a:endParaRPr sz="2400" b="1">
              <a:solidFill>
                <a:srgbClr val="0099D8"/>
              </a:solidFill>
            </a:endParaRPr>
          </a:p>
          <a:p>
            <a:pPr marL="457200" lvl="0" indent="-381000" algn="l" rtl="0">
              <a:lnSpc>
                <a:spcPct val="115000"/>
              </a:lnSpc>
              <a:spcBef>
                <a:spcPts val="0"/>
              </a:spcBef>
              <a:spcAft>
                <a:spcPts val="0"/>
              </a:spcAft>
              <a:buClr>
                <a:srgbClr val="0099D8"/>
              </a:buClr>
              <a:buSzPts val="2400"/>
              <a:buChar char="•"/>
            </a:pPr>
            <a:r>
              <a:rPr lang="en" sz="2400" b="1">
                <a:solidFill>
                  <a:srgbClr val="0099D8"/>
                </a:solidFill>
              </a:rPr>
              <a:t>Covered Agency planning &amp; reporting requirements</a:t>
            </a:r>
            <a:endParaRPr sz="2400" b="1">
              <a:solidFill>
                <a:srgbClr val="0099D8"/>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10"/>
          <p:cNvSpPr txBox="1">
            <a:spLocks noGrp="1"/>
          </p:cNvSpPr>
          <p:nvPr>
            <p:ph type="title"/>
          </p:nvPr>
        </p:nvSpPr>
        <p:spPr>
          <a:xfrm>
            <a:off x="98250" y="21800"/>
            <a:ext cx="8826600" cy="803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1800"/>
              <a:buFont typeface="Roboto"/>
              <a:buNone/>
            </a:pPr>
            <a:r>
              <a:rPr lang="en" sz="3600"/>
              <a:t>US Federal Data Strategy Development</a:t>
            </a:r>
            <a:endParaRPr sz="3600" b="0" i="0" u="none" strike="noStrike" cap="none">
              <a:solidFill>
                <a:schemeClr val="lt1"/>
              </a:solidFill>
              <a:latin typeface="Roboto"/>
              <a:ea typeface="Roboto"/>
              <a:cs typeface="Roboto"/>
              <a:sym typeface="Roboto"/>
            </a:endParaRPr>
          </a:p>
        </p:txBody>
      </p:sp>
      <p:pic>
        <p:nvPicPr>
          <p:cNvPr id="568" name="Google Shape;568;p110"/>
          <p:cNvPicPr preferRelativeResize="0"/>
          <p:nvPr/>
        </p:nvPicPr>
        <p:blipFill>
          <a:blip r:embed="rId3">
            <a:alphaModFix/>
          </a:blip>
          <a:stretch>
            <a:fillRect/>
          </a:stretch>
        </p:blipFill>
        <p:spPr>
          <a:xfrm>
            <a:off x="2767700" y="1043000"/>
            <a:ext cx="6207376" cy="3716150"/>
          </a:xfrm>
          <a:prstGeom prst="rect">
            <a:avLst/>
          </a:prstGeom>
          <a:noFill/>
          <a:ln>
            <a:noFill/>
          </a:ln>
        </p:spPr>
      </p:pic>
      <p:sp>
        <p:nvSpPr>
          <p:cNvPr id="569" name="Google Shape;569;p110"/>
          <p:cNvSpPr txBox="1"/>
          <p:nvPr/>
        </p:nvSpPr>
        <p:spPr>
          <a:xfrm>
            <a:off x="0" y="1389275"/>
            <a:ext cx="3471300" cy="32094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600"/>
              </a:spcBef>
              <a:spcAft>
                <a:spcPts val="0"/>
              </a:spcAft>
              <a:buNone/>
            </a:pPr>
            <a:r>
              <a:rPr lang="en" sz="2000" b="1" u="sng">
                <a:solidFill>
                  <a:schemeClr val="hlink"/>
                </a:solidFill>
                <a:hlinkClick r:id="rId4"/>
              </a:rPr>
              <a:t>https://Strategy.Data.</a:t>
            </a:r>
            <a:r>
              <a:rPr lang="en" sz="2000" b="1" u="sng">
                <a:solidFill>
                  <a:schemeClr val="hlink"/>
                </a:solidFill>
                <a:hlinkClick r:id="rId4"/>
              </a:rPr>
              <a:t>G</a:t>
            </a:r>
            <a:r>
              <a:rPr lang="en" sz="2000" b="1" u="sng">
                <a:solidFill>
                  <a:schemeClr val="hlink"/>
                </a:solidFill>
                <a:hlinkClick r:id="rId4"/>
              </a:rPr>
              <a:t>ov</a:t>
            </a:r>
            <a:endParaRPr sz="2000" b="1" u="sng">
              <a:solidFill>
                <a:schemeClr val="hlink"/>
              </a:solidFill>
              <a:hlinkClick r:id="rId4"/>
            </a:endParaRPr>
          </a:p>
          <a:p>
            <a:pPr marL="457200" lvl="0" indent="-342900" algn="l" rtl="0">
              <a:lnSpc>
                <a:spcPct val="90000"/>
              </a:lnSpc>
              <a:spcBef>
                <a:spcPts val="300"/>
              </a:spcBef>
              <a:spcAft>
                <a:spcPts val="0"/>
              </a:spcAft>
              <a:buSzPts val="1800"/>
              <a:buChar char="❏"/>
            </a:pPr>
            <a:r>
              <a:rPr lang="en" sz="1800">
                <a:solidFill>
                  <a:srgbClr val="0B2644"/>
                </a:solidFill>
              </a:rPr>
              <a:t>Meet the team</a:t>
            </a:r>
            <a:endParaRPr sz="1800">
              <a:solidFill>
                <a:srgbClr val="0B2644"/>
              </a:solidFill>
            </a:endParaRPr>
          </a:p>
          <a:p>
            <a:pPr marL="457200" lvl="0" indent="-342900" algn="l" rtl="0">
              <a:lnSpc>
                <a:spcPct val="90000"/>
              </a:lnSpc>
              <a:spcBef>
                <a:spcPts val="0"/>
              </a:spcBef>
              <a:spcAft>
                <a:spcPts val="0"/>
              </a:spcAft>
              <a:buSzPts val="1800"/>
              <a:buChar char="❏"/>
            </a:pPr>
            <a:r>
              <a:rPr lang="en" sz="1800">
                <a:solidFill>
                  <a:srgbClr val="0B2644"/>
                </a:solidFill>
              </a:rPr>
              <a:t>See progress to date</a:t>
            </a:r>
            <a:endParaRPr sz="1800">
              <a:solidFill>
                <a:srgbClr val="0B2644"/>
              </a:solidFill>
            </a:endParaRPr>
          </a:p>
          <a:p>
            <a:pPr marL="457200" lvl="0" indent="-342900" algn="l" rtl="0">
              <a:lnSpc>
                <a:spcPct val="90000"/>
              </a:lnSpc>
              <a:spcBef>
                <a:spcPts val="0"/>
              </a:spcBef>
              <a:spcAft>
                <a:spcPts val="0"/>
              </a:spcAft>
              <a:buSzPts val="1800"/>
              <a:buChar char="❏"/>
            </a:pPr>
            <a:r>
              <a:rPr lang="en" sz="1800">
                <a:solidFill>
                  <a:srgbClr val="0B2644"/>
                </a:solidFill>
              </a:rPr>
              <a:t>Submit comments</a:t>
            </a:r>
            <a:endParaRPr sz="1800">
              <a:solidFill>
                <a:srgbClr val="0B2644"/>
              </a:solidFill>
            </a:endParaRPr>
          </a:p>
          <a:p>
            <a:pPr marL="457200" lvl="0" indent="-342900" algn="l" rtl="0">
              <a:lnSpc>
                <a:spcPct val="90000"/>
              </a:lnSpc>
              <a:spcBef>
                <a:spcPts val="0"/>
              </a:spcBef>
              <a:spcAft>
                <a:spcPts val="0"/>
              </a:spcAft>
              <a:buSzPts val="1800"/>
              <a:buChar char="❏"/>
            </a:pPr>
            <a:r>
              <a:rPr lang="en" sz="1800">
                <a:solidFill>
                  <a:srgbClr val="0B2644"/>
                </a:solidFill>
              </a:rPr>
              <a:t>Principles and Practices</a:t>
            </a:r>
            <a:endParaRPr sz="1800">
              <a:solidFill>
                <a:srgbClr val="0B2644"/>
              </a:solidFill>
            </a:endParaRPr>
          </a:p>
          <a:p>
            <a:pPr marL="457200" lvl="0" indent="-342900" algn="l" rtl="0">
              <a:lnSpc>
                <a:spcPct val="90000"/>
              </a:lnSpc>
              <a:spcBef>
                <a:spcPts val="0"/>
              </a:spcBef>
              <a:spcAft>
                <a:spcPts val="0"/>
              </a:spcAft>
              <a:buClr>
                <a:srgbClr val="0B2644"/>
              </a:buClr>
              <a:buSzPts val="1800"/>
              <a:buChar char="❏"/>
            </a:pPr>
            <a:r>
              <a:rPr lang="en" sz="1800">
                <a:solidFill>
                  <a:srgbClr val="0B2644"/>
                </a:solidFill>
              </a:rPr>
              <a:t>Next updates expected in May 2019</a:t>
            </a:r>
            <a:endParaRPr sz="1800">
              <a:solidFill>
                <a:srgbClr val="0B2644"/>
              </a:solidFill>
            </a:endParaRPr>
          </a:p>
        </p:txBody>
      </p:sp>
      <p:pic>
        <p:nvPicPr>
          <p:cNvPr id="570" name="Google Shape;570;p110"/>
          <p:cNvPicPr preferRelativeResize="0"/>
          <p:nvPr/>
        </p:nvPicPr>
        <p:blipFill>
          <a:blip r:embed="rId5">
            <a:alphaModFix/>
          </a:blip>
          <a:stretch>
            <a:fillRect/>
          </a:stretch>
        </p:blipFill>
        <p:spPr>
          <a:xfrm>
            <a:off x="196250" y="4440685"/>
            <a:ext cx="2571450" cy="2311315"/>
          </a:xfrm>
          <a:prstGeom prst="rect">
            <a:avLst/>
          </a:prstGeom>
          <a:noFill/>
          <a:ln>
            <a:noFill/>
          </a:ln>
        </p:spPr>
      </p:pic>
      <p:sp>
        <p:nvSpPr>
          <p:cNvPr id="571" name="Google Shape;571;p110"/>
          <p:cNvSpPr txBox="1"/>
          <p:nvPr/>
        </p:nvSpPr>
        <p:spPr>
          <a:xfrm>
            <a:off x="3125050" y="4976650"/>
            <a:ext cx="5548800" cy="1539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b="1">
                <a:solidFill>
                  <a:srgbClr val="FF0000"/>
                </a:solidFill>
                <a:latin typeface="Calibri"/>
                <a:ea typeface="Calibri"/>
                <a:cs typeface="Calibri"/>
                <a:sym typeface="Calibri"/>
              </a:rPr>
              <a:t>Proof Points and Pilot Activities </a:t>
            </a:r>
            <a:endParaRPr sz="2400" b="1">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rgbClr val="112E51"/>
                </a:solidFill>
              </a:rPr>
              <a:t>The Data Incubator Project will gather and publicly share use case examples of how data can be leveraged as a strategic asset to achieve agency mission and public interest.</a:t>
            </a:r>
            <a:endParaRPr sz="1800">
              <a:solidFill>
                <a:srgbClr val="112E5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111"/>
          <p:cNvSpPr txBox="1">
            <a:spLocks noGrp="1"/>
          </p:cNvSpPr>
          <p:nvPr>
            <p:ph type="title"/>
          </p:nvPr>
        </p:nvSpPr>
        <p:spPr>
          <a:xfrm>
            <a:off x="442125" y="152350"/>
            <a:ext cx="7330200" cy="129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Federal Data Strategy</a:t>
            </a:r>
            <a:endParaRPr/>
          </a:p>
          <a:p>
            <a:pPr marL="0" lvl="0" indent="0" algn="ctr" rtl="0">
              <a:spcBef>
                <a:spcPts val="0"/>
              </a:spcBef>
              <a:spcAft>
                <a:spcPts val="0"/>
              </a:spcAft>
              <a:buNone/>
            </a:pPr>
            <a:r>
              <a:rPr lang="en"/>
              <a:t>Annual Action Plans</a:t>
            </a:r>
            <a:endParaRPr/>
          </a:p>
        </p:txBody>
      </p:sp>
      <p:sp>
        <p:nvSpPr>
          <p:cNvPr id="578" name="Google Shape;578;p111"/>
          <p:cNvSpPr txBox="1">
            <a:spLocks noGrp="1"/>
          </p:cNvSpPr>
          <p:nvPr>
            <p:ph type="body" idx="1"/>
          </p:nvPr>
        </p:nvSpPr>
        <p:spPr>
          <a:xfrm>
            <a:off x="559075" y="4939025"/>
            <a:ext cx="8438100" cy="146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Draft Year 1 Action Plan to be released May 2019</a:t>
            </a:r>
            <a:endParaRPr/>
          </a:p>
        </p:txBody>
      </p:sp>
      <p:pic>
        <p:nvPicPr>
          <p:cNvPr id="579" name="Google Shape;579;p111"/>
          <p:cNvPicPr preferRelativeResize="0"/>
          <p:nvPr/>
        </p:nvPicPr>
        <p:blipFill>
          <a:blip r:embed="rId3">
            <a:alphaModFix/>
          </a:blip>
          <a:stretch>
            <a:fillRect/>
          </a:stretch>
        </p:blipFill>
        <p:spPr>
          <a:xfrm>
            <a:off x="639825" y="1501697"/>
            <a:ext cx="8357400" cy="343732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112"/>
          <p:cNvSpPr txBox="1">
            <a:spLocks noGrp="1"/>
          </p:cNvSpPr>
          <p:nvPr>
            <p:ph type="title"/>
          </p:nvPr>
        </p:nvSpPr>
        <p:spPr>
          <a:xfrm>
            <a:off x="442125" y="152350"/>
            <a:ext cx="7330200" cy="13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US Executive Order on AI</a:t>
            </a:r>
            <a:endParaRPr/>
          </a:p>
        </p:txBody>
      </p:sp>
      <p:sp>
        <p:nvSpPr>
          <p:cNvPr id="586" name="Google Shape;586;p112"/>
          <p:cNvSpPr txBox="1">
            <a:spLocks noGrp="1"/>
          </p:cNvSpPr>
          <p:nvPr>
            <p:ph type="body" idx="1"/>
          </p:nvPr>
        </p:nvSpPr>
        <p:spPr>
          <a:xfrm>
            <a:off x="639825" y="1670225"/>
            <a:ext cx="8357400" cy="47307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Clr>
                <a:srgbClr val="0B4596"/>
              </a:buClr>
              <a:buSzPts val="2800"/>
              <a:buChar char="•"/>
            </a:pPr>
            <a:r>
              <a:rPr lang="en" b="1">
                <a:solidFill>
                  <a:srgbClr val="0B4596"/>
                </a:solidFill>
              </a:rPr>
              <a:t>Released by US OSTP on Feb 11, 2019</a:t>
            </a:r>
            <a:endParaRPr b="1">
              <a:solidFill>
                <a:srgbClr val="0B4596"/>
              </a:solidFill>
            </a:endParaRPr>
          </a:p>
          <a:p>
            <a:pPr marL="457200" lvl="0" indent="-406400" algn="l" rtl="0">
              <a:spcBef>
                <a:spcPts val="0"/>
              </a:spcBef>
              <a:spcAft>
                <a:spcPts val="0"/>
              </a:spcAft>
              <a:buClr>
                <a:srgbClr val="0B4596"/>
              </a:buClr>
              <a:buSzPts val="2800"/>
              <a:buChar char="•"/>
            </a:pPr>
            <a:r>
              <a:rPr lang="en" b="1">
                <a:solidFill>
                  <a:srgbClr val="0B4596"/>
                </a:solidFill>
              </a:rPr>
              <a:t>Support for development of US AI capability, promote innovation</a:t>
            </a:r>
            <a:endParaRPr b="1">
              <a:solidFill>
                <a:srgbClr val="0B4596"/>
              </a:solidFill>
            </a:endParaRPr>
          </a:p>
          <a:p>
            <a:pPr marL="457200" lvl="0" indent="-406400" algn="l" rtl="0">
              <a:spcBef>
                <a:spcPts val="0"/>
              </a:spcBef>
              <a:spcAft>
                <a:spcPts val="0"/>
              </a:spcAft>
              <a:buClr>
                <a:srgbClr val="0B4596"/>
              </a:buClr>
              <a:buSzPts val="2800"/>
              <a:buChar char="•"/>
            </a:pPr>
            <a:r>
              <a:rPr lang="en" b="1">
                <a:solidFill>
                  <a:srgbClr val="0B4596"/>
                </a:solidFill>
              </a:rPr>
              <a:t>Big implications for NOAA data architectures</a:t>
            </a:r>
            <a:endParaRPr b="1">
              <a:solidFill>
                <a:srgbClr val="0B4596"/>
              </a:solidFill>
            </a:endParaRPr>
          </a:p>
          <a:p>
            <a:pPr marL="914400" lvl="1" indent="-330200" algn="l" rtl="0">
              <a:spcBef>
                <a:spcPts val="0"/>
              </a:spcBef>
              <a:spcAft>
                <a:spcPts val="0"/>
              </a:spcAft>
              <a:buClr>
                <a:srgbClr val="0B4596"/>
              </a:buClr>
              <a:buSzPts val="1600"/>
              <a:buChar char="○"/>
            </a:pPr>
            <a:r>
              <a:rPr lang="en" b="1">
                <a:solidFill>
                  <a:srgbClr val="0B4596"/>
                </a:solidFill>
              </a:rPr>
              <a:t>Promote data access to enable AI</a:t>
            </a:r>
            <a:endParaRPr b="1">
              <a:solidFill>
                <a:srgbClr val="0B4596"/>
              </a:solidFill>
            </a:endParaRPr>
          </a:p>
          <a:p>
            <a:pPr marL="914400" lvl="1" indent="-330200" algn="l" rtl="0">
              <a:spcBef>
                <a:spcPts val="0"/>
              </a:spcBef>
              <a:spcAft>
                <a:spcPts val="0"/>
              </a:spcAft>
              <a:buClr>
                <a:srgbClr val="0B4596"/>
              </a:buClr>
              <a:buSzPts val="1600"/>
              <a:buChar char="○"/>
            </a:pPr>
            <a:r>
              <a:rPr lang="en" b="1">
                <a:solidFill>
                  <a:srgbClr val="0B4596"/>
                </a:solidFill>
              </a:rPr>
              <a:t>Training Datasets</a:t>
            </a:r>
            <a:endParaRPr b="1">
              <a:solidFill>
                <a:srgbClr val="0B4596"/>
              </a:solidFill>
            </a:endParaRPr>
          </a:p>
          <a:p>
            <a:pPr marL="457200" lvl="0" indent="0" algn="l" rtl="0">
              <a:spcBef>
                <a:spcPts val="0"/>
              </a:spcBef>
              <a:spcAft>
                <a:spcPts val="0"/>
              </a:spcAft>
              <a:buNone/>
            </a:pPr>
            <a:endParaRPr b="1">
              <a:solidFill>
                <a:srgbClr val="0B4596"/>
              </a:solidFill>
            </a:endParaRPr>
          </a:p>
          <a:p>
            <a:pPr marL="457200" lvl="0" indent="-406400" algn="l" rtl="0">
              <a:spcBef>
                <a:spcPts val="0"/>
              </a:spcBef>
              <a:spcAft>
                <a:spcPts val="0"/>
              </a:spcAft>
              <a:buClr>
                <a:srgbClr val="0B4596"/>
              </a:buClr>
              <a:buSzPts val="2800"/>
              <a:buChar char="•"/>
            </a:pPr>
            <a:r>
              <a:rPr lang="en" b="1">
                <a:solidFill>
                  <a:srgbClr val="0B4596"/>
                </a:solidFill>
              </a:rPr>
              <a:t>Consistent with FDS, FEBPA, GDA</a:t>
            </a:r>
            <a:endParaRPr b="1">
              <a:solidFill>
                <a:srgbClr val="0B4596"/>
              </a:solidFill>
            </a:endParaRPr>
          </a:p>
          <a:p>
            <a:pPr marL="457200" lvl="0" indent="-406400" algn="l" rtl="0">
              <a:spcBef>
                <a:spcPts val="0"/>
              </a:spcBef>
              <a:spcAft>
                <a:spcPts val="0"/>
              </a:spcAft>
              <a:buClr>
                <a:srgbClr val="0B4596"/>
              </a:buClr>
              <a:buSzPts val="2800"/>
              <a:buChar char="•"/>
            </a:pPr>
            <a:r>
              <a:rPr lang="en" u="sng">
                <a:solidFill>
                  <a:srgbClr val="1155CC"/>
                </a:solidFill>
                <a:latin typeface="Calibri"/>
                <a:ea typeface="Calibri"/>
                <a:cs typeface="Calibri"/>
                <a:sym typeface="Calibri"/>
                <a:hlinkClick r:id="rId3"/>
              </a:rPr>
              <a:t>https://www.whitehouse.gov/presidential-actions/executive-order-maintaining-american-leadership-artificial-intelligence/</a:t>
            </a:r>
            <a:endParaRPr u="sng">
              <a:solidFill>
                <a:srgbClr val="1155CC"/>
              </a:solidFill>
              <a:latin typeface="Calibri"/>
              <a:ea typeface="Calibri"/>
              <a:cs typeface="Calibri"/>
              <a:sym typeface="Calibri"/>
              <a:hlinkClick r:id="rId3"/>
            </a:endParaRPr>
          </a:p>
          <a:p>
            <a:pPr marL="457200" lvl="0" indent="0" algn="l" rtl="0">
              <a:spcBef>
                <a:spcPts val="0"/>
              </a:spcBef>
              <a:spcAft>
                <a:spcPts val="0"/>
              </a:spcAft>
              <a:buNone/>
            </a:pPr>
            <a:endParaRPr b="1">
              <a:solidFill>
                <a:srgbClr val="0B4596"/>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113"/>
          <p:cNvSpPr/>
          <p:nvPr/>
        </p:nvSpPr>
        <p:spPr>
          <a:xfrm>
            <a:off x="0" y="367832"/>
            <a:ext cx="5558100" cy="1395600"/>
          </a:xfrm>
          <a:prstGeom prst="rect">
            <a:avLst/>
          </a:prstGeom>
          <a:no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1250"/>
              <a:buFont typeface="Helvetica Neue"/>
              <a:buNone/>
            </a:pPr>
            <a:r>
              <a:rPr lang="en" sz="5000">
                <a:solidFill>
                  <a:srgbClr val="FFFFFF"/>
                </a:solidFill>
              </a:rPr>
              <a:t>NOAA’s Big Data Project</a:t>
            </a:r>
            <a:r>
              <a:rPr lang="en" sz="5000" b="0" i="0" u="none" strike="noStrike" cap="none">
                <a:solidFill>
                  <a:srgbClr val="FFFFF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2" name="Google Shape;592;p113"/>
          <p:cNvSpPr/>
          <p:nvPr/>
        </p:nvSpPr>
        <p:spPr>
          <a:xfrm>
            <a:off x="316806" y="1562125"/>
            <a:ext cx="8510400" cy="5055600"/>
          </a:xfrm>
          <a:prstGeom prst="rect">
            <a:avLst/>
          </a:prstGeom>
          <a:noFill/>
          <a:ln>
            <a:noFill/>
          </a:ln>
        </p:spPr>
        <p:txBody>
          <a:bodyPr spcFirstLastPara="1" wrap="square" lIns="0" tIns="0" rIns="0" bIns="0" anchor="t" anchorCtr="0">
            <a:noAutofit/>
          </a:bodyPr>
          <a:lstStyle/>
          <a:p>
            <a:pPr marL="161310" marR="0" lvl="0" indent="0" algn="l" rtl="0">
              <a:lnSpc>
                <a:spcPct val="100000"/>
              </a:lnSpc>
              <a:spcBef>
                <a:spcPts val="0"/>
              </a:spcBef>
              <a:spcAft>
                <a:spcPts val="0"/>
              </a:spcAft>
              <a:buNone/>
            </a:pPr>
            <a:endParaRPr sz="2400">
              <a:solidFill>
                <a:srgbClr val="FFFFFF"/>
              </a:solidFill>
            </a:endParaRPr>
          </a:p>
          <a:p>
            <a:pPr marL="161310" marR="0" lvl="0" indent="-161310" algn="l" rtl="0">
              <a:lnSpc>
                <a:spcPct val="100000"/>
              </a:lnSpc>
              <a:spcBef>
                <a:spcPts val="0"/>
              </a:spcBef>
              <a:spcAft>
                <a:spcPts val="0"/>
              </a:spcAft>
              <a:buClr>
                <a:srgbClr val="FFFFFF"/>
              </a:buClr>
              <a:buSzPts val="2400"/>
              <a:buFont typeface="Arial"/>
              <a:buChar char="•"/>
            </a:pPr>
            <a:r>
              <a:rPr lang="en" sz="2400" b="0" i="0" u="none" strike="noStrike" cap="none">
                <a:solidFill>
                  <a:srgbClr val="FFFFFF"/>
                </a:solidFill>
                <a:latin typeface="Arial"/>
                <a:ea typeface="Arial"/>
                <a:cs typeface="Arial"/>
                <a:sym typeface="Arial"/>
              </a:rPr>
              <a:t>Cooperative Research and Development Agreements</a:t>
            </a:r>
            <a:endParaRPr sz="1400" b="0" i="0" u="none" strike="noStrike" cap="none">
              <a:solidFill>
                <a:srgbClr val="000000"/>
              </a:solidFill>
              <a:latin typeface="Arial"/>
              <a:ea typeface="Arial"/>
              <a:cs typeface="Arial"/>
              <a:sym typeface="Arial"/>
            </a:endParaRPr>
          </a:p>
          <a:p>
            <a:pPr marL="915987" marR="0" lvl="1" indent="-342900" algn="l" rtl="0">
              <a:lnSpc>
                <a:spcPct val="100000"/>
              </a:lnSpc>
              <a:spcBef>
                <a:spcPts val="0"/>
              </a:spcBef>
              <a:spcAft>
                <a:spcPts val="0"/>
              </a:spcAft>
              <a:buClr>
                <a:srgbClr val="FFFFFF"/>
              </a:buClr>
              <a:buSzPts val="2400"/>
              <a:buFont typeface="Noto Sans Symbols"/>
              <a:buChar char="▪"/>
            </a:pPr>
            <a:r>
              <a:rPr lang="en" sz="2400" b="0" i="0" u="none" strike="noStrike" cap="none">
                <a:solidFill>
                  <a:srgbClr val="FFFFFF"/>
                </a:solidFill>
                <a:latin typeface="Arial"/>
                <a:ea typeface="Arial"/>
                <a:cs typeface="Arial"/>
                <a:sym typeface="Arial"/>
              </a:rPr>
              <a:t>5 separate but identical </a:t>
            </a:r>
            <a:r>
              <a:rPr lang="en" sz="2400">
                <a:solidFill>
                  <a:srgbClr val="FFFFFF"/>
                </a:solidFill>
              </a:rPr>
              <a:t>4</a:t>
            </a:r>
            <a:r>
              <a:rPr lang="en" sz="2400" b="0" i="0" u="none" strike="noStrike" cap="none">
                <a:solidFill>
                  <a:srgbClr val="FFFFFF"/>
                </a:solidFill>
                <a:latin typeface="Arial"/>
                <a:ea typeface="Arial"/>
                <a:cs typeface="Arial"/>
                <a:sym typeface="Arial"/>
              </a:rPr>
              <a:t>-year agreements</a:t>
            </a:r>
            <a:endParaRPr sz="2400" b="0" i="0" u="none" strike="noStrike" cap="none">
              <a:solidFill>
                <a:srgbClr val="FFFFFF"/>
              </a:solidFill>
              <a:latin typeface="Arial"/>
              <a:ea typeface="Arial"/>
              <a:cs typeface="Arial"/>
              <a:sym typeface="Arial"/>
            </a:endParaRPr>
          </a:p>
          <a:p>
            <a:pPr marL="915987" marR="0" lvl="1" indent="-342900" algn="l" rtl="0">
              <a:lnSpc>
                <a:spcPct val="100000"/>
              </a:lnSpc>
              <a:spcBef>
                <a:spcPts val="0"/>
              </a:spcBef>
              <a:spcAft>
                <a:spcPts val="0"/>
              </a:spcAft>
              <a:buClr>
                <a:srgbClr val="FFFFFF"/>
              </a:buClr>
              <a:buSzPts val="2400"/>
              <a:buFont typeface="Noto Sans Symbols"/>
              <a:buChar char="▪"/>
            </a:pPr>
            <a:r>
              <a:rPr lang="en" sz="2400">
                <a:solidFill>
                  <a:srgbClr val="FFFFFF"/>
                </a:solidFill>
              </a:rPr>
              <a:t>Experimental Phase scheduled to end in 2019</a:t>
            </a:r>
            <a:endParaRPr sz="2400">
              <a:solidFill>
                <a:srgbClr val="FFFFFF"/>
              </a:solidFill>
            </a:endParaRPr>
          </a:p>
          <a:p>
            <a:pPr marL="914400" marR="0" lvl="1" indent="-533400" algn="l"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a:p>
            <a:pPr marL="287337" marR="0" lvl="0" indent="-287337" algn="l" rtl="0">
              <a:lnSpc>
                <a:spcPct val="100000"/>
              </a:lnSpc>
              <a:spcBef>
                <a:spcPts val="0"/>
              </a:spcBef>
              <a:spcAft>
                <a:spcPts val="0"/>
              </a:spcAft>
              <a:buClr>
                <a:srgbClr val="FFFFFF"/>
              </a:buClr>
              <a:buSzPts val="2400"/>
              <a:buFont typeface="Arial"/>
              <a:buChar char="•"/>
            </a:pPr>
            <a:r>
              <a:rPr lang="en" sz="2400" b="0" i="0" u="none" strike="noStrike" cap="none">
                <a:solidFill>
                  <a:srgbClr val="FFFFFF"/>
                </a:solidFill>
                <a:latin typeface="Arial"/>
                <a:ea typeface="Arial"/>
                <a:cs typeface="Arial"/>
                <a:sym typeface="Arial"/>
              </a:rPr>
              <a:t>Industry provides access to NOAA’s open data to all</a:t>
            </a:r>
            <a:endParaRPr sz="1400" b="0" i="0" u="none" strike="noStrike" cap="none">
              <a:solidFill>
                <a:srgbClr val="000000"/>
              </a:solidFill>
              <a:latin typeface="Arial"/>
              <a:ea typeface="Arial"/>
              <a:cs typeface="Arial"/>
              <a:sym typeface="Arial"/>
            </a:endParaRPr>
          </a:p>
          <a:p>
            <a:pPr marL="914400" marR="0" lvl="1" indent="-342900" algn="l" rtl="0">
              <a:lnSpc>
                <a:spcPct val="100000"/>
              </a:lnSpc>
              <a:spcBef>
                <a:spcPts val="0"/>
              </a:spcBef>
              <a:spcAft>
                <a:spcPts val="0"/>
              </a:spcAft>
              <a:buClr>
                <a:schemeClr val="lt1"/>
              </a:buClr>
              <a:buSzPts val="2400"/>
              <a:buFont typeface="Noto Sans Symbols"/>
              <a:buChar char="▪"/>
            </a:pPr>
            <a:r>
              <a:rPr lang="en" sz="2400" b="0" i="0" u="none" strike="noStrike" cap="none">
                <a:solidFill>
                  <a:schemeClr val="lt1"/>
                </a:solidFill>
                <a:latin typeface="Arial"/>
                <a:ea typeface="Arial"/>
                <a:cs typeface="Arial"/>
                <a:sym typeface="Arial"/>
              </a:rPr>
              <a:t>Data remain open, are not to be sold</a:t>
            </a:r>
            <a:endParaRPr sz="1400" b="0" i="0" u="none" strike="noStrike" cap="none">
              <a:solidFill>
                <a:schemeClr val="lt1"/>
              </a:solidFill>
              <a:latin typeface="Arial"/>
              <a:ea typeface="Arial"/>
              <a:cs typeface="Arial"/>
              <a:sym typeface="Arial"/>
            </a:endParaRPr>
          </a:p>
          <a:p>
            <a:pPr marL="914400" marR="0" lvl="1" indent="-342900" algn="l" rtl="0">
              <a:lnSpc>
                <a:spcPct val="100000"/>
              </a:lnSpc>
              <a:spcBef>
                <a:spcPts val="0"/>
              </a:spcBef>
              <a:spcAft>
                <a:spcPts val="0"/>
              </a:spcAft>
              <a:buClr>
                <a:schemeClr val="lt1"/>
              </a:buClr>
              <a:buSzPts val="2400"/>
              <a:buFont typeface="Noto Sans Symbols"/>
              <a:buChar char="▪"/>
            </a:pPr>
            <a:r>
              <a:rPr lang="en" sz="2400" b="0" i="0" u="none" strike="noStrike" cap="none">
                <a:solidFill>
                  <a:schemeClr val="lt1"/>
                </a:solidFill>
                <a:latin typeface="Arial"/>
                <a:ea typeface="Arial"/>
                <a:cs typeface="Arial"/>
                <a:sym typeface="Arial"/>
              </a:rPr>
              <a:t>Collaborators monetize services based on data</a:t>
            </a:r>
            <a:endParaRPr sz="1400" b="0" i="0" u="none" strike="noStrike" cap="none">
              <a:solidFill>
                <a:schemeClr val="lt1"/>
              </a:solidFill>
              <a:latin typeface="Arial"/>
              <a:ea typeface="Arial"/>
              <a:cs typeface="Arial"/>
              <a:sym typeface="Arial"/>
            </a:endParaRPr>
          </a:p>
          <a:p>
            <a:pPr marL="914400" marR="0" lvl="1" indent="-342900" algn="l" rtl="0">
              <a:lnSpc>
                <a:spcPct val="100000"/>
              </a:lnSpc>
              <a:spcBef>
                <a:spcPts val="0"/>
              </a:spcBef>
              <a:spcAft>
                <a:spcPts val="0"/>
              </a:spcAft>
              <a:buClr>
                <a:srgbClr val="FFFFFF"/>
              </a:buClr>
              <a:buSzPts val="2400"/>
              <a:buFont typeface="Noto Sans Symbols"/>
              <a:buChar char="▪"/>
            </a:pPr>
            <a:r>
              <a:rPr lang="en" sz="2400" b="0" i="0" u="none" strike="noStrike" cap="none">
                <a:solidFill>
                  <a:schemeClr val="lt1"/>
                </a:solidFill>
                <a:latin typeface="Arial"/>
                <a:ea typeface="Arial"/>
                <a:cs typeface="Arial"/>
                <a:sym typeface="Arial"/>
              </a:rPr>
              <a:t>NOAA provide</a:t>
            </a:r>
            <a:r>
              <a:rPr lang="en" sz="2400" b="0" i="0" u="none" strike="noStrike" cap="none">
                <a:solidFill>
                  <a:srgbClr val="FFFFFF"/>
                </a:solidFill>
                <a:latin typeface="Arial"/>
                <a:ea typeface="Arial"/>
                <a:cs typeface="Arial"/>
                <a:sym typeface="Arial"/>
              </a:rPr>
              <a:t>s data and expertise</a:t>
            </a:r>
            <a:br>
              <a:rPr lang="en" sz="24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a:p>
            <a:pPr marL="161310" marR="0" lvl="0" indent="-161310" algn="l" rtl="0">
              <a:lnSpc>
                <a:spcPct val="100000"/>
              </a:lnSpc>
              <a:spcBef>
                <a:spcPts val="0"/>
              </a:spcBef>
              <a:spcAft>
                <a:spcPts val="0"/>
              </a:spcAft>
              <a:buClr>
                <a:srgbClr val="FFFFFF"/>
              </a:buClr>
              <a:buSzPts val="2400"/>
              <a:buFont typeface="Arial"/>
              <a:buChar char="•"/>
            </a:pPr>
            <a:r>
              <a:rPr lang="en" sz="2400" b="0" i="0" u="none" strike="noStrike" cap="none">
                <a:solidFill>
                  <a:srgbClr val="FFFFFF"/>
                </a:solidFill>
                <a:latin typeface="Arial"/>
                <a:ea typeface="Arial"/>
                <a:cs typeface="Arial"/>
                <a:sym typeface="Arial"/>
              </a:rPr>
              <a:t>Combines 3 powerful resources based on NOAA’s open data:</a:t>
            </a:r>
            <a:endParaRPr sz="1400" b="0" i="0" u="none" strike="noStrike" cap="none">
              <a:solidFill>
                <a:srgbClr val="000000"/>
              </a:solidFill>
              <a:latin typeface="Arial"/>
              <a:ea typeface="Arial"/>
              <a:cs typeface="Arial"/>
              <a:sym typeface="Arial"/>
            </a:endParaRPr>
          </a:p>
          <a:p>
            <a:pPr marL="990600" marR="0" lvl="1" indent="-457200" algn="l" rtl="0">
              <a:lnSpc>
                <a:spcPct val="100000"/>
              </a:lnSpc>
              <a:spcBef>
                <a:spcPts val="0"/>
              </a:spcBef>
              <a:spcAft>
                <a:spcPts val="0"/>
              </a:spcAft>
              <a:buClr>
                <a:srgbClr val="FFFFFF"/>
              </a:buClr>
              <a:buSzPts val="2400"/>
              <a:buFont typeface="Arial"/>
              <a:buAutoNum type="arabicPeriod"/>
            </a:pPr>
            <a:r>
              <a:rPr lang="en" sz="2400" b="0" i="0" u="none" strike="noStrike" cap="none">
                <a:solidFill>
                  <a:srgbClr val="FFFFFF"/>
                </a:solidFill>
                <a:latin typeface="Arial"/>
                <a:ea typeface="Arial"/>
                <a:cs typeface="Arial"/>
                <a:sym typeface="Arial"/>
              </a:rPr>
              <a:t>NOAA’s science and subject matter expertise</a:t>
            </a:r>
            <a:endParaRPr sz="1400" b="0" i="0" u="none" strike="noStrike" cap="none">
              <a:solidFill>
                <a:srgbClr val="000000"/>
              </a:solidFill>
              <a:latin typeface="Arial"/>
              <a:ea typeface="Arial"/>
              <a:cs typeface="Arial"/>
              <a:sym typeface="Arial"/>
            </a:endParaRPr>
          </a:p>
          <a:p>
            <a:pPr marL="990600" marR="0" lvl="1" indent="-457200" algn="l" rtl="0">
              <a:lnSpc>
                <a:spcPct val="100000"/>
              </a:lnSpc>
              <a:spcBef>
                <a:spcPts val="0"/>
              </a:spcBef>
              <a:spcAft>
                <a:spcPts val="0"/>
              </a:spcAft>
              <a:buClr>
                <a:srgbClr val="FFFFFF"/>
              </a:buClr>
              <a:buSzPts val="2400"/>
              <a:buFont typeface="Arial"/>
              <a:buAutoNum type="arabicPeriod"/>
            </a:pPr>
            <a:r>
              <a:rPr lang="en" sz="2400" b="0" i="0" u="none" strike="noStrike" cap="none">
                <a:solidFill>
                  <a:srgbClr val="FFFFFF"/>
                </a:solidFill>
                <a:latin typeface="Arial"/>
                <a:ea typeface="Arial"/>
                <a:cs typeface="Arial"/>
                <a:sym typeface="Arial"/>
              </a:rPr>
              <a:t>Industry’s data storage and access expertise</a:t>
            </a:r>
            <a:endParaRPr sz="1400" b="0" i="0" u="none" strike="noStrike" cap="none">
              <a:solidFill>
                <a:srgbClr val="000000"/>
              </a:solidFill>
              <a:latin typeface="Arial"/>
              <a:ea typeface="Arial"/>
              <a:cs typeface="Arial"/>
              <a:sym typeface="Arial"/>
            </a:endParaRPr>
          </a:p>
          <a:p>
            <a:pPr marL="990600" marR="0" lvl="1" indent="-457200" algn="l" rtl="0">
              <a:lnSpc>
                <a:spcPct val="100000"/>
              </a:lnSpc>
              <a:spcBef>
                <a:spcPts val="0"/>
              </a:spcBef>
              <a:spcAft>
                <a:spcPts val="0"/>
              </a:spcAft>
              <a:buClr>
                <a:srgbClr val="FFFFFF"/>
              </a:buClr>
              <a:buSzPts val="2400"/>
              <a:buFont typeface="Arial"/>
              <a:buAutoNum type="arabicPeriod"/>
            </a:pPr>
            <a:r>
              <a:rPr lang="en" sz="2400" b="0" i="0" u="none" strike="noStrike" cap="none">
                <a:solidFill>
                  <a:srgbClr val="FFFFFF"/>
                </a:solidFill>
                <a:latin typeface="Arial"/>
                <a:ea typeface="Arial"/>
                <a:cs typeface="Arial"/>
                <a:sym typeface="Arial"/>
              </a:rPr>
              <a:t>Cloud's scalable and on-demand processing capability</a:t>
            </a:r>
            <a:endParaRPr sz="1400" b="0" i="0" u="none" strike="noStrike" cap="none">
              <a:solidFill>
                <a:srgbClr val="000000"/>
              </a:solidFill>
              <a:latin typeface="Arial"/>
              <a:ea typeface="Arial"/>
              <a:cs typeface="Arial"/>
              <a:sym typeface="Arial"/>
            </a:endParaRPr>
          </a:p>
          <a:p>
            <a:pPr marL="914400" marR="0" lvl="0" indent="-457200" algn="l"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nvGrpSpPr>
          <p:cNvPr id="593" name="Google Shape;593;p113"/>
          <p:cNvGrpSpPr/>
          <p:nvPr/>
        </p:nvGrpSpPr>
        <p:grpSpPr>
          <a:xfrm>
            <a:off x="5558050" y="124284"/>
            <a:ext cx="3312686" cy="1721565"/>
            <a:chOff x="5571461" y="-1"/>
            <a:chExt cx="3572400" cy="1658700"/>
          </a:xfrm>
        </p:grpSpPr>
        <p:sp>
          <p:nvSpPr>
            <p:cNvPr id="594" name="Google Shape;594;p113"/>
            <p:cNvSpPr/>
            <p:nvPr/>
          </p:nvSpPr>
          <p:spPr>
            <a:xfrm>
              <a:off x="5571461" y="-1"/>
              <a:ext cx="3572400" cy="1658700"/>
            </a:xfrm>
            <a:prstGeom prst="rect">
              <a:avLst/>
            </a:prstGeom>
            <a:solidFill>
              <a:schemeClr val="lt1"/>
            </a:solidFill>
            <a:ln w="25400" cap="flat" cmpd="sng">
              <a:solidFill>
                <a:srgbClr val="0156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595" name="Google Shape;595;p113"/>
            <p:cNvPicPr preferRelativeResize="0"/>
            <p:nvPr/>
          </p:nvPicPr>
          <p:blipFill rotWithShape="1">
            <a:blip r:embed="rId3">
              <a:alphaModFix/>
            </a:blip>
            <a:srcRect/>
            <a:stretch/>
          </p:blipFill>
          <p:spPr>
            <a:xfrm>
              <a:off x="6182424" y="166733"/>
              <a:ext cx="1326599" cy="558300"/>
            </a:xfrm>
            <a:prstGeom prst="rect">
              <a:avLst/>
            </a:prstGeom>
            <a:noFill/>
            <a:ln>
              <a:noFill/>
            </a:ln>
          </p:spPr>
        </p:pic>
        <p:pic>
          <p:nvPicPr>
            <p:cNvPr id="596" name="Google Shape;596;p113"/>
            <p:cNvPicPr preferRelativeResize="0"/>
            <p:nvPr/>
          </p:nvPicPr>
          <p:blipFill rotWithShape="1">
            <a:blip r:embed="rId4">
              <a:alphaModFix/>
            </a:blip>
            <a:srcRect/>
            <a:stretch/>
          </p:blipFill>
          <p:spPr>
            <a:xfrm>
              <a:off x="7020531" y="1046550"/>
              <a:ext cx="1163400" cy="532800"/>
            </a:xfrm>
            <a:prstGeom prst="rect">
              <a:avLst/>
            </a:prstGeom>
            <a:noFill/>
            <a:ln>
              <a:noFill/>
            </a:ln>
          </p:spPr>
        </p:pic>
        <p:pic>
          <p:nvPicPr>
            <p:cNvPr id="597" name="Google Shape;597;p113"/>
            <p:cNvPicPr preferRelativeResize="0"/>
            <p:nvPr/>
          </p:nvPicPr>
          <p:blipFill rotWithShape="1">
            <a:blip r:embed="rId5">
              <a:alphaModFix/>
            </a:blip>
            <a:srcRect/>
            <a:stretch/>
          </p:blipFill>
          <p:spPr>
            <a:xfrm>
              <a:off x="8183931" y="1119750"/>
              <a:ext cx="710700" cy="275700"/>
            </a:xfrm>
            <a:prstGeom prst="rect">
              <a:avLst/>
            </a:prstGeom>
            <a:noFill/>
            <a:ln>
              <a:noFill/>
            </a:ln>
          </p:spPr>
        </p:pic>
        <p:pic>
          <p:nvPicPr>
            <p:cNvPr id="598" name="Google Shape;598;p113" descr="C:\Users\shane.glass\Pictures\Logos\Microsoft_logo.png"/>
            <p:cNvPicPr preferRelativeResize="0"/>
            <p:nvPr/>
          </p:nvPicPr>
          <p:blipFill rotWithShape="1">
            <a:blip r:embed="rId6">
              <a:alphaModFix/>
            </a:blip>
            <a:srcRect/>
            <a:stretch/>
          </p:blipFill>
          <p:spPr>
            <a:xfrm>
              <a:off x="5646531" y="1119750"/>
              <a:ext cx="1326600" cy="274500"/>
            </a:xfrm>
            <a:prstGeom prst="rect">
              <a:avLst/>
            </a:prstGeom>
            <a:noFill/>
            <a:ln>
              <a:noFill/>
            </a:ln>
          </p:spPr>
        </p:pic>
        <p:pic>
          <p:nvPicPr>
            <p:cNvPr id="599" name="Google Shape;599;p113" descr="https://media.licdn.com/mpr/mpr/shrink_200_200/AAEAAQAAAAAAAAmBAAAAJGUxMDJkNWUzLTZhMTMtNDk2Mi1iNmFkLTNlMjE5MzFiYzE5Ng.png"/>
            <p:cNvPicPr preferRelativeResize="0"/>
            <p:nvPr/>
          </p:nvPicPr>
          <p:blipFill rotWithShape="1">
            <a:blip r:embed="rId7">
              <a:alphaModFix/>
            </a:blip>
            <a:srcRect t="26984" b="27163"/>
            <a:stretch/>
          </p:blipFill>
          <p:spPr>
            <a:xfrm>
              <a:off x="7835177" y="285749"/>
              <a:ext cx="806700" cy="358500"/>
            </a:xfrm>
            <a:prstGeom prst="rect">
              <a:avLst/>
            </a:prstGeom>
            <a:noFill/>
            <a:ln>
              <a:noFill/>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114"/>
          <p:cNvSpPr txBox="1">
            <a:spLocks noGrp="1"/>
          </p:cNvSpPr>
          <p:nvPr>
            <p:ph type="title"/>
          </p:nvPr>
        </p:nvSpPr>
        <p:spPr>
          <a:xfrm>
            <a:off x="460950" y="-2"/>
            <a:ext cx="8222100" cy="2292000"/>
          </a:xfrm>
          <a:prstGeom prst="rect">
            <a:avLst/>
          </a:prstGeom>
          <a:noFill/>
          <a:ln>
            <a:noFill/>
          </a:ln>
        </p:spPr>
        <p:txBody>
          <a:bodyPr spcFirstLastPara="1" wrap="square" lIns="91400" tIns="91400" rIns="91400" bIns="91400" anchor="ctr" anchorCtr="0">
            <a:noAutofit/>
          </a:bodyPr>
          <a:lstStyle/>
          <a:p>
            <a:pPr marL="0" marR="0" lvl="0" indent="0" algn="ctr" rtl="0">
              <a:lnSpc>
                <a:spcPct val="100000"/>
              </a:lnSpc>
              <a:spcBef>
                <a:spcPts val="0"/>
              </a:spcBef>
              <a:spcAft>
                <a:spcPts val="0"/>
              </a:spcAft>
              <a:buClr>
                <a:schemeClr val="lt1"/>
              </a:buClr>
              <a:buSzPts val="3200"/>
              <a:buFont typeface="Roboto"/>
              <a:buNone/>
            </a:pPr>
            <a:r>
              <a:rPr lang="en" sz="4800" b="0" i="0" u="none" strike="noStrike" cap="none">
                <a:solidFill>
                  <a:schemeClr val="lt1"/>
                </a:solidFill>
                <a:latin typeface="Roboto"/>
                <a:ea typeface="Roboto"/>
                <a:cs typeface="Roboto"/>
                <a:sym typeface="Roboto"/>
              </a:rPr>
              <a:t>NOAA Big Data Project</a:t>
            </a:r>
            <a:endParaRPr sz="4000" b="0" i="0" u="none" strike="noStrike" cap="none">
              <a:solidFill>
                <a:schemeClr val="lt1"/>
              </a:solidFill>
              <a:latin typeface="Roboto"/>
              <a:ea typeface="Roboto"/>
              <a:cs typeface="Roboto"/>
              <a:sym typeface="Roboto"/>
            </a:endParaRPr>
          </a:p>
        </p:txBody>
      </p:sp>
      <p:grpSp>
        <p:nvGrpSpPr>
          <p:cNvPr id="605" name="Google Shape;605;p114"/>
          <p:cNvGrpSpPr/>
          <p:nvPr/>
        </p:nvGrpSpPr>
        <p:grpSpPr>
          <a:xfrm>
            <a:off x="68850" y="2292063"/>
            <a:ext cx="9006300" cy="4565926"/>
            <a:chOff x="68850" y="2284938"/>
            <a:chExt cx="9006300" cy="4565926"/>
          </a:xfrm>
        </p:grpSpPr>
        <p:pic>
          <p:nvPicPr>
            <p:cNvPr id="606" name="Google Shape;606;p114" descr="BDPScheme.png"/>
            <p:cNvPicPr preferRelativeResize="0"/>
            <p:nvPr/>
          </p:nvPicPr>
          <p:blipFill rotWithShape="1">
            <a:blip r:embed="rId3">
              <a:alphaModFix/>
            </a:blip>
            <a:srcRect b="1968"/>
            <a:stretch/>
          </p:blipFill>
          <p:spPr>
            <a:xfrm>
              <a:off x="68850" y="2284938"/>
              <a:ext cx="9006300" cy="4565926"/>
            </a:xfrm>
            <a:prstGeom prst="rect">
              <a:avLst/>
            </a:prstGeom>
            <a:noFill/>
            <a:ln>
              <a:noFill/>
            </a:ln>
          </p:spPr>
        </p:pic>
        <p:grpSp>
          <p:nvGrpSpPr>
            <p:cNvPr id="607" name="Google Shape;607;p114"/>
            <p:cNvGrpSpPr/>
            <p:nvPr/>
          </p:nvGrpSpPr>
          <p:grpSpPr>
            <a:xfrm>
              <a:off x="2402475" y="2484200"/>
              <a:ext cx="6423228" cy="4037106"/>
              <a:chOff x="2384767" y="2403322"/>
              <a:chExt cx="6475681" cy="4093183"/>
            </a:xfrm>
          </p:grpSpPr>
          <p:sp>
            <p:nvSpPr>
              <p:cNvPr id="608" name="Google Shape;608;p114"/>
              <p:cNvSpPr txBox="1"/>
              <p:nvPr/>
            </p:nvSpPr>
            <p:spPr>
              <a:xfrm>
                <a:off x="2384767" y="2403322"/>
                <a:ext cx="2742000" cy="921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One-way transfer out of federal systems. Only a </a:t>
                </a:r>
                <a:r>
                  <a:rPr lang="en" sz="1400" b="1" i="0" u="none" strike="noStrike" cap="none">
                    <a:solidFill>
                      <a:srgbClr val="000000"/>
                    </a:solidFill>
                    <a:latin typeface="Arial"/>
                    <a:ea typeface="Arial"/>
                    <a:cs typeface="Arial"/>
                    <a:sym typeface="Arial"/>
                  </a:rPr>
                  <a:t>trusted user </a:t>
                </a:r>
                <a:r>
                  <a:rPr lang="en" sz="1400" b="0" i="0" u="none" strike="noStrike" cap="none">
                    <a:solidFill>
                      <a:srgbClr val="000000"/>
                    </a:solidFill>
                    <a:latin typeface="Arial"/>
                    <a:ea typeface="Arial"/>
                    <a:cs typeface="Arial"/>
                    <a:sym typeface="Arial"/>
                  </a:rPr>
                  <a:t>inside security boundary</a:t>
                </a:r>
                <a:endParaRPr sz="1400" b="0" i="0" u="none" strike="noStrike" cap="none">
                  <a:solidFill>
                    <a:srgbClr val="000000"/>
                  </a:solidFill>
                  <a:latin typeface="Arial"/>
                  <a:ea typeface="Arial"/>
                  <a:cs typeface="Arial"/>
                  <a:sym typeface="Arial"/>
                </a:endParaRPr>
              </a:p>
            </p:txBody>
          </p:sp>
          <p:sp>
            <p:nvSpPr>
              <p:cNvPr id="609" name="Google Shape;609;p114"/>
              <p:cNvSpPr txBox="1"/>
              <p:nvPr/>
            </p:nvSpPr>
            <p:spPr>
              <a:xfrm>
                <a:off x="5921948" y="5529005"/>
                <a:ext cx="2938500" cy="96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Distributing a single copy of data can support all users. </a:t>
                </a:r>
                <a:endParaRPr sz="1400" b="0" i="0" u="none" strike="noStrike" cap="none">
                  <a:solidFill>
                    <a:srgbClr val="000000"/>
                  </a:solidFill>
                  <a:latin typeface="Arial"/>
                  <a:ea typeface="Arial"/>
                  <a:cs typeface="Arial"/>
                  <a:sym typeface="Arial"/>
                </a:endParaRPr>
              </a:p>
            </p:txBody>
          </p:sp>
        </p:grpSp>
      </p:grpSp>
      <p:sp>
        <p:nvSpPr>
          <p:cNvPr id="610" name="Google Shape;610;p114"/>
          <p:cNvSpPr/>
          <p:nvPr/>
        </p:nvSpPr>
        <p:spPr>
          <a:xfrm>
            <a:off x="292800" y="1754104"/>
            <a:ext cx="8558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4"/>
              </a:buClr>
              <a:buSzPts val="2400"/>
              <a:buFont typeface="Arial"/>
              <a:buNone/>
            </a:pPr>
            <a:r>
              <a:rPr lang="en" sz="2400" b="0" i="0" u="none" strike="noStrike" cap="none">
                <a:solidFill>
                  <a:schemeClr val="accent4"/>
                </a:solidFill>
                <a:latin typeface="Arial"/>
                <a:ea typeface="Arial"/>
                <a:cs typeface="Arial"/>
                <a:sym typeface="Arial"/>
              </a:rPr>
              <a:t>Single Copy Services Many  -- Use Data in Place</a:t>
            </a:r>
            <a:endParaRPr sz="1400" b="0" i="0" u="none" strike="noStrike" cap="none">
              <a:solidFill>
                <a:srgbClr val="000000"/>
              </a:solidFill>
              <a:latin typeface="Arial"/>
              <a:ea typeface="Arial"/>
              <a:cs typeface="Arial"/>
              <a:sym typeface="Arial"/>
            </a:endParaRPr>
          </a:p>
        </p:txBody>
      </p:sp>
      <p:sp>
        <p:nvSpPr>
          <p:cNvPr id="611" name="Google Shape;611;p114"/>
          <p:cNvSpPr txBox="1">
            <a:spLocks noGrp="1"/>
          </p:cNvSpPr>
          <p:nvPr>
            <p:ph type="sldNum" idx="12"/>
          </p:nvPr>
        </p:nvSpPr>
        <p:spPr>
          <a:xfrm>
            <a:off x="8523541" y="6260831"/>
            <a:ext cx="548700" cy="52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pic>
        <p:nvPicPr>
          <p:cNvPr id="612" name="Google Shape;612;p114"/>
          <p:cNvPicPr preferRelativeResize="0"/>
          <p:nvPr/>
        </p:nvPicPr>
        <p:blipFill rotWithShape="1">
          <a:blip r:embed="rId4">
            <a:alphaModFix/>
          </a:blip>
          <a:srcRect/>
          <a:stretch/>
        </p:blipFill>
        <p:spPr>
          <a:xfrm>
            <a:off x="3988573" y="5057375"/>
            <a:ext cx="735300" cy="7322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1566</Words>
  <Application>Microsoft Office PowerPoint</Application>
  <PresentationFormat>On-screen Show (4:3)</PresentationFormat>
  <Paragraphs>233</Paragraphs>
  <Slides>29</Slides>
  <Notes>29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29</vt:i4>
      </vt:variant>
    </vt:vector>
  </HeadingPairs>
  <TitlesOfParts>
    <vt:vector size="43" baseType="lpstr">
      <vt:lpstr>Roboto</vt:lpstr>
      <vt:lpstr>Calibri</vt:lpstr>
      <vt:lpstr>Noto Sans Symbols</vt:lpstr>
      <vt:lpstr>Cambria</vt:lpstr>
      <vt:lpstr>Gill Sans</vt:lpstr>
      <vt:lpstr>Helvetica Neue</vt:lpstr>
      <vt:lpstr>Arial</vt:lpstr>
      <vt:lpstr>Arial Narrow</vt:lpstr>
      <vt:lpstr>Material</vt:lpstr>
      <vt:lpstr>Material</vt:lpstr>
      <vt:lpstr>Material</vt:lpstr>
      <vt:lpstr>Material</vt:lpstr>
      <vt:lpstr>Material</vt:lpstr>
      <vt:lpstr>3. Content Slide - no icon</vt:lpstr>
      <vt:lpstr>PowerPoint Presentation</vt:lpstr>
      <vt:lpstr>Recent US Federal Data activity</vt:lpstr>
      <vt:lpstr>Some US FEBPA Data Requirements</vt:lpstr>
      <vt:lpstr>US Geospatial Data Act</vt:lpstr>
      <vt:lpstr>US Federal Data Strategy Development</vt:lpstr>
      <vt:lpstr>Federal Data Strategy Annual Action Plans</vt:lpstr>
      <vt:lpstr>US Executive Order on AI</vt:lpstr>
      <vt:lpstr>PowerPoint Presentation</vt:lpstr>
      <vt:lpstr>NOAA Big Data Project</vt:lpstr>
      <vt:lpstr>The Limiting Factor for Use of the Data </vt:lpstr>
      <vt:lpstr>Big Data Project  Collaborators’ Data Offerings</vt:lpstr>
      <vt:lpstr>BDP and  GOES-16, 17</vt:lpstr>
      <vt:lpstr>GOES 16 Data Statistics [AWS] (courtesy of CICS-NC)</vt:lpstr>
      <vt:lpstr>GOES 16 Data Statistics [AWS] (courtesy of CICS-NC)</vt:lpstr>
      <vt:lpstr>GOES 16 Data Statistics [AWS] (courtesy of CICS-NC)</vt:lpstr>
      <vt:lpstr>AWS and  Weather Radar</vt:lpstr>
      <vt:lpstr>Climate Data in Google BigQuery</vt:lpstr>
      <vt:lpstr>OCC’s Environmental Data Commons</vt:lpstr>
      <vt:lpstr>PowerPoint Presentation</vt:lpstr>
      <vt:lpstr>Google Dataset Search</vt:lpstr>
      <vt:lpstr>Google Dataset Search</vt:lpstr>
      <vt:lpstr>BDP Data Broker Study:  Format Conversions</vt:lpstr>
      <vt:lpstr>BDP Dataset Maintenance </vt:lpstr>
      <vt:lpstr>Big Data Project  Interim Results</vt:lpstr>
      <vt:lpstr>NOAA is seeking a Sustainable Partnership</vt:lpstr>
      <vt:lpstr>Questions?</vt:lpstr>
      <vt:lpstr>FEBPA Summary</vt:lpstr>
      <vt:lpstr>Value Driven Ecosystem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Kennerley</dc:creator>
  <cp:lastModifiedBy>Anne Kennerley</cp:lastModifiedBy>
  <cp:revision>1</cp:revision>
  <dcterms:modified xsi:type="dcterms:W3CDTF">2019-04-29T14:10:24Z</dcterms:modified>
</cp:coreProperties>
</file>