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62" r:id="rId2"/>
    <p:sldId id="266" r:id="rId3"/>
    <p:sldId id="462" r:id="rId4"/>
    <p:sldId id="265" r:id="rId5"/>
    <p:sldId id="4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799">
          <p15:clr>
            <a:srgbClr val="A4A3A4"/>
          </p15:clr>
        </p15:guide>
        <p15:guide id="3" pos="2880">
          <p15:clr>
            <a:srgbClr val="A4A3A4"/>
          </p15:clr>
        </p15:guide>
        <p15:guide id="4" pos="5556">
          <p15:clr>
            <a:srgbClr val="A4A3A4"/>
          </p15:clr>
        </p15:guide>
        <p15:guide id="5" pos="22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65933" autoAdjust="0"/>
  </p:normalViewPr>
  <p:slideViewPr>
    <p:cSldViewPr showGuides="1">
      <p:cViewPr varScale="1">
        <p:scale>
          <a:sx n="42" d="100"/>
          <a:sy n="42" d="100"/>
        </p:scale>
        <p:origin x="858" y="42"/>
      </p:cViewPr>
      <p:guideLst>
        <p:guide orient="horz" pos="2160"/>
        <p:guide orient="horz" pos="799"/>
        <p:guide pos="2880"/>
        <p:guide pos="5556"/>
        <p:guide pos="226"/>
      </p:guideLst>
    </p:cSldViewPr>
  </p:slideViewPr>
  <p:outlineViewPr>
    <p:cViewPr>
      <p:scale>
        <a:sx n="33" d="100"/>
        <a:sy n="33" d="100"/>
      </p:scale>
      <p:origin x="0" y="58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8"/>
    </p:cViewPr>
  </p:sorterViewPr>
  <p:notesViewPr>
    <p:cSldViewPr showGuides="1">
      <p:cViewPr varScale="1">
        <p:scale>
          <a:sx n="54" d="100"/>
          <a:sy n="54" d="100"/>
        </p:scale>
        <p:origin x="-2844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 Woodcock" userId="0ab3be80ed1e9d36" providerId="LiveId" clId="{05397322-DF5A-416C-804C-90CA68F4803B}"/>
    <pc:docChg chg="undo custSel addSld delSld modSld">
      <pc:chgData name="Rob Woodcock" userId="0ab3be80ed1e9d36" providerId="LiveId" clId="{05397322-DF5A-416C-804C-90CA68F4803B}" dt="2018-10-24T12:50:53.847" v="1033" actId="20577"/>
      <pc:docMkLst>
        <pc:docMk/>
      </pc:docMkLst>
      <pc:sldChg chg="del">
        <pc:chgData name="Rob Woodcock" userId="0ab3be80ed1e9d36" providerId="LiveId" clId="{05397322-DF5A-416C-804C-90CA68F4803B}" dt="2018-10-24T04:03:31.032" v="1" actId="2696"/>
        <pc:sldMkLst>
          <pc:docMk/>
          <pc:sldMk cId="4210305363" sldId="260"/>
        </pc:sldMkLst>
      </pc:sldChg>
      <pc:sldChg chg="del">
        <pc:chgData name="Rob Woodcock" userId="0ab3be80ed1e9d36" providerId="LiveId" clId="{05397322-DF5A-416C-804C-90CA68F4803B}" dt="2018-10-24T04:03:31.061" v="2" actId="2696"/>
        <pc:sldMkLst>
          <pc:docMk/>
          <pc:sldMk cId="329762525" sldId="261"/>
        </pc:sldMkLst>
      </pc:sldChg>
      <pc:sldChg chg="delSp modSp">
        <pc:chgData name="Rob Woodcock" userId="0ab3be80ed1e9d36" providerId="LiveId" clId="{05397322-DF5A-416C-804C-90CA68F4803B}" dt="2018-10-24T12:24:56.020" v="223" actId="1036"/>
        <pc:sldMkLst>
          <pc:docMk/>
          <pc:sldMk cId="1083728734" sldId="262"/>
        </pc:sldMkLst>
        <pc:spChg chg="mod">
          <ac:chgData name="Rob Woodcock" userId="0ab3be80ed1e9d36" providerId="LiveId" clId="{05397322-DF5A-416C-804C-90CA68F4803B}" dt="2018-10-24T12:14:09.553" v="82" actId="20577"/>
          <ac:spMkLst>
            <pc:docMk/>
            <pc:sldMk cId="1083728734" sldId="262"/>
            <ac:spMk id="4" creationId="{00000000-0000-0000-0000-000000000000}"/>
          </ac:spMkLst>
        </pc:spChg>
        <pc:spChg chg="mod">
          <ac:chgData name="Rob Woodcock" userId="0ab3be80ed1e9d36" providerId="LiveId" clId="{05397322-DF5A-416C-804C-90CA68F4803B}" dt="2018-10-24T12:14:17.564" v="92" actId="20577"/>
          <ac:spMkLst>
            <pc:docMk/>
            <pc:sldMk cId="1083728734" sldId="262"/>
            <ac:spMk id="5" creationId="{00000000-0000-0000-0000-000000000000}"/>
          </ac:spMkLst>
        </pc:spChg>
        <pc:spChg chg="del">
          <ac:chgData name="Rob Woodcock" userId="0ab3be80ed1e9d36" providerId="LiveId" clId="{05397322-DF5A-416C-804C-90CA68F4803B}" dt="2018-10-24T12:23:58.840" v="214" actId="478"/>
          <ac:spMkLst>
            <pc:docMk/>
            <pc:sldMk cId="1083728734" sldId="262"/>
            <ac:spMk id="9" creationId="{00000000-0000-0000-0000-000000000000}"/>
          </ac:spMkLst>
        </pc:spChg>
        <pc:spChg chg="mod">
          <ac:chgData name="Rob Woodcock" userId="0ab3be80ed1e9d36" providerId="LiveId" clId="{05397322-DF5A-416C-804C-90CA68F4803B}" dt="2018-10-24T12:14:03.397" v="53" actId="20577"/>
          <ac:spMkLst>
            <pc:docMk/>
            <pc:sldMk cId="1083728734" sldId="262"/>
            <ac:spMk id="13" creationId="{00000000-0000-0000-0000-000000000000}"/>
          </ac:spMkLst>
        </pc:spChg>
        <pc:spChg chg="mod">
          <ac:chgData name="Rob Woodcock" userId="0ab3be80ed1e9d36" providerId="LiveId" clId="{05397322-DF5A-416C-804C-90CA68F4803B}" dt="2018-10-24T12:24:56.020" v="223" actId="1036"/>
          <ac:spMkLst>
            <pc:docMk/>
            <pc:sldMk cId="1083728734" sldId="262"/>
            <ac:spMk id="16" creationId="{00000000-0000-0000-0000-000000000000}"/>
          </ac:spMkLst>
        </pc:spChg>
        <pc:spChg chg="mod">
          <ac:chgData name="Rob Woodcock" userId="0ab3be80ed1e9d36" providerId="LiveId" clId="{05397322-DF5A-416C-804C-90CA68F4803B}" dt="2018-10-24T12:24:56.020" v="223" actId="1036"/>
          <ac:spMkLst>
            <pc:docMk/>
            <pc:sldMk cId="1083728734" sldId="262"/>
            <ac:spMk id="17" creationId="{00000000-0000-0000-0000-000000000000}"/>
          </ac:spMkLst>
        </pc:spChg>
        <pc:picChg chg="mod">
          <ac:chgData name="Rob Woodcock" userId="0ab3be80ed1e9d36" providerId="LiveId" clId="{05397322-DF5A-416C-804C-90CA68F4803B}" dt="2018-10-24T12:24:46.508" v="220" actId="14100"/>
          <ac:picMkLst>
            <pc:docMk/>
            <pc:sldMk cId="1083728734" sldId="262"/>
            <ac:picMk id="11" creationId="{00000000-0000-0000-0000-000000000000}"/>
          </ac:picMkLst>
        </pc:picChg>
      </pc:sldChg>
      <pc:sldChg chg="del">
        <pc:chgData name="Rob Woodcock" userId="0ab3be80ed1e9d36" providerId="LiveId" clId="{05397322-DF5A-416C-804C-90CA68F4803B}" dt="2018-10-24T04:03:31.003" v="0" actId="2696"/>
        <pc:sldMkLst>
          <pc:docMk/>
          <pc:sldMk cId="688893239" sldId="263"/>
        </pc:sldMkLst>
      </pc:sldChg>
      <pc:sldChg chg="del">
        <pc:chgData name="Rob Woodcock" userId="0ab3be80ed1e9d36" providerId="LiveId" clId="{05397322-DF5A-416C-804C-90CA68F4803B}" dt="2018-10-24T04:04:03.190" v="24" actId="2696"/>
        <pc:sldMkLst>
          <pc:docMk/>
          <pc:sldMk cId="788037682" sldId="264"/>
        </pc:sldMkLst>
      </pc:sldChg>
      <pc:sldChg chg="del">
        <pc:chgData name="Rob Woodcock" userId="0ab3be80ed1e9d36" providerId="LiveId" clId="{05397322-DF5A-416C-804C-90CA68F4803B}" dt="2018-10-24T04:03:53.322" v="4" actId="2696"/>
        <pc:sldMkLst>
          <pc:docMk/>
          <pc:sldMk cId="829718990" sldId="265"/>
        </pc:sldMkLst>
      </pc:sldChg>
      <pc:sldChg chg="addSp delSp modSp add">
        <pc:chgData name="Rob Woodcock" userId="0ab3be80ed1e9d36" providerId="LiveId" clId="{05397322-DF5A-416C-804C-90CA68F4803B}" dt="2018-10-24T12:41:51.808" v="787" actId="1076"/>
        <pc:sldMkLst>
          <pc:docMk/>
          <pc:sldMk cId="1838348803" sldId="265"/>
        </pc:sldMkLst>
        <pc:spChg chg="mod">
          <ac:chgData name="Rob Woodcock" userId="0ab3be80ed1e9d36" providerId="LiveId" clId="{05397322-DF5A-416C-804C-90CA68F4803B}" dt="2018-10-24T12:17:03.069" v="175" actId="20577"/>
          <ac:spMkLst>
            <pc:docMk/>
            <pc:sldMk cId="1838348803" sldId="265"/>
            <ac:spMk id="2" creationId="{7A0D02CC-361A-405F-A51E-5AB3C7E75B69}"/>
          </ac:spMkLst>
        </pc:spChg>
        <pc:spChg chg="mod">
          <ac:chgData name="Rob Woodcock" userId="0ab3be80ed1e9d36" providerId="LiveId" clId="{05397322-DF5A-416C-804C-90CA68F4803B}" dt="2018-10-24T12:21:06.562" v="210" actId="1076"/>
          <ac:spMkLst>
            <pc:docMk/>
            <pc:sldMk cId="1838348803" sldId="265"/>
            <ac:spMk id="3" creationId="{9581ED40-EFA0-497C-8BA9-F437CF360F47}"/>
          </ac:spMkLst>
        </pc:spChg>
        <pc:spChg chg="del">
          <ac:chgData name="Rob Woodcock" userId="0ab3be80ed1e9d36" providerId="LiveId" clId="{05397322-DF5A-416C-804C-90CA68F4803B}" dt="2018-10-24T12:21:10.264" v="211" actId="478"/>
          <ac:spMkLst>
            <pc:docMk/>
            <pc:sldMk cId="1838348803" sldId="265"/>
            <ac:spMk id="4" creationId="{BDDED89F-761D-4110-8B0F-3EFE33746E3B}"/>
          </ac:spMkLst>
        </pc:spChg>
        <pc:picChg chg="add del ord">
          <ac:chgData name="Rob Woodcock" userId="0ab3be80ed1e9d36" providerId="LiveId" clId="{05397322-DF5A-416C-804C-90CA68F4803B}" dt="2018-10-24T12:22:36.732" v="212" actId="478"/>
          <ac:picMkLst>
            <pc:docMk/>
            <pc:sldMk cId="1838348803" sldId="265"/>
            <ac:picMk id="6" creationId="{3EA65111-D46A-4E4E-9CEF-9CD20EA722CE}"/>
          </ac:picMkLst>
        </pc:picChg>
        <pc:picChg chg="add del">
          <ac:chgData name="Rob Woodcock" userId="0ab3be80ed1e9d36" providerId="LiveId" clId="{05397322-DF5A-416C-804C-90CA68F4803B}" dt="2018-10-24T12:25:07.068" v="224" actId="478"/>
          <ac:picMkLst>
            <pc:docMk/>
            <pc:sldMk cId="1838348803" sldId="265"/>
            <ac:picMk id="7" creationId="{5B38EC19-3634-4B1B-B9E3-09D186EB895C}"/>
          </ac:picMkLst>
        </pc:picChg>
        <pc:picChg chg="add">
          <ac:chgData name="Rob Woodcock" userId="0ab3be80ed1e9d36" providerId="LiveId" clId="{05397322-DF5A-416C-804C-90CA68F4803B}" dt="2018-10-24T12:28:21.648" v="225"/>
          <ac:picMkLst>
            <pc:docMk/>
            <pc:sldMk cId="1838348803" sldId="265"/>
            <ac:picMk id="8" creationId="{CD3CDEAC-63C2-4ED0-B87B-F113A7545E2E}"/>
          </ac:picMkLst>
        </pc:picChg>
        <pc:picChg chg="add mod">
          <ac:chgData name="Rob Woodcock" userId="0ab3be80ed1e9d36" providerId="LiveId" clId="{05397322-DF5A-416C-804C-90CA68F4803B}" dt="2018-10-24T12:41:51.808" v="787" actId="1076"/>
          <ac:picMkLst>
            <pc:docMk/>
            <pc:sldMk cId="1838348803" sldId="265"/>
            <ac:picMk id="1026" creationId="{089A9203-D8E0-4753-ADEB-EB27923F483F}"/>
          </ac:picMkLst>
        </pc:picChg>
      </pc:sldChg>
      <pc:sldChg chg="addSp delSp modSp add">
        <pc:chgData name="Rob Woodcock" userId="0ab3be80ed1e9d36" providerId="LiveId" clId="{05397322-DF5A-416C-804C-90CA68F4803B}" dt="2018-10-24T12:30:11.748" v="269"/>
        <pc:sldMkLst>
          <pc:docMk/>
          <pc:sldMk cId="643459333" sldId="266"/>
        </pc:sldMkLst>
        <pc:spChg chg="del">
          <ac:chgData name="Rob Woodcock" userId="0ab3be80ed1e9d36" providerId="LiveId" clId="{05397322-DF5A-416C-804C-90CA68F4803B}" dt="2018-10-24T12:29:39.574" v="227"/>
          <ac:spMkLst>
            <pc:docMk/>
            <pc:sldMk cId="643459333" sldId="266"/>
            <ac:spMk id="2" creationId="{4CF76CA8-0CB5-40FD-A158-F076E6472BDF}"/>
          </ac:spMkLst>
        </pc:spChg>
        <pc:spChg chg="del">
          <ac:chgData name="Rob Woodcock" userId="0ab3be80ed1e9d36" providerId="LiveId" clId="{05397322-DF5A-416C-804C-90CA68F4803B}" dt="2018-10-24T12:29:39.574" v="227"/>
          <ac:spMkLst>
            <pc:docMk/>
            <pc:sldMk cId="643459333" sldId="266"/>
            <ac:spMk id="3" creationId="{707F03EE-5BA3-49C1-97FA-71234B0EAABD}"/>
          </ac:spMkLst>
        </pc:spChg>
        <pc:spChg chg="del">
          <ac:chgData name="Rob Woodcock" userId="0ab3be80ed1e9d36" providerId="LiveId" clId="{05397322-DF5A-416C-804C-90CA68F4803B}" dt="2018-10-24T12:29:39.574" v="227"/>
          <ac:spMkLst>
            <pc:docMk/>
            <pc:sldMk cId="643459333" sldId="266"/>
            <ac:spMk id="4" creationId="{9BD726E9-369E-453E-A11E-82DA8A547C73}"/>
          </ac:spMkLst>
        </pc:spChg>
        <pc:spChg chg="add mod">
          <ac:chgData name="Rob Woodcock" userId="0ab3be80ed1e9d36" providerId="LiveId" clId="{05397322-DF5A-416C-804C-90CA68F4803B}" dt="2018-10-24T12:29:56.835" v="268" actId="20577"/>
          <ac:spMkLst>
            <pc:docMk/>
            <pc:sldMk cId="643459333" sldId="266"/>
            <ac:spMk id="5" creationId="{1452F9F7-C404-4D55-AC79-DB4DD58A9FDD}"/>
          </ac:spMkLst>
        </pc:spChg>
        <pc:picChg chg="add">
          <ac:chgData name="Rob Woodcock" userId="0ab3be80ed1e9d36" providerId="LiveId" clId="{05397322-DF5A-416C-804C-90CA68F4803B}" dt="2018-10-24T12:30:11.748" v="269"/>
          <ac:picMkLst>
            <pc:docMk/>
            <pc:sldMk cId="643459333" sldId="266"/>
            <ac:picMk id="6" creationId="{C3A552B9-96CF-4935-B582-8F22335B351A}"/>
          </ac:picMkLst>
        </pc:picChg>
      </pc:sldChg>
      <pc:sldChg chg="del">
        <pc:chgData name="Rob Woodcock" userId="0ab3be80ed1e9d36" providerId="LiveId" clId="{05397322-DF5A-416C-804C-90CA68F4803B}" dt="2018-10-24T04:03:53.373" v="5" actId="2696"/>
        <pc:sldMkLst>
          <pc:docMk/>
          <pc:sldMk cId="3352992502" sldId="266"/>
        </pc:sldMkLst>
      </pc:sldChg>
      <pc:sldChg chg="del">
        <pc:chgData name="Rob Woodcock" userId="0ab3be80ed1e9d36" providerId="LiveId" clId="{05397322-DF5A-416C-804C-90CA68F4803B}" dt="2018-10-24T04:03:53.389" v="6" actId="2696"/>
        <pc:sldMkLst>
          <pc:docMk/>
          <pc:sldMk cId="1914909783" sldId="267"/>
        </pc:sldMkLst>
      </pc:sldChg>
      <pc:sldChg chg="del">
        <pc:chgData name="Rob Woodcock" userId="0ab3be80ed1e9d36" providerId="LiveId" clId="{05397322-DF5A-416C-804C-90CA68F4803B}" dt="2018-10-24T04:03:53.423" v="7" actId="2696"/>
        <pc:sldMkLst>
          <pc:docMk/>
          <pc:sldMk cId="3669588233" sldId="268"/>
        </pc:sldMkLst>
      </pc:sldChg>
      <pc:sldChg chg="del">
        <pc:chgData name="Rob Woodcock" userId="0ab3be80ed1e9d36" providerId="LiveId" clId="{05397322-DF5A-416C-804C-90CA68F4803B}" dt="2018-10-24T04:03:53.457" v="8" actId="2696"/>
        <pc:sldMkLst>
          <pc:docMk/>
          <pc:sldMk cId="1038305448" sldId="269"/>
        </pc:sldMkLst>
      </pc:sldChg>
      <pc:sldChg chg="del">
        <pc:chgData name="Rob Woodcock" userId="0ab3be80ed1e9d36" providerId="LiveId" clId="{05397322-DF5A-416C-804C-90CA68F4803B}" dt="2018-10-24T04:03:53.482" v="9" actId="2696"/>
        <pc:sldMkLst>
          <pc:docMk/>
          <pc:sldMk cId="2268155353" sldId="270"/>
        </pc:sldMkLst>
      </pc:sldChg>
      <pc:sldChg chg="del">
        <pc:chgData name="Rob Woodcock" userId="0ab3be80ed1e9d36" providerId="LiveId" clId="{05397322-DF5A-416C-804C-90CA68F4803B}" dt="2018-10-24T04:03:54.139" v="10" actId="2696"/>
        <pc:sldMkLst>
          <pc:docMk/>
          <pc:sldMk cId="3666340120" sldId="271"/>
        </pc:sldMkLst>
      </pc:sldChg>
      <pc:sldChg chg="del">
        <pc:chgData name="Rob Woodcock" userId="0ab3be80ed1e9d36" providerId="LiveId" clId="{05397322-DF5A-416C-804C-90CA68F4803B}" dt="2018-10-24T04:03:54.171" v="11" actId="2696"/>
        <pc:sldMkLst>
          <pc:docMk/>
          <pc:sldMk cId="417937528" sldId="272"/>
        </pc:sldMkLst>
      </pc:sldChg>
      <pc:sldChg chg="del">
        <pc:chgData name="Rob Woodcock" userId="0ab3be80ed1e9d36" providerId="LiveId" clId="{05397322-DF5A-416C-804C-90CA68F4803B}" dt="2018-10-24T04:03:54.433" v="22" actId="2696"/>
        <pc:sldMkLst>
          <pc:docMk/>
          <pc:sldMk cId="2098149979" sldId="273"/>
        </pc:sldMkLst>
      </pc:sldChg>
      <pc:sldChg chg="del">
        <pc:chgData name="Rob Woodcock" userId="0ab3be80ed1e9d36" providerId="LiveId" clId="{05397322-DF5A-416C-804C-90CA68F4803B}" dt="2018-10-24T04:03:54.199" v="12" actId="2696"/>
        <pc:sldMkLst>
          <pc:docMk/>
          <pc:sldMk cId="2088252839" sldId="275"/>
        </pc:sldMkLst>
      </pc:sldChg>
      <pc:sldChg chg="del">
        <pc:chgData name="Rob Woodcock" userId="0ab3be80ed1e9d36" providerId="LiveId" clId="{05397322-DF5A-416C-804C-90CA68F4803B}" dt="2018-10-24T04:03:34.480" v="3" actId="2696"/>
        <pc:sldMkLst>
          <pc:docMk/>
          <pc:sldMk cId="329762525" sldId="276"/>
        </pc:sldMkLst>
      </pc:sldChg>
      <pc:sldChg chg="del">
        <pc:chgData name="Rob Woodcock" userId="0ab3be80ed1e9d36" providerId="LiveId" clId="{05397322-DF5A-416C-804C-90CA68F4803B}" dt="2018-10-24T04:03:54.229" v="13" actId="2696"/>
        <pc:sldMkLst>
          <pc:docMk/>
          <pc:sldMk cId="3661707666" sldId="277"/>
        </pc:sldMkLst>
      </pc:sldChg>
      <pc:sldChg chg="del">
        <pc:chgData name="Rob Woodcock" userId="0ab3be80ed1e9d36" providerId="LiveId" clId="{05397322-DF5A-416C-804C-90CA68F4803B}" dt="2018-10-24T04:03:54.251" v="14" actId="2696"/>
        <pc:sldMkLst>
          <pc:docMk/>
          <pc:sldMk cId="1881691847" sldId="278"/>
        </pc:sldMkLst>
      </pc:sldChg>
      <pc:sldChg chg="del">
        <pc:chgData name="Rob Woodcock" userId="0ab3be80ed1e9d36" providerId="LiveId" clId="{05397322-DF5A-416C-804C-90CA68F4803B}" dt="2018-10-24T04:03:54.275" v="15" actId="2696"/>
        <pc:sldMkLst>
          <pc:docMk/>
          <pc:sldMk cId="3934335121" sldId="280"/>
        </pc:sldMkLst>
      </pc:sldChg>
      <pc:sldChg chg="del">
        <pc:chgData name="Rob Woodcock" userId="0ab3be80ed1e9d36" providerId="LiveId" clId="{05397322-DF5A-416C-804C-90CA68F4803B}" dt="2018-10-24T04:03:54.303" v="16" actId="2696"/>
        <pc:sldMkLst>
          <pc:docMk/>
          <pc:sldMk cId="3460641304" sldId="281"/>
        </pc:sldMkLst>
      </pc:sldChg>
      <pc:sldChg chg="del">
        <pc:chgData name="Rob Woodcock" userId="0ab3be80ed1e9d36" providerId="LiveId" clId="{05397322-DF5A-416C-804C-90CA68F4803B}" dt="2018-10-24T04:03:54.327" v="17" actId="2696"/>
        <pc:sldMkLst>
          <pc:docMk/>
          <pc:sldMk cId="1952748382" sldId="282"/>
        </pc:sldMkLst>
      </pc:sldChg>
      <pc:sldChg chg="del">
        <pc:chgData name="Rob Woodcock" userId="0ab3be80ed1e9d36" providerId="LiveId" clId="{05397322-DF5A-416C-804C-90CA68F4803B}" dt="2018-10-24T04:03:54.348" v="18" actId="2696"/>
        <pc:sldMkLst>
          <pc:docMk/>
          <pc:sldMk cId="2210189871" sldId="283"/>
        </pc:sldMkLst>
      </pc:sldChg>
      <pc:sldChg chg="del">
        <pc:chgData name="Rob Woodcock" userId="0ab3be80ed1e9d36" providerId="LiveId" clId="{05397322-DF5A-416C-804C-90CA68F4803B}" dt="2018-10-24T04:03:54.368" v="19" actId="2696"/>
        <pc:sldMkLst>
          <pc:docMk/>
          <pc:sldMk cId="2505914411" sldId="284"/>
        </pc:sldMkLst>
      </pc:sldChg>
      <pc:sldChg chg="del">
        <pc:chgData name="Rob Woodcock" userId="0ab3be80ed1e9d36" providerId="LiveId" clId="{05397322-DF5A-416C-804C-90CA68F4803B}" dt="2018-10-24T04:03:54.386" v="20" actId="2696"/>
        <pc:sldMkLst>
          <pc:docMk/>
          <pc:sldMk cId="4084053226" sldId="285"/>
        </pc:sldMkLst>
      </pc:sldChg>
      <pc:sldChg chg="del">
        <pc:chgData name="Rob Woodcock" userId="0ab3be80ed1e9d36" providerId="LiveId" clId="{05397322-DF5A-416C-804C-90CA68F4803B}" dt="2018-10-24T04:03:54.411" v="21" actId="2696"/>
        <pc:sldMkLst>
          <pc:docMk/>
          <pc:sldMk cId="689456521" sldId="286"/>
        </pc:sldMkLst>
      </pc:sldChg>
      <pc:sldChg chg="add">
        <pc:chgData name="Rob Woodcock" userId="0ab3be80ed1e9d36" providerId="LiveId" clId="{05397322-DF5A-416C-804C-90CA68F4803B}" dt="2018-10-24T12:33:11.703" v="270"/>
        <pc:sldMkLst>
          <pc:docMk/>
          <pc:sldMk cId="1797013087" sldId="462"/>
        </pc:sldMkLst>
      </pc:sldChg>
      <pc:sldChg chg="addSp delSp modSp add">
        <pc:chgData name="Rob Woodcock" userId="0ab3be80ed1e9d36" providerId="LiveId" clId="{05397322-DF5A-416C-804C-90CA68F4803B}" dt="2018-10-24T12:50:53.847" v="1033" actId="20577"/>
        <pc:sldMkLst>
          <pc:docMk/>
          <pc:sldMk cId="188285458" sldId="463"/>
        </pc:sldMkLst>
        <pc:spChg chg="mod">
          <ac:chgData name="Rob Woodcock" userId="0ab3be80ed1e9d36" providerId="LiveId" clId="{05397322-DF5A-416C-804C-90CA68F4803B}" dt="2018-10-24T12:39:27.581" v="665" actId="20577"/>
          <ac:spMkLst>
            <pc:docMk/>
            <pc:sldMk cId="188285458" sldId="463"/>
            <ac:spMk id="2" creationId="{5AA33431-FAD6-4BD0-97D7-6BA37297B2F8}"/>
          </ac:spMkLst>
        </pc:spChg>
        <pc:spChg chg="mod">
          <ac:chgData name="Rob Woodcock" userId="0ab3be80ed1e9d36" providerId="LiveId" clId="{05397322-DF5A-416C-804C-90CA68F4803B}" dt="2018-10-24T12:50:53.847" v="1033" actId="20577"/>
          <ac:spMkLst>
            <pc:docMk/>
            <pc:sldMk cId="188285458" sldId="463"/>
            <ac:spMk id="3" creationId="{7402E3E5-3EBA-4D5F-8C50-029243E1D7C6}"/>
          </ac:spMkLst>
        </pc:spChg>
        <pc:spChg chg="del mod">
          <ac:chgData name="Rob Woodcock" userId="0ab3be80ed1e9d36" providerId="LiveId" clId="{05397322-DF5A-416C-804C-90CA68F4803B}" dt="2018-10-24T12:35:42.042" v="320" actId="478"/>
          <ac:spMkLst>
            <pc:docMk/>
            <pc:sldMk cId="188285458" sldId="463"/>
            <ac:spMk id="4" creationId="{1B8835D6-4E02-4C78-A9BB-55AC68E77269}"/>
          </ac:spMkLst>
        </pc:spChg>
        <pc:spChg chg="add mod">
          <ac:chgData name="Rob Woodcock" userId="0ab3be80ed1e9d36" providerId="LiveId" clId="{05397322-DF5A-416C-804C-90CA68F4803B}" dt="2018-10-24T12:49:55.589" v="1009" actId="20577"/>
          <ac:spMkLst>
            <pc:docMk/>
            <pc:sldMk cId="188285458" sldId="463"/>
            <ac:spMk id="6" creationId="{4CBC5517-4A8C-4158-A2C6-DAC155FC46EF}"/>
          </ac:spMkLst>
        </pc:spChg>
        <pc:spChg chg="add del">
          <ac:chgData name="Rob Woodcock" userId="0ab3be80ed1e9d36" providerId="LiveId" clId="{05397322-DF5A-416C-804C-90CA68F4803B}" dt="2018-10-24T12:42:55.417" v="793"/>
          <ac:spMkLst>
            <pc:docMk/>
            <pc:sldMk cId="188285458" sldId="463"/>
            <ac:spMk id="7" creationId="{48E41F64-6438-49AD-B435-9E810F73AF6A}"/>
          </ac:spMkLst>
        </pc:spChg>
        <pc:picChg chg="add mod">
          <ac:chgData name="Rob Woodcock" userId="0ab3be80ed1e9d36" providerId="LiveId" clId="{05397322-DF5A-416C-804C-90CA68F4803B}" dt="2018-10-24T12:47:23.452" v="979" actId="1076"/>
          <ac:picMkLst>
            <pc:docMk/>
            <pc:sldMk cId="188285458" sldId="463"/>
            <ac:picMk id="8" creationId="{1941AD54-CF23-44B3-A933-ADADEF5ABD54}"/>
          </ac:picMkLst>
        </pc:picChg>
        <pc:picChg chg="add del">
          <ac:chgData name="Rob Woodcock" userId="0ab3be80ed1e9d36" providerId="LiveId" clId="{05397322-DF5A-416C-804C-90CA68F4803B}" dt="2018-10-24T12:42:34.869" v="789"/>
          <ac:picMkLst>
            <pc:docMk/>
            <pc:sldMk cId="188285458" sldId="463"/>
            <ac:picMk id="2050" creationId="{4B0D0909-CA9B-4298-876A-05A234F2AF20}"/>
          </ac:picMkLst>
        </pc:picChg>
        <pc:picChg chg="add mod">
          <ac:chgData name="Rob Woodcock" userId="0ab3be80ed1e9d36" providerId="LiveId" clId="{05397322-DF5A-416C-804C-90CA68F4803B}" dt="2018-10-24T12:50:10.653" v="1011" actId="14100"/>
          <ac:picMkLst>
            <pc:docMk/>
            <pc:sldMk cId="188285458" sldId="463"/>
            <ac:picMk id="2054" creationId="{0918E766-9CD5-41A0-88BB-A59F1844F801}"/>
          </ac:picMkLst>
        </pc:picChg>
        <pc:picChg chg="add mod">
          <ac:chgData name="Rob Woodcock" userId="0ab3be80ed1e9d36" providerId="LiveId" clId="{05397322-DF5A-416C-804C-90CA68F4803B}" dt="2018-10-24T12:47:14.110" v="978" actId="14100"/>
          <ac:picMkLst>
            <pc:docMk/>
            <pc:sldMk cId="188285458" sldId="463"/>
            <ac:picMk id="2056" creationId="{75B614CA-FD53-4B53-B6FC-705BB5492FD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FA697C-5849-4DDF-A6C8-08E6893940F4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014AF-979A-46D9-9B43-4C67319580D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4441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92BC2-9435-4D31-AEB3-5D5877AD6447}" type="datetimeFigureOut">
              <a:rPr lang="en-AU" smtClean="0"/>
              <a:pPr/>
              <a:t>24/10/2018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496215-5E4C-414D-A8DB-C38AA7CF7C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0318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oa.us5.list-manage.com/track/click?u=c8a068f8d23bffd6fb1b3d4ad&amp;id=c2ee8c7da6&amp;e=63ab644e40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oa.us5.list-manage.com/track/click?u=c8a068f8d23bffd6fb1b3d4ad&amp;id=2b60d5d7af&amp;e=63ab644e4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NovaSAR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was launched in the early hours of Monday, 17 September (AEST) from the Satish Dhawan Space Centre in India,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Antrix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Corporation – the commercial arm of the Indian Space Research Organisation, ISRO – delivered the new NovaSAR-1 satellite into orbit.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CSIRO has secured access to NovaSAR-1, an new satellite mission developed by Surrey Satellite Technology Limited (SSTL) in the U.K.. </a:t>
            </a:r>
            <a:r>
              <a:rPr lang="en-A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NovaSAR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will carry an S-band Synthetic Aperture Radar (SAR) and an Automatic Identification System (AIS) for maritime surveillance, and will be operated by CSIRO as a 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national research facility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support of Australian research. Read more here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https://research.csiro.au/cceo/novasar/.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593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188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496215-5E4C-414D-A8DB-C38AA7CF7C2A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9324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1775978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63885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0000" y="1276350"/>
            <a:ext cx="8460000" cy="4559300"/>
          </a:xfrm>
        </p:spPr>
        <p:txBody>
          <a:bodyPr/>
          <a:lstStyle>
            <a:lvl1pPr>
              <a:lnSpc>
                <a:spcPct val="85000"/>
              </a:lnSpc>
              <a:spcAft>
                <a:spcPts val="0"/>
              </a:spcAft>
              <a:buFontTx/>
              <a:buNone/>
              <a:defRPr sz="4000" b="1">
                <a:solidFill>
                  <a:schemeClr val="accent1">
                    <a:lumMod val="75000"/>
                  </a:schemeClr>
                </a:solidFill>
              </a:defRPr>
            </a:lvl1pPr>
            <a:lvl2pPr marL="0" indent="0">
              <a:lnSpc>
                <a:spcPct val="85000"/>
              </a:lnSpc>
              <a:spcAft>
                <a:spcPts val="0"/>
              </a:spcAft>
              <a:buNone/>
              <a:defRPr sz="4000" b="1">
                <a:solidFill>
                  <a:schemeClr val="accent2"/>
                </a:solidFill>
              </a:defRPr>
            </a:lvl2pPr>
            <a:lvl3pPr marL="0" indent="0">
              <a:spcBef>
                <a:spcPts val="2200"/>
              </a:spcBef>
              <a:buNone/>
              <a:defRPr b="1">
                <a:solidFill>
                  <a:srgbClr val="00313C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693824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-7938" y="6056313"/>
            <a:ext cx="9161463" cy="801687"/>
            <a:chOff x="-7938" y="6056313"/>
            <a:chExt cx="9161463" cy="801687"/>
          </a:xfrm>
        </p:grpSpPr>
        <p:sp>
          <p:nvSpPr>
            <p:cNvPr id="32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grpSp>
          <p:nvGrpSpPr>
            <p:cNvPr id="33" name="Group 1"/>
            <p:cNvGrpSpPr>
              <a:grpSpLocks/>
            </p:cNvGrpSpPr>
            <p:nvPr userDrawn="1"/>
          </p:nvGrpSpPr>
          <p:grpSpPr bwMode="auto">
            <a:xfrm>
              <a:off x="1588" y="6065838"/>
              <a:ext cx="9142412" cy="690562"/>
              <a:chOff x="1495" y="6065893"/>
              <a:chExt cx="9143026" cy="690563"/>
            </a:xfrm>
          </p:grpSpPr>
          <p:sp>
            <p:nvSpPr>
              <p:cNvPr id="35" name="Freeform 8"/>
              <p:cNvSpPr>
                <a:spLocks noEditPoints="1"/>
              </p:cNvSpPr>
              <p:nvPr userDrawn="1"/>
            </p:nvSpPr>
            <p:spPr bwMode="auto">
              <a:xfrm>
                <a:off x="1495" y="6065893"/>
                <a:ext cx="9143026" cy="690563"/>
              </a:xfrm>
              <a:custGeom>
                <a:avLst/>
                <a:gdLst>
                  <a:gd name="T0" fmla="*/ 2880 w 2880"/>
                  <a:gd name="T1" fmla="*/ 14 h 217"/>
                  <a:gd name="T2" fmla="*/ 2817 w 2880"/>
                  <a:gd name="T3" fmla="*/ 14 h 217"/>
                  <a:gd name="T4" fmla="*/ 2486 w 2880"/>
                  <a:gd name="T5" fmla="*/ 95 h 217"/>
                  <a:gd name="T6" fmla="*/ 2486 w 2880"/>
                  <a:gd name="T7" fmla="*/ 95 h 217"/>
                  <a:gd name="T8" fmla="*/ 2880 w 2880"/>
                  <a:gd name="T9" fmla="*/ 95 h 217"/>
                  <a:gd name="T10" fmla="*/ 2880 w 2880"/>
                  <a:gd name="T11" fmla="*/ 217 h 217"/>
                  <a:gd name="T12" fmla="*/ 2880 w 2880"/>
                  <a:gd name="T13" fmla="*/ 217 h 217"/>
                  <a:gd name="T14" fmla="*/ 2880 w 2880"/>
                  <a:gd name="T15" fmla="*/ 14 h 217"/>
                  <a:gd name="T16" fmla="*/ 2171 w 2880"/>
                  <a:gd name="T17" fmla="*/ 0 h 217"/>
                  <a:gd name="T18" fmla="*/ 0 w 2880"/>
                  <a:gd name="T19" fmla="*/ 0 h 217"/>
                  <a:gd name="T20" fmla="*/ 0 w 2880"/>
                  <a:gd name="T21" fmla="*/ 95 h 217"/>
                  <a:gd name="T22" fmla="*/ 2486 w 2880"/>
                  <a:gd name="T23" fmla="*/ 95 h 217"/>
                  <a:gd name="T24" fmla="*/ 2486 w 2880"/>
                  <a:gd name="T25" fmla="*/ 95 h 217"/>
                  <a:gd name="T26" fmla="*/ 2486 w 2880"/>
                  <a:gd name="T27" fmla="*/ 95 h 217"/>
                  <a:gd name="T28" fmla="*/ 2486 w 2880"/>
                  <a:gd name="T29" fmla="*/ 95 h 217"/>
                  <a:gd name="T30" fmla="*/ 2171 w 2880"/>
                  <a:gd name="T3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80" h="217">
                    <a:moveTo>
                      <a:pt x="2880" y="14"/>
                    </a:moveTo>
                    <a:cubicBezTo>
                      <a:pt x="2817" y="14"/>
                      <a:pt x="2817" y="14"/>
                      <a:pt x="2817" y="14"/>
                    </a:cubicBezTo>
                    <a:cubicBezTo>
                      <a:pt x="2616" y="14"/>
                      <a:pt x="2542" y="74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880" y="95"/>
                      <a:pt x="2880" y="95"/>
                      <a:pt x="2880" y="95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217"/>
                      <a:pt x="2880" y="217"/>
                      <a:pt x="2880" y="217"/>
                    </a:cubicBezTo>
                    <a:cubicBezTo>
                      <a:pt x="2880" y="14"/>
                      <a:pt x="2880" y="14"/>
                      <a:pt x="2880" y="14"/>
                    </a:cubicBezTo>
                    <a:moveTo>
                      <a:pt x="217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86" y="95"/>
                      <a:pt x="2486" y="95"/>
                      <a:pt x="2486" y="95"/>
                    </a:cubicBezTo>
                    <a:cubicBezTo>
                      <a:pt x="2419" y="39"/>
                      <a:pt x="2306" y="0"/>
                      <a:pt x="2171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9"/>
              <p:cNvSpPr>
                <a:spLocks noEditPoints="1"/>
              </p:cNvSpPr>
              <p:nvPr userDrawn="1"/>
            </p:nvSpPr>
            <p:spPr bwMode="auto">
              <a:xfrm>
                <a:off x="1495" y="6367518"/>
                <a:ext cx="9143026" cy="388938"/>
              </a:xfrm>
              <a:custGeom>
                <a:avLst/>
                <a:gdLst>
                  <a:gd name="T0" fmla="*/ 2486 w 2880"/>
                  <a:gd name="T1" fmla="*/ 0 h 122"/>
                  <a:gd name="T2" fmla="*/ 0 w 2880"/>
                  <a:gd name="T3" fmla="*/ 0 h 122"/>
                  <a:gd name="T4" fmla="*/ 0 w 2880"/>
                  <a:gd name="T5" fmla="*/ 13 h 122"/>
                  <a:gd name="T6" fmla="*/ 2289 w 2880"/>
                  <a:gd name="T7" fmla="*/ 13 h 122"/>
                  <a:gd name="T8" fmla="*/ 2486 w 2880"/>
                  <a:gd name="T9" fmla="*/ 0 h 122"/>
                  <a:gd name="T10" fmla="*/ 2880 w 2880"/>
                  <a:gd name="T11" fmla="*/ 0 h 122"/>
                  <a:gd name="T12" fmla="*/ 2486 w 2880"/>
                  <a:gd name="T13" fmla="*/ 0 h 122"/>
                  <a:gd name="T14" fmla="*/ 2813 w 2880"/>
                  <a:gd name="T15" fmla="*/ 122 h 122"/>
                  <a:gd name="T16" fmla="*/ 2880 w 2880"/>
                  <a:gd name="T17" fmla="*/ 122 h 122"/>
                  <a:gd name="T18" fmla="*/ 2880 w 2880"/>
                  <a:gd name="T19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80" h="122">
                    <a:moveTo>
                      <a:pt x="2486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289" y="13"/>
                      <a:pt x="2289" y="13"/>
                      <a:pt x="2289" y="13"/>
                    </a:cubicBezTo>
                    <a:cubicBezTo>
                      <a:pt x="2418" y="13"/>
                      <a:pt x="2459" y="10"/>
                      <a:pt x="2486" y="0"/>
                    </a:cubicBezTo>
                    <a:moveTo>
                      <a:pt x="2880" y="0"/>
                    </a:moveTo>
                    <a:cubicBezTo>
                      <a:pt x="2486" y="0"/>
                      <a:pt x="2486" y="0"/>
                      <a:pt x="2486" y="0"/>
                    </a:cubicBezTo>
                    <a:cubicBezTo>
                      <a:pt x="2554" y="56"/>
                      <a:pt x="2645" y="122"/>
                      <a:pt x="2813" y="122"/>
                    </a:cubicBezTo>
                    <a:cubicBezTo>
                      <a:pt x="2854" y="122"/>
                      <a:pt x="2880" y="122"/>
                      <a:pt x="2880" y="122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10"/>
              <p:cNvSpPr>
                <a:spLocks/>
              </p:cNvSpPr>
              <p:nvPr userDrawn="1"/>
            </p:nvSpPr>
            <p:spPr bwMode="auto">
              <a:xfrm>
                <a:off x="1495" y="6110343"/>
                <a:ext cx="7891992" cy="298450"/>
              </a:xfrm>
              <a:custGeom>
                <a:avLst/>
                <a:gdLst>
                  <a:gd name="T0" fmla="*/ 2486 w 2486"/>
                  <a:gd name="T1" fmla="*/ 81 h 94"/>
                  <a:gd name="T2" fmla="*/ 2171 w 2486"/>
                  <a:gd name="T3" fmla="*/ 0 h 94"/>
                  <a:gd name="T4" fmla="*/ 0 w 2486"/>
                  <a:gd name="T5" fmla="*/ 0 h 94"/>
                  <a:gd name="T6" fmla="*/ 0 w 2486"/>
                  <a:gd name="T7" fmla="*/ 94 h 94"/>
                  <a:gd name="T8" fmla="*/ 2289 w 2486"/>
                  <a:gd name="T9" fmla="*/ 94 h 94"/>
                  <a:gd name="T10" fmla="*/ 2486 w 2486"/>
                  <a:gd name="T11" fmla="*/ 81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86" h="94">
                    <a:moveTo>
                      <a:pt x="2486" y="81"/>
                    </a:moveTo>
                    <a:cubicBezTo>
                      <a:pt x="2410" y="38"/>
                      <a:pt x="2306" y="0"/>
                      <a:pt x="217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4"/>
                      <a:pt x="0" y="94"/>
                      <a:pt x="0" y="94"/>
                    </a:cubicBezTo>
                    <a:cubicBezTo>
                      <a:pt x="2289" y="94"/>
                      <a:pt x="2289" y="94"/>
                      <a:pt x="2289" y="94"/>
                    </a:cubicBezTo>
                    <a:cubicBezTo>
                      <a:pt x="2418" y="94"/>
                      <a:pt x="2459" y="91"/>
                      <a:pt x="2486" y="8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11"/>
              <p:cNvSpPr>
                <a:spLocks/>
              </p:cNvSpPr>
              <p:nvPr userDrawn="1"/>
            </p:nvSpPr>
            <p:spPr bwMode="auto">
              <a:xfrm>
                <a:off x="7893487" y="6110343"/>
                <a:ext cx="1251034" cy="601663"/>
              </a:xfrm>
              <a:custGeom>
                <a:avLst/>
                <a:gdLst>
                  <a:gd name="T0" fmla="*/ 331 w 394"/>
                  <a:gd name="T1" fmla="*/ 0 h 189"/>
                  <a:gd name="T2" fmla="*/ 0 w 394"/>
                  <a:gd name="T3" fmla="*/ 81 h 189"/>
                  <a:gd name="T4" fmla="*/ 327 w 394"/>
                  <a:gd name="T5" fmla="*/ 189 h 189"/>
                  <a:gd name="T6" fmla="*/ 394 w 394"/>
                  <a:gd name="T7" fmla="*/ 189 h 189"/>
                  <a:gd name="T8" fmla="*/ 394 w 394"/>
                  <a:gd name="T9" fmla="*/ 0 h 189"/>
                  <a:gd name="T10" fmla="*/ 331 w 394"/>
                  <a:gd name="T11" fmla="*/ 0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4" h="189">
                    <a:moveTo>
                      <a:pt x="331" y="0"/>
                    </a:moveTo>
                    <a:cubicBezTo>
                      <a:pt x="130" y="0"/>
                      <a:pt x="56" y="60"/>
                      <a:pt x="0" y="81"/>
                    </a:cubicBezTo>
                    <a:cubicBezTo>
                      <a:pt x="89" y="131"/>
                      <a:pt x="159" y="189"/>
                      <a:pt x="327" y="189"/>
                    </a:cubicBezTo>
                    <a:cubicBezTo>
                      <a:pt x="368" y="189"/>
                      <a:pt x="394" y="189"/>
                      <a:pt x="394" y="189"/>
                    </a:cubicBezTo>
                    <a:cubicBezTo>
                      <a:pt x="394" y="0"/>
                      <a:pt x="394" y="0"/>
                      <a:pt x="394" y="0"/>
                    </a:cubicBezTo>
                    <a:lnTo>
                      <a:pt x="33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3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60000" y="1276350"/>
            <a:ext cx="7477125" cy="4559301"/>
          </a:xfrm>
        </p:spPr>
        <p:txBody>
          <a:bodyPr/>
          <a:lstStyle>
            <a:lvl1pPr>
              <a:spcAft>
                <a:spcPts val="0"/>
              </a:spcAft>
              <a:buFontTx/>
              <a:buNone/>
              <a:defRPr sz="4400" b="1">
                <a:solidFill>
                  <a:schemeClr val="accent1"/>
                </a:solidFill>
              </a:defRPr>
            </a:lvl1pPr>
            <a:lvl2pPr marL="0" indent="0">
              <a:lnSpc>
                <a:spcPct val="75000"/>
              </a:lnSpc>
              <a:spcAft>
                <a:spcPts val="850"/>
              </a:spcAft>
              <a:buNone/>
              <a:defRPr sz="4400" b="1">
                <a:solidFill>
                  <a:schemeClr val="bg1"/>
                </a:solidFill>
              </a:defRPr>
            </a:lvl2pPr>
            <a:lvl3pPr marL="0" indent="0">
              <a:buNone/>
              <a:defRPr sz="2200" b="1">
                <a:solidFill>
                  <a:srgbClr val="FFFFFF"/>
                </a:solidFill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</p:spPr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64123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3717032"/>
            <a:ext cx="6121438" cy="1539200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>
          <a:xfrm>
            <a:off x="358776" y="2744924"/>
            <a:ext cx="8461374" cy="852487"/>
          </a:xfrm>
        </p:spPr>
        <p:txBody>
          <a:bodyPr>
            <a:noAutofit/>
          </a:bodyPr>
          <a:lstStyle>
            <a:lvl1pPr>
              <a:defRPr sz="55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Option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608" y="5500319"/>
            <a:ext cx="9167813" cy="996950"/>
            <a:chOff x="608" y="5500319"/>
            <a:chExt cx="9167813" cy="996950"/>
          </a:xfrm>
        </p:grpSpPr>
        <p:grpSp>
          <p:nvGrpSpPr>
            <p:cNvPr id="43" name="Group 22"/>
            <p:cNvGrpSpPr>
              <a:grpSpLocks/>
            </p:cNvGrpSpPr>
            <p:nvPr userDrawn="1"/>
          </p:nvGrpSpPr>
          <p:grpSpPr bwMode="auto">
            <a:xfrm>
              <a:off x="608" y="5500319"/>
              <a:ext cx="9167813" cy="996950"/>
              <a:chOff x="-7938" y="5668963"/>
              <a:chExt cx="9167813" cy="996950"/>
            </a:xfrm>
          </p:grpSpPr>
          <p:sp>
            <p:nvSpPr>
              <p:cNvPr id="58" name="Freeform 11"/>
              <p:cNvSpPr>
                <a:spLocks noEditPoints="1"/>
              </p:cNvSpPr>
              <p:nvPr userDrawn="1"/>
            </p:nvSpPr>
            <p:spPr bwMode="auto">
              <a:xfrm>
                <a:off x="-7938" y="5668963"/>
                <a:ext cx="9167813" cy="996950"/>
              </a:xfrm>
              <a:custGeom>
                <a:avLst/>
                <a:gdLst>
                  <a:gd name="T0" fmla="*/ 2880 w 2880"/>
                  <a:gd name="T1" fmla="*/ 20 h 313"/>
                  <a:gd name="T2" fmla="*/ 2789 w 2880"/>
                  <a:gd name="T3" fmla="*/ 20 h 313"/>
                  <a:gd name="T4" fmla="*/ 2313 w 2880"/>
                  <a:gd name="T5" fmla="*/ 137 h 313"/>
                  <a:gd name="T6" fmla="*/ 2784 w 2880"/>
                  <a:gd name="T7" fmla="*/ 313 h 313"/>
                  <a:gd name="T8" fmla="*/ 2880 w 2880"/>
                  <a:gd name="T9" fmla="*/ 313 h 313"/>
                  <a:gd name="T10" fmla="*/ 2880 w 2880"/>
                  <a:gd name="T11" fmla="*/ 20 h 313"/>
                  <a:gd name="T12" fmla="*/ 1860 w 2880"/>
                  <a:gd name="T13" fmla="*/ 0 h 313"/>
                  <a:gd name="T14" fmla="*/ 0 w 2880"/>
                  <a:gd name="T15" fmla="*/ 0 h 313"/>
                  <a:gd name="T16" fmla="*/ 0 w 2880"/>
                  <a:gd name="T17" fmla="*/ 157 h 313"/>
                  <a:gd name="T18" fmla="*/ 2030 w 2880"/>
                  <a:gd name="T19" fmla="*/ 157 h 313"/>
                  <a:gd name="T20" fmla="*/ 2313 w 2880"/>
                  <a:gd name="T21" fmla="*/ 137 h 313"/>
                  <a:gd name="T22" fmla="*/ 2313 w 2880"/>
                  <a:gd name="T23" fmla="*/ 137 h 313"/>
                  <a:gd name="T24" fmla="*/ 2313 w 2880"/>
                  <a:gd name="T25" fmla="*/ 137 h 313"/>
                  <a:gd name="T26" fmla="*/ 1860 w 2880"/>
                  <a:gd name="T27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80" h="313">
                    <a:moveTo>
                      <a:pt x="2880" y="20"/>
                    </a:moveTo>
                    <a:cubicBezTo>
                      <a:pt x="2789" y="20"/>
                      <a:pt x="2789" y="20"/>
                      <a:pt x="2789" y="20"/>
                    </a:cubicBezTo>
                    <a:cubicBezTo>
                      <a:pt x="2500" y="20"/>
                      <a:pt x="2393" y="107"/>
                      <a:pt x="2313" y="137"/>
                    </a:cubicBezTo>
                    <a:cubicBezTo>
                      <a:pt x="2411" y="217"/>
                      <a:pt x="2542" y="313"/>
                      <a:pt x="2784" y="313"/>
                    </a:cubicBezTo>
                    <a:cubicBezTo>
                      <a:pt x="2842" y="313"/>
                      <a:pt x="2880" y="313"/>
                      <a:pt x="2880" y="313"/>
                    </a:cubicBezTo>
                    <a:cubicBezTo>
                      <a:pt x="2880" y="20"/>
                      <a:pt x="2880" y="20"/>
                      <a:pt x="2880" y="20"/>
                    </a:cubicBezTo>
                    <a:moveTo>
                      <a:pt x="186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157"/>
                      <a:pt x="0" y="157"/>
                      <a:pt x="0" y="157"/>
                    </a:cubicBezTo>
                    <a:cubicBezTo>
                      <a:pt x="2030" y="157"/>
                      <a:pt x="2030" y="157"/>
                      <a:pt x="2030" y="157"/>
                    </a:cubicBezTo>
                    <a:cubicBezTo>
                      <a:pt x="2214" y="157"/>
                      <a:pt x="2274" y="152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313" y="137"/>
                      <a:pt x="2313" y="137"/>
                      <a:pt x="2313" y="137"/>
                    </a:cubicBezTo>
                    <a:cubicBezTo>
                      <a:pt x="2216" y="57"/>
                      <a:pt x="2053" y="0"/>
                      <a:pt x="1860" y="0"/>
                    </a:cubicBez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4"/>
              <p:cNvSpPr>
                <a:spLocks/>
              </p:cNvSpPr>
              <p:nvPr userDrawn="1"/>
            </p:nvSpPr>
            <p:spPr bwMode="auto">
              <a:xfrm>
                <a:off x="-7938" y="5732463"/>
                <a:ext cx="7362826" cy="433387"/>
              </a:xfrm>
              <a:custGeom>
                <a:avLst/>
                <a:gdLst>
                  <a:gd name="T0" fmla="*/ 2313 w 2313"/>
                  <a:gd name="T1" fmla="*/ 117 h 136"/>
                  <a:gd name="T2" fmla="*/ 1860 w 2313"/>
                  <a:gd name="T3" fmla="*/ 0 h 136"/>
                  <a:gd name="T4" fmla="*/ 0 w 2313"/>
                  <a:gd name="T5" fmla="*/ 0 h 136"/>
                  <a:gd name="T6" fmla="*/ 0 w 2313"/>
                  <a:gd name="T7" fmla="*/ 136 h 136"/>
                  <a:gd name="T8" fmla="*/ 2030 w 2313"/>
                  <a:gd name="T9" fmla="*/ 136 h 136"/>
                  <a:gd name="T10" fmla="*/ 2313 w 2313"/>
                  <a:gd name="T11" fmla="*/ 11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13" h="136">
                    <a:moveTo>
                      <a:pt x="2313" y="117"/>
                    </a:moveTo>
                    <a:cubicBezTo>
                      <a:pt x="2204" y="55"/>
                      <a:pt x="2053" y="0"/>
                      <a:pt x="186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2030" y="136"/>
                      <a:pt x="2030" y="136"/>
                      <a:pt x="2030" y="136"/>
                    </a:cubicBezTo>
                    <a:cubicBezTo>
                      <a:pt x="2214" y="136"/>
                      <a:pt x="2274" y="132"/>
                      <a:pt x="2313" y="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5"/>
              <p:cNvSpPr>
                <a:spLocks/>
              </p:cNvSpPr>
              <p:nvPr userDrawn="1"/>
            </p:nvSpPr>
            <p:spPr bwMode="auto">
              <a:xfrm>
                <a:off x="7354888" y="5732463"/>
                <a:ext cx="1804987" cy="869950"/>
              </a:xfrm>
              <a:custGeom>
                <a:avLst/>
                <a:gdLst>
                  <a:gd name="T0" fmla="*/ 476 w 567"/>
                  <a:gd name="T1" fmla="*/ 0 h 273"/>
                  <a:gd name="T2" fmla="*/ 0 w 567"/>
                  <a:gd name="T3" fmla="*/ 117 h 273"/>
                  <a:gd name="T4" fmla="*/ 471 w 567"/>
                  <a:gd name="T5" fmla="*/ 273 h 273"/>
                  <a:gd name="T6" fmla="*/ 567 w 567"/>
                  <a:gd name="T7" fmla="*/ 273 h 273"/>
                  <a:gd name="T8" fmla="*/ 567 w 567"/>
                  <a:gd name="T9" fmla="*/ 0 h 273"/>
                  <a:gd name="T10" fmla="*/ 476 w 567"/>
                  <a:gd name="T1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7" h="273">
                    <a:moveTo>
                      <a:pt x="476" y="0"/>
                    </a:moveTo>
                    <a:cubicBezTo>
                      <a:pt x="187" y="0"/>
                      <a:pt x="80" y="87"/>
                      <a:pt x="0" y="117"/>
                    </a:cubicBezTo>
                    <a:cubicBezTo>
                      <a:pt x="128" y="190"/>
                      <a:pt x="229" y="273"/>
                      <a:pt x="471" y="273"/>
                    </a:cubicBezTo>
                    <a:cubicBezTo>
                      <a:pt x="529" y="273"/>
                      <a:pt x="567" y="273"/>
                      <a:pt x="567" y="273"/>
                    </a:cubicBezTo>
                    <a:cubicBezTo>
                      <a:pt x="567" y="0"/>
                      <a:pt x="567" y="0"/>
                      <a:pt x="567" y="0"/>
                    </a:cubicBezTo>
                    <a:lnTo>
                      <a:pt x="4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pic>
          <p:nvPicPr>
            <p:cNvPr id="44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5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7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9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774" y="2168860"/>
            <a:ext cx="6121438" cy="3087372"/>
          </a:xfrm>
        </p:spPr>
        <p:txBody>
          <a:bodyPr numCol="2" spcCol="360000">
            <a:normAutofit/>
          </a:bodyPr>
          <a:lstStyle>
            <a:lvl1pPr marL="0" indent="0" algn="l">
              <a:lnSpc>
                <a:spcPct val="90000"/>
              </a:lnSpc>
              <a:spcBef>
                <a:spcPts val="3000"/>
              </a:spcBef>
              <a:buNone/>
              <a:defRPr sz="1600" b="1">
                <a:solidFill>
                  <a:schemeClr val="bg1"/>
                </a:solidFill>
              </a:defRPr>
            </a:lvl1pPr>
            <a:lvl2pPr marL="0" indent="0" algn="l">
              <a:lnSpc>
                <a:spcPct val="90000"/>
              </a:lnSpc>
              <a:spcBef>
                <a:spcPts val="0"/>
              </a:spcBef>
              <a:spcAft>
                <a:spcPts val="563"/>
              </a:spcAft>
              <a:buNone/>
              <a:defRPr sz="1600">
                <a:solidFill>
                  <a:schemeClr val="bg1"/>
                </a:solidFill>
              </a:defRPr>
            </a:lvl2pPr>
            <a:lvl3pPr marL="266400" indent="-266400" algn="l">
              <a:lnSpc>
                <a:spcPct val="90000"/>
              </a:lnSpc>
              <a:spcBef>
                <a:spcPts val="0"/>
              </a:spcBef>
              <a:buNone/>
              <a:tabLst>
                <a:tab pos="356400" algn="l"/>
              </a:tabLst>
              <a:defRPr sz="1600"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Text Placeholder 1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46302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643043" y="928679"/>
            <a:ext cx="7043758" cy="714372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43043" y="2357432"/>
            <a:ext cx="7043758" cy="3768733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2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buFontTx/>
              <a:buBlip>
                <a:blip r:embed="rId3"/>
              </a:buBlip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0"/>
          </p:nvPr>
        </p:nvSpPr>
        <p:spPr>
          <a:xfrm>
            <a:off x="1643043" y="1643051"/>
            <a:ext cx="7043758" cy="7143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451727" y="6465890"/>
            <a:ext cx="1235075" cy="255587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algn="ctr" defTabSz="457189"/>
            <a:fld id="{D42D60CC-F217-4735-AF2E-BCAA7975B65E}" type="slidenum">
              <a:rPr lang="en-GB" altLang="en-US" sz="1400" smtClean="0">
                <a:solidFill>
                  <a:srgbClr val="163063"/>
                </a:solidFill>
                <a:latin typeface="Arial Rounded MT" pitchFamily="2" charset="0"/>
                <a:ea typeface="ＭＳ Ｐゴシック" pitchFamily="34" charset="-128"/>
              </a:rPr>
              <a:pPr algn="ctr" defTabSz="457189"/>
              <a:t>‹#›</a:t>
            </a:fld>
            <a:endParaRPr lang="en-GB" altLang="en-US" sz="1400">
              <a:solidFill>
                <a:srgbClr val="163063"/>
              </a:solidFill>
              <a:latin typeface="Arial Rounded MT" pitchFamily="2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2849071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5409" cy="6140081"/>
            <a:chOff x="-26988" y="357188"/>
            <a:chExt cx="9195409" cy="6140081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608" y="5500319"/>
              <a:ext cx="9167813" cy="996950"/>
              <a:chOff x="608" y="5500319"/>
              <a:chExt cx="9167813" cy="996950"/>
            </a:xfrm>
          </p:grpSpPr>
          <p:grpSp>
            <p:nvGrpSpPr>
              <p:cNvPr id="43" name="Group 22"/>
              <p:cNvGrpSpPr>
                <a:grpSpLocks/>
              </p:cNvGrpSpPr>
              <p:nvPr userDrawn="1"/>
            </p:nvGrpSpPr>
            <p:grpSpPr bwMode="auto">
              <a:xfrm>
                <a:off x="608" y="5500319"/>
                <a:ext cx="9167813" cy="996950"/>
                <a:chOff x="-7938" y="5668963"/>
                <a:chExt cx="9167813" cy="996950"/>
              </a:xfrm>
            </p:grpSpPr>
            <p:sp>
              <p:nvSpPr>
                <p:cNvPr id="58" name="Freeform 11"/>
                <p:cNvSpPr>
                  <a:spLocks noEditPoints="1"/>
                </p:cNvSpPr>
                <p:nvPr userDrawn="1"/>
              </p:nvSpPr>
              <p:spPr bwMode="auto">
                <a:xfrm>
                  <a:off x="-7938" y="5668963"/>
                  <a:ext cx="9167813" cy="996950"/>
                </a:xfrm>
                <a:custGeom>
                  <a:avLst/>
                  <a:gdLst>
                    <a:gd name="T0" fmla="*/ 2880 w 2880"/>
                    <a:gd name="T1" fmla="*/ 20 h 313"/>
                    <a:gd name="T2" fmla="*/ 2789 w 2880"/>
                    <a:gd name="T3" fmla="*/ 20 h 313"/>
                    <a:gd name="T4" fmla="*/ 2313 w 2880"/>
                    <a:gd name="T5" fmla="*/ 137 h 313"/>
                    <a:gd name="T6" fmla="*/ 2784 w 2880"/>
                    <a:gd name="T7" fmla="*/ 313 h 313"/>
                    <a:gd name="T8" fmla="*/ 2880 w 2880"/>
                    <a:gd name="T9" fmla="*/ 313 h 313"/>
                    <a:gd name="T10" fmla="*/ 2880 w 2880"/>
                    <a:gd name="T11" fmla="*/ 20 h 313"/>
                    <a:gd name="T12" fmla="*/ 1860 w 2880"/>
                    <a:gd name="T13" fmla="*/ 0 h 313"/>
                    <a:gd name="T14" fmla="*/ 0 w 2880"/>
                    <a:gd name="T15" fmla="*/ 0 h 313"/>
                    <a:gd name="T16" fmla="*/ 0 w 2880"/>
                    <a:gd name="T17" fmla="*/ 157 h 313"/>
                    <a:gd name="T18" fmla="*/ 2030 w 2880"/>
                    <a:gd name="T19" fmla="*/ 157 h 313"/>
                    <a:gd name="T20" fmla="*/ 2313 w 2880"/>
                    <a:gd name="T21" fmla="*/ 137 h 313"/>
                    <a:gd name="T22" fmla="*/ 2313 w 2880"/>
                    <a:gd name="T23" fmla="*/ 137 h 313"/>
                    <a:gd name="T24" fmla="*/ 2313 w 2880"/>
                    <a:gd name="T25" fmla="*/ 137 h 313"/>
                    <a:gd name="T26" fmla="*/ 1860 w 2880"/>
                    <a:gd name="T27" fmla="*/ 0 h 3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880" h="313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411" y="217"/>
                        <a:pt x="2542" y="313"/>
                        <a:pt x="2784" y="313"/>
                      </a:cubicBezTo>
                      <a:cubicBezTo>
                        <a:pt x="2842" y="313"/>
                        <a:pt x="2880" y="313"/>
                        <a:pt x="2880" y="313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57"/>
                        <a:pt x="0" y="157"/>
                        <a:pt x="0" y="157"/>
                      </a:cubicBezTo>
                      <a:cubicBezTo>
                        <a:pt x="2030" y="157"/>
                        <a:pt x="2030" y="157"/>
                        <a:pt x="2030" y="157"/>
                      </a:cubicBezTo>
                      <a:cubicBezTo>
                        <a:pt x="2214" y="157"/>
                        <a:pt x="2274" y="152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9" name="Freeform 24"/>
                <p:cNvSpPr>
                  <a:spLocks/>
                </p:cNvSpPr>
                <p:nvPr userDrawn="1"/>
              </p:nvSpPr>
              <p:spPr bwMode="auto">
                <a:xfrm>
                  <a:off x="-7938" y="5732463"/>
                  <a:ext cx="7362826" cy="433387"/>
                </a:xfrm>
                <a:custGeom>
                  <a:avLst/>
                  <a:gdLst>
                    <a:gd name="T0" fmla="*/ 2313 w 2313"/>
                    <a:gd name="T1" fmla="*/ 117 h 136"/>
                    <a:gd name="T2" fmla="*/ 1860 w 2313"/>
                    <a:gd name="T3" fmla="*/ 0 h 136"/>
                    <a:gd name="T4" fmla="*/ 0 w 2313"/>
                    <a:gd name="T5" fmla="*/ 0 h 136"/>
                    <a:gd name="T6" fmla="*/ 0 w 2313"/>
                    <a:gd name="T7" fmla="*/ 136 h 136"/>
                    <a:gd name="T8" fmla="*/ 2030 w 2313"/>
                    <a:gd name="T9" fmla="*/ 136 h 136"/>
                    <a:gd name="T10" fmla="*/ 2313 w 2313"/>
                    <a:gd name="T11" fmla="*/ 117 h 1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60" name="Freeform 25"/>
                <p:cNvSpPr>
                  <a:spLocks/>
                </p:cNvSpPr>
                <p:nvPr userDrawn="1"/>
              </p:nvSpPr>
              <p:spPr bwMode="auto">
                <a:xfrm>
                  <a:off x="7354888" y="5732463"/>
                  <a:ext cx="1804987" cy="869950"/>
                </a:xfrm>
                <a:custGeom>
                  <a:avLst/>
                  <a:gdLst>
                    <a:gd name="T0" fmla="*/ 476 w 567"/>
                    <a:gd name="T1" fmla="*/ 0 h 273"/>
                    <a:gd name="T2" fmla="*/ 0 w 567"/>
                    <a:gd name="T3" fmla="*/ 117 h 273"/>
                    <a:gd name="T4" fmla="*/ 471 w 567"/>
                    <a:gd name="T5" fmla="*/ 273 h 273"/>
                    <a:gd name="T6" fmla="*/ 567 w 567"/>
                    <a:gd name="T7" fmla="*/ 273 h 273"/>
                    <a:gd name="T8" fmla="*/ 567 w 567"/>
                    <a:gd name="T9" fmla="*/ 0 h 273"/>
                    <a:gd name="T10" fmla="*/ 476 w 567"/>
                    <a:gd name="T11" fmla="*/ 0 h 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  <p:pic>
            <p:nvPicPr>
              <p:cNvPr id="44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5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46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7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8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9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0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1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2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3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4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5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6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57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  <p:grpSp>
          <p:nvGrpSpPr>
            <p:cNvPr id="30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3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3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4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>
              <a:buFontTx/>
              <a:buNone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7630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497" y="5500319"/>
            <a:ext cx="9170984" cy="1357681"/>
            <a:chOff x="1497" y="5500319"/>
            <a:chExt cx="9170984" cy="1357681"/>
          </a:xfrm>
        </p:grpSpPr>
        <p:sp>
          <p:nvSpPr>
            <p:cNvPr id="8" name="Rectangle 7"/>
            <p:cNvSpPr/>
            <p:nvPr userDrawn="1"/>
          </p:nvSpPr>
          <p:spPr>
            <a:xfrm>
              <a:off x="1497" y="5940320"/>
              <a:ext cx="9158377" cy="9176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Freeform 7"/>
            <p:cNvSpPr>
              <a:spLocks noEditPoints="1"/>
            </p:cNvSpPr>
            <p:nvPr userDrawn="1"/>
          </p:nvSpPr>
          <p:spPr bwMode="auto">
            <a:xfrm>
              <a:off x="1497" y="5563679"/>
              <a:ext cx="9170984" cy="932871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0" y="117"/>
                </a:cxn>
                <a:cxn ang="0">
                  <a:pos x="0" y="137"/>
                </a:cxn>
                <a:cxn ang="0">
                  <a:pos x="2030" y="137"/>
                </a:cxn>
                <a:cxn ang="0">
                  <a:pos x="2313" y="117"/>
                </a:cxn>
                <a:cxn ang="0">
                  <a:pos x="2880" y="0"/>
                </a:cxn>
                <a:cxn ang="0">
                  <a:pos x="2880" y="0"/>
                </a:cxn>
                <a:cxn ang="0">
                  <a:pos x="2880" y="117"/>
                </a:cxn>
                <a:cxn ang="0">
                  <a:pos x="2313" y="117"/>
                </a:cxn>
                <a:cxn ang="0">
                  <a:pos x="2784" y="293"/>
                </a:cxn>
                <a:cxn ang="0">
                  <a:pos x="2880" y="293"/>
                </a:cxn>
                <a:cxn ang="0">
                  <a:pos x="2880" y="0"/>
                </a:cxn>
              </a:cxnLst>
              <a:rect l="0" t="0" r="r" b="b"/>
              <a:pathLst>
                <a:path w="2880" h="293">
                  <a:moveTo>
                    <a:pt x="2313" y="117"/>
                  </a:moveTo>
                  <a:cubicBezTo>
                    <a:pt x="0" y="117"/>
                    <a:pt x="0" y="117"/>
                    <a:pt x="0" y="117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030" y="137"/>
                    <a:pt x="2030" y="137"/>
                    <a:pt x="2030" y="137"/>
                  </a:cubicBezTo>
                  <a:cubicBezTo>
                    <a:pt x="2214" y="137"/>
                    <a:pt x="2274" y="132"/>
                    <a:pt x="2313" y="117"/>
                  </a:cubicBezTo>
                  <a:moveTo>
                    <a:pt x="2880" y="0"/>
                  </a:moveTo>
                  <a:cubicBezTo>
                    <a:pt x="2880" y="0"/>
                    <a:pt x="2880" y="0"/>
                    <a:pt x="2880" y="0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2313" y="117"/>
                    <a:pt x="2313" y="117"/>
                    <a:pt x="2313" y="117"/>
                  </a:cubicBezTo>
                  <a:cubicBezTo>
                    <a:pt x="2411" y="197"/>
                    <a:pt x="2542" y="293"/>
                    <a:pt x="2784" y="293"/>
                  </a:cubicBezTo>
                  <a:cubicBezTo>
                    <a:pt x="2842" y="293"/>
                    <a:pt x="2880" y="293"/>
                    <a:pt x="2880" y="293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1497" y="5500319"/>
              <a:ext cx="9170984" cy="435430"/>
            </a:xfrm>
            <a:custGeom>
              <a:avLst/>
              <a:gdLst/>
              <a:ahLst/>
              <a:cxnLst>
                <a:cxn ang="0">
                  <a:pos x="2880" y="20"/>
                </a:cxn>
                <a:cxn ang="0">
                  <a:pos x="2789" y="20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880" y="137"/>
                </a:cxn>
                <a:cxn ang="0">
                  <a:pos x="2880" y="20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2313" y="137"/>
                </a:cxn>
                <a:cxn ang="0">
                  <a:pos x="1860" y="0"/>
                </a:cxn>
              </a:cxnLst>
              <a:rect l="0" t="0" r="r" b="b"/>
              <a:pathLst>
                <a:path w="2880" h="137">
                  <a:moveTo>
                    <a:pt x="2880" y="20"/>
                  </a:moveTo>
                  <a:cubicBezTo>
                    <a:pt x="2789" y="20"/>
                    <a:pt x="2789" y="20"/>
                    <a:pt x="2789" y="20"/>
                  </a:cubicBezTo>
                  <a:cubicBezTo>
                    <a:pt x="2500" y="20"/>
                    <a:pt x="2393" y="10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880" y="137"/>
                    <a:pt x="2880" y="137"/>
                    <a:pt x="2880" y="137"/>
                  </a:cubicBezTo>
                  <a:cubicBezTo>
                    <a:pt x="2880" y="20"/>
                    <a:pt x="2880" y="20"/>
                    <a:pt x="2880" y="20"/>
                  </a:cubicBezTo>
                  <a:moveTo>
                    <a:pt x="186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7"/>
                    <a:pt x="0" y="137"/>
                    <a:pt x="0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313" y="137"/>
                    <a:pt x="2313" y="137"/>
                    <a:pt x="2313" y="137"/>
                  </a:cubicBezTo>
                  <a:cubicBezTo>
                    <a:pt x="2216" y="57"/>
                    <a:pt x="2053" y="0"/>
                    <a:pt x="1860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1497" y="5563679"/>
              <a:ext cx="7365906" cy="432734"/>
            </a:xfrm>
            <a:custGeom>
              <a:avLst/>
              <a:gdLst/>
              <a:ahLst/>
              <a:cxnLst>
                <a:cxn ang="0">
                  <a:pos x="2313" y="117"/>
                </a:cxn>
                <a:cxn ang="0">
                  <a:pos x="1860" y="0"/>
                </a:cxn>
                <a:cxn ang="0">
                  <a:pos x="0" y="0"/>
                </a:cxn>
                <a:cxn ang="0">
                  <a:pos x="0" y="136"/>
                </a:cxn>
                <a:cxn ang="0">
                  <a:pos x="2030" y="136"/>
                </a:cxn>
                <a:cxn ang="0">
                  <a:pos x="2313" y="117"/>
                </a:cxn>
              </a:cxnLst>
              <a:rect l="0" t="0" r="r" b="b"/>
              <a:pathLst>
                <a:path w="2313" h="136">
                  <a:moveTo>
                    <a:pt x="2313" y="117"/>
                  </a:moveTo>
                  <a:cubicBezTo>
                    <a:pt x="2204" y="55"/>
                    <a:pt x="2053" y="0"/>
                    <a:pt x="186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2030" y="136"/>
                    <a:pt x="2030" y="136"/>
                    <a:pt x="2030" y="136"/>
                  </a:cubicBezTo>
                  <a:cubicBezTo>
                    <a:pt x="2214" y="136"/>
                    <a:pt x="2274" y="132"/>
                    <a:pt x="2313" y="117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auto">
            <a:xfrm>
              <a:off x="7367402" y="5563679"/>
              <a:ext cx="1805078" cy="869511"/>
            </a:xfrm>
            <a:custGeom>
              <a:avLst/>
              <a:gdLst/>
              <a:ahLst/>
              <a:cxnLst>
                <a:cxn ang="0">
                  <a:pos x="476" y="0"/>
                </a:cxn>
                <a:cxn ang="0">
                  <a:pos x="0" y="117"/>
                </a:cxn>
                <a:cxn ang="0">
                  <a:pos x="471" y="273"/>
                </a:cxn>
                <a:cxn ang="0">
                  <a:pos x="567" y="273"/>
                </a:cxn>
                <a:cxn ang="0">
                  <a:pos x="567" y="0"/>
                </a:cxn>
                <a:cxn ang="0">
                  <a:pos x="476" y="0"/>
                </a:cxn>
              </a:cxnLst>
              <a:rect l="0" t="0" r="r" b="b"/>
              <a:pathLst>
                <a:path w="567" h="273">
                  <a:moveTo>
                    <a:pt x="476" y="0"/>
                  </a:moveTo>
                  <a:cubicBezTo>
                    <a:pt x="187" y="0"/>
                    <a:pt x="80" y="87"/>
                    <a:pt x="0" y="117"/>
                  </a:cubicBezTo>
                  <a:cubicBezTo>
                    <a:pt x="128" y="190"/>
                    <a:pt x="229" y="273"/>
                    <a:pt x="471" y="273"/>
                  </a:cubicBezTo>
                  <a:cubicBezTo>
                    <a:pt x="529" y="273"/>
                    <a:pt x="567" y="273"/>
                    <a:pt x="567" y="273"/>
                  </a:cubicBezTo>
                  <a:cubicBezTo>
                    <a:pt x="567" y="0"/>
                    <a:pt x="567" y="0"/>
                    <a:pt x="567" y="0"/>
                  </a:cubicBezTo>
                  <a:lnTo>
                    <a:pt x="47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pic>
          <p:nvPicPr>
            <p:cNvPr id="13" name="Picture 78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169275" y="5675743"/>
              <a:ext cx="655638" cy="655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4" name="Group 19"/>
            <p:cNvGrpSpPr/>
            <p:nvPr userDrawn="1"/>
          </p:nvGrpSpPr>
          <p:grpSpPr>
            <a:xfrm>
              <a:off x="360000" y="5807505"/>
              <a:ext cx="814388" cy="95250"/>
              <a:chOff x="3495675" y="5969000"/>
              <a:chExt cx="814388" cy="95250"/>
            </a:xfrm>
            <a:solidFill>
              <a:schemeClr val="accent1"/>
            </a:solidFill>
          </p:grpSpPr>
          <p:sp>
            <p:nvSpPr>
              <p:cNvPr id="15" name="Freeform 26"/>
              <p:cNvSpPr>
                <a:spLocks/>
              </p:cNvSpPr>
              <p:nvPr/>
            </p:nvSpPr>
            <p:spPr bwMode="auto">
              <a:xfrm>
                <a:off x="34956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1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1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6" name="Freeform 27"/>
              <p:cNvSpPr>
                <a:spLocks/>
              </p:cNvSpPr>
              <p:nvPr/>
            </p:nvSpPr>
            <p:spPr bwMode="auto">
              <a:xfrm>
                <a:off x="360362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8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7" name="Freeform 28"/>
              <p:cNvSpPr>
                <a:spLocks/>
              </p:cNvSpPr>
              <p:nvPr/>
            </p:nvSpPr>
            <p:spPr bwMode="auto">
              <a:xfrm>
                <a:off x="3711575" y="5997575"/>
                <a:ext cx="98425" cy="66675"/>
              </a:xfrm>
              <a:custGeom>
                <a:avLst/>
                <a:gdLst>
                  <a:gd name="T0" fmla="*/ 31 w 31"/>
                  <a:gd name="T1" fmla="*/ 0 h 21"/>
                  <a:gd name="T2" fmla="*/ 25 w 31"/>
                  <a:gd name="T3" fmla="*/ 21 h 21"/>
                  <a:gd name="T4" fmla="*/ 19 w 31"/>
                  <a:gd name="T5" fmla="*/ 21 h 21"/>
                  <a:gd name="T6" fmla="*/ 16 w 31"/>
                  <a:gd name="T7" fmla="*/ 9 h 21"/>
                  <a:gd name="T8" fmla="*/ 15 w 31"/>
                  <a:gd name="T9" fmla="*/ 7 h 21"/>
                  <a:gd name="T10" fmla="*/ 15 w 31"/>
                  <a:gd name="T11" fmla="*/ 7 h 21"/>
                  <a:gd name="T12" fmla="*/ 15 w 31"/>
                  <a:gd name="T13" fmla="*/ 9 h 21"/>
                  <a:gd name="T14" fmla="*/ 12 w 31"/>
                  <a:gd name="T15" fmla="*/ 21 h 21"/>
                  <a:gd name="T16" fmla="*/ 6 w 31"/>
                  <a:gd name="T17" fmla="*/ 21 h 21"/>
                  <a:gd name="T18" fmla="*/ 0 w 31"/>
                  <a:gd name="T19" fmla="*/ 0 h 21"/>
                  <a:gd name="T20" fmla="*/ 5 w 31"/>
                  <a:gd name="T21" fmla="*/ 0 h 21"/>
                  <a:gd name="T22" fmla="*/ 8 w 31"/>
                  <a:gd name="T23" fmla="*/ 13 h 21"/>
                  <a:gd name="T24" fmla="*/ 9 w 31"/>
                  <a:gd name="T25" fmla="*/ 16 h 21"/>
                  <a:gd name="T26" fmla="*/ 9 w 31"/>
                  <a:gd name="T27" fmla="*/ 16 h 21"/>
                  <a:gd name="T28" fmla="*/ 10 w 31"/>
                  <a:gd name="T29" fmla="*/ 13 h 21"/>
                  <a:gd name="T30" fmla="*/ 13 w 31"/>
                  <a:gd name="T31" fmla="*/ 0 h 21"/>
                  <a:gd name="T32" fmla="*/ 18 w 31"/>
                  <a:gd name="T33" fmla="*/ 0 h 21"/>
                  <a:gd name="T34" fmla="*/ 22 w 31"/>
                  <a:gd name="T35" fmla="*/ 13 h 21"/>
                  <a:gd name="T36" fmla="*/ 22 w 31"/>
                  <a:gd name="T37" fmla="*/ 16 h 21"/>
                  <a:gd name="T38" fmla="*/ 22 w 31"/>
                  <a:gd name="T39" fmla="*/ 16 h 21"/>
                  <a:gd name="T40" fmla="*/ 23 w 31"/>
                  <a:gd name="T41" fmla="*/ 12 h 21"/>
                  <a:gd name="T42" fmla="*/ 26 w 31"/>
                  <a:gd name="T43" fmla="*/ 0 h 21"/>
                  <a:gd name="T44" fmla="*/ 31 w 31"/>
                  <a:gd name="T45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" h="21">
                    <a:moveTo>
                      <a:pt x="31" y="0"/>
                    </a:moveTo>
                    <a:cubicBezTo>
                      <a:pt x="29" y="7"/>
                      <a:pt x="27" y="14"/>
                      <a:pt x="25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4" y="14"/>
                      <a:pt x="2" y="7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5"/>
                      <a:pt x="7" y="9"/>
                      <a:pt x="8" y="13"/>
                    </a:cubicBezTo>
                    <a:cubicBezTo>
                      <a:pt x="9" y="14"/>
                      <a:pt x="9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5"/>
                      <a:pt x="23" y="13"/>
                      <a:pt x="23" y="12"/>
                    </a:cubicBezTo>
                    <a:cubicBezTo>
                      <a:pt x="24" y="8"/>
                      <a:pt x="25" y="4"/>
                      <a:pt x="26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8" name="Oval 29"/>
              <p:cNvSpPr>
                <a:spLocks noChangeArrowheads="1"/>
              </p:cNvSpPr>
              <p:nvPr/>
            </p:nvSpPr>
            <p:spPr bwMode="auto">
              <a:xfrm>
                <a:off x="3819525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19" name="Freeform 30"/>
              <p:cNvSpPr>
                <a:spLocks/>
              </p:cNvSpPr>
              <p:nvPr/>
            </p:nvSpPr>
            <p:spPr bwMode="auto">
              <a:xfrm>
                <a:off x="3851275" y="5997575"/>
                <a:ext cx="50800" cy="66675"/>
              </a:xfrm>
              <a:custGeom>
                <a:avLst/>
                <a:gdLst>
                  <a:gd name="T0" fmla="*/ 16 w 16"/>
                  <a:gd name="T1" fmla="*/ 20 h 21"/>
                  <a:gd name="T2" fmla="*/ 10 w 16"/>
                  <a:gd name="T3" fmla="*/ 21 h 21"/>
                  <a:gd name="T4" fmla="*/ 0 w 16"/>
                  <a:gd name="T5" fmla="*/ 11 h 21"/>
                  <a:gd name="T6" fmla="*/ 10 w 16"/>
                  <a:gd name="T7" fmla="*/ 0 h 21"/>
                  <a:gd name="T8" fmla="*/ 16 w 16"/>
                  <a:gd name="T9" fmla="*/ 1 h 21"/>
                  <a:gd name="T10" fmla="*/ 14 w 16"/>
                  <a:gd name="T11" fmla="*/ 5 h 21"/>
                  <a:gd name="T12" fmla="*/ 11 w 16"/>
                  <a:gd name="T13" fmla="*/ 4 h 21"/>
                  <a:gd name="T14" fmla="*/ 6 w 16"/>
                  <a:gd name="T15" fmla="*/ 10 h 21"/>
                  <a:gd name="T16" fmla="*/ 11 w 16"/>
                  <a:gd name="T17" fmla="*/ 17 h 21"/>
                  <a:gd name="T18" fmla="*/ 15 w 16"/>
                  <a:gd name="T19" fmla="*/ 16 h 21"/>
                  <a:gd name="T20" fmla="*/ 16 w 16"/>
                  <a:gd name="T21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" h="21">
                    <a:moveTo>
                      <a:pt x="16" y="20"/>
                    </a:moveTo>
                    <a:cubicBezTo>
                      <a:pt x="14" y="21"/>
                      <a:pt x="12" y="21"/>
                      <a:pt x="10" y="21"/>
                    </a:cubicBez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2" y="0"/>
                      <a:pt x="14" y="0"/>
                      <a:pt x="16" y="1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3" y="4"/>
                      <a:pt x="12" y="4"/>
                      <a:pt x="11" y="4"/>
                    </a:cubicBezTo>
                    <a:cubicBezTo>
                      <a:pt x="7" y="4"/>
                      <a:pt x="6" y="6"/>
                      <a:pt x="6" y="10"/>
                    </a:cubicBezTo>
                    <a:cubicBezTo>
                      <a:pt x="6" y="15"/>
                      <a:pt x="7" y="17"/>
                      <a:pt x="11" y="17"/>
                    </a:cubicBezTo>
                    <a:cubicBezTo>
                      <a:pt x="12" y="17"/>
                      <a:pt x="14" y="17"/>
                      <a:pt x="15" y="16"/>
                    </a:cubicBezTo>
                    <a:lnTo>
                      <a:pt x="16" y="20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0" name="Freeform 31"/>
              <p:cNvSpPr>
                <a:spLocks/>
              </p:cNvSpPr>
              <p:nvPr/>
            </p:nvSpPr>
            <p:spPr bwMode="auto">
              <a:xfrm>
                <a:off x="3911600" y="5997575"/>
                <a:ext cx="47625" cy="66675"/>
              </a:xfrm>
              <a:custGeom>
                <a:avLst/>
                <a:gdLst>
                  <a:gd name="T0" fmla="*/ 6 w 15"/>
                  <a:gd name="T1" fmla="*/ 21 h 21"/>
                  <a:gd name="T2" fmla="*/ 0 w 15"/>
                  <a:gd name="T3" fmla="*/ 20 h 21"/>
                  <a:gd name="T4" fmla="*/ 1 w 15"/>
                  <a:gd name="T5" fmla="*/ 16 h 21"/>
                  <a:gd name="T6" fmla="*/ 6 w 15"/>
                  <a:gd name="T7" fmla="*/ 17 h 21"/>
                  <a:gd name="T8" fmla="*/ 9 w 15"/>
                  <a:gd name="T9" fmla="*/ 15 h 21"/>
                  <a:gd name="T10" fmla="*/ 6 w 15"/>
                  <a:gd name="T11" fmla="*/ 12 h 21"/>
                  <a:gd name="T12" fmla="*/ 0 w 15"/>
                  <a:gd name="T13" fmla="*/ 6 h 21"/>
                  <a:gd name="T14" fmla="*/ 8 w 15"/>
                  <a:gd name="T15" fmla="*/ 0 h 21"/>
                  <a:gd name="T16" fmla="*/ 13 w 15"/>
                  <a:gd name="T17" fmla="*/ 0 h 21"/>
                  <a:gd name="T18" fmla="*/ 13 w 15"/>
                  <a:gd name="T19" fmla="*/ 4 h 21"/>
                  <a:gd name="T20" fmla="*/ 9 w 15"/>
                  <a:gd name="T21" fmla="*/ 4 h 21"/>
                  <a:gd name="T22" fmla="*/ 6 w 15"/>
                  <a:gd name="T23" fmla="*/ 6 h 21"/>
                  <a:gd name="T24" fmla="*/ 9 w 15"/>
                  <a:gd name="T25" fmla="*/ 9 h 21"/>
                  <a:gd name="T26" fmla="*/ 15 w 15"/>
                  <a:gd name="T27" fmla="*/ 14 h 21"/>
                  <a:gd name="T28" fmla="*/ 6 w 15"/>
                  <a:gd name="T2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" h="21">
                    <a:moveTo>
                      <a:pt x="6" y="21"/>
                    </a:moveTo>
                    <a:cubicBezTo>
                      <a:pt x="4" y="21"/>
                      <a:pt x="2" y="21"/>
                      <a:pt x="0" y="20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3" y="17"/>
                      <a:pt x="5" y="17"/>
                      <a:pt x="6" y="17"/>
                    </a:cubicBezTo>
                    <a:cubicBezTo>
                      <a:pt x="8" y="17"/>
                      <a:pt x="9" y="16"/>
                      <a:pt x="9" y="15"/>
                    </a:cubicBezTo>
                    <a:cubicBezTo>
                      <a:pt x="9" y="14"/>
                      <a:pt x="8" y="13"/>
                      <a:pt x="6" y="12"/>
                    </a:cubicBezTo>
                    <a:cubicBezTo>
                      <a:pt x="3" y="11"/>
                      <a:pt x="0" y="10"/>
                      <a:pt x="0" y="6"/>
                    </a:cubicBezTo>
                    <a:cubicBezTo>
                      <a:pt x="0" y="2"/>
                      <a:pt x="3" y="0"/>
                      <a:pt x="8" y="0"/>
                    </a:cubicBezTo>
                    <a:cubicBezTo>
                      <a:pt x="10" y="0"/>
                      <a:pt x="12" y="0"/>
                      <a:pt x="13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1" y="4"/>
                      <a:pt x="10" y="4"/>
                      <a:pt x="9" y="4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6" y="7"/>
                      <a:pt x="7" y="8"/>
                      <a:pt x="9" y="9"/>
                    </a:cubicBezTo>
                    <a:cubicBezTo>
                      <a:pt x="13" y="10"/>
                      <a:pt x="15" y="11"/>
                      <a:pt x="15" y="14"/>
                    </a:cubicBezTo>
                    <a:cubicBezTo>
                      <a:pt x="15" y="18"/>
                      <a:pt x="11" y="21"/>
                      <a:pt x="6" y="21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3965575" y="5969000"/>
                <a:ext cx="28575" cy="95250"/>
              </a:xfrm>
              <a:custGeom>
                <a:avLst/>
                <a:gdLst>
                  <a:gd name="T0" fmla="*/ 4 w 9"/>
                  <a:gd name="T1" fmla="*/ 30 h 30"/>
                  <a:gd name="T2" fmla="*/ 4 w 9"/>
                  <a:gd name="T3" fmla="*/ 13 h 30"/>
                  <a:gd name="T4" fmla="*/ 0 w 9"/>
                  <a:gd name="T5" fmla="*/ 13 h 30"/>
                  <a:gd name="T6" fmla="*/ 0 w 9"/>
                  <a:gd name="T7" fmla="*/ 9 h 30"/>
                  <a:gd name="T8" fmla="*/ 9 w 9"/>
                  <a:gd name="T9" fmla="*/ 9 h 30"/>
                  <a:gd name="T10" fmla="*/ 9 w 9"/>
                  <a:gd name="T11" fmla="*/ 30 h 30"/>
                  <a:gd name="T12" fmla="*/ 4 w 9"/>
                  <a:gd name="T13" fmla="*/ 30 h 30"/>
                  <a:gd name="T14" fmla="*/ 6 w 9"/>
                  <a:gd name="T15" fmla="*/ 6 h 30"/>
                  <a:gd name="T16" fmla="*/ 3 w 9"/>
                  <a:gd name="T17" fmla="*/ 3 h 30"/>
                  <a:gd name="T18" fmla="*/ 6 w 9"/>
                  <a:gd name="T19" fmla="*/ 0 h 30"/>
                  <a:gd name="T20" fmla="*/ 9 w 9"/>
                  <a:gd name="T21" fmla="*/ 3 h 30"/>
                  <a:gd name="T22" fmla="*/ 6 w 9"/>
                  <a:gd name="T23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" h="30">
                    <a:moveTo>
                      <a:pt x="4" y="30"/>
                    </a:moveTo>
                    <a:cubicBezTo>
                      <a:pt x="4" y="13"/>
                      <a:pt x="4" y="13"/>
                      <a:pt x="4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30"/>
                      <a:pt x="9" y="30"/>
                      <a:pt x="9" y="30"/>
                    </a:cubicBezTo>
                    <a:lnTo>
                      <a:pt x="4" y="30"/>
                    </a:lnTo>
                    <a:close/>
                    <a:moveTo>
                      <a:pt x="6" y="6"/>
                    </a:moveTo>
                    <a:cubicBezTo>
                      <a:pt x="4" y="6"/>
                      <a:pt x="3" y="5"/>
                      <a:pt x="3" y="3"/>
                    </a:cubicBezTo>
                    <a:cubicBezTo>
                      <a:pt x="3" y="1"/>
                      <a:pt x="4" y="0"/>
                      <a:pt x="6" y="0"/>
                    </a:cubicBezTo>
                    <a:cubicBezTo>
                      <a:pt x="8" y="0"/>
                      <a:pt x="9" y="1"/>
                      <a:pt x="9" y="3"/>
                    </a:cubicBezTo>
                    <a:cubicBezTo>
                      <a:pt x="9" y="5"/>
                      <a:pt x="8" y="6"/>
                      <a:pt x="6" y="6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2" name="Freeform 33"/>
              <p:cNvSpPr>
                <a:spLocks/>
              </p:cNvSpPr>
              <p:nvPr/>
            </p:nvSpPr>
            <p:spPr bwMode="auto">
              <a:xfrm>
                <a:off x="4013200" y="5997575"/>
                <a:ext cx="39687" cy="66675"/>
              </a:xfrm>
              <a:custGeom>
                <a:avLst/>
                <a:gdLst>
                  <a:gd name="T0" fmla="*/ 11 w 12"/>
                  <a:gd name="T1" fmla="*/ 5 h 21"/>
                  <a:gd name="T2" fmla="*/ 9 w 12"/>
                  <a:gd name="T3" fmla="*/ 5 h 21"/>
                  <a:gd name="T4" fmla="*/ 5 w 12"/>
                  <a:gd name="T5" fmla="*/ 8 h 21"/>
                  <a:gd name="T6" fmla="*/ 5 w 12"/>
                  <a:gd name="T7" fmla="*/ 21 h 21"/>
                  <a:gd name="T8" fmla="*/ 0 w 12"/>
                  <a:gd name="T9" fmla="*/ 21 h 21"/>
                  <a:gd name="T10" fmla="*/ 0 w 12"/>
                  <a:gd name="T11" fmla="*/ 0 h 21"/>
                  <a:gd name="T12" fmla="*/ 4 w 12"/>
                  <a:gd name="T13" fmla="*/ 0 h 21"/>
                  <a:gd name="T14" fmla="*/ 4 w 12"/>
                  <a:gd name="T15" fmla="*/ 4 h 21"/>
                  <a:gd name="T16" fmla="*/ 10 w 12"/>
                  <a:gd name="T17" fmla="*/ 0 h 21"/>
                  <a:gd name="T18" fmla="*/ 12 w 12"/>
                  <a:gd name="T19" fmla="*/ 0 h 21"/>
                  <a:gd name="T20" fmla="*/ 11 w 12"/>
                  <a:gd name="T21" fmla="*/ 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21">
                    <a:moveTo>
                      <a:pt x="11" y="5"/>
                    </a:moveTo>
                    <a:cubicBezTo>
                      <a:pt x="11" y="5"/>
                      <a:pt x="10" y="5"/>
                      <a:pt x="9" y="5"/>
                    </a:cubicBezTo>
                    <a:cubicBezTo>
                      <a:pt x="8" y="5"/>
                      <a:pt x="7" y="6"/>
                      <a:pt x="5" y="8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6" y="1"/>
                      <a:pt x="8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3" name="Freeform 34"/>
              <p:cNvSpPr>
                <a:spLocks noEditPoints="1"/>
              </p:cNvSpPr>
              <p:nvPr/>
            </p:nvSpPr>
            <p:spPr bwMode="auto">
              <a:xfrm>
                <a:off x="4062413" y="5997575"/>
                <a:ext cx="66675" cy="66675"/>
              </a:xfrm>
              <a:custGeom>
                <a:avLst/>
                <a:gdLst>
                  <a:gd name="T0" fmla="*/ 10 w 21"/>
                  <a:gd name="T1" fmla="*/ 21 h 21"/>
                  <a:gd name="T2" fmla="*/ 0 w 21"/>
                  <a:gd name="T3" fmla="*/ 11 h 21"/>
                  <a:gd name="T4" fmla="*/ 10 w 21"/>
                  <a:gd name="T5" fmla="*/ 0 h 21"/>
                  <a:gd name="T6" fmla="*/ 21 w 21"/>
                  <a:gd name="T7" fmla="*/ 10 h 21"/>
                  <a:gd name="T8" fmla="*/ 10 w 21"/>
                  <a:gd name="T9" fmla="*/ 21 h 21"/>
                  <a:gd name="T10" fmla="*/ 10 w 21"/>
                  <a:gd name="T11" fmla="*/ 4 h 21"/>
                  <a:gd name="T12" fmla="*/ 5 w 21"/>
                  <a:gd name="T13" fmla="*/ 10 h 21"/>
                  <a:gd name="T14" fmla="*/ 10 w 21"/>
                  <a:gd name="T15" fmla="*/ 17 h 21"/>
                  <a:gd name="T16" fmla="*/ 15 w 21"/>
                  <a:gd name="T17" fmla="*/ 11 h 21"/>
                  <a:gd name="T18" fmla="*/ 10 w 21"/>
                  <a:gd name="T19" fmla="*/ 4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" h="21">
                    <a:moveTo>
                      <a:pt x="10" y="21"/>
                    </a:moveTo>
                    <a:cubicBezTo>
                      <a:pt x="3" y="21"/>
                      <a:pt x="0" y="17"/>
                      <a:pt x="0" y="11"/>
                    </a:cubicBezTo>
                    <a:cubicBezTo>
                      <a:pt x="0" y="4"/>
                      <a:pt x="3" y="0"/>
                      <a:pt x="10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7"/>
                      <a:pt x="17" y="21"/>
                      <a:pt x="10" y="21"/>
                    </a:cubicBezTo>
                    <a:moveTo>
                      <a:pt x="10" y="4"/>
                    </a:moveTo>
                    <a:cubicBezTo>
                      <a:pt x="7" y="4"/>
                      <a:pt x="5" y="7"/>
                      <a:pt x="5" y="10"/>
                    </a:cubicBezTo>
                    <a:cubicBezTo>
                      <a:pt x="5" y="14"/>
                      <a:pt x="6" y="17"/>
                      <a:pt x="10" y="17"/>
                    </a:cubicBezTo>
                    <a:cubicBezTo>
                      <a:pt x="14" y="17"/>
                      <a:pt x="15" y="14"/>
                      <a:pt x="15" y="11"/>
                    </a:cubicBezTo>
                    <a:cubicBezTo>
                      <a:pt x="15" y="6"/>
                      <a:pt x="14" y="4"/>
                      <a:pt x="10" y="4"/>
                    </a:cubicBezTo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4" name="Oval 35"/>
              <p:cNvSpPr>
                <a:spLocks noChangeArrowheads="1"/>
              </p:cNvSpPr>
              <p:nvPr/>
            </p:nvSpPr>
            <p:spPr bwMode="auto">
              <a:xfrm>
                <a:off x="4141788" y="6042025"/>
                <a:ext cx="19050" cy="22225"/>
              </a:xfrm>
              <a:prstGeom prst="ellipse">
                <a:avLst/>
              </a:pr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5" name="Freeform 36"/>
              <p:cNvSpPr>
                <a:spLocks noEditPoints="1"/>
              </p:cNvSpPr>
              <p:nvPr/>
            </p:nvSpPr>
            <p:spPr bwMode="auto">
              <a:xfrm>
                <a:off x="41767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3 w 18"/>
                  <a:gd name="T3" fmla="*/ 19 h 21"/>
                  <a:gd name="T4" fmla="*/ 7 w 18"/>
                  <a:gd name="T5" fmla="*/ 21 h 21"/>
                  <a:gd name="T6" fmla="*/ 0 w 18"/>
                  <a:gd name="T7" fmla="*/ 15 h 21"/>
                  <a:gd name="T8" fmla="*/ 10 w 18"/>
                  <a:gd name="T9" fmla="*/ 8 h 21"/>
                  <a:gd name="T10" fmla="*/ 13 w 18"/>
                  <a:gd name="T11" fmla="*/ 8 h 21"/>
                  <a:gd name="T12" fmla="*/ 13 w 18"/>
                  <a:gd name="T13" fmla="*/ 7 h 21"/>
                  <a:gd name="T14" fmla="*/ 8 w 18"/>
                  <a:gd name="T15" fmla="*/ 4 h 21"/>
                  <a:gd name="T16" fmla="*/ 2 w 18"/>
                  <a:gd name="T17" fmla="*/ 5 h 21"/>
                  <a:gd name="T18" fmla="*/ 2 w 18"/>
                  <a:gd name="T19" fmla="*/ 1 h 21"/>
                  <a:gd name="T20" fmla="*/ 9 w 18"/>
                  <a:gd name="T21" fmla="*/ 0 h 21"/>
                  <a:gd name="T22" fmla="*/ 18 w 18"/>
                  <a:gd name="T23" fmla="*/ 7 h 21"/>
                  <a:gd name="T24" fmla="*/ 18 w 18"/>
                  <a:gd name="T25" fmla="*/ 21 h 21"/>
                  <a:gd name="T26" fmla="*/ 14 w 18"/>
                  <a:gd name="T27" fmla="*/ 21 h 21"/>
                  <a:gd name="T28" fmla="*/ 13 w 18"/>
                  <a:gd name="T29" fmla="*/ 12 h 21"/>
                  <a:gd name="T30" fmla="*/ 10 w 18"/>
                  <a:gd name="T31" fmla="*/ 12 h 21"/>
                  <a:gd name="T32" fmla="*/ 5 w 18"/>
                  <a:gd name="T33" fmla="*/ 15 h 21"/>
                  <a:gd name="T34" fmla="*/ 8 w 18"/>
                  <a:gd name="T35" fmla="*/ 17 h 21"/>
                  <a:gd name="T36" fmla="*/ 13 w 18"/>
                  <a:gd name="T37" fmla="*/ 15 h 21"/>
                  <a:gd name="T38" fmla="*/ 13 w 18"/>
                  <a:gd name="T39" fmla="*/ 1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3" y="21"/>
                      <a:pt x="0" y="19"/>
                      <a:pt x="0" y="15"/>
                    </a:cubicBezTo>
                    <a:cubicBezTo>
                      <a:pt x="0" y="10"/>
                      <a:pt x="4" y="8"/>
                      <a:pt x="10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5"/>
                      <a:pt x="12" y="4"/>
                      <a:pt x="8" y="4"/>
                    </a:cubicBezTo>
                    <a:cubicBezTo>
                      <a:pt x="6" y="4"/>
                      <a:pt x="4" y="4"/>
                      <a:pt x="2" y="5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4" y="0"/>
                      <a:pt x="6" y="0"/>
                      <a:pt x="9" y="0"/>
                    </a:cubicBezTo>
                    <a:cubicBezTo>
                      <a:pt x="15" y="0"/>
                      <a:pt x="18" y="2"/>
                      <a:pt x="18" y="7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  <a:moveTo>
                      <a:pt x="13" y="12"/>
                    </a:moveTo>
                    <a:cubicBezTo>
                      <a:pt x="10" y="12"/>
                      <a:pt x="10" y="12"/>
                      <a:pt x="10" y="12"/>
                    </a:cubicBezTo>
                    <a:cubicBezTo>
                      <a:pt x="7" y="12"/>
                      <a:pt x="5" y="13"/>
                      <a:pt x="5" y="15"/>
                    </a:cubicBezTo>
                    <a:cubicBezTo>
                      <a:pt x="5" y="16"/>
                      <a:pt x="6" y="17"/>
                      <a:pt x="8" y="17"/>
                    </a:cubicBezTo>
                    <a:cubicBezTo>
                      <a:pt x="10" y="17"/>
                      <a:pt x="11" y="17"/>
                      <a:pt x="13" y="15"/>
                    </a:cubicBezTo>
                    <a:lnTo>
                      <a:pt x="13" y="12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26" name="Freeform 37"/>
              <p:cNvSpPr>
                <a:spLocks/>
              </p:cNvSpPr>
              <p:nvPr/>
            </p:nvSpPr>
            <p:spPr bwMode="auto">
              <a:xfrm>
                <a:off x="4252913" y="5997575"/>
                <a:ext cx="57150" cy="66675"/>
              </a:xfrm>
              <a:custGeom>
                <a:avLst/>
                <a:gdLst>
                  <a:gd name="T0" fmla="*/ 14 w 18"/>
                  <a:gd name="T1" fmla="*/ 21 h 21"/>
                  <a:gd name="T2" fmla="*/ 14 w 18"/>
                  <a:gd name="T3" fmla="*/ 18 h 21"/>
                  <a:gd name="T4" fmla="*/ 7 w 18"/>
                  <a:gd name="T5" fmla="*/ 21 h 21"/>
                  <a:gd name="T6" fmla="*/ 0 w 18"/>
                  <a:gd name="T7" fmla="*/ 13 h 21"/>
                  <a:gd name="T8" fmla="*/ 0 w 18"/>
                  <a:gd name="T9" fmla="*/ 0 h 21"/>
                  <a:gd name="T10" fmla="*/ 5 w 18"/>
                  <a:gd name="T11" fmla="*/ 0 h 21"/>
                  <a:gd name="T12" fmla="*/ 5 w 18"/>
                  <a:gd name="T13" fmla="*/ 12 h 21"/>
                  <a:gd name="T14" fmla="*/ 8 w 18"/>
                  <a:gd name="T15" fmla="*/ 17 h 21"/>
                  <a:gd name="T16" fmla="*/ 13 w 18"/>
                  <a:gd name="T17" fmla="*/ 14 h 21"/>
                  <a:gd name="T18" fmla="*/ 13 w 18"/>
                  <a:gd name="T19" fmla="*/ 0 h 21"/>
                  <a:gd name="T20" fmla="*/ 18 w 18"/>
                  <a:gd name="T21" fmla="*/ 0 h 21"/>
                  <a:gd name="T22" fmla="*/ 18 w 18"/>
                  <a:gd name="T23" fmla="*/ 21 h 21"/>
                  <a:gd name="T24" fmla="*/ 14 w 18"/>
                  <a:gd name="T25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" h="21">
                    <a:moveTo>
                      <a:pt x="14" y="21"/>
                    </a:moveTo>
                    <a:cubicBezTo>
                      <a:pt x="14" y="18"/>
                      <a:pt x="14" y="18"/>
                      <a:pt x="14" y="18"/>
                    </a:cubicBezTo>
                    <a:cubicBezTo>
                      <a:pt x="12" y="20"/>
                      <a:pt x="10" y="21"/>
                      <a:pt x="7" y="21"/>
                    </a:cubicBezTo>
                    <a:cubicBezTo>
                      <a:pt x="2" y="21"/>
                      <a:pt x="0" y="18"/>
                      <a:pt x="0" y="1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5"/>
                      <a:pt x="6" y="17"/>
                      <a:pt x="8" y="17"/>
                    </a:cubicBezTo>
                    <a:cubicBezTo>
                      <a:pt x="10" y="17"/>
                      <a:pt x="11" y="16"/>
                      <a:pt x="13" y="14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21"/>
                      <a:pt x="18" y="21"/>
                      <a:pt x="18" y="21"/>
                    </a:cubicBezTo>
                    <a:lnTo>
                      <a:pt x="14" y="21"/>
                    </a:ln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</p:grpSp>
      <p:sp>
        <p:nvSpPr>
          <p:cNvPr id="27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3520713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ive Title Slide + Collaborator log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6988" y="357188"/>
            <a:ext cx="9199469" cy="6500812"/>
            <a:chOff x="-26988" y="357188"/>
            <a:chExt cx="9199469" cy="6500812"/>
          </a:xfrm>
        </p:grpSpPr>
        <p:grpSp>
          <p:nvGrpSpPr>
            <p:cNvPr id="29" name="Group 66"/>
            <p:cNvGrpSpPr>
              <a:grpSpLocks/>
            </p:cNvGrpSpPr>
            <p:nvPr userDrawn="1"/>
          </p:nvGrpSpPr>
          <p:grpSpPr bwMode="auto">
            <a:xfrm>
              <a:off x="-26988" y="357188"/>
              <a:ext cx="9178926" cy="2571750"/>
              <a:chOff x="-17463" y="357188"/>
              <a:chExt cx="9186863" cy="2571750"/>
            </a:xfrm>
          </p:grpSpPr>
          <p:sp>
            <p:nvSpPr>
              <p:cNvPr id="51" name="Freeform 17"/>
              <p:cNvSpPr>
                <a:spLocks/>
              </p:cNvSpPr>
              <p:nvPr userDrawn="1"/>
            </p:nvSpPr>
            <p:spPr bwMode="auto">
              <a:xfrm>
                <a:off x="-17463" y="1971675"/>
                <a:ext cx="9186863" cy="957263"/>
              </a:xfrm>
              <a:custGeom>
                <a:avLst/>
                <a:gdLst>
                  <a:gd name="T0" fmla="*/ 0 w 2880"/>
                  <a:gd name="T1" fmla="*/ 0 h 300"/>
                  <a:gd name="T2" fmla="*/ 372 w 2880"/>
                  <a:gd name="T3" fmla="*/ 0 h 300"/>
                  <a:gd name="T4" fmla="*/ 890 w 2880"/>
                  <a:gd name="T5" fmla="*/ 171 h 300"/>
                  <a:gd name="T6" fmla="*/ 1389 w 2880"/>
                  <a:gd name="T7" fmla="*/ 300 h 300"/>
                  <a:gd name="T8" fmla="*/ 2880 w 2880"/>
                  <a:gd name="T9" fmla="*/ 30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1"/>
                      <a:pt x="890" y="171"/>
                    </a:cubicBezTo>
                    <a:cubicBezTo>
                      <a:pt x="1011" y="240"/>
                      <a:pt x="1176" y="300"/>
                      <a:pt x="1389" y="300"/>
                    </a:cubicBezTo>
                    <a:cubicBezTo>
                      <a:pt x="2880" y="300"/>
                      <a:pt x="2880" y="300"/>
                      <a:pt x="2880" y="30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2" name="Freeform 18"/>
              <p:cNvSpPr>
                <a:spLocks/>
              </p:cNvSpPr>
              <p:nvPr userDrawn="1"/>
            </p:nvSpPr>
            <p:spPr bwMode="auto">
              <a:xfrm>
                <a:off x="-17463" y="2449513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3" name="Freeform 19"/>
              <p:cNvSpPr>
                <a:spLocks/>
              </p:cNvSpPr>
              <p:nvPr userDrawn="1"/>
            </p:nvSpPr>
            <p:spPr bwMode="auto">
              <a:xfrm>
                <a:off x="-17463" y="1655763"/>
                <a:ext cx="9186863" cy="954087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0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0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4" name="Freeform 20"/>
              <p:cNvSpPr>
                <a:spLocks/>
              </p:cNvSpPr>
              <p:nvPr userDrawn="1"/>
            </p:nvSpPr>
            <p:spPr bwMode="auto">
              <a:xfrm>
                <a:off x="-17463" y="2130425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1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1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5" name="Freeform 21"/>
              <p:cNvSpPr>
                <a:spLocks/>
              </p:cNvSpPr>
              <p:nvPr userDrawn="1"/>
            </p:nvSpPr>
            <p:spPr bwMode="auto">
              <a:xfrm>
                <a:off x="-17463" y="1336675"/>
                <a:ext cx="9186863" cy="954088"/>
              </a:xfrm>
              <a:custGeom>
                <a:avLst/>
                <a:gdLst>
                  <a:gd name="T0" fmla="*/ 0 w 2880"/>
                  <a:gd name="T1" fmla="*/ 0 h 299"/>
                  <a:gd name="T2" fmla="*/ 372 w 2880"/>
                  <a:gd name="T3" fmla="*/ 0 h 299"/>
                  <a:gd name="T4" fmla="*/ 890 w 2880"/>
                  <a:gd name="T5" fmla="*/ 171 h 299"/>
                  <a:gd name="T6" fmla="*/ 1389 w 2880"/>
                  <a:gd name="T7" fmla="*/ 299 h 299"/>
                  <a:gd name="T8" fmla="*/ 2880 w 2880"/>
                  <a:gd name="T9" fmla="*/ 299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0" y="0"/>
                    </a:moveTo>
                    <a:cubicBezTo>
                      <a:pt x="0" y="0"/>
                      <a:pt x="308" y="0"/>
                      <a:pt x="372" y="0"/>
                    </a:cubicBezTo>
                    <a:cubicBezTo>
                      <a:pt x="638" y="0"/>
                      <a:pt x="749" y="90"/>
                      <a:pt x="890" y="171"/>
                    </a:cubicBezTo>
                    <a:cubicBezTo>
                      <a:pt x="1011" y="239"/>
                      <a:pt x="1176" y="299"/>
                      <a:pt x="1389" y="299"/>
                    </a:cubicBezTo>
                    <a:cubicBezTo>
                      <a:pt x="2880" y="299"/>
                      <a:pt x="2880" y="299"/>
                      <a:pt x="2880" y="299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6" name="Freeform 22"/>
              <p:cNvSpPr>
                <a:spLocks/>
              </p:cNvSpPr>
              <p:nvPr userDrawn="1"/>
            </p:nvSpPr>
            <p:spPr bwMode="auto">
              <a:xfrm>
                <a:off x="-17463" y="1811338"/>
                <a:ext cx="9186863" cy="479425"/>
              </a:xfrm>
              <a:custGeom>
                <a:avLst/>
                <a:gdLst>
                  <a:gd name="T0" fmla="*/ 2880 w 2880"/>
                  <a:gd name="T1" fmla="*/ 0 h 150"/>
                  <a:gd name="T2" fmla="*/ 1202 w 2880"/>
                  <a:gd name="T3" fmla="*/ 0 h 150"/>
                  <a:gd name="T4" fmla="*/ 890 w 2880"/>
                  <a:gd name="T5" fmla="*/ 22 h 150"/>
                  <a:gd name="T6" fmla="*/ 366 w 2880"/>
                  <a:gd name="T7" fmla="*/ 150 h 150"/>
                  <a:gd name="T8" fmla="*/ 0 w 2880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2880" y="0"/>
                    </a:moveTo>
                    <a:cubicBezTo>
                      <a:pt x="1202" y="0"/>
                      <a:pt x="1202" y="0"/>
                      <a:pt x="1202" y="0"/>
                    </a:cubicBezTo>
                    <a:cubicBezTo>
                      <a:pt x="999" y="0"/>
                      <a:pt x="933" y="5"/>
                      <a:pt x="890" y="22"/>
                    </a:cubicBezTo>
                    <a:cubicBezTo>
                      <a:pt x="802" y="55"/>
                      <a:pt x="685" y="150"/>
                      <a:pt x="366" y="150"/>
                    </a:cubicBezTo>
                    <a:cubicBezTo>
                      <a:pt x="0" y="150"/>
                      <a:pt x="0" y="150"/>
                      <a:pt x="0" y="15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7" name="Freeform 23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957262"/>
              </a:xfrm>
              <a:custGeom>
                <a:avLst/>
                <a:gdLst>
                  <a:gd name="T0" fmla="*/ 2880 w 2880"/>
                  <a:gd name="T1" fmla="*/ 300 h 300"/>
                  <a:gd name="T2" fmla="*/ 2501 w 2880"/>
                  <a:gd name="T3" fmla="*/ 300 h 300"/>
                  <a:gd name="T4" fmla="*/ 1984 w 2880"/>
                  <a:gd name="T5" fmla="*/ 129 h 300"/>
                  <a:gd name="T6" fmla="*/ 1485 w 2880"/>
                  <a:gd name="T7" fmla="*/ 0 h 300"/>
                  <a:gd name="T8" fmla="*/ 0 w 2880"/>
                  <a:gd name="T9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300">
                    <a:moveTo>
                      <a:pt x="2880" y="300"/>
                    </a:moveTo>
                    <a:cubicBezTo>
                      <a:pt x="2880" y="300"/>
                      <a:pt x="2565" y="300"/>
                      <a:pt x="2501" y="300"/>
                    </a:cubicBezTo>
                    <a:cubicBezTo>
                      <a:pt x="2236" y="300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8" name="Freeform 24"/>
              <p:cNvSpPr>
                <a:spLocks/>
              </p:cNvSpPr>
              <p:nvPr userDrawn="1"/>
            </p:nvSpPr>
            <p:spPr bwMode="auto">
              <a:xfrm>
                <a:off x="-17463" y="357188"/>
                <a:ext cx="9186863" cy="477837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59" name="Freeform 25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954088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9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9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0" name="Freeform 26"/>
              <p:cNvSpPr>
                <a:spLocks/>
              </p:cNvSpPr>
              <p:nvPr userDrawn="1"/>
            </p:nvSpPr>
            <p:spPr bwMode="auto">
              <a:xfrm>
                <a:off x="-17463" y="676275"/>
                <a:ext cx="9186863" cy="477838"/>
              </a:xfrm>
              <a:custGeom>
                <a:avLst/>
                <a:gdLst>
                  <a:gd name="T0" fmla="*/ 0 w 2880"/>
                  <a:gd name="T1" fmla="*/ 150 h 150"/>
                  <a:gd name="T2" fmla="*/ 1672 w 2880"/>
                  <a:gd name="T3" fmla="*/ 150 h 150"/>
                  <a:gd name="T4" fmla="*/ 1984 w 2880"/>
                  <a:gd name="T5" fmla="*/ 129 h 150"/>
                  <a:gd name="T6" fmla="*/ 2507 w 2880"/>
                  <a:gd name="T7" fmla="*/ 0 h 150"/>
                  <a:gd name="T8" fmla="*/ 2880 w 2880"/>
                  <a:gd name="T9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50">
                    <a:moveTo>
                      <a:pt x="0" y="150"/>
                    </a:moveTo>
                    <a:cubicBezTo>
                      <a:pt x="1672" y="150"/>
                      <a:pt x="1672" y="150"/>
                      <a:pt x="1672" y="150"/>
                    </a:cubicBezTo>
                    <a:cubicBezTo>
                      <a:pt x="1875" y="150"/>
                      <a:pt x="1941" y="145"/>
                      <a:pt x="1984" y="129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1">
                    <a:lumMod val="75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1" name="Freeform 27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954087"/>
              </a:xfrm>
              <a:custGeom>
                <a:avLst/>
                <a:gdLst>
                  <a:gd name="T0" fmla="*/ 2880 w 2880"/>
                  <a:gd name="T1" fmla="*/ 299 h 299"/>
                  <a:gd name="T2" fmla="*/ 2501 w 2880"/>
                  <a:gd name="T3" fmla="*/ 299 h 299"/>
                  <a:gd name="T4" fmla="*/ 1984 w 2880"/>
                  <a:gd name="T5" fmla="*/ 128 h 299"/>
                  <a:gd name="T6" fmla="*/ 1485 w 2880"/>
                  <a:gd name="T7" fmla="*/ 0 h 299"/>
                  <a:gd name="T8" fmla="*/ 0 w 2880"/>
                  <a:gd name="T9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299">
                    <a:moveTo>
                      <a:pt x="2880" y="299"/>
                    </a:moveTo>
                    <a:cubicBezTo>
                      <a:pt x="2880" y="299"/>
                      <a:pt x="2565" y="299"/>
                      <a:pt x="2501" y="299"/>
                    </a:cubicBezTo>
                    <a:cubicBezTo>
                      <a:pt x="2236" y="299"/>
                      <a:pt x="2124" y="209"/>
                      <a:pt x="1984" y="128"/>
                    </a:cubicBezTo>
                    <a:cubicBezTo>
                      <a:pt x="1863" y="60"/>
                      <a:pt x="1698" y="0"/>
                      <a:pt x="1485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noFill/>
              <a:ln w="19050" cap="flat">
                <a:solidFill>
                  <a:schemeClr val="accent2">
                    <a:lumMod val="90000"/>
                    <a:lumOff val="10000"/>
                  </a:schemeClr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  <p:sp>
            <p:nvSpPr>
              <p:cNvPr id="62" name="Freeform 28"/>
              <p:cNvSpPr>
                <a:spLocks/>
              </p:cNvSpPr>
              <p:nvPr userDrawn="1"/>
            </p:nvSpPr>
            <p:spPr bwMode="auto">
              <a:xfrm>
                <a:off x="-17463" y="995363"/>
                <a:ext cx="9186863" cy="474662"/>
              </a:xfrm>
              <a:custGeom>
                <a:avLst/>
                <a:gdLst>
                  <a:gd name="T0" fmla="*/ 0 w 2880"/>
                  <a:gd name="T1" fmla="*/ 149 h 149"/>
                  <a:gd name="T2" fmla="*/ 1672 w 2880"/>
                  <a:gd name="T3" fmla="*/ 149 h 149"/>
                  <a:gd name="T4" fmla="*/ 1984 w 2880"/>
                  <a:gd name="T5" fmla="*/ 128 h 149"/>
                  <a:gd name="T6" fmla="*/ 2507 w 2880"/>
                  <a:gd name="T7" fmla="*/ 0 h 149"/>
                  <a:gd name="T8" fmla="*/ 2880 w 2880"/>
                  <a:gd name="T9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80" h="149">
                    <a:moveTo>
                      <a:pt x="0" y="149"/>
                    </a:moveTo>
                    <a:cubicBezTo>
                      <a:pt x="1672" y="149"/>
                      <a:pt x="1672" y="149"/>
                      <a:pt x="1672" y="149"/>
                    </a:cubicBezTo>
                    <a:cubicBezTo>
                      <a:pt x="1875" y="149"/>
                      <a:pt x="1941" y="145"/>
                      <a:pt x="1984" y="128"/>
                    </a:cubicBezTo>
                    <a:cubicBezTo>
                      <a:pt x="2071" y="95"/>
                      <a:pt x="2189" y="0"/>
                      <a:pt x="2507" y="0"/>
                    </a:cubicBezTo>
                    <a:cubicBezTo>
                      <a:pt x="2880" y="0"/>
                      <a:pt x="2880" y="0"/>
                      <a:pt x="2880" y="0"/>
                    </a:cubicBezTo>
                  </a:path>
                </a:pathLst>
              </a:custGeom>
              <a:noFill/>
              <a:ln w="19050" cap="flat">
                <a:solidFill>
                  <a:schemeClr val="accent2"/>
                </a:solidFill>
                <a:prstDash val="solid"/>
                <a:miter lim="800000"/>
                <a:headEnd/>
                <a:tailEnd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AU"/>
              </a:p>
            </p:txBody>
          </p:sp>
        </p:grpSp>
        <p:grpSp>
          <p:nvGrpSpPr>
            <p:cNvPr id="30" name="Group 29"/>
            <p:cNvGrpSpPr/>
            <p:nvPr userDrawn="1"/>
          </p:nvGrpSpPr>
          <p:grpSpPr>
            <a:xfrm>
              <a:off x="1497" y="5500319"/>
              <a:ext cx="9170984" cy="1357681"/>
              <a:chOff x="1497" y="5500319"/>
              <a:chExt cx="9170984" cy="1357681"/>
            </a:xfrm>
          </p:grpSpPr>
          <p:sp>
            <p:nvSpPr>
              <p:cNvPr id="31" name="Rectangle 30"/>
              <p:cNvSpPr/>
              <p:nvPr userDrawn="1"/>
            </p:nvSpPr>
            <p:spPr>
              <a:xfrm>
                <a:off x="1497" y="5940320"/>
                <a:ext cx="9158377" cy="91768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grpSp>
            <p:nvGrpSpPr>
              <p:cNvPr id="32" name="Group 31"/>
              <p:cNvGrpSpPr/>
              <p:nvPr userDrawn="1"/>
            </p:nvGrpSpPr>
            <p:grpSpPr>
              <a:xfrm>
                <a:off x="1497" y="5500319"/>
                <a:ext cx="9170984" cy="996231"/>
                <a:chOff x="1497" y="5500319"/>
                <a:chExt cx="9170984" cy="996231"/>
              </a:xfrm>
            </p:grpSpPr>
            <p:sp>
              <p:nvSpPr>
                <p:cNvPr id="47" name="Freeform 7"/>
                <p:cNvSpPr>
                  <a:spLocks noEditPoints="1"/>
                </p:cNvSpPr>
                <p:nvPr userDrawn="1"/>
              </p:nvSpPr>
              <p:spPr bwMode="auto">
                <a:xfrm>
                  <a:off x="1497" y="5563679"/>
                  <a:ext cx="9170984" cy="932871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0" y="117"/>
                    </a:cxn>
                    <a:cxn ang="0">
                      <a:pos x="0" y="137"/>
                    </a:cxn>
                    <a:cxn ang="0">
                      <a:pos x="2030" y="137"/>
                    </a:cxn>
                    <a:cxn ang="0">
                      <a:pos x="2313" y="117"/>
                    </a:cxn>
                    <a:cxn ang="0">
                      <a:pos x="2880" y="0"/>
                    </a:cxn>
                    <a:cxn ang="0">
                      <a:pos x="2880" y="0"/>
                    </a:cxn>
                    <a:cxn ang="0">
                      <a:pos x="2880" y="117"/>
                    </a:cxn>
                    <a:cxn ang="0">
                      <a:pos x="2313" y="117"/>
                    </a:cxn>
                    <a:cxn ang="0">
                      <a:pos x="2784" y="293"/>
                    </a:cxn>
                    <a:cxn ang="0">
                      <a:pos x="2880" y="293"/>
                    </a:cxn>
                    <a:cxn ang="0">
                      <a:pos x="2880" y="0"/>
                    </a:cxn>
                  </a:cxnLst>
                  <a:rect l="0" t="0" r="r" b="b"/>
                  <a:pathLst>
                    <a:path w="2880" h="293">
                      <a:moveTo>
                        <a:pt x="2313" y="117"/>
                      </a:moveTo>
                      <a:cubicBezTo>
                        <a:pt x="0" y="117"/>
                        <a:pt x="0" y="117"/>
                        <a:pt x="0" y="117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030" y="137"/>
                        <a:pt x="2030" y="137"/>
                        <a:pt x="2030" y="137"/>
                      </a:cubicBezTo>
                      <a:cubicBezTo>
                        <a:pt x="2214" y="137"/>
                        <a:pt x="2274" y="132"/>
                        <a:pt x="2313" y="117"/>
                      </a:cubicBezTo>
                      <a:moveTo>
                        <a:pt x="2880" y="0"/>
                      </a:moveTo>
                      <a:cubicBezTo>
                        <a:pt x="2880" y="0"/>
                        <a:pt x="2880" y="0"/>
                        <a:pt x="2880" y="0"/>
                      </a:cubicBezTo>
                      <a:cubicBezTo>
                        <a:pt x="2880" y="117"/>
                        <a:pt x="2880" y="117"/>
                        <a:pt x="2880" y="117"/>
                      </a:cubicBezTo>
                      <a:cubicBezTo>
                        <a:pt x="2313" y="117"/>
                        <a:pt x="2313" y="117"/>
                        <a:pt x="2313" y="117"/>
                      </a:cubicBezTo>
                      <a:cubicBezTo>
                        <a:pt x="2411" y="197"/>
                        <a:pt x="2542" y="293"/>
                        <a:pt x="2784" y="293"/>
                      </a:cubicBezTo>
                      <a:cubicBezTo>
                        <a:pt x="2842" y="293"/>
                        <a:pt x="2880" y="293"/>
                        <a:pt x="2880" y="293"/>
                      </a:cubicBezTo>
                      <a:cubicBezTo>
                        <a:pt x="2880" y="0"/>
                        <a:pt x="2880" y="0"/>
                        <a:pt x="2880" y="0"/>
                      </a:cubicBezTo>
                    </a:path>
                  </a:pathLst>
                </a:custGeom>
                <a:solidFill>
                  <a:srgbClr val="BFB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8" name="Freeform 8"/>
                <p:cNvSpPr>
                  <a:spLocks noEditPoints="1"/>
                </p:cNvSpPr>
                <p:nvPr userDrawn="1"/>
              </p:nvSpPr>
              <p:spPr bwMode="auto">
                <a:xfrm>
                  <a:off x="1497" y="5500319"/>
                  <a:ext cx="9170984" cy="435430"/>
                </a:xfrm>
                <a:custGeom>
                  <a:avLst/>
                  <a:gdLst/>
                  <a:ahLst/>
                  <a:cxnLst>
                    <a:cxn ang="0">
                      <a:pos x="2880" y="20"/>
                    </a:cxn>
                    <a:cxn ang="0">
                      <a:pos x="2789" y="20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880" y="137"/>
                    </a:cxn>
                    <a:cxn ang="0">
                      <a:pos x="2880" y="20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2313" y="137"/>
                    </a:cxn>
                    <a:cxn ang="0">
                      <a:pos x="1860" y="0"/>
                    </a:cxn>
                  </a:cxnLst>
                  <a:rect l="0" t="0" r="r" b="b"/>
                  <a:pathLst>
                    <a:path w="2880" h="137">
                      <a:moveTo>
                        <a:pt x="2880" y="20"/>
                      </a:moveTo>
                      <a:cubicBezTo>
                        <a:pt x="2789" y="20"/>
                        <a:pt x="2789" y="20"/>
                        <a:pt x="2789" y="20"/>
                      </a:cubicBezTo>
                      <a:cubicBezTo>
                        <a:pt x="2500" y="20"/>
                        <a:pt x="2393" y="10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880" y="137"/>
                        <a:pt x="2880" y="137"/>
                        <a:pt x="2880" y="137"/>
                      </a:cubicBezTo>
                      <a:cubicBezTo>
                        <a:pt x="2880" y="20"/>
                        <a:pt x="2880" y="20"/>
                        <a:pt x="2880" y="20"/>
                      </a:cubicBezTo>
                      <a:moveTo>
                        <a:pt x="186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7"/>
                        <a:pt x="0" y="137"/>
                        <a:pt x="0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313" y="137"/>
                        <a:pt x="2313" y="137"/>
                        <a:pt x="2313" y="137"/>
                      </a:cubicBezTo>
                      <a:cubicBezTo>
                        <a:pt x="2216" y="57"/>
                        <a:pt x="2053" y="0"/>
                        <a:pt x="1860" y="0"/>
                      </a:cubicBezTo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49" name="Freeform 9"/>
                <p:cNvSpPr>
                  <a:spLocks/>
                </p:cNvSpPr>
                <p:nvPr userDrawn="1"/>
              </p:nvSpPr>
              <p:spPr bwMode="auto">
                <a:xfrm>
                  <a:off x="1497" y="5563679"/>
                  <a:ext cx="7365906" cy="432734"/>
                </a:xfrm>
                <a:custGeom>
                  <a:avLst/>
                  <a:gdLst/>
                  <a:ahLst/>
                  <a:cxnLst>
                    <a:cxn ang="0">
                      <a:pos x="2313" y="117"/>
                    </a:cxn>
                    <a:cxn ang="0">
                      <a:pos x="1860" y="0"/>
                    </a:cxn>
                    <a:cxn ang="0">
                      <a:pos x="0" y="0"/>
                    </a:cxn>
                    <a:cxn ang="0">
                      <a:pos x="0" y="136"/>
                    </a:cxn>
                    <a:cxn ang="0">
                      <a:pos x="2030" y="136"/>
                    </a:cxn>
                    <a:cxn ang="0">
                      <a:pos x="2313" y="117"/>
                    </a:cxn>
                  </a:cxnLst>
                  <a:rect l="0" t="0" r="r" b="b"/>
                  <a:pathLst>
                    <a:path w="2313" h="136">
                      <a:moveTo>
                        <a:pt x="2313" y="117"/>
                      </a:moveTo>
                      <a:cubicBezTo>
                        <a:pt x="2204" y="55"/>
                        <a:pt x="2053" y="0"/>
                        <a:pt x="186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2030" y="136"/>
                        <a:pt x="2030" y="136"/>
                        <a:pt x="2030" y="136"/>
                      </a:cubicBezTo>
                      <a:cubicBezTo>
                        <a:pt x="2214" y="136"/>
                        <a:pt x="2274" y="132"/>
                        <a:pt x="2313" y="117"/>
                      </a:cubicBezTo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  <p:sp>
              <p:nvSpPr>
                <p:cNvPr id="50" name="Freeform 10"/>
                <p:cNvSpPr>
                  <a:spLocks/>
                </p:cNvSpPr>
                <p:nvPr userDrawn="1"/>
              </p:nvSpPr>
              <p:spPr bwMode="auto">
                <a:xfrm>
                  <a:off x="7367402" y="5563679"/>
                  <a:ext cx="1805078" cy="869511"/>
                </a:xfrm>
                <a:custGeom>
                  <a:avLst/>
                  <a:gdLst/>
                  <a:ahLst/>
                  <a:cxnLst>
                    <a:cxn ang="0">
                      <a:pos x="476" y="0"/>
                    </a:cxn>
                    <a:cxn ang="0">
                      <a:pos x="0" y="117"/>
                    </a:cxn>
                    <a:cxn ang="0">
                      <a:pos x="471" y="273"/>
                    </a:cxn>
                    <a:cxn ang="0">
                      <a:pos x="567" y="273"/>
                    </a:cxn>
                    <a:cxn ang="0">
                      <a:pos x="567" y="0"/>
                    </a:cxn>
                    <a:cxn ang="0">
                      <a:pos x="476" y="0"/>
                    </a:cxn>
                  </a:cxnLst>
                  <a:rect l="0" t="0" r="r" b="b"/>
                  <a:pathLst>
                    <a:path w="567" h="273">
                      <a:moveTo>
                        <a:pt x="476" y="0"/>
                      </a:moveTo>
                      <a:cubicBezTo>
                        <a:pt x="187" y="0"/>
                        <a:pt x="80" y="87"/>
                        <a:pt x="0" y="117"/>
                      </a:cubicBezTo>
                      <a:cubicBezTo>
                        <a:pt x="128" y="190"/>
                        <a:pt x="229" y="273"/>
                        <a:pt x="471" y="273"/>
                      </a:cubicBezTo>
                      <a:cubicBezTo>
                        <a:pt x="529" y="273"/>
                        <a:pt x="567" y="273"/>
                        <a:pt x="567" y="273"/>
                      </a:cubicBezTo>
                      <a:cubicBezTo>
                        <a:pt x="567" y="0"/>
                        <a:pt x="567" y="0"/>
                        <a:pt x="567" y="0"/>
                      </a:cubicBezTo>
                      <a:lnTo>
                        <a:pt x="47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AU"/>
                </a:p>
              </p:txBody>
            </p:sp>
          </p:grpSp>
          <p:pic>
            <p:nvPicPr>
              <p:cNvPr id="33" name="Picture 78"/>
              <p:cNvPicPr>
                <a:picLocks noChangeAspect="1" noChangeArrowheads="1"/>
              </p:cNvPicPr>
              <p:nvPr userDrawn="1"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8169275" y="5675743"/>
                <a:ext cx="655638" cy="6556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4" name="Group 19"/>
              <p:cNvGrpSpPr/>
              <p:nvPr userDrawn="1"/>
            </p:nvGrpSpPr>
            <p:grpSpPr>
              <a:xfrm>
                <a:off x="360000" y="5807505"/>
                <a:ext cx="814388" cy="95250"/>
                <a:chOff x="3495675" y="5969000"/>
                <a:chExt cx="814388" cy="95250"/>
              </a:xfrm>
              <a:solidFill>
                <a:schemeClr val="accent1"/>
              </a:solidFill>
            </p:grpSpPr>
            <p:sp>
              <p:nvSpPr>
                <p:cNvPr id="35" name="Freeform 26"/>
                <p:cNvSpPr>
                  <a:spLocks/>
                </p:cNvSpPr>
                <p:nvPr/>
              </p:nvSpPr>
              <p:spPr bwMode="auto">
                <a:xfrm>
                  <a:off x="34956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1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1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1" y="13"/>
                        <a:pt x="21" y="13"/>
                        <a:pt x="21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6" name="Freeform 27"/>
                <p:cNvSpPr>
                  <a:spLocks/>
                </p:cNvSpPr>
                <p:nvPr/>
              </p:nvSpPr>
              <p:spPr bwMode="auto">
                <a:xfrm>
                  <a:off x="360362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8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7" name="Freeform 28"/>
                <p:cNvSpPr>
                  <a:spLocks/>
                </p:cNvSpPr>
                <p:nvPr/>
              </p:nvSpPr>
              <p:spPr bwMode="auto">
                <a:xfrm>
                  <a:off x="3711575" y="5997575"/>
                  <a:ext cx="98425" cy="66675"/>
                </a:xfrm>
                <a:custGeom>
                  <a:avLst/>
                  <a:gdLst>
                    <a:gd name="T0" fmla="*/ 31 w 31"/>
                    <a:gd name="T1" fmla="*/ 0 h 21"/>
                    <a:gd name="T2" fmla="*/ 25 w 31"/>
                    <a:gd name="T3" fmla="*/ 21 h 21"/>
                    <a:gd name="T4" fmla="*/ 19 w 31"/>
                    <a:gd name="T5" fmla="*/ 21 h 21"/>
                    <a:gd name="T6" fmla="*/ 16 w 31"/>
                    <a:gd name="T7" fmla="*/ 9 h 21"/>
                    <a:gd name="T8" fmla="*/ 15 w 31"/>
                    <a:gd name="T9" fmla="*/ 7 h 21"/>
                    <a:gd name="T10" fmla="*/ 15 w 31"/>
                    <a:gd name="T11" fmla="*/ 7 h 21"/>
                    <a:gd name="T12" fmla="*/ 15 w 31"/>
                    <a:gd name="T13" fmla="*/ 9 h 21"/>
                    <a:gd name="T14" fmla="*/ 12 w 31"/>
                    <a:gd name="T15" fmla="*/ 21 h 21"/>
                    <a:gd name="T16" fmla="*/ 6 w 31"/>
                    <a:gd name="T17" fmla="*/ 21 h 21"/>
                    <a:gd name="T18" fmla="*/ 0 w 31"/>
                    <a:gd name="T19" fmla="*/ 0 h 21"/>
                    <a:gd name="T20" fmla="*/ 5 w 31"/>
                    <a:gd name="T21" fmla="*/ 0 h 21"/>
                    <a:gd name="T22" fmla="*/ 8 w 31"/>
                    <a:gd name="T23" fmla="*/ 13 h 21"/>
                    <a:gd name="T24" fmla="*/ 9 w 31"/>
                    <a:gd name="T25" fmla="*/ 16 h 21"/>
                    <a:gd name="T26" fmla="*/ 9 w 31"/>
                    <a:gd name="T27" fmla="*/ 16 h 21"/>
                    <a:gd name="T28" fmla="*/ 10 w 31"/>
                    <a:gd name="T29" fmla="*/ 13 h 21"/>
                    <a:gd name="T30" fmla="*/ 13 w 31"/>
                    <a:gd name="T31" fmla="*/ 0 h 21"/>
                    <a:gd name="T32" fmla="*/ 18 w 31"/>
                    <a:gd name="T33" fmla="*/ 0 h 21"/>
                    <a:gd name="T34" fmla="*/ 22 w 31"/>
                    <a:gd name="T35" fmla="*/ 13 h 21"/>
                    <a:gd name="T36" fmla="*/ 22 w 31"/>
                    <a:gd name="T37" fmla="*/ 16 h 21"/>
                    <a:gd name="T38" fmla="*/ 22 w 31"/>
                    <a:gd name="T39" fmla="*/ 16 h 21"/>
                    <a:gd name="T40" fmla="*/ 23 w 31"/>
                    <a:gd name="T41" fmla="*/ 12 h 21"/>
                    <a:gd name="T42" fmla="*/ 26 w 31"/>
                    <a:gd name="T43" fmla="*/ 0 h 21"/>
                    <a:gd name="T44" fmla="*/ 31 w 31"/>
                    <a:gd name="T45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31" h="21">
                      <a:moveTo>
                        <a:pt x="31" y="0"/>
                      </a:moveTo>
                      <a:cubicBezTo>
                        <a:pt x="29" y="7"/>
                        <a:pt x="27" y="14"/>
                        <a:pt x="25" y="21"/>
                      </a:cubicBezTo>
                      <a:cubicBezTo>
                        <a:pt x="19" y="21"/>
                        <a:pt x="19" y="21"/>
                        <a:pt x="19" y="21"/>
                      </a:cubicBezTo>
                      <a:cubicBezTo>
                        <a:pt x="16" y="9"/>
                        <a:pt x="16" y="9"/>
                        <a:pt x="16" y="9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7"/>
                        <a:pt x="15" y="7"/>
                        <a:pt x="15" y="7"/>
                      </a:cubicBezTo>
                      <a:cubicBezTo>
                        <a:pt x="15" y="9"/>
                        <a:pt x="15" y="9"/>
                        <a:pt x="15" y="9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6" y="21"/>
                        <a:pt x="6" y="21"/>
                      </a:cubicBezTo>
                      <a:cubicBezTo>
                        <a:pt x="4" y="14"/>
                        <a:pt x="2" y="7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6" y="5"/>
                        <a:pt x="7" y="9"/>
                        <a:pt x="8" y="13"/>
                      </a:cubicBezTo>
                      <a:cubicBezTo>
                        <a:pt x="9" y="14"/>
                        <a:pt x="9" y="15"/>
                        <a:pt x="9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10" y="13"/>
                        <a:pt x="10" y="13"/>
                        <a:pt x="10" y="13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2" y="16"/>
                        <a:pt x="22" y="16"/>
                        <a:pt x="22" y="16"/>
                      </a:cubicBezTo>
                      <a:cubicBezTo>
                        <a:pt x="23" y="15"/>
                        <a:pt x="23" y="13"/>
                        <a:pt x="23" y="12"/>
                      </a:cubicBezTo>
                      <a:cubicBezTo>
                        <a:pt x="24" y="8"/>
                        <a:pt x="25" y="4"/>
                        <a:pt x="26" y="0"/>
                      </a:cubicBezTo>
                      <a:lnTo>
                        <a:pt x="3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8" name="Oval 29"/>
                <p:cNvSpPr>
                  <a:spLocks noChangeArrowheads="1"/>
                </p:cNvSpPr>
                <p:nvPr/>
              </p:nvSpPr>
              <p:spPr bwMode="auto">
                <a:xfrm>
                  <a:off x="3819525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39" name="Freeform 30"/>
                <p:cNvSpPr>
                  <a:spLocks/>
                </p:cNvSpPr>
                <p:nvPr/>
              </p:nvSpPr>
              <p:spPr bwMode="auto">
                <a:xfrm>
                  <a:off x="3851275" y="5997575"/>
                  <a:ext cx="50800" cy="66675"/>
                </a:xfrm>
                <a:custGeom>
                  <a:avLst/>
                  <a:gdLst>
                    <a:gd name="T0" fmla="*/ 16 w 16"/>
                    <a:gd name="T1" fmla="*/ 20 h 21"/>
                    <a:gd name="T2" fmla="*/ 10 w 16"/>
                    <a:gd name="T3" fmla="*/ 21 h 21"/>
                    <a:gd name="T4" fmla="*/ 0 w 16"/>
                    <a:gd name="T5" fmla="*/ 11 h 21"/>
                    <a:gd name="T6" fmla="*/ 10 w 16"/>
                    <a:gd name="T7" fmla="*/ 0 h 21"/>
                    <a:gd name="T8" fmla="*/ 16 w 16"/>
                    <a:gd name="T9" fmla="*/ 1 h 21"/>
                    <a:gd name="T10" fmla="*/ 14 w 16"/>
                    <a:gd name="T11" fmla="*/ 5 h 21"/>
                    <a:gd name="T12" fmla="*/ 11 w 16"/>
                    <a:gd name="T13" fmla="*/ 4 h 21"/>
                    <a:gd name="T14" fmla="*/ 6 w 16"/>
                    <a:gd name="T15" fmla="*/ 10 h 21"/>
                    <a:gd name="T16" fmla="*/ 11 w 16"/>
                    <a:gd name="T17" fmla="*/ 17 h 21"/>
                    <a:gd name="T18" fmla="*/ 15 w 16"/>
                    <a:gd name="T19" fmla="*/ 16 h 21"/>
                    <a:gd name="T20" fmla="*/ 16 w 16"/>
                    <a:gd name="T21" fmla="*/ 2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6" h="21">
                      <a:moveTo>
                        <a:pt x="16" y="20"/>
                      </a:moveTo>
                      <a:cubicBezTo>
                        <a:pt x="14" y="21"/>
                        <a:pt x="12" y="21"/>
                        <a:pt x="10" y="21"/>
                      </a:cubicBez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4" y="0"/>
                        <a:pt x="10" y="0"/>
                      </a:cubicBezTo>
                      <a:cubicBezTo>
                        <a:pt x="12" y="0"/>
                        <a:pt x="14" y="0"/>
                        <a:pt x="16" y="1"/>
                      </a:cubicBezTo>
                      <a:cubicBezTo>
                        <a:pt x="14" y="5"/>
                        <a:pt x="14" y="5"/>
                        <a:pt x="14" y="5"/>
                      </a:cubicBezTo>
                      <a:cubicBezTo>
                        <a:pt x="13" y="4"/>
                        <a:pt x="12" y="4"/>
                        <a:pt x="11" y="4"/>
                      </a:cubicBezTo>
                      <a:cubicBezTo>
                        <a:pt x="7" y="4"/>
                        <a:pt x="6" y="6"/>
                        <a:pt x="6" y="10"/>
                      </a:cubicBezTo>
                      <a:cubicBezTo>
                        <a:pt x="6" y="15"/>
                        <a:pt x="7" y="17"/>
                        <a:pt x="11" y="17"/>
                      </a:cubicBezTo>
                      <a:cubicBezTo>
                        <a:pt x="12" y="17"/>
                        <a:pt x="14" y="17"/>
                        <a:pt x="15" y="16"/>
                      </a:cubicBezTo>
                      <a:lnTo>
                        <a:pt x="16" y="2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0" name="Freeform 31"/>
                <p:cNvSpPr>
                  <a:spLocks/>
                </p:cNvSpPr>
                <p:nvPr/>
              </p:nvSpPr>
              <p:spPr bwMode="auto">
                <a:xfrm>
                  <a:off x="3911600" y="5997575"/>
                  <a:ext cx="47625" cy="66675"/>
                </a:xfrm>
                <a:custGeom>
                  <a:avLst/>
                  <a:gdLst>
                    <a:gd name="T0" fmla="*/ 6 w 15"/>
                    <a:gd name="T1" fmla="*/ 21 h 21"/>
                    <a:gd name="T2" fmla="*/ 0 w 15"/>
                    <a:gd name="T3" fmla="*/ 20 h 21"/>
                    <a:gd name="T4" fmla="*/ 1 w 15"/>
                    <a:gd name="T5" fmla="*/ 16 h 21"/>
                    <a:gd name="T6" fmla="*/ 6 w 15"/>
                    <a:gd name="T7" fmla="*/ 17 h 21"/>
                    <a:gd name="T8" fmla="*/ 9 w 15"/>
                    <a:gd name="T9" fmla="*/ 15 h 21"/>
                    <a:gd name="T10" fmla="*/ 6 w 15"/>
                    <a:gd name="T11" fmla="*/ 12 h 21"/>
                    <a:gd name="T12" fmla="*/ 0 w 15"/>
                    <a:gd name="T13" fmla="*/ 6 h 21"/>
                    <a:gd name="T14" fmla="*/ 8 w 15"/>
                    <a:gd name="T15" fmla="*/ 0 h 21"/>
                    <a:gd name="T16" fmla="*/ 13 w 15"/>
                    <a:gd name="T17" fmla="*/ 0 h 21"/>
                    <a:gd name="T18" fmla="*/ 13 w 15"/>
                    <a:gd name="T19" fmla="*/ 4 h 21"/>
                    <a:gd name="T20" fmla="*/ 9 w 15"/>
                    <a:gd name="T21" fmla="*/ 4 h 21"/>
                    <a:gd name="T22" fmla="*/ 6 w 15"/>
                    <a:gd name="T23" fmla="*/ 6 h 21"/>
                    <a:gd name="T24" fmla="*/ 9 w 15"/>
                    <a:gd name="T25" fmla="*/ 9 h 21"/>
                    <a:gd name="T26" fmla="*/ 15 w 15"/>
                    <a:gd name="T27" fmla="*/ 14 h 21"/>
                    <a:gd name="T28" fmla="*/ 6 w 15"/>
                    <a:gd name="T29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5" h="21">
                      <a:moveTo>
                        <a:pt x="6" y="21"/>
                      </a:moveTo>
                      <a:cubicBezTo>
                        <a:pt x="4" y="21"/>
                        <a:pt x="2" y="21"/>
                        <a:pt x="0" y="2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3" y="17"/>
                        <a:pt x="5" y="17"/>
                        <a:pt x="6" y="17"/>
                      </a:cubicBezTo>
                      <a:cubicBezTo>
                        <a:pt x="8" y="17"/>
                        <a:pt x="9" y="16"/>
                        <a:pt x="9" y="15"/>
                      </a:cubicBezTo>
                      <a:cubicBezTo>
                        <a:pt x="9" y="14"/>
                        <a:pt x="8" y="13"/>
                        <a:pt x="6" y="12"/>
                      </a:cubicBezTo>
                      <a:cubicBezTo>
                        <a:pt x="3" y="11"/>
                        <a:pt x="0" y="10"/>
                        <a:pt x="0" y="6"/>
                      </a:cubicBezTo>
                      <a:cubicBezTo>
                        <a:pt x="0" y="2"/>
                        <a:pt x="3" y="0"/>
                        <a:pt x="8" y="0"/>
                      </a:cubicBezTo>
                      <a:cubicBezTo>
                        <a:pt x="10" y="0"/>
                        <a:pt x="12" y="0"/>
                        <a:pt x="13" y="0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1" y="4"/>
                        <a:pt x="10" y="4"/>
                        <a:pt x="9" y="4"/>
                      </a:cubicBezTo>
                      <a:cubicBezTo>
                        <a:pt x="6" y="4"/>
                        <a:pt x="6" y="5"/>
                        <a:pt x="6" y="6"/>
                      </a:cubicBezTo>
                      <a:cubicBezTo>
                        <a:pt x="6" y="7"/>
                        <a:pt x="7" y="8"/>
                        <a:pt x="9" y="9"/>
                      </a:cubicBezTo>
                      <a:cubicBezTo>
                        <a:pt x="13" y="10"/>
                        <a:pt x="15" y="11"/>
                        <a:pt x="15" y="14"/>
                      </a:cubicBezTo>
                      <a:cubicBezTo>
                        <a:pt x="15" y="18"/>
                        <a:pt x="11" y="21"/>
                        <a:pt x="6" y="21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1" name="Freeform 32"/>
                <p:cNvSpPr>
                  <a:spLocks noEditPoints="1"/>
                </p:cNvSpPr>
                <p:nvPr/>
              </p:nvSpPr>
              <p:spPr bwMode="auto">
                <a:xfrm>
                  <a:off x="3965575" y="5969000"/>
                  <a:ext cx="28575" cy="95250"/>
                </a:xfrm>
                <a:custGeom>
                  <a:avLst/>
                  <a:gdLst>
                    <a:gd name="T0" fmla="*/ 4 w 9"/>
                    <a:gd name="T1" fmla="*/ 30 h 30"/>
                    <a:gd name="T2" fmla="*/ 4 w 9"/>
                    <a:gd name="T3" fmla="*/ 13 h 30"/>
                    <a:gd name="T4" fmla="*/ 0 w 9"/>
                    <a:gd name="T5" fmla="*/ 13 h 30"/>
                    <a:gd name="T6" fmla="*/ 0 w 9"/>
                    <a:gd name="T7" fmla="*/ 9 h 30"/>
                    <a:gd name="T8" fmla="*/ 9 w 9"/>
                    <a:gd name="T9" fmla="*/ 9 h 30"/>
                    <a:gd name="T10" fmla="*/ 9 w 9"/>
                    <a:gd name="T11" fmla="*/ 30 h 30"/>
                    <a:gd name="T12" fmla="*/ 4 w 9"/>
                    <a:gd name="T13" fmla="*/ 30 h 30"/>
                    <a:gd name="T14" fmla="*/ 6 w 9"/>
                    <a:gd name="T15" fmla="*/ 6 h 30"/>
                    <a:gd name="T16" fmla="*/ 3 w 9"/>
                    <a:gd name="T17" fmla="*/ 3 h 30"/>
                    <a:gd name="T18" fmla="*/ 6 w 9"/>
                    <a:gd name="T19" fmla="*/ 0 h 30"/>
                    <a:gd name="T20" fmla="*/ 9 w 9"/>
                    <a:gd name="T21" fmla="*/ 3 h 30"/>
                    <a:gd name="T22" fmla="*/ 6 w 9"/>
                    <a:gd name="T23" fmla="*/ 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9" h="30">
                      <a:moveTo>
                        <a:pt x="4" y="30"/>
                      </a:moveTo>
                      <a:cubicBezTo>
                        <a:pt x="4" y="13"/>
                        <a:pt x="4" y="13"/>
                        <a:pt x="4" y="13"/>
                      </a:cubicBezTo>
                      <a:cubicBezTo>
                        <a:pt x="0" y="13"/>
                        <a:pt x="0" y="13"/>
                        <a:pt x="0" y="1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9" y="9"/>
                        <a:pt x="9" y="9"/>
                        <a:pt x="9" y="9"/>
                      </a:cubicBezTo>
                      <a:cubicBezTo>
                        <a:pt x="9" y="30"/>
                        <a:pt x="9" y="30"/>
                        <a:pt x="9" y="30"/>
                      </a:cubicBezTo>
                      <a:lnTo>
                        <a:pt x="4" y="30"/>
                      </a:lnTo>
                      <a:close/>
                      <a:moveTo>
                        <a:pt x="6" y="6"/>
                      </a:moveTo>
                      <a:cubicBezTo>
                        <a:pt x="4" y="6"/>
                        <a:pt x="3" y="5"/>
                        <a:pt x="3" y="3"/>
                      </a:cubicBezTo>
                      <a:cubicBezTo>
                        <a:pt x="3" y="1"/>
                        <a:pt x="4" y="0"/>
                        <a:pt x="6" y="0"/>
                      </a:cubicBezTo>
                      <a:cubicBezTo>
                        <a:pt x="8" y="0"/>
                        <a:pt x="9" y="1"/>
                        <a:pt x="9" y="3"/>
                      </a:cubicBezTo>
                      <a:cubicBezTo>
                        <a:pt x="9" y="5"/>
                        <a:pt x="8" y="6"/>
                        <a:pt x="6" y="6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2" name="Freeform 33"/>
                <p:cNvSpPr>
                  <a:spLocks/>
                </p:cNvSpPr>
                <p:nvPr/>
              </p:nvSpPr>
              <p:spPr bwMode="auto">
                <a:xfrm>
                  <a:off x="4013200" y="5997575"/>
                  <a:ext cx="39687" cy="66675"/>
                </a:xfrm>
                <a:custGeom>
                  <a:avLst/>
                  <a:gdLst>
                    <a:gd name="T0" fmla="*/ 11 w 12"/>
                    <a:gd name="T1" fmla="*/ 5 h 21"/>
                    <a:gd name="T2" fmla="*/ 9 w 12"/>
                    <a:gd name="T3" fmla="*/ 5 h 21"/>
                    <a:gd name="T4" fmla="*/ 5 w 12"/>
                    <a:gd name="T5" fmla="*/ 8 h 21"/>
                    <a:gd name="T6" fmla="*/ 5 w 12"/>
                    <a:gd name="T7" fmla="*/ 21 h 21"/>
                    <a:gd name="T8" fmla="*/ 0 w 12"/>
                    <a:gd name="T9" fmla="*/ 21 h 21"/>
                    <a:gd name="T10" fmla="*/ 0 w 12"/>
                    <a:gd name="T11" fmla="*/ 0 h 21"/>
                    <a:gd name="T12" fmla="*/ 4 w 12"/>
                    <a:gd name="T13" fmla="*/ 0 h 21"/>
                    <a:gd name="T14" fmla="*/ 4 w 12"/>
                    <a:gd name="T15" fmla="*/ 4 h 21"/>
                    <a:gd name="T16" fmla="*/ 10 w 12"/>
                    <a:gd name="T17" fmla="*/ 0 h 21"/>
                    <a:gd name="T18" fmla="*/ 12 w 12"/>
                    <a:gd name="T19" fmla="*/ 0 h 21"/>
                    <a:gd name="T20" fmla="*/ 11 w 12"/>
                    <a:gd name="T21" fmla="*/ 5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2" h="21">
                      <a:moveTo>
                        <a:pt x="11" y="5"/>
                      </a:moveTo>
                      <a:cubicBezTo>
                        <a:pt x="11" y="5"/>
                        <a:pt x="10" y="5"/>
                        <a:pt x="9" y="5"/>
                      </a:cubicBezTo>
                      <a:cubicBezTo>
                        <a:pt x="8" y="5"/>
                        <a:pt x="7" y="6"/>
                        <a:pt x="5" y="8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0" y="21"/>
                        <a:pt x="0" y="21"/>
                        <a:pt x="0" y="2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6" y="1"/>
                        <a:pt x="8" y="0"/>
                        <a:pt x="10" y="0"/>
                      </a:cubicBezTo>
                      <a:cubicBezTo>
                        <a:pt x="11" y="0"/>
                        <a:pt x="11" y="0"/>
                        <a:pt x="12" y="0"/>
                      </a:cubicBezTo>
                      <a:lnTo>
                        <a:pt x="11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3" name="Freeform 34"/>
                <p:cNvSpPr>
                  <a:spLocks noEditPoints="1"/>
                </p:cNvSpPr>
                <p:nvPr/>
              </p:nvSpPr>
              <p:spPr bwMode="auto">
                <a:xfrm>
                  <a:off x="4062413" y="5997575"/>
                  <a:ext cx="66675" cy="66675"/>
                </a:xfrm>
                <a:custGeom>
                  <a:avLst/>
                  <a:gdLst>
                    <a:gd name="T0" fmla="*/ 10 w 21"/>
                    <a:gd name="T1" fmla="*/ 21 h 21"/>
                    <a:gd name="T2" fmla="*/ 0 w 21"/>
                    <a:gd name="T3" fmla="*/ 11 h 21"/>
                    <a:gd name="T4" fmla="*/ 10 w 21"/>
                    <a:gd name="T5" fmla="*/ 0 h 21"/>
                    <a:gd name="T6" fmla="*/ 21 w 21"/>
                    <a:gd name="T7" fmla="*/ 10 h 21"/>
                    <a:gd name="T8" fmla="*/ 10 w 21"/>
                    <a:gd name="T9" fmla="*/ 21 h 21"/>
                    <a:gd name="T10" fmla="*/ 10 w 21"/>
                    <a:gd name="T11" fmla="*/ 4 h 21"/>
                    <a:gd name="T12" fmla="*/ 5 w 21"/>
                    <a:gd name="T13" fmla="*/ 10 h 21"/>
                    <a:gd name="T14" fmla="*/ 10 w 21"/>
                    <a:gd name="T15" fmla="*/ 17 h 21"/>
                    <a:gd name="T16" fmla="*/ 15 w 21"/>
                    <a:gd name="T17" fmla="*/ 11 h 21"/>
                    <a:gd name="T18" fmla="*/ 10 w 21"/>
                    <a:gd name="T19" fmla="*/ 4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1" h="21">
                      <a:moveTo>
                        <a:pt x="10" y="21"/>
                      </a:moveTo>
                      <a:cubicBezTo>
                        <a:pt x="3" y="21"/>
                        <a:pt x="0" y="17"/>
                        <a:pt x="0" y="11"/>
                      </a:cubicBezTo>
                      <a:cubicBezTo>
                        <a:pt x="0" y="4"/>
                        <a:pt x="3" y="0"/>
                        <a:pt x="10" y="0"/>
                      </a:cubicBezTo>
                      <a:cubicBezTo>
                        <a:pt x="17" y="0"/>
                        <a:pt x="21" y="4"/>
                        <a:pt x="21" y="10"/>
                      </a:cubicBezTo>
                      <a:cubicBezTo>
                        <a:pt x="21" y="17"/>
                        <a:pt x="17" y="21"/>
                        <a:pt x="10" y="21"/>
                      </a:cubicBezTo>
                      <a:moveTo>
                        <a:pt x="10" y="4"/>
                      </a:moveTo>
                      <a:cubicBezTo>
                        <a:pt x="7" y="4"/>
                        <a:pt x="5" y="7"/>
                        <a:pt x="5" y="10"/>
                      </a:cubicBezTo>
                      <a:cubicBezTo>
                        <a:pt x="5" y="14"/>
                        <a:pt x="6" y="17"/>
                        <a:pt x="10" y="17"/>
                      </a:cubicBezTo>
                      <a:cubicBezTo>
                        <a:pt x="14" y="17"/>
                        <a:pt x="15" y="14"/>
                        <a:pt x="15" y="11"/>
                      </a:cubicBezTo>
                      <a:cubicBezTo>
                        <a:pt x="15" y="6"/>
                        <a:pt x="14" y="4"/>
                        <a:pt x="10" y="4"/>
                      </a:cubicBezTo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4" name="Oval 35"/>
                <p:cNvSpPr>
                  <a:spLocks noChangeArrowheads="1"/>
                </p:cNvSpPr>
                <p:nvPr/>
              </p:nvSpPr>
              <p:spPr bwMode="auto">
                <a:xfrm>
                  <a:off x="4141788" y="6042025"/>
                  <a:ext cx="19050" cy="22225"/>
                </a:xfrm>
                <a:prstGeom prst="ellipse">
                  <a:avLst/>
                </a:pr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5" name="Freeform 36"/>
                <p:cNvSpPr>
                  <a:spLocks noEditPoints="1"/>
                </p:cNvSpPr>
                <p:nvPr/>
              </p:nvSpPr>
              <p:spPr bwMode="auto">
                <a:xfrm>
                  <a:off x="41767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3 w 18"/>
                    <a:gd name="T3" fmla="*/ 19 h 21"/>
                    <a:gd name="T4" fmla="*/ 7 w 18"/>
                    <a:gd name="T5" fmla="*/ 21 h 21"/>
                    <a:gd name="T6" fmla="*/ 0 w 18"/>
                    <a:gd name="T7" fmla="*/ 15 h 21"/>
                    <a:gd name="T8" fmla="*/ 10 w 18"/>
                    <a:gd name="T9" fmla="*/ 8 h 21"/>
                    <a:gd name="T10" fmla="*/ 13 w 18"/>
                    <a:gd name="T11" fmla="*/ 8 h 21"/>
                    <a:gd name="T12" fmla="*/ 13 w 18"/>
                    <a:gd name="T13" fmla="*/ 7 h 21"/>
                    <a:gd name="T14" fmla="*/ 8 w 18"/>
                    <a:gd name="T15" fmla="*/ 4 h 21"/>
                    <a:gd name="T16" fmla="*/ 2 w 18"/>
                    <a:gd name="T17" fmla="*/ 5 h 21"/>
                    <a:gd name="T18" fmla="*/ 2 w 18"/>
                    <a:gd name="T19" fmla="*/ 1 h 21"/>
                    <a:gd name="T20" fmla="*/ 9 w 18"/>
                    <a:gd name="T21" fmla="*/ 0 h 21"/>
                    <a:gd name="T22" fmla="*/ 18 w 18"/>
                    <a:gd name="T23" fmla="*/ 7 h 21"/>
                    <a:gd name="T24" fmla="*/ 18 w 18"/>
                    <a:gd name="T25" fmla="*/ 21 h 21"/>
                    <a:gd name="T26" fmla="*/ 14 w 18"/>
                    <a:gd name="T27" fmla="*/ 21 h 21"/>
                    <a:gd name="T28" fmla="*/ 13 w 18"/>
                    <a:gd name="T29" fmla="*/ 12 h 21"/>
                    <a:gd name="T30" fmla="*/ 10 w 18"/>
                    <a:gd name="T31" fmla="*/ 12 h 21"/>
                    <a:gd name="T32" fmla="*/ 5 w 18"/>
                    <a:gd name="T33" fmla="*/ 15 h 21"/>
                    <a:gd name="T34" fmla="*/ 8 w 18"/>
                    <a:gd name="T35" fmla="*/ 17 h 21"/>
                    <a:gd name="T36" fmla="*/ 13 w 18"/>
                    <a:gd name="T37" fmla="*/ 15 h 21"/>
                    <a:gd name="T38" fmla="*/ 13 w 18"/>
                    <a:gd name="T39" fmla="*/ 12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3" y="19"/>
                        <a:pt x="13" y="19"/>
                        <a:pt x="13" y="19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3" y="21"/>
                        <a:pt x="0" y="19"/>
                        <a:pt x="0" y="15"/>
                      </a:cubicBezTo>
                      <a:cubicBezTo>
                        <a:pt x="0" y="10"/>
                        <a:pt x="4" y="8"/>
                        <a:pt x="10" y="8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13" y="7"/>
                        <a:pt x="13" y="7"/>
                        <a:pt x="13" y="7"/>
                      </a:cubicBezTo>
                      <a:cubicBezTo>
                        <a:pt x="13" y="5"/>
                        <a:pt x="12" y="4"/>
                        <a:pt x="8" y="4"/>
                      </a:cubicBezTo>
                      <a:cubicBezTo>
                        <a:pt x="6" y="4"/>
                        <a:pt x="4" y="4"/>
                        <a:pt x="2" y="5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4" y="0"/>
                        <a:pt x="6" y="0"/>
                        <a:pt x="9" y="0"/>
                      </a:cubicBezTo>
                      <a:cubicBezTo>
                        <a:pt x="15" y="0"/>
                        <a:pt x="18" y="2"/>
                        <a:pt x="18" y="7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  <a:moveTo>
                        <a:pt x="13" y="12"/>
                      </a:move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7" y="12"/>
                        <a:pt x="5" y="13"/>
                        <a:pt x="5" y="15"/>
                      </a:cubicBezTo>
                      <a:cubicBezTo>
                        <a:pt x="5" y="16"/>
                        <a:pt x="6" y="17"/>
                        <a:pt x="8" y="17"/>
                      </a:cubicBezTo>
                      <a:cubicBezTo>
                        <a:pt x="10" y="17"/>
                        <a:pt x="11" y="17"/>
                        <a:pt x="13" y="15"/>
                      </a:cubicBezTo>
                      <a:lnTo>
                        <a:pt x="13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  <p:sp>
              <p:nvSpPr>
                <p:cNvPr id="46" name="Freeform 37"/>
                <p:cNvSpPr>
                  <a:spLocks/>
                </p:cNvSpPr>
                <p:nvPr/>
              </p:nvSpPr>
              <p:spPr bwMode="auto">
                <a:xfrm>
                  <a:off x="4252913" y="5997575"/>
                  <a:ext cx="57150" cy="66675"/>
                </a:xfrm>
                <a:custGeom>
                  <a:avLst/>
                  <a:gdLst>
                    <a:gd name="T0" fmla="*/ 14 w 18"/>
                    <a:gd name="T1" fmla="*/ 21 h 21"/>
                    <a:gd name="T2" fmla="*/ 14 w 18"/>
                    <a:gd name="T3" fmla="*/ 18 h 21"/>
                    <a:gd name="T4" fmla="*/ 7 w 18"/>
                    <a:gd name="T5" fmla="*/ 21 h 21"/>
                    <a:gd name="T6" fmla="*/ 0 w 18"/>
                    <a:gd name="T7" fmla="*/ 13 h 21"/>
                    <a:gd name="T8" fmla="*/ 0 w 18"/>
                    <a:gd name="T9" fmla="*/ 0 h 21"/>
                    <a:gd name="T10" fmla="*/ 5 w 18"/>
                    <a:gd name="T11" fmla="*/ 0 h 21"/>
                    <a:gd name="T12" fmla="*/ 5 w 18"/>
                    <a:gd name="T13" fmla="*/ 12 h 21"/>
                    <a:gd name="T14" fmla="*/ 8 w 18"/>
                    <a:gd name="T15" fmla="*/ 17 h 21"/>
                    <a:gd name="T16" fmla="*/ 13 w 18"/>
                    <a:gd name="T17" fmla="*/ 14 h 21"/>
                    <a:gd name="T18" fmla="*/ 13 w 18"/>
                    <a:gd name="T19" fmla="*/ 0 h 21"/>
                    <a:gd name="T20" fmla="*/ 18 w 18"/>
                    <a:gd name="T21" fmla="*/ 0 h 21"/>
                    <a:gd name="T22" fmla="*/ 18 w 18"/>
                    <a:gd name="T23" fmla="*/ 21 h 21"/>
                    <a:gd name="T24" fmla="*/ 14 w 18"/>
                    <a:gd name="T25" fmla="*/ 21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8" h="21">
                      <a:moveTo>
                        <a:pt x="14" y="21"/>
                      </a:moveTo>
                      <a:cubicBezTo>
                        <a:pt x="14" y="18"/>
                        <a:pt x="14" y="18"/>
                        <a:pt x="14" y="18"/>
                      </a:cubicBezTo>
                      <a:cubicBezTo>
                        <a:pt x="12" y="20"/>
                        <a:pt x="10" y="21"/>
                        <a:pt x="7" y="21"/>
                      </a:cubicBezTo>
                      <a:cubicBezTo>
                        <a:pt x="2" y="21"/>
                        <a:pt x="0" y="18"/>
                        <a:pt x="0" y="1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5" y="15"/>
                        <a:pt x="6" y="17"/>
                        <a:pt x="8" y="17"/>
                      </a:cubicBezTo>
                      <a:cubicBezTo>
                        <a:pt x="10" y="17"/>
                        <a:pt x="11" y="16"/>
                        <a:pt x="13" y="14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8" y="21"/>
                        <a:pt x="18" y="21"/>
                        <a:pt x="18" y="21"/>
                      </a:cubicBezTo>
                      <a:lnTo>
                        <a:pt x="14" y="2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en-AU"/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4440" y="3122613"/>
            <a:ext cx="8467494" cy="1080000"/>
          </a:xfrm>
        </p:spPr>
        <p:txBody>
          <a:bodyPr anchor="b" anchorCtr="0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440" y="4257092"/>
            <a:ext cx="8475710" cy="360040"/>
          </a:xfrm>
        </p:spPr>
        <p:txBody>
          <a:bodyPr>
            <a:normAutofit/>
          </a:bodyPr>
          <a:lstStyle>
            <a:lvl1pPr marL="0" indent="0" algn="l">
              <a:buNone/>
              <a:defRPr sz="22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 dirty="0"/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5625959"/>
            <a:ext cx="4752000" cy="144000"/>
          </a:xfrm>
        </p:spPr>
        <p:txBody>
          <a:bodyPr anchor="ctr">
            <a:noAutofit/>
          </a:bodyPr>
          <a:lstStyle>
            <a:lvl1pPr marL="216000" marR="0" indent="-2160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cap="all" baseline="0">
                <a:solidFill>
                  <a:schemeClr val="bg1"/>
                </a:solidFill>
              </a:defRPr>
            </a:lvl1pPr>
            <a:lvl2pPr marL="0" indent="0">
              <a:buFontTx/>
              <a:buNone/>
              <a:defRPr sz="1200">
                <a:solidFill>
                  <a:schemeClr val="bg2"/>
                </a:solidFill>
              </a:defRPr>
            </a:lvl2pPr>
            <a:lvl3pPr marL="0" indent="0">
              <a:buFontTx/>
              <a:buNone/>
              <a:defRPr sz="1200">
                <a:solidFill>
                  <a:schemeClr val="bg2"/>
                </a:solidFill>
              </a:defRPr>
            </a:lvl3pPr>
            <a:lvl4pPr marL="0" indent="0">
              <a:buFontTx/>
              <a:buNone/>
              <a:defRPr sz="1200">
                <a:solidFill>
                  <a:schemeClr val="bg2"/>
                </a:solidFill>
              </a:defRPr>
            </a:lvl4pPr>
            <a:lvl5pPr marL="0" indent="0">
              <a:buFontTx/>
              <a:buNone/>
              <a:defRPr sz="1200">
                <a:solidFill>
                  <a:schemeClr val="bg2"/>
                </a:solidFill>
              </a:defRPr>
            </a:lvl5pPr>
            <a:lvl6pPr marL="0" indent="0">
              <a:buFontTx/>
              <a:buNone/>
              <a:defRPr sz="1200">
                <a:solidFill>
                  <a:schemeClr val="bg2"/>
                </a:solidFill>
              </a:defRPr>
            </a:lvl6pPr>
            <a:lvl7pPr marL="0" indent="0">
              <a:buFontTx/>
              <a:buNone/>
              <a:defRPr sz="1200">
                <a:solidFill>
                  <a:schemeClr val="bg2"/>
                </a:solidFill>
              </a:defRPr>
            </a:lvl7pPr>
            <a:lvl8pPr marL="0" indent="0">
              <a:buFontTx/>
              <a:buNone/>
              <a:defRPr sz="1200">
                <a:solidFill>
                  <a:schemeClr val="bg2"/>
                </a:solidFill>
              </a:defRPr>
            </a:lvl8pPr>
            <a:lvl9pPr marL="0" indent="0">
              <a:buFontTx/>
              <a:buNone/>
              <a:defRPr sz="1200">
                <a:solidFill>
                  <a:schemeClr val="bg2"/>
                </a:solidFill>
              </a:defRPr>
            </a:lvl9pPr>
          </a:lstStyle>
          <a:p>
            <a:r>
              <a:rPr lang="en-AU" dirty="0"/>
              <a:t>Click to Add Business Unit</a:t>
            </a:r>
          </a:p>
        </p:txBody>
      </p:sp>
    </p:spTree>
    <p:extLst>
      <p:ext uri="{BB962C8B-B14F-4D97-AF65-F5344CB8AC3E}">
        <p14:creationId xmlns:p14="http://schemas.microsoft.com/office/powerpoint/2010/main" val="36379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10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2809613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360000"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54646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60363" y="270000"/>
            <a:ext cx="8460000" cy="8532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3200" b="1">
                <a:solidFill>
                  <a:schemeClr val="accent2"/>
                </a:solidFill>
              </a:defRPr>
            </a:lvl1pPr>
            <a:lvl2pPr marL="0" indent="0">
              <a:lnSpc>
                <a:spcPct val="80000"/>
              </a:lnSpc>
              <a:spcBef>
                <a:spcPts val="0"/>
              </a:spcBef>
              <a:buNone/>
              <a:defRPr sz="2200"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buNone/>
              <a:defRPr sz="2800">
                <a:solidFill>
                  <a:srgbClr val="00A9CE"/>
                </a:solidFill>
              </a:defRPr>
            </a:lvl3pPr>
            <a:lvl4pPr>
              <a:buNone/>
              <a:defRPr sz="2800">
                <a:solidFill>
                  <a:srgbClr val="00A9CE"/>
                </a:solidFill>
              </a:defRPr>
            </a:lvl4pPr>
            <a:lvl5pPr>
              <a:buNone/>
              <a:defRPr sz="2800">
                <a:solidFill>
                  <a:srgbClr val="00A9CE"/>
                </a:solidFill>
              </a:defRPr>
            </a:lvl5pPr>
          </a:lstStyle>
          <a:p>
            <a:pPr lvl="0"/>
            <a:r>
              <a:rPr lang="en-US" dirty="0"/>
              <a:t>Click to edit Master title style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359831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8775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420471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Presentation title  |  Presenter name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</p:spTree>
    <p:extLst>
      <p:ext uri="{BB962C8B-B14F-4D97-AF65-F5344CB8AC3E}">
        <p14:creationId xmlns:p14="http://schemas.microsoft.com/office/powerpoint/2010/main" val="189600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-9525" y="6051550"/>
            <a:ext cx="9169400" cy="849313"/>
            <a:chOff x="-9525" y="6051550"/>
            <a:chExt cx="9169400" cy="849313"/>
          </a:xfrm>
        </p:grpSpPr>
        <p:sp>
          <p:nvSpPr>
            <p:cNvPr id="8" name="AutoShape 4"/>
            <p:cNvSpPr>
              <a:spLocks noChangeAspect="1" noChangeArrowheads="1" noTextEdit="1"/>
            </p:cNvSpPr>
            <p:nvPr userDrawn="1"/>
          </p:nvSpPr>
          <p:spPr bwMode="auto">
            <a:xfrm>
              <a:off x="-7938" y="6056313"/>
              <a:ext cx="9161463" cy="80168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9" name="Rectangle 6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0" name="Rectangle 7"/>
            <p:cNvSpPr>
              <a:spLocks noChangeArrowheads="1"/>
            </p:cNvSpPr>
            <p:nvPr userDrawn="1"/>
          </p:nvSpPr>
          <p:spPr bwMode="auto">
            <a:xfrm>
              <a:off x="1588" y="6367463"/>
              <a:ext cx="9142412" cy="49053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1" name="Freeform 8"/>
            <p:cNvSpPr>
              <a:spLocks noEditPoints="1"/>
            </p:cNvSpPr>
            <p:nvPr userDrawn="1"/>
          </p:nvSpPr>
          <p:spPr bwMode="auto">
            <a:xfrm>
              <a:off x="1588" y="6065837"/>
              <a:ext cx="9142412" cy="690562"/>
            </a:xfrm>
            <a:custGeom>
              <a:avLst/>
              <a:gdLst>
                <a:gd name="T0" fmla="*/ 2880 w 2880"/>
                <a:gd name="T1" fmla="*/ 14 h 217"/>
                <a:gd name="T2" fmla="*/ 2817 w 2880"/>
                <a:gd name="T3" fmla="*/ 14 h 217"/>
                <a:gd name="T4" fmla="*/ 2486 w 2880"/>
                <a:gd name="T5" fmla="*/ 95 h 217"/>
                <a:gd name="T6" fmla="*/ 2486 w 2880"/>
                <a:gd name="T7" fmla="*/ 95 h 217"/>
                <a:gd name="T8" fmla="*/ 2880 w 2880"/>
                <a:gd name="T9" fmla="*/ 95 h 217"/>
                <a:gd name="T10" fmla="*/ 2880 w 2880"/>
                <a:gd name="T11" fmla="*/ 217 h 217"/>
                <a:gd name="T12" fmla="*/ 2880 w 2880"/>
                <a:gd name="T13" fmla="*/ 217 h 217"/>
                <a:gd name="T14" fmla="*/ 2880 w 2880"/>
                <a:gd name="T15" fmla="*/ 14 h 217"/>
                <a:gd name="T16" fmla="*/ 2171 w 2880"/>
                <a:gd name="T17" fmla="*/ 0 h 217"/>
                <a:gd name="T18" fmla="*/ 0 w 2880"/>
                <a:gd name="T19" fmla="*/ 0 h 217"/>
                <a:gd name="T20" fmla="*/ 0 w 2880"/>
                <a:gd name="T21" fmla="*/ 95 h 217"/>
                <a:gd name="T22" fmla="*/ 2486 w 2880"/>
                <a:gd name="T23" fmla="*/ 95 h 217"/>
                <a:gd name="T24" fmla="*/ 2486 w 2880"/>
                <a:gd name="T25" fmla="*/ 95 h 217"/>
                <a:gd name="T26" fmla="*/ 2486 w 2880"/>
                <a:gd name="T27" fmla="*/ 95 h 217"/>
                <a:gd name="T28" fmla="*/ 2486 w 2880"/>
                <a:gd name="T29" fmla="*/ 95 h 217"/>
                <a:gd name="T30" fmla="*/ 2171 w 2880"/>
                <a:gd name="T31" fmla="*/ 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880" h="217">
                  <a:moveTo>
                    <a:pt x="2880" y="14"/>
                  </a:moveTo>
                  <a:cubicBezTo>
                    <a:pt x="2817" y="14"/>
                    <a:pt x="2817" y="14"/>
                    <a:pt x="2817" y="14"/>
                  </a:cubicBezTo>
                  <a:cubicBezTo>
                    <a:pt x="2616" y="14"/>
                    <a:pt x="2542" y="74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880" y="95"/>
                    <a:pt x="2880" y="95"/>
                    <a:pt x="2880" y="95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217"/>
                    <a:pt x="2880" y="217"/>
                    <a:pt x="2880" y="217"/>
                  </a:cubicBezTo>
                  <a:cubicBezTo>
                    <a:pt x="2880" y="14"/>
                    <a:pt x="2880" y="14"/>
                    <a:pt x="2880" y="14"/>
                  </a:cubicBezTo>
                  <a:moveTo>
                    <a:pt x="217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86" y="95"/>
                    <a:pt x="2486" y="95"/>
                    <a:pt x="2486" y="95"/>
                  </a:cubicBezTo>
                  <a:cubicBezTo>
                    <a:pt x="2419" y="39"/>
                    <a:pt x="2306" y="0"/>
                    <a:pt x="2171" y="0"/>
                  </a:cubicBezTo>
                </a:path>
              </a:pathLst>
            </a:custGeom>
            <a:solidFill>
              <a:srgbClr val="BFBFBF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2" name="Freeform 9"/>
            <p:cNvSpPr>
              <a:spLocks noEditPoints="1"/>
            </p:cNvSpPr>
            <p:nvPr userDrawn="1"/>
          </p:nvSpPr>
          <p:spPr bwMode="auto">
            <a:xfrm>
              <a:off x="1588" y="6367463"/>
              <a:ext cx="9142412" cy="388937"/>
            </a:xfrm>
            <a:custGeom>
              <a:avLst/>
              <a:gdLst>
                <a:gd name="T0" fmla="*/ 2486 w 2880"/>
                <a:gd name="T1" fmla="*/ 0 h 122"/>
                <a:gd name="T2" fmla="*/ 0 w 2880"/>
                <a:gd name="T3" fmla="*/ 0 h 122"/>
                <a:gd name="T4" fmla="*/ 0 w 2880"/>
                <a:gd name="T5" fmla="*/ 13 h 122"/>
                <a:gd name="T6" fmla="*/ 2289 w 2880"/>
                <a:gd name="T7" fmla="*/ 13 h 122"/>
                <a:gd name="T8" fmla="*/ 2486 w 2880"/>
                <a:gd name="T9" fmla="*/ 0 h 122"/>
                <a:gd name="T10" fmla="*/ 2880 w 2880"/>
                <a:gd name="T11" fmla="*/ 0 h 122"/>
                <a:gd name="T12" fmla="*/ 2486 w 2880"/>
                <a:gd name="T13" fmla="*/ 0 h 122"/>
                <a:gd name="T14" fmla="*/ 2813 w 2880"/>
                <a:gd name="T15" fmla="*/ 122 h 122"/>
                <a:gd name="T16" fmla="*/ 2880 w 2880"/>
                <a:gd name="T17" fmla="*/ 122 h 122"/>
                <a:gd name="T18" fmla="*/ 2880 w 2880"/>
                <a:gd name="T1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80" h="122">
                  <a:moveTo>
                    <a:pt x="2486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2289" y="13"/>
                    <a:pt x="2289" y="13"/>
                    <a:pt x="2289" y="13"/>
                  </a:cubicBezTo>
                  <a:cubicBezTo>
                    <a:pt x="2418" y="13"/>
                    <a:pt x="2459" y="10"/>
                    <a:pt x="2486" y="0"/>
                  </a:cubicBezTo>
                  <a:moveTo>
                    <a:pt x="2880" y="0"/>
                  </a:moveTo>
                  <a:cubicBezTo>
                    <a:pt x="2486" y="0"/>
                    <a:pt x="2486" y="0"/>
                    <a:pt x="2486" y="0"/>
                  </a:cubicBezTo>
                  <a:cubicBezTo>
                    <a:pt x="2554" y="56"/>
                    <a:pt x="2645" y="122"/>
                    <a:pt x="2813" y="122"/>
                  </a:cubicBezTo>
                  <a:cubicBezTo>
                    <a:pt x="2854" y="122"/>
                    <a:pt x="2880" y="122"/>
                    <a:pt x="2880" y="122"/>
                  </a:cubicBezTo>
                  <a:cubicBezTo>
                    <a:pt x="2880" y="0"/>
                    <a:pt x="2880" y="0"/>
                    <a:pt x="2880" y="0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1588" y="6110288"/>
              <a:ext cx="7891462" cy="298450"/>
            </a:xfrm>
            <a:custGeom>
              <a:avLst/>
              <a:gdLst>
                <a:gd name="T0" fmla="*/ 2486 w 2486"/>
                <a:gd name="T1" fmla="*/ 81 h 94"/>
                <a:gd name="T2" fmla="*/ 2171 w 2486"/>
                <a:gd name="T3" fmla="*/ 0 h 94"/>
                <a:gd name="T4" fmla="*/ 0 w 2486"/>
                <a:gd name="T5" fmla="*/ 0 h 94"/>
                <a:gd name="T6" fmla="*/ 0 w 2486"/>
                <a:gd name="T7" fmla="*/ 94 h 94"/>
                <a:gd name="T8" fmla="*/ 2289 w 2486"/>
                <a:gd name="T9" fmla="*/ 94 h 94"/>
                <a:gd name="T10" fmla="*/ 2486 w 2486"/>
                <a:gd name="T11" fmla="*/ 8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86" h="94">
                  <a:moveTo>
                    <a:pt x="2486" y="81"/>
                  </a:moveTo>
                  <a:cubicBezTo>
                    <a:pt x="2410" y="38"/>
                    <a:pt x="2306" y="0"/>
                    <a:pt x="217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2289" y="94"/>
                    <a:pt x="2289" y="94"/>
                    <a:pt x="2289" y="94"/>
                  </a:cubicBezTo>
                  <a:cubicBezTo>
                    <a:pt x="2418" y="94"/>
                    <a:pt x="2459" y="91"/>
                    <a:pt x="2486" y="8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4" name="Freeform 11"/>
            <p:cNvSpPr>
              <a:spLocks/>
            </p:cNvSpPr>
            <p:nvPr userDrawn="1"/>
          </p:nvSpPr>
          <p:spPr bwMode="auto">
            <a:xfrm>
              <a:off x="7893050" y="6110285"/>
              <a:ext cx="1250950" cy="601662"/>
            </a:xfrm>
            <a:custGeom>
              <a:avLst/>
              <a:gdLst>
                <a:gd name="T0" fmla="*/ 331 w 394"/>
                <a:gd name="T1" fmla="*/ 0 h 189"/>
                <a:gd name="T2" fmla="*/ 0 w 394"/>
                <a:gd name="T3" fmla="*/ 81 h 189"/>
                <a:gd name="T4" fmla="*/ 327 w 394"/>
                <a:gd name="T5" fmla="*/ 189 h 189"/>
                <a:gd name="T6" fmla="*/ 394 w 394"/>
                <a:gd name="T7" fmla="*/ 189 h 189"/>
                <a:gd name="T8" fmla="*/ 394 w 394"/>
                <a:gd name="T9" fmla="*/ 0 h 189"/>
                <a:gd name="T10" fmla="*/ 331 w 394"/>
                <a:gd name="T11" fmla="*/ 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4" h="189">
                  <a:moveTo>
                    <a:pt x="331" y="0"/>
                  </a:moveTo>
                  <a:cubicBezTo>
                    <a:pt x="130" y="0"/>
                    <a:pt x="56" y="60"/>
                    <a:pt x="0" y="81"/>
                  </a:cubicBezTo>
                  <a:cubicBezTo>
                    <a:pt x="89" y="131"/>
                    <a:pt x="159" y="189"/>
                    <a:pt x="327" y="189"/>
                  </a:cubicBezTo>
                  <a:cubicBezTo>
                    <a:pt x="368" y="189"/>
                    <a:pt x="394" y="189"/>
                    <a:pt x="394" y="189"/>
                  </a:cubicBezTo>
                  <a:cubicBezTo>
                    <a:pt x="394" y="0"/>
                    <a:pt x="394" y="0"/>
                    <a:pt x="394" y="0"/>
                  </a:cubicBezTo>
                  <a:lnTo>
                    <a:pt x="33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AU"/>
            </a:p>
          </p:txBody>
        </p:sp>
        <p:sp>
          <p:nvSpPr>
            <p:cNvPr id="15" name="AutoShape 81"/>
            <p:cNvSpPr>
              <a:spLocks noChangeAspect="1" noChangeArrowheads="1" noTextEdit="1"/>
            </p:cNvSpPr>
            <p:nvPr/>
          </p:nvSpPr>
          <p:spPr bwMode="auto">
            <a:xfrm>
              <a:off x="-9525" y="6051550"/>
              <a:ext cx="91694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Rectangle 84"/>
            <p:cNvSpPr>
              <a:spLocks noChangeArrowheads="1"/>
            </p:cNvSpPr>
            <p:nvPr/>
          </p:nvSpPr>
          <p:spPr bwMode="auto">
            <a:xfrm>
              <a:off x="-9525" y="6356350"/>
              <a:ext cx="9167813" cy="544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pic>
          <p:nvPicPr>
            <p:cNvPr id="17" name="Picture 78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8459788" y="6191250"/>
              <a:ext cx="454025" cy="454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775" y="1268413"/>
            <a:ext cx="8461375" cy="4572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AU" dirty="0"/>
              <a:t>Presentation title  |  Presenter name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/>
              <a:pPr/>
              <a:t>‹#›</a:t>
            </a:fld>
            <a:r>
              <a:rPr lang="en-AU" dirty="0"/>
              <a:t>  |</a:t>
            </a:r>
          </a:p>
        </p:txBody>
      </p:sp>
      <p:sp>
        <p:nvSpPr>
          <p:cNvPr id="36" name="AutoShape 4"/>
          <p:cNvSpPr>
            <a:spLocks noChangeAspect="1" noChangeArrowheads="1" noTextEdit="1"/>
          </p:cNvSpPr>
          <p:nvPr userDrawn="1"/>
        </p:nvSpPr>
        <p:spPr bwMode="auto">
          <a:xfrm>
            <a:off x="3175" y="3326606"/>
            <a:ext cx="9161463" cy="80168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auto">
          <a:xfrm>
            <a:off x="12701" y="3637756"/>
            <a:ext cx="9142412" cy="49053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3" name="AutoShape 81"/>
          <p:cNvSpPr>
            <a:spLocks noChangeAspect="1" noChangeArrowheads="1" noTextEdit="1"/>
          </p:cNvSpPr>
          <p:nvPr/>
        </p:nvSpPr>
        <p:spPr bwMode="auto">
          <a:xfrm>
            <a:off x="1588" y="3321843"/>
            <a:ext cx="91694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4" name="Rectangle 84"/>
          <p:cNvSpPr>
            <a:spLocks noChangeArrowheads="1"/>
          </p:cNvSpPr>
          <p:nvPr/>
        </p:nvSpPr>
        <p:spPr bwMode="auto">
          <a:xfrm>
            <a:off x="1588" y="3626643"/>
            <a:ext cx="9167813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935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49" r:id="rId3"/>
    <p:sldLayoutId id="2147483650" r:id="rId4"/>
    <p:sldLayoutId id="2147483655" r:id="rId5"/>
    <p:sldLayoutId id="2147483680" r:id="rId6"/>
    <p:sldLayoutId id="2147483679" r:id="rId7"/>
    <p:sldLayoutId id="2147483661" r:id="rId8"/>
    <p:sldLayoutId id="2147483663" r:id="rId9"/>
    <p:sldLayoutId id="2147483664" r:id="rId10"/>
    <p:sldLayoutId id="2147483667" r:id="rId11"/>
    <p:sldLayoutId id="2147483665" r:id="rId12"/>
    <p:sldLayoutId id="2147483682" r:id="rId13"/>
    <p:sldLayoutId id="2147483681" r:id="rId14"/>
    <p:sldLayoutId id="2147483683" r:id="rId1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64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80000" indent="-216000" algn="l" defTabSz="914400" rtl="0" eaLnBrk="1" latinLnBrk="0" hangingPunct="1">
        <a:lnSpc>
          <a:spcPct val="90000"/>
        </a:lnSpc>
        <a:spcBef>
          <a:spcPts val="600"/>
        </a:spcBef>
        <a:buFont typeface="Calibri" pitchFamily="34" charset="0"/>
        <a:buChar char="•"/>
        <a:tabLst/>
        <a:defRPr sz="18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"/>
            <a:ext cx="9144000" cy="4779819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CSIRO Agency Report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WGISS 46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AU" dirty="0"/>
              <a:t>Centre for Earth Observation</a:t>
            </a:r>
          </a:p>
        </p:txBody>
      </p:sp>
      <p:sp>
        <p:nvSpPr>
          <p:cNvPr id="16" name="Footer Placeholder 2"/>
          <p:cNvSpPr txBox="1">
            <a:spLocks/>
          </p:cNvSpPr>
          <p:nvPr/>
        </p:nvSpPr>
        <p:spPr bwMode="auto">
          <a:xfrm>
            <a:off x="360363" y="4858866"/>
            <a:ext cx="80422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b="1" dirty="0">
                <a:solidFill>
                  <a:schemeClr val="bg1"/>
                </a:solidFill>
                <a:latin typeface="Calibri" pitchFamily="34" charset="0"/>
              </a:rPr>
              <a:t>Dr Robert Woodcock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7" name="Footer Placeholder 2"/>
          <p:cNvSpPr txBox="1">
            <a:spLocks/>
          </p:cNvSpPr>
          <p:nvPr/>
        </p:nvSpPr>
        <p:spPr bwMode="auto">
          <a:xfrm>
            <a:off x="361950" y="5120803"/>
            <a:ext cx="8042275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r>
              <a:rPr lang="en-AU" sz="1600" dirty="0">
                <a:solidFill>
                  <a:schemeClr val="bg1"/>
                </a:solidFill>
                <a:latin typeface="Calibri" pitchFamily="34" charset="0"/>
              </a:rPr>
              <a:t>25 October 2018</a:t>
            </a:r>
            <a:endParaRPr lang="en-US" sz="16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728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52F9F7-C404-4D55-AC79-DB4DD58A9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Successful launch of </a:t>
            </a:r>
            <a:r>
              <a:rPr lang="en-AU" dirty="0" err="1"/>
              <a:t>NovaSAR</a:t>
            </a:r>
            <a:r>
              <a:rPr lang="en-AU" dirty="0"/>
              <a:t> – 17/9/2018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A552B9-96CF-4935-B582-8F22335B3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2104"/>
            <a:ext cx="9144000" cy="519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459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717340" y="857251"/>
            <a:ext cx="7067129" cy="535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163063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63063"/>
                </a:solidFill>
                <a:latin typeface="Arial" pitchFamily="34" charset="0"/>
                <a:ea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63063"/>
                </a:solidFill>
                <a:latin typeface="Arial" pitchFamily="34" charset="0"/>
                <a:ea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63063"/>
                </a:solidFill>
                <a:latin typeface="Arial" pitchFamily="34" charset="0"/>
                <a:ea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163063"/>
                </a:solidFill>
                <a:latin typeface="Arial" pitchFamily="34" charset="0"/>
                <a:ea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r>
              <a:rPr lang="en-GB" dirty="0"/>
              <a:t>Ground Station Architecture</a:t>
            </a: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916" y="1393029"/>
            <a:ext cx="5951428" cy="41300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629562" y="1393028"/>
            <a:ext cx="133214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Customer Furnished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82914" y="4067780"/>
            <a:ext cx="1332148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SSTL provided: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GB" sz="1050" dirty="0"/>
              <a:t>Client Mission Planning System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GB" sz="1050" dirty="0"/>
              <a:t>ATLAS Catalogue</a:t>
            </a:r>
          </a:p>
          <a:p>
            <a:pPr marL="171446" indent="-171446">
              <a:buFont typeface="Arial" panose="020B0604020202020204" pitchFamily="34" charset="0"/>
              <a:buChar char="•"/>
            </a:pPr>
            <a:r>
              <a:rPr lang="en-GB" sz="1050" dirty="0"/>
              <a:t>SAR processor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984268" y="4437112"/>
            <a:ext cx="59864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013087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D02CC-361A-405F-A51E-5AB3C7E75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Space Roadmap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1ED40-EFA0-497C-8BA9-F437CF360F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152239"/>
            <a:ext cx="8461375" cy="254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1800" dirty="0">
                <a:solidFill>
                  <a:schemeClr val="bg1"/>
                </a:solidFill>
              </a:rPr>
              <a:t>https://www.csiro.au/en/Do-business/Futures/Reports/Space-Roadmap</a:t>
            </a:r>
          </a:p>
          <a:p>
            <a:endParaRPr lang="en-AU" sz="180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90BF72-6571-4E3D-A43C-A7D2F49C9D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4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3CDEAC-63C2-4ED0-B87B-F113A7545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0938"/>
            <a:ext cx="9144000" cy="4736123"/>
          </a:xfrm>
          <a:prstGeom prst="rect">
            <a:avLst/>
          </a:prstGeom>
        </p:spPr>
      </p:pic>
      <p:pic>
        <p:nvPicPr>
          <p:cNvPr id="1026" name="Picture 2" descr="https://i2.wp.com/research.csiro.au/cceo/wp-content/uploads/sites/252/2018/09/CMD1810011.jpg?resize=898%2C545&amp;ssl=1">
            <a:extLst>
              <a:ext uri="{FF2B5EF4-FFF2-40B4-BE49-F238E27FC236}">
                <a16:creationId xmlns:a16="http://schemas.microsoft.com/office/drawing/2014/main" id="{089A9203-D8E0-4753-ADEB-EB27923F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63" y="1340768"/>
            <a:ext cx="4348733" cy="2639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348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33431-FAD6-4BD0-97D7-6BA37297B2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CSIRO space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02E3E5-3EBA-4D5F-8C50-029243E1D7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AU" dirty="0"/>
              <a:t>CSIROSat-1</a:t>
            </a:r>
          </a:p>
          <a:p>
            <a:pPr lvl="1"/>
            <a:r>
              <a:rPr lang="en-AU" dirty="0"/>
              <a:t>CubeSat</a:t>
            </a:r>
          </a:p>
          <a:p>
            <a:pPr lvl="1"/>
            <a:r>
              <a:rPr lang="en-AU" dirty="0"/>
              <a:t>3U SWIR and on-board processing</a:t>
            </a:r>
          </a:p>
          <a:p>
            <a:pPr marL="216000" lvl="1" indent="0">
              <a:buNone/>
            </a:pPr>
            <a:endParaRPr lang="en-AU" dirty="0"/>
          </a:p>
          <a:p>
            <a:r>
              <a:rPr lang="en-AU" dirty="0"/>
              <a:t>CSIRO-Small Business engagement</a:t>
            </a:r>
          </a:p>
          <a:p>
            <a:pPr lvl="1"/>
            <a:r>
              <a:rPr lang="en-AU" dirty="0"/>
              <a:t>And venture capital</a:t>
            </a:r>
          </a:p>
          <a:p>
            <a:pPr lvl="1"/>
            <a:endParaRPr lang="en-AU" dirty="0"/>
          </a:p>
          <a:p>
            <a:r>
              <a:rPr lang="en-AU" dirty="0"/>
              <a:t>EO for Pacific</a:t>
            </a:r>
          </a:p>
          <a:p>
            <a:pPr marL="0" indent="0">
              <a:buNone/>
            </a:pPr>
            <a:r>
              <a:rPr lang="en-AU" dirty="0"/>
              <a:t>   Workshop</a:t>
            </a:r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BC5517-4A8C-4158-A2C6-DAC155FC46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81550" y="1268413"/>
            <a:ext cx="4038600" cy="4525963"/>
          </a:xfrm>
        </p:spPr>
        <p:txBody>
          <a:bodyPr/>
          <a:lstStyle/>
          <a:p>
            <a:r>
              <a:rPr lang="en-AU" dirty="0"/>
              <a:t>CSIRO Data Cube</a:t>
            </a:r>
          </a:p>
          <a:p>
            <a:pPr lvl="1"/>
            <a:r>
              <a:rPr lang="en-AU" dirty="0"/>
              <a:t>Open Data Cube foundation</a:t>
            </a:r>
          </a:p>
          <a:p>
            <a:pPr lvl="1"/>
            <a:r>
              <a:rPr lang="en-AU" dirty="0"/>
              <a:t>Scales on AWS for large scale multi-user processing</a:t>
            </a:r>
          </a:p>
          <a:p>
            <a:pPr lvl="1"/>
            <a:r>
              <a:rPr lang="en-AU" dirty="0"/>
              <a:t>Automated data pipeline from CEOS providers</a:t>
            </a:r>
          </a:p>
          <a:p>
            <a:pPr lvl="1"/>
            <a:r>
              <a:rPr lang="en-AU" dirty="0"/>
              <a:t>Cloud optimised data storage</a:t>
            </a:r>
          </a:p>
          <a:p>
            <a:endParaRPr lang="en-AU" dirty="0"/>
          </a:p>
          <a:p>
            <a:r>
              <a:rPr lang="en-AU" dirty="0"/>
              <a:t>New Zealand Centre for Space Science Technology-CSIRO</a:t>
            </a:r>
          </a:p>
          <a:p>
            <a:endParaRPr lang="en-AU" dirty="0"/>
          </a:p>
          <a:p>
            <a:pPr lvl="1"/>
            <a:endParaRPr lang="en-A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6F91A-9A5B-41E7-8E8E-F5533B32B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/>
              <a:pPr/>
              <a:t>5</a:t>
            </a:fld>
            <a:r>
              <a:rPr lang="en-AU"/>
              <a:t>  |</a:t>
            </a:r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941AD54-CF23-44B3-A933-ADADEF5AB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84" y="3782728"/>
            <a:ext cx="1653648" cy="2204864"/>
          </a:xfrm>
          <a:prstGeom prst="rect">
            <a:avLst/>
          </a:prstGeom>
        </p:spPr>
      </p:pic>
      <p:pic>
        <p:nvPicPr>
          <p:cNvPr id="2054" name="Picture 6" descr="https://i2.wp.com/research.csiro.au/cceo/wp-content/uploads/sites/252/2018/10/signing.jpg?resize=433%2C267&amp;ssl=1">
            <a:extLst>
              <a:ext uri="{FF2B5EF4-FFF2-40B4-BE49-F238E27FC236}">
                <a16:creationId xmlns:a16="http://schemas.microsoft.com/office/drawing/2014/main" id="{0918E766-9CD5-41A0-88BB-A59F1844F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14532"/>
            <a:ext cx="2128912" cy="131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i1.wp.com/research.csiro.au/cceo/wp-content/uploads/sites/252/2018/09/image-20170413-25882-10vf0jw.jpg?resize=717%2C430&amp;ssl=1">
            <a:extLst>
              <a:ext uri="{FF2B5EF4-FFF2-40B4-BE49-F238E27FC236}">
                <a16:creationId xmlns:a16="http://schemas.microsoft.com/office/drawing/2014/main" id="{75B614CA-FD53-4B53-B6FC-705BB5492F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662" y="981113"/>
            <a:ext cx="1653648" cy="99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85458"/>
      </p:ext>
    </p:extLst>
  </p:cSld>
  <p:clrMapOvr>
    <a:masterClrMapping/>
  </p:clrMapOvr>
</p:sld>
</file>

<file path=ppt/theme/theme1.xml><?xml version="1.0" encoding="utf-8"?>
<a:theme xmlns:a="http://schemas.openxmlformats.org/drawingml/2006/main" name="CSIRO Theme">
  <a:themeElements>
    <a:clrScheme name="CSIRO Midday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A9CE"/>
      </a:accent1>
      <a:accent2>
        <a:srgbClr val="00313C"/>
      </a:accent2>
      <a:accent3>
        <a:srgbClr val="78BE20"/>
      </a:accent3>
      <a:accent4>
        <a:srgbClr val="4A7729"/>
      </a:accent4>
      <a:accent5>
        <a:srgbClr val="9FAEE5"/>
      </a:accent5>
      <a:accent6>
        <a:srgbClr val="1E22AA"/>
      </a:accent6>
      <a:hlink>
        <a:srgbClr val="41B6E6"/>
      </a:hlink>
      <a:folHlink>
        <a:srgbClr val="004B87"/>
      </a:folHlink>
    </a:clrScheme>
    <a:fontScheme name="CSIRO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</Template>
  <TotalTime>39</TotalTime>
  <Words>149</Words>
  <Application>Microsoft Office PowerPoint</Application>
  <PresentationFormat>On-screen Show (4:3)</PresentationFormat>
  <Paragraphs>39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Arial Rounded MT</vt:lpstr>
      <vt:lpstr>Calibri</vt:lpstr>
      <vt:lpstr>CSIRO Theme</vt:lpstr>
      <vt:lpstr>CSIRO Agency Report</vt:lpstr>
      <vt:lpstr>Successful launch of NovaSAR – 17/9/2018</vt:lpstr>
      <vt:lpstr>PowerPoint Presentation</vt:lpstr>
      <vt:lpstr>Space Roadmap</vt:lpstr>
      <vt:lpstr>CSIRO space activities</vt:lpstr>
    </vt:vector>
  </TitlesOfParts>
  <Company>CSIRO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 Woodcock</dc:creator>
  <cp:lastModifiedBy>Anne Kennerley</cp:lastModifiedBy>
  <cp:revision>4</cp:revision>
  <dcterms:created xsi:type="dcterms:W3CDTF">2018-10-23T07:20:08Z</dcterms:created>
  <dcterms:modified xsi:type="dcterms:W3CDTF">2018-10-24T18:57:23Z</dcterms:modified>
</cp:coreProperties>
</file>