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50" r:id="rId1"/>
    <p:sldMasterId id="2147483948" r:id="rId2"/>
    <p:sldMasterId id="2147483937" r:id="rId3"/>
    <p:sldMasterId id="2147483976" r:id="rId4"/>
  </p:sldMasterIdLst>
  <p:notesMasterIdLst>
    <p:notesMasterId r:id="rId22"/>
  </p:notesMasterIdLst>
  <p:sldIdLst>
    <p:sldId id="321" r:id="rId5"/>
    <p:sldId id="330" r:id="rId6"/>
    <p:sldId id="317" r:id="rId7"/>
    <p:sldId id="323" r:id="rId8"/>
    <p:sldId id="324" r:id="rId9"/>
    <p:sldId id="325" r:id="rId10"/>
    <p:sldId id="327" r:id="rId11"/>
    <p:sldId id="328" r:id="rId12"/>
    <p:sldId id="329" r:id="rId13"/>
    <p:sldId id="322" r:id="rId14"/>
    <p:sldId id="303" r:id="rId15"/>
    <p:sldId id="290" r:id="rId16"/>
    <p:sldId id="287" r:id="rId17"/>
    <p:sldId id="299" r:id="rId18"/>
    <p:sldId id="319" r:id="rId19"/>
    <p:sldId id="296" r:id="rId20"/>
    <p:sldId id="320" r:id="rId21"/>
  </p:sldIdLst>
  <p:sldSz cx="10160000" cy="5715000"/>
  <p:notesSz cx="7099300" cy="10234613"/>
  <p:defaultTextStyle>
    <a:defPPr>
      <a:defRPr lang="fr-FR"/>
    </a:defPPr>
    <a:lvl1pPr marL="0" algn="l" defTabSz="797174" rtl="0" eaLnBrk="1" latinLnBrk="0" hangingPunct="1">
      <a:defRPr sz="1569" kern="1200">
        <a:solidFill>
          <a:schemeClr val="tx1"/>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EC"/>
    <a:srgbClr val="FFFF99"/>
    <a:srgbClr val="2F528F"/>
    <a:srgbClr val="002060"/>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83314" autoAdjust="0"/>
  </p:normalViewPr>
  <p:slideViewPr>
    <p:cSldViewPr snapToGrid="0" snapToObjects="1">
      <p:cViewPr varScale="1">
        <p:scale>
          <a:sx n="108" d="100"/>
          <a:sy n="108" d="100"/>
        </p:scale>
        <p:origin x="110" y="33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7CCCC-C1F8-46AC-8753-0343ED2F089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fr-FR"/>
        </a:p>
      </dgm:t>
    </dgm:pt>
    <dgm:pt modelId="{D8B6B80B-5DB9-4B45-B3CC-0AEE6FCE0F74}">
      <dgm:prSet phldrT="[Texte]"/>
      <dgm:spPr>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r>
            <a:rPr lang="fr-FR" dirty="0" smtClean="0"/>
            <a:t> </a:t>
          </a:r>
          <a:endParaRPr lang="fr-FR" dirty="0"/>
        </a:p>
      </dgm:t>
    </dgm:pt>
    <dgm:pt modelId="{1298E4E4-AE3F-49F8-BAA9-69DCF527FEEF}" type="parTrans" cxnId="{6B61CB79-38CC-4EDF-A73F-E9CF0F717D94}">
      <dgm:prSet/>
      <dgm:spPr/>
      <dgm:t>
        <a:bodyPr/>
        <a:lstStyle/>
        <a:p>
          <a:endParaRPr lang="fr-FR"/>
        </a:p>
      </dgm:t>
    </dgm:pt>
    <dgm:pt modelId="{FB24E1D3-4F47-45F8-8F4B-9200D9F520F0}" type="sibTrans" cxnId="{6B61CB79-38CC-4EDF-A73F-E9CF0F717D94}">
      <dgm:prSet/>
      <dgm:spPr/>
      <dgm:t>
        <a:bodyPr/>
        <a:lstStyle/>
        <a:p>
          <a:endParaRPr lang="fr-FR"/>
        </a:p>
      </dgm:t>
    </dgm:pt>
    <dgm:pt modelId="{8DAF1E97-1160-4608-9CC7-02E9EB31AB0E}">
      <dgm:prSet phldrT="[Texte]"/>
      <dgm:spPr>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dgm:spPr>
      <dgm:t>
        <a:bodyPr/>
        <a:lstStyle/>
        <a:p>
          <a:r>
            <a:rPr lang="fr-FR" dirty="0" smtClean="0"/>
            <a:t> </a:t>
          </a:r>
          <a:endParaRPr lang="fr-FR" dirty="0"/>
        </a:p>
      </dgm:t>
    </dgm:pt>
    <dgm:pt modelId="{2799F833-0ADC-425E-91A8-BB7875849F27}" type="parTrans" cxnId="{6D9BE559-9605-4624-9E75-61AC85E4C8C7}">
      <dgm:prSet/>
      <dgm:spPr/>
      <dgm:t>
        <a:bodyPr/>
        <a:lstStyle/>
        <a:p>
          <a:endParaRPr lang="fr-FR"/>
        </a:p>
      </dgm:t>
    </dgm:pt>
    <dgm:pt modelId="{A49D6D70-ECBA-4F8C-A1B5-5393FF74D359}" type="sibTrans" cxnId="{6D9BE559-9605-4624-9E75-61AC85E4C8C7}">
      <dgm:prSet/>
      <dgm:spPr/>
      <dgm:t>
        <a:bodyPr/>
        <a:lstStyle/>
        <a:p>
          <a:endParaRPr lang="fr-FR"/>
        </a:p>
      </dgm:t>
    </dgm:pt>
    <dgm:pt modelId="{0E80745C-B2FD-4D49-A52E-319203F7FC5D}">
      <dgm:prSet phldrT="[Texte]"/>
      <dgm:spPr>
        <a:blipFill rotWithShape="0">
          <a:blip xmlns:r="http://schemas.openxmlformats.org/officeDocument/2006/relationships" r:embed="rId3" cstate="screen">
            <a:extLst>
              <a:ext uri="{28A0092B-C50C-407E-A947-70E740481C1C}">
                <a14:useLocalDpi xmlns:a14="http://schemas.microsoft.com/office/drawing/2010/main" val="0"/>
              </a:ext>
            </a:extLst>
          </a:blip>
          <a:stretch>
            <a:fillRect/>
          </a:stretch>
        </a:blipFill>
      </dgm:spPr>
      <dgm:t>
        <a:bodyPr/>
        <a:lstStyle/>
        <a:p>
          <a:r>
            <a:rPr lang="fr-FR" dirty="0" smtClean="0"/>
            <a:t> </a:t>
          </a:r>
          <a:endParaRPr lang="fr-FR" dirty="0"/>
        </a:p>
      </dgm:t>
    </dgm:pt>
    <dgm:pt modelId="{9FD76BB7-9347-497E-A208-FB18A7AD7786}" type="parTrans" cxnId="{1BEBFF4B-BF1B-494D-8F2E-53AE05705E75}">
      <dgm:prSet/>
      <dgm:spPr/>
      <dgm:t>
        <a:bodyPr/>
        <a:lstStyle/>
        <a:p>
          <a:endParaRPr lang="fr-FR"/>
        </a:p>
      </dgm:t>
    </dgm:pt>
    <dgm:pt modelId="{D6F6C120-00FF-4585-8C4A-37F167451818}" type="sibTrans" cxnId="{1BEBFF4B-BF1B-494D-8F2E-53AE05705E75}">
      <dgm:prSet/>
      <dgm:spPr/>
      <dgm:t>
        <a:bodyPr/>
        <a:lstStyle/>
        <a:p>
          <a:endParaRPr lang="fr-FR"/>
        </a:p>
      </dgm:t>
    </dgm:pt>
    <dgm:pt modelId="{2B33D60A-2ADE-4CEF-8EB9-03A23B91E7B7}">
      <dgm:prSet phldrT="[Texte]"/>
      <dgm:spPr>
        <a:blipFill rotWithShape="0">
          <a:blip xmlns:r="http://schemas.openxmlformats.org/officeDocument/2006/relationships" r:embed="rId4" cstate="screen">
            <a:extLst>
              <a:ext uri="{28A0092B-C50C-407E-A947-70E740481C1C}">
                <a14:useLocalDpi xmlns:a14="http://schemas.microsoft.com/office/drawing/2010/main" val="0"/>
              </a:ext>
            </a:extLst>
          </a:blip>
          <a:stretch>
            <a:fillRect/>
          </a:stretch>
        </a:blipFill>
      </dgm:spPr>
      <dgm:t>
        <a:bodyPr/>
        <a:lstStyle/>
        <a:p>
          <a:r>
            <a:rPr lang="fr-FR" dirty="0" smtClean="0"/>
            <a:t> </a:t>
          </a:r>
          <a:endParaRPr lang="fr-FR" dirty="0"/>
        </a:p>
      </dgm:t>
    </dgm:pt>
    <dgm:pt modelId="{666726F4-0402-4F16-AE92-993286750D3D}" type="parTrans" cxnId="{97DC1F58-4248-4D74-87A7-3083863A00A1}">
      <dgm:prSet/>
      <dgm:spPr/>
      <dgm:t>
        <a:bodyPr/>
        <a:lstStyle/>
        <a:p>
          <a:endParaRPr lang="fr-FR"/>
        </a:p>
      </dgm:t>
    </dgm:pt>
    <dgm:pt modelId="{7C7F3ADD-6353-4752-8729-BF4D1C13DA6A}" type="sibTrans" cxnId="{97DC1F58-4248-4D74-87A7-3083863A00A1}">
      <dgm:prSet/>
      <dgm:spPr/>
      <dgm:t>
        <a:bodyPr/>
        <a:lstStyle/>
        <a:p>
          <a:endParaRPr lang="fr-FR"/>
        </a:p>
      </dgm:t>
    </dgm:pt>
    <dgm:pt modelId="{2063CBD1-90C1-44CA-BAA1-DFE25BA92667}">
      <dgm:prSet phldrT="[Texte]"/>
      <dgm:spPr>
        <a:blipFill rotWithShape="0">
          <a:blip xmlns:r="http://schemas.openxmlformats.org/officeDocument/2006/relationships" r:embed="rId5" cstate="screen">
            <a:extLst>
              <a:ext uri="{28A0092B-C50C-407E-A947-70E740481C1C}">
                <a14:useLocalDpi xmlns:a14="http://schemas.microsoft.com/office/drawing/2010/main" val="0"/>
              </a:ext>
            </a:extLst>
          </a:blip>
          <a:stretch>
            <a:fillRect/>
          </a:stretch>
        </a:blipFill>
      </dgm:spPr>
      <dgm:t>
        <a:bodyPr/>
        <a:lstStyle/>
        <a:p>
          <a:endParaRPr lang="fr-FR" dirty="0"/>
        </a:p>
      </dgm:t>
    </dgm:pt>
    <dgm:pt modelId="{92A14C96-F951-4D49-9DBC-4495A404A22E}" type="parTrans" cxnId="{66BE0D88-ABCA-49BC-8F0E-C9DFE4945DC2}">
      <dgm:prSet/>
      <dgm:spPr/>
      <dgm:t>
        <a:bodyPr/>
        <a:lstStyle/>
        <a:p>
          <a:endParaRPr lang="fr-FR"/>
        </a:p>
      </dgm:t>
    </dgm:pt>
    <dgm:pt modelId="{9DE7770D-DC7B-4DD0-83D8-2C70F7BB360F}" type="sibTrans" cxnId="{66BE0D88-ABCA-49BC-8F0E-C9DFE4945DC2}">
      <dgm:prSet/>
      <dgm:spPr/>
      <dgm:t>
        <a:bodyPr/>
        <a:lstStyle/>
        <a:p>
          <a:endParaRPr lang="fr-FR"/>
        </a:p>
      </dgm:t>
    </dgm:pt>
    <dgm:pt modelId="{418F79D3-DA9B-427F-A5EF-AB742391AD24}" type="pres">
      <dgm:prSet presAssocID="{D487CCCC-C1F8-46AC-8753-0343ED2F0895}" presName="CompostProcess" presStyleCnt="0">
        <dgm:presLayoutVars>
          <dgm:dir/>
          <dgm:resizeHandles val="exact"/>
        </dgm:presLayoutVars>
      </dgm:prSet>
      <dgm:spPr/>
      <dgm:t>
        <a:bodyPr/>
        <a:lstStyle/>
        <a:p>
          <a:endParaRPr lang="fr-FR"/>
        </a:p>
      </dgm:t>
    </dgm:pt>
    <dgm:pt modelId="{76B667F4-F222-478A-84F1-262A09B1D612}" type="pres">
      <dgm:prSet presAssocID="{D487CCCC-C1F8-46AC-8753-0343ED2F0895}" presName="arrow" presStyleLbl="bgShp" presStyleIdx="0" presStyleCnt="1"/>
      <dgm:spPr/>
    </dgm:pt>
    <dgm:pt modelId="{4635A1D0-8EEE-4A6C-B01F-B8BDFE524705}" type="pres">
      <dgm:prSet presAssocID="{D487CCCC-C1F8-46AC-8753-0343ED2F0895}" presName="linearProcess" presStyleCnt="0"/>
      <dgm:spPr/>
    </dgm:pt>
    <dgm:pt modelId="{14480B7A-8B21-4A4B-ADA2-0FB1AB74AF29}" type="pres">
      <dgm:prSet presAssocID="{D8B6B80B-5DB9-4B45-B3CC-0AEE6FCE0F74}" presName="textNode" presStyleLbl="node1" presStyleIdx="0" presStyleCnt="5">
        <dgm:presLayoutVars>
          <dgm:bulletEnabled val="1"/>
        </dgm:presLayoutVars>
      </dgm:prSet>
      <dgm:spPr/>
      <dgm:t>
        <a:bodyPr/>
        <a:lstStyle/>
        <a:p>
          <a:endParaRPr lang="fr-FR"/>
        </a:p>
      </dgm:t>
    </dgm:pt>
    <dgm:pt modelId="{EECA03E3-0F4E-4632-BF4D-DD59B39A6812}" type="pres">
      <dgm:prSet presAssocID="{FB24E1D3-4F47-45F8-8F4B-9200D9F520F0}" presName="sibTrans" presStyleCnt="0"/>
      <dgm:spPr/>
    </dgm:pt>
    <dgm:pt modelId="{C9B6621F-3472-4A10-9D0C-2FF7ADA1A74A}" type="pres">
      <dgm:prSet presAssocID="{8DAF1E97-1160-4608-9CC7-02E9EB31AB0E}" presName="textNode" presStyleLbl="node1" presStyleIdx="1" presStyleCnt="5">
        <dgm:presLayoutVars>
          <dgm:bulletEnabled val="1"/>
        </dgm:presLayoutVars>
      </dgm:prSet>
      <dgm:spPr/>
      <dgm:t>
        <a:bodyPr/>
        <a:lstStyle/>
        <a:p>
          <a:endParaRPr lang="fr-FR"/>
        </a:p>
      </dgm:t>
    </dgm:pt>
    <dgm:pt modelId="{EF3BF2B1-22B6-4115-BA0B-FE0E9443BE4C}" type="pres">
      <dgm:prSet presAssocID="{A49D6D70-ECBA-4F8C-A1B5-5393FF74D359}" presName="sibTrans" presStyleCnt="0"/>
      <dgm:spPr/>
    </dgm:pt>
    <dgm:pt modelId="{8B1C4295-9D82-4D46-B28D-E9C7FE5C6070}" type="pres">
      <dgm:prSet presAssocID="{0E80745C-B2FD-4D49-A52E-319203F7FC5D}" presName="textNode" presStyleLbl="node1" presStyleIdx="2" presStyleCnt="5">
        <dgm:presLayoutVars>
          <dgm:bulletEnabled val="1"/>
        </dgm:presLayoutVars>
      </dgm:prSet>
      <dgm:spPr/>
      <dgm:t>
        <a:bodyPr/>
        <a:lstStyle/>
        <a:p>
          <a:endParaRPr lang="fr-FR"/>
        </a:p>
      </dgm:t>
    </dgm:pt>
    <dgm:pt modelId="{E740F71C-2341-428E-A42B-4BDFFBC5E91A}" type="pres">
      <dgm:prSet presAssocID="{D6F6C120-00FF-4585-8C4A-37F167451818}" presName="sibTrans" presStyleCnt="0"/>
      <dgm:spPr/>
    </dgm:pt>
    <dgm:pt modelId="{EBE9C048-AAFF-489E-9CDF-8EA863046F50}" type="pres">
      <dgm:prSet presAssocID="{2B33D60A-2ADE-4CEF-8EB9-03A23B91E7B7}" presName="textNode" presStyleLbl="node1" presStyleIdx="3" presStyleCnt="5">
        <dgm:presLayoutVars>
          <dgm:bulletEnabled val="1"/>
        </dgm:presLayoutVars>
      </dgm:prSet>
      <dgm:spPr/>
      <dgm:t>
        <a:bodyPr/>
        <a:lstStyle/>
        <a:p>
          <a:endParaRPr lang="fr-FR"/>
        </a:p>
      </dgm:t>
    </dgm:pt>
    <dgm:pt modelId="{FC0C7146-B0CA-41CC-84E4-FC662CBFBB67}" type="pres">
      <dgm:prSet presAssocID="{7C7F3ADD-6353-4752-8729-BF4D1C13DA6A}" presName="sibTrans" presStyleCnt="0"/>
      <dgm:spPr/>
    </dgm:pt>
    <dgm:pt modelId="{F37D8976-C459-45BB-8B35-22812FF7E91D}" type="pres">
      <dgm:prSet presAssocID="{2063CBD1-90C1-44CA-BAA1-DFE25BA92667}" presName="textNode" presStyleLbl="node1" presStyleIdx="4" presStyleCnt="5">
        <dgm:presLayoutVars>
          <dgm:bulletEnabled val="1"/>
        </dgm:presLayoutVars>
      </dgm:prSet>
      <dgm:spPr/>
      <dgm:t>
        <a:bodyPr/>
        <a:lstStyle/>
        <a:p>
          <a:endParaRPr lang="fr-FR"/>
        </a:p>
      </dgm:t>
    </dgm:pt>
  </dgm:ptLst>
  <dgm:cxnLst>
    <dgm:cxn modelId="{C2C92E99-247C-4C7B-95A9-1E6190004976}" type="presOf" srcId="{2063CBD1-90C1-44CA-BAA1-DFE25BA92667}" destId="{F37D8976-C459-45BB-8B35-22812FF7E91D}" srcOrd="0" destOrd="0" presId="urn:microsoft.com/office/officeart/2005/8/layout/hProcess9"/>
    <dgm:cxn modelId="{1F689229-3A98-4F63-A59A-7AA88FD187A4}" type="presOf" srcId="{D487CCCC-C1F8-46AC-8753-0343ED2F0895}" destId="{418F79D3-DA9B-427F-A5EF-AB742391AD24}" srcOrd="0" destOrd="0" presId="urn:microsoft.com/office/officeart/2005/8/layout/hProcess9"/>
    <dgm:cxn modelId="{66BE0D88-ABCA-49BC-8F0E-C9DFE4945DC2}" srcId="{D487CCCC-C1F8-46AC-8753-0343ED2F0895}" destId="{2063CBD1-90C1-44CA-BAA1-DFE25BA92667}" srcOrd="4" destOrd="0" parTransId="{92A14C96-F951-4D49-9DBC-4495A404A22E}" sibTransId="{9DE7770D-DC7B-4DD0-83D8-2C70F7BB360F}"/>
    <dgm:cxn modelId="{0D9E33C4-C835-4B89-8327-7703D74738FF}" type="presOf" srcId="{0E80745C-B2FD-4D49-A52E-319203F7FC5D}" destId="{8B1C4295-9D82-4D46-B28D-E9C7FE5C6070}" srcOrd="0" destOrd="0" presId="urn:microsoft.com/office/officeart/2005/8/layout/hProcess9"/>
    <dgm:cxn modelId="{6B61CB79-38CC-4EDF-A73F-E9CF0F717D94}" srcId="{D487CCCC-C1F8-46AC-8753-0343ED2F0895}" destId="{D8B6B80B-5DB9-4B45-B3CC-0AEE6FCE0F74}" srcOrd="0" destOrd="0" parTransId="{1298E4E4-AE3F-49F8-BAA9-69DCF527FEEF}" sibTransId="{FB24E1D3-4F47-45F8-8F4B-9200D9F520F0}"/>
    <dgm:cxn modelId="{14FD5F31-D4B4-4808-ABCE-D9B54A57D72A}" type="presOf" srcId="{D8B6B80B-5DB9-4B45-B3CC-0AEE6FCE0F74}" destId="{14480B7A-8B21-4A4B-ADA2-0FB1AB74AF29}" srcOrd="0" destOrd="0" presId="urn:microsoft.com/office/officeart/2005/8/layout/hProcess9"/>
    <dgm:cxn modelId="{6D9BE559-9605-4624-9E75-61AC85E4C8C7}" srcId="{D487CCCC-C1F8-46AC-8753-0343ED2F0895}" destId="{8DAF1E97-1160-4608-9CC7-02E9EB31AB0E}" srcOrd="1" destOrd="0" parTransId="{2799F833-0ADC-425E-91A8-BB7875849F27}" sibTransId="{A49D6D70-ECBA-4F8C-A1B5-5393FF74D359}"/>
    <dgm:cxn modelId="{804801F6-4F0B-4C26-A061-E2217DA7AFAA}" type="presOf" srcId="{2B33D60A-2ADE-4CEF-8EB9-03A23B91E7B7}" destId="{EBE9C048-AAFF-489E-9CDF-8EA863046F50}" srcOrd="0" destOrd="0" presId="urn:microsoft.com/office/officeart/2005/8/layout/hProcess9"/>
    <dgm:cxn modelId="{1BEBFF4B-BF1B-494D-8F2E-53AE05705E75}" srcId="{D487CCCC-C1F8-46AC-8753-0343ED2F0895}" destId="{0E80745C-B2FD-4D49-A52E-319203F7FC5D}" srcOrd="2" destOrd="0" parTransId="{9FD76BB7-9347-497E-A208-FB18A7AD7786}" sibTransId="{D6F6C120-00FF-4585-8C4A-37F167451818}"/>
    <dgm:cxn modelId="{269AEC97-BBD0-476E-9981-B1CFE444C365}" type="presOf" srcId="{8DAF1E97-1160-4608-9CC7-02E9EB31AB0E}" destId="{C9B6621F-3472-4A10-9D0C-2FF7ADA1A74A}" srcOrd="0" destOrd="0" presId="urn:microsoft.com/office/officeart/2005/8/layout/hProcess9"/>
    <dgm:cxn modelId="{97DC1F58-4248-4D74-87A7-3083863A00A1}" srcId="{D487CCCC-C1F8-46AC-8753-0343ED2F0895}" destId="{2B33D60A-2ADE-4CEF-8EB9-03A23B91E7B7}" srcOrd="3" destOrd="0" parTransId="{666726F4-0402-4F16-AE92-993286750D3D}" sibTransId="{7C7F3ADD-6353-4752-8729-BF4D1C13DA6A}"/>
    <dgm:cxn modelId="{A01F9CE6-F27E-4AF5-AAFC-FBBA58030523}" type="presParOf" srcId="{418F79D3-DA9B-427F-A5EF-AB742391AD24}" destId="{76B667F4-F222-478A-84F1-262A09B1D612}" srcOrd="0" destOrd="0" presId="urn:microsoft.com/office/officeart/2005/8/layout/hProcess9"/>
    <dgm:cxn modelId="{85092AEA-F715-4AFC-B90D-84D72DBFD0A8}" type="presParOf" srcId="{418F79D3-DA9B-427F-A5EF-AB742391AD24}" destId="{4635A1D0-8EEE-4A6C-B01F-B8BDFE524705}" srcOrd="1" destOrd="0" presId="urn:microsoft.com/office/officeart/2005/8/layout/hProcess9"/>
    <dgm:cxn modelId="{7DC8F73C-4051-4428-805F-E9B14CF493A4}" type="presParOf" srcId="{4635A1D0-8EEE-4A6C-B01F-B8BDFE524705}" destId="{14480B7A-8B21-4A4B-ADA2-0FB1AB74AF29}" srcOrd="0" destOrd="0" presId="urn:microsoft.com/office/officeart/2005/8/layout/hProcess9"/>
    <dgm:cxn modelId="{4295158D-9DB1-471C-B513-EE353353A5E1}" type="presParOf" srcId="{4635A1D0-8EEE-4A6C-B01F-B8BDFE524705}" destId="{EECA03E3-0F4E-4632-BF4D-DD59B39A6812}" srcOrd="1" destOrd="0" presId="urn:microsoft.com/office/officeart/2005/8/layout/hProcess9"/>
    <dgm:cxn modelId="{57608F84-5301-4100-87E9-87C080F847E5}" type="presParOf" srcId="{4635A1D0-8EEE-4A6C-B01F-B8BDFE524705}" destId="{C9B6621F-3472-4A10-9D0C-2FF7ADA1A74A}" srcOrd="2" destOrd="0" presId="urn:microsoft.com/office/officeart/2005/8/layout/hProcess9"/>
    <dgm:cxn modelId="{A6E301F3-156F-4AF6-9AFC-3CEA1F937170}" type="presParOf" srcId="{4635A1D0-8EEE-4A6C-B01F-B8BDFE524705}" destId="{EF3BF2B1-22B6-4115-BA0B-FE0E9443BE4C}" srcOrd="3" destOrd="0" presId="urn:microsoft.com/office/officeart/2005/8/layout/hProcess9"/>
    <dgm:cxn modelId="{EFA05B8E-086D-4E67-B3CE-541876908C19}" type="presParOf" srcId="{4635A1D0-8EEE-4A6C-B01F-B8BDFE524705}" destId="{8B1C4295-9D82-4D46-B28D-E9C7FE5C6070}" srcOrd="4" destOrd="0" presId="urn:microsoft.com/office/officeart/2005/8/layout/hProcess9"/>
    <dgm:cxn modelId="{BC2A3D37-610F-4004-BDDE-C0B8E121C6A5}" type="presParOf" srcId="{4635A1D0-8EEE-4A6C-B01F-B8BDFE524705}" destId="{E740F71C-2341-428E-A42B-4BDFFBC5E91A}" srcOrd="5" destOrd="0" presId="urn:microsoft.com/office/officeart/2005/8/layout/hProcess9"/>
    <dgm:cxn modelId="{1F348832-BB72-454A-9713-B65FB26703A9}" type="presParOf" srcId="{4635A1D0-8EEE-4A6C-B01F-B8BDFE524705}" destId="{EBE9C048-AAFF-489E-9CDF-8EA863046F50}" srcOrd="6" destOrd="0" presId="urn:microsoft.com/office/officeart/2005/8/layout/hProcess9"/>
    <dgm:cxn modelId="{0206C4A2-53B9-40B9-993B-888A4720B782}" type="presParOf" srcId="{4635A1D0-8EEE-4A6C-B01F-B8BDFE524705}" destId="{FC0C7146-B0CA-41CC-84E4-FC662CBFBB67}" srcOrd="7" destOrd="0" presId="urn:microsoft.com/office/officeart/2005/8/layout/hProcess9"/>
    <dgm:cxn modelId="{67AC3AE2-F692-4225-820D-0CA0187153DA}" type="presParOf" srcId="{4635A1D0-8EEE-4A6C-B01F-B8BDFE524705}" destId="{F37D8976-C459-45BB-8B35-22812FF7E91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70FE1-4AD8-4E5E-AFFA-61AF9199D84A}"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fr-FR"/>
        </a:p>
      </dgm:t>
    </dgm:pt>
    <dgm:pt modelId="{5E782A44-576D-4699-90D5-607964E7B349}">
      <dgm:prSet phldrT="[Texte]"/>
      <dgm:spPr/>
      <dgm:t>
        <a:bodyPr/>
        <a:lstStyle/>
        <a:p>
          <a:r>
            <a:rPr lang="en-US" noProof="0"/>
            <a:t>Monitoring climate change</a:t>
          </a:r>
        </a:p>
      </dgm:t>
    </dgm:pt>
    <dgm:pt modelId="{BA9BF6E3-1E2F-4E31-87E8-555DC01FC357}" type="parTrans" cxnId="{1F6259CE-FD57-4D77-B733-B69BBF94C780}">
      <dgm:prSet/>
      <dgm:spPr/>
      <dgm:t>
        <a:bodyPr/>
        <a:lstStyle/>
        <a:p>
          <a:endParaRPr lang="en-US" noProof="0" dirty="0"/>
        </a:p>
      </dgm:t>
    </dgm:pt>
    <dgm:pt modelId="{2059F29A-DB5A-4CC6-A8F4-E4A5262BA397}" type="sibTrans" cxnId="{1F6259CE-FD57-4D77-B733-B69BBF94C780}">
      <dgm:prSet/>
      <dgm:spPr/>
      <dgm:t>
        <a:bodyPr/>
        <a:lstStyle/>
        <a:p>
          <a:endParaRPr lang="en-US" noProof="0" dirty="0"/>
        </a:p>
      </dgm:t>
    </dgm:pt>
    <dgm:pt modelId="{18FA15BA-1021-469A-8A6F-B97AD0FCD31A}">
      <dgm:prSet phldrT="[Texte]"/>
      <dgm:spPr/>
      <dgm:t>
        <a:bodyPr/>
        <a:lstStyle/>
        <a:p>
          <a:r>
            <a:rPr lang="en-US" noProof="0"/>
            <a:t>Tracking the impacts of climate change</a:t>
          </a:r>
        </a:p>
      </dgm:t>
    </dgm:pt>
    <dgm:pt modelId="{C87448D7-9F8B-419F-AB0A-69CBEB1437AF}" type="parTrans" cxnId="{CC12053B-01AA-4FEB-A290-3784E9B974F9}">
      <dgm:prSet/>
      <dgm:spPr/>
      <dgm:t>
        <a:bodyPr/>
        <a:lstStyle/>
        <a:p>
          <a:endParaRPr lang="en-US" noProof="0" dirty="0"/>
        </a:p>
      </dgm:t>
    </dgm:pt>
    <dgm:pt modelId="{02FE9F79-AE72-41A9-8BE4-6BF02657C2CB}" type="sibTrans" cxnId="{CC12053B-01AA-4FEB-A290-3784E9B974F9}">
      <dgm:prSet/>
      <dgm:spPr/>
      <dgm:t>
        <a:bodyPr/>
        <a:lstStyle/>
        <a:p>
          <a:endParaRPr lang="en-US" noProof="0" dirty="0"/>
        </a:p>
      </dgm:t>
    </dgm:pt>
    <dgm:pt modelId="{6C9CC36E-BD86-47C5-89FB-1E1C2C597E37}">
      <dgm:prSet phldrT="[Texte]"/>
      <dgm:spPr/>
      <dgm:t>
        <a:bodyPr/>
        <a:lstStyle/>
        <a:p>
          <a:r>
            <a:rPr lang="en-US" noProof="0"/>
            <a:t>Environmental impacts</a:t>
          </a:r>
        </a:p>
      </dgm:t>
    </dgm:pt>
    <dgm:pt modelId="{FCC29C76-7084-4927-AAB2-19C1A87BD5FA}" type="parTrans" cxnId="{25CA6C87-04D6-44E7-A8C5-1F1821F29885}">
      <dgm:prSet/>
      <dgm:spPr/>
      <dgm:t>
        <a:bodyPr/>
        <a:lstStyle/>
        <a:p>
          <a:endParaRPr lang="en-US" noProof="0" dirty="0"/>
        </a:p>
      </dgm:t>
    </dgm:pt>
    <dgm:pt modelId="{714D1913-F9CC-429A-AA41-962A7E39E0A4}" type="sibTrans" cxnId="{25CA6C87-04D6-44E7-A8C5-1F1821F29885}">
      <dgm:prSet/>
      <dgm:spPr/>
      <dgm:t>
        <a:bodyPr/>
        <a:lstStyle/>
        <a:p>
          <a:endParaRPr lang="en-US" noProof="0" dirty="0"/>
        </a:p>
      </dgm:t>
    </dgm:pt>
    <dgm:pt modelId="{DB6A023F-E841-4DFC-885F-F68186B4F50F}">
      <dgm:prSet phldrT="[Texte]"/>
      <dgm:spPr/>
      <dgm:t>
        <a:bodyPr/>
        <a:lstStyle/>
        <a:p>
          <a:r>
            <a:rPr lang="en-US" noProof="0"/>
            <a:t>Mitigating and Adapting to climate change</a:t>
          </a:r>
        </a:p>
      </dgm:t>
    </dgm:pt>
    <dgm:pt modelId="{3CA5A0A0-7A36-4DDF-96F6-BCB072AD6639}" type="parTrans" cxnId="{BA1946BB-7F4A-4E39-A1A5-DB9125EE1930}">
      <dgm:prSet/>
      <dgm:spPr/>
      <dgm:t>
        <a:bodyPr/>
        <a:lstStyle/>
        <a:p>
          <a:endParaRPr lang="en-US" noProof="0" dirty="0"/>
        </a:p>
      </dgm:t>
    </dgm:pt>
    <dgm:pt modelId="{BDD69075-1DDF-48B5-B4AD-70E18233C742}" type="sibTrans" cxnId="{BA1946BB-7F4A-4E39-A1A5-DB9125EE1930}">
      <dgm:prSet/>
      <dgm:spPr/>
      <dgm:t>
        <a:bodyPr/>
        <a:lstStyle/>
        <a:p>
          <a:endParaRPr lang="en-US" noProof="0" dirty="0"/>
        </a:p>
      </dgm:t>
    </dgm:pt>
    <dgm:pt modelId="{38186954-CE23-4076-A0FB-8A6483DE1280}">
      <dgm:prSet phldrT="[Texte]"/>
      <dgm:spPr/>
      <dgm:t>
        <a:bodyPr/>
        <a:lstStyle/>
        <a:p>
          <a:r>
            <a:rPr lang="en-US" noProof="0"/>
            <a:t>Resources: land use, agricultural practices, relocation, water use…</a:t>
          </a:r>
        </a:p>
      </dgm:t>
    </dgm:pt>
    <dgm:pt modelId="{EFC2B48E-BCC9-484F-9C2A-2E01D03893B7}" type="parTrans" cxnId="{9243B415-E418-4E76-B3D5-574582C7740E}">
      <dgm:prSet/>
      <dgm:spPr/>
      <dgm:t>
        <a:bodyPr/>
        <a:lstStyle/>
        <a:p>
          <a:endParaRPr lang="en-US" noProof="0" dirty="0"/>
        </a:p>
      </dgm:t>
    </dgm:pt>
    <dgm:pt modelId="{6AAEE415-E64B-491B-8196-51977BF79531}" type="sibTrans" cxnId="{9243B415-E418-4E76-B3D5-574582C7740E}">
      <dgm:prSet/>
      <dgm:spPr/>
      <dgm:t>
        <a:bodyPr/>
        <a:lstStyle/>
        <a:p>
          <a:endParaRPr lang="en-US" noProof="0" dirty="0"/>
        </a:p>
      </dgm:t>
    </dgm:pt>
    <dgm:pt modelId="{FC1AD2FB-28B0-4005-AE9E-618FE1679D28}">
      <dgm:prSet phldrT="[Texte]"/>
      <dgm:spPr/>
      <dgm:t>
        <a:bodyPr/>
        <a:lstStyle/>
        <a:p>
          <a:r>
            <a:rPr lang="en-US" noProof="0"/>
            <a:t>Population: Migration of people, food security…</a:t>
          </a:r>
        </a:p>
      </dgm:t>
    </dgm:pt>
    <dgm:pt modelId="{C5F2D8DC-5E80-41AF-8E77-4783427A0BF0}" type="parTrans" cxnId="{2C42F911-626E-4505-9C89-ACEF77EDDFBC}">
      <dgm:prSet/>
      <dgm:spPr/>
      <dgm:t>
        <a:bodyPr/>
        <a:lstStyle/>
        <a:p>
          <a:endParaRPr lang="en-US" noProof="0" dirty="0"/>
        </a:p>
      </dgm:t>
    </dgm:pt>
    <dgm:pt modelId="{E87CB840-54A1-4B07-82C5-8A55F4D9F7BC}" type="sibTrans" cxnId="{2C42F911-626E-4505-9C89-ACEF77EDDFBC}">
      <dgm:prSet/>
      <dgm:spPr/>
      <dgm:t>
        <a:bodyPr/>
        <a:lstStyle/>
        <a:p>
          <a:endParaRPr lang="en-US" noProof="0" dirty="0"/>
        </a:p>
      </dgm:t>
    </dgm:pt>
    <dgm:pt modelId="{0E0FE4C2-51E4-4442-9B3F-466A4AAE00FB}">
      <dgm:prSet phldrT="[Texte]"/>
      <dgm:spPr/>
      <dgm:t>
        <a:bodyPr/>
        <a:lstStyle/>
        <a:p>
          <a:r>
            <a:rPr lang="en-US" noProof="0"/>
            <a:t>Atmospheric CO</a:t>
          </a:r>
          <a:r>
            <a:rPr lang="en-US" baseline="-25000" noProof="0"/>
            <a:t>2</a:t>
          </a:r>
          <a:r>
            <a:rPr lang="en-US" noProof="0"/>
            <a:t> concentration,</a:t>
          </a:r>
        </a:p>
      </dgm:t>
    </dgm:pt>
    <dgm:pt modelId="{9543A735-8091-426C-8129-39A4488F2DC8}" type="parTrans" cxnId="{B2654AF7-D07A-4505-BF96-68D1E50672B3}">
      <dgm:prSet/>
      <dgm:spPr/>
      <dgm:t>
        <a:bodyPr/>
        <a:lstStyle/>
        <a:p>
          <a:endParaRPr lang="en-US" noProof="0" dirty="0"/>
        </a:p>
      </dgm:t>
    </dgm:pt>
    <dgm:pt modelId="{845B46B5-E53C-4AE3-9FF6-E44BFF209B04}" type="sibTrans" cxnId="{B2654AF7-D07A-4505-BF96-68D1E50672B3}">
      <dgm:prSet/>
      <dgm:spPr/>
      <dgm:t>
        <a:bodyPr/>
        <a:lstStyle/>
        <a:p>
          <a:endParaRPr lang="en-US" noProof="0" dirty="0"/>
        </a:p>
      </dgm:t>
    </dgm:pt>
    <dgm:pt modelId="{7BA9DE4C-4998-4146-AC47-05368F58CFB2}">
      <dgm:prSet phldrT="[Texte]"/>
      <dgm:spPr/>
      <dgm:t>
        <a:bodyPr/>
        <a:lstStyle/>
        <a:p>
          <a:r>
            <a:rPr lang="en-US" noProof="0"/>
            <a:t>Sea level rise, Droughts and floods…</a:t>
          </a:r>
        </a:p>
      </dgm:t>
    </dgm:pt>
    <dgm:pt modelId="{9560824F-0224-4452-82C8-3D351848BD46}" type="parTrans" cxnId="{0D8D2A59-0B6A-4C20-B981-20097408AFE5}">
      <dgm:prSet/>
      <dgm:spPr/>
      <dgm:t>
        <a:bodyPr/>
        <a:lstStyle/>
        <a:p>
          <a:endParaRPr lang="fr-FR"/>
        </a:p>
      </dgm:t>
    </dgm:pt>
    <dgm:pt modelId="{1B63BD79-C84A-4DD3-992D-523D80363362}" type="sibTrans" cxnId="{0D8D2A59-0B6A-4C20-B981-20097408AFE5}">
      <dgm:prSet/>
      <dgm:spPr/>
      <dgm:t>
        <a:bodyPr/>
        <a:lstStyle/>
        <a:p>
          <a:endParaRPr lang="fr-FR"/>
        </a:p>
      </dgm:t>
    </dgm:pt>
    <dgm:pt modelId="{82191E3C-1A54-485A-A999-FB3963F557B1}">
      <dgm:prSet phldrT="[Texte]"/>
      <dgm:spPr/>
      <dgm:t>
        <a:bodyPr/>
        <a:lstStyle/>
        <a:p>
          <a:r>
            <a:rPr lang="en-US" noProof="0"/>
            <a:t>Global temperature, Clouds and Precipitation change,</a:t>
          </a:r>
        </a:p>
      </dgm:t>
    </dgm:pt>
    <dgm:pt modelId="{DA11ABDE-B42A-4A4E-BABB-75D39948BAC3}" type="parTrans" cxnId="{8CF1A8DB-1BFD-47DB-9260-4CC7DE92401F}">
      <dgm:prSet/>
      <dgm:spPr/>
      <dgm:t>
        <a:bodyPr/>
        <a:lstStyle/>
        <a:p>
          <a:endParaRPr lang="fr-FR"/>
        </a:p>
      </dgm:t>
    </dgm:pt>
    <dgm:pt modelId="{F893E6DA-846E-4100-8E13-BB6F944D2EA4}" type="sibTrans" cxnId="{8CF1A8DB-1BFD-47DB-9260-4CC7DE92401F}">
      <dgm:prSet/>
      <dgm:spPr/>
      <dgm:t>
        <a:bodyPr/>
        <a:lstStyle/>
        <a:p>
          <a:endParaRPr lang="fr-FR"/>
        </a:p>
      </dgm:t>
    </dgm:pt>
    <dgm:pt modelId="{A7EACECB-FDA8-4D7E-8C53-09BA1DF63E91}">
      <dgm:prSet phldrT="[Texte]"/>
      <dgm:spPr/>
      <dgm:t>
        <a:bodyPr/>
        <a:lstStyle/>
        <a:p>
          <a:r>
            <a:rPr lang="en-US" noProof="0"/>
            <a:t>Economical costs</a:t>
          </a:r>
        </a:p>
      </dgm:t>
    </dgm:pt>
    <dgm:pt modelId="{5249FDBE-09EE-4CC5-9C59-F161B50F9124}" type="parTrans" cxnId="{70EA6931-E6EE-4F78-BDA3-127569917493}">
      <dgm:prSet/>
      <dgm:spPr/>
      <dgm:t>
        <a:bodyPr/>
        <a:lstStyle/>
        <a:p>
          <a:endParaRPr lang="fr-FR"/>
        </a:p>
      </dgm:t>
    </dgm:pt>
    <dgm:pt modelId="{E2BC9308-E9EC-4D96-BC85-2787B5130F3A}" type="sibTrans" cxnId="{70EA6931-E6EE-4F78-BDA3-127569917493}">
      <dgm:prSet/>
      <dgm:spPr/>
      <dgm:t>
        <a:bodyPr/>
        <a:lstStyle/>
        <a:p>
          <a:endParaRPr lang="fr-FR"/>
        </a:p>
      </dgm:t>
    </dgm:pt>
    <dgm:pt modelId="{D3BE69EC-BA68-4D96-88AC-EAFE00477DE2}">
      <dgm:prSet phldrT="[Texte]"/>
      <dgm:spPr/>
      <dgm:t>
        <a:bodyPr/>
        <a:lstStyle/>
        <a:p>
          <a:r>
            <a:rPr lang="en-US" noProof="0"/>
            <a:t>Social and human impacts</a:t>
          </a:r>
        </a:p>
      </dgm:t>
    </dgm:pt>
    <dgm:pt modelId="{F11838C8-FB81-4DC1-8DE9-09F5B39D6F86}" type="parTrans" cxnId="{81B847C0-A9A2-4B6B-A808-007C5B4E03A9}">
      <dgm:prSet/>
      <dgm:spPr/>
      <dgm:t>
        <a:bodyPr/>
        <a:lstStyle/>
        <a:p>
          <a:endParaRPr lang="fr-FR"/>
        </a:p>
      </dgm:t>
    </dgm:pt>
    <dgm:pt modelId="{2FDF2895-66F2-43EE-A6EF-15D0E2C1BCA1}" type="sibTrans" cxnId="{81B847C0-A9A2-4B6B-A808-007C5B4E03A9}">
      <dgm:prSet/>
      <dgm:spPr/>
      <dgm:t>
        <a:bodyPr/>
        <a:lstStyle/>
        <a:p>
          <a:endParaRPr lang="fr-FR"/>
        </a:p>
      </dgm:t>
    </dgm:pt>
    <dgm:pt modelId="{87237BAB-9A3F-47FC-BE3E-E1356BB1140C}">
      <dgm:prSet phldrT="[Texte]"/>
      <dgm:spPr/>
      <dgm:t>
        <a:bodyPr/>
        <a:lstStyle/>
        <a:p>
          <a:r>
            <a:rPr lang="en-US" noProof="0"/>
            <a:t>Biodiversity reduction</a:t>
          </a:r>
        </a:p>
      </dgm:t>
    </dgm:pt>
    <dgm:pt modelId="{606A68BE-5EDE-44DE-BD59-B1B56C026D94}" type="parTrans" cxnId="{6D1E8712-EED3-42BF-9C5A-034BC675F612}">
      <dgm:prSet/>
      <dgm:spPr/>
      <dgm:t>
        <a:bodyPr/>
        <a:lstStyle/>
        <a:p>
          <a:endParaRPr lang="fr-FR"/>
        </a:p>
      </dgm:t>
    </dgm:pt>
    <dgm:pt modelId="{E0940273-3778-4103-9AE5-8903B7A5E359}" type="sibTrans" cxnId="{6D1E8712-EED3-42BF-9C5A-034BC675F612}">
      <dgm:prSet/>
      <dgm:spPr/>
      <dgm:t>
        <a:bodyPr/>
        <a:lstStyle/>
        <a:p>
          <a:endParaRPr lang="fr-FR"/>
        </a:p>
      </dgm:t>
    </dgm:pt>
    <dgm:pt modelId="{A93525BC-5C68-44D9-8720-37432865B3CC}">
      <dgm:prSet phldrT="[Texte]"/>
      <dgm:spPr/>
      <dgm:t>
        <a:bodyPr/>
        <a:lstStyle/>
        <a:p>
          <a:r>
            <a:rPr lang="en-US" noProof="0"/>
            <a:t>Socio-economic development paths</a:t>
          </a:r>
        </a:p>
      </dgm:t>
    </dgm:pt>
    <dgm:pt modelId="{1CB6629D-E346-4926-828C-7FEA3BE99122}" type="parTrans" cxnId="{580B390D-BF16-44B6-8244-1FCD739602FE}">
      <dgm:prSet/>
      <dgm:spPr/>
      <dgm:t>
        <a:bodyPr/>
        <a:lstStyle/>
        <a:p>
          <a:endParaRPr lang="fr-FR"/>
        </a:p>
      </dgm:t>
    </dgm:pt>
    <dgm:pt modelId="{69795D33-2654-49BE-A5F7-63018630470C}" type="sibTrans" cxnId="{580B390D-BF16-44B6-8244-1FCD739602FE}">
      <dgm:prSet/>
      <dgm:spPr/>
      <dgm:t>
        <a:bodyPr/>
        <a:lstStyle/>
        <a:p>
          <a:endParaRPr lang="fr-FR"/>
        </a:p>
      </dgm:t>
    </dgm:pt>
    <dgm:pt modelId="{25B5BF32-5B7E-4E79-B776-61532D545840}" type="pres">
      <dgm:prSet presAssocID="{51070FE1-4AD8-4E5E-AFFA-61AF9199D84A}" presName="linear" presStyleCnt="0">
        <dgm:presLayoutVars>
          <dgm:dir/>
          <dgm:resizeHandles val="exact"/>
        </dgm:presLayoutVars>
      </dgm:prSet>
      <dgm:spPr/>
      <dgm:t>
        <a:bodyPr/>
        <a:lstStyle/>
        <a:p>
          <a:endParaRPr lang="fr-FR"/>
        </a:p>
      </dgm:t>
    </dgm:pt>
    <dgm:pt modelId="{221601F1-452C-4741-8D3F-7B6C4BAE5FEC}" type="pres">
      <dgm:prSet presAssocID="{5E782A44-576D-4699-90D5-607964E7B349}" presName="comp" presStyleCnt="0"/>
      <dgm:spPr/>
    </dgm:pt>
    <dgm:pt modelId="{62789BCB-7BB5-425F-BE52-6E26F5F2E74E}" type="pres">
      <dgm:prSet presAssocID="{5E782A44-576D-4699-90D5-607964E7B349}" presName="box" presStyleLbl="node1" presStyleIdx="0" presStyleCnt="3"/>
      <dgm:spPr/>
      <dgm:t>
        <a:bodyPr/>
        <a:lstStyle/>
        <a:p>
          <a:endParaRPr lang="fr-FR"/>
        </a:p>
      </dgm:t>
    </dgm:pt>
    <dgm:pt modelId="{B1FBF562-2E4B-4E62-B275-04755947E459}" type="pres">
      <dgm:prSet presAssocID="{5E782A44-576D-4699-90D5-607964E7B349}"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fr-FR"/>
        </a:p>
      </dgm:t>
    </dgm:pt>
    <dgm:pt modelId="{15B5A760-D629-479F-BAE9-1CF5615EF7F3}" type="pres">
      <dgm:prSet presAssocID="{5E782A44-576D-4699-90D5-607964E7B349}" presName="text" presStyleLbl="node1" presStyleIdx="0" presStyleCnt="3">
        <dgm:presLayoutVars>
          <dgm:bulletEnabled val="1"/>
        </dgm:presLayoutVars>
      </dgm:prSet>
      <dgm:spPr/>
      <dgm:t>
        <a:bodyPr/>
        <a:lstStyle/>
        <a:p>
          <a:endParaRPr lang="fr-FR"/>
        </a:p>
      </dgm:t>
    </dgm:pt>
    <dgm:pt modelId="{610CCAAC-E307-4435-AF26-A832E5349893}" type="pres">
      <dgm:prSet presAssocID="{2059F29A-DB5A-4CC6-A8F4-E4A5262BA397}" presName="spacer" presStyleCnt="0"/>
      <dgm:spPr/>
    </dgm:pt>
    <dgm:pt modelId="{581F1724-BA85-4ACD-9B15-3DFA16A0208E}" type="pres">
      <dgm:prSet presAssocID="{18FA15BA-1021-469A-8A6F-B97AD0FCD31A}" presName="comp" presStyleCnt="0"/>
      <dgm:spPr/>
    </dgm:pt>
    <dgm:pt modelId="{896340F6-823E-42EA-B84E-FBA176E77439}" type="pres">
      <dgm:prSet presAssocID="{18FA15BA-1021-469A-8A6F-B97AD0FCD31A}" presName="box" presStyleLbl="node1" presStyleIdx="1" presStyleCnt="3"/>
      <dgm:spPr/>
      <dgm:t>
        <a:bodyPr/>
        <a:lstStyle/>
        <a:p>
          <a:endParaRPr lang="fr-FR"/>
        </a:p>
      </dgm:t>
    </dgm:pt>
    <dgm:pt modelId="{88BD4835-DFC5-4F40-AC7D-50E9BABEE0D3}" type="pres">
      <dgm:prSet presAssocID="{18FA15BA-1021-469A-8A6F-B97AD0FCD31A}"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dgm:spPr>
      <dgm:t>
        <a:bodyPr/>
        <a:lstStyle/>
        <a:p>
          <a:endParaRPr lang="fr-FR"/>
        </a:p>
      </dgm:t>
    </dgm:pt>
    <dgm:pt modelId="{AC675A7B-E7B5-437E-8EF1-DE731B10D847}" type="pres">
      <dgm:prSet presAssocID="{18FA15BA-1021-469A-8A6F-B97AD0FCD31A}" presName="text" presStyleLbl="node1" presStyleIdx="1" presStyleCnt="3">
        <dgm:presLayoutVars>
          <dgm:bulletEnabled val="1"/>
        </dgm:presLayoutVars>
      </dgm:prSet>
      <dgm:spPr/>
      <dgm:t>
        <a:bodyPr/>
        <a:lstStyle/>
        <a:p>
          <a:endParaRPr lang="fr-FR"/>
        </a:p>
      </dgm:t>
    </dgm:pt>
    <dgm:pt modelId="{DB190DD3-1450-436D-A147-DE07D73BA2DA}" type="pres">
      <dgm:prSet presAssocID="{02FE9F79-AE72-41A9-8BE4-6BF02657C2CB}" presName="spacer" presStyleCnt="0"/>
      <dgm:spPr/>
    </dgm:pt>
    <dgm:pt modelId="{6809B102-E5F9-4C7E-B452-2FD0BF44E247}" type="pres">
      <dgm:prSet presAssocID="{DB6A023F-E841-4DFC-885F-F68186B4F50F}" presName="comp" presStyleCnt="0"/>
      <dgm:spPr/>
    </dgm:pt>
    <dgm:pt modelId="{C94093A9-9216-43DC-9001-85A93BA8B9CA}" type="pres">
      <dgm:prSet presAssocID="{DB6A023F-E841-4DFC-885F-F68186B4F50F}" presName="box" presStyleLbl="node1" presStyleIdx="2" presStyleCnt="3"/>
      <dgm:spPr/>
      <dgm:t>
        <a:bodyPr/>
        <a:lstStyle/>
        <a:p>
          <a:endParaRPr lang="fr-FR"/>
        </a:p>
      </dgm:t>
    </dgm:pt>
    <dgm:pt modelId="{3306F943-B4E3-43FB-9CD5-B839129585FB}" type="pres">
      <dgm:prSet presAssocID="{DB6A023F-E841-4DFC-885F-F68186B4F50F}"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dgm:spPr>
      <dgm:t>
        <a:bodyPr/>
        <a:lstStyle/>
        <a:p>
          <a:endParaRPr lang="fr-FR"/>
        </a:p>
      </dgm:t>
    </dgm:pt>
    <dgm:pt modelId="{A28D0A42-5324-400C-AC64-FE8E1C5506A7}" type="pres">
      <dgm:prSet presAssocID="{DB6A023F-E841-4DFC-885F-F68186B4F50F}" presName="text" presStyleLbl="node1" presStyleIdx="2" presStyleCnt="3">
        <dgm:presLayoutVars>
          <dgm:bulletEnabled val="1"/>
        </dgm:presLayoutVars>
      </dgm:prSet>
      <dgm:spPr/>
      <dgm:t>
        <a:bodyPr/>
        <a:lstStyle/>
        <a:p>
          <a:endParaRPr lang="fr-FR"/>
        </a:p>
      </dgm:t>
    </dgm:pt>
  </dgm:ptLst>
  <dgm:cxnLst>
    <dgm:cxn modelId="{BA1946BB-7F4A-4E39-A1A5-DB9125EE1930}" srcId="{51070FE1-4AD8-4E5E-AFFA-61AF9199D84A}" destId="{DB6A023F-E841-4DFC-885F-F68186B4F50F}" srcOrd="2" destOrd="0" parTransId="{3CA5A0A0-7A36-4DDF-96F6-BCB072AD6639}" sibTransId="{BDD69075-1DDF-48B5-B4AD-70E18233C742}"/>
    <dgm:cxn modelId="{6B87FAB4-10B0-4157-B44A-C077E058A652}" type="presOf" srcId="{38186954-CE23-4076-A0FB-8A6483DE1280}" destId="{C94093A9-9216-43DC-9001-85A93BA8B9CA}" srcOrd="0" destOrd="1" presId="urn:microsoft.com/office/officeart/2005/8/layout/vList4"/>
    <dgm:cxn modelId="{580B390D-BF16-44B6-8244-1FCD739602FE}" srcId="{DB6A023F-E841-4DFC-885F-F68186B4F50F}" destId="{A93525BC-5C68-44D9-8720-37432865B3CC}" srcOrd="2" destOrd="0" parTransId="{1CB6629D-E346-4926-828C-7FEA3BE99122}" sibTransId="{69795D33-2654-49BE-A5F7-63018630470C}"/>
    <dgm:cxn modelId="{25CA6C87-04D6-44E7-A8C5-1F1821F29885}" srcId="{18FA15BA-1021-469A-8A6F-B97AD0FCD31A}" destId="{6C9CC36E-BD86-47C5-89FB-1E1C2C597E37}" srcOrd="0" destOrd="0" parTransId="{FCC29C76-7084-4927-AAB2-19C1A87BD5FA}" sibTransId="{714D1913-F9CC-429A-AA41-962A7E39E0A4}"/>
    <dgm:cxn modelId="{ECFFED8C-B95E-44AE-8C25-BBF1665F86E9}" type="presOf" srcId="{38186954-CE23-4076-A0FB-8A6483DE1280}" destId="{A28D0A42-5324-400C-AC64-FE8E1C5506A7}" srcOrd="1" destOrd="1" presId="urn:microsoft.com/office/officeart/2005/8/layout/vList4"/>
    <dgm:cxn modelId="{B32FA96C-133F-45E2-921B-E20C9DDB7B86}" type="presOf" srcId="{5E782A44-576D-4699-90D5-607964E7B349}" destId="{15B5A760-D629-479F-BAE9-1CF5615EF7F3}" srcOrd="1" destOrd="0" presId="urn:microsoft.com/office/officeart/2005/8/layout/vList4"/>
    <dgm:cxn modelId="{36DD4893-4520-476F-9D51-F8DFF69BE91A}" type="presOf" srcId="{D3BE69EC-BA68-4D96-88AC-EAFE00477DE2}" destId="{AC675A7B-E7B5-437E-8EF1-DE731B10D847}" srcOrd="1" destOrd="2" presId="urn:microsoft.com/office/officeart/2005/8/layout/vList4"/>
    <dgm:cxn modelId="{F85714C9-D4A2-4D42-AE3F-E5CD4D31B14D}" type="presOf" srcId="{FC1AD2FB-28B0-4005-AE9E-618FE1679D28}" destId="{A28D0A42-5324-400C-AC64-FE8E1C5506A7}" srcOrd="1" destOrd="2" presId="urn:microsoft.com/office/officeart/2005/8/layout/vList4"/>
    <dgm:cxn modelId="{B6203787-D339-440C-86DF-F1AE772298DE}" type="presOf" srcId="{7BA9DE4C-4998-4146-AC47-05368F58CFB2}" destId="{62789BCB-7BB5-425F-BE52-6E26F5F2E74E}" srcOrd="0" destOrd="3" presId="urn:microsoft.com/office/officeart/2005/8/layout/vList4"/>
    <dgm:cxn modelId="{1F6259CE-FD57-4D77-B733-B69BBF94C780}" srcId="{51070FE1-4AD8-4E5E-AFFA-61AF9199D84A}" destId="{5E782A44-576D-4699-90D5-607964E7B349}" srcOrd="0" destOrd="0" parTransId="{BA9BF6E3-1E2F-4E31-87E8-555DC01FC357}" sibTransId="{2059F29A-DB5A-4CC6-A8F4-E4A5262BA397}"/>
    <dgm:cxn modelId="{CC12053B-01AA-4FEB-A290-3784E9B974F9}" srcId="{51070FE1-4AD8-4E5E-AFFA-61AF9199D84A}" destId="{18FA15BA-1021-469A-8A6F-B97AD0FCD31A}" srcOrd="1" destOrd="0" parTransId="{C87448D7-9F8B-419F-AB0A-69CBEB1437AF}" sibTransId="{02FE9F79-AE72-41A9-8BE4-6BF02657C2CB}"/>
    <dgm:cxn modelId="{0D8D2A59-0B6A-4C20-B981-20097408AFE5}" srcId="{5E782A44-576D-4699-90D5-607964E7B349}" destId="{7BA9DE4C-4998-4146-AC47-05368F58CFB2}" srcOrd="2" destOrd="0" parTransId="{9560824F-0224-4452-82C8-3D351848BD46}" sibTransId="{1B63BD79-C84A-4DD3-992D-523D80363362}"/>
    <dgm:cxn modelId="{769AB7B5-4984-4FA2-B4C2-7672189715DF}" type="presOf" srcId="{DB6A023F-E841-4DFC-885F-F68186B4F50F}" destId="{A28D0A42-5324-400C-AC64-FE8E1C5506A7}" srcOrd="1" destOrd="0" presId="urn:microsoft.com/office/officeart/2005/8/layout/vList4"/>
    <dgm:cxn modelId="{6D1E8712-EED3-42BF-9C5A-034BC675F612}" srcId="{18FA15BA-1021-469A-8A6F-B97AD0FCD31A}" destId="{87237BAB-9A3F-47FC-BE3E-E1356BB1140C}" srcOrd="2" destOrd="0" parTransId="{606A68BE-5EDE-44DE-BD59-B1B56C026D94}" sibTransId="{E0940273-3778-4103-9AE5-8903B7A5E359}"/>
    <dgm:cxn modelId="{2E983702-DCB6-451E-AA3D-E0234265B7EA}" type="presOf" srcId="{87237BAB-9A3F-47FC-BE3E-E1356BB1140C}" destId="{AC675A7B-E7B5-437E-8EF1-DE731B10D847}" srcOrd="1" destOrd="3" presId="urn:microsoft.com/office/officeart/2005/8/layout/vList4"/>
    <dgm:cxn modelId="{A2BD46BB-1C63-4DD2-91AC-BCD2B087280C}" type="presOf" srcId="{D3BE69EC-BA68-4D96-88AC-EAFE00477DE2}" destId="{896340F6-823E-42EA-B84E-FBA176E77439}" srcOrd="0" destOrd="2" presId="urn:microsoft.com/office/officeart/2005/8/layout/vList4"/>
    <dgm:cxn modelId="{6A1A5F52-C1C9-4CB3-BE89-3C1ED705D973}" type="presOf" srcId="{5E782A44-576D-4699-90D5-607964E7B349}" destId="{62789BCB-7BB5-425F-BE52-6E26F5F2E74E}" srcOrd="0" destOrd="0" presId="urn:microsoft.com/office/officeart/2005/8/layout/vList4"/>
    <dgm:cxn modelId="{8CF1A8DB-1BFD-47DB-9260-4CC7DE92401F}" srcId="{5E782A44-576D-4699-90D5-607964E7B349}" destId="{82191E3C-1A54-485A-A999-FB3963F557B1}" srcOrd="1" destOrd="0" parTransId="{DA11ABDE-B42A-4A4E-BABB-75D39948BAC3}" sibTransId="{F893E6DA-846E-4100-8E13-BB6F944D2EA4}"/>
    <dgm:cxn modelId="{9243B415-E418-4E76-B3D5-574582C7740E}" srcId="{DB6A023F-E841-4DFC-885F-F68186B4F50F}" destId="{38186954-CE23-4076-A0FB-8A6483DE1280}" srcOrd="0" destOrd="0" parTransId="{EFC2B48E-BCC9-484F-9C2A-2E01D03893B7}" sibTransId="{6AAEE415-E64B-491B-8196-51977BF79531}"/>
    <dgm:cxn modelId="{3C097B6D-F707-410B-A6E0-FD041FCD8E1F}" type="presOf" srcId="{A7EACECB-FDA8-4D7E-8C53-09BA1DF63E91}" destId="{AC675A7B-E7B5-437E-8EF1-DE731B10D847}" srcOrd="1" destOrd="4" presId="urn:microsoft.com/office/officeart/2005/8/layout/vList4"/>
    <dgm:cxn modelId="{70A9CCE8-1465-48B4-96F6-367C8D6382F9}" type="presOf" srcId="{18FA15BA-1021-469A-8A6F-B97AD0FCD31A}" destId="{896340F6-823E-42EA-B84E-FBA176E77439}" srcOrd="0" destOrd="0" presId="urn:microsoft.com/office/officeart/2005/8/layout/vList4"/>
    <dgm:cxn modelId="{0BEFECAF-87FA-4C39-88ED-8B4B16703B55}" type="presOf" srcId="{DB6A023F-E841-4DFC-885F-F68186B4F50F}" destId="{C94093A9-9216-43DC-9001-85A93BA8B9CA}" srcOrd="0" destOrd="0" presId="urn:microsoft.com/office/officeart/2005/8/layout/vList4"/>
    <dgm:cxn modelId="{4B162CBD-FF63-428B-8587-2ECC5E86BE67}" type="presOf" srcId="{87237BAB-9A3F-47FC-BE3E-E1356BB1140C}" destId="{896340F6-823E-42EA-B84E-FBA176E77439}" srcOrd="0" destOrd="3" presId="urn:microsoft.com/office/officeart/2005/8/layout/vList4"/>
    <dgm:cxn modelId="{4CA7947E-648F-47D8-A806-6ECCBDEEC903}" type="presOf" srcId="{7BA9DE4C-4998-4146-AC47-05368F58CFB2}" destId="{15B5A760-D629-479F-BAE9-1CF5615EF7F3}" srcOrd="1" destOrd="3" presId="urn:microsoft.com/office/officeart/2005/8/layout/vList4"/>
    <dgm:cxn modelId="{85E169C7-1F7D-4402-B354-C982112B88D2}" type="presOf" srcId="{A93525BC-5C68-44D9-8720-37432865B3CC}" destId="{A28D0A42-5324-400C-AC64-FE8E1C5506A7}" srcOrd="1" destOrd="3" presId="urn:microsoft.com/office/officeart/2005/8/layout/vList4"/>
    <dgm:cxn modelId="{57871D57-8431-4B75-8420-D0431EAD6A71}" type="presOf" srcId="{51070FE1-4AD8-4E5E-AFFA-61AF9199D84A}" destId="{25B5BF32-5B7E-4E79-B776-61532D545840}" srcOrd="0" destOrd="0" presId="urn:microsoft.com/office/officeart/2005/8/layout/vList4"/>
    <dgm:cxn modelId="{35881D45-A41E-4DA3-9CB8-1A986A6D443E}" type="presOf" srcId="{0E0FE4C2-51E4-4442-9B3F-466A4AAE00FB}" destId="{15B5A760-D629-479F-BAE9-1CF5615EF7F3}" srcOrd="1" destOrd="1" presId="urn:microsoft.com/office/officeart/2005/8/layout/vList4"/>
    <dgm:cxn modelId="{6B549A1B-EB24-4C34-8C28-DEB6455A6AA1}" type="presOf" srcId="{A7EACECB-FDA8-4D7E-8C53-09BA1DF63E91}" destId="{896340F6-823E-42EA-B84E-FBA176E77439}" srcOrd="0" destOrd="4" presId="urn:microsoft.com/office/officeart/2005/8/layout/vList4"/>
    <dgm:cxn modelId="{B5D6BC83-957C-4920-87BD-A403A896D829}" type="presOf" srcId="{82191E3C-1A54-485A-A999-FB3963F557B1}" destId="{15B5A760-D629-479F-BAE9-1CF5615EF7F3}" srcOrd="1" destOrd="2" presId="urn:microsoft.com/office/officeart/2005/8/layout/vList4"/>
    <dgm:cxn modelId="{6C5B5C85-5439-4602-A53B-53EF7C709840}" type="presOf" srcId="{0E0FE4C2-51E4-4442-9B3F-466A4AAE00FB}" destId="{62789BCB-7BB5-425F-BE52-6E26F5F2E74E}" srcOrd="0" destOrd="1" presId="urn:microsoft.com/office/officeart/2005/8/layout/vList4"/>
    <dgm:cxn modelId="{70EA6931-E6EE-4F78-BDA3-127569917493}" srcId="{18FA15BA-1021-469A-8A6F-B97AD0FCD31A}" destId="{A7EACECB-FDA8-4D7E-8C53-09BA1DF63E91}" srcOrd="3" destOrd="0" parTransId="{5249FDBE-09EE-4CC5-9C59-F161B50F9124}" sibTransId="{E2BC9308-E9EC-4D96-BC85-2787B5130F3A}"/>
    <dgm:cxn modelId="{051D09D5-A28D-4230-8215-4D34D9FB5E52}" type="presOf" srcId="{6C9CC36E-BD86-47C5-89FB-1E1C2C597E37}" destId="{AC675A7B-E7B5-437E-8EF1-DE731B10D847}" srcOrd="1" destOrd="1" presId="urn:microsoft.com/office/officeart/2005/8/layout/vList4"/>
    <dgm:cxn modelId="{2C42F911-626E-4505-9C89-ACEF77EDDFBC}" srcId="{DB6A023F-E841-4DFC-885F-F68186B4F50F}" destId="{FC1AD2FB-28B0-4005-AE9E-618FE1679D28}" srcOrd="1" destOrd="0" parTransId="{C5F2D8DC-5E80-41AF-8E77-4783427A0BF0}" sibTransId="{E87CB840-54A1-4B07-82C5-8A55F4D9F7BC}"/>
    <dgm:cxn modelId="{F5117593-B56F-4099-BADC-81AA328F6FCB}" type="presOf" srcId="{18FA15BA-1021-469A-8A6F-B97AD0FCD31A}" destId="{AC675A7B-E7B5-437E-8EF1-DE731B10D847}" srcOrd="1" destOrd="0" presId="urn:microsoft.com/office/officeart/2005/8/layout/vList4"/>
    <dgm:cxn modelId="{81B847C0-A9A2-4B6B-A808-007C5B4E03A9}" srcId="{18FA15BA-1021-469A-8A6F-B97AD0FCD31A}" destId="{D3BE69EC-BA68-4D96-88AC-EAFE00477DE2}" srcOrd="1" destOrd="0" parTransId="{F11838C8-FB81-4DC1-8DE9-09F5B39D6F86}" sibTransId="{2FDF2895-66F2-43EE-A6EF-15D0E2C1BCA1}"/>
    <dgm:cxn modelId="{F7B85AC8-E206-49E6-B09E-0F7FC7F8B2D2}" type="presOf" srcId="{FC1AD2FB-28B0-4005-AE9E-618FE1679D28}" destId="{C94093A9-9216-43DC-9001-85A93BA8B9CA}" srcOrd="0" destOrd="2" presId="urn:microsoft.com/office/officeart/2005/8/layout/vList4"/>
    <dgm:cxn modelId="{BE9C8835-42B0-4A1A-A205-C3071DA1736C}" type="presOf" srcId="{6C9CC36E-BD86-47C5-89FB-1E1C2C597E37}" destId="{896340F6-823E-42EA-B84E-FBA176E77439}" srcOrd="0" destOrd="1" presId="urn:microsoft.com/office/officeart/2005/8/layout/vList4"/>
    <dgm:cxn modelId="{C98026A4-DFE8-4377-884F-E6A1B0E1AC8F}" type="presOf" srcId="{A93525BC-5C68-44D9-8720-37432865B3CC}" destId="{C94093A9-9216-43DC-9001-85A93BA8B9CA}" srcOrd="0" destOrd="3" presId="urn:microsoft.com/office/officeart/2005/8/layout/vList4"/>
    <dgm:cxn modelId="{02CF663A-59AF-447D-86FE-16A36ECAD6E4}" type="presOf" srcId="{82191E3C-1A54-485A-A999-FB3963F557B1}" destId="{62789BCB-7BB5-425F-BE52-6E26F5F2E74E}" srcOrd="0" destOrd="2" presId="urn:microsoft.com/office/officeart/2005/8/layout/vList4"/>
    <dgm:cxn modelId="{B2654AF7-D07A-4505-BF96-68D1E50672B3}" srcId="{5E782A44-576D-4699-90D5-607964E7B349}" destId="{0E0FE4C2-51E4-4442-9B3F-466A4AAE00FB}" srcOrd="0" destOrd="0" parTransId="{9543A735-8091-426C-8129-39A4488F2DC8}" sibTransId="{845B46B5-E53C-4AE3-9FF6-E44BFF209B04}"/>
    <dgm:cxn modelId="{BEB4D59D-EE4B-41AE-A51C-65B1CF8D77DF}" type="presParOf" srcId="{25B5BF32-5B7E-4E79-B776-61532D545840}" destId="{221601F1-452C-4741-8D3F-7B6C4BAE5FEC}" srcOrd="0" destOrd="0" presId="urn:microsoft.com/office/officeart/2005/8/layout/vList4"/>
    <dgm:cxn modelId="{93C585C2-6410-4562-8FC7-256FA938F8B4}" type="presParOf" srcId="{221601F1-452C-4741-8D3F-7B6C4BAE5FEC}" destId="{62789BCB-7BB5-425F-BE52-6E26F5F2E74E}" srcOrd="0" destOrd="0" presId="urn:microsoft.com/office/officeart/2005/8/layout/vList4"/>
    <dgm:cxn modelId="{E21FFC90-E88C-4A18-AE92-25D157794D08}" type="presParOf" srcId="{221601F1-452C-4741-8D3F-7B6C4BAE5FEC}" destId="{B1FBF562-2E4B-4E62-B275-04755947E459}" srcOrd="1" destOrd="0" presId="urn:microsoft.com/office/officeart/2005/8/layout/vList4"/>
    <dgm:cxn modelId="{95B09F80-E972-420F-BF98-1421DEB8979D}" type="presParOf" srcId="{221601F1-452C-4741-8D3F-7B6C4BAE5FEC}" destId="{15B5A760-D629-479F-BAE9-1CF5615EF7F3}" srcOrd="2" destOrd="0" presId="urn:microsoft.com/office/officeart/2005/8/layout/vList4"/>
    <dgm:cxn modelId="{DC1946B5-87B1-4777-8AF9-2ED5B9AFBCEA}" type="presParOf" srcId="{25B5BF32-5B7E-4E79-B776-61532D545840}" destId="{610CCAAC-E307-4435-AF26-A832E5349893}" srcOrd="1" destOrd="0" presId="urn:microsoft.com/office/officeart/2005/8/layout/vList4"/>
    <dgm:cxn modelId="{AB76AD76-1256-4528-B68D-9BAB96400374}" type="presParOf" srcId="{25B5BF32-5B7E-4E79-B776-61532D545840}" destId="{581F1724-BA85-4ACD-9B15-3DFA16A0208E}" srcOrd="2" destOrd="0" presId="urn:microsoft.com/office/officeart/2005/8/layout/vList4"/>
    <dgm:cxn modelId="{608BBA0D-EBE4-42BB-B5AE-66DB445F285F}" type="presParOf" srcId="{581F1724-BA85-4ACD-9B15-3DFA16A0208E}" destId="{896340F6-823E-42EA-B84E-FBA176E77439}" srcOrd="0" destOrd="0" presId="urn:microsoft.com/office/officeart/2005/8/layout/vList4"/>
    <dgm:cxn modelId="{8C8D247E-DB17-41F3-8D75-BE4D7DDBA49C}" type="presParOf" srcId="{581F1724-BA85-4ACD-9B15-3DFA16A0208E}" destId="{88BD4835-DFC5-4F40-AC7D-50E9BABEE0D3}" srcOrd="1" destOrd="0" presId="urn:microsoft.com/office/officeart/2005/8/layout/vList4"/>
    <dgm:cxn modelId="{A21190FD-5E37-426E-8992-A0DCF5629312}" type="presParOf" srcId="{581F1724-BA85-4ACD-9B15-3DFA16A0208E}" destId="{AC675A7B-E7B5-437E-8EF1-DE731B10D847}" srcOrd="2" destOrd="0" presId="urn:microsoft.com/office/officeart/2005/8/layout/vList4"/>
    <dgm:cxn modelId="{6C92973C-7656-4C60-9BB0-F5C104F2B185}" type="presParOf" srcId="{25B5BF32-5B7E-4E79-B776-61532D545840}" destId="{DB190DD3-1450-436D-A147-DE07D73BA2DA}" srcOrd="3" destOrd="0" presId="urn:microsoft.com/office/officeart/2005/8/layout/vList4"/>
    <dgm:cxn modelId="{71C78FA3-901E-4D77-A9FC-74A4F6CC5766}" type="presParOf" srcId="{25B5BF32-5B7E-4E79-B776-61532D545840}" destId="{6809B102-E5F9-4C7E-B452-2FD0BF44E247}" srcOrd="4" destOrd="0" presId="urn:microsoft.com/office/officeart/2005/8/layout/vList4"/>
    <dgm:cxn modelId="{05D2CA02-FAF2-43AB-9950-18F0AB5150C9}" type="presParOf" srcId="{6809B102-E5F9-4C7E-B452-2FD0BF44E247}" destId="{C94093A9-9216-43DC-9001-85A93BA8B9CA}" srcOrd="0" destOrd="0" presId="urn:microsoft.com/office/officeart/2005/8/layout/vList4"/>
    <dgm:cxn modelId="{933DD29F-F0FE-4FDA-87FC-4E8024BAC4D7}" type="presParOf" srcId="{6809B102-E5F9-4C7E-B452-2FD0BF44E247}" destId="{3306F943-B4E3-43FB-9CD5-B839129585FB}" srcOrd="1" destOrd="0" presId="urn:microsoft.com/office/officeart/2005/8/layout/vList4"/>
    <dgm:cxn modelId="{AD5C2BEB-E442-4B85-AF2E-E132556CB9BC}" type="presParOf" srcId="{6809B102-E5F9-4C7E-B452-2FD0BF44E247}" destId="{A28D0A42-5324-400C-AC64-FE8E1C5506A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667F4-F222-478A-84F1-262A09B1D612}">
      <dsp:nvSpPr>
        <dsp:cNvPr id="0" name=""/>
        <dsp:cNvSpPr/>
      </dsp:nvSpPr>
      <dsp:spPr>
        <a:xfrm>
          <a:off x="578265" y="0"/>
          <a:ext cx="6553671" cy="332088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80B7A-8B21-4A4B-ADA2-0FB1AB74AF29}">
      <dsp:nvSpPr>
        <dsp:cNvPr id="0" name=""/>
        <dsp:cNvSpPr/>
      </dsp:nvSpPr>
      <dsp:spPr>
        <a:xfrm>
          <a:off x="2258" y="996265"/>
          <a:ext cx="1359826" cy="1328354"/>
        </a:xfrm>
        <a:prstGeom prst="roundRect">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67103" y="1061110"/>
        <a:ext cx="1230136" cy="1198664"/>
      </dsp:txXfrm>
    </dsp:sp>
    <dsp:sp modelId="{C9B6621F-3472-4A10-9D0C-2FF7ADA1A74A}">
      <dsp:nvSpPr>
        <dsp:cNvPr id="0" name=""/>
        <dsp:cNvSpPr/>
      </dsp:nvSpPr>
      <dsp:spPr>
        <a:xfrm>
          <a:off x="1588723" y="996265"/>
          <a:ext cx="1359826" cy="1328354"/>
        </a:xfrm>
        <a:prstGeom prst="roundRect">
          <a:avLst/>
        </a:prstGeom>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1653568" y="1061110"/>
        <a:ext cx="1230136" cy="1198664"/>
      </dsp:txXfrm>
    </dsp:sp>
    <dsp:sp modelId="{8B1C4295-9D82-4D46-B28D-E9C7FE5C6070}">
      <dsp:nvSpPr>
        <dsp:cNvPr id="0" name=""/>
        <dsp:cNvSpPr/>
      </dsp:nvSpPr>
      <dsp:spPr>
        <a:xfrm>
          <a:off x="3175187" y="996265"/>
          <a:ext cx="1359826" cy="1328354"/>
        </a:xfrm>
        <a:prstGeom prst="roundRect">
          <a:avLst/>
        </a:prstGeom>
        <a:blipFill rotWithShape="0">
          <a:blip xmlns:r="http://schemas.openxmlformats.org/officeDocument/2006/relationships" r:embed="rId3" cstate="screen">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3240032" y="1061110"/>
        <a:ext cx="1230136" cy="1198664"/>
      </dsp:txXfrm>
    </dsp:sp>
    <dsp:sp modelId="{EBE9C048-AAFF-489E-9CDF-8EA863046F50}">
      <dsp:nvSpPr>
        <dsp:cNvPr id="0" name=""/>
        <dsp:cNvSpPr/>
      </dsp:nvSpPr>
      <dsp:spPr>
        <a:xfrm>
          <a:off x="4761652" y="996265"/>
          <a:ext cx="1359826" cy="1328354"/>
        </a:xfrm>
        <a:prstGeom prst="roundRect">
          <a:avLst/>
        </a:prstGeom>
        <a:blipFill rotWithShape="0">
          <a:blip xmlns:r="http://schemas.openxmlformats.org/officeDocument/2006/relationships" r:embed="rId4" cstate="screen">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dirty="0" smtClean="0"/>
            <a:t> </a:t>
          </a:r>
          <a:endParaRPr lang="fr-FR" sz="5700" kern="1200" dirty="0"/>
        </a:p>
      </dsp:txBody>
      <dsp:txXfrm>
        <a:off x="4826497" y="1061110"/>
        <a:ext cx="1230136" cy="1198664"/>
      </dsp:txXfrm>
    </dsp:sp>
    <dsp:sp modelId="{F37D8976-C459-45BB-8B35-22812FF7E91D}">
      <dsp:nvSpPr>
        <dsp:cNvPr id="0" name=""/>
        <dsp:cNvSpPr/>
      </dsp:nvSpPr>
      <dsp:spPr>
        <a:xfrm>
          <a:off x="6348116" y="996265"/>
          <a:ext cx="1359826" cy="1328354"/>
        </a:xfrm>
        <a:prstGeom prst="roundRect">
          <a:avLst/>
        </a:prstGeom>
        <a:blipFill rotWithShape="0">
          <a:blip xmlns:r="http://schemas.openxmlformats.org/officeDocument/2006/relationships" r:embed="rId5" cstate="screen">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fr-FR" sz="5700" kern="1200" dirty="0"/>
        </a:p>
      </dsp:txBody>
      <dsp:txXfrm>
        <a:off x="6412961" y="1061110"/>
        <a:ext cx="1230136" cy="1198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89BCB-7BB5-425F-BE52-6E26F5F2E74E}">
      <dsp:nvSpPr>
        <dsp:cNvPr id="0" name=""/>
        <dsp:cNvSpPr/>
      </dsp:nvSpPr>
      <dsp:spPr>
        <a:xfrm>
          <a:off x="0" y="0"/>
          <a:ext cx="8128548" cy="13468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noProof="0"/>
            <a:t>Monitoring climate change</a:t>
          </a:r>
        </a:p>
        <a:p>
          <a:pPr marL="114300" lvl="1" indent="-114300" algn="l" defTabSz="622300">
            <a:lnSpc>
              <a:spcPct val="90000"/>
            </a:lnSpc>
            <a:spcBef>
              <a:spcPct val="0"/>
            </a:spcBef>
            <a:spcAft>
              <a:spcPct val="15000"/>
            </a:spcAft>
            <a:buChar char="••"/>
          </a:pPr>
          <a:r>
            <a:rPr lang="en-US" sz="1400" kern="1200" noProof="0"/>
            <a:t>Atmospheric CO</a:t>
          </a:r>
          <a:r>
            <a:rPr lang="en-US" sz="1400" kern="1200" baseline="-25000" noProof="0"/>
            <a:t>2</a:t>
          </a:r>
          <a:r>
            <a:rPr lang="en-US" sz="1400" kern="1200" noProof="0"/>
            <a:t> concentration,</a:t>
          </a:r>
        </a:p>
        <a:p>
          <a:pPr marL="114300" lvl="1" indent="-114300" algn="l" defTabSz="622300">
            <a:lnSpc>
              <a:spcPct val="90000"/>
            </a:lnSpc>
            <a:spcBef>
              <a:spcPct val="0"/>
            </a:spcBef>
            <a:spcAft>
              <a:spcPct val="15000"/>
            </a:spcAft>
            <a:buChar char="••"/>
          </a:pPr>
          <a:r>
            <a:rPr lang="en-US" sz="1400" kern="1200" noProof="0"/>
            <a:t>Global temperature, Clouds and Precipitation change,</a:t>
          </a:r>
        </a:p>
        <a:p>
          <a:pPr marL="114300" lvl="1" indent="-114300" algn="l" defTabSz="622300">
            <a:lnSpc>
              <a:spcPct val="90000"/>
            </a:lnSpc>
            <a:spcBef>
              <a:spcPct val="0"/>
            </a:spcBef>
            <a:spcAft>
              <a:spcPct val="15000"/>
            </a:spcAft>
            <a:buChar char="••"/>
          </a:pPr>
          <a:r>
            <a:rPr lang="en-US" sz="1400" kern="1200" noProof="0"/>
            <a:t>Sea level rise, Droughts and floods…</a:t>
          </a:r>
        </a:p>
      </dsp:txBody>
      <dsp:txXfrm>
        <a:off x="1760399" y="0"/>
        <a:ext cx="6368148" cy="1346894"/>
      </dsp:txXfrm>
    </dsp:sp>
    <dsp:sp modelId="{B1FBF562-2E4B-4E62-B275-04755947E459}">
      <dsp:nvSpPr>
        <dsp:cNvPr id="0" name=""/>
        <dsp:cNvSpPr/>
      </dsp:nvSpPr>
      <dsp:spPr>
        <a:xfrm>
          <a:off x="134689" y="134689"/>
          <a:ext cx="1625709" cy="1077515"/>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340F6-823E-42EA-B84E-FBA176E77439}">
      <dsp:nvSpPr>
        <dsp:cNvPr id="0" name=""/>
        <dsp:cNvSpPr/>
      </dsp:nvSpPr>
      <dsp:spPr>
        <a:xfrm>
          <a:off x="0" y="1481584"/>
          <a:ext cx="8128548" cy="134689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noProof="0"/>
            <a:t>Tracking the impacts of climate change</a:t>
          </a:r>
        </a:p>
        <a:p>
          <a:pPr marL="114300" lvl="1" indent="-114300" algn="l" defTabSz="622300">
            <a:lnSpc>
              <a:spcPct val="90000"/>
            </a:lnSpc>
            <a:spcBef>
              <a:spcPct val="0"/>
            </a:spcBef>
            <a:spcAft>
              <a:spcPct val="15000"/>
            </a:spcAft>
            <a:buChar char="••"/>
          </a:pPr>
          <a:r>
            <a:rPr lang="en-US" sz="1400" kern="1200" noProof="0"/>
            <a:t>Environmental impacts</a:t>
          </a:r>
        </a:p>
        <a:p>
          <a:pPr marL="114300" lvl="1" indent="-114300" algn="l" defTabSz="622300">
            <a:lnSpc>
              <a:spcPct val="90000"/>
            </a:lnSpc>
            <a:spcBef>
              <a:spcPct val="0"/>
            </a:spcBef>
            <a:spcAft>
              <a:spcPct val="15000"/>
            </a:spcAft>
            <a:buChar char="••"/>
          </a:pPr>
          <a:r>
            <a:rPr lang="en-US" sz="1400" kern="1200" noProof="0"/>
            <a:t>Social and human impacts</a:t>
          </a:r>
        </a:p>
        <a:p>
          <a:pPr marL="114300" lvl="1" indent="-114300" algn="l" defTabSz="622300">
            <a:lnSpc>
              <a:spcPct val="90000"/>
            </a:lnSpc>
            <a:spcBef>
              <a:spcPct val="0"/>
            </a:spcBef>
            <a:spcAft>
              <a:spcPct val="15000"/>
            </a:spcAft>
            <a:buChar char="••"/>
          </a:pPr>
          <a:r>
            <a:rPr lang="en-US" sz="1400" kern="1200" noProof="0"/>
            <a:t>Biodiversity reduction</a:t>
          </a:r>
        </a:p>
        <a:p>
          <a:pPr marL="114300" lvl="1" indent="-114300" algn="l" defTabSz="622300">
            <a:lnSpc>
              <a:spcPct val="90000"/>
            </a:lnSpc>
            <a:spcBef>
              <a:spcPct val="0"/>
            </a:spcBef>
            <a:spcAft>
              <a:spcPct val="15000"/>
            </a:spcAft>
            <a:buChar char="••"/>
          </a:pPr>
          <a:r>
            <a:rPr lang="en-US" sz="1400" kern="1200" noProof="0"/>
            <a:t>Economical costs</a:t>
          </a:r>
        </a:p>
      </dsp:txBody>
      <dsp:txXfrm>
        <a:off x="1760399" y="1481584"/>
        <a:ext cx="6368148" cy="1346894"/>
      </dsp:txXfrm>
    </dsp:sp>
    <dsp:sp modelId="{88BD4835-DFC5-4F40-AC7D-50E9BABEE0D3}">
      <dsp:nvSpPr>
        <dsp:cNvPr id="0" name=""/>
        <dsp:cNvSpPr/>
      </dsp:nvSpPr>
      <dsp:spPr>
        <a:xfrm>
          <a:off x="134689" y="1616273"/>
          <a:ext cx="1625709" cy="1077515"/>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093A9-9216-43DC-9001-85A93BA8B9CA}">
      <dsp:nvSpPr>
        <dsp:cNvPr id="0" name=""/>
        <dsp:cNvSpPr/>
      </dsp:nvSpPr>
      <dsp:spPr>
        <a:xfrm>
          <a:off x="0" y="2963168"/>
          <a:ext cx="8128548" cy="134689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noProof="0"/>
            <a:t>Mitigating and Adapting to climate change</a:t>
          </a:r>
        </a:p>
        <a:p>
          <a:pPr marL="114300" lvl="1" indent="-114300" algn="l" defTabSz="622300">
            <a:lnSpc>
              <a:spcPct val="90000"/>
            </a:lnSpc>
            <a:spcBef>
              <a:spcPct val="0"/>
            </a:spcBef>
            <a:spcAft>
              <a:spcPct val="15000"/>
            </a:spcAft>
            <a:buChar char="••"/>
          </a:pPr>
          <a:r>
            <a:rPr lang="en-US" sz="1400" kern="1200" noProof="0"/>
            <a:t>Resources: land use, agricultural practices, relocation, water use…</a:t>
          </a:r>
        </a:p>
        <a:p>
          <a:pPr marL="114300" lvl="1" indent="-114300" algn="l" defTabSz="622300">
            <a:lnSpc>
              <a:spcPct val="90000"/>
            </a:lnSpc>
            <a:spcBef>
              <a:spcPct val="0"/>
            </a:spcBef>
            <a:spcAft>
              <a:spcPct val="15000"/>
            </a:spcAft>
            <a:buChar char="••"/>
          </a:pPr>
          <a:r>
            <a:rPr lang="en-US" sz="1400" kern="1200" noProof="0"/>
            <a:t>Population: Migration of people, food security…</a:t>
          </a:r>
        </a:p>
        <a:p>
          <a:pPr marL="114300" lvl="1" indent="-114300" algn="l" defTabSz="622300">
            <a:lnSpc>
              <a:spcPct val="90000"/>
            </a:lnSpc>
            <a:spcBef>
              <a:spcPct val="0"/>
            </a:spcBef>
            <a:spcAft>
              <a:spcPct val="15000"/>
            </a:spcAft>
            <a:buChar char="••"/>
          </a:pPr>
          <a:r>
            <a:rPr lang="en-US" sz="1400" kern="1200" noProof="0"/>
            <a:t>Socio-economic development paths</a:t>
          </a:r>
        </a:p>
      </dsp:txBody>
      <dsp:txXfrm>
        <a:off x="1760399" y="2963168"/>
        <a:ext cx="6368148" cy="1346894"/>
      </dsp:txXfrm>
    </dsp:sp>
    <dsp:sp modelId="{3306F943-B4E3-43FB-9CD5-B839129585FB}">
      <dsp:nvSpPr>
        <dsp:cNvPr id="0" name=""/>
        <dsp:cNvSpPr/>
      </dsp:nvSpPr>
      <dsp:spPr>
        <a:xfrm>
          <a:off x="134689" y="3097857"/>
          <a:ext cx="1625709" cy="1077515"/>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1B93242-A1A9-CC43-A2EE-9EE798A2CEAF}" type="datetimeFigureOut">
              <a:rPr lang="fr-FR" smtClean="0"/>
              <a:t>24/10/2018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10E462F-C152-3342-BD7F-580EF8FAFC2F}" type="slidenum">
              <a:rPr lang="fr-FR" smtClean="0"/>
              <a:t>‹N°›</a:t>
            </a:fld>
            <a:endParaRPr lang="fr-FR"/>
          </a:p>
        </p:txBody>
      </p:sp>
    </p:spTree>
    <p:extLst>
      <p:ext uri="{BB962C8B-B14F-4D97-AF65-F5344CB8AC3E}">
        <p14:creationId xmlns:p14="http://schemas.microsoft.com/office/powerpoint/2010/main" val="769379439"/>
      </p:ext>
    </p:extLst>
  </p:cSld>
  <p:clrMap bg1="lt1" tx1="dk1" bg2="lt2" tx2="dk2" accent1="accent1" accent2="accent2" accent3="accent3" accent4="accent4" accent5="accent5" accent6="accent6" hlink="hlink" folHlink="folHlink"/>
  <p:notesStyle>
    <a:lvl1pPr marL="0" algn="l" defTabSz="797174" rtl="0" eaLnBrk="1" latinLnBrk="0" hangingPunct="1">
      <a:defRPr sz="1046" kern="1200">
        <a:solidFill>
          <a:schemeClr val="tx1"/>
        </a:solidFill>
        <a:latin typeface="+mn-lt"/>
        <a:ea typeface="+mn-ea"/>
        <a:cs typeface="+mn-cs"/>
      </a:defRPr>
    </a:lvl1pPr>
    <a:lvl2pPr marL="398587" algn="l" defTabSz="797174" rtl="0" eaLnBrk="1" latinLnBrk="0" hangingPunct="1">
      <a:defRPr sz="1046" kern="1200">
        <a:solidFill>
          <a:schemeClr val="tx1"/>
        </a:solidFill>
        <a:latin typeface="+mn-lt"/>
        <a:ea typeface="+mn-ea"/>
        <a:cs typeface="+mn-cs"/>
      </a:defRPr>
    </a:lvl2pPr>
    <a:lvl3pPr marL="797174" algn="l" defTabSz="797174" rtl="0" eaLnBrk="1" latinLnBrk="0" hangingPunct="1">
      <a:defRPr sz="1046" kern="1200">
        <a:solidFill>
          <a:schemeClr val="tx1"/>
        </a:solidFill>
        <a:latin typeface="+mn-lt"/>
        <a:ea typeface="+mn-ea"/>
        <a:cs typeface="+mn-cs"/>
      </a:defRPr>
    </a:lvl3pPr>
    <a:lvl4pPr marL="1195761" algn="l" defTabSz="797174" rtl="0" eaLnBrk="1" latinLnBrk="0" hangingPunct="1">
      <a:defRPr sz="1046" kern="1200">
        <a:solidFill>
          <a:schemeClr val="tx1"/>
        </a:solidFill>
        <a:latin typeface="+mn-lt"/>
        <a:ea typeface="+mn-ea"/>
        <a:cs typeface="+mn-cs"/>
      </a:defRPr>
    </a:lvl4pPr>
    <a:lvl5pPr marL="1594348" algn="l" defTabSz="797174" rtl="0" eaLnBrk="1" latinLnBrk="0" hangingPunct="1">
      <a:defRPr sz="1046" kern="1200">
        <a:solidFill>
          <a:schemeClr val="tx1"/>
        </a:solidFill>
        <a:latin typeface="+mn-lt"/>
        <a:ea typeface="+mn-ea"/>
        <a:cs typeface="+mn-cs"/>
      </a:defRPr>
    </a:lvl5pPr>
    <a:lvl6pPr marL="1992935" algn="l" defTabSz="797174" rtl="0" eaLnBrk="1" latinLnBrk="0" hangingPunct="1">
      <a:defRPr sz="1046" kern="1200">
        <a:solidFill>
          <a:schemeClr val="tx1"/>
        </a:solidFill>
        <a:latin typeface="+mn-lt"/>
        <a:ea typeface="+mn-ea"/>
        <a:cs typeface="+mn-cs"/>
      </a:defRPr>
    </a:lvl6pPr>
    <a:lvl7pPr marL="2391522" algn="l" defTabSz="797174" rtl="0" eaLnBrk="1" latinLnBrk="0" hangingPunct="1">
      <a:defRPr sz="1046" kern="1200">
        <a:solidFill>
          <a:schemeClr val="tx1"/>
        </a:solidFill>
        <a:latin typeface="+mn-lt"/>
        <a:ea typeface="+mn-ea"/>
        <a:cs typeface="+mn-cs"/>
      </a:defRPr>
    </a:lvl7pPr>
    <a:lvl8pPr marL="2790109" algn="l" defTabSz="797174" rtl="0" eaLnBrk="1" latinLnBrk="0" hangingPunct="1">
      <a:defRPr sz="1046" kern="1200">
        <a:solidFill>
          <a:schemeClr val="tx1"/>
        </a:solidFill>
        <a:latin typeface="+mn-lt"/>
        <a:ea typeface="+mn-ea"/>
        <a:cs typeface="+mn-cs"/>
      </a:defRPr>
    </a:lvl8pPr>
    <a:lvl9pPr marL="3188696" algn="l" defTabSz="797174" rtl="0" eaLnBrk="1" latinLnBrk="0" hangingPunct="1">
      <a:defRPr sz="10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NES - couvertur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itre 1"/>
          <p:cNvSpPr>
            <a:spLocks noGrp="1"/>
          </p:cNvSpPr>
          <p:nvPr>
            <p:ph type="title" hasCustomPrompt="1"/>
          </p:nvPr>
        </p:nvSpPr>
        <p:spPr>
          <a:xfrm>
            <a:off x="2399323" y="1233099"/>
            <a:ext cx="7619999" cy="844177"/>
          </a:xfrm>
          <a:prstGeom prst="rect">
            <a:avLst/>
          </a:prstGeom>
        </p:spPr>
        <p:txBody>
          <a:bodyPr vert="horz" lIns="91440" tIns="45720" rIns="91440" bIns="45720" rtlCol="0" anchor="ctr">
            <a:normAutofit/>
          </a:bodyPr>
          <a:lstStyle>
            <a:lvl1pPr>
              <a:lnSpc>
                <a:spcPct val="100000"/>
              </a:lnSpc>
              <a:defRPr sz="2400"/>
            </a:lvl1pPr>
          </a:lstStyle>
          <a:p>
            <a:r>
              <a:rPr lang="fr-FR" dirty="0" smtClean="0"/>
              <a:t>MODIFIER TITRE</a:t>
            </a:r>
            <a:endParaRPr lang="fr-FR" dirty="0"/>
          </a:p>
        </p:txBody>
      </p:sp>
      <p:sp>
        <p:nvSpPr>
          <p:cNvPr id="6" name="Sous-titre 2"/>
          <p:cNvSpPr>
            <a:spLocks noGrp="1"/>
          </p:cNvSpPr>
          <p:nvPr>
            <p:ph type="subTitle" idx="1" hasCustomPrompt="1"/>
          </p:nvPr>
        </p:nvSpPr>
        <p:spPr>
          <a:xfrm>
            <a:off x="840544" y="2363827"/>
            <a:ext cx="7833556" cy="757130"/>
          </a:xfrm>
          <a:prstGeom prst="rect">
            <a:avLst/>
          </a:prstGeom>
        </p:spPr>
        <p:txBody>
          <a:bodyPr wrap="square">
            <a:spAutoFit/>
          </a:bodyPr>
          <a:lstStyle>
            <a:lvl1pPr marL="0" indent="0" algn="r">
              <a:lnSpc>
                <a:spcPct val="90000"/>
              </a:lnSpc>
              <a:spcBef>
                <a:spcPts val="0"/>
              </a:spcBef>
              <a:buNone/>
              <a:defRPr lang="fr-FR" sz="2400" b="1" i="1" kern="1200" dirty="0">
                <a:solidFill>
                  <a:schemeClr val="accent2"/>
                </a:solidFill>
                <a:latin typeface="+mj-lt"/>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smtClean="0"/>
              <a:t>MODIFIER REUNION / PRESENTATION</a:t>
            </a:r>
          </a:p>
          <a:p>
            <a:r>
              <a:rPr lang="fr-FR" dirty="0" smtClean="0"/>
              <a:t>DATE</a:t>
            </a:r>
            <a:endParaRPr lang="fr-FR" dirty="0"/>
          </a:p>
        </p:txBody>
      </p:sp>
      <p:sp>
        <p:nvSpPr>
          <p:cNvPr id="7" name="Espace réservé du contenu 2"/>
          <p:cNvSpPr>
            <a:spLocks noGrp="1"/>
          </p:cNvSpPr>
          <p:nvPr>
            <p:ph idx="10" hasCustomPrompt="1"/>
          </p:nvPr>
        </p:nvSpPr>
        <p:spPr>
          <a:xfrm>
            <a:off x="1799620" y="3409554"/>
            <a:ext cx="7620000" cy="377327"/>
          </a:xfrm>
          <a:prstGeom prst="rect">
            <a:avLst/>
          </a:prstGeom>
        </p:spPr>
        <p:txBody>
          <a:bodyPr>
            <a:noAutofit/>
          </a:bodyPr>
          <a:lstStyle>
            <a:lvl1pPr algn="r">
              <a:lnSpc>
                <a:spcPct val="100000"/>
              </a:lnSpc>
              <a:spcBef>
                <a:spcPts val="0"/>
              </a:spcBef>
              <a:defRPr sz="2000" b="0">
                <a:latin typeface="+mj-lt"/>
              </a:defRPr>
            </a:lvl1pPr>
            <a:lvl2pPr algn="r">
              <a:lnSpc>
                <a:spcPct val="100000"/>
              </a:lnSpc>
              <a:spcBef>
                <a:spcPts val="0"/>
              </a:spcBef>
              <a:defRPr sz="2000" b="0">
                <a:latin typeface="+mj-lt"/>
              </a:defRPr>
            </a:lvl2pPr>
          </a:lstStyle>
          <a:p>
            <a:pPr lvl="0"/>
            <a:r>
              <a:rPr lang="fr-FR" dirty="0" smtClean="0"/>
              <a:t>Modifier l’auteur</a:t>
            </a:r>
          </a:p>
        </p:txBody>
      </p:sp>
      <p:sp>
        <p:nvSpPr>
          <p:cNvPr id="10" name="Espace réservé du contenu 2"/>
          <p:cNvSpPr>
            <a:spLocks noGrp="1"/>
          </p:cNvSpPr>
          <p:nvPr>
            <p:ph idx="11" hasCustomPrompt="1"/>
          </p:nvPr>
        </p:nvSpPr>
        <p:spPr>
          <a:xfrm>
            <a:off x="1799620" y="3786881"/>
            <a:ext cx="7620000" cy="288597"/>
          </a:xfrm>
          <a:prstGeom prst="rect">
            <a:avLst/>
          </a:prstGeom>
        </p:spPr>
        <p:txBody>
          <a:bodyPr>
            <a:noAutofit/>
          </a:bodyPr>
          <a:lstStyle>
            <a:lvl1pPr algn="r">
              <a:lnSpc>
                <a:spcPct val="100000"/>
              </a:lnSpc>
              <a:spcBef>
                <a:spcPts val="0"/>
              </a:spcBef>
              <a:defRPr sz="1400" b="0">
                <a:solidFill>
                  <a:schemeClr val="accent2"/>
                </a:solidFill>
                <a:latin typeface="+mj-lt"/>
              </a:defRPr>
            </a:lvl1pPr>
            <a:lvl2pPr algn="r">
              <a:lnSpc>
                <a:spcPct val="100000"/>
              </a:lnSpc>
              <a:spcBef>
                <a:spcPts val="0"/>
              </a:spcBef>
              <a:defRPr sz="2000" b="0">
                <a:latin typeface="+mj-lt"/>
              </a:defRPr>
            </a:lvl2pPr>
          </a:lstStyle>
          <a:p>
            <a:pPr lvl="0"/>
            <a:r>
              <a:rPr lang="fr-FR" dirty="0" smtClean="0"/>
              <a:t>Modifier l’entité</a:t>
            </a:r>
          </a:p>
        </p:txBody>
      </p:sp>
    </p:spTree>
    <p:extLst>
      <p:ext uri="{BB962C8B-B14F-4D97-AF65-F5344CB8AC3E}">
        <p14:creationId xmlns:p14="http://schemas.microsoft.com/office/powerpoint/2010/main" val="13658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a:prstGeom prst="rect">
            <a:avLst/>
          </a:prstGeom>
        </p:spPr>
        <p:txBody>
          <a:bodyPr/>
          <a:lstStyle/>
          <a:p>
            <a:r>
              <a:rPr lang="en-US" noProof="0" dirty="0" err="1" smtClean="0"/>
              <a:t>Cliquez</a:t>
            </a:r>
            <a:r>
              <a:rPr lang="en-US" noProof="0" dirty="0" smtClean="0"/>
              <a:t> et </a:t>
            </a:r>
            <a:r>
              <a:rPr lang="en-US" noProof="0" dirty="0" err="1" smtClean="0"/>
              <a:t>modifiez</a:t>
            </a:r>
            <a:r>
              <a:rPr lang="en-US" noProof="0" dirty="0" smtClean="0"/>
              <a:t> le </a:t>
            </a:r>
            <a:r>
              <a:rPr lang="en-US" noProof="0" dirty="0" err="1" smtClean="0"/>
              <a:t>titre</a:t>
            </a:r>
            <a:endParaRPr lang="en-US" noProof="0" dirty="0"/>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en-US" noProof="0" dirty="0" err="1" smtClean="0"/>
              <a:t>Cliquez</a:t>
            </a:r>
            <a:r>
              <a:rPr lang="en-US" noProof="0" dirty="0" smtClean="0"/>
              <a:t> pour 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en-US" noProof="0" dirty="0" smtClean="0"/>
              <a:t>Faire </a:t>
            </a:r>
            <a:r>
              <a:rPr lang="en-US" noProof="0" dirty="0" err="1" smtClean="0"/>
              <a:t>glisser</a:t>
            </a:r>
            <a:r>
              <a:rPr lang="en-US" noProof="0" dirty="0" smtClean="0"/>
              <a:t> </a:t>
            </a:r>
            <a:r>
              <a:rPr lang="en-US" noProof="0" dirty="0" err="1" smtClean="0"/>
              <a:t>l'image</a:t>
            </a:r>
            <a:r>
              <a:rPr lang="en-US" noProof="0" dirty="0" smtClean="0"/>
              <a:t> </a:t>
            </a:r>
            <a:r>
              <a:rPr lang="en-US" noProof="0" dirty="0" err="1" smtClean="0"/>
              <a:t>vers</a:t>
            </a:r>
            <a:r>
              <a:rPr lang="en-US" noProof="0" dirty="0" smtClean="0"/>
              <a:t> </a:t>
            </a:r>
            <a:r>
              <a:rPr lang="en-US" noProof="0" dirty="0" err="1" smtClean="0"/>
              <a:t>l'espace</a:t>
            </a:r>
            <a:r>
              <a:rPr lang="en-US" noProof="0" dirty="0" smtClean="0"/>
              <a:t> </a:t>
            </a:r>
            <a:r>
              <a:rPr lang="en-US" noProof="0" dirty="0" err="1" smtClean="0"/>
              <a:t>réservé</a:t>
            </a:r>
            <a:r>
              <a:rPr lang="en-US" noProof="0" dirty="0" smtClean="0"/>
              <a:t> </a:t>
            </a:r>
            <a:r>
              <a:rPr lang="en-US" noProof="0" dirty="0" err="1" smtClean="0"/>
              <a:t>ou</a:t>
            </a:r>
            <a:r>
              <a:rPr lang="en-US" noProof="0" dirty="0" smtClean="0"/>
              <a:t> </a:t>
            </a:r>
            <a:r>
              <a:rPr lang="en-US" noProof="0" dirty="0" err="1" smtClean="0"/>
              <a:t>cliquer</a:t>
            </a:r>
            <a:r>
              <a:rPr lang="en-US" noProof="0" dirty="0" smtClean="0"/>
              <a:t> sur </a:t>
            </a:r>
            <a:r>
              <a:rPr lang="en-US" noProof="0" dirty="0" err="1" smtClean="0"/>
              <a:t>l'icône</a:t>
            </a:r>
            <a:r>
              <a:rPr lang="en-US" noProof="0" dirty="0" smtClean="0"/>
              <a:t> pour </a:t>
            </a:r>
            <a:r>
              <a:rPr lang="en-US" noProof="0" dirty="0" err="1" smtClean="0"/>
              <a:t>l'ajouter</a:t>
            </a:r>
            <a:endParaRPr lang="en-US" noProof="0" dirty="0"/>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smtClean="0"/>
              <a:t>INDIQUEZ L’OBJET DE LA PRESENTATION - DATE</a:t>
            </a:r>
            <a:endParaRPr lang="en-US" noProof="0" dirty="0"/>
          </a:p>
        </p:txBody>
      </p:sp>
      <p:sp>
        <p:nvSpPr>
          <p:cNvPr id="4" name="Espace réservé de la date 3"/>
          <p:cNvSpPr>
            <a:spLocks noGrp="1"/>
          </p:cNvSpPr>
          <p:nvPr>
            <p:ph type="dt" sz="half" idx="15"/>
          </p:nvPr>
        </p:nvSpPr>
        <p:spPr/>
        <p:txBody>
          <a:bodyPr/>
          <a:lstStyle/>
          <a:p>
            <a:pPr>
              <a:defRPr/>
            </a:pPr>
            <a:r>
              <a:rPr lang="en-US" noProof="0" dirty="0" smtClean="0"/>
              <a:t>October 18th, 2018</a:t>
            </a:r>
            <a:endParaRPr lang="en-US" noProof="0" dirty="0"/>
          </a:p>
        </p:txBody>
      </p:sp>
      <p:sp>
        <p:nvSpPr>
          <p:cNvPr id="5" name="Espace réservé du pied de page 4"/>
          <p:cNvSpPr>
            <a:spLocks noGrp="1"/>
          </p:cNvSpPr>
          <p:nvPr>
            <p:ph type="ftr" sz="quarter" idx="16"/>
          </p:nvPr>
        </p:nvSpPr>
        <p:spPr/>
        <p:txBody>
          <a:bodyPr/>
          <a:lstStyle/>
          <a:p>
            <a:pPr>
              <a:defRPr/>
            </a:pPr>
            <a:r>
              <a:rPr lang="en-US" noProof="0" dirty="0" smtClean="0"/>
              <a:t>SCO  - UNEP - Paris</a:t>
            </a:r>
            <a:endParaRPr lang="en-US" noProof="0" dirty="0"/>
          </a:p>
        </p:txBody>
      </p:sp>
      <p:sp>
        <p:nvSpPr>
          <p:cNvPr id="6" name="Espace réservé du numéro de diapositive 5"/>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785814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defRPr/>
            </a:pPr>
            <a:r>
              <a:rPr lang="en-US" noProof="0" dirty="0" smtClean="0"/>
              <a:t>October 18th, 2018</a:t>
            </a:r>
            <a:endParaRPr lang="en-US" noProof="0" dirty="0"/>
          </a:p>
        </p:txBody>
      </p:sp>
      <p:sp>
        <p:nvSpPr>
          <p:cNvPr id="6" name="Espace réservé du pied de page 5"/>
          <p:cNvSpPr>
            <a:spLocks noGrp="1"/>
          </p:cNvSpPr>
          <p:nvPr>
            <p:ph type="ftr" sz="quarter" idx="11"/>
          </p:nvPr>
        </p:nvSpPr>
        <p:spPr/>
        <p:txBody>
          <a:bodyPr/>
          <a:lstStyle/>
          <a:p>
            <a:pPr>
              <a:defRPr/>
            </a:pPr>
            <a:r>
              <a:rPr lang="en-US" noProof="0" dirty="0" smtClean="0"/>
              <a:t>SCO  - UNEP - Paris</a:t>
            </a:r>
            <a:endParaRPr lang="en-US" noProof="0" dirty="0"/>
          </a:p>
        </p:txBody>
      </p:sp>
      <p:sp>
        <p:nvSpPr>
          <p:cNvPr id="7" name="Espace réservé du numéro de diapositive 6"/>
          <p:cNvSpPr>
            <a:spLocks noGrp="1"/>
          </p:cNvSpPr>
          <p:nvPr>
            <p:ph type="sldNum" sz="quarter" idx="12"/>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1684787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SOMMAIRE</a:t>
            </a:r>
            <a:endParaRPr lang="fr-FR" dirty="0"/>
          </a:p>
        </p:txBody>
      </p:sp>
      <p:sp>
        <p:nvSpPr>
          <p:cNvPr id="9" name="Espace réservé du contenu 7"/>
          <p:cNvSpPr>
            <a:spLocks noGrp="1"/>
          </p:cNvSpPr>
          <p:nvPr>
            <p:ph sz="quarter" idx="13"/>
          </p:nvPr>
        </p:nvSpPr>
        <p:spPr>
          <a:xfrm>
            <a:off x="755374" y="811033"/>
            <a:ext cx="9067636" cy="446163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5"/>
          <p:cNvSpPr>
            <a:spLocks noGrp="1"/>
          </p:cNvSpPr>
          <p:nvPr>
            <p:ph type="dt" sz="half" idx="14"/>
          </p:nvPr>
        </p:nvSpPr>
        <p:spPr/>
        <p:txBody>
          <a:bodyPr/>
          <a:lstStyle/>
          <a:p>
            <a:pPr>
              <a:defRPr/>
            </a:pPr>
            <a:r>
              <a:rPr lang="fr-FR" smtClean="0"/>
              <a:t>October 18th, 2018</a:t>
            </a:r>
            <a:endParaRPr lang="en-US" dirty="0"/>
          </a:p>
        </p:txBody>
      </p:sp>
      <p:sp>
        <p:nvSpPr>
          <p:cNvPr id="7" name="Espace réservé du pied de page 6"/>
          <p:cNvSpPr>
            <a:spLocks noGrp="1"/>
          </p:cNvSpPr>
          <p:nvPr>
            <p:ph type="ftr" sz="quarter" idx="15"/>
          </p:nvPr>
        </p:nvSpPr>
        <p:spPr/>
        <p:txBody>
          <a:bodyPr/>
          <a:lstStyle/>
          <a:p>
            <a:pPr>
              <a:defRPr/>
            </a:pPr>
            <a:r>
              <a:rPr lang="en-US" smtClean="0"/>
              <a:t>SCO  - UNEP - Paris</a:t>
            </a:r>
            <a:endParaRPr lang="en-US" dirty="0"/>
          </a:p>
        </p:txBody>
      </p:sp>
      <p:sp>
        <p:nvSpPr>
          <p:cNvPr id="8" name="Espace réservé du numéro de diapositive 7"/>
          <p:cNvSpPr>
            <a:spLocks noGrp="1"/>
          </p:cNvSpPr>
          <p:nvPr>
            <p:ph type="sldNum" sz="quarter" idx="16"/>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38845932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fr-FR" noProof="0" dirty="0" smtClean="0"/>
              <a:t>Modifiez le style du titre</a:t>
            </a:r>
            <a:endParaRPr lang="fr-FR"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smtClean="0"/>
              <a:t>Modifier le style du sous-titre</a:t>
            </a:r>
            <a:endParaRPr lang="fr-FR" noProof="0" dirty="0"/>
          </a:p>
        </p:txBody>
      </p:sp>
      <p:sp>
        <p:nvSpPr>
          <p:cNvPr id="2" name="Espace réservé de la date 1"/>
          <p:cNvSpPr>
            <a:spLocks noGrp="1"/>
          </p:cNvSpPr>
          <p:nvPr>
            <p:ph type="dt" sz="half" idx="15"/>
          </p:nvPr>
        </p:nvSpPr>
        <p:spPr/>
        <p:txBody>
          <a:bodyPr/>
          <a:lstStyle/>
          <a:p>
            <a:pPr>
              <a:defRPr/>
            </a:pPr>
            <a:r>
              <a:rPr lang="fr-FR" noProof="0" dirty="0" err="1" smtClean="0"/>
              <a:t>October</a:t>
            </a:r>
            <a:r>
              <a:rPr lang="fr-FR" noProof="0" dirty="0" smtClean="0"/>
              <a:t> 18th, 2018</a:t>
            </a:r>
            <a:endParaRPr lang="fr-FR" noProof="0" dirty="0"/>
          </a:p>
        </p:txBody>
      </p:sp>
      <p:sp>
        <p:nvSpPr>
          <p:cNvPr id="4" name="Espace réservé du pied de page 3"/>
          <p:cNvSpPr>
            <a:spLocks noGrp="1"/>
          </p:cNvSpPr>
          <p:nvPr>
            <p:ph type="ftr" sz="quarter" idx="16"/>
          </p:nvPr>
        </p:nvSpPr>
        <p:spPr/>
        <p:txBody>
          <a:bodyPr/>
          <a:lstStyle/>
          <a:p>
            <a:pPr>
              <a:defRPr/>
            </a:pPr>
            <a:r>
              <a:rPr lang="fr-FR" noProof="0" dirty="0" smtClean="0"/>
              <a:t>SCO  - UNEP - Paris</a:t>
            </a:r>
            <a:endParaRPr lang="fr-FR" noProof="0" dirty="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670151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fr-FR" noProof="0" dirty="0" smtClean="0"/>
              <a:t>Modifiez le style du titre</a:t>
            </a:r>
            <a:endParaRPr lang="fr-FR"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smtClean="0"/>
              <a:t>Modifier le style du sous-titre</a:t>
            </a:r>
            <a:endParaRPr lang="fr-FR" noProof="0" dirty="0"/>
          </a:p>
        </p:txBody>
      </p:sp>
      <p:sp>
        <p:nvSpPr>
          <p:cNvPr id="13" name="Espace réservé du contenu 7"/>
          <p:cNvSpPr>
            <a:spLocks noGrp="1"/>
          </p:cNvSpPr>
          <p:nvPr>
            <p:ph sz="quarter" idx="13"/>
          </p:nvPr>
        </p:nvSpPr>
        <p:spPr>
          <a:xfrm>
            <a:off x="331612" y="962604"/>
            <a:ext cx="9491398" cy="4310062"/>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smtClean="0"/>
              <a:t>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2" name="Espace réservé de la date 1"/>
          <p:cNvSpPr>
            <a:spLocks noGrp="1"/>
          </p:cNvSpPr>
          <p:nvPr>
            <p:ph type="dt" sz="half" idx="15"/>
          </p:nvPr>
        </p:nvSpPr>
        <p:spPr/>
        <p:txBody>
          <a:bodyPr/>
          <a:lstStyle/>
          <a:p>
            <a:pPr>
              <a:defRPr/>
            </a:pPr>
            <a:r>
              <a:rPr lang="fr-FR" noProof="0" dirty="0" err="1" smtClean="0"/>
              <a:t>October</a:t>
            </a:r>
            <a:r>
              <a:rPr lang="fr-FR" noProof="0" dirty="0" smtClean="0"/>
              <a:t> 18th, 2018</a:t>
            </a:r>
            <a:endParaRPr lang="fr-FR" noProof="0" dirty="0"/>
          </a:p>
        </p:txBody>
      </p:sp>
      <p:sp>
        <p:nvSpPr>
          <p:cNvPr id="4" name="Espace réservé du pied de page 3"/>
          <p:cNvSpPr>
            <a:spLocks noGrp="1"/>
          </p:cNvSpPr>
          <p:nvPr>
            <p:ph type="ftr" sz="quarter" idx="16"/>
          </p:nvPr>
        </p:nvSpPr>
        <p:spPr/>
        <p:txBody>
          <a:bodyPr/>
          <a:lstStyle/>
          <a:p>
            <a:pPr>
              <a:defRPr/>
            </a:pPr>
            <a:r>
              <a:rPr lang="fr-FR" noProof="0" dirty="0" smtClean="0"/>
              <a:t>SCO  - UNEP - Paris</a:t>
            </a:r>
            <a:endParaRPr lang="fr-FR" noProof="0" dirty="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789936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Espace réservé du contenu 7"/>
          <p:cNvSpPr>
            <a:spLocks noGrp="1"/>
          </p:cNvSpPr>
          <p:nvPr>
            <p:ph sz="quarter" idx="13"/>
          </p:nvPr>
        </p:nvSpPr>
        <p:spPr>
          <a:xfrm>
            <a:off x="331612"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smtClean="0"/>
              <a:t>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12" name="Espace réservé du contenu 7"/>
          <p:cNvSpPr>
            <a:spLocks noGrp="1"/>
          </p:cNvSpPr>
          <p:nvPr>
            <p:ph sz="quarter" idx="17"/>
          </p:nvPr>
        </p:nvSpPr>
        <p:spPr>
          <a:xfrm>
            <a:off x="5262004"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smtClean="0"/>
              <a:t>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13" name="Titre 2"/>
          <p:cNvSpPr>
            <a:spLocks noGrp="1"/>
          </p:cNvSpPr>
          <p:nvPr>
            <p:ph type="title"/>
          </p:nvPr>
        </p:nvSpPr>
        <p:spPr>
          <a:xfrm>
            <a:off x="317500" y="128366"/>
            <a:ext cx="7188893" cy="369332"/>
          </a:xfrm>
          <a:prstGeom prst="rect">
            <a:avLst/>
          </a:prstGeom>
        </p:spPr>
        <p:txBody>
          <a:bodyPr/>
          <a:lstStyle/>
          <a:p>
            <a:r>
              <a:rPr lang="fr-FR" noProof="0" dirty="0" smtClean="0"/>
              <a:t>Modifiez le style du titre</a:t>
            </a:r>
            <a:endParaRPr lang="fr-FR" noProof="0" dirty="0"/>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smtClean="0"/>
              <a:t>Modifier le style du sous-titre</a:t>
            </a:r>
            <a:endParaRPr lang="fr-FR" noProof="0" dirty="0"/>
          </a:p>
        </p:txBody>
      </p:sp>
      <p:sp>
        <p:nvSpPr>
          <p:cNvPr id="2" name="Espace réservé de la date 1"/>
          <p:cNvSpPr>
            <a:spLocks noGrp="1"/>
          </p:cNvSpPr>
          <p:nvPr>
            <p:ph type="dt" sz="half" idx="18"/>
          </p:nvPr>
        </p:nvSpPr>
        <p:spPr/>
        <p:txBody>
          <a:bodyPr/>
          <a:lstStyle/>
          <a:p>
            <a:pPr>
              <a:defRPr/>
            </a:pPr>
            <a:r>
              <a:rPr lang="fr-FR" noProof="0" dirty="0" err="1" smtClean="0"/>
              <a:t>October</a:t>
            </a:r>
            <a:r>
              <a:rPr lang="fr-FR" noProof="0" dirty="0" smtClean="0"/>
              <a:t> 18th, 2018</a:t>
            </a:r>
            <a:endParaRPr lang="fr-FR" noProof="0" dirty="0"/>
          </a:p>
        </p:txBody>
      </p:sp>
      <p:sp>
        <p:nvSpPr>
          <p:cNvPr id="3" name="Espace réservé du pied de page 2"/>
          <p:cNvSpPr>
            <a:spLocks noGrp="1"/>
          </p:cNvSpPr>
          <p:nvPr>
            <p:ph type="ftr" sz="quarter" idx="19"/>
          </p:nvPr>
        </p:nvSpPr>
        <p:spPr/>
        <p:txBody>
          <a:bodyPr/>
          <a:lstStyle/>
          <a:p>
            <a:pPr>
              <a:defRPr/>
            </a:pPr>
            <a:r>
              <a:rPr lang="fr-FR" noProof="0" dirty="0" smtClean="0"/>
              <a:t>SCO  - UNEP - Paris</a:t>
            </a:r>
            <a:endParaRPr lang="fr-FR" noProof="0" dirty="0"/>
          </a:p>
        </p:txBody>
      </p:sp>
      <p:sp>
        <p:nvSpPr>
          <p:cNvPr id="4" name="Espace réservé du numéro de diapositive 3"/>
          <p:cNvSpPr>
            <a:spLocks noGrp="1"/>
          </p:cNvSpPr>
          <p:nvPr>
            <p:ph type="sldNum" sz="quarter" idx="20"/>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54795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a:prstGeom prst="rect">
            <a:avLst/>
          </a:prstGeom>
        </p:spPr>
        <p:txBody>
          <a:bodyPr/>
          <a:lstStyle/>
          <a:p>
            <a:r>
              <a:rPr lang="fr-FR" noProof="0" dirty="0"/>
              <a:t>Cliquez et modifiez le titre</a:t>
            </a:r>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fr-FR" noProof="0" dirty="0"/>
              <a:t>Cliquez pour modifier les styles du texte du masque</a:t>
            </a:r>
          </a:p>
          <a:p>
            <a:pPr lvl="1"/>
            <a:r>
              <a:rPr lang="fr-FR" noProof="0" dirty="0"/>
              <a:t>Deuxième niveau</a:t>
            </a:r>
          </a:p>
          <a:p>
            <a:pPr lvl="2"/>
            <a:r>
              <a:rPr lang="fr-FR" noProof="0"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noProof="0" dirty="0" smtClean="0"/>
              <a:t>Faire glisser l'image vers l'espace réservé ou cliquer sur l'icône pour l'ajouter</a:t>
            </a:r>
            <a:endParaRPr lang="fr-FR" noProof="0" dirty="0"/>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INDIQUEZ L’OBJET DE LA PRESENTATION - DATE</a:t>
            </a:r>
          </a:p>
        </p:txBody>
      </p:sp>
      <p:sp>
        <p:nvSpPr>
          <p:cNvPr id="4" name="Espace réservé de la date 3"/>
          <p:cNvSpPr>
            <a:spLocks noGrp="1"/>
          </p:cNvSpPr>
          <p:nvPr>
            <p:ph type="dt" sz="half" idx="15"/>
          </p:nvPr>
        </p:nvSpPr>
        <p:spPr/>
        <p:txBody>
          <a:bodyPr/>
          <a:lstStyle/>
          <a:p>
            <a:pPr>
              <a:defRPr/>
            </a:pPr>
            <a:r>
              <a:rPr lang="fr-FR" noProof="0" dirty="0" err="1" smtClean="0"/>
              <a:t>October</a:t>
            </a:r>
            <a:r>
              <a:rPr lang="fr-FR" noProof="0" dirty="0" smtClean="0"/>
              <a:t> 18th, 2018</a:t>
            </a:r>
            <a:endParaRPr lang="fr-FR" noProof="0" dirty="0"/>
          </a:p>
        </p:txBody>
      </p:sp>
      <p:sp>
        <p:nvSpPr>
          <p:cNvPr id="5" name="Espace réservé du pied de page 4"/>
          <p:cNvSpPr>
            <a:spLocks noGrp="1"/>
          </p:cNvSpPr>
          <p:nvPr>
            <p:ph type="ftr" sz="quarter" idx="16"/>
          </p:nvPr>
        </p:nvSpPr>
        <p:spPr/>
        <p:txBody>
          <a:bodyPr/>
          <a:lstStyle/>
          <a:p>
            <a:pPr>
              <a:defRPr/>
            </a:pPr>
            <a:r>
              <a:rPr lang="fr-FR" noProof="0" dirty="0" smtClean="0"/>
              <a:t>SCO  - UNEP - Paris</a:t>
            </a:r>
            <a:endParaRPr lang="fr-FR" noProof="0" dirty="0"/>
          </a:p>
        </p:txBody>
      </p:sp>
      <p:sp>
        <p:nvSpPr>
          <p:cNvPr id="6" name="Espace réservé du numéro de diapositive 5"/>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606210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en-US" noProof="0" dirty="0" err="1" smtClean="0"/>
              <a:t>Modifiez</a:t>
            </a:r>
            <a:r>
              <a:rPr lang="en-US" noProof="0" dirty="0" smtClean="0"/>
              <a:t> le style du </a:t>
            </a:r>
            <a:r>
              <a:rPr lang="en-US" noProof="0" dirty="0" err="1" smtClean="0"/>
              <a:t>titre</a:t>
            </a:r>
            <a:endParaRPr lang="en-US"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smtClean="0"/>
              <a:t>Modifier le style du sous-</a:t>
            </a:r>
            <a:r>
              <a:rPr lang="en-US" noProof="0" dirty="0" err="1" smtClean="0"/>
              <a:t>titre</a:t>
            </a:r>
            <a:endParaRPr lang="en-US" noProof="0" dirty="0"/>
          </a:p>
        </p:txBody>
      </p:sp>
      <p:sp>
        <p:nvSpPr>
          <p:cNvPr id="2" name="Espace réservé de la date 1"/>
          <p:cNvSpPr>
            <a:spLocks noGrp="1"/>
          </p:cNvSpPr>
          <p:nvPr>
            <p:ph type="dt" sz="half" idx="15"/>
          </p:nvPr>
        </p:nvSpPr>
        <p:spPr/>
        <p:txBody>
          <a:bodyPr/>
          <a:lstStyle/>
          <a:p>
            <a:pPr>
              <a:defRPr/>
            </a:pPr>
            <a:r>
              <a:rPr lang="en-US" noProof="0" dirty="0" smtClean="0"/>
              <a:t>October 18th, 2018</a:t>
            </a:r>
            <a:endParaRPr lang="en-US" noProof="0" dirty="0"/>
          </a:p>
        </p:txBody>
      </p:sp>
      <p:sp>
        <p:nvSpPr>
          <p:cNvPr id="4" name="Espace réservé du pied de page 3"/>
          <p:cNvSpPr>
            <a:spLocks noGrp="1"/>
          </p:cNvSpPr>
          <p:nvPr>
            <p:ph type="ftr" sz="quarter" idx="16"/>
          </p:nvPr>
        </p:nvSpPr>
        <p:spPr/>
        <p:txBody>
          <a:bodyPr/>
          <a:lstStyle/>
          <a:p>
            <a:pPr>
              <a:defRPr/>
            </a:pPr>
            <a:r>
              <a:rPr lang="en-US" noProof="0" dirty="0" smtClean="0"/>
              <a:t>SCO  - UNEP - Paris</a:t>
            </a:r>
            <a:endParaRPr lang="en-US" noProof="0" dirty="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8511633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en-US" noProof="0" dirty="0" err="1" smtClean="0"/>
              <a:t>Modifiez</a:t>
            </a:r>
            <a:r>
              <a:rPr lang="en-US" noProof="0" dirty="0" smtClean="0"/>
              <a:t> le style du </a:t>
            </a:r>
            <a:r>
              <a:rPr lang="en-US" noProof="0" dirty="0" err="1" smtClean="0"/>
              <a:t>titre</a:t>
            </a:r>
            <a:endParaRPr lang="en-US"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smtClean="0"/>
              <a:t>Modifier le style du sous-</a:t>
            </a:r>
            <a:r>
              <a:rPr lang="en-US" noProof="0" dirty="0" err="1" smtClean="0"/>
              <a:t>titre</a:t>
            </a:r>
            <a:endParaRPr lang="en-US" noProof="0" dirty="0"/>
          </a:p>
        </p:txBody>
      </p:sp>
      <p:sp>
        <p:nvSpPr>
          <p:cNvPr id="13" name="Espace réservé du contenu 7"/>
          <p:cNvSpPr>
            <a:spLocks noGrp="1"/>
          </p:cNvSpPr>
          <p:nvPr>
            <p:ph sz="quarter" idx="13"/>
          </p:nvPr>
        </p:nvSpPr>
        <p:spPr>
          <a:xfrm>
            <a:off x="331612" y="962604"/>
            <a:ext cx="9491398" cy="4310062"/>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smtClean="0"/>
              <a:t>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Quatrième</a:t>
            </a:r>
            <a:r>
              <a:rPr lang="en-US" noProof="0" dirty="0" smtClean="0"/>
              <a:t> </a:t>
            </a:r>
            <a:r>
              <a:rPr lang="en-US" noProof="0" dirty="0" err="1" smtClean="0"/>
              <a:t>niveau</a:t>
            </a:r>
            <a:endParaRPr lang="en-US" noProof="0" dirty="0" smtClean="0"/>
          </a:p>
          <a:p>
            <a:pPr lvl="4"/>
            <a:r>
              <a:rPr lang="en-US" noProof="0" dirty="0" err="1" smtClean="0"/>
              <a:t>Cinquième</a:t>
            </a:r>
            <a:r>
              <a:rPr lang="en-US" noProof="0" dirty="0" smtClean="0"/>
              <a:t> </a:t>
            </a:r>
            <a:r>
              <a:rPr lang="en-US" noProof="0" dirty="0" err="1" smtClean="0"/>
              <a:t>niveau</a:t>
            </a:r>
            <a:endParaRPr lang="en-US" noProof="0" dirty="0"/>
          </a:p>
        </p:txBody>
      </p:sp>
      <p:sp>
        <p:nvSpPr>
          <p:cNvPr id="2" name="Espace réservé de la date 1"/>
          <p:cNvSpPr>
            <a:spLocks noGrp="1"/>
          </p:cNvSpPr>
          <p:nvPr>
            <p:ph type="dt" sz="half" idx="15"/>
          </p:nvPr>
        </p:nvSpPr>
        <p:spPr/>
        <p:txBody>
          <a:bodyPr/>
          <a:lstStyle/>
          <a:p>
            <a:pPr>
              <a:defRPr/>
            </a:pPr>
            <a:r>
              <a:rPr lang="en-US" noProof="0" dirty="0" smtClean="0"/>
              <a:t>October 18th, 2018</a:t>
            </a:r>
            <a:endParaRPr lang="en-US" noProof="0" dirty="0"/>
          </a:p>
        </p:txBody>
      </p:sp>
      <p:sp>
        <p:nvSpPr>
          <p:cNvPr id="4" name="Espace réservé du pied de page 3"/>
          <p:cNvSpPr>
            <a:spLocks noGrp="1"/>
          </p:cNvSpPr>
          <p:nvPr>
            <p:ph type="ftr" sz="quarter" idx="16"/>
          </p:nvPr>
        </p:nvSpPr>
        <p:spPr/>
        <p:txBody>
          <a:bodyPr/>
          <a:lstStyle/>
          <a:p>
            <a:pPr>
              <a:defRPr/>
            </a:pPr>
            <a:r>
              <a:rPr lang="en-US" noProof="0" dirty="0" smtClean="0"/>
              <a:t>SCO  - UNEP - Paris</a:t>
            </a:r>
            <a:endParaRPr lang="en-US" noProof="0" dirty="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1263355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Espace réservé du contenu 7"/>
          <p:cNvSpPr>
            <a:spLocks noGrp="1"/>
          </p:cNvSpPr>
          <p:nvPr>
            <p:ph sz="quarter" idx="13"/>
          </p:nvPr>
        </p:nvSpPr>
        <p:spPr>
          <a:xfrm>
            <a:off x="331612"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smtClean="0"/>
              <a:t>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Quatrième</a:t>
            </a:r>
            <a:r>
              <a:rPr lang="en-US" noProof="0" dirty="0" smtClean="0"/>
              <a:t> </a:t>
            </a:r>
            <a:r>
              <a:rPr lang="en-US" noProof="0" dirty="0" err="1" smtClean="0"/>
              <a:t>niveau</a:t>
            </a:r>
            <a:endParaRPr lang="en-US" noProof="0" dirty="0" smtClean="0"/>
          </a:p>
          <a:p>
            <a:pPr lvl="4"/>
            <a:r>
              <a:rPr lang="en-US" noProof="0" dirty="0" err="1" smtClean="0"/>
              <a:t>Cinquième</a:t>
            </a:r>
            <a:r>
              <a:rPr lang="en-US" noProof="0" dirty="0" smtClean="0"/>
              <a:t> </a:t>
            </a:r>
            <a:r>
              <a:rPr lang="en-US" noProof="0" dirty="0" err="1" smtClean="0"/>
              <a:t>niveau</a:t>
            </a:r>
            <a:endParaRPr lang="en-US" noProof="0" dirty="0"/>
          </a:p>
        </p:txBody>
      </p:sp>
      <p:sp>
        <p:nvSpPr>
          <p:cNvPr id="12" name="Espace réservé du contenu 7"/>
          <p:cNvSpPr>
            <a:spLocks noGrp="1"/>
          </p:cNvSpPr>
          <p:nvPr>
            <p:ph sz="quarter" idx="17"/>
          </p:nvPr>
        </p:nvSpPr>
        <p:spPr>
          <a:xfrm>
            <a:off x="5262004"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smtClean="0"/>
              <a:t>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r>
              <a:rPr lang="en-US" noProof="0" dirty="0" err="1" smtClean="0"/>
              <a:t>Quatrième</a:t>
            </a:r>
            <a:r>
              <a:rPr lang="en-US" noProof="0" dirty="0" smtClean="0"/>
              <a:t> </a:t>
            </a:r>
            <a:r>
              <a:rPr lang="en-US" noProof="0" dirty="0" err="1" smtClean="0"/>
              <a:t>niveau</a:t>
            </a:r>
            <a:endParaRPr lang="en-US" noProof="0" dirty="0" smtClean="0"/>
          </a:p>
          <a:p>
            <a:pPr lvl="4"/>
            <a:r>
              <a:rPr lang="en-US" noProof="0" dirty="0" err="1" smtClean="0"/>
              <a:t>Cinquième</a:t>
            </a:r>
            <a:r>
              <a:rPr lang="en-US" noProof="0" dirty="0" smtClean="0"/>
              <a:t> </a:t>
            </a:r>
            <a:r>
              <a:rPr lang="en-US" noProof="0" dirty="0" err="1" smtClean="0"/>
              <a:t>niveau</a:t>
            </a:r>
            <a:endParaRPr lang="en-US" noProof="0" dirty="0"/>
          </a:p>
        </p:txBody>
      </p:sp>
      <p:sp>
        <p:nvSpPr>
          <p:cNvPr id="13" name="Titre 2"/>
          <p:cNvSpPr>
            <a:spLocks noGrp="1"/>
          </p:cNvSpPr>
          <p:nvPr>
            <p:ph type="title"/>
          </p:nvPr>
        </p:nvSpPr>
        <p:spPr>
          <a:xfrm>
            <a:off x="317500" y="128366"/>
            <a:ext cx="7188893" cy="369332"/>
          </a:xfrm>
          <a:prstGeom prst="rect">
            <a:avLst/>
          </a:prstGeom>
        </p:spPr>
        <p:txBody>
          <a:bodyPr/>
          <a:lstStyle/>
          <a:p>
            <a:r>
              <a:rPr lang="en-US" noProof="0" dirty="0" err="1" smtClean="0"/>
              <a:t>Modifiez</a:t>
            </a:r>
            <a:r>
              <a:rPr lang="en-US" noProof="0" dirty="0" smtClean="0"/>
              <a:t> le style du </a:t>
            </a:r>
            <a:r>
              <a:rPr lang="en-US" noProof="0" dirty="0" err="1" smtClean="0"/>
              <a:t>titre</a:t>
            </a:r>
            <a:endParaRPr lang="en-US" noProof="0" dirty="0"/>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smtClean="0"/>
              <a:t>Modifier le style du sous-</a:t>
            </a:r>
            <a:r>
              <a:rPr lang="en-US" noProof="0" dirty="0" err="1" smtClean="0"/>
              <a:t>titre</a:t>
            </a:r>
            <a:endParaRPr lang="en-US" noProof="0" dirty="0"/>
          </a:p>
        </p:txBody>
      </p:sp>
      <p:sp>
        <p:nvSpPr>
          <p:cNvPr id="2" name="Espace réservé de la date 1"/>
          <p:cNvSpPr>
            <a:spLocks noGrp="1"/>
          </p:cNvSpPr>
          <p:nvPr>
            <p:ph type="dt" sz="half" idx="18"/>
          </p:nvPr>
        </p:nvSpPr>
        <p:spPr/>
        <p:txBody>
          <a:bodyPr/>
          <a:lstStyle/>
          <a:p>
            <a:pPr>
              <a:defRPr/>
            </a:pPr>
            <a:r>
              <a:rPr lang="en-US" noProof="0" dirty="0" smtClean="0"/>
              <a:t>October 18th, 2018</a:t>
            </a:r>
            <a:endParaRPr lang="en-US" noProof="0" dirty="0"/>
          </a:p>
        </p:txBody>
      </p:sp>
      <p:sp>
        <p:nvSpPr>
          <p:cNvPr id="3" name="Espace réservé du pied de page 2"/>
          <p:cNvSpPr>
            <a:spLocks noGrp="1"/>
          </p:cNvSpPr>
          <p:nvPr>
            <p:ph type="ftr" sz="quarter" idx="19"/>
          </p:nvPr>
        </p:nvSpPr>
        <p:spPr/>
        <p:txBody>
          <a:bodyPr/>
          <a:lstStyle/>
          <a:p>
            <a:pPr>
              <a:defRPr/>
            </a:pPr>
            <a:r>
              <a:rPr lang="en-US" noProof="0" dirty="0" smtClean="0"/>
              <a:t>SCO  - UNEP - Paris</a:t>
            </a:r>
            <a:endParaRPr lang="en-US" noProof="0" dirty="0"/>
          </a:p>
        </p:txBody>
      </p:sp>
      <p:sp>
        <p:nvSpPr>
          <p:cNvPr id="4" name="Espace réservé du numéro de diapositive 3"/>
          <p:cNvSpPr>
            <a:spLocks noGrp="1"/>
          </p:cNvSpPr>
          <p:nvPr>
            <p:ph type="sldNum" sz="quarter" idx="20"/>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3355949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43004"/>
      </p:ext>
    </p:extLst>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par>
    </p:tnLst>
  </p:timing>
  <p:hf hdr="0"/>
  <p:txStyles>
    <p:titleStyle>
      <a:lvl1pPr algn="ctr" defTabSz="1015990" rtl="0" eaLnBrk="1" latinLnBrk="0" hangingPunct="1">
        <a:lnSpc>
          <a:spcPct val="90000"/>
        </a:lnSpc>
        <a:spcBef>
          <a:spcPct val="0"/>
        </a:spcBef>
        <a:buNone/>
        <a:defRPr lang="fr-FR" sz="1800" b="1" i="0" kern="1200" dirty="0">
          <a:solidFill>
            <a:schemeClr val="bg1"/>
          </a:solidFill>
          <a:latin typeface="Arial Black" charset="0"/>
          <a:ea typeface="Arial Black" charset="0"/>
          <a:cs typeface="Arial Black" charset="0"/>
        </a:defRPr>
      </a:lvl1pPr>
    </p:titleStyle>
    <p:bodyStyle>
      <a:lvl1pPr marL="0" indent="0" algn="ctr" defTabSz="1015990" rtl="0" eaLnBrk="1" latinLnBrk="0" hangingPunct="1">
        <a:lnSpc>
          <a:spcPct val="100000"/>
        </a:lnSpc>
        <a:spcBef>
          <a:spcPts val="1111"/>
        </a:spcBef>
        <a:buFont typeface="Arial"/>
        <a:buNone/>
        <a:defRPr sz="1800" b="1" i="0" kern="1200">
          <a:solidFill>
            <a:schemeClr val="bg1"/>
          </a:solidFill>
          <a:latin typeface="Arial Black" charset="0"/>
          <a:ea typeface="Arial Black" charset="0"/>
          <a:cs typeface="Arial Black" charset="0"/>
        </a:defRPr>
      </a:lvl1pPr>
      <a:lvl2pPr marL="0" indent="0" algn="ctr" defTabSz="761992" rtl="0" eaLnBrk="1" latinLnBrk="0" hangingPunct="1">
        <a:lnSpc>
          <a:spcPct val="100000"/>
        </a:lnSpc>
        <a:spcBef>
          <a:spcPts val="0"/>
        </a:spcBef>
        <a:buFont typeface="Arial" panose="020B0604020202020204" pitchFamily="34" charset="0"/>
        <a:buNone/>
        <a:defRPr lang="fr-FR" sz="1800" b="1" i="0" kern="1200" dirty="0" smtClean="0">
          <a:solidFill>
            <a:srgbClr val="00B0F0"/>
          </a:solidFill>
          <a:latin typeface="Arial" charset="0"/>
          <a:ea typeface="Arial" charset="0"/>
          <a:cs typeface="Arial" charset="0"/>
        </a:defRPr>
      </a:lvl2pPr>
      <a:lvl3pPr marL="1269987" indent="-253997" algn="l" defTabSz="1015990" rtl="0" eaLnBrk="1" latinLnBrk="0" hangingPunct="1">
        <a:lnSpc>
          <a:spcPct val="90000"/>
        </a:lnSpc>
        <a:spcBef>
          <a:spcPts val="556"/>
        </a:spcBef>
        <a:buFont typeface="Arial"/>
        <a:buChar char="•"/>
        <a:defRPr sz="2222" kern="1200">
          <a:solidFill>
            <a:schemeClr val="bg1"/>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7537"/>
            <a:ext cx="8763000" cy="369332"/>
          </a:xfrm>
          <a:prstGeom prst="rect">
            <a:avLst/>
          </a:prstGeom>
        </p:spPr>
        <p:txBody>
          <a:bodyPr vert="horz" lIns="91440" tIns="45720" rIns="91440" bIns="45720" rtlCol="0" anchor="ctr">
            <a:spAutoFit/>
          </a:bodyPr>
          <a:lstStyle/>
          <a:p>
            <a:r>
              <a:rPr lang="fr-FR" dirty="0" smtClean="0"/>
              <a:t>SOMMAIRE</a:t>
            </a:r>
            <a:endParaRPr lang="fr-FR" dirty="0"/>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pic>
        <p:nvPicPr>
          <p:cNvPr id="6" name="Imag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17500" y="1456029"/>
            <a:ext cx="220143" cy="3023856"/>
          </a:xfrm>
          <a:prstGeom prst="rect">
            <a:avLst/>
          </a:prstGeom>
        </p:spPr>
      </p:pic>
      <p:sp>
        <p:nvSpPr>
          <p:cNvPr id="10"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smtClean="0"/>
              <a:t>October 18th, 2018</a:t>
            </a:r>
            <a:endParaRPr lang="en-US" dirty="0"/>
          </a:p>
        </p:txBody>
      </p:sp>
      <p:sp>
        <p:nvSpPr>
          <p:cNvPr id="11"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en-US" smtClean="0"/>
              <a:t>SCO  - UNEP - Paris</a:t>
            </a:r>
            <a:endParaRPr lang="en-US" dirty="0"/>
          </a:p>
        </p:txBody>
      </p:sp>
      <p:pic>
        <p:nvPicPr>
          <p:cNvPr id="12" name="Image 1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374770" y="128123"/>
            <a:ext cx="770428" cy="720000"/>
          </a:xfrm>
          <a:prstGeom prst="rect">
            <a:avLst/>
          </a:prstGeom>
        </p:spPr>
      </p:pic>
    </p:spTree>
    <p:extLst>
      <p:ext uri="{BB962C8B-B14F-4D97-AF65-F5344CB8AC3E}">
        <p14:creationId xmlns:p14="http://schemas.microsoft.com/office/powerpoint/2010/main" val="1759469586"/>
      </p:ext>
    </p:extLst>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noProof="0" dirty="0" err="1" smtClean="0"/>
              <a:t>October</a:t>
            </a:r>
            <a:r>
              <a:rPr lang="fr-FR" noProof="0" dirty="0" smtClean="0"/>
              <a:t> 18th, 2018</a:t>
            </a:r>
            <a:endParaRPr lang="fr-FR" noProof="0" dirty="0"/>
          </a:p>
        </p:txBody>
      </p:sp>
      <p:sp>
        <p:nvSpPr>
          <p:cNvPr id="8"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fr-FR" noProof="0" dirty="0" smtClean="0"/>
              <a:t>SCO  - UNEP - Paris</a:t>
            </a:r>
            <a:endParaRPr lang="fr-FR" noProof="0" dirty="0"/>
          </a:p>
        </p:txBody>
      </p:sp>
    </p:spTree>
    <p:extLst>
      <p:ext uri="{BB962C8B-B14F-4D97-AF65-F5344CB8AC3E}">
        <p14:creationId xmlns:p14="http://schemas.microsoft.com/office/powerpoint/2010/main" val="1541816563"/>
      </p:ext>
    </p:extLst>
  </p:cSld>
  <p:clrMap bg1="lt1" tx1="dk1" bg2="lt2" tx2="dk2" accent1="accent1" accent2="accent2" accent3="accent3" accent4="accent4" accent5="accent5" accent6="accent6" hlink="hlink" folHlink="folHlink"/>
  <p:sldLayoutIdLst>
    <p:sldLayoutId id="2147483939" r:id="rId1"/>
    <p:sldLayoutId id="2147483952" r:id="rId2"/>
    <p:sldLayoutId id="2147483941" r:id="rId3"/>
    <p:sldLayoutId id="2147483940" r:id="rId4"/>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r>
              <a:rPr lang="fr-FR" smtClean="0"/>
              <a:t>October 18th, 2018</a:t>
            </a:r>
            <a:endParaRPr lang="en-US" dirty="0"/>
          </a:p>
        </p:txBody>
      </p:sp>
      <p:sp>
        <p:nvSpPr>
          <p:cNvPr id="8"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en-US" smtClean="0"/>
              <a:t>SCO  - UNEP - Paris</a:t>
            </a:r>
            <a:endParaRPr lang="en-US" dirty="0"/>
          </a:p>
        </p:txBody>
      </p:sp>
    </p:spTree>
    <p:extLst>
      <p:ext uri="{BB962C8B-B14F-4D97-AF65-F5344CB8AC3E}">
        <p14:creationId xmlns:p14="http://schemas.microsoft.com/office/powerpoint/2010/main" val="82473264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iming>
    <p:tnLst>
      <p:par>
        <p:cTn id="1" dur="indefinite" restart="never" nodeType="tmRoot"/>
      </p:par>
    </p:tnLst>
  </p:timing>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diagramLayout" Target="../diagrams/layout2.xml"/><Relationship Id="rId7" Type="http://schemas.openxmlformats.org/officeDocument/2006/relationships/image" Target="../media/image39.tif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9.tiff"/><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image" Target="../media/image46.png"/><Relationship Id="rId16" Type="http://schemas.openxmlformats.org/officeDocument/2006/relationships/image" Target="../media/image59.gif"/><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39.tiff"/></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9.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5053" y="801105"/>
            <a:ext cx="7619999" cy="844177"/>
          </a:xfrm>
        </p:spPr>
        <p:txBody>
          <a:bodyPr/>
          <a:lstStyle/>
          <a:p>
            <a:r>
              <a:rPr lang="en-US" dirty="0" smtClean="0"/>
              <a:t>CNES agency report</a:t>
            </a:r>
            <a:endParaRPr lang="en-US" dirty="0"/>
          </a:p>
        </p:txBody>
      </p:sp>
      <p:sp>
        <p:nvSpPr>
          <p:cNvPr id="3" name="Sous-titre 2"/>
          <p:cNvSpPr>
            <a:spLocks noGrp="1"/>
          </p:cNvSpPr>
          <p:nvPr>
            <p:ph type="subTitle" idx="1"/>
          </p:nvPr>
        </p:nvSpPr>
        <p:spPr>
          <a:xfrm>
            <a:off x="737191" y="2308427"/>
            <a:ext cx="8957861" cy="867930"/>
          </a:xfrm>
        </p:spPr>
        <p:txBody>
          <a:bodyPr/>
          <a:lstStyle/>
          <a:p>
            <a:r>
              <a:rPr lang="fr-FR" sz="1800" dirty="0" smtClean="0"/>
              <a:t>WGISS meeting #46</a:t>
            </a:r>
            <a:endParaRPr lang="fr-FR" sz="1800" dirty="0"/>
          </a:p>
          <a:p>
            <a:r>
              <a:rPr lang="en-US" sz="1800" dirty="0" smtClean="0"/>
              <a:t>DLR - 25 </a:t>
            </a:r>
            <a:r>
              <a:rPr lang="en-US" sz="1800" dirty="0"/>
              <a:t>October 2018</a:t>
            </a:r>
            <a:endParaRPr lang="fr-FR" sz="1800" dirty="0"/>
          </a:p>
          <a:p>
            <a:endParaRPr lang="en-US" sz="2000" dirty="0"/>
          </a:p>
        </p:txBody>
      </p:sp>
      <p:sp>
        <p:nvSpPr>
          <p:cNvPr id="4" name="Espace réservé du contenu 3"/>
          <p:cNvSpPr>
            <a:spLocks noGrp="1"/>
          </p:cNvSpPr>
          <p:nvPr>
            <p:ph idx="10"/>
          </p:nvPr>
        </p:nvSpPr>
        <p:spPr>
          <a:xfrm>
            <a:off x="4048220" y="4153833"/>
            <a:ext cx="5509116" cy="340550"/>
          </a:xfrm>
        </p:spPr>
        <p:txBody>
          <a:bodyPr/>
          <a:lstStyle/>
          <a:p>
            <a:r>
              <a:rPr lang="en-US" dirty="0" smtClean="0"/>
              <a:t>Richard Moreno</a:t>
            </a:r>
            <a:endParaRPr lang="en-US" dirty="0"/>
          </a:p>
        </p:txBody>
      </p:sp>
      <p:sp>
        <p:nvSpPr>
          <p:cNvPr id="5" name="Espace réservé du contenu 4"/>
          <p:cNvSpPr>
            <a:spLocks noGrp="1"/>
          </p:cNvSpPr>
          <p:nvPr>
            <p:ph idx="11"/>
          </p:nvPr>
        </p:nvSpPr>
        <p:spPr>
          <a:xfrm>
            <a:off x="4048220" y="4509713"/>
            <a:ext cx="5491188" cy="288597"/>
          </a:xfrm>
        </p:spPr>
        <p:txBody>
          <a:bodyPr/>
          <a:lstStyle/>
          <a:p>
            <a:r>
              <a:rPr lang="en-US" sz="1600" dirty="0" smtClean="0"/>
              <a:t>CNES</a:t>
            </a:r>
            <a:endParaRPr lang="en-US" sz="16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181" y="0"/>
            <a:ext cx="2284819" cy="1029982"/>
          </a:xfrm>
          <a:prstGeom prst="rect">
            <a:avLst/>
          </a:prstGeom>
        </p:spPr>
      </p:pic>
      <p:sp>
        <p:nvSpPr>
          <p:cNvPr id="9" name="Sous-titre 2"/>
          <p:cNvSpPr txBox="1">
            <a:spLocks/>
          </p:cNvSpPr>
          <p:nvPr/>
        </p:nvSpPr>
        <p:spPr>
          <a:xfrm>
            <a:off x="632637" y="2312026"/>
            <a:ext cx="5738037" cy="1117229"/>
          </a:xfrm>
          <a:prstGeom prst="rect">
            <a:avLst/>
          </a:prstGeom>
        </p:spPr>
        <p:txBody>
          <a:bodyPr wrap="square">
            <a:spAutoFit/>
          </a:bodyPr>
          <a:lstStyle>
            <a:lvl1pPr marL="0" indent="0" algn="r" defTabSz="1015990" rtl="0" eaLnBrk="1" latinLnBrk="0" hangingPunct="1">
              <a:lnSpc>
                <a:spcPct val="90000"/>
              </a:lnSpc>
              <a:spcBef>
                <a:spcPts val="0"/>
              </a:spcBef>
              <a:buFont typeface="Arial"/>
              <a:buNone/>
              <a:defRPr lang="fr-FR" sz="2400" b="1" i="1" kern="1200" dirty="0">
                <a:solidFill>
                  <a:schemeClr val="accent2"/>
                </a:solidFill>
                <a:latin typeface="+mj-lt"/>
                <a:ea typeface="Arial Black" charset="0"/>
                <a:cs typeface="Arial Black" charset="0"/>
              </a:defRPr>
            </a:lvl1pPr>
            <a:lvl2pPr marL="507995" indent="0" algn="ctr" defTabSz="761992" rtl="0" eaLnBrk="1" latinLnBrk="0" hangingPunct="1">
              <a:lnSpc>
                <a:spcPct val="100000"/>
              </a:lnSpc>
              <a:spcBef>
                <a:spcPts val="0"/>
              </a:spcBef>
              <a:buFont typeface="Arial" panose="020B0604020202020204" pitchFamily="34" charset="0"/>
              <a:buNone/>
              <a:defRPr lang="fr-FR" sz="2222" b="1" i="0" kern="1200">
                <a:solidFill>
                  <a:srgbClr val="00B0F0"/>
                </a:solidFill>
                <a:latin typeface="Arial" charset="0"/>
                <a:ea typeface="Arial" charset="0"/>
                <a:cs typeface="Arial" charset="0"/>
              </a:defRPr>
            </a:lvl2pPr>
            <a:lvl3pPr marL="1015990" indent="0" algn="ctr" defTabSz="1015990" rtl="0" eaLnBrk="1" latinLnBrk="0" hangingPunct="1">
              <a:lnSpc>
                <a:spcPct val="90000"/>
              </a:lnSpc>
              <a:spcBef>
                <a:spcPts val="556"/>
              </a:spcBef>
              <a:buFont typeface="Arial"/>
              <a:buNone/>
              <a:defRPr sz="2000" kern="1200">
                <a:solidFill>
                  <a:schemeClr val="bg1"/>
                </a:solidFill>
                <a:latin typeface="Arial" charset="0"/>
                <a:ea typeface="Arial" charset="0"/>
                <a:cs typeface="Arial" charset="0"/>
              </a:defRPr>
            </a:lvl3pPr>
            <a:lvl4pPr marL="1523985" indent="0" algn="ctr" defTabSz="1015990" rtl="0" eaLnBrk="1" latinLnBrk="0" hangingPunct="1">
              <a:lnSpc>
                <a:spcPct val="90000"/>
              </a:lnSpc>
              <a:spcBef>
                <a:spcPts val="556"/>
              </a:spcBef>
              <a:buFont typeface="Arial"/>
              <a:buNone/>
              <a:defRPr sz="1778" kern="1200">
                <a:solidFill>
                  <a:schemeClr val="bg1"/>
                </a:solidFill>
                <a:latin typeface="Arial" charset="0"/>
                <a:ea typeface="Arial" charset="0"/>
                <a:cs typeface="Arial" charset="0"/>
              </a:defRPr>
            </a:lvl4pPr>
            <a:lvl5pPr marL="2031980" indent="0" algn="ctr" defTabSz="1015990" rtl="0" eaLnBrk="1" latinLnBrk="0" hangingPunct="1">
              <a:lnSpc>
                <a:spcPct val="90000"/>
              </a:lnSpc>
              <a:spcBef>
                <a:spcPts val="556"/>
              </a:spcBef>
              <a:buFont typeface="Arial"/>
              <a:buNone/>
              <a:defRPr sz="1778" kern="1200">
                <a:solidFill>
                  <a:schemeClr val="bg1"/>
                </a:solidFill>
                <a:latin typeface="Arial" charset="0"/>
                <a:ea typeface="Arial" charset="0"/>
                <a:cs typeface="Arial" charset="0"/>
              </a:defRPr>
            </a:lvl5pPr>
            <a:lvl6pPr marL="2539975"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6pPr>
            <a:lvl7pPr marL="3047970"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7pPr>
            <a:lvl8pPr marL="3555964"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8pPr>
            <a:lvl9pPr marL="4063959"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9pPr>
          </a:lstStyle>
          <a:p>
            <a:pPr algn="l"/>
            <a:r>
              <a:rPr lang="en-US" sz="1800" i="0" dirty="0" smtClean="0">
                <a:solidFill>
                  <a:schemeClr val="bg1"/>
                </a:solidFill>
              </a:rPr>
              <a:t>French Research Infrastructure ‘Earth system’</a:t>
            </a:r>
          </a:p>
          <a:p>
            <a:pPr algn="l"/>
            <a:endParaRPr lang="en-US" sz="1800" i="0" dirty="0" smtClean="0">
              <a:solidFill>
                <a:schemeClr val="bg1"/>
              </a:solidFill>
            </a:endParaRPr>
          </a:p>
          <a:p>
            <a:pPr algn="l"/>
            <a:r>
              <a:rPr lang="en-US" sz="1800" i="0" dirty="0" smtClean="0">
                <a:solidFill>
                  <a:schemeClr val="bg1"/>
                </a:solidFill>
              </a:rPr>
              <a:t>Space Climate Observatory</a:t>
            </a:r>
          </a:p>
          <a:p>
            <a:pPr algn="l"/>
            <a:endParaRPr lang="en-US" sz="2000" i="0" dirty="0">
              <a:solidFill>
                <a:schemeClr val="bg1"/>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9" y="3525431"/>
            <a:ext cx="3059849" cy="1937904"/>
          </a:xfrm>
          <a:prstGeom prst="rect">
            <a:avLst/>
          </a:prstGeom>
        </p:spPr>
      </p:pic>
      <p:pic>
        <p:nvPicPr>
          <p:cNvPr id="11" name="Image 10">
            <a:extLst>
              <a:ext uri="{FF2B5EF4-FFF2-40B4-BE49-F238E27FC236}">
                <a16:creationId xmlns:a16="http://schemas.microsoft.com/office/drawing/2014/main" id="{CE9EFA14-3317-CE48-84E7-C527C4373C2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55482" y="3533220"/>
            <a:ext cx="1926613" cy="1363128"/>
          </a:xfrm>
          <a:prstGeom prst="rect">
            <a:avLst/>
          </a:prstGeom>
        </p:spPr>
      </p:pic>
    </p:spTree>
    <p:extLst>
      <p:ext uri="{BB962C8B-B14F-4D97-AF65-F5344CB8AC3E}">
        <p14:creationId xmlns:p14="http://schemas.microsoft.com/office/powerpoint/2010/main" val="3985021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The </a:t>
            </a:r>
            <a:r>
              <a:rPr lang="en-US" dirty="0"/>
              <a:t>climate </a:t>
            </a:r>
            <a:r>
              <a:rPr lang="en-US" dirty="0" smtClean="0"/>
              <a:t>change…</a:t>
            </a:r>
            <a:endParaRPr lang="en-US" dirty="0"/>
          </a:p>
        </p:txBody>
      </p:sp>
      <p:sp>
        <p:nvSpPr>
          <p:cNvPr id="8" name="Sous-titre 7"/>
          <p:cNvSpPr>
            <a:spLocks noGrp="1"/>
          </p:cNvSpPr>
          <p:nvPr>
            <p:ph type="subTitle" idx="14"/>
          </p:nvPr>
        </p:nvSpPr>
        <p:spPr/>
        <p:txBody>
          <a:bodyPr/>
          <a:lstStyle/>
          <a:p>
            <a:r>
              <a:rPr lang="en-US" dirty="0" smtClean="0"/>
              <a:t>… and </a:t>
            </a:r>
            <a:r>
              <a:rPr lang="en-US" dirty="0"/>
              <a:t>H</a:t>
            </a:r>
            <a:r>
              <a:rPr lang="en-US" dirty="0" smtClean="0"/>
              <a:t>uman Impacts</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97" y="961337"/>
            <a:ext cx="9361028" cy="4376584"/>
          </a:xfrm>
          <a:prstGeom prst="rect">
            <a:avLst/>
          </a:prstGeom>
        </p:spPr>
      </p:pic>
      <p:sp>
        <p:nvSpPr>
          <p:cNvPr id="11"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436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22"/>
          <p:cNvCxnSpPr/>
          <p:nvPr/>
        </p:nvCxnSpPr>
        <p:spPr>
          <a:xfrm>
            <a:off x="9197373" y="2788816"/>
            <a:ext cx="0" cy="7947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438974" y="2829700"/>
            <a:ext cx="0" cy="7947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a:t>The climate change…</a:t>
            </a:r>
          </a:p>
        </p:txBody>
      </p:sp>
      <p:sp>
        <p:nvSpPr>
          <p:cNvPr id="4" name="Sous-titre 3"/>
          <p:cNvSpPr>
            <a:spLocks noGrp="1"/>
          </p:cNvSpPr>
          <p:nvPr>
            <p:ph type="subTitle" idx="14"/>
          </p:nvPr>
        </p:nvSpPr>
        <p:spPr/>
        <p:txBody>
          <a:bodyPr/>
          <a:lstStyle/>
          <a:p>
            <a:r>
              <a:rPr lang="en-US" dirty="0" smtClean="0"/>
              <a:t>International framework</a:t>
            </a:r>
            <a:endParaRPr lang="en-US" dirty="0"/>
          </a:p>
        </p:txBody>
      </p:sp>
      <p:graphicFrame>
        <p:nvGraphicFramePr>
          <p:cNvPr id="15" name="Diagramme 14"/>
          <p:cNvGraphicFramePr/>
          <p:nvPr>
            <p:extLst>
              <p:ext uri="{D42A27DB-BD31-4B8C-83A1-F6EECF244321}">
                <p14:modId xmlns:p14="http://schemas.microsoft.com/office/powerpoint/2010/main" val="324430274"/>
              </p:ext>
            </p:extLst>
          </p:nvPr>
        </p:nvGraphicFramePr>
        <p:xfrm>
          <a:off x="2185828" y="508671"/>
          <a:ext cx="7710202" cy="3320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Espace réservé du contenu 6" descr="Slide2.jpg"/>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590991" y="3624477"/>
            <a:ext cx="1741583" cy="1163360"/>
          </a:xfrm>
          <a:prstGeom prst="rect">
            <a:avLst/>
          </a:prstGeom>
        </p:spPr>
      </p:pic>
      <p:pic>
        <p:nvPicPr>
          <p:cNvPr id="16" name="Image 15"/>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7506393" y="3583593"/>
            <a:ext cx="2400967" cy="1245129"/>
          </a:xfrm>
          <a:prstGeom prst="rect">
            <a:avLst/>
          </a:prstGeom>
        </p:spPr>
      </p:pic>
      <p:sp>
        <p:nvSpPr>
          <p:cNvPr id="17" name="ZoneTexte 16"/>
          <p:cNvSpPr txBox="1"/>
          <p:nvPr/>
        </p:nvSpPr>
        <p:spPr>
          <a:xfrm>
            <a:off x="6760345" y="4764502"/>
            <a:ext cx="3147015" cy="246221"/>
          </a:xfrm>
          <a:prstGeom prst="rect">
            <a:avLst/>
          </a:prstGeom>
          <a:solidFill>
            <a:schemeClr val="bg2"/>
          </a:solidFill>
        </p:spPr>
        <p:txBody>
          <a:bodyPr wrap="none" rtlCol="0">
            <a:spAutoFit/>
          </a:bodyPr>
          <a:lstStyle/>
          <a:p>
            <a:r>
              <a:rPr lang="en-US" sz="1000" b="1" dirty="0" smtClean="0"/>
              <a:t>One Planet Summit – Paris, December 11th, 2017</a:t>
            </a:r>
            <a:endParaRPr lang="en-US" sz="1000" b="1" dirty="0"/>
          </a:p>
        </p:txBody>
      </p:sp>
      <p:sp>
        <p:nvSpPr>
          <p:cNvPr id="5" name="ZoneTexte 4"/>
          <p:cNvSpPr txBox="1"/>
          <p:nvPr/>
        </p:nvSpPr>
        <p:spPr>
          <a:xfrm>
            <a:off x="1799184" y="2002208"/>
            <a:ext cx="386644" cy="333809"/>
          </a:xfrm>
          <a:prstGeom prst="rect">
            <a:avLst/>
          </a:prstGeom>
          <a:noFill/>
        </p:spPr>
        <p:txBody>
          <a:bodyPr wrap="none" rtlCol="0">
            <a:spAutoFit/>
          </a:bodyPr>
          <a:lstStyle/>
          <a:p>
            <a:r>
              <a:rPr lang="fr-FR" b="1" dirty="0" smtClean="0"/>
              <a:t>…</a:t>
            </a:r>
            <a:endParaRPr lang="fr-FR" b="1" dirty="0"/>
          </a:p>
        </p:txBody>
      </p:sp>
      <p:pic>
        <p:nvPicPr>
          <p:cNvPr id="6" name="Image 5"/>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5658" y="1630531"/>
            <a:ext cx="1784039" cy="1127060"/>
          </a:xfrm>
          <a:prstGeom prst="rect">
            <a:avLst/>
          </a:prstGeom>
          <a:scene3d>
            <a:camera prst="obliqueTopRight"/>
            <a:lightRig rig="threePt" dir="t"/>
          </a:scene3d>
        </p:spPr>
      </p:pic>
      <p:sp>
        <p:nvSpPr>
          <p:cNvPr id="20" name="Rectangle 19"/>
          <p:cNvSpPr/>
          <p:nvPr/>
        </p:nvSpPr>
        <p:spPr>
          <a:xfrm>
            <a:off x="75658" y="2634927"/>
            <a:ext cx="1458880" cy="307777"/>
          </a:xfrm>
          <a:prstGeom prst="rect">
            <a:avLst/>
          </a:prstGeom>
        </p:spPr>
        <p:txBody>
          <a:bodyPr wrap="square">
            <a:spAutoFit/>
          </a:bodyPr>
          <a:lstStyle/>
          <a:p>
            <a:r>
              <a:rPr lang="fr-FR" sz="700" i="1" dirty="0">
                <a:solidFill>
                  <a:schemeClr val="bg1">
                    <a:lumMod val="50000"/>
                  </a:schemeClr>
                </a:solidFill>
              </a:rPr>
              <a:t>Illustration by David </a:t>
            </a:r>
            <a:r>
              <a:rPr lang="fr-FR" sz="700" i="1" dirty="0" err="1" smtClean="0">
                <a:solidFill>
                  <a:schemeClr val="bg1">
                    <a:lumMod val="50000"/>
                  </a:schemeClr>
                </a:solidFill>
              </a:rPr>
              <a:t>Parkins</a:t>
            </a:r>
            <a:endParaRPr lang="fr-FR" sz="700" i="1" dirty="0">
              <a:solidFill>
                <a:schemeClr val="bg1">
                  <a:lumMod val="50000"/>
                </a:schemeClr>
              </a:solidFill>
            </a:endParaRPr>
          </a:p>
          <a:p>
            <a:r>
              <a:rPr lang="fr-FR" sz="700" i="1" dirty="0">
                <a:solidFill>
                  <a:schemeClr val="bg1">
                    <a:lumMod val="50000"/>
                  </a:schemeClr>
                </a:solidFill>
              </a:rPr>
              <a:t> </a:t>
            </a:r>
            <a:r>
              <a:rPr lang="fr-FR" sz="700" i="1" dirty="0" smtClean="0">
                <a:solidFill>
                  <a:schemeClr val="bg1">
                    <a:lumMod val="50000"/>
                  </a:schemeClr>
                </a:solidFill>
              </a:rPr>
              <a:t>Nature  514, 30–31, Oct. 2014</a:t>
            </a:r>
            <a:endParaRPr lang="fr-FR" sz="700" i="1" dirty="0">
              <a:solidFill>
                <a:schemeClr val="bg1">
                  <a:lumMod val="50000"/>
                </a:schemeClr>
              </a:solidFill>
            </a:endParaRPr>
          </a:p>
        </p:txBody>
      </p:sp>
      <p:pic>
        <p:nvPicPr>
          <p:cNvPr id="18" name="Espace réservé du contenu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722" y="3366790"/>
            <a:ext cx="3332923" cy="1507422"/>
          </a:xfrm>
          <a:prstGeom prst="rect">
            <a:avLst/>
          </a:prstGeom>
        </p:spPr>
      </p:pic>
      <p:sp>
        <p:nvSpPr>
          <p:cNvPr id="19"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0156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a:t>The climate change…</a:t>
            </a:r>
          </a:p>
        </p:txBody>
      </p:sp>
      <p:grpSp>
        <p:nvGrpSpPr>
          <p:cNvPr id="34" name="Groupe 33"/>
          <p:cNvGrpSpPr/>
          <p:nvPr/>
        </p:nvGrpSpPr>
        <p:grpSpPr>
          <a:xfrm>
            <a:off x="526846" y="976964"/>
            <a:ext cx="7243129" cy="3224432"/>
            <a:chOff x="422449" y="980099"/>
            <a:chExt cx="8983861" cy="3794973"/>
          </a:xfrm>
        </p:grpSpPr>
        <p:pic>
          <p:nvPicPr>
            <p:cNvPr id="13" name="Imag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75692" y="980099"/>
              <a:ext cx="2246686" cy="1263761"/>
            </a:xfrm>
            <a:prstGeom prst="rect">
              <a:avLst/>
            </a:prstGeom>
          </p:spPr>
        </p:pic>
        <p:pic>
          <p:nvPicPr>
            <p:cNvPr id="17" name="Imag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2449" y="980099"/>
              <a:ext cx="2253243" cy="1267450"/>
            </a:xfrm>
            <a:prstGeom prst="rect">
              <a:avLst/>
            </a:prstGeom>
          </p:spPr>
        </p:pic>
        <p:pic>
          <p:nvPicPr>
            <p:cNvPr id="18" name="Image 1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20389" y="980099"/>
              <a:ext cx="2246686" cy="1263761"/>
            </a:xfrm>
            <a:prstGeom prst="rect">
              <a:avLst/>
            </a:prstGeom>
          </p:spPr>
        </p:pic>
        <p:pic>
          <p:nvPicPr>
            <p:cNvPr id="19" name="Imag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159625" y="980099"/>
              <a:ext cx="2246685" cy="1263761"/>
            </a:xfrm>
            <a:prstGeom prst="rect">
              <a:avLst/>
            </a:prstGeom>
          </p:spPr>
        </p:pic>
        <p:pic>
          <p:nvPicPr>
            <p:cNvPr id="20" name="Image 1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2449" y="2247549"/>
              <a:ext cx="2246686" cy="1263761"/>
            </a:xfrm>
            <a:prstGeom prst="rect">
              <a:avLst/>
            </a:prstGeom>
          </p:spPr>
        </p:pic>
        <p:pic>
          <p:nvPicPr>
            <p:cNvPr id="21" name="Image 2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669135" y="2243860"/>
              <a:ext cx="2253244" cy="1267450"/>
            </a:xfrm>
            <a:prstGeom prst="rect">
              <a:avLst/>
            </a:prstGeom>
          </p:spPr>
        </p:pic>
        <p:pic>
          <p:nvPicPr>
            <p:cNvPr id="22" name="Image 2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5821" y="2247549"/>
              <a:ext cx="2240128" cy="1260072"/>
            </a:xfrm>
            <a:prstGeom prst="rect">
              <a:avLst/>
            </a:prstGeom>
          </p:spPr>
        </p:pic>
        <p:pic>
          <p:nvPicPr>
            <p:cNvPr id="24" name="Image 2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155949" y="2243860"/>
              <a:ext cx="2246686" cy="1263761"/>
            </a:xfrm>
            <a:prstGeom prst="rect">
              <a:avLst/>
            </a:prstGeom>
          </p:spPr>
        </p:pic>
        <p:pic>
          <p:nvPicPr>
            <p:cNvPr id="25" name="Image 2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22449" y="3507621"/>
              <a:ext cx="2253245" cy="1267450"/>
            </a:xfrm>
            <a:prstGeom prst="rect">
              <a:avLst/>
            </a:prstGeom>
          </p:spPr>
        </p:pic>
        <p:pic>
          <p:nvPicPr>
            <p:cNvPr id="26" name="Image 2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669135" y="3511309"/>
              <a:ext cx="2246686" cy="1263761"/>
            </a:xfrm>
            <a:prstGeom prst="rect">
              <a:avLst/>
            </a:prstGeom>
          </p:spPr>
        </p:pic>
        <p:pic>
          <p:nvPicPr>
            <p:cNvPr id="28" name="Image 2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902705" y="3507622"/>
              <a:ext cx="2253245" cy="1267450"/>
            </a:xfrm>
            <a:prstGeom prst="rect">
              <a:avLst/>
            </a:prstGeom>
          </p:spPr>
        </p:pic>
        <p:pic>
          <p:nvPicPr>
            <p:cNvPr id="30" name="Image 29"/>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142832" y="3507620"/>
              <a:ext cx="2246686" cy="1263761"/>
            </a:xfrm>
            <a:prstGeom prst="rect">
              <a:avLst/>
            </a:prstGeom>
          </p:spPr>
        </p:pic>
      </p:grpSp>
      <p:sp>
        <p:nvSpPr>
          <p:cNvPr id="33" name="Sous-titre 32"/>
          <p:cNvSpPr>
            <a:spLocks noGrp="1"/>
          </p:cNvSpPr>
          <p:nvPr>
            <p:ph type="subTitle" idx="14"/>
          </p:nvPr>
        </p:nvSpPr>
        <p:spPr>
          <a:xfrm>
            <a:off x="331612" y="497698"/>
            <a:ext cx="5958682" cy="338554"/>
          </a:xfrm>
          <a:prstGeom prst="rect">
            <a:avLst/>
          </a:prstGeom>
        </p:spPr>
        <p:txBody>
          <a:bodyPr wrap="none">
            <a:spAutoFit/>
          </a:bodyPr>
          <a:lstStyle/>
          <a:p>
            <a:r>
              <a:rPr lang="en-US" dirty="0" smtClean="0"/>
              <a:t>French Government Identifies </a:t>
            </a:r>
            <a:r>
              <a:rPr lang="en-US" dirty="0"/>
              <a:t>12 key One Planet </a:t>
            </a:r>
            <a:r>
              <a:rPr lang="en-US" dirty="0" smtClean="0"/>
              <a:t>Commitments</a:t>
            </a:r>
            <a:endParaRPr lang="fr-FR" b="1" dirty="0"/>
          </a:p>
        </p:txBody>
      </p:sp>
      <p:sp>
        <p:nvSpPr>
          <p:cNvPr id="35" name="Rectangle 34"/>
          <p:cNvSpPr/>
          <p:nvPr/>
        </p:nvSpPr>
        <p:spPr>
          <a:xfrm>
            <a:off x="523591" y="4320418"/>
            <a:ext cx="9235706" cy="1015663"/>
          </a:xfrm>
          <a:prstGeom prst="rect">
            <a:avLst/>
          </a:prstGeom>
          <a:solidFill>
            <a:schemeClr val="accent4">
              <a:lumMod val="40000"/>
              <a:lumOff val="60000"/>
            </a:schemeClr>
          </a:solidFill>
        </p:spPr>
        <p:txBody>
          <a:bodyPr wrap="square">
            <a:spAutoFit/>
          </a:bodyPr>
          <a:lstStyle/>
          <a:p>
            <a:pPr algn="just"/>
            <a:r>
              <a:rPr lang="en-US" sz="1200" b="1" dirty="0"/>
              <a:t>Creation of a </a:t>
            </a:r>
            <a:r>
              <a:rPr lang="en-US" sz="1200" b="1" dirty="0" smtClean="0"/>
              <a:t>Space Climate Observatory</a:t>
            </a:r>
            <a:endParaRPr lang="en-US" sz="1200" dirty="0"/>
          </a:p>
          <a:p>
            <a:pPr algn="just"/>
            <a:r>
              <a:rPr lang="en-US" sz="1200" dirty="0" smtClean="0"/>
              <a:t>Instigated </a:t>
            </a:r>
            <a:r>
              <a:rPr lang="en-US" sz="1200" dirty="0"/>
              <a:t>by the French Space Agency, a </a:t>
            </a:r>
            <a:r>
              <a:rPr lang="en-US" sz="1200" dirty="0" smtClean="0"/>
              <a:t>Space Climate </a:t>
            </a:r>
            <a:r>
              <a:rPr lang="en-US" sz="1200" dirty="0"/>
              <a:t>Observatory </a:t>
            </a:r>
            <a:r>
              <a:rPr lang="en-US" sz="1200" dirty="0" smtClean="0"/>
              <a:t>has </a:t>
            </a:r>
            <a:r>
              <a:rPr lang="en-US" sz="1200" dirty="0"/>
              <a:t>been created in order to provide States and the scientific community with all the space data necessary for monitoring the health of our planet. This initiative is supported by all European space agencies, as well as other States including China, India, Russia, Mexico, Morocco and the United Arab Emirates. Access to interoperable space-based earth observation data will be a significant step forward in the earth monitoring system</a:t>
            </a:r>
            <a:r>
              <a:rPr lang="en-US" sz="1200" dirty="0" smtClean="0"/>
              <a:t>.</a:t>
            </a:r>
            <a:endParaRPr lang="en-US" sz="1200" dirty="0"/>
          </a:p>
        </p:txBody>
      </p:sp>
      <p:sp>
        <p:nvSpPr>
          <p:cNvPr id="36" name="Rectangle 35"/>
          <p:cNvSpPr/>
          <p:nvPr/>
        </p:nvSpPr>
        <p:spPr>
          <a:xfrm>
            <a:off x="526850" y="2050730"/>
            <a:ext cx="1811363" cy="10737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en angle 37"/>
          <p:cNvCxnSpPr>
            <a:stCxn id="36" idx="1"/>
            <a:endCxn id="35" idx="1"/>
          </p:cNvCxnSpPr>
          <p:nvPr/>
        </p:nvCxnSpPr>
        <p:spPr>
          <a:xfrm rot="10800000" flipV="1">
            <a:off x="523592" y="2587612"/>
            <a:ext cx="3259" cy="2240638"/>
          </a:xfrm>
          <a:prstGeom prst="bentConnector3">
            <a:avLst>
              <a:gd name="adj1" fmla="val 711442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48787" y="980100"/>
            <a:ext cx="1811363" cy="107376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4149577" y="979608"/>
            <a:ext cx="1811363" cy="107376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532138" y="980832"/>
            <a:ext cx="1811363" cy="1073764"/>
          </a:xfrm>
          <a:prstGeom prst="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7745862" y="980832"/>
            <a:ext cx="2013435" cy="3217428"/>
          </a:xfrm>
          <a:prstGeom prst="rect">
            <a:avLst/>
          </a:prstGeom>
        </p:spPr>
      </p:pic>
      <p:sp>
        <p:nvSpPr>
          <p:cNvPr id="27"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0594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0"/>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10" name="Espace réservé du contenu 9"/>
          <p:cNvSpPr>
            <a:spLocks noGrp="1"/>
          </p:cNvSpPr>
          <p:nvPr>
            <p:ph sz="quarter" idx="17"/>
          </p:nvPr>
        </p:nvSpPr>
        <p:spPr/>
        <p:txBody>
          <a:bodyPr>
            <a:normAutofit fontScale="92500" lnSpcReduction="20000"/>
          </a:bodyPr>
          <a:lstStyle/>
          <a:p>
            <a:pPr algn="ctr"/>
            <a:r>
              <a:rPr lang="en-US" dirty="0"/>
              <a:t>“Space Climate Observatory”</a:t>
            </a:r>
          </a:p>
          <a:p>
            <a:pPr algn="ctr"/>
            <a:r>
              <a:rPr lang="en-US" sz="1700" b="0" i="1" dirty="0"/>
              <a:t>A world observatory of </a:t>
            </a:r>
          </a:p>
          <a:p>
            <a:pPr algn="ctr"/>
            <a:r>
              <a:rPr lang="en-US" sz="1700" b="0" i="1" u="sng" dirty="0"/>
              <a:t>the climate change and its impacts</a:t>
            </a:r>
            <a:r>
              <a:rPr lang="en-US" sz="1700" b="0" i="1" dirty="0"/>
              <a:t> </a:t>
            </a:r>
          </a:p>
          <a:p>
            <a:pPr algn="ctr"/>
            <a:r>
              <a:rPr lang="en-US" sz="1700" b="0" i="1" dirty="0"/>
              <a:t>from Earth Observation data</a:t>
            </a:r>
            <a:endParaRPr lang="en-US" dirty="0"/>
          </a:p>
          <a:p>
            <a:pPr lvl="2" algn="just"/>
            <a:endParaRPr lang="en-US" sz="1200" dirty="0"/>
          </a:p>
          <a:p>
            <a:pPr lvl="1" algn="just"/>
            <a:r>
              <a:rPr lang="en-US" b="1" dirty="0" smtClean="0"/>
              <a:t>S</a:t>
            </a:r>
            <a:r>
              <a:rPr lang="en-US" b="1" dirty="0" smtClean="0">
                <a:solidFill>
                  <a:schemeClr val="accent2"/>
                </a:solidFill>
              </a:rPr>
              <a:t>atellite data</a:t>
            </a:r>
          </a:p>
          <a:p>
            <a:pPr lvl="3" algn="just"/>
            <a:r>
              <a:rPr lang="en-US" dirty="0" smtClean="0"/>
              <a:t>Earth observations at global, national and territories level</a:t>
            </a:r>
          </a:p>
          <a:p>
            <a:pPr lvl="3" algn="just"/>
            <a:endParaRPr lang="en-US" dirty="0" smtClean="0"/>
          </a:p>
          <a:p>
            <a:pPr lvl="1" algn="just"/>
            <a:r>
              <a:rPr lang="en-US" b="1" dirty="0" smtClean="0"/>
              <a:t>C</a:t>
            </a:r>
            <a:r>
              <a:rPr lang="en-US" b="1" dirty="0" smtClean="0">
                <a:solidFill>
                  <a:schemeClr val="accent2"/>
                </a:solidFill>
              </a:rPr>
              <a:t>limate change and its impacts</a:t>
            </a:r>
          </a:p>
          <a:p>
            <a:pPr lvl="3" algn="just"/>
            <a:r>
              <a:rPr lang="en-US" dirty="0" smtClean="0"/>
              <a:t>Humankind, both as anthropogenic causes and as the victims of their impacts (temperature increase, sea level rise and hazards…)</a:t>
            </a:r>
          </a:p>
          <a:p>
            <a:pPr lvl="3" algn="just"/>
            <a:endParaRPr lang="en-US" dirty="0" smtClean="0"/>
          </a:p>
          <a:p>
            <a:pPr lvl="1" algn="just"/>
            <a:r>
              <a:rPr lang="en-US" b="1" dirty="0" smtClean="0">
                <a:solidFill>
                  <a:schemeClr val="accent2"/>
                </a:solidFill>
              </a:rPr>
              <a:t>a joint </a:t>
            </a:r>
            <a:r>
              <a:rPr lang="en-US" b="1" dirty="0"/>
              <a:t>O</a:t>
            </a:r>
            <a:r>
              <a:rPr lang="en-US" b="1" dirty="0" smtClean="0">
                <a:solidFill>
                  <a:schemeClr val="accent2"/>
                </a:solidFill>
              </a:rPr>
              <a:t>bservatory</a:t>
            </a:r>
          </a:p>
          <a:p>
            <a:pPr lvl="3" algn="just"/>
            <a:r>
              <a:rPr lang="en-US" dirty="0" smtClean="0"/>
              <a:t>A World Heritage system</a:t>
            </a:r>
          </a:p>
          <a:p>
            <a:pPr lvl="3" algn="just"/>
            <a:endParaRPr lang="en-US" dirty="0"/>
          </a:p>
          <a:p>
            <a:pPr marL="0" lvl="1" indent="0" algn="just">
              <a:buNone/>
            </a:pPr>
            <a:r>
              <a:rPr lang="en-US" sz="1500" dirty="0" smtClean="0">
                <a:sym typeface="Wingdings" panose="05000000000000000000" pitchFamily="2" charset="2"/>
              </a:rPr>
              <a:t> </a:t>
            </a:r>
            <a:r>
              <a:rPr lang="en-US" sz="1500" dirty="0" smtClean="0"/>
              <a:t>http</a:t>
            </a:r>
            <a:r>
              <a:rPr lang="en-US" sz="1500" dirty="0"/>
              <a:t>://</a:t>
            </a:r>
            <a:r>
              <a:rPr lang="en-US" sz="1500" dirty="0" smtClean="0"/>
              <a:t>spaceclimateobservatory.org</a:t>
            </a:r>
            <a:endParaRPr lang="en-US" sz="1500" dirty="0"/>
          </a:p>
        </p:txBody>
      </p:sp>
      <p:sp>
        <p:nvSpPr>
          <p:cNvPr id="3" name="Titre 2"/>
          <p:cNvSpPr>
            <a:spLocks noGrp="1"/>
          </p:cNvSpPr>
          <p:nvPr>
            <p:ph type="title"/>
          </p:nvPr>
        </p:nvSpPr>
        <p:spPr/>
        <p:txBody>
          <a:bodyPr/>
          <a:lstStyle/>
          <a:p>
            <a:r>
              <a:rPr lang="en-US" dirty="0" smtClean="0"/>
              <a:t>Space Climate Observatory</a:t>
            </a:r>
            <a:endParaRPr lang="en-US" dirty="0"/>
          </a:p>
        </p:txBody>
      </p:sp>
      <p:pic>
        <p:nvPicPr>
          <p:cNvPr id="21" name="Espace réservé du contenu 20">
            <a:extLst>
              <a:ext uri="{FF2B5EF4-FFF2-40B4-BE49-F238E27FC236}">
                <a16:creationId xmlns:a16="http://schemas.microsoft.com/office/drawing/2014/main" id="{CE9EFA14-3317-CE48-84E7-C527C4373C24}"/>
              </a:ext>
            </a:extLst>
          </p:cNvPr>
          <p:cNvPicPr>
            <a:picLocks noGrp="1" noChangeAspect="1"/>
          </p:cNvPicPr>
          <p:nvPr>
            <p:ph sz="quarter" idx="13"/>
          </p:nvPr>
        </p:nvPicPr>
        <p:blipFill rotWithShape="1">
          <a:blip r:embed="rId2" cstate="screen">
            <a:extLst>
              <a:ext uri="{28A0092B-C50C-407E-A947-70E740481C1C}">
                <a14:useLocalDpi xmlns:a14="http://schemas.microsoft.com/office/drawing/2010/main" val="0"/>
              </a:ext>
            </a:extLst>
          </a:blip>
          <a:srcRect/>
          <a:stretch/>
        </p:blipFill>
        <p:spPr>
          <a:xfrm>
            <a:off x="331788" y="1008766"/>
            <a:ext cx="4573587" cy="4298468"/>
          </a:xfrm>
          <a:prstGeom prst="rect">
            <a:avLst/>
          </a:prstGeom>
        </p:spPr>
      </p:pic>
      <p:sp>
        <p:nvSpPr>
          <p:cNvPr id="26" name="Sous-titre 3"/>
          <p:cNvSpPr>
            <a:spLocks noGrp="1"/>
          </p:cNvSpPr>
          <p:nvPr>
            <p:ph type="subTitle" idx="14"/>
          </p:nvPr>
        </p:nvSpPr>
        <p:spPr>
          <a:xfrm>
            <a:off x="331612" y="497698"/>
            <a:ext cx="7174781" cy="298627"/>
          </a:xfrm>
        </p:spPr>
        <p:txBody>
          <a:bodyPr/>
          <a:lstStyle/>
          <a:p>
            <a:r>
              <a:rPr lang="en-US" dirty="0" smtClean="0"/>
              <a:t>Scope</a:t>
            </a:r>
            <a:endParaRPr lang="en-US" dirty="0"/>
          </a:p>
        </p:txBody>
      </p:sp>
      <p:pic>
        <p:nvPicPr>
          <p:cNvPr id="27" name="Image 26">
            <a:extLst>
              <a:ext uri="{FF2B5EF4-FFF2-40B4-BE49-F238E27FC236}">
                <a16:creationId xmlns:a16="http://schemas.microsoft.com/office/drawing/2014/main" id="{CE9EFA14-3317-CE48-84E7-C527C4373C2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11" name="Espace réservé de la date 3"/>
          <p:cNvSpPr>
            <a:spLocks noGrp="1"/>
          </p:cNvSpPr>
          <p:nvPr>
            <p:ph type="dt" sz="half" idx="4294967295"/>
          </p:nvPr>
        </p:nvSpPr>
        <p:spPr>
          <a:xfrm>
            <a:off x="7240764" y="5503024"/>
            <a:ext cx="1409347" cy="211976"/>
          </a:xfrm>
          <a:prstGeom prst="rect">
            <a:avLst/>
          </a:prstGeo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Espace réservé du pied de page 4"/>
          <p:cNvSpPr>
            <a:spLocks noGrp="1"/>
          </p:cNvSpPr>
          <p:nvPr>
            <p:ph type="ftr" sz="quarter" idx="4294967295"/>
          </p:nvPr>
        </p:nvSpPr>
        <p:spPr>
          <a:xfrm>
            <a:off x="670278" y="5503024"/>
            <a:ext cx="6489348" cy="211975"/>
          </a:xfrm>
          <a:prstGeom prst="rect">
            <a:avLst/>
          </a:prstGeo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83688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854579" y="1917072"/>
            <a:ext cx="8835959" cy="2360903"/>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Espace réservé du contenu 12"/>
          <p:cNvGraphicFramePr>
            <a:graphicFrameLocks noGrp="1"/>
          </p:cNvGraphicFramePr>
          <p:nvPr>
            <p:ph sz="quarter" idx="13"/>
            <p:extLst/>
          </p:nvPr>
        </p:nvGraphicFramePr>
        <p:xfrm>
          <a:off x="1314555" y="962025"/>
          <a:ext cx="8128548" cy="431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a:t>Space Climate Observatory</a:t>
            </a:r>
          </a:p>
        </p:txBody>
      </p:sp>
      <p:sp>
        <p:nvSpPr>
          <p:cNvPr id="11" name="Sous-titre 10"/>
          <p:cNvSpPr>
            <a:spLocks noGrp="1"/>
          </p:cNvSpPr>
          <p:nvPr>
            <p:ph type="subTitle" idx="14"/>
          </p:nvPr>
        </p:nvSpPr>
        <p:spPr/>
        <p:txBody>
          <a:bodyPr/>
          <a:lstStyle/>
          <a:p>
            <a:r>
              <a:rPr lang="en-US"/>
              <a:t>Scope</a:t>
            </a: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pic>
        <p:nvPicPr>
          <p:cNvPr id="15" name="Image 14">
            <a:extLst>
              <a:ext uri="{FF2B5EF4-FFF2-40B4-BE49-F238E27FC236}">
                <a16:creationId xmlns:a16="http://schemas.microsoft.com/office/drawing/2014/main" id="{CE9EFA14-3317-CE48-84E7-C527C4373C24}"/>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50191" y="2788283"/>
            <a:ext cx="1061193" cy="722782"/>
          </a:xfrm>
          <a:prstGeom prst="rect">
            <a:avLst/>
          </a:prstGeom>
          <a:ln w="28575">
            <a:solidFill>
              <a:srgbClr val="C00000"/>
            </a:solidFill>
          </a:ln>
        </p:spPr>
      </p:pic>
      <p:cxnSp>
        <p:nvCxnSpPr>
          <p:cNvPr id="6" name="Connecteur en angle 5"/>
          <p:cNvCxnSpPr>
            <a:endCxn id="16" idx="2"/>
          </p:cNvCxnSpPr>
          <p:nvPr/>
        </p:nvCxnSpPr>
        <p:spPr>
          <a:xfrm rot="16200000" flipH="1">
            <a:off x="470416" y="3797640"/>
            <a:ext cx="984178" cy="584455"/>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1254733" y="4508911"/>
            <a:ext cx="145278" cy="146091"/>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253236" y="1605281"/>
            <a:ext cx="145278" cy="14609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en angle 20"/>
          <p:cNvCxnSpPr>
            <a:stCxn id="20" idx="2"/>
            <a:endCxn id="15" idx="0"/>
          </p:cNvCxnSpPr>
          <p:nvPr/>
        </p:nvCxnSpPr>
        <p:spPr>
          <a:xfrm rot="10800000" flipV="1">
            <a:off x="680788" y="1678327"/>
            <a:ext cx="572448" cy="1109956"/>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6266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Space Climate Observatory</a:t>
            </a:r>
            <a:endParaRPr lang="en-US" dirty="0"/>
          </a:p>
        </p:txBody>
      </p:sp>
      <p:sp>
        <p:nvSpPr>
          <p:cNvPr id="26" name="Sous-titre 3"/>
          <p:cNvSpPr>
            <a:spLocks noGrp="1"/>
          </p:cNvSpPr>
          <p:nvPr>
            <p:ph type="subTitle" idx="14"/>
          </p:nvPr>
        </p:nvSpPr>
        <p:spPr/>
        <p:txBody>
          <a:bodyPr/>
          <a:lstStyle/>
          <a:p>
            <a:r>
              <a:rPr lang="en-US" dirty="0" smtClean="0"/>
              <a:t>Two </a:t>
            </a:r>
            <a:r>
              <a:rPr lang="en-US" dirty="0"/>
              <a:t>basic principles</a:t>
            </a:r>
          </a:p>
        </p:txBody>
      </p:sp>
      <p:sp>
        <p:nvSpPr>
          <p:cNvPr id="2" name="Espace réservé du numéro de diapositive 1"/>
          <p:cNvSpPr>
            <a:spLocks noGrp="1"/>
          </p:cNvSpPr>
          <p:nvPr>
            <p:ph type="sldNum" sz="quarter" idx="4294967295"/>
          </p:nvPr>
        </p:nvSpPr>
        <p:spPr>
          <a:xfrm>
            <a:off x="9788525" y="5343525"/>
            <a:ext cx="371475" cy="303213"/>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27" name="Image 26">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6" name="Espace réservé du contenu 5"/>
          <p:cNvSpPr>
            <a:spLocks noGrp="1"/>
          </p:cNvSpPr>
          <p:nvPr>
            <p:ph sz="quarter" idx="13"/>
          </p:nvPr>
        </p:nvSpPr>
        <p:spPr/>
        <p:txBody>
          <a:bodyPr/>
          <a:lstStyle/>
          <a:p>
            <a:r>
              <a:rPr lang="en-US" dirty="0" smtClean="0">
                <a:solidFill>
                  <a:srgbClr val="C00000"/>
                </a:solidFill>
              </a:rPr>
              <a:t>Not alone !</a:t>
            </a:r>
          </a:p>
          <a:p>
            <a:pPr lvl="1"/>
            <a:r>
              <a:rPr lang="en-US" dirty="0" smtClean="0"/>
              <a:t>A </a:t>
            </a:r>
            <a:r>
              <a:rPr lang="en-US" dirty="0"/>
              <a:t>country, an agency, an institution… </a:t>
            </a:r>
            <a:endParaRPr lang="en-US" dirty="0" smtClean="0"/>
          </a:p>
          <a:p>
            <a:pPr marL="0" lvl="1" indent="0">
              <a:buNone/>
            </a:pPr>
            <a:r>
              <a:rPr lang="en-US" dirty="0"/>
              <a:t>	</a:t>
            </a:r>
            <a:r>
              <a:rPr lang="en-US" dirty="0" smtClean="0"/>
              <a:t>could </a:t>
            </a:r>
            <a:r>
              <a:rPr lang="en-US" dirty="0"/>
              <a:t>not make it for all the World/Planet</a:t>
            </a:r>
          </a:p>
          <a:p>
            <a:endParaRPr lang="en-US" dirty="0" smtClean="0"/>
          </a:p>
          <a:p>
            <a:endParaRPr lang="en-US" dirty="0"/>
          </a:p>
          <a:p>
            <a:endParaRPr lang="en-US" dirty="0" smtClean="0"/>
          </a:p>
          <a:p>
            <a:endParaRPr lang="en-US" dirty="0" smtClean="0"/>
          </a:p>
          <a:p>
            <a:r>
              <a:rPr lang="en-US" dirty="0" smtClean="0">
                <a:solidFill>
                  <a:srgbClr val="C00000"/>
                </a:solidFill>
              </a:rPr>
              <a:t>Co-construction </a:t>
            </a:r>
            <a:endParaRPr lang="en-US" dirty="0">
              <a:solidFill>
                <a:srgbClr val="C00000"/>
              </a:solidFill>
            </a:endParaRPr>
          </a:p>
          <a:p>
            <a:pPr lvl="1"/>
            <a:r>
              <a:rPr lang="en-US" dirty="0"/>
              <a:t>Communities of development</a:t>
            </a:r>
          </a:p>
          <a:p>
            <a:pPr lvl="1"/>
            <a:r>
              <a:rPr lang="en-US" dirty="0"/>
              <a:t>Make available to others, freely</a:t>
            </a:r>
          </a:p>
          <a:p>
            <a:pPr lvl="1"/>
            <a:r>
              <a:rPr lang="en-US" dirty="0"/>
              <a:t>Exchange of use, best practice</a:t>
            </a:r>
          </a:p>
          <a:p>
            <a:endParaRPr lang="fr-FR" dirty="0"/>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28174" y="1165657"/>
            <a:ext cx="3098705" cy="1911862"/>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28174" y="3258920"/>
            <a:ext cx="3098705" cy="1735158"/>
          </a:xfrm>
          <a:prstGeom prst="rect">
            <a:avLst/>
          </a:prstGeom>
        </p:spPr>
      </p:pic>
      <p:sp>
        <p:nvSpPr>
          <p:cNvPr id="9" name="ZoneTexte 8"/>
          <p:cNvSpPr txBox="1"/>
          <p:nvPr/>
        </p:nvSpPr>
        <p:spPr>
          <a:xfrm>
            <a:off x="8021956" y="3188061"/>
            <a:ext cx="1366080" cy="400110"/>
          </a:xfrm>
          <a:prstGeom prst="rect">
            <a:avLst/>
          </a:prstGeom>
          <a:noFill/>
        </p:spPr>
        <p:txBody>
          <a:bodyPr wrap="none" rtlCol="0">
            <a:spAutoFit/>
          </a:bodyPr>
          <a:lstStyle/>
          <a:p>
            <a:r>
              <a:rPr lang="fr-FR" sz="2000" b="1" dirty="0" smtClean="0">
                <a:solidFill>
                  <a:schemeClr val="tx2">
                    <a:lumMod val="50000"/>
                  </a:schemeClr>
                </a:solidFill>
                <a:latin typeface="Arial Narrow" panose="020B0606020202030204" pitchFamily="34" charset="0"/>
              </a:rPr>
              <a:t>CO DESIGN</a:t>
            </a:r>
            <a:endParaRPr lang="fr-FR" sz="2000" b="1" dirty="0">
              <a:solidFill>
                <a:schemeClr val="tx2">
                  <a:lumMod val="50000"/>
                </a:schemeClr>
              </a:solidFill>
              <a:latin typeface="Arial Narrow" panose="020B0606020202030204" pitchFamily="34" charset="0"/>
            </a:endParaRPr>
          </a:p>
        </p:txBody>
      </p:sp>
      <p:sp>
        <p:nvSpPr>
          <p:cNvPr id="12"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737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a:t>Space Climate Observatory</a:t>
            </a:r>
          </a:p>
        </p:txBody>
      </p:sp>
      <p:sp>
        <p:nvSpPr>
          <p:cNvPr id="6" name="Sous-titre 5"/>
          <p:cNvSpPr>
            <a:spLocks noGrp="1"/>
          </p:cNvSpPr>
          <p:nvPr>
            <p:ph type="subTitle" idx="14"/>
          </p:nvPr>
        </p:nvSpPr>
        <p:spPr/>
        <p:txBody>
          <a:bodyPr/>
          <a:lstStyle/>
          <a:p>
            <a:r>
              <a:rPr lang="en-US" dirty="0"/>
              <a:t>Access</a:t>
            </a:r>
          </a:p>
        </p:txBody>
      </p:sp>
      <p:sp>
        <p:nvSpPr>
          <p:cNvPr id="22" name="Rectangle 21"/>
          <p:cNvSpPr/>
          <p:nvPr/>
        </p:nvSpPr>
        <p:spPr>
          <a:xfrm>
            <a:off x="331611" y="3814495"/>
            <a:ext cx="9436231" cy="816820"/>
          </a:xfrm>
          <a:prstGeom prst="rect">
            <a:avLst/>
          </a:prstGeom>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en-US" b="1" dirty="0"/>
              <a:t>SCO – </a:t>
            </a:r>
            <a:r>
              <a:rPr lang="en-US" b="1" dirty="0" smtClean="0"/>
              <a:t>HUB</a:t>
            </a:r>
            <a:endParaRPr lang="en-US" b="1" dirty="0"/>
          </a:p>
          <a:p>
            <a:pPr algn="ctr"/>
            <a:r>
              <a:rPr lang="en-US" dirty="0"/>
              <a:t>Data access, Information, Products &amp; </a:t>
            </a:r>
            <a:r>
              <a:rPr lang="en-US" dirty="0" smtClean="0"/>
              <a:t>associated Services</a:t>
            </a:r>
            <a:endParaRPr lang="en-US" dirty="0"/>
          </a:p>
        </p:txBody>
      </p:sp>
      <p:sp>
        <p:nvSpPr>
          <p:cNvPr id="26" name="Rectangle 25"/>
          <p:cNvSpPr/>
          <p:nvPr/>
        </p:nvSpPr>
        <p:spPr>
          <a:xfrm>
            <a:off x="331612" y="4790952"/>
            <a:ext cx="9436231" cy="466975"/>
          </a:xfrm>
          <a:prstGeom prst="rect">
            <a:avLst/>
          </a:prstGeom>
        </p:spPr>
        <p:style>
          <a:lnRef idx="0">
            <a:schemeClr val="accent4"/>
          </a:lnRef>
          <a:fillRef idx="3">
            <a:schemeClr val="accent4"/>
          </a:fillRef>
          <a:effectRef idx="3">
            <a:schemeClr val="accent4"/>
          </a:effectRef>
          <a:fontRef idx="minor">
            <a:schemeClr val="lt1"/>
          </a:fontRef>
        </p:style>
        <p:txBody>
          <a:bodyPr vert="horz" rtlCol="0" anchor="ctr"/>
          <a:lstStyle/>
          <a:p>
            <a:pPr algn="ctr"/>
            <a:r>
              <a:rPr lang="en-US" b="1"/>
              <a:t>End Users</a:t>
            </a:r>
            <a:endParaRPr lang="en-US"/>
          </a:p>
        </p:txBody>
      </p:sp>
      <p:sp>
        <p:nvSpPr>
          <p:cNvPr id="7" name="Rectangle à coins arrondis 6"/>
          <p:cNvSpPr/>
          <p:nvPr/>
        </p:nvSpPr>
        <p:spPr>
          <a:xfrm>
            <a:off x="4995973" y="897524"/>
            <a:ext cx="2274856" cy="255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Space Agencies</a:t>
            </a:r>
          </a:p>
        </p:txBody>
      </p:sp>
      <p:sp>
        <p:nvSpPr>
          <p:cNvPr id="28" name="Rectangle à coins arrondis 27"/>
          <p:cNvSpPr/>
          <p:nvPr/>
        </p:nvSpPr>
        <p:spPr>
          <a:xfrm>
            <a:off x="7492987" y="897524"/>
            <a:ext cx="2274856" cy="255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International</a:t>
            </a:r>
          </a:p>
          <a:p>
            <a:pPr algn="ctr"/>
            <a:r>
              <a:rPr lang="en-US" dirty="0" smtClean="0"/>
              <a:t>Organization</a:t>
            </a:r>
            <a:endParaRPr lang="en-US" dirty="0"/>
          </a:p>
        </p:txBody>
      </p:sp>
      <p:sp>
        <p:nvSpPr>
          <p:cNvPr id="30" name="Rectangle à coins arrondis 29"/>
          <p:cNvSpPr/>
          <p:nvPr/>
        </p:nvSpPr>
        <p:spPr>
          <a:xfrm>
            <a:off x="331613" y="897524"/>
            <a:ext cx="4402762" cy="2555715"/>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sz="1600"/>
              <a:t>National SCO</a:t>
            </a:r>
          </a:p>
          <a:p>
            <a:r>
              <a:rPr lang="en-US" sz="1600"/>
              <a:t>Data Center</a:t>
            </a:r>
          </a:p>
        </p:txBody>
      </p:sp>
      <p:pic>
        <p:nvPicPr>
          <p:cNvPr id="10" name="Imag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39242" y="1529668"/>
            <a:ext cx="1113577" cy="590196"/>
          </a:xfrm>
          <a:prstGeom prst="rect">
            <a:avLst/>
          </a:prstGeom>
        </p:spPr>
      </p:pic>
      <p:pic>
        <p:nvPicPr>
          <p:cNvPr id="35" name="Image 3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06980" y="2729252"/>
            <a:ext cx="1126837" cy="326971"/>
          </a:xfrm>
          <a:prstGeom prst="rect">
            <a:avLst/>
          </a:prstGeom>
        </p:spPr>
      </p:pic>
      <p:pic>
        <p:nvPicPr>
          <p:cNvPr id="44" name="Image 4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53252" y="2228717"/>
            <a:ext cx="428980" cy="430895"/>
          </a:xfrm>
          <a:prstGeom prst="rect">
            <a:avLst/>
          </a:prstGeom>
        </p:spPr>
      </p:pic>
      <p:sp>
        <p:nvSpPr>
          <p:cNvPr id="48" name="Rectangle 47"/>
          <p:cNvSpPr/>
          <p:nvPr/>
        </p:nvSpPr>
        <p:spPr>
          <a:xfrm>
            <a:off x="9188827" y="2809401"/>
            <a:ext cx="399155" cy="4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a:t>
            </a:r>
          </a:p>
        </p:txBody>
      </p:sp>
      <p:pic>
        <p:nvPicPr>
          <p:cNvPr id="49" name="Image 48"/>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563568" y="2243049"/>
            <a:ext cx="449380" cy="427011"/>
          </a:xfrm>
          <a:prstGeom prst="rect">
            <a:avLst/>
          </a:prstGeom>
        </p:spPr>
      </p:pic>
      <p:sp>
        <p:nvSpPr>
          <p:cNvPr id="50" name="Rectangle 49"/>
          <p:cNvSpPr/>
          <p:nvPr/>
        </p:nvSpPr>
        <p:spPr>
          <a:xfrm>
            <a:off x="6694365" y="2806172"/>
            <a:ext cx="399155" cy="4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a:t>
            </a:r>
          </a:p>
        </p:txBody>
      </p:sp>
      <p:grpSp>
        <p:nvGrpSpPr>
          <p:cNvPr id="60" name="Groupe 59"/>
          <p:cNvGrpSpPr/>
          <p:nvPr/>
        </p:nvGrpSpPr>
        <p:grpSpPr>
          <a:xfrm>
            <a:off x="2291603" y="1038259"/>
            <a:ext cx="1973821" cy="880422"/>
            <a:chOff x="712119" y="2133159"/>
            <a:chExt cx="1973821" cy="880422"/>
          </a:xfrm>
        </p:grpSpPr>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441" y="2249263"/>
              <a:ext cx="651419" cy="405990"/>
            </a:xfrm>
            <a:prstGeom prst="rect">
              <a:avLst/>
            </a:prstGeom>
          </p:spPr>
        </p:pic>
        <p:pic>
          <p:nvPicPr>
            <p:cNvPr id="32" name="Image 3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307562" y="2541054"/>
              <a:ext cx="762712" cy="472527"/>
            </a:xfrm>
            <a:prstGeom prst="rect">
              <a:avLst/>
            </a:prstGeom>
          </p:spPr>
        </p:pic>
        <p:pic>
          <p:nvPicPr>
            <p:cNvPr id="33" name="Image 32"/>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958981" y="2232786"/>
              <a:ext cx="726959" cy="450376"/>
            </a:xfrm>
            <a:prstGeom prst="rect">
              <a:avLst/>
            </a:prstGeom>
          </p:spPr>
        </p:pic>
        <p:pic>
          <p:nvPicPr>
            <p:cNvPr id="54" name="Imag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19" y="2185114"/>
              <a:ext cx="294997" cy="201778"/>
            </a:xfrm>
            <a:prstGeom prst="rect">
              <a:avLst/>
            </a:prstGeom>
          </p:spPr>
        </p:pic>
        <p:pic>
          <p:nvPicPr>
            <p:cNvPr id="55" name="Image 5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92681" y="2424519"/>
              <a:ext cx="341311" cy="285587"/>
            </a:xfrm>
            <a:prstGeom prst="rect">
              <a:avLst/>
            </a:prstGeom>
          </p:spPr>
        </p:pic>
        <p:pic>
          <p:nvPicPr>
            <p:cNvPr id="56" name="Image 5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778981" y="2133159"/>
              <a:ext cx="422888" cy="253733"/>
            </a:xfrm>
            <a:prstGeom prst="rect">
              <a:avLst/>
            </a:prstGeom>
          </p:spPr>
        </p:pic>
      </p:grpSp>
      <p:pic>
        <p:nvPicPr>
          <p:cNvPr id="57" name="Image 56"/>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666351" y="2184306"/>
            <a:ext cx="691094" cy="489037"/>
          </a:xfrm>
          <a:prstGeom prst="rect">
            <a:avLst/>
          </a:prstGeom>
          <a:solidFill>
            <a:schemeClr val="bg1"/>
          </a:solidFill>
        </p:spPr>
      </p:pic>
      <p:sp>
        <p:nvSpPr>
          <p:cNvPr id="59" name="Rectangle à coins arrondis 58"/>
          <p:cNvSpPr/>
          <p:nvPr/>
        </p:nvSpPr>
        <p:spPr>
          <a:xfrm>
            <a:off x="521293" y="2214225"/>
            <a:ext cx="3997513" cy="10173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National SCO</a:t>
            </a:r>
          </a:p>
          <a:p>
            <a:pPr algn="ctr"/>
            <a:r>
              <a:rPr lang="en-US"/>
              <a:t>Products &amp; Services</a:t>
            </a:r>
          </a:p>
        </p:txBody>
      </p:sp>
      <p:sp>
        <p:nvSpPr>
          <p:cNvPr id="61" name="Flèche vers le bas 60"/>
          <p:cNvSpPr/>
          <p:nvPr/>
        </p:nvSpPr>
        <p:spPr>
          <a:xfrm>
            <a:off x="2291603" y="310987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Flèche vers le bas 61"/>
          <p:cNvSpPr/>
          <p:nvPr/>
        </p:nvSpPr>
        <p:spPr>
          <a:xfrm>
            <a:off x="5891840" y="310987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Flèche vers le bas 62"/>
          <p:cNvSpPr/>
          <p:nvPr/>
        </p:nvSpPr>
        <p:spPr>
          <a:xfrm>
            <a:off x="8429106" y="309199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Double flèche horizontale 63"/>
          <p:cNvSpPr/>
          <p:nvPr/>
        </p:nvSpPr>
        <p:spPr>
          <a:xfrm>
            <a:off x="4445424" y="1116323"/>
            <a:ext cx="733810" cy="17566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Double flèche horizontale 65"/>
          <p:cNvSpPr/>
          <p:nvPr/>
        </p:nvSpPr>
        <p:spPr>
          <a:xfrm>
            <a:off x="7027417" y="1103268"/>
            <a:ext cx="733810" cy="17566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68" name="Image 67"/>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21293" y="1997547"/>
            <a:ext cx="1425842" cy="462340"/>
          </a:xfrm>
          <a:prstGeom prst="rect">
            <a:avLst/>
          </a:prstGeom>
        </p:spPr>
      </p:pic>
      <p:pic>
        <p:nvPicPr>
          <p:cNvPr id="36" name="Image 35">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pic>
        <p:nvPicPr>
          <p:cNvPr id="37" name="Image 36">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2694992" y="2368642"/>
            <a:ext cx="495656" cy="337593"/>
          </a:xfrm>
          <a:prstGeom prst="rect">
            <a:avLst/>
          </a:prstGeom>
        </p:spPr>
      </p:pic>
      <p:pic>
        <p:nvPicPr>
          <p:cNvPr id="8" name="Image 7"/>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205190" y="1529386"/>
            <a:ext cx="542607" cy="595804"/>
          </a:xfrm>
          <a:prstGeom prst="rect">
            <a:avLst/>
          </a:prstGeom>
        </p:spPr>
      </p:pic>
      <p:pic>
        <p:nvPicPr>
          <p:cNvPr id="9" name="Image 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8453099" y="2184306"/>
            <a:ext cx="935305" cy="400845"/>
          </a:xfrm>
          <a:prstGeom prst="rect">
            <a:avLst/>
          </a:prstGeom>
        </p:spPr>
      </p:pic>
      <p:sp>
        <p:nvSpPr>
          <p:cNvPr id="15" name="Flèche courbée vers la gauche 14">
            <a:extLst>
              <a:ext uri="{FF2B5EF4-FFF2-40B4-BE49-F238E27FC236}">
                <a16:creationId xmlns:a16="http://schemas.microsoft.com/office/drawing/2014/main" id="{DBC45060-42B1-9246-A1A8-BB59BDDB9F0B}"/>
              </a:ext>
            </a:extLst>
          </p:cNvPr>
          <p:cNvSpPr/>
          <p:nvPr/>
        </p:nvSpPr>
        <p:spPr>
          <a:xfrm flipV="1">
            <a:off x="9639942" y="3238254"/>
            <a:ext cx="383889" cy="1805416"/>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42" name="Flèche courbée vers la gauche 41">
            <a:extLst>
              <a:ext uri="{FF2B5EF4-FFF2-40B4-BE49-F238E27FC236}">
                <a16:creationId xmlns:a16="http://schemas.microsoft.com/office/drawing/2014/main" id="{B2F146B5-AE0E-714E-BDB7-5C9853D613F8}"/>
              </a:ext>
            </a:extLst>
          </p:cNvPr>
          <p:cNvSpPr/>
          <p:nvPr/>
        </p:nvSpPr>
        <p:spPr>
          <a:xfrm flipH="1" flipV="1">
            <a:off x="114798" y="3238254"/>
            <a:ext cx="383889" cy="1805416"/>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7" name="Rectangle 16">
            <a:extLst>
              <a:ext uri="{FF2B5EF4-FFF2-40B4-BE49-F238E27FC236}">
                <a16:creationId xmlns:a16="http://schemas.microsoft.com/office/drawing/2014/main" id="{66E1DB64-9267-0448-8FD5-FF8CB80E5198}"/>
              </a:ext>
            </a:extLst>
          </p:cNvPr>
          <p:cNvSpPr/>
          <p:nvPr/>
        </p:nvSpPr>
        <p:spPr>
          <a:xfrm rot="16200000">
            <a:off x="-458553" y="4056000"/>
            <a:ext cx="1194558" cy="333809"/>
          </a:xfrm>
          <a:prstGeom prst="rect">
            <a:avLst/>
          </a:prstGeom>
        </p:spPr>
        <p:txBody>
          <a:bodyPr wrap="none">
            <a:spAutoFit/>
          </a:bodyPr>
          <a:lstStyle/>
          <a:p>
            <a:r>
              <a:rPr lang="en-US"/>
              <a:t> but always</a:t>
            </a:r>
          </a:p>
        </p:txBody>
      </p:sp>
      <p:sp>
        <p:nvSpPr>
          <p:cNvPr id="45" name="Rectangle 44">
            <a:extLst>
              <a:ext uri="{FF2B5EF4-FFF2-40B4-BE49-F238E27FC236}">
                <a16:creationId xmlns:a16="http://schemas.microsoft.com/office/drawing/2014/main" id="{08C6E6C7-4D26-CB4E-9D9B-16F56494AA59}"/>
              </a:ext>
            </a:extLst>
          </p:cNvPr>
          <p:cNvSpPr/>
          <p:nvPr/>
        </p:nvSpPr>
        <p:spPr>
          <a:xfrm rot="16200000">
            <a:off x="9387377" y="4115411"/>
            <a:ext cx="1194558" cy="333809"/>
          </a:xfrm>
          <a:prstGeom prst="rect">
            <a:avLst/>
          </a:prstGeom>
        </p:spPr>
        <p:txBody>
          <a:bodyPr wrap="none">
            <a:spAutoFit/>
          </a:bodyPr>
          <a:lstStyle/>
          <a:p>
            <a:r>
              <a:rPr lang="en-US"/>
              <a:t> but always</a:t>
            </a:r>
          </a:p>
        </p:txBody>
      </p:sp>
      <p:pic>
        <p:nvPicPr>
          <p:cNvPr id="41"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8022" y="1669551"/>
            <a:ext cx="1518462" cy="3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6"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3227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a:t>Space Climate Observatory</a:t>
            </a:r>
          </a:p>
        </p:txBody>
      </p:sp>
      <p:sp>
        <p:nvSpPr>
          <p:cNvPr id="6" name="Sous-titre 5"/>
          <p:cNvSpPr>
            <a:spLocks noGrp="1"/>
          </p:cNvSpPr>
          <p:nvPr>
            <p:ph type="subTitle" idx="14"/>
          </p:nvPr>
        </p:nvSpPr>
        <p:spPr/>
        <p:txBody>
          <a:bodyPr/>
          <a:lstStyle/>
          <a:p>
            <a:r>
              <a:rPr lang="en-US" dirty="0"/>
              <a:t>Schedule</a:t>
            </a:r>
          </a:p>
        </p:txBody>
      </p:sp>
      <p:pic>
        <p:nvPicPr>
          <p:cNvPr id="8" name="Image 7">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1978" y="2314854"/>
            <a:ext cx="1861891" cy="1214278"/>
          </a:xfrm>
          <a:prstGeom prst="rect">
            <a:avLst/>
          </a:prstGeom>
        </p:spPr>
      </p:pic>
      <p:graphicFrame>
        <p:nvGraphicFramePr>
          <p:cNvPr id="38" name="Tableau 37"/>
          <p:cNvGraphicFramePr>
            <a:graphicFrameLocks noGrp="1"/>
          </p:cNvGraphicFramePr>
          <p:nvPr>
            <p:extLst>
              <p:ext uri="{D42A27DB-BD31-4B8C-83A1-F6EECF244321}">
                <p14:modId xmlns:p14="http://schemas.microsoft.com/office/powerpoint/2010/main" val="3306021628"/>
              </p:ext>
            </p:extLst>
          </p:nvPr>
        </p:nvGraphicFramePr>
        <p:xfrm>
          <a:off x="611770" y="1227730"/>
          <a:ext cx="8763000" cy="3388527"/>
        </p:xfrm>
        <a:graphic>
          <a:graphicData uri="http://schemas.openxmlformats.org/drawingml/2006/table">
            <a:tbl>
              <a:tblPr/>
              <a:tblGrid>
                <a:gridCol w="1039821">
                  <a:extLst>
                    <a:ext uri="{9D8B030D-6E8A-4147-A177-3AD203B41FA5}">
                      <a16:colId xmlns:a16="http://schemas.microsoft.com/office/drawing/2014/main" val="1211842551"/>
                    </a:ext>
                  </a:extLst>
                </a:gridCol>
                <a:gridCol w="1167226">
                  <a:extLst>
                    <a:ext uri="{9D8B030D-6E8A-4147-A177-3AD203B41FA5}">
                      <a16:colId xmlns:a16="http://schemas.microsoft.com/office/drawing/2014/main" val="1274368989"/>
                    </a:ext>
                  </a:extLst>
                </a:gridCol>
                <a:gridCol w="6555953">
                  <a:extLst>
                    <a:ext uri="{9D8B030D-6E8A-4147-A177-3AD203B41FA5}">
                      <a16:colId xmlns:a16="http://schemas.microsoft.com/office/drawing/2014/main" val="3987062653"/>
                    </a:ext>
                  </a:extLst>
                </a:gridCol>
              </a:tblGrid>
              <a:tr h="232728">
                <a:tc>
                  <a:txBody>
                    <a:bodyPr/>
                    <a:lstStyle/>
                    <a:p>
                      <a:pPr algn="l" fontAlgn="b"/>
                      <a:r>
                        <a:rPr lang="fr-FR" sz="1200" b="1" i="0" u="none" strike="noStrike">
                          <a:solidFill>
                            <a:srgbClr val="4472C4"/>
                          </a:solidFill>
                          <a:effectLst/>
                          <a:latin typeface="Calibri" panose="020F0502020204030204" pitchFamily="34" charset="0"/>
                        </a:rPr>
                        <a:t>Short term</a:t>
                      </a:r>
                    </a:p>
                  </a:txBody>
                  <a:tcPr marL="9309" marR="9309" marT="9309" marB="0" anchor="b">
                    <a:lnL>
                      <a:noFill/>
                    </a:lnL>
                    <a:lnR>
                      <a:noFill/>
                    </a:lnR>
                    <a:lnT>
                      <a:noFill/>
                    </a:lnT>
                    <a:lnB>
                      <a:noFill/>
                    </a:lnB>
                  </a:tcPr>
                </a:tc>
                <a:tc gridSpan="2">
                  <a:txBody>
                    <a:bodyPr/>
                    <a:lstStyle/>
                    <a:p>
                      <a:pPr algn="l" fontAlgn="b"/>
                      <a:r>
                        <a:rPr lang="en-US" sz="1400" b="1" i="1" u="none" strike="noStrike">
                          <a:solidFill>
                            <a:srgbClr val="000000"/>
                          </a:solidFill>
                          <a:effectLst/>
                          <a:latin typeface="Calibri" panose="020F0502020204030204" pitchFamily="34" charset="0"/>
                        </a:rPr>
                        <a:t>Definition of international dimension of SCO</a:t>
                      </a:r>
                    </a:p>
                  </a:txBody>
                  <a:tcPr marL="9309" marR="9309" marT="9309" marB="0" anchor="b">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2390264189"/>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Dec. 11, 2018</a:t>
                      </a:r>
                    </a:p>
                  </a:txBody>
                  <a:tcPr marL="9309" marR="9309" marT="93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Paris Declaration “Towards a space Climate Observatory”, Space Agencies</a:t>
                      </a:r>
                    </a:p>
                  </a:txBody>
                  <a:tcPr marL="9309" marR="9309" marT="9309" marB="0" anchor="b">
                    <a:lnL>
                      <a:noFill/>
                    </a:lnL>
                    <a:lnR>
                      <a:noFill/>
                    </a:lnR>
                    <a:lnT>
                      <a:noFill/>
                    </a:lnT>
                    <a:lnB>
                      <a:noFill/>
                    </a:lnB>
                  </a:tcPr>
                </a:tc>
                <a:extLst>
                  <a:ext uri="{0D108BD9-81ED-4DB2-BD59-A6C34878D82A}">
                    <a16:rowId xmlns:a16="http://schemas.microsoft.com/office/drawing/2014/main" val="2448246587"/>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Dec. 12, 2018</a:t>
                      </a:r>
                    </a:p>
                  </a:txBody>
                  <a:tcPr marL="9309" marR="9309" marT="93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One Planet Summit “Creation of a Space Climate Observatory”, French Government – Commitments N°5</a:t>
                      </a:r>
                    </a:p>
                  </a:txBody>
                  <a:tcPr marL="9309" marR="9309" marT="9309" marB="0" anchor="b">
                    <a:lnL>
                      <a:noFill/>
                    </a:lnL>
                    <a:lnR>
                      <a:noFill/>
                    </a:lnR>
                    <a:lnT>
                      <a:noFill/>
                    </a:lnT>
                    <a:lnB>
                      <a:noFill/>
                    </a:lnB>
                  </a:tcPr>
                </a:tc>
                <a:extLst>
                  <a:ext uri="{0D108BD9-81ED-4DB2-BD59-A6C34878D82A}">
                    <a16:rowId xmlns:a16="http://schemas.microsoft.com/office/drawing/2014/main" val="1479288667"/>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Feb. 2018</a:t>
                      </a:r>
                    </a:p>
                  </a:txBody>
                  <a:tcPr marL="9309" marR="9309" marT="93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Nomination of a Head of SCO Program and Project Manager, CNES</a:t>
                      </a:r>
                    </a:p>
                  </a:txBody>
                  <a:tcPr marL="9309" marR="9309" marT="9309" marB="0" anchor="b">
                    <a:lnL>
                      <a:noFill/>
                    </a:lnL>
                    <a:lnR>
                      <a:noFill/>
                    </a:lnR>
                    <a:lnT>
                      <a:noFill/>
                    </a:lnT>
                    <a:lnB>
                      <a:noFill/>
                    </a:lnB>
                  </a:tcPr>
                </a:tc>
                <a:extLst>
                  <a:ext uri="{0D108BD9-81ED-4DB2-BD59-A6C34878D82A}">
                    <a16:rowId xmlns:a16="http://schemas.microsoft.com/office/drawing/2014/main" val="2131836504"/>
                  </a:ext>
                </a:extLst>
              </a:tr>
              <a:tr h="390984">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June 2018</a:t>
                      </a:r>
                    </a:p>
                  </a:txBody>
                  <a:tcPr marL="9309" marR="9309" marT="9309"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Toulouse Space Show (TSS) - Public demonstration, use cases</a:t>
                      </a:r>
                      <a:br>
                        <a:rPr lang="fr-FR" sz="1200" b="0" i="0" u="none" strike="noStrike">
                          <a:solidFill>
                            <a:srgbClr val="000000"/>
                          </a:solidFill>
                          <a:effectLst/>
                          <a:latin typeface="Calibri" panose="020F0502020204030204" pitchFamily="34" charset="0"/>
                        </a:rPr>
                      </a:br>
                      <a:r>
                        <a:rPr lang="fr-FR" sz="1200" b="0" i="0" u="none" strike="noStrike">
                          <a:solidFill>
                            <a:srgbClr val="000000"/>
                          </a:solidFill>
                          <a:effectLst/>
                          <a:latin typeface="Calibri" panose="020F0502020204030204" pitchFamily="34" charset="0"/>
                        </a:rPr>
                        <a:t>[CNES-CNRS-IRD-Météo France], CNSA, CRTS</a:t>
                      </a:r>
                    </a:p>
                  </a:txBody>
                  <a:tcPr marL="9309" marR="9309" marT="9309" marB="0" anchor="b">
                    <a:lnL>
                      <a:noFill/>
                    </a:lnL>
                    <a:lnR>
                      <a:noFill/>
                    </a:lnR>
                    <a:lnT>
                      <a:noFill/>
                    </a:lnT>
                    <a:lnB>
                      <a:noFill/>
                    </a:lnB>
                  </a:tcPr>
                </a:tc>
                <a:extLst>
                  <a:ext uri="{0D108BD9-81ED-4DB2-BD59-A6C34878D82A}">
                    <a16:rowId xmlns:a16="http://schemas.microsoft.com/office/drawing/2014/main" val="3770535455"/>
                  </a:ext>
                </a:extLst>
              </a:tr>
              <a:tr h="223419">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Sep. 26, 2018</a:t>
                      </a:r>
                    </a:p>
                  </a:txBody>
                  <a:tcPr marL="9309" marR="9309" marT="93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2</a:t>
                      </a:r>
                      <a:r>
                        <a:rPr lang="en-US" sz="1200" b="0" i="0" u="none" strike="noStrike" baseline="30000">
                          <a:solidFill>
                            <a:srgbClr val="000000"/>
                          </a:solidFill>
                          <a:effectLst/>
                          <a:latin typeface="Calibri" panose="020F0502020204030204" pitchFamily="34" charset="0"/>
                        </a:rPr>
                        <a:t>nd</a:t>
                      </a:r>
                      <a:r>
                        <a:rPr lang="en-US" sz="1200" b="0" i="0" u="none" strike="noStrike">
                          <a:solidFill>
                            <a:srgbClr val="000000"/>
                          </a:solidFill>
                          <a:effectLst/>
                          <a:latin typeface="Calibri" panose="020F0502020204030204" pitchFamily="34" charset="0"/>
                        </a:rPr>
                        <a:t> meeting of One Planet Summit, New York</a:t>
                      </a:r>
                    </a:p>
                  </a:txBody>
                  <a:tcPr marL="9309" marR="9309" marT="9309" marB="0" anchor="b">
                    <a:lnL>
                      <a:noFill/>
                    </a:lnL>
                    <a:lnR>
                      <a:noFill/>
                    </a:lnR>
                    <a:lnT>
                      <a:noFill/>
                    </a:lnT>
                    <a:lnB>
                      <a:noFill/>
                    </a:lnB>
                  </a:tcPr>
                </a:tc>
                <a:extLst>
                  <a:ext uri="{0D108BD9-81ED-4DB2-BD59-A6C34878D82A}">
                    <a16:rowId xmlns:a16="http://schemas.microsoft.com/office/drawing/2014/main" val="523761980"/>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dirty="0">
                          <a:solidFill>
                            <a:srgbClr val="000000"/>
                          </a:solidFill>
                          <a:effectLst/>
                          <a:latin typeface="Calibri" panose="020F0502020204030204" pitchFamily="34" charset="0"/>
                        </a:rPr>
                        <a:t>Oct. </a:t>
                      </a:r>
                      <a:r>
                        <a:rPr lang="fr-FR" sz="1200" b="0" i="1" u="none" strike="noStrike" dirty="0" smtClean="0">
                          <a:solidFill>
                            <a:srgbClr val="000000"/>
                          </a:solidFill>
                          <a:effectLst/>
                          <a:latin typeface="Calibri" panose="020F0502020204030204" pitchFamily="34" charset="0"/>
                        </a:rPr>
                        <a:t>11, 12, </a:t>
                      </a:r>
                      <a:r>
                        <a:rPr lang="fr-FR" sz="1200" b="0" i="1" u="none" strike="noStrike" dirty="0">
                          <a:solidFill>
                            <a:srgbClr val="000000"/>
                          </a:solidFill>
                          <a:effectLst/>
                          <a:latin typeface="Calibri" panose="020F0502020204030204" pitchFamily="34" charset="0"/>
                        </a:rPr>
                        <a:t>2018</a:t>
                      </a:r>
                    </a:p>
                  </a:txBody>
                  <a:tcPr marL="9309" marR="9309" marT="9309"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Workshop </a:t>
                      </a:r>
                      <a:r>
                        <a:rPr lang="fr-FR" sz="1200" b="0" i="0" u="none" strike="noStrike" dirty="0" err="1" smtClean="0">
                          <a:solidFill>
                            <a:srgbClr val="000000"/>
                          </a:solidFill>
                          <a:effectLst/>
                          <a:latin typeface="Calibri" panose="020F0502020204030204" pitchFamily="34" charset="0"/>
                        </a:rPr>
                        <a:t>Australia</a:t>
                      </a:r>
                      <a:r>
                        <a:rPr lang="fr-FR" sz="1200" b="0" i="0" u="none" strike="noStrike" smtClean="0">
                          <a:solidFill>
                            <a:srgbClr val="000000"/>
                          </a:solidFill>
                          <a:effectLst/>
                          <a:latin typeface="Calibri" panose="020F0502020204030204" pitchFamily="34" charset="0"/>
                        </a:rPr>
                        <a:t>,</a:t>
                      </a:r>
                      <a:r>
                        <a:rPr lang="fr-FR" sz="1200" b="0" i="0" u="none" strike="noStrike" baseline="0" smtClean="0">
                          <a:solidFill>
                            <a:srgbClr val="000000"/>
                          </a:solidFill>
                          <a:effectLst/>
                          <a:latin typeface="Calibri" panose="020F0502020204030204" pitchFamily="34" charset="0"/>
                        </a:rPr>
                        <a:t> Brisbane</a:t>
                      </a:r>
                      <a:endParaRPr lang="fr-FR" sz="1200" b="0" i="0" u="none" strike="noStrike" dirty="0">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3210434700"/>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dirty="0">
                          <a:solidFill>
                            <a:srgbClr val="000000"/>
                          </a:solidFill>
                          <a:effectLst/>
                          <a:latin typeface="Calibri" panose="020F0502020204030204" pitchFamily="34" charset="0"/>
                        </a:rPr>
                        <a:t>Oct. 18, </a:t>
                      </a:r>
                      <a:r>
                        <a:rPr lang="fr-FR" sz="1200" b="0" i="1" u="none" strike="noStrike" dirty="0" smtClean="0">
                          <a:solidFill>
                            <a:srgbClr val="000000"/>
                          </a:solidFill>
                          <a:effectLst/>
                          <a:latin typeface="Calibri" panose="020F0502020204030204" pitchFamily="34" charset="0"/>
                        </a:rPr>
                        <a:t>19, 2018</a:t>
                      </a:r>
                      <a:endParaRPr lang="fr-FR" sz="1200" b="0" i="1" u="none" strike="noStrike" dirty="0">
                        <a:solidFill>
                          <a:srgbClr val="000000"/>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1" i="0" u="none" strike="noStrike">
                          <a:solidFill>
                            <a:srgbClr val="000000"/>
                          </a:solidFill>
                          <a:effectLst/>
                          <a:latin typeface="Calibri" panose="020F0502020204030204" pitchFamily="34" charset="0"/>
                        </a:rPr>
                        <a:t>Workshop UNEP</a:t>
                      </a:r>
                    </a:p>
                  </a:txBody>
                  <a:tcPr marL="9309" marR="9309" marT="9309" marB="0" anchor="b">
                    <a:lnL>
                      <a:noFill/>
                    </a:lnL>
                    <a:lnR>
                      <a:noFill/>
                    </a:lnR>
                    <a:lnT>
                      <a:noFill/>
                    </a:lnT>
                    <a:lnB>
                      <a:noFill/>
                    </a:lnB>
                  </a:tcPr>
                </a:tc>
                <a:extLst>
                  <a:ext uri="{0D108BD9-81ED-4DB2-BD59-A6C34878D82A}">
                    <a16:rowId xmlns:a16="http://schemas.microsoft.com/office/drawing/2014/main" val="803636185"/>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1" i="1" u="none" strike="noStrike">
                          <a:solidFill>
                            <a:srgbClr val="000000"/>
                          </a:solidFill>
                          <a:effectLst/>
                          <a:latin typeface="Calibri" panose="020F0502020204030204" pitchFamily="34" charset="0"/>
                        </a:rPr>
                        <a:t>Planned</a:t>
                      </a:r>
                    </a:p>
                  </a:txBody>
                  <a:tcPr marL="9309" marR="9309" marT="930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1782000056"/>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Jan. 2019</a:t>
                      </a:r>
                    </a:p>
                  </a:txBody>
                  <a:tcPr marL="9309" marR="9309" marT="9309" marB="0" anchor="b">
                    <a:lnL>
                      <a:noFill/>
                    </a:lnL>
                    <a:lnR>
                      <a:noFill/>
                    </a:lnR>
                    <a:lnT>
                      <a:noFill/>
                    </a:lnT>
                    <a:lnB>
                      <a:noFill/>
                    </a:lnB>
                  </a:tcPr>
                </a:tc>
                <a:tc>
                  <a:txBody>
                    <a:bodyPr/>
                    <a:lstStyle/>
                    <a:p>
                      <a:pPr algn="l" fontAlgn="b"/>
                      <a:r>
                        <a:rPr lang="fr-FR" sz="1200" b="0" i="1" u="none" strike="noStrike" dirty="0">
                          <a:solidFill>
                            <a:srgbClr val="000000"/>
                          </a:solidFill>
                          <a:effectLst/>
                          <a:latin typeface="Calibri" panose="020F0502020204030204" pitchFamily="34" charset="0"/>
                        </a:rPr>
                        <a:t>First International meeting </a:t>
                      </a:r>
                      <a:r>
                        <a:rPr lang="fr-FR" sz="1200" b="0" i="1" u="none" strike="noStrike" dirty="0" smtClean="0">
                          <a:solidFill>
                            <a:srgbClr val="000000"/>
                          </a:solidFill>
                          <a:effectLst/>
                          <a:latin typeface="Calibri" panose="020F0502020204030204" pitchFamily="34" charset="0"/>
                        </a:rPr>
                        <a:t>– Documentation - </a:t>
                      </a:r>
                      <a:r>
                        <a:rPr lang="fr-FR" sz="1200" b="0" i="1" u="none" strike="noStrike" dirty="0" err="1" smtClean="0">
                          <a:solidFill>
                            <a:srgbClr val="000000"/>
                          </a:solidFill>
                          <a:effectLst/>
                          <a:latin typeface="Calibri" panose="020F0502020204030204" pitchFamily="34" charset="0"/>
                        </a:rPr>
                        <a:t>partnership</a:t>
                      </a:r>
                      <a:endParaRPr lang="fr-FR" sz="1200" b="0" i="1" u="none" strike="noStrike" dirty="0">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2686418184"/>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dirty="0" smtClean="0">
                          <a:solidFill>
                            <a:srgbClr val="000000"/>
                          </a:solidFill>
                          <a:effectLst/>
                          <a:latin typeface="Calibri" panose="020F0502020204030204" pitchFamily="34" charset="0"/>
                        </a:rPr>
                        <a:t>Mar. </a:t>
                      </a:r>
                      <a:r>
                        <a:rPr lang="fr-FR" sz="1200" b="0" i="1" u="none" strike="noStrike" dirty="0">
                          <a:solidFill>
                            <a:srgbClr val="000000"/>
                          </a:solidFill>
                          <a:effectLst/>
                          <a:latin typeface="Calibri" panose="020F0502020204030204" pitchFamily="34" charset="0"/>
                        </a:rPr>
                        <a:t>2019</a:t>
                      </a:r>
                    </a:p>
                  </a:txBody>
                  <a:tcPr marL="9309" marR="9309" marT="9309" marB="0" anchor="b">
                    <a:lnL>
                      <a:noFill/>
                    </a:lnL>
                    <a:lnR>
                      <a:noFill/>
                    </a:lnR>
                    <a:lnT>
                      <a:noFill/>
                    </a:lnT>
                    <a:lnB>
                      <a:noFill/>
                    </a:lnB>
                  </a:tcPr>
                </a:tc>
                <a:tc>
                  <a:txBody>
                    <a:bodyPr/>
                    <a:lstStyle/>
                    <a:p>
                      <a:pPr algn="l" fontAlgn="b"/>
                      <a:r>
                        <a:rPr lang="en-US" sz="1200" b="1" i="1" u="none" strike="noStrike" dirty="0">
                          <a:solidFill>
                            <a:srgbClr val="C00000"/>
                          </a:solidFill>
                          <a:effectLst/>
                          <a:latin typeface="Calibri" panose="020F0502020204030204" pitchFamily="34" charset="0"/>
                        </a:rPr>
                        <a:t>Signature of an international </a:t>
                      </a:r>
                      <a:r>
                        <a:rPr lang="en-US" sz="1200" b="1" i="1" u="none" strike="noStrike" dirty="0" smtClean="0">
                          <a:solidFill>
                            <a:srgbClr val="C00000"/>
                          </a:solidFill>
                          <a:effectLst/>
                          <a:latin typeface="Calibri" panose="020F0502020204030204" pitchFamily="34" charset="0"/>
                        </a:rPr>
                        <a:t>charter/agreement, </a:t>
                      </a:r>
                      <a:r>
                        <a:rPr lang="en-US" sz="1200" b="1" i="1" u="none" strike="noStrike" dirty="0">
                          <a:solidFill>
                            <a:srgbClr val="C00000"/>
                          </a:solidFill>
                          <a:effectLst/>
                          <a:latin typeface="Calibri" panose="020F0502020204030204" pitchFamily="34" charset="0"/>
                        </a:rPr>
                        <a:t>Nairobi </a:t>
                      </a:r>
                    </a:p>
                  </a:txBody>
                  <a:tcPr marL="9309" marR="9309" marT="9309" marB="0" anchor="b">
                    <a:lnL>
                      <a:noFill/>
                    </a:lnL>
                    <a:lnR>
                      <a:noFill/>
                    </a:lnR>
                    <a:lnT>
                      <a:noFill/>
                    </a:lnT>
                    <a:lnB>
                      <a:noFill/>
                    </a:lnB>
                  </a:tcPr>
                </a:tc>
                <a:extLst>
                  <a:ext uri="{0D108BD9-81ED-4DB2-BD59-A6C34878D82A}">
                    <a16:rowId xmlns:a16="http://schemas.microsoft.com/office/drawing/2014/main" val="1328092071"/>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0" i="1" u="none" strike="noStrike" dirty="0" smtClean="0">
                          <a:solidFill>
                            <a:srgbClr val="000000"/>
                          </a:solidFill>
                          <a:effectLst/>
                          <a:latin typeface="Calibri" panose="020F0502020204030204" pitchFamily="34" charset="0"/>
                        </a:rPr>
                        <a:t>Nov. 2019</a:t>
                      </a:r>
                      <a:endParaRPr lang="fr-FR" sz="1200" b="0" i="1" u="none" strike="noStrike" dirty="0">
                        <a:solidFill>
                          <a:srgbClr val="000000"/>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r>
                        <a:rPr lang="fr-FR" sz="1200" b="1" i="1" u="none" strike="noStrike" dirty="0" smtClean="0">
                          <a:solidFill>
                            <a:srgbClr val="C00000"/>
                          </a:solidFill>
                          <a:effectLst/>
                          <a:latin typeface="Calibri" panose="020F0502020204030204" pitchFamily="34" charset="0"/>
                        </a:rPr>
                        <a:t>GEO </a:t>
                      </a:r>
                      <a:r>
                        <a:rPr lang="en-US" sz="1200" b="1" i="1" u="none" strike="noStrike" noProof="0" dirty="0" smtClean="0">
                          <a:solidFill>
                            <a:srgbClr val="C00000"/>
                          </a:solidFill>
                          <a:effectLst/>
                          <a:latin typeface="Calibri" panose="020F0502020204030204" pitchFamily="34" charset="0"/>
                        </a:rPr>
                        <a:t>Ministerial</a:t>
                      </a:r>
                      <a:r>
                        <a:rPr lang="en-US" sz="1200" b="1" i="1" u="none" strike="noStrike" baseline="0" noProof="0" dirty="0" smtClean="0">
                          <a:solidFill>
                            <a:srgbClr val="C00000"/>
                          </a:solidFill>
                          <a:effectLst/>
                          <a:latin typeface="Calibri" panose="020F0502020204030204" pitchFamily="34" charset="0"/>
                        </a:rPr>
                        <a:t> in Canberra, Australia</a:t>
                      </a:r>
                      <a:endParaRPr lang="en-US" sz="1200" b="1" i="1" u="none" strike="noStrike" noProof="0" dirty="0">
                        <a:solidFill>
                          <a:srgbClr val="C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1304377038"/>
                  </a:ext>
                </a:extLst>
              </a:tr>
              <a:tr h="195492">
                <a:tc>
                  <a:txBody>
                    <a:bodyPr/>
                    <a:lstStyle/>
                    <a:p>
                      <a:pPr algn="l" fontAlgn="b"/>
                      <a:r>
                        <a:rPr lang="fr-FR" sz="1200" b="1" i="1" u="none" strike="noStrike">
                          <a:solidFill>
                            <a:srgbClr val="000000"/>
                          </a:solidFill>
                          <a:effectLst/>
                          <a:latin typeface="Calibri" panose="020F0502020204030204" pitchFamily="34" charset="0"/>
                        </a:rPr>
                        <a:t>Planned</a:t>
                      </a:r>
                    </a:p>
                  </a:txBody>
                  <a:tcPr marL="9309" marR="9309" marT="9309" marB="0" anchor="b">
                    <a:lnL>
                      <a:noFill/>
                    </a:lnL>
                    <a:lnR>
                      <a:noFill/>
                    </a:lnR>
                    <a:lnT>
                      <a:noFill/>
                    </a:lnT>
                    <a:lnB>
                      <a:noFill/>
                    </a:lnB>
                  </a:tcPr>
                </a:tc>
                <a:tc>
                  <a:txBody>
                    <a:bodyPr/>
                    <a:lstStyle/>
                    <a:p>
                      <a:pPr algn="l" fontAlgn="b"/>
                      <a:endParaRPr lang="fr-FR" sz="1200" b="0" i="1" u="none" strike="noStrike">
                        <a:solidFill>
                          <a:srgbClr val="000000"/>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1023579022"/>
                  </a:ext>
                </a:extLst>
              </a:tr>
              <a:tr h="195492">
                <a:tc>
                  <a:txBody>
                    <a:bodyPr/>
                    <a:lstStyle/>
                    <a:p>
                      <a:pPr algn="l" fontAlgn="b"/>
                      <a:r>
                        <a:rPr lang="fr-FR" sz="1200" b="1" i="0" u="none" strike="noStrike">
                          <a:solidFill>
                            <a:srgbClr val="4472C4"/>
                          </a:solidFill>
                          <a:effectLst/>
                          <a:latin typeface="Calibri" panose="020F0502020204030204" pitchFamily="34" charset="0"/>
                        </a:rPr>
                        <a:t>Two Years</a:t>
                      </a: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2019-2020</a:t>
                      </a:r>
                    </a:p>
                  </a:txBody>
                  <a:tcPr marL="9309" marR="9309" marT="9309"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Use cases to validate the approach and the added value for the </a:t>
                      </a:r>
                      <a:r>
                        <a:rPr lang="en-US" sz="1200" b="0" i="0" u="none" strike="noStrike" dirty="0" smtClean="0">
                          <a:solidFill>
                            <a:srgbClr val="000000"/>
                          </a:solidFill>
                          <a:effectLst/>
                          <a:latin typeface="Calibri" panose="020F0502020204030204" pitchFamily="34" charset="0"/>
                        </a:rPr>
                        <a:t>populations (internationally)</a:t>
                      </a:r>
                      <a:endParaRPr lang="en-US" sz="1200" b="0" i="0" u="none" strike="noStrike" dirty="0">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1618893767"/>
                  </a:ext>
                </a:extLst>
              </a:tr>
              <a:tr h="195492">
                <a:tc>
                  <a:txBody>
                    <a:bodyPr/>
                    <a:lstStyle/>
                    <a:p>
                      <a:pPr algn="l" fontAlgn="b"/>
                      <a:endParaRPr lang="fr-FR" sz="1200" b="1" i="0" u="none" strike="noStrike">
                        <a:solidFill>
                          <a:srgbClr val="4472C4"/>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endParaRPr lang="fr-FR" sz="1200" b="0" i="1" u="none" strike="noStrike">
                        <a:solidFill>
                          <a:srgbClr val="000000"/>
                        </a:solidFill>
                        <a:effectLst/>
                        <a:latin typeface="Calibri" panose="020F0502020204030204" pitchFamily="34" charset="0"/>
                      </a:endParaRPr>
                    </a:p>
                  </a:txBody>
                  <a:tcPr marL="9309" marR="9309" marT="9309" marB="0" anchor="b">
                    <a:lnL>
                      <a:noFill/>
                    </a:lnL>
                    <a:lnR>
                      <a:noFill/>
                    </a:lnR>
                    <a:lnT>
                      <a:noFill/>
                    </a:lnT>
                    <a:lnB>
                      <a:noFill/>
                    </a:lnB>
                  </a:tcPr>
                </a:tc>
                <a:tc>
                  <a:txBody>
                    <a:bodyPr/>
                    <a:lstStyle/>
                    <a:p>
                      <a:pPr algn="l" fontAlgn="b"/>
                      <a:endParaRPr lang="fr-FR" sz="1200" b="0" i="0" u="none" strike="noStrike">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1751825939"/>
                  </a:ext>
                </a:extLst>
              </a:tr>
              <a:tr h="195492">
                <a:tc>
                  <a:txBody>
                    <a:bodyPr/>
                    <a:lstStyle/>
                    <a:p>
                      <a:pPr algn="l" fontAlgn="b"/>
                      <a:r>
                        <a:rPr lang="fr-FR" sz="1200" b="1" i="0" u="none" strike="noStrike">
                          <a:solidFill>
                            <a:srgbClr val="4472C4"/>
                          </a:solidFill>
                          <a:effectLst/>
                          <a:latin typeface="Calibri" panose="020F0502020204030204" pitchFamily="34" charset="0"/>
                        </a:rPr>
                        <a:t>Five years</a:t>
                      </a:r>
                    </a:p>
                  </a:txBody>
                  <a:tcPr marL="9309" marR="9309" marT="9309" marB="0" anchor="b">
                    <a:lnL>
                      <a:noFill/>
                    </a:lnL>
                    <a:lnR>
                      <a:noFill/>
                    </a:lnR>
                    <a:lnT>
                      <a:noFill/>
                    </a:lnT>
                    <a:lnB>
                      <a:noFill/>
                    </a:lnB>
                  </a:tcPr>
                </a:tc>
                <a:tc>
                  <a:txBody>
                    <a:bodyPr/>
                    <a:lstStyle/>
                    <a:p>
                      <a:pPr algn="l" fontAlgn="b"/>
                      <a:r>
                        <a:rPr lang="fr-FR" sz="1200" b="0" i="1" u="none" strike="noStrike">
                          <a:solidFill>
                            <a:srgbClr val="000000"/>
                          </a:solidFill>
                          <a:effectLst/>
                          <a:latin typeface="Calibri" panose="020F0502020204030204" pitchFamily="34" charset="0"/>
                        </a:rPr>
                        <a:t>2021-2023</a:t>
                      </a:r>
                    </a:p>
                  </a:txBody>
                  <a:tcPr marL="9309" marR="9309" marT="9309"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Sustainability of activities </a:t>
                      </a:r>
                      <a:r>
                        <a:rPr lang="en-US" sz="1200" b="0" i="0" u="none" strike="noStrike" dirty="0" smtClean="0">
                          <a:solidFill>
                            <a:srgbClr val="000000"/>
                          </a:solidFill>
                          <a:effectLst/>
                          <a:latin typeface="Calibri" panose="020F0502020204030204" pitchFamily="34" charset="0"/>
                        </a:rPr>
                        <a:t>to respond to the 2030</a:t>
                      </a:r>
                      <a:r>
                        <a:rPr lang="en-US" sz="1200" b="0" i="0" u="none" strike="noStrike" baseline="0" dirty="0" smtClean="0">
                          <a:solidFill>
                            <a:srgbClr val="000000"/>
                          </a:solidFill>
                          <a:effectLst/>
                          <a:latin typeface="Calibri" panose="020F0502020204030204" pitchFamily="34" charset="0"/>
                        </a:rPr>
                        <a:t> agenda (SDGs)</a:t>
                      </a:r>
                      <a:endParaRPr lang="en-US" sz="1200" b="0" i="0" u="none" strike="noStrike" dirty="0">
                        <a:solidFill>
                          <a:srgbClr val="000000"/>
                        </a:solidFill>
                        <a:effectLst/>
                        <a:latin typeface="Calibri" panose="020F0502020204030204" pitchFamily="34" charset="0"/>
                      </a:endParaRPr>
                    </a:p>
                  </a:txBody>
                  <a:tcPr marL="9309" marR="9309" marT="9309" marB="0" anchor="b">
                    <a:lnL>
                      <a:noFill/>
                    </a:lnL>
                    <a:lnR>
                      <a:noFill/>
                    </a:lnR>
                    <a:lnT>
                      <a:noFill/>
                    </a:lnT>
                    <a:lnB>
                      <a:noFill/>
                    </a:lnB>
                  </a:tcPr>
                </a:tc>
                <a:extLst>
                  <a:ext uri="{0D108BD9-81ED-4DB2-BD59-A6C34878D82A}">
                    <a16:rowId xmlns:a16="http://schemas.microsoft.com/office/drawing/2014/main" val="1942499233"/>
                  </a:ext>
                </a:extLst>
              </a:tr>
            </a:tbl>
          </a:graphicData>
        </a:graphic>
      </p:graphicFrame>
      <p:sp>
        <p:nvSpPr>
          <p:cNvPr id="10" name="Espace réservé de la date 3"/>
          <p:cNvSpPr>
            <a:spLocks noGrp="1"/>
          </p:cNvSpPr>
          <p:nvPr>
            <p:ph type="dt" sz="half" idx="15"/>
          </p:nvPr>
        </p:nvSpPr>
        <p:spPr>
          <a:xfrm>
            <a:off x="7240764" y="5503024"/>
            <a:ext cx="1409347" cy="211976"/>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u pied de page 4"/>
          <p:cNvSpPr>
            <a:spLocks noGrp="1"/>
          </p:cNvSpPr>
          <p:nvPr>
            <p:ph type="ftr" sz="quarter" idx="16"/>
          </p:nvPr>
        </p:nvSpPr>
        <p:spPr>
          <a:xfrm>
            <a:off x="670278" y="5503024"/>
            <a:ext cx="6489348" cy="211975"/>
          </a:xfrm>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4735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54639" y="1176533"/>
            <a:ext cx="8391104" cy="958530"/>
          </a:xfrm>
          <a:solidFill>
            <a:schemeClr val="bg1"/>
          </a:solidFill>
        </p:spPr>
        <p:txBody>
          <a:bodyPr/>
          <a:lstStyle/>
          <a:p>
            <a:pPr algn="ctr"/>
            <a:r>
              <a:rPr lang="en-US" sz="2400" dirty="0" smtClean="0"/>
              <a:t>French Research Infrastructure ‘Data &amp; </a:t>
            </a:r>
            <a:r>
              <a:rPr lang="en-US" sz="2400" dirty="0" smtClean="0"/>
              <a:t>Services for the </a:t>
            </a:r>
            <a:r>
              <a:rPr lang="en-US" sz="2400" dirty="0" smtClean="0"/>
              <a:t>Earth System’</a:t>
            </a:r>
            <a:endParaRPr lang="en-US" sz="2400" dirty="0"/>
          </a:p>
        </p:txBody>
      </p:sp>
      <p:sp>
        <p:nvSpPr>
          <p:cNvPr id="4" name="Espace réservé de la date 3"/>
          <p:cNvSpPr>
            <a:spLocks noGrp="1"/>
          </p:cNvSpPr>
          <p:nvPr>
            <p:ph type="dt" sz="half" idx="15"/>
          </p:nvPr>
        </p:nvSpPr>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October 25th, 2018</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Espace réservé du pied de page 4"/>
          <p:cNvSpPr>
            <a:spLocks noGrp="1"/>
          </p:cNvSpPr>
          <p:nvPr>
            <p:ph type="ftr" sz="quarter" idx="16"/>
          </p:nvPr>
        </p:nvSpPr>
        <p:spPr/>
        <p:txBody>
          <a:bodyPr/>
          <a:lstStyle/>
          <a:p>
            <a:pPr marL="0" marR="0" lvl="0" indent="0" algn="l" defTabSz="79717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Arial" panose="020B0604020202020204"/>
                <a:ea typeface="+mn-ea"/>
                <a:cs typeface="+mn-cs"/>
              </a:rPr>
              <a:t>WGISS #46</a:t>
            </a:r>
            <a:endPar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noProof="0" dirty="0">
              <a:ln>
                <a:noFill/>
              </a:ln>
              <a:solidFill>
                <a:srgbClr val="002060"/>
              </a:solidFill>
              <a:effectLst/>
              <a:uLnTx/>
              <a:uFillTx/>
              <a:latin typeface="Arial" charset="0"/>
              <a:cs typeface="Arial"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757" y="2418104"/>
            <a:ext cx="4618869" cy="2925283"/>
          </a:xfrm>
          <a:prstGeom prst="rect">
            <a:avLst/>
          </a:prstGeom>
        </p:spPr>
      </p:pic>
    </p:spTree>
    <p:extLst>
      <p:ext uri="{BB962C8B-B14F-4D97-AF65-F5344CB8AC3E}">
        <p14:creationId xmlns:p14="http://schemas.microsoft.com/office/powerpoint/2010/main" val="70083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10" name="Image 9"/>
          <p:cNvPicPr>
            <a:picLocks noChangeAspect="1"/>
          </p:cNvPicPr>
          <p:nvPr/>
        </p:nvPicPr>
        <p:blipFill>
          <a:blip r:embed="rId2"/>
          <a:stretch>
            <a:fillRect/>
          </a:stretch>
        </p:blipFill>
        <p:spPr>
          <a:xfrm>
            <a:off x="1419481" y="617016"/>
            <a:ext cx="7000435" cy="4804343"/>
          </a:xfrm>
          <a:prstGeom prst="rect">
            <a:avLst/>
          </a:prstGeom>
        </p:spPr>
      </p:pic>
    </p:spTree>
    <p:extLst>
      <p:ext uri="{BB962C8B-B14F-4D97-AF65-F5344CB8AC3E}">
        <p14:creationId xmlns:p14="http://schemas.microsoft.com/office/powerpoint/2010/main" val="1815797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7" name="Image 6"/>
          <p:cNvPicPr>
            <a:picLocks noChangeAspect="1"/>
          </p:cNvPicPr>
          <p:nvPr/>
        </p:nvPicPr>
        <p:blipFill>
          <a:blip r:embed="rId2"/>
          <a:stretch>
            <a:fillRect/>
          </a:stretch>
        </p:blipFill>
        <p:spPr>
          <a:xfrm>
            <a:off x="522338" y="536651"/>
            <a:ext cx="7040955" cy="5178349"/>
          </a:xfrm>
          <a:prstGeom prst="rect">
            <a:avLst/>
          </a:prstGeom>
        </p:spPr>
      </p:pic>
    </p:spTree>
    <p:extLst>
      <p:ext uri="{BB962C8B-B14F-4D97-AF65-F5344CB8AC3E}">
        <p14:creationId xmlns:p14="http://schemas.microsoft.com/office/powerpoint/2010/main" val="1470907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7" name="Image 6"/>
          <p:cNvPicPr>
            <a:picLocks noChangeAspect="1"/>
          </p:cNvPicPr>
          <p:nvPr/>
        </p:nvPicPr>
        <p:blipFill>
          <a:blip r:embed="rId2"/>
          <a:stretch>
            <a:fillRect/>
          </a:stretch>
        </p:blipFill>
        <p:spPr>
          <a:xfrm>
            <a:off x="875841" y="499089"/>
            <a:ext cx="6956810" cy="5215912"/>
          </a:xfrm>
          <a:prstGeom prst="rect">
            <a:avLst/>
          </a:prstGeom>
        </p:spPr>
      </p:pic>
    </p:spTree>
    <p:extLst>
      <p:ext uri="{BB962C8B-B14F-4D97-AF65-F5344CB8AC3E}">
        <p14:creationId xmlns:p14="http://schemas.microsoft.com/office/powerpoint/2010/main" val="3663392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7" name="Image 6"/>
          <p:cNvPicPr>
            <a:picLocks noChangeAspect="1"/>
          </p:cNvPicPr>
          <p:nvPr/>
        </p:nvPicPr>
        <p:blipFill>
          <a:blip r:embed="rId2"/>
          <a:stretch>
            <a:fillRect/>
          </a:stretch>
        </p:blipFill>
        <p:spPr>
          <a:xfrm>
            <a:off x="494813" y="537941"/>
            <a:ext cx="6898359" cy="5177060"/>
          </a:xfrm>
          <a:prstGeom prst="rect">
            <a:avLst/>
          </a:prstGeom>
        </p:spPr>
      </p:pic>
    </p:spTree>
    <p:extLst>
      <p:ext uri="{BB962C8B-B14F-4D97-AF65-F5344CB8AC3E}">
        <p14:creationId xmlns:p14="http://schemas.microsoft.com/office/powerpoint/2010/main" val="332207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6" name="Image 5"/>
          <p:cNvPicPr>
            <a:picLocks noChangeAspect="1"/>
          </p:cNvPicPr>
          <p:nvPr/>
        </p:nvPicPr>
        <p:blipFill>
          <a:blip r:embed="rId2"/>
          <a:stretch>
            <a:fillRect/>
          </a:stretch>
        </p:blipFill>
        <p:spPr>
          <a:xfrm>
            <a:off x="1525501" y="578998"/>
            <a:ext cx="6726226" cy="5067601"/>
          </a:xfrm>
          <a:prstGeom prst="rect">
            <a:avLst/>
          </a:prstGeom>
        </p:spPr>
      </p:pic>
    </p:spTree>
    <p:extLst>
      <p:ext uri="{BB962C8B-B14F-4D97-AF65-F5344CB8AC3E}">
        <p14:creationId xmlns:p14="http://schemas.microsoft.com/office/powerpoint/2010/main" val="1491153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6" name="Image 5"/>
          <p:cNvPicPr>
            <a:picLocks noChangeAspect="1"/>
          </p:cNvPicPr>
          <p:nvPr/>
        </p:nvPicPr>
        <p:blipFill>
          <a:blip r:embed="rId2"/>
          <a:stretch>
            <a:fillRect/>
          </a:stretch>
        </p:blipFill>
        <p:spPr>
          <a:xfrm>
            <a:off x="777755" y="509217"/>
            <a:ext cx="6463009" cy="5257184"/>
          </a:xfrm>
          <a:prstGeom prst="rect">
            <a:avLst/>
          </a:prstGeom>
        </p:spPr>
      </p:pic>
    </p:spTree>
    <p:extLst>
      <p:ext uri="{BB962C8B-B14F-4D97-AF65-F5344CB8AC3E}">
        <p14:creationId xmlns:p14="http://schemas.microsoft.com/office/powerpoint/2010/main" val="428663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7500" y="775"/>
            <a:ext cx="7188893" cy="369332"/>
          </a:xfrm>
        </p:spPr>
        <p:txBody>
          <a:bodyPr/>
          <a:lstStyle/>
          <a:p>
            <a:r>
              <a:rPr lang="en-US" sz="1800" dirty="0" smtClean="0"/>
              <a:t>French Research Infrastructure ‘Data &amp; </a:t>
            </a:r>
            <a:r>
              <a:rPr lang="en-US" sz="1800" dirty="0" smtClean="0"/>
              <a:t>Services for the </a:t>
            </a:r>
            <a:r>
              <a:rPr lang="en-US" sz="1800" dirty="0" smtClean="0"/>
              <a:t>Earth System’</a:t>
            </a:r>
            <a:endParaRPr lang="en-US" sz="1800" dirty="0"/>
          </a:p>
        </p:txBody>
      </p:sp>
      <p:sp>
        <p:nvSpPr>
          <p:cNvPr id="4" name="Espace réservé de la date 3"/>
          <p:cNvSpPr>
            <a:spLocks noGrp="1"/>
          </p:cNvSpPr>
          <p:nvPr>
            <p:ph type="dt" sz="half" idx="15"/>
          </p:nvPr>
        </p:nvSpPr>
        <p:spPr/>
        <p:txBody>
          <a:bodyPr/>
          <a:lstStyle/>
          <a:p>
            <a:pPr>
              <a:defRPr/>
            </a:pPr>
            <a:r>
              <a:rPr lang="en-US" dirty="0" smtClean="0"/>
              <a:t>October </a:t>
            </a:r>
            <a:r>
              <a:rPr lang="en-US" dirty="0" smtClean="0"/>
              <a:t>25th</a:t>
            </a:r>
            <a:r>
              <a:rPr lang="en-US" dirty="0" smtClean="0"/>
              <a:t>, 2018</a:t>
            </a:r>
            <a:endParaRPr lang="en-US" dirty="0"/>
          </a:p>
        </p:txBody>
      </p:sp>
      <p:sp>
        <p:nvSpPr>
          <p:cNvPr id="5" name="Espace réservé du pied de page 4"/>
          <p:cNvSpPr>
            <a:spLocks noGrp="1"/>
          </p:cNvSpPr>
          <p:nvPr>
            <p:ph type="ftr" sz="quarter" idx="16"/>
          </p:nvPr>
        </p:nvSpPr>
        <p:spPr/>
        <p:txBody>
          <a:bodyPr/>
          <a:lstStyle/>
          <a:p>
            <a:pPr>
              <a:defRPr/>
            </a:pPr>
            <a:r>
              <a:rPr lang="en-US" dirty="0" smtClean="0"/>
              <a:t>WGISS #46</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6" name="Image 5">
            <a:extLst>
              <a:ext uri="{FF2B5EF4-FFF2-40B4-BE49-F238E27FC236}">
                <a16:creationId xmlns:a16="http://schemas.microsoft.com/office/drawing/2014/main" id="{CE9EFA14-3317-CE48-84E7-C527C4373C2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16198" y="1286205"/>
            <a:ext cx="3848397" cy="2722839"/>
          </a:xfrm>
          <a:prstGeom prst="rect">
            <a:avLst/>
          </a:prstGeom>
        </p:spPr>
      </p:pic>
    </p:spTree>
    <p:extLst>
      <p:ext uri="{BB962C8B-B14F-4D97-AF65-F5344CB8AC3E}">
        <p14:creationId xmlns:p14="http://schemas.microsoft.com/office/powerpoint/2010/main" val="3014941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EE55F4-4607-41F2-83FD-A4B41088B6CB}"/>
    </a:ext>
  </a:extLst>
</a:theme>
</file>

<file path=ppt/theme/theme2.xml><?xml version="1.0" encoding="utf-8"?>
<a:theme xmlns:a="http://schemas.openxmlformats.org/drawingml/2006/main" name="1_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1C4638A8-53DF-4B1E-9947-00152C30C2B3}"/>
    </a:ext>
  </a:extLst>
</a:theme>
</file>

<file path=ppt/theme/theme3.xml><?xml version="1.0" encoding="utf-8"?>
<a:theme xmlns:a="http://schemas.openxmlformats.org/drawingml/2006/main" name="1_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4.xml><?xml version="1.0" encoding="utf-8"?>
<a:theme xmlns:a="http://schemas.openxmlformats.org/drawingml/2006/main" name="2_CNES - Texte - Anglai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CNES - Modèle</Template>
  <TotalTime>0</TotalTime>
  <Words>779</Words>
  <Application>Microsoft Office PowerPoint</Application>
  <PresentationFormat>Personnalisé</PresentationFormat>
  <Paragraphs>174</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17</vt:i4>
      </vt:variant>
    </vt:vector>
  </HeadingPairs>
  <TitlesOfParts>
    <vt:vector size="26" baseType="lpstr">
      <vt:lpstr>Arial</vt:lpstr>
      <vt:lpstr>Arial Black</vt:lpstr>
      <vt:lpstr>Arial Narrow</vt:lpstr>
      <vt:lpstr>Calibri</vt:lpstr>
      <vt:lpstr>Wingdings</vt:lpstr>
      <vt:lpstr>1_CNES - Diapos Titre</vt:lpstr>
      <vt:lpstr>1_CNES - Sommaires</vt:lpstr>
      <vt:lpstr>1_CNES - Texte</vt:lpstr>
      <vt:lpstr>2_CNES - Texte - Anglais</vt:lpstr>
      <vt:lpstr>CNES agency report</vt:lpstr>
      <vt:lpstr>French Research Infrastructure ‘Data &amp; Services for the Earth System’</vt:lpstr>
      <vt:lpstr>French Research Infrastructure ‘Data &amp; Services for the Earth System’</vt:lpstr>
      <vt:lpstr>French Research Infrastructure ‘Data &amp; Services for the Earth System’</vt:lpstr>
      <vt:lpstr>French Research Infrastructure ‘Data &amp; Services for the Earth System’</vt:lpstr>
      <vt:lpstr>French Research Infrastructure ‘Data &amp; Services for the Earth System’</vt:lpstr>
      <vt:lpstr>French Research Infrastructure ‘Data &amp; Services for the Earth System’</vt:lpstr>
      <vt:lpstr>French Research Infrastructure ‘Data &amp; Services for the Earth System’</vt:lpstr>
      <vt:lpstr>French Research Infrastructure ‘Data &amp; Services for the Earth System’</vt:lpstr>
      <vt:lpstr>The climate change…</vt:lpstr>
      <vt:lpstr>The climate change…</vt:lpstr>
      <vt:lpstr>The climate change…</vt:lpstr>
      <vt:lpstr>Space Climate Observatory</vt:lpstr>
      <vt:lpstr>Space Climate Observatory</vt:lpstr>
      <vt:lpstr>Space Climate Observatory</vt:lpstr>
      <vt:lpstr>Space Climate Observatory</vt:lpstr>
      <vt:lpstr>Space Climate Observatory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2018-03-25T14:58:34Z</dcterms:created>
  <dcterms:modified xsi:type="dcterms:W3CDTF">2018-10-24T13:44:28Z</dcterms:modified>
</cp:coreProperties>
</file>