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50" r:id="rId1"/>
    <p:sldMasterId id="2147483948" r:id="rId2"/>
    <p:sldMasterId id="2147483937" r:id="rId3"/>
    <p:sldMasterId id="2147483976" r:id="rId4"/>
  </p:sldMasterIdLst>
  <p:notesMasterIdLst>
    <p:notesMasterId r:id="rId24"/>
  </p:notesMasterIdLst>
  <p:sldIdLst>
    <p:sldId id="321" r:id="rId5"/>
    <p:sldId id="331" r:id="rId6"/>
    <p:sldId id="317" r:id="rId7"/>
    <p:sldId id="334" r:id="rId8"/>
    <p:sldId id="333" r:id="rId9"/>
    <p:sldId id="335" r:id="rId10"/>
    <p:sldId id="332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36" r:id="rId23"/>
  </p:sldIdLst>
  <p:sldSz cx="10160000" cy="5715000"/>
  <p:notesSz cx="7099300" cy="10234613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7EC"/>
    <a:srgbClr val="FFFF99"/>
    <a:srgbClr val="2F528F"/>
    <a:srgbClr val="002060"/>
    <a:srgbClr val="CC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83314" autoAdjust="0"/>
  </p:normalViewPr>
  <p:slideViewPr>
    <p:cSldViewPr snapToGrid="0" snapToObjects="1">
      <p:cViewPr>
        <p:scale>
          <a:sx n="108" d="100"/>
          <a:sy n="108" d="100"/>
        </p:scale>
        <p:origin x="110" y="33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B93242-A1A9-CC43-A2EE-9EE798A2CEAF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399323" y="1233099"/>
            <a:ext cx="7619999" cy="84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r-FR" dirty="0" smtClean="0"/>
              <a:t>MODIFIER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40544" y="2363827"/>
            <a:ext cx="7833556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lang="fr-FR" sz="2400" b="1" i="1" kern="1200" dirty="0">
                <a:solidFill>
                  <a:schemeClr val="accent2"/>
                </a:solidFill>
                <a:latin typeface="+mj-lt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 smtClean="0"/>
              <a:t>MODIFIER REUNION / PRESENTATION</a:t>
            </a:r>
          </a:p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1799620" y="3409554"/>
            <a:ext cx="7620000" cy="3773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>
                <a:latin typeface="+mj-lt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2000" b="0">
                <a:latin typeface="+mj-lt"/>
              </a:defRPr>
            </a:lvl2pPr>
          </a:lstStyle>
          <a:p>
            <a:pPr lvl="0"/>
            <a:r>
              <a:rPr lang="fr-FR" dirty="0" smtClean="0"/>
              <a:t>Modifier l’auteur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1799620" y="3786881"/>
            <a:ext cx="7620000" cy="28859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accent2"/>
                </a:solidFill>
                <a:latin typeface="+mj-lt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2000" b="0">
                <a:latin typeface="+mj-lt"/>
              </a:defRPr>
            </a:lvl2pPr>
          </a:lstStyle>
          <a:p>
            <a:pPr lvl="0"/>
            <a:r>
              <a:rPr lang="fr-FR" dirty="0" smtClean="0"/>
              <a:t>Modifier l’entité</a:t>
            </a:r>
          </a:p>
        </p:txBody>
      </p:sp>
    </p:spTree>
    <p:extLst>
      <p:ext uri="{BB962C8B-B14F-4D97-AF65-F5344CB8AC3E}">
        <p14:creationId xmlns:p14="http://schemas.microsoft.com/office/powerpoint/2010/main" val="1365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en-US" noProof="0" dirty="0" smtClean="0"/>
              <a:t>Faire </a:t>
            </a:r>
            <a:r>
              <a:rPr lang="en-US" noProof="0" dirty="0" err="1" smtClean="0"/>
              <a:t>glisser</a:t>
            </a:r>
            <a:r>
              <a:rPr lang="en-US" noProof="0" dirty="0" smtClean="0"/>
              <a:t> </a:t>
            </a:r>
            <a:r>
              <a:rPr lang="en-US" noProof="0" dirty="0" err="1" smtClean="0"/>
              <a:t>l'image</a:t>
            </a:r>
            <a:r>
              <a:rPr lang="en-US" noProof="0" dirty="0" smtClean="0"/>
              <a:t> </a:t>
            </a:r>
            <a:r>
              <a:rPr lang="en-US" noProof="0" dirty="0" err="1" smtClean="0"/>
              <a:t>vers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l'espace</a:t>
            </a:r>
            <a:r>
              <a:rPr lang="en-US" noProof="0" dirty="0" smtClean="0"/>
              <a:t> </a:t>
            </a:r>
            <a:r>
              <a:rPr lang="en-US" noProof="0" dirty="0" err="1" smtClean="0"/>
              <a:t>réservé</a:t>
            </a:r>
            <a:r>
              <a:rPr lang="en-US" noProof="0" dirty="0" smtClean="0"/>
              <a:t> </a:t>
            </a:r>
            <a:r>
              <a:rPr lang="en-US" noProof="0" dirty="0" err="1" smtClean="0"/>
              <a:t>ou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cliquer</a:t>
            </a:r>
            <a:r>
              <a:rPr lang="en-US" noProof="0" dirty="0" smtClean="0"/>
              <a:t> sur </a:t>
            </a:r>
            <a:r>
              <a:rPr lang="en-US" noProof="0" dirty="0" err="1" smtClean="0"/>
              <a:t>l'icône</a:t>
            </a:r>
            <a:r>
              <a:rPr lang="en-US" noProof="0" dirty="0" smtClean="0"/>
              <a:t> pour </a:t>
            </a:r>
            <a:r>
              <a:rPr lang="en-US" noProof="0" dirty="0" err="1" smtClean="0"/>
              <a:t>l'ajouter</a:t>
            </a:r>
            <a:endParaRPr lang="en-US" noProof="0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INDIQUEZ L’OBJET DE LA PRESENTATION - DATE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7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755374" y="811033"/>
            <a:ext cx="9067636" cy="446163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18th, 2018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  - UNEP - Paris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9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noProof="0" dirty="0" smtClean="0"/>
              <a:t>Modifier le style du sous-titre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1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noProof="0" dirty="0" smtClean="0"/>
              <a:t>Modifier le style du sous-titre</a:t>
            </a:r>
            <a:endParaRPr lang="fr-FR" noProof="0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9491398" cy="431006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3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4573640" cy="438078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5262004" y="962604"/>
            <a:ext cx="4573640" cy="438078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noProof="0" dirty="0" smtClean="0"/>
              <a:t>Modifier le style du sous-titre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9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  <a:prstGeom prst="rect">
            <a:avLst/>
          </a:prstGeom>
        </p:spPr>
        <p:txBody>
          <a:bodyPr/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noProof="0" dirty="0"/>
              <a:t>INDIQUEZ L’OBJET DE LA PRESENTATION - DATE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2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Modifier le style du sous-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Modifier le style du sous-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9491398" cy="431006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en-US" noProof="0" dirty="0" smtClean="0"/>
              <a:t>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4573640" cy="438078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en-US" noProof="0" dirty="0" smtClean="0"/>
              <a:t>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5262004" y="962604"/>
            <a:ext cx="4573640" cy="438078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en-US" noProof="0" dirty="0" smtClean="0"/>
              <a:t>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Modifier le style du sous-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4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44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12753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456029"/>
            <a:ext cx="220143" cy="3023856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October 18th, 2018</a:t>
            </a:r>
            <a:endParaRPr lang="en-US" dirty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SCO  - UNEP - Paris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70" y="128123"/>
            <a:ext cx="7704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418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52" r:id="rId2"/>
    <p:sldLayoutId id="2147483941" r:id="rId3"/>
    <p:sldLayoutId id="2147483940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October 18th, 2018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SCO  - UNEP - 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3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-fair.org/fair-principle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5053" y="801105"/>
            <a:ext cx="7619999" cy="844177"/>
          </a:xfrm>
        </p:spPr>
        <p:txBody>
          <a:bodyPr/>
          <a:lstStyle/>
          <a:p>
            <a:r>
              <a:rPr lang="en-US" dirty="0" smtClean="0"/>
              <a:t>Interoperability – GO FAIR - RDA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7191" y="2308427"/>
            <a:ext cx="8957861" cy="867930"/>
          </a:xfrm>
        </p:spPr>
        <p:txBody>
          <a:bodyPr/>
          <a:lstStyle/>
          <a:p>
            <a:r>
              <a:rPr lang="fr-FR" sz="1800" dirty="0" smtClean="0"/>
              <a:t>WGISS meeting #46</a:t>
            </a:r>
            <a:endParaRPr lang="fr-FR" sz="1800" dirty="0"/>
          </a:p>
          <a:p>
            <a:r>
              <a:rPr lang="en-US" sz="1800" dirty="0" smtClean="0"/>
              <a:t>DLR - 25 </a:t>
            </a:r>
            <a:r>
              <a:rPr lang="en-US" sz="1800" dirty="0"/>
              <a:t>October 2018</a:t>
            </a:r>
            <a:endParaRPr lang="fr-FR" sz="1800" dirty="0"/>
          </a:p>
          <a:p>
            <a:endParaRPr lang="en-US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4048220" y="4153833"/>
            <a:ext cx="5509116" cy="340550"/>
          </a:xfrm>
        </p:spPr>
        <p:txBody>
          <a:bodyPr/>
          <a:lstStyle/>
          <a:p>
            <a:r>
              <a:rPr lang="en-US" dirty="0" smtClean="0"/>
              <a:t>Richard Moreno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1"/>
          </p:nvPr>
        </p:nvSpPr>
        <p:spPr>
          <a:xfrm>
            <a:off x="4048220" y="4509713"/>
            <a:ext cx="5491188" cy="288597"/>
          </a:xfrm>
        </p:spPr>
        <p:txBody>
          <a:bodyPr/>
          <a:lstStyle/>
          <a:p>
            <a:r>
              <a:rPr lang="en-US" sz="1600" dirty="0" smtClean="0"/>
              <a:t>CNES</a:t>
            </a:r>
            <a:endParaRPr lang="en-US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0"/>
            <a:ext cx="1420037" cy="6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8" y="796325"/>
            <a:ext cx="6836115" cy="49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4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4" y="867030"/>
            <a:ext cx="1838615" cy="44214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35580" y="1600200"/>
            <a:ext cx="5914531" cy="202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Vision</a:t>
            </a:r>
          </a:p>
          <a:p>
            <a:r>
              <a:rPr lang="en-US" dirty="0"/>
              <a:t>Research and innovation stakeholders freely share the data, regardless of the technologies, disciplines and countries, in order to respond to major societal challenges.</a:t>
            </a:r>
          </a:p>
          <a:p>
            <a:endParaRPr lang="en-US" dirty="0"/>
          </a:p>
          <a:p>
            <a:r>
              <a:rPr lang="en-US" dirty="0"/>
              <a:t>Mission</a:t>
            </a:r>
          </a:p>
          <a:p>
            <a:r>
              <a:rPr lang="en-US" dirty="0"/>
              <a:t>The RDA builds both social and technical gateways to allow free sharing of data.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60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13" y="863878"/>
            <a:ext cx="6430351" cy="48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19" y="908638"/>
            <a:ext cx="6469801" cy="47379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345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49" y="923398"/>
            <a:ext cx="6390901" cy="47232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107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87" y="981958"/>
            <a:ext cx="6410626" cy="47330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727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54" y="850512"/>
            <a:ext cx="6351451" cy="46444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515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4" y="1037473"/>
            <a:ext cx="6730639" cy="46091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978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RDA – </a:t>
            </a:r>
            <a:r>
              <a:rPr lang="fr-FR" dirty="0" err="1"/>
              <a:t>Research</a:t>
            </a:r>
            <a:r>
              <a:rPr lang="fr-FR" dirty="0"/>
              <a:t> Data Alliance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Rapport intermédiaire de </a:t>
            </a:r>
            <a:r>
              <a:rPr lang="fr-FR" dirty="0" smtClean="0"/>
              <a:t>l’Expert Group </a:t>
            </a:r>
            <a:r>
              <a:rPr lang="fr-FR" dirty="0"/>
              <a:t>de la </a:t>
            </a:r>
            <a:r>
              <a:rPr lang="fr-FR" dirty="0" smtClean="0"/>
              <a:t>Commission </a:t>
            </a:r>
            <a:r>
              <a:rPr lang="en-US" b="1" dirty="0" smtClean="0"/>
              <a:t>Turning </a:t>
            </a:r>
            <a:r>
              <a:rPr lang="en-US" b="1" dirty="0"/>
              <a:t>FAIR data to reality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83" y="966783"/>
            <a:ext cx="6390901" cy="45362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477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 smtClean="0"/>
              <a:t>Should we follow what is done in the context of FAIR ?</a:t>
            </a:r>
          </a:p>
          <a:p>
            <a:endParaRPr lang="en-US" sz="1600" dirty="0">
              <a:effectLst/>
            </a:endParaRPr>
          </a:p>
          <a:p>
            <a:r>
              <a:rPr lang="en-US" sz="1600" dirty="0" smtClean="0"/>
              <a:t>RDA ?</a:t>
            </a:r>
            <a:endParaRPr lang="en-US" sz="1200" dirty="0">
              <a:effectLst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78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FAIR PRINCIPLES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i="1" dirty="0"/>
              <a:t>The FAIR Principles Explained:  </a:t>
            </a:r>
            <a:r>
              <a:rPr lang="en-US" i="1" dirty="0">
                <a:hlinkClick r:id="rId2"/>
              </a:rPr>
              <a:t>https://www.go-fair.org/fair-principles</a:t>
            </a:r>
            <a:r>
              <a:rPr lang="en-US" i="1" dirty="0" smtClean="0">
                <a:hlinkClick r:id="rId2"/>
              </a:rPr>
              <a:t>/</a:t>
            </a:r>
            <a:r>
              <a:rPr lang="en-US" i="1" dirty="0" smtClean="0"/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/>
              <a:t>To be Findable:</a:t>
            </a:r>
          </a:p>
          <a:p>
            <a:r>
              <a:rPr lang="en-US" sz="1200" dirty="0"/>
              <a:t>F1. (meta)data are assigned a </a:t>
            </a:r>
            <a:r>
              <a:rPr lang="en-US" sz="1200" u="sng" dirty="0"/>
              <a:t>globally unique and eternally persistent identifier.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F2. data are described with </a:t>
            </a:r>
            <a:r>
              <a:rPr lang="en-US" sz="1200" u="sng" dirty="0"/>
              <a:t>rich metadata.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F3. (meta)data are </a:t>
            </a:r>
            <a:r>
              <a:rPr lang="en-US" sz="1200" u="sng" dirty="0"/>
              <a:t>registered or indexed in a searchable resource.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F4. metadata </a:t>
            </a:r>
            <a:r>
              <a:rPr lang="en-US" sz="1200" u="sng" dirty="0"/>
              <a:t>specify</a:t>
            </a:r>
            <a:r>
              <a:rPr lang="en-US" sz="1200" dirty="0"/>
              <a:t> the data identifier.</a:t>
            </a:r>
          </a:p>
          <a:p>
            <a:r>
              <a:rPr lang="en-US" sz="1600" dirty="0"/>
              <a:t>To be Accessible:</a:t>
            </a:r>
          </a:p>
          <a:p>
            <a:r>
              <a:rPr lang="en-US" sz="1200" dirty="0"/>
              <a:t>A1  (meta)data are </a:t>
            </a:r>
            <a:r>
              <a:rPr lang="en-US" sz="1200" u="sng" dirty="0"/>
              <a:t>retrievable by their identifier</a:t>
            </a:r>
            <a:r>
              <a:rPr lang="en-US" sz="1200" dirty="0"/>
              <a:t> using </a:t>
            </a:r>
            <a:r>
              <a:rPr lang="en-US" sz="1200" u="sng" dirty="0"/>
              <a:t>a standardized communications protocol.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A1.1 the </a:t>
            </a:r>
            <a:r>
              <a:rPr lang="en-US" sz="1200" u="sng" dirty="0"/>
              <a:t>protocol</a:t>
            </a:r>
            <a:r>
              <a:rPr lang="en-US" sz="1200" dirty="0"/>
              <a:t> is open, free, and universally implementable.</a:t>
            </a:r>
            <a:br>
              <a:rPr lang="en-US" sz="1200" dirty="0"/>
            </a:br>
            <a:r>
              <a:rPr lang="en-US" sz="1200" dirty="0"/>
              <a:t>A1.2 the </a:t>
            </a:r>
            <a:r>
              <a:rPr lang="en-US" sz="1200" u="sng" dirty="0"/>
              <a:t>protocol </a:t>
            </a:r>
            <a:r>
              <a:rPr lang="en-US" sz="1200" dirty="0"/>
              <a:t>allows for an authentication and authorization procedure, where necessary.</a:t>
            </a:r>
            <a:br>
              <a:rPr lang="en-US" sz="1200" dirty="0"/>
            </a:br>
            <a:r>
              <a:rPr lang="en-US" sz="1200" dirty="0"/>
              <a:t>A2 </a:t>
            </a:r>
            <a:r>
              <a:rPr lang="en-US" sz="1200" u="sng" dirty="0"/>
              <a:t>metadata are accessible</a:t>
            </a:r>
            <a:r>
              <a:rPr lang="en-US" sz="1200" dirty="0"/>
              <a:t>, even when the data are no longer available.</a:t>
            </a:r>
          </a:p>
          <a:p>
            <a:r>
              <a:rPr lang="en-US" sz="1600" dirty="0"/>
              <a:t>To be Interoperable:</a:t>
            </a:r>
          </a:p>
          <a:p>
            <a:r>
              <a:rPr lang="en-US" sz="1200" dirty="0"/>
              <a:t>I1. (meta)data use a</a:t>
            </a:r>
            <a:r>
              <a:rPr lang="en-US" sz="1200" u="sng" dirty="0"/>
              <a:t> formal, accessible, shared, and broadly applicable language</a:t>
            </a:r>
            <a:r>
              <a:rPr lang="en-US" sz="1200" dirty="0"/>
              <a:t> for knowledge representation.</a:t>
            </a:r>
            <a:br>
              <a:rPr lang="en-US" sz="1200" dirty="0"/>
            </a:br>
            <a:r>
              <a:rPr lang="en-US" sz="1200" dirty="0"/>
              <a:t>I2. (meta)data use </a:t>
            </a:r>
            <a:r>
              <a:rPr lang="en-US" sz="1200" u="sng" dirty="0"/>
              <a:t>vocabularies that follow FAIR principles.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I3. (meta)data include </a:t>
            </a:r>
            <a:r>
              <a:rPr lang="en-US" sz="1200" u="sng" dirty="0"/>
              <a:t>qualified references</a:t>
            </a:r>
            <a:r>
              <a:rPr lang="en-US" sz="1200" dirty="0"/>
              <a:t> to other (meta)data.</a:t>
            </a:r>
          </a:p>
          <a:p>
            <a:r>
              <a:rPr lang="en-US" sz="1600" dirty="0"/>
              <a:t>To be Re-usable:</a:t>
            </a:r>
          </a:p>
          <a:p>
            <a:r>
              <a:rPr lang="en-US" sz="1200" dirty="0"/>
              <a:t>R1. meta(data) have a </a:t>
            </a:r>
            <a:r>
              <a:rPr lang="en-US" sz="1200" u="sng" dirty="0"/>
              <a:t>plurality of accurate and relevant attributes.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R1.1. (meta)data are released with a</a:t>
            </a:r>
            <a:r>
              <a:rPr lang="en-US" sz="1200" u="sng" dirty="0"/>
              <a:t> clear and accessible data usage license.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R1.2. (meta)data are associated with their </a:t>
            </a:r>
            <a:r>
              <a:rPr lang="en-US" sz="1200" u="sng" dirty="0"/>
              <a:t>provenance.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R1.3. (meta)data </a:t>
            </a:r>
            <a:r>
              <a:rPr lang="en-US" sz="1200" u="sng" dirty="0"/>
              <a:t>meet domain-relevant community standards.</a:t>
            </a:r>
            <a:endParaRPr lang="en-US" sz="1200" dirty="0">
              <a:effectLst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0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‘EOSC’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25th, 2018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WGISS #46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59" y="616781"/>
            <a:ext cx="6190934" cy="43574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27944" y="5115514"/>
            <a:ext cx="41088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The European Cloud Initiative and its relevance for </a:t>
            </a:r>
            <a:r>
              <a:rPr lang="en-US" sz="1000" i="1" dirty="0" smtClean="0"/>
              <a:t>EO – DG Connect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8157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‘EOSC’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25th, 2018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WGISS #46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96971" y="5178115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‘Open Science’ </a:t>
            </a:r>
            <a:r>
              <a:rPr lang="en-US" sz="1000" i="1" dirty="0" err="1" smtClean="0"/>
              <a:t>Clora</a:t>
            </a:r>
            <a:endParaRPr lang="fr-FR" sz="10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17" y="54196"/>
            <a:ext cx="7185600" cy="5394104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1226820" y="2415540"/>
            <a:ext cx="2019300" cy="8305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340" y="2100535"/>
            <a:ext cx="1767840" cy="57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GO FAIR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RDA Europe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‘EOSC’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25th, 2018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WGISS #46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06393" y="5097166"/>
            <a:ext cx="2194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The European Open Science Cloud</a:t>
            </a:r>
            <a:endParaRPr lang="fr-FR" sz="10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72" y="510888"/>
            <a:ext cx="6570921" cy="49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‘GO FAIR’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25th, 2018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WGISS #46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370107"/>
            <a:ext cx="8438710" cy="50168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11946" y="2478429"/>
            <a:ext cx="46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- The FAIR Principles Explained:  https://www.go-fair.org/fair-principles/</a:t>
            </a:r>
          </a:p>
          <a:p>
            <a:r>
              <a:rPr lang="en-US" sz="1000" i="1" dirty="0"/>
              <a:t>- The FAIR Metrics Framework:  https://www.nature.com/articles/sdata2018118</a:t>
            </a:r>
          </a:p>
        </p:txBody>
      </p:sp>
    </p:spTree>
    <p:extLst>
      <p:ext uri="{BB962C8B-B14F-4D97-AF65-F5344CB8AC3E}">
        <p14:creationId xmlns:p14="http://schemas.microsoft.com/office/powerpoint/2010/main" val="7751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AGU Project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Arnold Foundation Sponsored AGU Project called “Enabling FAR Data”.</a:t>
            </a:r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http</a:t>
            </a:r>
            <a:r>
              <a:rPr lang="en-US" sz="1600" dirty="0"/>
              <a:t>://www.copdess.org/enabling-fair-data-project/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1582724"/>
            <a:ext cx="7307580" cy="39994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790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AGU Project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https://eos.org/agu-news/enabling-fair-data-across-the-earth-and-space-sciences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03" y="867029"/>
            <a:ext cx="5670873" cy="48479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981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RDA – </a:t>
            </a:r>
            <a:r>
              <a:rPr lang="fr-FR" dirty="0" err="1" smtClean="0"/>
              <a:t>Research</a:t>
            </a:r>
            <a:r>
              <a:rPr lang="fr-FR" dirty="0" smtClean="0"/>
              <a:t> Data Alliance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>
          <a:xfrm>
            <a:off x="331612" y="497698"/>
            <a:ext cx="8797148" cy="298627"/>
          </a:xfrm>
        </p:spPr>
        <p:txBody>
          <a:bodyPr/>
          <a:lstStyle/>
          <a:p>
            <a:r>
              <a:rPr lang="fr-FR" dirty="0"/>
              <a:t>https://www.rd-alliance.org/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25th, 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#46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9" y="796325"/>
            <a:ext cx="7869122" cy="46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6223"/>
      </p:ext>
    </p:extLst>
  </p:cSld>
  <p:clrMapOvr>
    <a:masterClrMapping/>
  </p:clrMapOvr>
</p:sld>
</file>

<file path=ppt/theme/theme1.xml><?xml version="1.0" encoding="utf-8"?>
<a:theme xmlns:a="http://schemas.openxmlformats.org/drawingml/2006/main" name="1_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FDEE55F4-4607-41F2-83FD-A4B41088B6CB}"/>
    </a:ext>
  </a:extLst>
</a:theme>
</file>

<file path=ppt/theme/theme2.xml><?xml version="1.0" encoding="utf-8"?>
<a:theme xmlns:a="http://schemas.openxmlformats.org/drawingml/2006/main" name="1_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1C4638A8-53DF-4B1E-9947-00152C30C2B3}"/>
    </a:ext>
  </a:extLst>
</a:theme>
</file>

<file path=ppt/theme/theme3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FD85059A-5D7B-45C5-B429-D7EBCAA47341}"/>
    </a:ext>
  </a:extLst>
</a:theme>
</file>

<file path=ppt/theme/theme4.xml><?xml version="1.0" encoding="utf-8"?>
<a:theme xmlns:a="http://schemas.openxmlformats.org/drawingml/2006/main" name="2_CNES - Texte - Anglai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FD85059A-5D7B-45C5-B429-D7EBCAA47341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CNES - Modèle</Template>
  <TotalTime>0</TotalTime>
  <Words>493</Words>
  <Application>Microsoft Office PowerPoint</Application>
  <PresentationFormat>Personnalisé</PresentationFormat>
  <Paragraphs>114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1_CNES - Diapos Titre</vt:lpstr>
      <vt:lpstr>1_CNES - Sommaires</vt:lpstr>
      <vt:lpstr>1_CNES - Texte</vt:lpstr>
      <vt:lpstr>2_CNES - Texte - Anglais</vt:lpstr>
      <vt:lpstr>Interoperability – GO FAIR - RDA</vt:lpstr>
      <vt:lpstr>FAIR PRINCIPLES</vt:lpstr>
      <vt:lpstr>‘EOSC’</vt:lpstr>
      <vt:lpstr>‘EOSC’</vt:lpstr>
      <vt:lpstr>‘EOSC’</vt:lpstr>
      <vt:lpstr>‘GO FAIR’</vt:lpstr>
      <vt:lpstr>AGU Project</vt:lpstr>
      <vt:lpstr>AGU Project</vt:lpstr>
      <vt:lpstr>RDA – Research Data Alliance</vt:lpstr>
      <vt:lpstr>RDA – Research Data Alliance</vt:lpstr>
      <vt:lpstr>RDA – Research Data Alliance</vt:lpstr>
      <vt:lpstr>RDA – Research Data Alliance</vt:lpstr>
      <vt:lpstr>RDA – Research Data Alliance</vt:lpstr>
      <vt:lpstr>RDA – Research Data Alliance</vt:lpstr>
      <vt:lpstr>RDA – Research Data Alliance</vt:lpstr>
      <vt:lpstr>RDA – Research Data Alliance</vt:lpstr>
      <vt:lpstr>RDA – Research Data Alliance</vt:lpstr>
      <vt:lpstr>RDA – Research Data Alliance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2018-03-25T14:58:34Z</dcterms:created>
  <dcterms:modified xsi:type="dcterms:W3CDTF">2018-10-25T06:09:57Z</dcterms:modified>
</cp:coreProperties>
</file>