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1"/>
  </p:notesMasterIdLst>
  <p:sldIdLst>
    <p:sldId id="256" r:id="rId2"/>
    <p:sldId id="332" r:id="rId3"/>
    <p:sldId id="333" r:id="rId4"/>
    <p:sldId id="335" r:id="rId5"/>
    <p:sldId id="340" r:id="rId6"/>
    <p:sldId id="342" r:id="rId7"/>
    <p:sldId id="341" r:id="rId8"/>
    <p:sldId id="343" r:id="rId9"/>
    <p:sldId id="296" r:id="rId10"/>
  </p:sldIdLst>
  <p:sldSz cx="9144000" cy="6858000" type="screen4x3"/>
  <p:notesSz cx="6858000" cy="9144000"/>
  <p:defaultTextStyle>
    <a:lvl1pPr defTabSz="457200">
      <a:defRPr>
        <a:solidFill>
          <a:srgbClr val="002569"/>
        </a:solidFill>
      </a:defRPr>
    </a:lvl1pPr>
    <a:lvl2pPr indent="457200" defTabSz="457200">
      <a:defRPr>
        <a:solidFill>
          <a:srgbClr val="002569"/>
        </a:solidFill>
      </a:defRPr>
    </a:lvl2pPr>
    <a:lvl3pPr indent="914400" defTabSz="457200">
      <a:defRPr>
        <a:solidFill>
          <a:srgbClr val="002569"/>
        </a:solidFill>
      </a:defRPr>
    </a:lvl3pPr>
    <a:lvl4pPr indent="1371600" defTabSz="457200">
      <a:defRPr>
        <a:solidFill>
          <a:srgbClr val="002569"/>
        </a:solidFill>
      </a:defRPr>
    </a:lvl4pPr>
    <a:lvl5pPr indent="1828800" defTabSz="457200">
      <a:defRPr>
        <a:solidFill>
          <a:srgbClr val="002569"/>
        </a:solidFill>
      </a:defRPr>
    </a:lvl5pPr>
    <a:lvl6pPr indent="2286000" defTabSz="457200">
      <a:defRPr>
        <a:solidFill>
          <a:srgbClr val="002569"/>
        </a:solidFill>
      </a:defRPr>
    </a:lvl6pPr>
    <a:lvl7pPr indent="2743200" defTabSz="457200">
      <a:defRPr>
        <a:solidFill>
          <a:srgbClr val="002569"/>
        </a:solidFill>
      </a:defRPr>
    </a:lvl7pPr>
    <a:lvl8pPr indent="3200400" defTabSz="457200">
      <a:defRPr>
        <a:solidFill>
          <a:srgbClr val="002569"/>
        </a:solidFill>
      </a:defRPr>
    </a:lvl8pPr>
    <a:lvl9pPr indent="3657600" defTabSz="457200">
      <a:defRPr>
        <a:solidFill>
          <a:srgbClr val="002569"/>
        </a:solidFill>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DDCA"/>
          </a:solidFill>
        </a:fill>
      </a:tcStyle>
    </a:wholeTbl>
    <a:band2H>
      <a:tcTxStyle/>
      <a:tcStyle>
        <a:tcBdr/>
        <a:fill>
          <a:solidFill>
            <a:srgbClr val="FFEFE6"/>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firstRow>
  </a:tblStyle>
  <a:tblStyle styleId="{C7B018BB-80A7-4F77-B60F-C8B233D01FF8}"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wholeTbl>
    <a:band2H>
      <a:tcTxStyle/>
      <a:tcStyle>
        <a:tcBdr/>
        <a:fill>
          <a:solidFill>
            <a:srgbClr val="FFFFFF"/>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Row>
  </a:tblStyle>
  <a:tblStyle styleId="{EEE7283C-3CF3-47DC-8721-378D4A62B228}"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BCBCB"/>
          </a:solidFill>
        </a:fill>
      </a:tcStyle>
    </a:wholeTbl>
    <a:band2H>
      <a:tcTxStyle/>
      <a:tcStyle>
        <a:tcBdr/>
        <a:fill>
          <a:solidFill>
            <a:srgbClr val="EEE7E7"/>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firstRow>
  </a:tblStyle>
  <a:tblStyle styleId="{CF821DB8-F4EB-4A41-A1BA-3FCAFE7338EE}" styleName="">
    <a:tblBg/>
    <a:wholeTbl>
      <a:tcTxStyle b="on" i="on">
        <a:fontRef idx="major">
          <a:srgbClr val="002569"/>
        </a:fontRef>
        <a:srgbClr val="002569"/>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7EA"/>
          </a:solidFill>
        </a:fill>
      </a:tcStyle>
    </a:wholeTbl>
    <a:band2H>
      <a:tcTxStyle/>
      <a:tcStyle>
        <a:tcBdr/>
        <a:fill>
          <a:solidFill>
            <a:srgbClr val="FFFFFF"/>
          </a:solidFill>
        </a:fill>
      </a:tcStyle>
    </a:band2H>
    <a:firstCol>
      <a:tcTxStyle b="on" i="on">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9A00"/>
          </a:solidFill>
        </a:fill>
      </a:tcStyle>
    </a:firstCol>
    <a:lastRow>
      <a:tcTxStyle b="on" i="on">
        <a:fontRef idx="major">
          <a:srgbClr val="002569"/>
        </a:fontRef>
        <a:srgbClr val="002569"/>
      </a:tcTxStyle>
      <a:tcStyle>
        <a:tcBdr>
          <a:left>
            <a:ln w="12700" cap="flat">
              <a:noFill/>
              <a:miter lim="400000"/>
            </a:ln>
          </a:left>
          <a:right>
            <a:ln w="12700" cap="flat">
              <a:noFill/>
              <a:miter lim="400000"/>
            </a:ln>
          </a:right>
          <a:top>
            <a:ln w="50800" cap="flat">
              <a:solidFill>
                <a:srgbClr val="002569"/>
              </a:solidFill>
              <a:prstDash val="solid"/>
              <a:bevel/>
            </a:ln>
          </a:top>
          <a:bottom>
            <a:ln w="25400" cap="flat">
              <a:solidFill>
                <a:srgbClr val="002569"/>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Ref idx="major">
          <a:srgbClr val="FFFFFF"/>
        </a:fontRef>
        <a:srgbClr val="FFFFFF"/>
      </a:tcTxStyle>
      <a:tcStyle>
        <a:tcBdr>
          <a:left>
            <a:ln w="12700" cap="flat">
              <a:noFill/>
              <a:miter lim="400000"/>
            </a:ln>
          </a:left>
          <a:right>
            <a:ln w="12700" cap="flat">
              <a:noFill/>
              <a:miter lim="400000"/>
            </a:ln>
          </a:right>
          <a:top>
            <a:ln w="25400" cap="flat">
              <a:solidFill>
                <a:srgbClr val="002569"/>
              </a:solidFill>
              <a:prstDash val="solid"/>
              <a:bevel/>
            </a:ln>
          </a:top>
          <a:bottom>
            <a:ln w="25400" cap="flat">
              <a:solidFill>
                <a:srgbClr val="002569"/>
              </a:solidFill>
              <a:prstDash val="solid"/>
              <a:bevel/>
            </a:ln>
          </a:bottom>
          <a:insideH>
            <a:ln w="12700" cap="flat">
              <a:noFill/>
              <a:miter lim="400000"/>
            </a:ln>
          </a:insideH>
          <a:insideV>
            <a:ln w="12700" cap="flat">
              <a:noFill/>
              <a:miter lim="400000"/>
            </a:ln>
          </a:insideV>
        </a:tcBdr>
        <a:fill>
          <a:solidFill>
            <a:srgbClr val="FF9A00"/>
          </a:solidFill>
        </a:fill>
      </a:tcStyle>
    </a:firstRow>
  </a:tblStyle>
  <a:tblStyle styleId="{33BA23B1-9221-436E-865A-0063620EA4FD}"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BD3"/>
          </a:solidFill>
        </a:fill>
      </a:tcStyle>
    </a:wholeTbl>
    <a:band2H>
      <a:tcTxStyle/>
      <a:tcStyle>
        <a:tcBdr/>
        <a:fill>
          <a:solidFill>
            <a:srgbClr val="E6E7EA"/>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firstRow>
  </a:tblStyle>
  <a:tblStyle styleId="{2708684C-4D16-4618-839F-0558EEFCDFE6}" styleName="">
    <a:tblBg/>
    <a:wholeTbl>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solidFill>
            <a:srgbClr val="002569">
              <a:alpha val="20000"/>
            </a:srgbClr>
          </a:solidFill>
        </a:fill>
      </a:tcStyle>
    </a:wholeTbl>
    <a:band2H>
      <a:tcTxStyle/>
      <a:tcStyle>
        <a:tcBdr/>
        <a:fill>
          <a:solidFill>
            <a:srgbClr val="FFFFFF"/>
          </a:solidFill>
        </a:fill>
      </a:tcStyle>
    </a:band2H>
    <a:firstCol>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solidFill>
            <a:srgbClr val="002569">
              <a:alpha val="20000"/>
            </a:srgbClr>
          </a:solidFill>
        </a:fill>
      </a:tcStyle>
    </a:firstCol>
    <a:lastRow>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508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noFill/>
        </a:fill>
      </a:tcStyle>
    </a:lastRow>
    <a:firstRow>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254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335"/>
    <p:restoredTop sz="95745" autoAdjust="0"/>
  </p:normalViewPr>
  <p:slideViewPr>
    <p:cSldViewPr>
      <p:cViewPr>
        <p:scale>
          <a:sx n="95" d="100"/>
          <a:sy n="95" d="100"/>
        </p:scale>
        <p:origin x="-1848" y="-39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notesMaster" Target="notesMasters/notesMaster1.xml"/><Relationship Id="rId12" Type="http://schemas.openxmlformats.org/officeDocument/2006/relationships/printerSettings" Target="printerSettings/printerSettings1.bin"/><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40AB9E9-A387-5440-A336-8C7F2FB80A2F}" type="doc">
      <dgm:prSet loTypeId="urn:microsoft.com/office/officeart/2005/8/layout/matrix1" loCatId="" qsTypeId="urn:microsoft.com/office/officeart/2005/8/quickstyle/simple4" qsCatId="simple" csTypeId="urn:microsoft.com/office/officeart/2005/8/colors/accent1_2" csCatId="accent1" phldr="1"/>
      <dgm:spPr/>
      <dgm:t>
        <a:bodyPr/>
        <a:lstStyle/>
        <a:p>
          <a:endParaRPr lang="en-US"/>
        </a:p>
      </dgm:t>
    </dgm:pt>
    <dgm:pt modelId="{8E8EB7ED-8FD1-074E-A837-B109BAAE0DAD}">
      <dgm:prSet phldrT="[Text]"/>
      <dgm:spPr/>
      <dgm:t>
        <a:bodyPr/>
        <a:lstStyle/>
        <a:p>
          <a:r>
            <a:rPr lang="en-US" dirty="0" smtClean="0"/>
            <a:t>Layers</a:t>
          </a:r>
          <a:endParaRPr lang="en-US" dirty="0"/>
        </a:p>
      </dgm:t>
    </dgm:pt>
    <dgm:pt modelId="{C8B8E2B4-0132-BB47-B017-988F9FB7CBA2}" type="parTrans" cxnId="{900B527E-53DE-F14C-8E15-74650CB14104}">
      <dgm:prSet/>
      <dgm:spPr/>
      <dgm:t>
        <a:bodyPr/>
        <a:lstStyle/>
        <a:p>
          <a:endParaRPr lang="en-US"/>
        </a:p>
      </dgm:t>
    </dgm:pt>
    <dgm:pt modelId="{1B67982B-E122-0348-BCEB-8572E7E4E750}" type="sibTrans" cxnId="{900B527E-53DE-F14C-8E15-74650CB14104}">
      <dgm:prSet/>
      <dgm:spPr/>
      <dgm:t>
        <a:bodyPr/>
        <a:lstStyle/>
        <a:p>
          <a:endParaRPr lang="en-US"/>
        </a:p>
      </dgm:t>
    </dgm:pt>
    <dgm:pt modelId="{A5BCBA3B-A73A-C149-B016-09B229825AD6}">
      <dgm:prSet phldrT="[Text]"/>
      <dgm:spPr/>
      <dgm:t>
        <a:bodyPr/>
        <a:lstStyle/>
        <a:p>
          <a:r>
            <a:rPr lang="en-US" dirty="0" smtClean="0"/>
            <a:t>Data Generation Layer </a:t>
          </a:r>
        </a:p>
        <a:p>
          <a:r>
            <a:rPr lang="en-US" dirty="0" smtClean="0"/>
            <a:t>5 </a:t>
          </a:r>
          <a:endParaRPr lang="en-US" dirty="0"/>
        </a:p>
      </dgm:t>
    </dgm:pt>
    <dgm:pt modelId="{F3DB67CC-F410-BC40-BE67-AB06B8812D27}" type="parTrans" cxnId="{9F80F814-4FC1-D84E-8BF5-60B8779FFA5C}">
      <dgm:prSet/>
      <dgm:spPr/>
      <dgm:t>
        <a:bodyPr/>
        <a:lstStyle/>
        <a:p>
          <a:endParaRPr lang="en-US"/>
        </a:p>
      </dgm:t>
    </dgm:pt>
    <dgm:pt modelId="{5F43F7AF-B957-E141-882C-9AE57824859E}" type="sibTrans" cxnId="{9F80F814-4FC1-D84E-8BF5-60B8779FFA5C}">
      <dgm:prSet/>
      <dgm:spPr/>
      <dgm:t>
        <a:bodyPr/>
        <a:lstStyle/>
        <a:p>
          <a:endParaRPr lang="en-US"/>
        </a:p>
      </dgm:t>
    </dgm:pt>
    <dgm:pt modelId="{01FE324B-B662-0445-A4C7-9FDF9F72CCC7}">
      <dgm:prSet phldrT="[Text]"/>
      <dgm:spPr/>
      <dgm:t>
        <a:bodyPr/>
        <a:lstStyle/>
        <a:p>
          <a:r>
            <a:rPr lang="en-US" dirty="0" smtClean="0"/>
            <a:t>Resource Layer </a:t>
          </a:r>
        </a:p>
        <a:p>
          <a:r>
            <a:rPr lang="en-US" dirty="0" smtClean="0"/>
            <a:t>18</a:t>
          </a:r>
          <a:endParaRPr lang="en-US" dirty="0"/>
        </a:p>
      </dgm:t>
    </dgm:pt>
    <dgm:pt modelId="{E2EDDBDA-FC01-5149-B0FA-CC1E501E63E1}" type="parTrans" cxnId="{99B931F4-61BC-AF49-B59A-BB0F7E0781FC}">
      <dgm:prSet/>
      <dgm:spPr/>
      <dgm:t>
        <a:bodyPr/>
        <a:lstStyle/>
        <a:p>
          <a:endParaRPr lang="en-US"/>
        </a:p>
      </dgm:t>
    </dgm:pt>
    <dgm:pt modelId="{AD63FB3F-4221-8441-9904-7D070CC9A436}" type="sibTrans" cxnId="{99B931F4-61BC-AF49-B59A-BB0F7E0781FC}">
      <dgm:prSet/>
      <dgm:spPr/>
      <dgm:t>
        <a:bodyPr/>
        <a:lstStyle/>
        <a:p>
          <a:endParaRPr lang="en-US"/>
        </a:p>
      </dgm:t>
    </dgm:pt>
    <dgm:pt modelId="{AD55CCB4-2295-EC41-9F21-6A3529DC7ABB}">
      <dgm:prSet phldrT="[Text]"/>
      <dgm:spPr/>
      <dgm:t>
        <a:bodyPr/>
        <a:lstStyle/>
        <a:p>
          <a:r>
            <a:rPr lang="en-US" dirty="0" smtClean="0"/>
            <a:t>Platform Services Layer</a:t>
          </a:r>
        </a:p>
        <a:p>
          <a:r>
            <a:rPr lang="en-US" dirty="0" smtClean="0"/>
            <a:t>30</a:t>
          </a:r>
          <a:endParaRPr lang="en-US" dirty="0"/>
        </a:p>
      </dgm:t>
    </dgm:pt>
    <dgm:pt modelId="{9A49F349-56BB-EC40-9B75-7C0E854F81A8}" type="parTrans" cxnId="{5A1E8724-3EF2-5043-8CDF-9BF78AF937DE}">
      <dgm:prSet/>
      <dgm:spPr/>
      <dgm:t>
        <a:bodyPr/>
        <a:lstStyle/>
        <a:p>
          <a:endParaRPr lang="en-US"/>
        </a:p>
      </dgm:t>
    </dgm:pt>
    <dgm:pt modelId="{B2B53103-BB76-CD4C-BE97-BF86B5C9E2E6}" type="sibTrans" cxnId="{5A1E8724-3EF2-5043-8CDF-9BF78AF937DE}">
      <dgm:prSet/>
      <dgm:spPr/>
      <dgm:t>
        <a:bodyPr/>
        <a:lstStyle/>
        <a:p>
          <a:endParaRPr lang="en-US"/>
        </a:p>
      </dgm:t>
    </dgm:pt>
    <dgm:pt modelId="{21B5A095-0E77-4340-AA49-C7E683BA0102}">
      <dgm:prSet phldrT="[Text]"/>
      <dgm:spPr/>
      <dgm:t>
        <a:bodyPr/>
        <a:lstStyle/>
        <a:p>
          <a:r>
            <a:rPr lang="en-US" dirty="0" smtClean="0"/>
            <a:t>Exploitation Layer</a:t>
          </a:r>
        </a:p>
        <a:p>
          <a:r>
            <a:rPr lang="en-US" dirty="0" smtClean="0"/>
            <a:t>20</a:t>
          </a:r>
          <a:endParaRPr lang="en-US" dirty="0"/>
        </a:p>
      </dgm:t>
    </dgm:pt>
    <dgm:pt modelId="{A7F0E40F-0DD9-7845-88B1-CFB3FE909DD3}" type="parTrans" cxnId="{34B0FB2A-8458-D04F-946D-042183D1553A}">
      <dgm:prSet/>
      <dgm:spPr/>
      <dgm:t>
        <a:bodyPr/>
        <a:lstStyle/>
        <a:p>
          <a:endParaRPr lang="en-US"/>
        </a:p>
      </dgm:t>
    </dgm:pt>
    <dgm:pt modelId="{1993FAAA-8AAA-A943-AA7A-A21F811CD4A7}" type="sibTrans" cxnId="{34B0FB2A-8458-D04F-946D-042183D1553A}">
      <dgm:prSet/>
      <dgm:spPr/>
      <dgm:t>
        <a:bodyPr/>
        <a:lstStyle/>
        <a:p>
          <a:endParaRPr lang="en-US"/>
        </a:p>
      </dgm:t>
    </dgm:pt>
    <dgm:pt modelId="{CB988596-969B-AF4B-B733-F8667461C5B9}" type="pres">
      <dgm:prSet presAssocID="{040AB9E9-A387-5440-A336-8C7F2FB80A2F}" presName="diagram" presStyleCnt="0">
        <dgm:presLayoutVars>
          <dgm:chMax val="1"/>
          <dgm:dir/>
          <dgm:animLvl val="ctr"/>
          <dgm:resizeHandles val="exact"/>
        </dgm:presLayoutVars>
      </dgm:prSet>
      <dgm:spPr/>
      <dgm:t>
        <a:bodyPr/>
        <a:lstStyle/>
        <a:p>
          <a:endParaRPr lang="en-US"/>
        </a:p>
      </dgm:t>
    </dgm:pt>
    <dgm:pt modelId="{0B10EDF7-F553-414A-B078-E9CDD01BBB73}" type="pres">
      <dgm:prSet presAssocID="{040AB9E9-A387-5440-A336-8C7F2FB80A2F}" presName="matrix" presStyleCnt="0"/>
      <dgm:spPr/>
    </dgm:pt>
    <dgm:pt modelId="{D7CF9F5B-ED11-B64F-A4BE-9C1585A2C1AD}" type="pres">
      <dgm:prSet presAssocID="{040AB9E9-A387-5440-A336-8C7F2FB80A2F}" presName="tile1" presStyleLbl="node1" presStyleIdx="0" presStyleCnt="4"/>
      <dgm:spPr/>
      <dgm:t>
        <a:bodyPr/>
        <a:lstStyle/>
        <a:p>
          <a:endParaRPr lang="en-US"/>
        </a:p>
      </dgm:t>
    </dgm:pt>
    <dgm:pt modelId="{21CAE4E3-2632-CA4A-8130-810C0664DCD9}" type="pres">
      <dgm:prSet presAssocID="{040AB9E9-A387-5440-A336-8C7F2FB80A2F}" presName="tile1text" presStyleLbl="node1" presStyleIdx="0" presStyleCnt="4">
        <dgm:presLayoutVars>
          <dgm:chMax val="0"/>
          <dgm:chPref val="0"/>
          <dgm:bulletEnabled val="1"/>
        </dgm:presLayoutVars>
      </dgm:prSet>
      <dgm:spPr/>
      <dgm:t>
        <a:bodyPr/>
        <a:lstStyle/>
        <a:p>
          <a:endParaRPr lang="en-US"/>
        </a:p>
      </dgm:t>
    </dgm:pt>
    <dgm:pt modelId="{B6A7CB23-BF9A-A746-A803-CB7E4BB24AB3}" type="pres">
      <dgm:prSet presAssocID="{040AB9E9-A387-5440-A336-8C7F2FB80A2F}" presName="tile2" presStyleLbl="node1" presStyleIdx="1" presStyleCnt="4"/>
      <dgm:spPr/>
      <dgm:t>
        <a:bodyPr/>
        <a:lstStyle/>
        <a:p>
          <a:endParaRPr lang="en-US"/>
        </a:p>
      </dgm:t>
    </dgm:pt>
    <dgm:pt modelId="{4C011C76-38D7-6142-AEFE-B66C53A8E4DD}" type="pres">
      <dgm:prSet presAssocID="{040AB9E9-A387-5440-A336-8C7F2FB80A2F}" presName="tile2text" presStyleLbl="node1" presStyleIdx="1" presStyleCnt="4">
        <dgm:presLayoutVars>
          <dgm:chMax val="0"/>
          <dgm:chPref val="0"/>
          <dgm:bulletEnabled val="1"/>
        </dgm:presLayoutVars>
      </dgm:prSet>
      <dgm:spPr/>
      <dgm:t>
        <a:bodyPr/>
        <a:lstStyle/>
        <a:p>
          <a:endParaRPr lang="en-US"/>
        </a:p>
      </dgm:t>
    </dgm:pt>
    <dgm:pt modelId="{8CB5976E-F38E-7343-A3E0-976B0FBDFDFC}" type="pres">
      <dgm:prSet presAssocID="{040AB9E9-A387-5440-A336-8C7F2FB80A2F}" presName="tile3" presStyleLbl="node1" presStyleIdx="2" presStyleCnt="4"/>
      <dgm:spPr/>
      <dgm:t>
        <a:bodyPr/>
        <a:lstStyle/>
        <a:p>
          <a:endParaRPr lang="en-US"/>
        </a:p>
      </dgm:t>
    </dgm:pt>
    <dgm:pt modelId="{7C60DA72-B43A-2B4D-84C5-E81CEDAF5AC7}" type="pres">
      <dgm:prSet presAssocID="{040AB9E9-A387-5440-A336-8C7F2FB80A2F}" presName="tile3text" presStyleLbl="node1" presStyleIdx="2" presStyleCnt="4">
        <dgm:presLayoutVars>
          <dgm:chMax val="0"/>
          <dgm:chPref val="0"/>
          <dgm:bulletEnabled val="1"/>
        </dgm:presLayoutVars>
      </dgm:prSet>
      <dgm:spPr/>
      <dgm:t>
        <a:bodyPr/>
        <a:lstStyle/>
        <a:p>
          <a:endParaRPr lang="en-US"/>
        </a:p>
      </dgm:t>
    </dgm:pt>
    <dgm:pt modelId="{8257EDB0-F673-0F49-9518-DFCE3DF5CD84}" type="pres">
      <dgm:prSet presAssocID="{040AB9E9-A387-5440-A336-8C7F2FB80A2F}" presName="tile4" presStyleLbl="node1" presStyleIdx="3" presStyleCnt="4"/>
      <dgm:spPr/>
      <dgm:t>
        <a:bodyPr/>
        <a:lstStyle/>
        <a:p>
          <a:endParaRPr lang="en-US"/>
        </a:p>
      </dgm:t>
    </dgm:pt>
    <dgm:pt modelId="{E9F3CA45-57A3-1F42-BAD0-388FC3B8A8D2}" type="pres">
      <dgm:prSet presAssocID="{040AB9E9-A387-5440-A336-8C7F2FB80A2F}" presName="tile4text" presStyleLbl="node1" presStyleIdx="3" presStyleCnt="4">
        <dgm:presLayoutVars>
          <dgm:chMax val="0"/>
          <dgm:chPref val="0"/>
          <dgm:bulletEnabled val="1"/>
        </dgm:presLayoutVars>
      </dgm:prSet>
      <dgm:spPr/>
      <dgm:t>
        <a:bodyPr/>
        <a:lstStyle/>
        <a:p>
          <a:endParaRPr lang="en-US"/>
        </a:p>
      </dgm:t>
    </dgm:pt>
    <dgm:pt modelId="{7E25736F-C226-B848-ADB8-686908183A6F}" type="pres">
      <dgm:prSet presAssocID="{040AB9E9-A387-5440-A336-8C7F2FB80A2F}" presName="centerTile" presStyleLbl="fgShp" presStyleIdx="0" presStyleCnt="1">
        <dgm:presLayoutVars>
          <dgm:chMax val="0"/>
          <dgm:chPref val="0"/>
        </dgm:presLayoutVars>
      </dgm:prSet>
      <dgm:spPr/>
      <dgm:t>
        <a:bodyPr/>
        <a:lstStyle/>
        <a:p>
          <a:endParaRPr lang="en-US"/>
        </a:p>
      </dgm:t>
    </dgm:pt>
  </dgm:ptLst>
  <dgm:cxnLst>
    <dgm:cxn modelId="{34B0FB2A-8458-D04F-946D-042183D1553A}" srcId="{8E8EB7ED-8FD1-074E-A837-B109BAAE0DAD}" destId="{21B5A095-0E77-4340-AA49-C7E683BA0102}" srcOrd="3" destOrd="0" parTransId="{A7F0E40F-0DD9-7845-88B1-CFB3FE909DD3}" sibTransId="{1993FAAA-8AAA-A943-AA7A-A21F811CD4A7}"/>
    <dgm:cxn modelId="{453BE0CE-C6A1-9048-A179-E401AEE07E0B}" type="presOf" srcId="{21B5A095-0E77-4340-AA49-C7E683BA0102}" destId="{8257EDB0-F673-0F49-9518-DFCE3DF5CD84}" srcOrd="0" destOrd="0" presId="urn:microsoft.com/office/officeart/2005/8/layout/matrix1"/>
    <dgm:cxn modelId="{99B931F4-61BC-AF49-B59A-BB0F7E0781FC}" srcId="{8E8EB7ED-8FD1-074E-A837-B109BAAE0DAD}" destId="{01FE324B-B662-0445-A4C7-9FDF9F72CCC7}" srcOrd="1" destOrd="0" parTransId="{E2EDDBDA-FC01-5149-B0FA-CC1E501E63E1}" sibTransId="{AD63FB3F-4221-8441-9904-7D070CC9A436}"/>
    <dgm:cxn modelId="{F37187B1-2EA6-1045-AA58-2097209FDC7A}" type="presOf" srcId="{A5BCBA3B-A73A-C149-B016-09B229825AD6}" destId="{21CAE4E3-2632-CA4A-8130-810C0664DCD9}" srcOrd="1" destOrd="0" presId="urn:microsoft.com/office/officeart/2005/8/layout/matrix1"/>
    <dgm:cxn modelId="{9F80F814-4FC1-D84E-8BF5-60B8779FFA5C}" srcId="{8E8EB7ED-8FD1-074E-A837-B109BAAE0DAD}" destId="{A5BCBA3B-A73A-C149-B016-09B229825AD6}" srcOrd="0" destOrd="0" parTransId="{F3DB67CC-F410-BC40-BE67-AB06B8812D27}" sibTransId="{5F43F7AF-B957-E141-882C-9AE57824859E}"/>
    <dgm:cxn modelId="{900B527E-53DE-F14C-8E15-74650CB14104}" srcId="{040AB9E9-A387-5440-A336-8C7F2FB80A2F}" destId="{8E8EB7ED-8FD1-074E-A837-B109BAAE0DAD}" srcOrd="0" destOrd="0" parTransId="{C8B8E2B4-0132-BB47-B017-988F9FB7CBA2}" sibTransId="{1B67982B-E122-0348-BCEB-8572E7E4E750}"/>
    <dgm:cxn modelId="{1CA87C1E-E3A6-9D44-9393-F1FCA665F5F3}" type="presOf" srcId="{AD55CCB4-2295-EC41-9F21-6A3529DC7ABB}" destId="{8CB5976E-F38E-7343-A3E0-976B0FBDFDFC}" srcOrd="0" destOrd="0" presId="urn:microsoft.com/office/officeart/2005/8/layout/matrix1"/>
    <dgm:cxn modelId="{B9284D47-2740-EB44-9468-B46FF84C9FE9}" type="presOf" srcId="{01FE324B-B662-0445-A4C7-9FDF9F72CCC7}" destId="{B6A7CB23-BF9A-A746-A803-CB7E4BB24AB3}" srcOrd="0" destOrd="0" presId="urn:microsoft.com/office/officeart/2005/8/layout/matrix1"/>
    <dgm:cxn modelId="{5A1E8724-3EF2-5043-8CDF-9BF78AF937DE}" srcId="{8E8EB7ED-8FD1-074E-A837-B109BAAE0DAD}" destId="{AD55CCB4-2295-EC41-9F21-6A3529DC7ABB}" srcOrd="2" destOrd="0" parTransId="{9A49F349-56BB-EC40-9B75-7C0E854F81A8}" sibTransId="{B2B53103-BB76-CD4C-BE97-BF86B5C9E2E6}"/>
    <dgm:cxn modelId="{347BB02F-D231-7848-866B-0660458E86CD}" type="presOf" srcId="{8E8EB7ED-8FD1-074E-A837-B109BAAE0DAD}" destId="{7E25736F-C226-B848-ADB8-686908183A6F}" srcOrd="0" destOrd="0" presId="urn:microsoft.com/office/officeart/2005/8/layout/matrix1"/>
    <dgm:cxn modelId="{4DF4A7E2-0497-4E42-B410-5F3FE8C2868D}" type="presOf" srcId="{040AB9E9-A387-5440-A336-8C7F2FB80A2F}" destId="{CB988596-969B-AF4B-B733-F8667461C5B9}" srcOrd="0" destOrd="0" presId="urn:microsoft.com/office/officeart/2005/8/layout/matrix1"/>
    <dgm:cxn modelId="{793C18FE-8B45-AC40-9EAE-89A330A82B13}" type="presOf" srcId="{A5BCBA3B-A73A-C149-B016-09B229825AD6}" destId="{D7CF9F5B-ED11-B64F-A4BE-9C1585A2C1AD}" srcOrd="0" destOrd="0" presId="urn:microsoft.com/office/officeart/2005/8/layout/matrix1"/>
    <dgm:cxn modelId="{31F31133-3462-A047-8F13-032E4D363AA8}" type="presOf" srcId="{AD55CCB4-2295-EC41-9F21-6A3529DC7ABB}" destId="{7C60DA72-B43A-2B4D-84C5-E81CEDAF5AC7}" srcOrd="1" destOrd="0" presId="urn:microsoft.com/office/officeart/2005/8/layout/matrix1"/>
    <dgm:cxn modelId="{D8FEB57E-B15B-D747-A001-49CEFE8D7230}" type="presOf" srcId="{21B5A095-0E77-4340-AA49-C7E683BA0102}" destId="{E9F3CA45-57A3-1F42-BAD0-388FC3B8A8D2}" srcOrd="1" destOrd="0" presId="urn:microsoft.com/office/officeart/2005/8/layout/matrix1"/>
    <dgm:cxn modelId="{23930AE3-5D60-B24C-8B32-F2947277AB07}" type="presOf" srcId="{01FE324B-B662-0445-A4C7-9FDF9F72CCC7}" destId="{4C011C76-38D7-6142-AEFE-B66C53A8E4DD}" srcOrd="1" destOrd="0" presId="urn:microsoft.com/office/officeart/2005/8/layout/matrix1"/>
    <dgm:cxn modelId="{F9CC5879-FA7D-D047-B975-C4100BE61813}" type="presParOf" srcId="{CB988596-969B-AF4B-B733-F8667461C5B9}" destId="{0B10EDF7-F553-414A-B078-E9CDD01BBB73}" srcOrd="0" destOrd="0" presId="urn:microsoft.com/office/officeart/2005/8/layout/matrix1"/>
    <dgm:cxn modelId="{ECFBF68B-E156-4347-AB89-25F7B06723B0}" type="presParOf" srcId="{0B10EDF7-F553-414A-B078-E9CDD01BBB73}" destId="{D7CF9F5B-ED11-B64F-A4BE-9C1585A2C1AD}" srcOrd="0" destOrd="0" presId="urn:microsoft.com/office/officeart/2005/8/layout/matrix1"/>
    <dgm:cxn modelId="{F0E4BE3D-00FB-D546-BF64-39D6FB2876D8}" type="presParOf" srcId="{0B10EDF7-F553-414A-B078-E9CDD01BBB73}" destId="{21CAE4E3-2632-CA4A-8130-810C0664DCD9}" srcOrd="1" destOrd="0" presId="urn:microsoft.com/office/officeart/2005/8/layout/matrix1"/>
    <dgm:cxn modelId="{19BD074A-D026-DE41-AE82-BFD90D2B8323}" type="presParOf" srcId="{0B10EDF7-F553-414A-B078-E9CDD01BBB73}" destId="{B6A7CB23-BF9A-A746-A803-CB7E4BB24AB3}" srcOrd="2" destOrd="0" presId="urn:microsoft.com/office/officeart/2005/8/layout/matrix1"/>
    <dgm:cxn modelId="{565BB22C-F63B-E04E-A1F1-12C17847C671}" type="presParOf" srcId="{0B10EDF7-F553-414A-B078-E9CDD01BBB73}" destId="{4C011C76-38D7-6142-AEFE-B66C53A8E4DD}" srcOrd="3" destOrd="0" presId="urn:microsoft.com/office/officeart/2005/8/layout/matrix1"/>
    <dgm:cxn modelId="{3F1A87BD-CD5D-3845-9378-192ADC37364B}" type="presParOf" srcId="{0B10EDF7-F553-414A-B078-E9CDD01BBB73}" destId="{8CB5976E-F38E-7343-A3E0-976B0FBDFDFC}" srcOrd="4" destOrd="0" presId="urn:microsoft.com/office/officeart/2005/8/layout/matrix1"/>
    <dgm:cxn modelId="{831F6E9D-44A2-CF4B-944F-A9CC05199A0A}" type="presParOf" srcId="{0B10EDF7-F553-414A-B078-E9CDD01BBB73}" destId="{7C60DA72-B43A-2B4D-84C5-E81CEDAF5AC7}" srcOrd="5" destOrd="0" presId="urn:microsoft.com/office/officeart/2005/8/layout/matrix1"/>
    <dgm:cxn modelId="{5681E760-66B3-0446-B252-49494ADC0F2D}" type="presParOf" srcId="{0B10EDF7-F553-414A-B078-E9CDD01BBB73}" destId="{8257EDB0-F673-0F49-9518-DFCE3DF5CD84}" srcOrd="6" destOrd="0" presId="urn:microsoft.com/office/officeart/2005/8/layout/matrix1"/>
    <dgm:cxn modelId="{6E7ADA4F-23C2-2241-BA78-96A5621BEFBA}" type="presParOf" srcId="{0B10EDF7-F553-414A-B078-E9CDD01BBB73}" destId="{E9F3CA45-57A3-1F42-BAD0-388FC3B8A8D2}" srcOrd="7" destOrd="0" presId="urn:microsoft.com/office/officeart/2005/8/layout/matrix1"/>
    <dgm:cxn modelId="{D5C55276-E16C-4E4C-8104-E53F7C6B2D5C}" type="presParOf" srcId="{CB988596-969B-AF4B-B733-F8667461C5B9}" destId="{7E25736F-C226-B848-ADB8-686908183A6F}"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40AB9E9-A387-5440-A336-8C7F2FB80A2F}" type="doc">
      <dgm:prSet loTypeId="urn:microsoft.com/office/officeart/2005/8/layout/matrix1" loCatId="" qsTypeId="urn:microsoft.com/office/officeart/2005/8/quickstyle/simple4" qsCatId="simple" csTypeId="urn:microsoft.com/office/officeart/2005/8/colors/accent1_2" csCatId="accent1" phldr="1"/>
      <dgm:spPr/>
      <dgm:t>
        <a:bodyPr/>
        <a:lstStyle/>
        <a:p>
          <a:endParaRPr lang="en-US"/>
        </a:p>
      </dgm:t>
    </dgm:pt>
    <dgm:pt modelId="{8E8EB7ED-8FD1-074E-A837-B109BAAE0DAD}">
      <dgm:prSet phldrT="[Text]"/>
      <dgm:spPr/>
      <dgm:t>
        <a:bodyPr/>
        <a:lstStyle/>
        <a:p>
          <a:r>
            <a:rPr lang="en-US" dirty="0" smtClean="0"/>
            <a:t>Functions</a:t>
          </a:r>
          <a:endParaRPr lang="en-US" dirty="0"/>
        </a:p>
      </dgm:t>
    </dgm:pt>
    <dgm:pt modelId="{C8B8E2B4-0132-BB47-B017-988F9FB7CBA2}" type="parTrans" cxnId="{900B527E-53DE-F14C-8E15-74650CB14104}">
      <dgm:prSet/>
      <dgm:spPr/>
      <dgm:t>
        <a:bodyPr/>
        <a:lstStyle/>
        <a:p>
          <a:endParaRPr lang="en-US"/>
        </a:p>
      </dgm:t>
    </dgm:pt>
    <dgm:pt modelId="{1B67982B-E122-0348-BCEB-8572E7E4E750}" type="sibTrans" cxnId="{900B527E-53DE-F14C-8E15-74650CB14104}">
      <dgm:prSet/>
      <dgm:spPr/>
      <dgm:t>
        <a:bodyPr/>
        <a:lstStyle/>
        <a:p>
          <a:endParaRPr lang="en-US"/>
        </a:p>
      </dgm:t>
    </dgm:pt>
    <dgm:pt modelId="{A5BCBA3B-A73A-C149-B016-09B229825AD6}">
      <dgm:prSet phldrT="[Text]" custT="1"/>
      <dgm:spPr/>
      <dgm:t>
        <a:bodyPr/>
        <a:lstStyle/>
        <a:p>
          <a:r>
            <a:rPr lang="en-US" sz="1800" dirty="0" smtClean="0"/>
            <a:t>Discovery</a:t>
          </a:r>
        </a:p>
        <a:p>
          <a:r>
            <a:rPr lang="en-US" sz="1800" dirty="0" smtClean="0"/>
            <a:t>34 </a:t>
          </a:r>
          <a:endParaRPr lang="en-US" sz="1800" dirty="0"/>
        </a:p>
      </dgm:t>
    </dgm:pt>
    <dgm:pt modelId="{F3DB67CC-F410-BC40-BE67-AB06B8812D27}" type="parTrans" cxnId="{9F80F814-4FC1-D84E-8BF5-60B8779FFA5C}">
      <dgm:prSet/>
      <dgm:spPr/>
      <dgm:t>
        <a:bodyPr/>
        <a:lstStyle/>
        <a:p>
          <a:endParaRPr lang="en-US"/>
        </a:p>
      </dgm:t>
    </dgm:pt>
    <dgm:pt modelId="{5F43F7AF-B957-E141-882C-9AE57824859E}" type="sibTrans" cxnId="{9F80F814-4FC1-D84E-8BF5-60B8779FFA5C}">
      <dgm:prSet/>
      <dgm:spPr/>
      <dgm:t>
        <a:bodyPr/>
        <a:lstStyle/>
        <a:p>
          <a:endParaRPr lang="en-US"/>
        </a:p>
      </dgm:t>
    </dgm:pt>
    <dgm:pt modelId="{01FE324B-B662-0445-A4C7-9FDF9F72CCC7}">
      <dgm:prSet phldrT="[Text]" custT="1"/>
      <dgm:spPr/>
      <dgm:t>
        <a:bodyPr/>
        <a:lstStyle/>
        <a:p>
          <a:r>
            <a:rPr lang="en-US" sz="1800" dirty="0" smtClean="0"/>
            <a:t>Processing</a:t>
          </a:r>
        </a:p>
        <a:p>
          <a:r>
            <a:rPr lang="en-US" sz="1800" dirty="0" smtClean="0"/>
            <a:t>28</a:t>
          </a:r>
          <a:endParaRPr lang="en-US" sz="1800" dirty="0"/>
        </a:p>
      </dgm:t>
    </dgm:pt>
    <dgm:pt modelId="{E2EDDBDA-FC01-5149-B0FA-CC1E501E63E1}" type="parTrans" cxnId="{99B931F4-61BC-AF49-B59A-BB0F7E0781FC}">
      <dgm:prSet/>
      <dgm:spPr/>
      <dgm:t>
        <a:bodyPr/>
        <a:lstStyle/>
        <a:p>
          <a:endParaRPr lang="en-US"/>
        </a:p>
      </dgm:t>
    </dgm:pt>
    <dgm:pt modelId="{AD63FB3F-4221-8441-9904-7D070CC9A436}" type="sibTrans" cxnId="{99B931F4-61BC-AF49-B59A-BB0F7E0781FC}">
      <dgm:prSet/>
      <dgm:spPr/>
      <dgm:t>
        <a:bodyPr/>
        <a:lstStyle/>
        <a:p>
          <a:endParaRPr lang="en-US"/>
        </a:p>
      </dgm:t>
    </dgm:pt>
    <dgm:pt modelId="{AD55CCB4-2295-EC41-9F21-6A3529DC7ABB}">
      <dgm:prSet phldrT="[Text]" custT="1"/>
      <dgm:spPr/>
      <dgm:t>
        <a:bodyPr/>
        <a:lstStyle/>
        <a:p>
          <a:r>
            <a:rPr lang="en-US" sz="1800" dirty="0" smtClean="0"/>
            <a:t>View</a:t>
          </a:r>
        </a:p>
        <a:p>
          <a:r>
            <a:rPr lang="en-US" sz="1800" dirty="0" smtClean="0"/>
            <a:t>33</a:t>
          </a:r>
          <a:endParaRPr lang="en-US" sz="1800" dirty="0"/>
        </a:p>
      </dgm:t>
    </dgm:pt>
    <dgm:pt modelId="{9A49F349-56BB-EC40-9B75-7C0E854F81A8}" type="parTrans" cxnId="{5A1E8724-3EF2-5043-8CDF-9BF78AF937DE}">
      <dgm:prSet/>
      <dgm:spPr/>
      <dgm:t>
        <a:bodyPr/>
        <a:lstStyle/>
        <a:p>
          <a:endParaRPr lang="en-US"/>
        </a:p>
      </dgm:t>
    </dgm:pt>
    <dgm:pt modelId="{B2B53103-BB76-CD4C-BE97-BF86B5C9E2E6}" type="sibTrans" cxnId="{5A1E8724-3EF2-5043-8CDF-9BF78AF937DE}">
      <dgm:prSet/>
      <dgm:spPr/>
      <dgm:t>
        <a:bodyPr/>
        <a:lstStyle/>
        <a:p>
          <a:endParaRPr lang="en-US"/>
        </a:p>
      </dgm:t>
    </dgm:pt>
    <dgm:pt modelId="{21B5A095-0E77-4340-AA49-C7E683BA0102}">
      <dgm:prSet phldrT="[Text]" custT="1"/>
      <dgm:spPr/>
      <dgm:t>
        <a:bodyPr/>
        <a:lstStyle/>
        <a:p>
          <a:r>
            <a:rPr lang="en-US" sz="1800" dirty="0" smtClean="0"/>
            <a:t>Download</a:t>
          </a:r>
        </a:p>
        <a:p>
          <a:r>
            <a:rPr lang="en-US" sz="1800" dirty="0" smtClean="0"/>
            <a:t>27</a:t>
          </a:r>
          <a:endParaRPr lang="en-US" sz="1800" dirty="0"/>
        </a:p>
      </dgm:t>
    </dgm:pt>
    <dgm:pt modelId="{A7F0E40F-0DD9-7845-88B1-CFB3FE909DD3}" type="parTrans" cxnId="{34B0FB2A-8458-D04F-946D-042183D1553A}">
      <dgm:prSet/>
      <dgm:spPr/>
      <dgm:t>
        <a:bodyPr/>
        <a:lstStyle/>
        <a:p>
          <a:endParaRPr lang="en-US"/>
        </a:p>
      </dgm:t>
    </dgm:pt>
    <dgm:pt modelId="{1993FAAA-8AAA-A943-AA7A-A21F811CD4A7}" type="sibTrans" cxnId="{34B0FB2A-8458-D04F-946D-042183D1553A}">
      <dgm:prSet/>
      <dgm:spPr/>
      <dgm:t>
        <a:bodyPr/>
        <a:lstStyle/>
        <a:p>
          <a:endParaRPr lang="en-US"/>
        </a:p>
      </dgm:t>
    </dgm:pt>
    <dgm:pt modelId="{CB988596-969B-AF4B-B733-F8667461C5B9}" type="pres">
      <dgm:prSet presAssocID="{040AB9E9-A387-5440-A336-8C7F2FB80A2F}" presName="diagram" presStyleCnt="0">
        <dgm:presLayoutVars>
          <dgm:chMax val="1"/>
          <dgm:dir/>
          <dgm:animLvl val="ctr"/>
          <dgm:resizeHandles val="exact"/>
        </dgm:presLayoutVars>
      </dgm:prSet>
      <dgm:spPr/>
      <dgm:t>
        <a:bodyPr/>
        <a:lstStyle/>
        <a:p>
          <a:endParaRPr lang="en-US"/>
        </a:p>
      </dgm:t>
    </dgm:pt>
    <dgm:pt modelId="{0B10EDF7-F553-414A-B078-E9CDD01BBB73}" type="pres">
      <dgm:prSet presAssocID="{040AB9E9-A387-5440-A336-8C7F2FB80A2F}" presName="matrix" presStyleCnt="0"/>
      <dgm:spPr/>
    </dgm:pt>
    <dgm:pt modelId="{D7CF9F5B-ED11-B64F-A4BE-9C1585A2C1AD}" type="pres">
      <dgm:prSet presAssocID="{040AB9E9-A387-5440-A336-8C7F2FB80A2F}" presName="tile1" presStyleLbl="node1" presStyleIdx="0" presStyleCnt="4"/>
      <dgm:spPr/>
      <dgm:t>
        <a:bodyPr/>
        <a:lstStyle/>
        <a:p>
          <a:endParaRPr lang="en-US"/>
        </a:p>
      </dgm:t>
    </dgm:pt>
    <dgm:pt modelId="{21CAE4E3-2632-CA4A-8130-810C0664DCD9}" type="pres">
      <dgm:prSet presAssocID="{040AB9E9-A387-5440-A336-8C7F2FB80A2F}" presName="tile1text" presStyleLbl="node1" presStyleIdx="0" presStyleCnt="4">
        <dgm:presLayoutVars>
          <dgm:chMax val="0"/>
          <dgm:chPref val="0"/>
          <dgm:bulletEnabled val="1"/>
        </dgm:presLayoutVars>
      </dgm:prSet>
      <dgm:spPr/>
      <dgm:t>
        <a:bodyPr/>
        <a:lstStyle/>
        <a:p>
          <a:endParaRPr lang="en-US"/>
        </a:p>
      </dgm:t>
    </dgm:pt>
    <dgm:pt modelId="{B6A7CB23-BF9A-A746-A803-CB7E4BB24AB3}" type="pres">
      <dgm:prSet presAssocID="{040AB9E9-A387-5440-A336-8C7F2FB80A2F}" presName="tile2" presStyleLbl="node1" presStyleIdx="1" presStyleCnt="4"/>
      <dgm:spPr/>
      <dgm:t>
        <a:bodyPr/>
        <a:lstStyle/>
        <a:p>
          <a:endParaRPr lang="en-US"/>
        </a:p>
      </dgm:t>
    </dgm:pt>
    <dgm:pt modelId="{4C011C76-38D7-6142-AEFE-B66C53A8E4DD}" type="pres">
      <dgm:prSet presAssocID="{040AB9E9-A387-5440-A336-8C7F2FB80A2F}" presName="tile2text" presStyleLbl="node1" presStyleIdx="1" presStyleCnt="4">
        <dgm:presLayoutVars>
          <dgm:chMax val="0"/>
          <dgm:chPref val="0"/>
          <dgm:bulletEnabled val="1"/>
        </dgm:presLayoutVars>
      </dgm:prSet>
      <dgm:spPr/>
      <dgm:t>
        <a:bodyPr/>
        <a:lstStyle/>
        <a:p>
          <a:endParaRPr lang="en-US"/>
        </a:p>
      </dgm:t>
    </dgm:pt>
    <dgm:pt modelId="{8CB5976E-F38E-7343-A3E0-976B0FBDFDFC}" type="pres">
      <dgm:prSet presAssocID="{040AB9E9-A387-5440-A336-8C7F2FB80A2F}" presName="tile3" presStyleLbl="node1" presStyleIdx="2" presStyleCnt="4"/>
      <dgm:spPr/>
      <dgm:t>
        <a:bodyPr/>
        <a:lstStyle/>
        <a:p>
          <a:endParaRPr lang="en-US"/>
        </a:p>
      </dgm:t>
    </dgm:pt>
    <dgm:pt modelId="{7C60DA72-B43A-2B4D-84C5-E81CEDAF5AC7}" type="pres">
      <dgm:prSet presAssocID="{040AB9E9-A387-5440-A336-8C7F2FB80A2F}" presName="tile3text" presStyleLbl="node1" presStyleIdx="2" presStyleCnt="4">
        <dgm:presLayoutVars>
          <dgm:chMax val="0"/>
          <dgm:chPref val="0"/>
          <dgm:bulletEnabled val="1"/>
        </dgm:presLayoutVars>
      </dgm:prSet>
      <dgm:spPr/>
      <dgm:t>
        <a:bodyPr/>
        <a:lstStyle/>
        <a:p>
          <a:endParaRPr lang="en-US"/>
        </a:p>
      </dgm:t>
    </dgm:pt>
    <dgm:pt modelId="{8257EDB0-F673-0F49-9518-DFCE3DF5CD84}" type="pres">
      <dgm:prSet presAssocID="{040AB9E9-A387-5440-A336-8C7F2FB80A2F}" presName="tile4" presStyleLbl="node1" presStyleIdx="3" presStyleCnt="4"/>
      <dgm:spPr/>
      <dgm:t>
        <a:bodyPr/>
        <a:lstStyle/>
        <a:p>
          <a:endParaRPr lang="en-US"/>
        </a:p>
      </dgm:t>
    </dgm:pt>
    <dgm:pt modelId="{E9F3CA45-57A3-1F42-BAD0-388FC3B8A8D2}" type="pres">
      <dgm:prSet presAssocID="{040AB9E9-A387-5440-A336-8C7F2FB80A2F}" presName="tile4text" presStyleLbl="node1" presStyleIdx="3" presStyleCnt="4">
        <dgm:presLayoutVars>
          <dgm:chMax val="0"/>
          <dgm:chPref val="0"/>
          <dgm:bulletEnabled val="1"/>
        </dgm:presLayoutVars>
      </dgm:prSet>
      <dgm:spPr/>
      <dgm:t>
        <a:bodyPr/>
        <a:lstStyle/>
        <a:p>
          <a:endParaRPr lang="en-US"/>
        </a:p>
      </dgm:t>
    </dgm:pt>
    <dgm:pt modelId="{7E25736F-C226-B848-ADB8-686908183A6F}" type="pres">
      <dgm:prSet presAssocID="{040AB9E9-A387-5440-A336-8C7F2FB80A2F}" presName="centerTile" presStyleLbl="fgShp" presStyleIdx="0" presStyleCnt="1">
        <dgm:presLayoutVars>
          <dgm:chMax val="0"/>
          <dgm:chPref val="0"/>
        </dgm:presLayoutVars>
      </dgm:prSet>
      <dgm:spPr/>
      <dgm:t>
        <a:bodyPr/>
        <a:lstStyle/>
        <a:p>
          <a:endParaRPr lang="en-US"/>
        </a:p>
      </dgm:t>
    </dgm:pt>
  </dgm:ptLst>
  <dgm:cxnLst>
    <dgm:cxn modelId="{34B0FB2A-8458-D04F-946D-042183D1553A}" srcId="{8E8EB7ED-8FD1-074E-A837-B109BAAE0DAD}" destId="{21B5A095-0E77-4340-AA49-C7E683BA0102}" srcOrd="3" destOrd="0" parTransId="{A7F0E40F-0DD9-7845-88B1-CFB3FE909DD3}" sibTransId="{1993FAAA-8AAA-A943-AA7A-A21F811CD4A7}"/>
    <dgm:cxn modelId="{C695D906-9B67-DD4C-A967-01E2296E8C29}" type="presOf" srcId="{01FE324B-B662-0445-A4C7-9FDF9F72CCC7}" destId="{B6A7CB23-BF9A-A746-A803-CB7E4BB24AB3}" srcOrd="0" destOrd="0" presId="urn:microsoft.com/office/officeart/2005/8/layout/matrix1"/>
    <dgm:cxn modelId="{DEF4DD57-A660-7643-BB3A-606EED8CC4B2}" type="presOf" srcId="{21B5A095-0E77-4340-AA49-C7E683BA0102}" destId="{8257EDB0-F673-0F49-9518-DFCE3DF5CD84}" srcOrd="0" destOrd="0" presId="urn:microsoft.com/office/officeart/2005/8/layout/matrix1"/>
    <dgm:cxn modelId="{99B931F4-61BC-AF49-B59A-BB0F7E0781FC}" srcId="{8E8EB7ED-8FD1-074E-A837-B109BAAE0DAD}" destId="{01FE324B-B662-0445-A4C7-9FDF9F72CCC7}" srcOrd="1" destOrd="0" parTransId="{E2EDDBDA-FC01-5149-B0FA-CC1E501E63E1}" sibTransId="{AD63FB3F-4221-8441-9904-7D070CC9A436}"/>
    <dgm:cxn modelId="{9F80F814-4FC1-D84E-8BF5-60B8779FFA5C}" srcId="{8E8EB7ED-8FD1-074E-A837-B109BAAE0DAD}" destId="{A5BCBA3B-A73A-C149-B016-09B229825AD6}" srcOrd="0" destOrd="0" parTransId="{F3DB67CC-F410-BC40-BE67-AB06B8812D27}" sibTransId="{5F43F7AF-B957-E141-882C-9AE57824859E}"/>
    <dgm:cxn modelId="{5606E261-B526-F446-8040-62C286022357}" type="presOf" srcId="{A5BCBA3B-A73A-C149-B016-09B229825AD6}" destId="{21CAE4E3-2632-CA4A-8130-810C0664DCD9}" srcOrd="1" destOrd="0" presId="urn:microsoft.com/office/officeart/2005/8/layout/matrix1"/>
    <dgm:cxn modelId="{900B527E-53DE-F14C-8E15-74650CB14104}" srcId="{040AB9E9-A387-5440-A336-8C7F2FB80A2F}" destId="{8E8EB7ED-8FD1-074E-A837-B109BAAE0DAD}" srcOrd="0" destOrd="0" parTransId="{C8B8E2B4-0132-BB47-B017-988F9FB7CBA2}" sibTransId="{1B67982B-E122-0348-BCEB-8572E7E4E750}"/>
    <dgm:cxn modelId="{625CCC1D-F7AF-D74D-839D-2F1D3D416BCB}" type="presOf" srcId="{AD55CCB4-2295-EC41-9F21-6A3529DC7ABB}" destId="{8CB5976E-F38E-7343-A3E0-976B0FBDFDFC}" srcOrd="0" destOrd="0" presId="urn:microsoft.com/office/officeart/2005/8/layout/matrix1"/>
    <dgm:cxn modelId="{C02919F1-BBCF-A243-B5C2-E625EE70042B}" type="presOf" srcId="{A5BCBA3B-A73A-C149-B016-09B229825AD6}" destId="{D7CF9F5B-ED11-B64F-A4BE-9C1585A2C1AD}" srcOrd="0" destOrd="0" presId="urn:microsoft.com/office/officeart/2005/8/layout/matrix1"/>
    <dgm:cxn modelId="{722E897B-9513-A24C-B379-0A7FCBABB753}" type="presOf" srcId="{8E8EB7ED-8FD1-074E-A837-B109BAAE0DAD}" destId="{7E25736F-C226-B848-ADB8-686908183A6F}" srcOrd="0" destOrd="0" presId="urn:microsoft.com/office/officeart/2005/8/layout/matrix1"/>
    <dgm:cxn modelId="{1E381E10-DB05-E24E-94A8-1B682812EB6E}" type="presOf" srcId="{040AB9E9-A387-5440-A336-8C7F2FB80A2F}" destId="{CB988596-969B-AF4B-B733-F8667461C5B9}" srcOrd="0" destOrd="0" presId="urn:microsoft.com/office/officeart/2005/8/layout/matrix1"/>
    <dgm:cxn modelId="{5A1E8724-3EF2-5043-8CDF-9BF78AF937DE}" srcId="{8E8EB7ED-8FD1-074E-A837-B109BAAE0DAD}" destId="{AD55CCB4-2295-EC41-9F21-6A3529DC7ABB}" srcOrd="2" destOrd="0" parTransId="{9A49F349-56BB-EC40-9B75-7C0E854F81A8}" sibTransId="{B2B53103-BB76-CD4C-BE97-BF86B5C9E2E6}"/>
    <dgm:cxn modelId="{29A11740-9BFF-9049-846E-093E88AF979E}" type="presOf" srcId="{21B5A095-0E77-4340-AA49-C7E683BA0102}" destId="{E9F3CA45-57A3-1F42-BAD0-388FC3B8A8D2}" srcOrd="1" destOrd="0" presId="urn:microsoft.com/office/officeart/2005/8/layout/matrix1"/>
    <dgm:cxn modelId="{5AA701DA-3663-5E45-B9F3-455BBD64CC47}" type="presOf" srcId="{01FE324B-B662-0445-A4C7-9FDF9F72CCC7}" destId="{4C011C76-38D7-6142-AEFE-B66C53A8E4DD}" srcOrd="1" destOrd="0" presId="urn:microsoft.com/office/officeart/2005/8/layout/matrix1"/>
    <dgm:cxn modelId="{52885613-10D4-E447-B45E-0A482232A8FE}" type="presOf" srcId="{AD55CCB4-2295-EC41-9F21-6A3529DC7ABB}" destId="{7C60DA72-B43A-2B4D-84C5-E81CEDAF5AC7}" srcOrd="1" destOrd="0" presId="urn:microsoft.com/office/officeart/2005/8/layout/matrix1"/>
    <dgm:cxn modelId="{3AC7EE55-2063-1A4B-9E4C-FF7E365EA077}" type="presParOf" srcId="{CB988596-969B-AF4B-B733-F8667461C5B9}" destId="{0B10EDF7-F553-414A-B078-E9CDD01BBB73}" srcOrd="0" destOrd="0" presId="urn:microsoft.com/office/officeart/2005/8/layout/matrix1"/>
    <dgm:cxn modelId="{EF3053DF-8DBF-F841-B2BF-FA1788ABE246}" type="presParOf" srcId="{0B10EDF7-F553-414A-B078-E9CDD01BBB73}" destId="{D7CF9F5B-ED11-B64F-A4BE-9C1585A2C1AD}" srcOrd="0" destOrd="0" presId="urn:microsoft.com/office/officeart/2005/8/layout/matrix1"/>
    <dgm:cxn modelId="{F8FFEA03-4B4A-3F4B-A058-5B3B0FBE6885}" type="presParOf" srcId="{0B10EDF7-F553-414A-B078-E9CDD01BBB73}" destId="{21CAE4E3-2632-CA4A-8130-810C0664DCD9}" srcOrd="1" destOrd="0" presId="urn:microsoft.com/office/officeart/2005/8/layout/matrix1"/>
    <dgm:cxn modelId="{7AE85DF7-F595-1743-9766-8B94BA70B031}" type="presParOf" srcId="{0B10EDF7-F553-414A-B078-E9CDD01BBB73}" destId="{B6A7CB23-BF9A-A746-A803-CB7E4BB24AB3}" srcOrd="2" destOrd="0" presId="urn:microsoft.com/office/officeart/2005/8/layout/matrix1"/>
    <dgm:cxn modelId="{1B71537F-33F1-5148-8A6C-DDDB02084D93}" type="presParOf" srcId="{0B10EDF7-F553-414A-B078-E9CDD01BBB73}" destId="{4C011C76-38D7-6142-AEFE-B66C53A8E4DD}" srcOrd="3" destOrd="0" presId="urn:microsoft.com/office/officeart/2005/8/layout/matrix1"/>
    <dgm:cxn modelId="{7FF092DD-9ACD-FE48-AF82-A978BD8A74DD}" type="presParOf" srcId="{0B10EDF7-F553-414A-B078-E9CDD01BBB73}" destId="{8CB5976E-F38E-7343-A3E0-976B0FBDFDFC}" srcOrd="4" destOrd="0" presId="urn:microsoft.com/office/officeart/2005/8/layout/matrix1"/>
    <dgm:cxn modelId="{8F030FF0-8BEC-054B-A959-74E856B3D315}" type="presParOf" srcId="{0B10EDF7-F553-414A-B078-E9CDD01BBB73}" destId="{7C60DA72-B43A-2B4D-84C5-E81CEDAF5AC7}" srcOrd="5" destOrd="0" presId="urn:microsoft.com/office/officeart/2005/8/layout/matrix1"/>
    <dgm:cxn modelId="{A48FF128-8859-444A-9203-8F57FE53B79D}" type="presParOf" srcId="{0B10EDF7-F553-414A-B078-E9CDD01BBB73}" destId="{8257EDB0-F673-0F49-9518-DFCE3DF5CD84}" srcOrd="6" destOrd="0" presId="urn:microsoft.com/office/officeart/2005/8/layout/matrix1"/>
    <dgm:cxn modelId="{92FE02CC-27C8-6545-BF60-EAAABA5F90E8}" type="presParOf" srcId="{0B10EDF7-F553-414A-B078-E9CDD01BBB73}" destId="{E9F3CA45-57A3-1F42-BAD0-388FC3B8A8D2}" srcOrd="7" destOrd="0" presId="urn:microsoft.com/office/officeart/2005/8/layout/matrix1"/>
    <dgm:cxn modelId="{2BA22A55-5BE5-114E-B4F9-2A08CB80C836}" type="presParOf" srcId="{CB988596-969B-AF4B-B733-F8667461C5B9}" destId="{7E25736F-C226-B848-ADB8-686908183A6F}" srcOrd="1" destOrd="0" presId="urn:microsoft.com/office/officeart/2005/8/layout/matrix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CF9F5B-ED11-B64F-A4BE-9C1585A2C1AD}">
      <dsp:nvSpPr>
        <dsp:cNvPr id="0" name=""/>
        <dsp:cNvSpPr/>
      </dsp:nvSpPr>
      <dsp:spPr>
        <a:xfrm rot="16200000">
          <a:off x="171450" y="-171450"/>
          <a:ext cx="1752600" cy="2095500"/>
        </a:xfrm>
        <a:prstGeom prst="round1Rect">
          <a:avLst/>
        </a:prstGeom>
        <a:gradFill rotWithShape="0">
          <a:gsLst>
            <a:gs pos="0">
              <a:schemeClr val="accent1">
                <a:hueOff val="0"/>
                <a:satOff val="0"/>
                <a:lumOff val="0"/>
                <a:alphaOff val="0"/>
                <a:tint val="100000"/>
                <a:shade val="100000"/>
                <a:satMod val="129999"/>
              </a:schemeClr>
            </a:gs>
            <a:gs pos="100000">
              <a:schemeClr val="accent1">
                <a:hueOff val="0"/>
                <a:satOff val="0"/>
                <a:lumOff val="0"/>
                <a:alphaOff val="0"/>
                <a:tint val="50000"/>
                <a:shade val="100000"/>
                <a:satMod val="350000"/>
              </a:schemeClr>
            </a:gs>
          </a:gsLst>
          <a:lin ang="162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en-US" sz="1900" kern="1200" dirty="0" smtClean="0"/>
            <a:t>Data Generation Layer </a:t>
          </a:r>
        </a:p>
        <a:p>
          <a:pPr lvl="0" algn="ctr" defTabSz="844550">
            <a:lnSpc>
              <a:spcPct val="90000"/>
            </a:lnSpc>
            <a:spcBef>
              <a:spcPct val="0"/>
            </a:spcBef>
            <a:spcAft>
              <a:spcPct val="35000"/>
            </a:spcAft>
          </a:pPr>
          <a:r>
            <a:rPr lang="en-US" sz="1900" kern="1200" dirty="0" smtClean="0"/>
            <a:t>5 </a:t>
          </a:r>
          <a:endParaRPr lang="en-US" sz="1900" kern="1200" dirty="0"/>
        </a:p>
      </dsp:txBody>
      <dsp:txXfrm rot="5400000">
        <a:off x="0" y="0"/>
        <a:ext cx="2095500" cy="1314450"/>
      </dsp:txXfrm>
    </dsp:sp>
    <dsp:sp modelId="{B6A7CB23-BF9A-A746-A803-CB7E4BB24AB3}">
      <dsp:nvSpPr>
        <dsp:cNvPr id="0" name=""/>
        <dsp:cNvSpPr/>
      </dsp:nvSpPr>
      <dsp:spPr>
        <a:xfrm>
          <a:off x="2095500" y="0"/>
          <a:ext cx="2095500" cy="1752600"/>
        </a:xfrm>
        <a:prstGeom prst="round1Rect">
          <a:avLst/>
        </a:prstGeom>
        <a:gradFill rotWithShape="0">
          <a:gsLst>
            <a:gs pos="0">
              <a:schemeClr val="accent1">
                <a:hueOff val="0"/>
                <a:satOff val="0"/>
                <a:lumOff val="0"/>
                <a:alphaOff val="0"/>
                <a:tint val="100000"/>
                <a:shade val="100000"/>
                <a:satMod val="129999"/>
              </a:schemeClr>
            </a:gs>
            <a:gs pos="100000">
              <a:schemeClr val="accent1">
                <a:hueOff val="0"/>
                <a:satOff val="0"/>
                <a:lumOff val="0"/>
                <a:alphaOff val="0"/>
                <a:tint val="50000"/>
                <a:shade val="100000"/>
                <a:satMod val="350000"/>
              </a:schemeClr>
            </a:gs>
          </a:gsLst>
          <a:lin ang="162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en-US" sz="1900" kern="1200" dirty="0" smtClean="0"/>
            <a:t>Resource Layer </a:t>
          </a:r>
        </a:p>
        <a:p>
          <a:pPr lvl="0" algn="ctr" defTabSz="844550">
            <a:lnSpc>
              <a:spcPct val="90000"/>
            </a:lnSpc>
            <a:spcBef>
              <a:spcPct val="0"/>
            </a:spcBef>
            <a:spcAft>
              <a:spcPct val="35000"/>
            </a:spcAft>
          </a:pPr>
          <a:r>
            <a:rPr lang="en-US" sz="1900" kern="1200" dirty="0" smtClean="0"/>
            <a:t>18</a:t>
          </a:r>
          <a:endParaRPr lang="en-US" sz="1900" kern="1200" dirty="0"/>
        </a:p>
      </dsp:txBody>
      <dsp:txXfrm>
        <a:off x="2095500" y="0"/>
        <a:ext cx="2095500" cy="1314450"/>
      </dsp:txXfrm>
    </dsp:sp>
    <dsp:sp modelId="{8CB5976E-F38E-7343-A3E0-976B0FBDFDFC}">
      <dsp:nvSpPr>
        <dsp:cNvPr id="0" name=""/>
        <dsp:cNvSpPr/>
      </dsp:nvSpPr>
      <dsp:spPr>
        <a:xfrm rot="10800000">
          <a:off x="0" y="1752600"/>
          <a:ext cx="2095500" cy="1752600"/>
        </a:xfrm>
        <a:prstGeom prst="round1Rect">
          <a:avLst/>
        </a:prstGeom>
        <a:gradFill rotWithShape="0">
          <a:gsLst>
            <a:gs pos="0">
              <a:schemeClr val="accent1">
                <a:hueOff val="0"/>
                <a:satOff val="0"/>
                <a:lumOff val="0"/>
                <a:alphaOff val="0"/>
                <a:tint val="100000"/>
                <a:shade val="100000"/>
                <a:satMod val="129999"/>
              </a:schemeClr>
            </a:gs>
            <a:gs pos="100000">
              <a:schemeClr val="accent1">
                <a:hueOff val="0"/>
                <a:satOff val="0"/>
                <a:lumOff val="0"/>
                <a:alphaOff val="0"/>
                <a:tint val="50000"/>
                <a:shade val="100000"/>
                <a:satMod val="350000"/>
              </a:schemeClr>
            </a:gs>
          </a:gsLst>
          <a:lin ang="162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en-US" sz="1900" kern="1200" dirty="0" smtClean="0"/>
            <a:t>Platform Services Layer</a:t>
          </a:r>
        </a:p>
        <a:p>
          <a:pPr lvl="0" algn="ctr" defTabSz="844550">
            <a:lnSpc>
              <a:spcPct val="90000"/>
            </a:lnSpc>
            <a:spcBef>
              <a:spcPct val="0"/>
            </a:spcBef>
            <a:spcAft>
              <a:spcPct val="35000"/>
            </a:spcAft>
          </a:pPr>
          <a:r>
            <a:rPr lang="en-US" sz="1900" kern="1200" dirty="0" smtClean="0"/>
            <a:t>30</a:t>
          </a:r>
          <a:endParaRPr lang="en-US" sz="1900" kern="1200" dirty="0"/>
        </a:p>
      </dsp:txBody>
      <dsp:txXfrm rot="10800000">
        <a:off x="0" y="2190749"/>
        <a:ext cx="2095500" cy="1314450"/>
      </dsp:txXfrm>
    </dsp:sp>
    <dsp:sp modelId="{8257EDB0-F673-0F49-9518-DFCE3DF5CD84}">
      <dsp:nvSpPr>
        <dsp:cNvPr id="0" name=""/>
        <dsp:cNvSpPr/>
      </dsp:nvSpPr>
      <dsp:spPr>
        <a:xfrm rot="5400000">
          <a:off x="2266950" y="1581149"/>
          <a:ext cx="1752600" cy="2095500"/>
        </a:xfrm>
        <a:prstGeom prst="round1Rect">
          <a:avLst/>
        </a:prstGeom>
        <a:gradFill rotWithShape="0">
          <a:gsLst>
            <a:gs pos="0">
              <a:schemeClr val="accent1">
                <a:hueOff val="0"/>
                <a:satOff val="0"/>
                <a:lumOff val="0"/>
                <a:alphaOff val="0"/>
                <a:tint val="100000"/>
                <a:shade val="100000"/>
                <a:satMod val="129999"/>
              </a:schemeClr>
            </a:gs>
            <a:gs pos="100000">
              <a:schemeClr val="accent1">
                <a:hueOff val="0"/>
                <a:satOff val="0"/>
                <a:lumOff val="0"/>
                <a:alphaOff val="0"/>
                <a:tint val="50000"/>
                <a:shade val="100000"/>
                <a:satMod val="350000"/>
              </a:schemeClr>
            </a:gs>
          </a:gsLst>
          <a:lin ang="162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en-US" sz="1900" kern="1200" dirty="0" smtClean="0"/>
            <a:t>Exploitation Layer</a:t>
          </a:r>
        </a:p>
        <a:p>
          <a:pPr lvl="0" algn="ctr" defTabSz="844550">
            <a:lnSpc>
              <a:spcPct val="90000"/>
            </a:lnSpc>
            <a:spcBef>
              <a:spcPct val="0"/>
            </a:spcBef>
            <a:spcAft>
              <a:spcPct val="35000"/>
            </a:spcAft>
          </a:pPr>
          <a:r>
            <a:rPr lang="en-US" sz="1900" kern="1200" dirty="0" smtClean="0"/>
            <a:t>20</a:t>
          </a:r>
          <a:endParaRPr lang="en-US" sz="1900" kern="1200" dirty="0"/>
        </a:p>
      </dsp:txBody>
      <dsp:txXfrm rot="-5400000">
        <a:off x="2095500" y="2190749"/>
        <a:ext cx="2095500" cy="1314450"/>
      </dsp:txXfrm>
    </dsp:sp>
    <dsp:sp modelId="{7E25736F-C226-B848-ADB8-686908183A6F}">
      <dsp:nvSpPr>
        <dsp:cNvPr id="0" name=""/>
        <dsp:cNvSpPr/>
      </dsp:nvSpPr>
      <dsp:spPr>
        <a:xfrm>
          <a:off x="1466850" y="1314449"/>
          <a:ext cx="1257300" cy="876300"/>
        </a:xfrm>
        <a:prstGeom prst="roundRect">
          <a:avLst/>
        </a:prstGeom>
        <a:gradFill rotWithShape="0">
          <a:gsLst>
            <a:gs pos="0">
              <a:schemeClr val="accent1">
                <a:tint val="60000"/>
                <a:hueOff val="0"/>
                <a:satOff val="0"/>
                <a:lumOff val="0"/>
                <a:alphaOff val="0"/>
                <a:tint val="100000"/>
                <a:shade val="100000"/>
                <a:satMod val="129999"/>
              </a:schemeClr>
            </a:gs>
            <a:gs pos="100000">
              <a:schemeClr val="accent1">
                <a:tint val="60000"/>
                <a:hueOff val="0"/>
                <a:satOff val="0"/>
                <a:lumOff val="0"/>
                <a:alphaOff val="0"/>
                <a:tint val="50000"/>
                <a:shade val="100000"/>
                <a:satMod val="350000"/>
              </a:schemeClr>
            </a:gs>
          </a:gsLst>
          <a:lin ang="16200000" scaled="0"/>
        </a:gradFill>
        <a:ln>
          <a:noFill/>
        </a:ln>
        <a:effectLst/>
      </dsp:spPr>
      <dsp:style>
        <a:lnRef idx="0">
          <a:scrgbClr r="0" g="0" b="0"/>
        </a:lnRef>
        <a:fillRef idx="3">
          <a:scrgbClr r="0" g="0" b="0"/>
        </a:fillRef>
        <a:effectRef idx="2">
          <a:scrgbClr r="0" g="0" b="0"/>
        </a:effectRef>
        <a:fontRef idx="minor"/>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Layers</a:t>
          </a:r>
          <a:endParaRPr lang="en-US" sz="1900" kern="1200" dirty="0"/>
        </a:p>
      </dsp:txBody>
      <dsp:txXfrm>
        <a:off x="1509627" y="1357226"/>
        <a:ext cx="1171746" cy="79074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CF9F5B-ED11-B64F-A4BE-9C1585A2C1AD}">
      <dsp:nvSpPr>
        <dsp:cNvPr id="0" name=""/>
        <dsp:cNvSpPr/>
      </dsp:nvSpPr>
      <dsp:spPr>
        <a:xfrm rot="16200000">
          <a:off x="140034" y="-140034"/>
          <a:ext cx="1752600" cy="2032669"/>
        </a:xfrm>
        <a:prstGeom prst="round1Rect">
          <a:avLst/>
        </a:prstGeom>
        <a:gradFill rotWithShape="0">
          <a:gsLst>
            <a:gs pos="0">
              <a:schemeClr val="accent1">
                <a:hueOff val="0"/>
                <a:satOff val="0"/>
                <a:lumOff val="0"/>
                <a:alphaOff val="0"/>
                <a:tint val="100000"/>
                <a:shade val="100000"/>
                <a:satMod val="129999"/>
              </a:schemeClr>
            </a:gs>
            <a:gs pos="100000">
              <a:schemeClr val="accent1">
                <a:hueOff val="0"/>
                <a:satOff val="0"/>
                <a:lumOff val="0"/>
                <a:alphaOff val="0"/>
                <a:tint val="50000"/>
                <a:shade val="100000"/>
                <a:satMod val="350000"/>
              </a:schemeClr>
            </a:gs>
          </a:gsLst>
          <a:lin ang="162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kern="1200" dirty="0" smtClean="0"/>
            <a:t>Discovery</a:t>
          </a:r>
        </a:p>
        <a:p>
          <a:pPr lvl="0" algn="ctr" defTabSz="800100">
            <a:lnSpc>
              <a:spcPct val="90000"/>
            </a:lnSpc>
            <a:spcBef>
              <a:spcPct val="0"/>
            </a:spcBef>
            <a:spcAft>
              <a:spcPct val="35000"/>
            </a:spcAft>
          </a:pPr>
          <a:r>
            <a:rPr lang="en-US" sz="1800" kern="1200" dirty="0" smtClean="0"/>
            <a:t>34 </a:t>
          </a:r>
          <a:endParaRPr lang="en-US" sz="1800" kern="1200" dirty="0"/>
        </a:p>
      </dsp:txBody>
      <dsp:txXfrm rot="5400000">
        <a:off x="0" y="0"/>
        <a:ext cx="2032669" cy="1314450"/>
      </dsp:txXfrm>
    </dsp:sp>
    <dsp:sp modelId="{B6A7CB23-BF9A-A746-A803-CB7E4BB24AB3}">
      <dsp:nvSpPr>
        <dsp:cNvPr id="0" name=""/>
        <dsp:cNvSpPr/>
      </dsp:nvSpPr>
      <dsp:spPr>
        <a:xfrm>
          <a:off x="2032669" y="0"/>
          <a:ext cx="2032669" cy="1752600"/>
        </a:xfrm>
        <a:prstGeom prst="round1Rect">
          <a:avLst/>
        </a:prstGeom>
        <a:gradFill rotWithShape="0">
          <a:gsLst>
            <a:gs pos="0">
              <a:schemeClr val="accent1">
                <a:hueOff val="0"/>
                <a:satOff val="0"/>
                <a:lumOff val="0"/>
                <a:alphaOff val="0"/>
                <a:tint val="100000"/>
                <a:shade val="100000"/>
                <a:satMod val="129999"/>
              </a:schemeClr>
            </a:gs>
            <a:gs pos="100000">
              <a:schemeClr val="accent1">
                <a:hueOff val="0"/>
                <a:satOff val="0"/>
                <a:lumOff val="0"/>
                <a:alphaOff val="0"/>
                <a:tint val="50000"/>
                <a:shade val="100000"/>
                <a:satMod val="350000"/>
              </a:schemeClr>
            </a:gs>
          </a:gsLst>
          <a:lin ang="162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kern="1200" dirty="0" smtClean="0"/>
            <a:t>Processing</a:t>
          </a:r>
        </a:p>
        <a:p>
          <a:pPr lvl="0" algn="ctr" defTabSz="800100">
            <a:lnSpc>
              <a:spcPct val="90000"/>
            </a:lnSpc>
            <a:spcBef>
              <a:spcPct val="0"/>
            </a:spcBef>
            <a:spcAft>
              <a:spcPct val="35000"/>
            </a:spcAft>
          </a:pPr>
          <a:r>
            <a:rPr lang="en-US" sz="1800" kern="1200" dirty="0" smtClean="0"/>
            <a:t>28</a:t>
          </a:r>
          <a:endParaRPr lang="en-US" sz="1800" kern="1200" dirty="0"/>
        </a:p>
      </dsp:txBody>
      <dsp:txXfrm>
        <a:off x="2032669" y="0"/>
        <a:ext cx="2032669" cy="1314450"/>
      </dsp:txXfrm>
    </dsp:sp>
    <dsp:sp modelId="{8CB5976E-F38E-7343-A3E0-976B0FBDFDFC}">
      <dsp:nvSpPr>
        <dsp:cNvPr id="0" name=""/>
        <dsp:cNvSpPr/>
      </dsp:nvSpPr>
      <dsp:spPr>
        <a:xfrm rot="10800000">
          <a:off x="0" y="1752600"/>
          <a:ext cx="2032669" cy="1752600"/>
        </a:xfrm>
        <a:prstGeom prst="round1Rect">
          <a:avLst/>
        </a:prstGeom>
        <a:gradFill rotWithShape="0">
          <a:gsLst>
            <a:gs pos="0">
              <a:schemeClr val="accent1">
                <a:hueOff val="0"/>
                <a:satOff val="0"/>
                <a:lumOff val="0"/>
                <a:alphaOff val="0"/>
                <a:tint val="100000"/>
                <a:shade val="100000"/>
                <a:satMod val="129999"/>
              </a:schemeClr>
            </a:gs>
            <a:gs pos="100000">
              <a:schemeClr val="accent1">
                <a:hueOff val="0"/>
                <a:satOff val="0"/>
                <a:lumOff val="0"/>
                <a:alphaOff val="0"/>
                <a:tint val="50000"/>
                <a:shade val="100000"/>
                <a:satMod val="350000"/>
              </a:schemeClr>
            </a:gs>
          </a:gsLst>
          <a:lin ang="162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kern="1200" dirty="0" smtClean="0"/>
            <a:t>View</a:t>
          </a:r>
        </a:p>
        <a:p>
          <a:pPr lvl="0" algn="ctr" defTabSz="800100">
            <a:lnSpc>
              <a:spcPct val="90000"/>
            </a:lnSpc>
            <a:spcBef>
              <a:spcPct val="0"/>
            </a:spcBef>
            <a:spcAft>
              <a:spcPct val="35000"/>
            </a:spcAft>
          </a:pPr>
          <a:r>
            <a:rPr lang="en-US" sz="1800" kern="1200" dirty="0" smtClean="0"/>
            <a:t>33</a:t>
          </a:r>
          <a:endParaRPr lang="en-US" sz="1800" kern="1200" dirty="0"/>
        </a:p>
      </dsp:txBody>
      <dsp:txXfrm rot="10800000">
        <a:off x="0" y="2190749"/>
        <a:ext cx="2032669" cy="1314450"/>
      </dsp:txXfrm>
    </dsp:sp>
    <dsp:sp modelId="{8257EDB0-F673-0F49-9518-DFCE3DF5CD84}">
      <dsp:nvSpPr>
        <dsp:cNvPr id="0" name=""/>
        <dsp:cNvSpPr/>
      </dsp:nvSpPr>
      <dsp:spPr>
        <a:xfrm rot="5400000">
          <a:off x="2172703" y="1612565"/>
          <a:ext cx="1752600" cy="2032669"/>
        </a:xfrm>
        <a:prstGeom prst="round1Rect">
          <a:avLst/>
        </a:prstGeom>
        <a:gradFill rotWithShape="0">
          <a:gsLst>
            <a:gs pos="0">
              <a:schemeClr val="accent1">
                <a:hueOff val="0"/>
                <a:satOff val="0"/>
                <a:lumOff val="0"/>
                <a:alphaOff val="0"/>
                <a:tint val="100000"/>
                <a:shade val="100000"/>
                <a:satMod val="129999"/>
              </a:schemeClr>
            </a:gs>
            <a:gs pos="100000">
              <a:schemeClr val="accent1">
                <a:hueOff val="0"/>
                <a:satOff val="0"/>
                <a:lumOff val="0"/>
                <a:alphaOff val="0"/>
                <a:tint val="50000"/>
                <a:shade val="100000"/>
                <a:satMod val="350000"/>
              </a:schemeClr>
            </a:gs>
          </a:gsLst>
          <a:lin ang="162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kern="1200" dirty="0" smtClean="0"/>
            <a:t>Download</a:t>
          </a:r>
        </a:p>
        <a:p>
          <a:pPr lvl="0" algn="ctr" defTabSz="800100">
            <a:lnSpc>
              <a:spcPct val="90000"/>
            </a:lnSpc>
            <a:spcBef>
              <a:spcPct val="0"/>
            </a:spcBef>
            <a:spcAft>
              <a:spcPct val="35000"/>
            </a:spcAft>
          </a:pPr>
          <a:r>
            <a:rPr lang="en-US" sz="1800" kern="1200" dirty="0" smtClean="0"/>
            <a:t>27</a:t>
          </a:r>
          <a:endParaRPr lang="en-US" sz="1800" kern="1200" dirty="0"/>
        </a:p>
      </dsp:txBody>
      <dsp:txXfrm rot="-5400000">
        <a:off x="2032669" y="2190749"/>
        <a:ext cx="2032669" cy="1314450"/>
      </dsp:txXfrm>
    </dsp:sp>
    <dsp:sp modelId="{7E25736F-C226-B848-ADB8-686908183A6F}">
      <dsp:nvSpPr>
        <dsp:cNvPr id="0" name=""/>
        <dsp:cNvSpPr/>
      </dsp:nvSpPr>
      <dsp:spPr>
        <a:xfrm>
          <a:off x="1422868" y="1314449"/>
          <a:ext cx="1219601" cy="876300"/>
        </a:xfrm>
        <a:prstGeom prst="roundRect">
          <a:avLst/>
        </a:prstGeom>
        <a:gradFill rotWithShape="0">
          <a:gsLst>
            <a:gs pos="0">
              <a:schemeClr val="accent1">
                <a:tint val="60000"/>
                <a:hueOff val="0"/>
                <a:satOff val="0"/>
                <a:lumOff val="0"/>
                <a:alphaOff val="0"/>
                <a:tint val="100000"/>
                <a:shade val="100000"/>
                <a:satMod val="129999"/>
              </a:schemeClr>
            </a:gs>
            <a:gs pos="100000">
              <a:schemeClr val="accent1">
                <a:tint val="60000"/>
                <a:hueOff val="0"/>
                <a:satOff val="0"/>
                <a:lumOff val="0"/>
                <a:alphaOff val="0"/>
                <a:tint val="50000"/>
                <a:shade val="100000"/>
                <a:satMod val="350000"/>
              </a:schemeClr>
            </a:gs>
          </a:gsLst>
          <a:lin ang="16200000" scaled="0"/>
        </a:gradFill>
        <a:ln>
          <a:noFill/>
        </a:ln>
        <a:effectLst/>
      </dsp:spPr>
      <dsp:style>
        <a:lnRef idx="0">
          <a:scrgbClr r="0" g="0" b="0"/>
        </a:lnRef>
        <a:fillRef idx="3">
          <a:scrgbClr r="0" g="0" b="0"/>
        </a:fillRef>
        <a:effectRef idx="2">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Functions</a:t>
          </a:r>
          <a:endParaRPr lang="en-US" sz="1800" kern="1200" dirty="0"/>
        </a:p>
      </dsp:txBody>
      <dsp:txXfrm>
        <a:off x="1465645" y="1357226"/>
        <a:ext cx="1134047" cy="790746"/>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2.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Shape 7"/>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8" name="Shape 8"/>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3530218368"/>
      </p:ext>
    </p:extLst>
  </p:cSld>
  <p:clrMap bg1="lt1" tx1="dk1" bg2="lt2" tx2="dk2" accent1="accent1" accent2="accent2" accent3="accent3" accent4="accent4" accent5="accent5" accent6="accent6" hlink="hlink" folHlink="folHlink"/>
  <p:notesStyle>
    <a:lvl1pPr defTabSz="457200">
      <a:lnSpc>
        <a:spcPct val="125000"/>
      </a:lnSpc>
      <a:defRPr sz="2400">
        <a:latin typeface="+mn-lt"/>
        <a:ea typeface="+mn-ea"/>
        <a:cs typeface="+mn-cs"/>
        <a:sym typeface="Avenir Roman"/>
      </a:defRPr>
    </a:lvl1pPr>
    <a:lvl2pPr indent="228600" defTabSz="457200">
      <a:lnSpc>
        <a:spcPct val="125000"/>
      </a:lnSpc>
      <a:defRPr sz="2400">
        <a:latin typeface="+mn-lt"/>
        <a:ea typeface="+mn-ea"/>
        <a:cs typeface="+mn-cs"/>
        <a:sym typeface="Avenir Roman"/>
      </a:defRPr>
    </a:lvl2pPr>
    <a:lvl3pPr indent="457200" defTabSz="457200">
      <a:lnSpc>
        <a:spcPct val="125000"/>
      </a:lnSpc>
      <a:defRPr sz="2400">
        <a:latin typeface="+mn-lt"/>
        <a:ea typeface="+mn-ea"/>
        <a:cs typeface="+mn-cs"/>
        <a:sym typeface="Avenir Roman"/>
      </a:defRPr>
    </a:lvl3pPr>
    <a:lvl4pPr indent="685800" defTabSz="457200">
      <a:lnSpc>
        <a:spcPct val="125000"/>
      </a:lnSpc>
      <a:defRPr sz="2400">
        <a:latin typeface="+mn-lt"/>
        <a:ea typeface="+mn-ea"/>
        <a:cs typeface="+mn-cs"/>
        <a:sym typeface="Avenir Roman"/>
      </a:defRPr>
    </a:lvl4pPr>
    <a:lvl5pPr indent="914400" defTabSz="457200">
      <a:lnSpc>
        <a:spcPct val="125000"/>
      </a:lnSpc>
      <a:defRPr sz="2400">
        <a:latin typeface="+mn-lt"/>
        <a:ea typeface="+mn-ea"/>
        <a:cs typeface="+mn-cs"/>
        <a:sym typeface="Avenir Roman"/>
      </a:defRPr>
    </a:lvl5pPr>
    <a:lvl6pPr indent="1143000" defTabSz="457200">
      <a:lnSpc>
        <a:spcPct val="125000"/>
      </a:lnSpc>
      <a:defRPr sz="2400">
        <a:latin typeface="+mn-lt"/>
        <a:ea typeface="+mn-ea"/>
        <a:cs typeface="+mn-cs"/>
        <a:sym typeface="Avenir Roman"/>
      </a:defRPr>
    </a:lvl6pPr>
    <a:lvl7pPr indent="1371600" defTabSz="457200">
      <a:lnSpc>
        <a:spcPct val="125000"/>
      </a:lnSpc>
      <a:defRPr sz="2400">
        <a:latin typeface="+mn-lt"/>
        <a:ea typeface="+mn-ea"/>
        <a:cs typeface="+mn-cs"/>
        <a:sym typeface="Avenir Roman"/>
      </a:defRPr>
    </a:lvl7pPr>
    <a:lvl8pPr indent="1600200" defTabSz="457200">
      <a:lnSpc>
        <a:spcPct val="125000"/>
      </a:lnSpc>
      <a:defRPr sz="2400">
        <a:latin typeface="+mn-lt"/>
        <a:ea typeface="+mn-ea"/>
        <a:cs typeface="+mn-cs"/>
        <a:sym typeface="Avenir Roman"/>
      </a:defRPr>
    </a:lvl8pPr>
    <a:lvl9pPr indent="1828800" defTabSz="457200">
      <a:lnSpc>
        <a:spcPct val="125000"/>
      </a:lnSpc>
      <a:defRPr sz="2400">
        <a:latin typeface="+mn-lt"/>
        <a:ea typeface="+mn-ea"/>
        <a:cs typeface="+mn-cs"/>
        <a:sym typeface="Avenir Roman"/>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210708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r>
            <a:r>
              <a:rPr lang="en-US" baseline="0" dirty="0" smtClean="0"/>
              <a:t> Mirko, con </a:t>
            </a:r>
            <a:r>
              <a:rPr lang="en-US" baseline="0" dirty="0" err="1" smtClean="0"/>
              <a:t>Raz</a:t>
            </a:r>
            <a:r>
              <a:rPr lang="en-US" baseline="0" dirty="0" smtClean="0"/>
              <a:t> </a:t>
            </a:r>
            <a:r>
              <a:rPr lang="en-US" baseline="0" dirty="0" err="1" smtClean="0"/>
              <a:t>stavamo</a:t>
            </a:r>
            <a:r>
              <a:rPr lang="en-US" baseline="0" dirty="0" smtClean="0"/>
              <a:t> </a:t>
            </a:r>
            <a:r>
              <a:rPr lang="en-US" baseline="0" dirty="0" err="1" smtClean="0"/>
              <a:t>rivedendo</a:t>
            </a:r>
            <a:r>
              <a:rPr lang="en-US" baseline="0" dirty="0" smtClean="0"/>
              <a:t> </a:t>
            </a:r>
            <a:r>
              <a:rPr lang="en-US" baseline="0" dirty="0" err="1" smtClean="0"/>
              <a:t>bene</a:t>
            </a:r>
            <a:r>
              <a:rPr lang="en-US" baseline="0" dirty="0" smtClean="0"/>
              <a:t> la </a:t>
            </a:r>
            <a:r>
              <a:rPr lang="en-US" baseline="0" dirty="0" err="1" smtClean="0"/>
              <a:t>descrizione</a:t>
            </a:r>
            <a:r>
              <a:rPr lang="en-US" baseline="0" dirty="0" smtClean="0"/>
              <a:t> </a:t>
            </a:r>
            <a:r>
              <a:rPr lang="en-US" baseline="0" dirty="0" err="1" smtClean="0"/>
              <a:t>dell’azione</a:t>
            </a:r>
            <a:r>
              <a:rPr lang="en-US" baseline="0" dirty="0" smtClean="0"/>
              <a:t>. </a:t>
            </a:r>
            <a:r>
              <a:rPr lang="en-US" baseline="0" dirty="0" err="1" smtClean="0"/>
              <a:t>Tutto</a:t>
            </a:r>
            <a:r>
              <a:rPr lang="en-US" baseline="0" dirty="0" smtClean="0"/>
              <a:t> e’ </a:t>
            </a:r>
            <a:r>
              <a:rPr lang="en-US" baseline="0" dirty="0" err="1" smtClean="0"/>
              <a:t>focalizzato</a:t>
            </a:r>
            <a:r>
              <a:rPr lang="en-US" baseline="0" dirty="0" smtClean="0"/>
              <a:t> </a:t>
            </a:r>
            <a:r>
              <a:rPr lang="en-US" baseline="0" dirty="0" err="1" smtClean="0"/>
              <a:t>sulla</a:t>
            </a:r>
            <a:r>
              <a:rPr lang="en-US" baseline="0" dirty="0" smtClean="0"/>
              <a:t> compliance </a:t>
            </a:r>
            <a:r>
              <a:rPr lang="en-US" baseline="0" dirty="0" err="1" smtClean="0"/>
              <a:t>degli</a:t>
            </a:r>
            <a:r>
              <a:rPr lang="en-US" baseline="0" dirty="0" smtClean="0"/>
              <a:t> standards </a:t>
            </a:r>
            <a:r>
              <a:rPr lang="en-US" baseline="0" dirty="0" err="1" smtClean="0"/>
              <a:t>piuttosto</a:t>
            </a:r>
            <a:r>
              <a:rPr lang="en-US" baseline="0" dirty="0" smtClean="0"/>
              <a:t> </a:t>
            </a:r>
            <a:r>
              <a:rPr lang="en-US" baseline="0" dirty="0" err="1" smtClean="0"/>
              <a:t>che</a:t>
            </a:r>
            <a:r>
              <a:rPr lang="en-US" baseline="0" dirty="0" smtClean="0"/>
              <a:t> </a:t>
            </a:r>
            <a:r>
              <a:rPr lang="en-US" baseline="0" dirty="0" err="1" smtClean="0"/>
              <a:t>sulle</a:t>
            </a:r>
            <a:r>
              <a:rPr lang="en-US" baseline="0" dirty="0" smtClean="0"/>
              <a:t> </a:t>
            </a:r>
            <a:r>
              <a:rPr lang="en-US" baseline="0" dirty="0" err="1" smtClean="0"/>
              <a:t>piattaforme</a:t>
            </a:r>
            <a:r>
              <a:rPr lang="en-US" baseline="0" dirty="0" smtClean="0"/>
              <a:t>. Secondo </a:t>
            </a:r>
            <a:r>
              <a:rPr lang="en-US" baseline="0" dirty="0" err="1" smtClean="0"/>
              <a:t>noi</a:t>
            </a:r>
            <a:r>
              <a:rPr lang="en-US" baseline="0" dirty="0" smtClean="0"/>
              <a:t> per </a:t>
            </a:r>
            <a:r>
              <a:rPr lang="en-US" baseline="0" dirty="0" err="1" smtClean="0"/>
              <a:t>rispondere</a:t>
            </a:r>
            <a:r>
              <a:rPr lang="en-US" baseline="0" dirty="0" smtClean="0"/>
              <a:t> a tale </a:t>
            </a:r>
            <a:r>
              <a:rPr lang="en-US" baseline="0" dirty="0" err="1" smtClean="0"/>
              <a:t>azione</a:t>
            </a:r>
            <a:r>
              <a:rPr lang="en-US" baseline="0" dirty="0" smtClean="0"/>
              <a:t> per </a:t>
            </a:r>
            <a:r>
              <a:rPr lang="en-US" baseline="0" dirty="0" err="1" smtClean="0"/>
              <a:t>ogni</a:t>
            </a:r>
            <a:r>
              <a:rPr lang="en-US" baseline="0" dirty="0" smtClean="0"/>
              <a:t> campo </a:t>
            </a:r>
            <a:r>
              <a:rPr lang="en-US" baseline="0" dirty="0" err="1" smtClean="0"/>
              <a:t>tipo</a:t>
            </a:r>
            <a:r>
              <a:rPr lang="en-US" baseline="0" dirty="0" smtClean="0"/>
              <a:t> discovery, processing, </a:t>
            </a:r>
            <a:r>
              <a:rPr lang="en-US" baseline="0" dirty="0" err="1" smtClean="0"/>
              <a:t>etc</a:t>
            </a:r>
            <a:r>
              <a:rPr lang="en-US" baseline="0" dirty="0" smtClean="0"/>
              <a:t> </a:t>
            </a:r>
            <a:r>
              <a:rPr lang="en-US" baseline="0" dirty="0" err="1" smtClean="0"/>
              <a:t>bisognerebbe</a:t>
            </a:r>
            <a:r>
              <a:rPr lang="en-US" baseline="0" dirty="0" smtClean="0"/>
              <a:t> </a:t>
            </a:r>
            <a:r>
              <a:rPr lang="en-US" baseline="0" dirty="0" err="1" smtClean="0"/>
              <a:t>mettere</a:t>
            </a:r>
            <a:r>
              <a:rPr lang="en-US" baseline="0" dirty="0" smtClean="0"/>
              <a:t> un campo con lo standards </a:t>
            </a:r>
            <a:r>
              <a:rPr lang="en-US" baseline="0" dirty="0" err="1" smtClean="0"/>
              <a:t>usato</a:t>
            </a:r>
            <a:r>
              <a:rPr lang="en-US" baseline="0" dirty="0" smtClean="0"/>
              <a:t>. </a:t>
            </a:r>
            <a:r>
              <a:rPr lang="en-US" baseline="0" dirty="0" err="1" smtClean="0"/>
              <a:t>Siamo</a:t>
            </a:r>
            <a:r>
              <a:rPr lang="en-US" baseline="0" dirty="0" smtClean="0"/>
              <a:t> </a:t>
            </a:r>
            <a:r>
              <a:rPr lang="en-US" baseline="0" dirty="0" err="1" smtClean="0"/>
              <a:t>sicuri</a:t>
            </a:r>
            <a:r>
              <a:rPr lang="en-US" baseline="0" dirty="0" smtClean="0"/>
              <a:t> di non </a:t>
            </a:r>
            <a:r>
              <a:rPr lang="en-US" baseline="0" dirty="0" err="1" smtClean="0"/>
              <a:t>essere</a:t>
            </a:r>
            <a:r>
              <a:rPr lang="en-US" baseline="0" dirty="0" smtClean="0"/>
              <a:t> </a:t>
            </a:r>
            <a:r>
              <a:rPr lang="en-US" baseline="0" dirty="0" err="1" smtClean="0"/>
              <a:t>andati</a:t>
            </a:r>
            <a:r>
              <a:rPr lang="en-US" baseline="0" dirty="0" smtClean="0"/>
              <a:t> </a:t>
            </a:r>
            <a:r>
              <a:rPr lang="en-US" baseline="0" dirty="0" err="1" smtClean="0"/>
              <a:t>fuori</a:t>
            </a:r>
            <a:r>
              <a:rPr lang="en-US" baseline="0" dirty="0" smtClean="0"/>
              <a:t> </a:t>
            </a:r>
            <a:r>
              <a:rPr lang="en-US" baseline="0" dirty="0" err="1" smtClean="0"/>
              <a:t>tema</a:t>
            </a:r>
            <a:r>
              <a:rPr lang="en-US" baseline="0" dirty="0" smtClean="0"/>
              <a:t>? </a:t>
            </a:r>
            <a:r>
              <a:rPr lang="en-US" baseline="0" dirty="0" err="1" smtClean="0"/>
              <a:t>Basta</a:t>
            </a:r>
            <a:r>
              <a:rPr lang="en-US" baseline="0" dirty="0" smtClean="0"/>
              <a:t> </a:t>
            </a:r>
            <a:r>
              <a:rPr lang="en-US" baseline="0" dirty="0" err="1" smtClean="0"/>
              <a:t>l’unica</a:t>
            </a:r>
            <a:r>
              <a:rPr lang="en-US" baseline="0" dirty="0" smtClean="0"/>
              <a:t> </a:t>
            </a:r>
            <a:r>
              <a:rPr lang="en-US" baseline="0" dirty="0" err="1" smtClean="0"/>
              <a:t>colonna</a:t>
            </a:r>
            <a:r>
              <a:rPr lang="en-US" baseline="0" dirty="0" smtClean="0"/>
              <a:t> per </a:t>
            </a:r>
            <a:r>
              <a:rPr lang="en-US" baseline="0" dirty="0" err="1" smtClean="0"/>
              <a:t>indicare</a:t>
            </a:r>
            <a:r>
              <a:rPr lang="en-US" baseline="0" dirty="0" smtClean="0"/>
              <a:t> la compliance </a:t>
            </a:r>
            <a:r>
              <a:rPr lang="en-US" baseline="0" dirty="0" err="1" smtClean="0"/>
              <a:t>sugli</a:t>
            </a:r>
            <a:r>
              <a:rPr lang="en-US" baseline="0" dirty="0" smtClean="0"/>
              <a:t> standards? </a:t>
            </a:r>
          </a:p>
          <a:p>
            <a:endParaRPr lang="en-US" baseline="0" dirty="0" smtClean="0"/>
          </a:p>
          <a:p>
            <a:endParaRPr lang="en-US" dirty="0"/>
          </a:p>
        </p:txBody>
      </p:sp>
    </p:spTree>
    <p:extLst>
      <p:ext uri="{BB962C8B-B14F-4D97-AF65-F5344CB8AC3E}">
        <p14:creationId xmlns:p14="http://schemas.microsoft.com/office/powerpoint/2010/main" val="38074056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467725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7831842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Title Slide">
    <p:bg>
      <p:bgPr>
        <a:blipFill rotWithShape="1">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xmlns:p14="http://schemas.microsoft.com/office/powerpoint/2010/mai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userDrawn="1">
  <p:cSld name="Blank">
    <p:spTree>
      <p:nvGrpSpPr>
        <p:cNvPr id="1" name=""/>
        <p:cNvGrpSpPr/>
        <p:nvPr/>
      </p:nvGrpSpPr>
      <p:grpSpPr>
        <a:xfrm>
          <a:off x="0" y="0"/>
          <a:ext cx="0" cy="0"/>
          <a:chOff x="0" y="0"/>
          <a:chExt cx="0" cy="0"/>
        </a:xfrm>
      </p:grpSpPr>
      <p:sp>
        <p:nvSpPr>
          <p:cNvPr id="6" name="Shape 6"/>
          <p:cNvSpPr>
            <a:spLocks noGrp="1"/>
          </p:cNvSpPr>
          <p:nvPr>
            <p:ph type="sldNum" sz="quarter" idx="2"/>
          </p:nvPr>
        </p:nvSpPr>
        <p:spPr>
          <a:xfrm>
            <a:off x="8763000" y="6629402"/>
            <a:ext cx="304800" cy="187285"/>
          </a:xfrm>
          <a:prstGeom prst="roundRect">
            <a:avLst/>
          </a:prstGeom>
          <a:solidFill>
            <a:schemeClr val="lt1">
              <a:alpha val="49000"/>
            </a:schemeClr>
          </a:solidFill>
          <a:ln>
            <a:solidFill>
              <a:schemeClr val="tx2">
                <a:alpha val="60000"/>
              </a:schemeClr>
            </a:solidFill>
          </a:ln>
        </p:spPr>
        <p:style>
          <a:lnRef idx="2">
            <a:schemeClr val="dk1"/>
          </a:lnRef>
          <a:fillRef idx="1">
            <a:schemeClr val="lt1"/>
          </a:fillRef>
          <a:effectRef idx="0">
            <a:schemeClr val="dk1"/>
          </a:effectRef>
          <a:fontRef idx="minor">
            <a:schemeClr val="dk1"/>
          </a:fontRef>
        </p:style>
        <p:txBody>
          <a:bodyPr wrap="square" lIns="0" tIns="0" rIns="0" bIns="0">
            <a:spAutoFit/>
          </a:bodyPr>
          <a:lstStyle>
            <a:lvl1pPr algn="ctr">
              <a:defRPr lang="uk-UA" sz="1100" i="1" smtClean="0">
                <a:solidFill>
                  <a:schemeClr val="tx2"/>
                </a:solidFill>
                <a:latin typeface="+mj-lt"/>
                <a:ea typeface="+mj-ea"/>
                <a:cs typeface="Proxima Nova Regular"/>
              </a:defRPr>
            </a:lvl1pPr>
          </a:lstStyle>
          <a:p>
            <a:pPr defTabSz="914400"/>
            <a:fld id="{86CB4B4D-7CA3-9044-876B-883B54F8677D}" type="slidenum">
              <a:rPr lang="uk-UA" smtClean="0"/>
              <a:pPr defTabSz="914400"/>
              <a:t>‹#›</a:t>
            </a:fld>
            <a:endParaRPr lang="uk-UA" dirty="0"/>
          </a:p>
        </p:txBody>
      </p:sp>
      <p:sp>
        <p:nvSpPr>
          <p:cNvPr id="3" name="Content Placeholder 2"/>
          <p:cNvSpPr>
            <a:spLocks noGrp="1"/>
          </p:cNvSpPr>
          <p:nvPr>
            <p:ph sz="quarter" idx="10"/>
          </p:nvPr>
        </p:nvSpPr>
        <p:spPr>
          <a:xfrm>
            <a:off x="457200" y="1600200"/>
            <a:ext cx="8153400" cy="4724400"/>
          </a:xfrm>
          <a:prstGeom prst="rect">
            <a:avLst/>
          </a:prstGeom>
        </p:spPr>
        <p:txBody>
          <a:bodyPr/>
          <a:lstStyle>
            <a:lvl1pPr>
              <a:defRPr sz="2000">
                <a:latin typeface="+mj-lt"/>
                <a:cs typeface="Arial" panose="020B0604020202020204" pitchFamily="34" charset="0"/>
              </a:defRPr>
            </a:lvl1pPr>
            <a:lvl2pPr marL="768927" indent="-311727">
              <a:buFont typeface="Courier New" panose="02070309020205020404" pitchFamily="49" charset="0"/>
              <a:buChar char="o"/>
              <a:defRPr sz="2000">
                <a:latin typeface="+mj-lt"/>
                <a:cs typeface="Arial" panose="020B0604020202020204" pitchFamily="34" charset="0"/>
              </a:defRPr>
            </a:lvl2pPr>
            <a:lvl3pPr marL="1188719" indent="-274319">
              <a:buFont typeface="Wingdings" panose="05000000000000000000" pitchFamily="2" charset="2"/>
              <a:buChar char="§"/>
              <a:defRPr sz="2000">
                <a:latin typeface="+mj-lt"/>
                <a:cs typeface="Arial" panose="020B0604020202020204" pitchFamily="34" charset="0"/>
              </a:defRPr>
            </a:lvl3pPr>
            <a:lvl4pPr>
              <a:defRPr sz="2000">
                <a:latin typeface="+mj-lt"/>
                <a:cs typeface="Arial" panose="020B0604020202020204" pitchFamily="34" charset="0"/>
              </a:defRPr>
            </a:lvl4pPr>
            <a:lvl5pPr>
              <a:defRPr sz="20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3"/>
          <p:cNvSpPr>
            <a:spLocks noGrp="1"/>
          </p:cNvSpPr>
          <p:nvPr>
            <p:ph sz="quarter" idx="11" hasCustomPrompt="1"/>
          </p:nvPr>
        </p:nvSpPr>
        <p:spPr>
          <a:xfrm>
            <a:off x="2057400" y="304800"/>
            <a:ext cx="4953000" cy="533400"/>
          </a:xfrm>
          <a:prstGeom prst="rect">
            <a:avLst/>
          </a:prstGeom>
        </p:spPr>
        <p:txBody>
          <a:bodyPr/>
          <a:lstStyle>
            <a:lvl1pPr marL="0" indent="0">
              <a:buNone/>
              <a:defRPr>
                <a:solidFill>
                  <a:schemeClr val="bg1"/>
                </a:solidFill>
                <a:latin typeface="+mj-lt"/>
              </a:defRPr>
            </a:lvl1pPr>
          </a:lstStyle>
          <a:p>
            <a:pPr marL="342900" marR="0" lvl="0" indent="-342900" defTabSz="914400" eaLnBrk="1" fontAlgn="auto" latinLnBrk="0" hangingPunct="1">
              <a:lnSpc>
                <a:spcPct val="100000"/>
              </a:lnSpc>
              <a:spcBef>
                <a:spcPts val="500"/>
              </a:spcBef>
              <a:spcAft>
                <a:spcPts val="0"/>
              </a:spcAft>
              <a:buClrTx/>
              <a:buSzPct val="100000"/>
              <a:tabLst/>
              <a:defRPr/>
            </a:pPr>
            <a:r>
              <a:rPr lang="en-US" dirty="0"/>
              <a:t>Title TBA</a:t>
            </a:r>
          </a:p>
        </p:txBody>
      </p:sp>
    </p:spTree>
  </p:cSld>
  <p:clrMapOvr>
    <a:masterClrMapping/>
  </p:clrMapOvr>
  <p:transition xmlns:p14="http://schemas.microsoft.com/office/powerpoint/2010/mai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2"/>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2"/>
            <a:ext cx="2133600" cy="365125"/>
          </a:xfrm>
          <a:prstGeom prst="rect">
            <a:avLst/>
          </a:prstGeom>
        </p:spPr>
        <p:txBody>
          <a:bodyPr/>
          <a:lstStyle/>
          <a:p>
            <a:pPr fontAlgn="auto">
              <a:spcBef>
                <a:spcPts val="0"/>
              </a:spcBef>
              <a:spcAft>
                <a:spcPts val="0"/>
              </a:spcAft>
            </a:pPr>
            <a:fld id="{22748CEA-2573-439B-8ADB-B1D3E9BE0BFF}" type="datetimeFigureOut">
              <a:rPr lang="en-US" kern="0" smtClean="0">
                <a:solidFill>
                  <a:srgbClr val="002569"/>
                </a:solidFill>
              </a:rPr>
              <a:pPr fontAlgn="auto">
                <a:spcBef>
                  <a:spcPts val="0"/>
                </a:spcBef>
                <a:spcAft>
                  <a:spcPts val="0"/>
                </a:spcAft>
              </a:pPr>
              <a:t>23/10/18</a:t>
            </a:fld>
            <a:endParaRPr lang="en-US" kern="0">
              <a:solidFill>
                <a:srgbClr val="002569"/>
              </a:solidFill>
            </a:endParaRPr>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p>
            <a:pPr fontAlgn="auto">
              <a:spcBef>
                <a:spcPts val="0"/>
              </a:spcBef>
              <a:spcAft>
                <a:spcPts val="0"/>
              </a:spcAft>
            </a:pPr>
            <a:endParaRPr lang="en-US" kern="0">
              <a:solidFill>
                <a:srgbClr val="002569"/>
              </a:solidFill>
            </a:endParaRPr>
          </a:p>
        </p:txBody>
      </p:sp>
      <p:sp>
        <p:nvSpPr>
          <p:cNvPr id="6" name="Slide Number Placeholder 5"/>
          <p:cNvSpPr>
            <a:spLocks noGrp="1"/>
          </p:cNvSpPr>
          <p:nvPr>
            <p:ph type="sldNum" sz="quarter" idx="12"/>
          </p:nvPr>
        </p:nvSpPr>
        <p:spPr/>
        <p:txBody>
          <a:bodyPr/>
          <a:lstStyle/>
          <a:p>
            <a:fld id="{806C71DD-B2CE-4CF7-92F0-F691A3034D74}" type="slidenum">
              <a:rPr lang="en-US" smtClean="0"/>
              <a:pPr/>
              <a:t>‹#›</a:t>
            </a:fld>
            <a:endParaRPr lang="en-US"/>
          </a:p>
        </p:txBody>
      </p:sp>
    </p:spTree>
    <p:extLst>
      <p:ext uri="{BB962C8B-B14F-4D97-AF65-F5344CB8AC3E}">
        <p14:creationId xmlns:p14="http://schemas.microsoft.com/office/powerpoint/2010/main" val="319217686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theme" Target="../theme/theme1.xml"/><Relationship Id="rId5"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5"/>
          <a:srcRect/>
          <a:stretch>
            <a:fillRect/>
          </a:stretch>
        </a:blipFill>
        <a:effectLst/>
      </p:bgPr>
    </p:bg>
    <p:spTree>
      <p:nvGrpSpPr>
        <p:cNvPr id="1" name=""/>
        <p:cNvGrpSpPr/>
        <p:nvPr/>
      </p:nvGrpSpPr>
      <p:grpSpPr>
        <a:xfrm>
          <a:off x="0" y="0"/>
          <a:ext cx="0" cy="0"/>
          <a:chOff x="0" y="0"/>
          <a:chExt cx="0" cy="0"/>
        </a:xfrm>
      </p:grpSpPr>
      <p:sp>
        <p:nvSpPr>
          <p:cNvPr id="2" name="Shape 2"/>
          <p:cNvSpPr>
            <a:spLocks noGrp="1"/>
          </p:cNvSpPr>
          <p:nvPr>
            <p:ph type="sldNum" sz="quarter" idx="2"/>
          </p:nvPr>
        </p:nvSpPr>
        <p:spPr>
          <a:xfrm>
            <a:off x="7239000" y="6546851"/>
            <a:ext cx="1905000" cy="246221"/>
          </a:xfrm>
          <a:prstGeom prst="rect">
            <a:avLst/>
          </a:prstGeom>
          <a:ln w="12700">
            <a:miter lim="400000"/>
          </a:ln>
        </p:spPr>
        <p:txBody>
          <a:bodyPr lIns="45719" rIns="45719">
            <a:spAutoFit/>
          </a:bodyPr>
          <a:lstStyle>
            <a:lvl1pPr algn="r">
              <a:spcBef>
                <a:spcPts val="600"/>
              </a:spcBef>
              <a:defRPr sz="1000">
                <a:latin typeface="Calibri"/>
                <a:ea typeface="Calibri"/>
                <a:cs typeface="Calibri"/>
                <a:sym typeface="Calibri"/>
              </a:defRPr>
            </a:lvl1pPr>
          </a:lstStyle>
          <a:p>
            <a:pPr lvl="0"/>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ransition xmlns:p14="http://schemas.microsoft.com/office/powerpoint/2010/main" spd="med"/>
  <p:hf hdr="0" ftr="0" dt="0"/>
  <p:txStyles>
    <p:titleStyle>
      <a:lvl1pPr algn="r">
        <a:defRPr sz="3200">
          <a:solidFill>
            <a:srgbClr val="FFFFFF"/>
          </a:solidFill>
          <a:latin typeface="Arial Bold"/>
          <a:ea typeface="Arial Bold"/>
          <a:cs typeface="Arial Bold"/>
          <a:sym typeface="Arial Bold"/>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p:titleStyle>
    <p:body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p:bodyStyle>
    <p:otherStyle>
      <a:lvl1pPr algn="r" defTabSz="457200">
        <a:spcBef>
          <a:spcPts val="600"/>
        </a:spcBef>
        <a:defRPr sz="1000">
          <a:solidFill>
            <a:schemeClr val="tx1"/>
          </a:solidFill>
          <a:latin typeface="+mn-lt"/>
          <a:ea typeface="+mn-ea"/>
          <a:cs typeface="+mn-cs"/>
          <a:sym typeface="Calibri"/>
        </a:defRPr>
      </a:lvl1pPr>
      <a:lvl2pPr indent="457200" algn="r" defTabSz="457200">
        <a:spcBef>
          <a:spcPts val="600"/>
        </a:spcBef>
        <a:defRPr sz="1000">
          <a:solidFill>
            <a:schemeClr val="tx1"/>
          </a:solidFill>
          <a:latin typeface="+mn-lt"/>
          <a:ea typeface="+mn-ea"/>
          <a:cs typeface="+mn-cs"/>
          <a:sym typeface="Calibri"/>
        </a:defRPr>
      </a:lvl2pPr>
      <a:lvl3pPr indent="914400" algn="r" defTabSz="457200">
        <a:spcBef>
          <a:spcPts val="600"/>
        </a:spcBef>
        <a:defRPr sz="1000">
          <a:solidFill>
            <a:schemeClr val="tx1"/>
          </a:solidFill>
          <a:latin typeface="+mn-lt"/>
          <a:ea typeface="+mn-ea"/>
          <a:cs typeface="+mn-cs"/>
          <a:sym typeface="Calibri"/>
        </a:defRPr>
      </a:lvl3pPr>
      <a:lvl4pPr indent="1371600" algn="r" defTabSz="457200">
        <a:spcBef>
          <a:spcPts val="600"/>
        </a:spcBef>
        <a:defRPr sz="1000">
          <a:solidFill>
            <a:schemeClr val="tx1"/>
          </a:solidFill>
          <a:latin typeface="+mn-lt"/>
          <a:ea typeface="+mn-ea"/>
          <a:cs typeface="+mn-cs"/>
          <a:sym typeface="Calibri"/>
        </a:defRPr>
      </a:lvl4pPr>
      <a:lvl5pPr indent="1828800" algn="r" defTabSz="457200">
        <a:spcBef>
          <a:spcPts val="600"/>
        </a:spcBef>
        <a:defRPr sz="1000">
          <a:solidFill>
            <a:schemeClr val="tx1"/>
          </a:solidFill>
          <a:latin typeface="+mn-lt"/>
          <a:ea typeface="+mn-ea"/>
          <a:cs typeface="+mn-cs"/>
          <a:sym typeface="Calibri"/>
        </a:defRPr>
      </a:lvl5pPr>
      <a:lvl6pPr indent="2286000" algn="r" defTabSz="457200">
        <a:spcBef>
          <a:spcPts val="600"/>
        </a:spcBef>
        <a:defRPr sz="1000">
          <a:solidFill>
            <a:schemeClr val="tx1"/>
          </a:solidFill>
          <a:latin typeface="+mn-lt"/>
          <a:ea typeface="+mn-ea"/>
          <a:cs typeface="+mn-cs"/>
          <a:sym typeface="Calibri"/>
        </a:defRPr>
      </a:lvl6pPr>
      <a:lvl7pPr indent="2743200" algn="r" defTabSz="457200">
        <a:spcBef>
          <a:spcPts val="600"/>
        </a:spcBef>
        <a:defRPr sz="1000">
          <a:solidFill>
            <a:schemeClr val="tx1"/>
          </a:solidFill>
          <a:latin typeface="+mn-lt"/>
          <a:ea typeface="+mn-ea"/>
          <a:cs typeface="+mn-cs"/>
          <a:sym typeface="Calibri"/>
        </a:defRPr>
      </a:lvl7pPr>
      <a:lvl8pPr indent="3200400" algn="r" defTabSz="457200">
        <a:spcBef>
          <a:spcPts val="600"/>
        </a:spcBef>
        <a:defRPr sz="1000">
          <a:solidFill>
            <a:schemeClr val="tx1"/>
          </a:solidFill>
          <a:latin typeface="+mn-lt"/>
          <a:ea typeface="+mn-ea"/>
          <a:cs typeface="+mn-cs"/>
          <a:sym typeface="Calibri"/>
        </a:defRPr>
      </a:lvl8pPr>
      <a:lvl9pPr indent="3657600" algn="r" defTabSz="457200">
        <a:spcBef>
          <a:spcPts val="600"/>
        </a:spcBef>
        <a:defRPr sz="1000">
          <a:solidFill>
            <a:schemeClr val="tx1"/>
          </a:solidFill>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4" Type="http://schemas.openxmlformats.org/officeDocument/2006/relationships/image" Target="../media/image5.png"/><Relationship Id="rId5" Type="http://schemas.openxmlformats.org/officeDocument/2006/relationships/image" Target="../media/image6.gif"/><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 Id="rId1" Type="http://schemas.openxmlformats.org/officeDocument/2006/relationships/slideLayout" Target="../slideLayouts/slideLayout3.xml"/><Relationship Id="rId2"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4.png"/><Relationship Id="rId1" Type="http://schemas.openxmlformats.org/officeDocument/2006/relationships/slideLayout" Target="../slideLayouts/slideLayout3.xml"/><Relationship Id="rId2"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7" Type="http://schemas.openxmlformats.org/officeDocument/2006/relationships/diagramData" Target="../diagrams/data2.xml"/><Relationship Id="rId8" Type="http://schemas.openxmlformats.org/officeDocument/2006/relationships/diagramLayout" Target="../diagrams/layout2.xml"/><Relationship Id="rId9" Type="http://schemas.openxmlformats.org/officeDocument/2006/relationships/diagramQuickStyle" Target="../diagrams/quickStyle2.xml"/><Relationship Id="rId10" Type="http://schemas.openxmlformats.org/officeDocument/2006/relationships/diagramColors" Target="../diagrams/colors2.xml"/><Relationship Id="rId11" Type="http://schemas.microsoft.com/office/2007/relationships/diagramDrawing" Target="../diagrams/drawing2.xml"/><Relationship Id="rId1" Type="http://schemas.openxmlformats.org/officeDocument/2006/relationships/slideLayout" Target="../slideLayouts/slideLayout3.xml"/><Relationship Id="rId2" Type="http://schemas.openxmlformats.org/officeDocument/2006/relationships/diagramData" Target="../diagrams/data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5.gi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hyperlink" Target="mailto:Mirko.Albani@esa.int" TargetMode="External"/><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hape 10"/>
          <p:cNvSpPr>
            <a:spLocks noGrp="1"/>
          </p:cNvSpPr>
          <p:nvPr>
            <p:ph type="title" idx="4294967295"/>
          </p:nvPr>
        </p:nvSpPr>
        <p:spPr>
          <a:xfrm>
            <a:off x="622790" y="2514602"/>
            <a:ext cx="6844811" cy="993131"/>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lvl1pPr algn="l">
              <a:defRPr sz="4200" b="1">
                <a:latin typeface="Droid Serif"/>
                <a:ea typeface="Droid Serif"/>
                <a:cs typeface="Droid Serif"/>
                <a:sym typeface="Droid Serif"/>
              </a:defRPr>
            </a:lvl1pPr>
          </a:lstStyle>
          <a:p>
            <a:pPr lvl="0">
              <a:defRPr sz="1800" b="0">
                <a:solidFill>
                  <a:srgbClr val="000000"/>
                </a:solidFill>
              </a:defRPr>
            </a:pPr>
            <a:r>
              <a:rPr lang="en-US" sz="3600" b="1" dirty="0" smtClean="0">
                <a:solidFill>
                  <a:srgbClr val="FFFFFF"/>
                </a:solidFill>
                <a:latin typeface="+mj-lt"/>
              </a:rPr>
              <a:t>Working Group on Information Systems and Services (WGISS)</a:t>
            </a:r>
            <a:endParaRPr sz="3600" b="1" dirty="0">
              <a:solidFill>
                <a:srgbClr val="FFFFFF"/>
              </a:solidFill>
              <a:latin typeface="+mj-lt"/>
            </a:endParaRPr>
          </a:p>
        </p:txBody>
      </p:sp>
      <p:sp>
        <p:nvSpPr>
          <p:cNvPr id="11" name="Shape 11"/>
          <p:cNvSpPr/>
          <p:nvPr/>
        </p:nvSpPr>
        <p:spPr>
          <a:xfrm>
            <a:off x="622790" y="3759202"/>
            <a:ext cx="5473210" cy="2541589"/>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p>
            <a:pPr lvl="0" defTabSz="914400">
              <a:lnSpc>
                <a:spcPct val="150000"/>
              </a:lnSpc>
              <a:defRPr>
                <a:solidFill>
                  <a:srgbClr val="000000"/>
                </a:solidFill>
              </a:defRPr>
            </a:pPr>
            <a:r>
              <a:rPr lang="en-AU" dirty="0" smtClean="0">
                <a:solidFill>
                  <a:srgbClr val="FFFFFF"/>
                </a:solidFill>
                <a:latin typeface="+mj-lt"/>
                <a:ea typeface="Arial Bold"/>
                <a:cs typeface="Arial Bold"/>
                <a:sym typeface="Arial Bold"/>
              </a:rPr>
              <a:t>Mirko Albani, ESA, WGISS Chair</a:t>
            </a:r>
            <a:endParaRPr dirty="0">
              <a:solidFill>
                <a:srgbClr val="FFFFFF"/>
              </a:solidFill>
              <a:latin typeface="+mj-lt"/>
              <a:ea typeface="Arial Bold"/>
              <a:cs typeface="Arial Bold"/>
              <a:sym typeface="Arial Bold"/>
            </a:endParaRPr>
          </a:p>
          <a:p>
            <a:pPr lvl="0" defTabSz="914400">
              <a:lnSpc>
                <a:spcPct val="150000"/>
              </a:lnSpc>
              <a:defRPr>
                <a:solidFill>
                  <a:srgbClr val="000000"/>
                </a:solidFill>
              </a:defRPr>
            </a:pPr>
            <a:r>
              <a:rPr lang="en-AU" dirty="0" smtClean="0">
                <a:solidFill>
                  <a:srgbClr val="FFFFFF"/>
                </a:solidFill>
                <a:latin typeface="+mj-lt"/>
                <a:ea typeface="Arial Bold"/>
                <a:cs typeface="Arial Bold"/>
                <a:sym typeface="Arial Bold"/>
              </a:rPr>
              <a:t>WGISS#46 Meeting</a:t>
            </a:r>
          </a:p>
          <a:p>
            <a:pPr defTabSz="914400">
              <a:lnSpc>
                <a:spcPct val="150000"/>
              </a:lnSpc>
              <a:defRPr>
                <a:solidFill>
                  <a:srgbClr val="000000"/>
                </a:solidFill>
              </a:defRPr>
            </a:pPr>
            <a:r>
              <a:rPr lang="en-AU" dirty="0" smtClean="0">
                <a:solidFill>
                  <a:srgbClr val="FFFFFF"/>
                </a:solidFill>
                <a:latin typeface="+mj-lt"/>
                <a:ea typeface="Arial Bold"/>
                <a:cs typeface="Arial Bold"/>
                <a:sym typeface="Arial Bold"/>
              </a:rPr>
              <a:t>FDA</a:t>
            </a:r>
            <a:r>
              <a:rPr lang="en-AU" dirty="0">
                <a:solidFill>
                  <a:srgbClr val="FFFFFF"/>
                </a:solidFill>
                <a:latin typeface="+mj-lt"/>
                <a:ea typeface="Arial Bold"/>
                <a:cs typeface="Arial Bold"/>
                <a:sym typeface="Arial Bold"/>
              </a:rPr>
              <a:t>-09: Inventory and characterize existing FDAs </a:t>
            </a:r>
            <a:endParaRPr lang="en-AU" dirty="0" smtClean="0">
              <a:solidFill>
                <a:srgbClr val="FFFFFF"/>
              </a:solidFill>
              <a:latin typeface="+mj-lt"/>
              <a:ea typeface="Arial Bold"/>
              <a:cs typeface="Arial Bold"/>
              <a:sym typeface="Arial Bold"/>
            </a:endParaRPr>
          </a:p>
          <a:p>
            <a:pPr defTabSz="914400">
              <a:lnSpc>
                <a:spcPct val="150000"/>
              </a:lnSpc>
              <a:defRPr>
                <a:solidFill>
                  <a:srgbClr val="000000"/>
                </a:solidFill>
              </a:defRPr>
            </a:pPr>
            <a:r>
              <a:rPr lang="en-AU" dirty="0">
                <a:solidFill>
                  <a:srgbClr val="FFFFFF"/>
                </a:solidFill>
                <a:latin typeface="Arial Bold"/>
                <a:ea typeface="Arial Bold"/>
                <a:cs typeface="Arial Bold"/>
              </a:rPr>
              <a:t>DLR – </a:t>
            </a:r>
            <a:r>
              <a:rPr lang="en-AU" dirty="0" err="1">
                <a:solidFill>
                  <a:srgbClr val="FFFFFF"/>
                </a:solidFill>
                <a:latin typeface="Arial Bold"/>
                <a:ea typeface="Arial Bold"/>
                <a:cs typeface="Arial Bold"/>
              </a:rPr>
              <a:t>Oberpfaffenhofen</a:t>
            </a:r>
            <a:r>
              <a:rPr lang="en-AU" dirty="0">
                <a:solidFill>
                  <a:srgbClr val="FFFFFF"/>
                </a:solidFill>
                <a:latin typeface="Arial Bold"/>
                <a:ea typeface="Arial Bold"/>
                <a:cs typeface="Arial Bold"/>
              </a:rPr>
              <a:t>, Germany</a:t>
            </a:r>
            <a:endParaRPr lang="en-AU" dirty="0">
              <a:solidFill>
                <a:srgbClr val="FFFFFF"/>
              </a:solidFill>
              <a:latin typeface="Arial Bold"/>
              <a:ea typeface="Arial Bold"/>
              <a:cs typeface="Arial Bold"/>
              <a:sym typeface="Arial Bold"/>
            </a:endParaRPr>
          </a:p>
          <a:p>
            <a:pPr lvl="0" defTabSz="914400">
              <a:lnSpc>
                <a:spcPct val="150000"/>
              </a:lnSpc>
              <a:defRPr>
                <a:solidFill>
                  <a:srgbClr val="000000"/>
                </a:solidFill>
              </a:defRPr>
            </a:pPr>
            <a:r>
              <a:rPr lang="en-AU" dirty="0" smtClean="0">
                <a:solidFill>
                  <a:srgbClr val="FFFFFF"/>
                </a:solidFill>
                <a:latin typeface="Arial Bold"/>
                <a:ea typeface="Arial Bold"/>
                <a:cs typeface="Arial Bold"/>
                <a:sym typeface="Arial Bold"/>
              </a:rPr>
              <a:t>25</a:t>
            </a:r>
            <a:r>
              <a:rPr lang="en-AU" baseline="30000" dirty="0" smtClean="0">
                <a:solidFill>
                  <a:srgbClr val="FFFFFF"/>
                </a:solidFill>
                <a:latin typeface="Arial Bold"/>
                <a:ea typeface="Arial Bold"/>
                <a:cs typeface="Arial Bold"/>
                <a:sym typeface="Arial Bold"/>
              </a:rPr>
              <a:t>th</a:t>
            </a:r>
            <a:r>
              <a:rPr lang="en-AU" dirty="0" smtClean="0">
                <a:solidFill>
                  <a:srgbClr val="FFFFFF"/>
                </a:solidFill>
                <a:latin typeface="Arial Bold"/>
                <a:ea typeface="Arial Bold"/>
                <a:cs typeface="Arial Bold"/>
                <a:sym typeface="Arial Bold"/>
              </a:rPr>
              <a:t>  </a:t>
            </a:r>
            <a:r>
              <a:rPr lang="en-AU" dirty="0">
                <a:solidFill>
                  <a:srgbClr val="FFFFFF"/>
                </a:solidFill>
                <a:latin typeface="Arial Bold"/>
                <a:ea typeface="Arial Bold"/>
                <a:cs typeface="Arial Bold"/>
                <a:sym typeface="Arial Bold"/>
              </a:rPr>
              <a:t>October 2018</a:t>
            </a:r>
          </a:p>
        </p:txBody>
      </p:sp>
      <p:pic>
        <p:nvPicPr>
          <p:cNvPr id="12" name="ceos_logo.png"/>
          <p:cNvPicPr/>
          <p:nvPr/>
        </p:nvPicPr>
        <p:blipFill>
          <a:blip r:embed="rId3">
            <a:extLst/>
          </a:blip>
          <a:stretch>
            <a:fillRect/>
          </a:stretch>
        </p:blipFill>
        <p:spPr>
          <a:xfrm>
            <a:off x="622789" y="1217405"/>
            <a:ext cx="2507906" cy="993132"/>
          </a:xfrm>
          <a:prstGeom prst="rect">
            <a:avLst/>
          </a:prstGeom>
          <a:ln w="12700">
            <a:miter lim="400000"/>
          </a:ln>
        </p:spPr>
      </p:pic>
      <p:sp>
        <p:nvSpPr>
          <p:cNvPr id="5" name="Shape 10"/>
          <p:cNvSpPr txBox="1">
            <a:spLocks/>
          </p:cNvSpPr>
          <p:nvPr/>
        </p:nvSpPr>
        <p:spPr>
          <a:xfrm>
            <a:off x="622790" y="2246636"/>
            <a:ext cx="2806211" cy="210183"/>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lvl1pPr algn="l">
              <a:defRPr sz="4200" b="1">
                <a:solidFill>
                  <a:srgbClr val="FFFFFF"/>
                </a:solidFill>
                <a:latin typeface="Droid Serif"/>
                <a:ea typeface="Droid Serif"/>
                <a:cs typeface="Droid Serif"/>
                <a:sym typeface="Droid Serif"/>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a:lstStyle>
          <a:p>
            <a:pPr defTabSz="914400">
              <a:defRPr sz="1800" b="0">
                <a:solidFill>
                  <a:srgbClr val="000000"/>
                </a:solidFill>
              </a:defRPr>
            </a:pPr>
            <a:r>
              <a:rPr lang="en-US" sz="1050" dirty="0">
                <a:solidFill>
                  <a:schemeClr val="bg1">
                    <a:lumMod val="20000"/>
                    <a:lumOff val="80000"/>
                  </a:schemeClr>
                </a:solidFill>
                <a:latin typeface="+mj-lt"/>
              </a:rPr>
              <a:t>Committee on Earth Observation Satellites</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1"/>
          </p:nvPr>
        </p:nvSpPr>
        <p:spPr>
          <a:xfrm>
            <a:off x="1981200" y="228600"/>
            <a:ext cx="4953000" cy="533400"/>
          </a:xfrm>
        </p:spPr>
        <p:txBody>
          <a:bodyPr/>
          <a:lstStyle/>
          <a:p>
            <a:pPr algn="ctr"/>
            <a:r>
              <a:rPr lang="en-US" b="1" dirty="0" smtClean="0"/>
              <a:t>Background</a:t>
            </a:r>
            <a:endParaRPr lang="en-US" b="1" dirty="0"/>
          </a:p>
        </p:txBody>
      </p:sp>
      <p:sp>
        <p:nvSpPr>
          <p:cNvPr id="5" name="Content Placeholder 4"/>
          <p:cNvSpPr>
            <a:spLocks noGrp="1"/>
          </p:cNvSpPr>
          <p:nvPr>
            <p:ph sz="quarter" idx="10"/>
          </p:nvPr>
        </p:nvSpPr>
        <p:spPr>
          <a:xfrm>
            <a:off x="228600" y="1295400"/>
            <a:ext cx="8686800" cy="5209118"/>
          </a:xfrm>
          <a:prstGeom prst="rect">
            <a:avLst/>
          </a:prstGeom>
        </p:spPr>
        <p:txBody>
          <a:bodyPr wrap="square">
            <a:spAutoFit/>
          </a:bodyPr>
          <a:lstStyle/>
          <a:p>
            <a:pPr marL="0" indent="0">
              <a:buNone/>
            </a:pPr>
            <a:r>
              <a:rPr lang="en-US" b="1" dirty="0">
                <a:solidFill>
                  <a:srgbClr val="000000"/>
                </a:solidFill>
                <a:latin typeface="Calibri"/>
                <a:ea typeface="Calibri"/>
                <a:cs typeface="Calibri"/>
              </a:rPr>
              <a:t>FDA-9:</a:t>
            </a:r>
            <a:r>
              <a:rPr lang="en-US" dirty="0">
                <a:solidFill>
                  <a:srgbClr val="000000"/>
                </a:solidFill>
                <a:latin typeface="Calibri"/>
                <a:ea typeface="Calibri"/>
                <a:cs typeface="Calibri"/>
              </a:rPr>
              <a:t> Inventory and </a:t>
            </a:r>
            <a:r>
              <a:rPr lang="en-US" dirty="0" err="1">
                <a:solidFill>
                  <a:srgbClr val="000000"/>
                </a:solidFill>
                <a:latin typeface="Calibri"/>
                <a:ea typeface="Calibri"/>
                <a:cs typeface="Calibri"/>
              </a:rPr>
              <a:t>characterise</a:t>
            </a:r>
            <a:r>
              <a:rPr lang="en-US" dirty="0">
                <a:solidFill>
                  <a:srgbClr val="000000"/>
                </a:solidFill>
                <a:latin typeface="Calibri"/>
                <a:ea typeface="Calibri"/>
                <a:cs typeface="Calibri"/>
              </a:rPr>
              <a:t> existing FDAs operated by both public and private entities including the standards and approaches they use (e.g. Data Cubes, Exploitation Platforms, Copernicus DIAS, </a:t>
            </a:r>
            <a:r>
              <a:rPr lang="en-US" dirty="0" smtClean="0">
                <a:solidFill>
                  <a:srgbClr val="000000"/>
                </a:solidFill>
                <a:latin typeface="Calibri"/>
                <a:ea typeface="Calibri"/>
                <a:cs typeface="Calibri"/>
              </a:rPr>
              <a:t>etc.).</a:t>
            </a:r>
          </a:p>
          <a:p>
            <a:pPr marL="0" indent="0">
              <a:buNone/>
            </a:pPr>
            <a:endParaRPr lang="en-US" dirty="0">
              <a:solidFill>
                <a:srgbClr val="000000"/>
              </a:solidFill>
              <a:latin typeface="Calibri"/>
              <a:ea typeface="Calibri"/>
              <a:cs typeface="Calibri"/>
            </a:endParaRPr>
          </a:p>
          <a:p>
            <a:pPr marL="0" indent="0">
              <a:buNone/>
            </a:pPr>
            <a:endParaRPr lang="en-US" dirty="0" smtClean="0">
              <a:solidFill>
                <a:srgbClr val="000000"/>
              </a:solidFill>
              <a:latin typeface="Calibri"/>
              <a:ea typeface="Calibri"/>
              <a:cs typeface="Calibri"/>
            </a:endParaRPr>
          </a:p>
          <a:p>
            <a:pPr marL="0" indent="0">
              <a:buNone/>
            </a:pPr>
            <a:r>
              <a:rPr lang="en-US" dirty="0" smtClean="0">
                <a:solidFill>
                  <a:srgbClr val="000000"/>
                </a:solidFill>
                <a:latin typeface="Calibri"/>
                <a:ea typeface="Calibri"/>
                <a:cs typeface="Calibri"/>
              </a:rPr>
              <a:t>As </a:t>
            </a:r>
            <a:r>
              <a:rPr lang="en-US" dirty="0">
                <a:solidFill>
                  <a:srgbClr val="000000"/>
                </a:solidFill>
                <a:latin typeface="Calibri"/>
                <a:ea typeface="Calibri"/>
                <a:cs typeface="Calibri"/>
              </a:rPr>
              <a:t>CEOS agencies are defining their processing and data dissemination standards, they seek </a:t>
            </a:r>
            <a:r>
              <a:rPr lang="en-US" dirty="0" smtClean="0">
                <a:solidFill>
                  <a:srgbClr val="000000"/>
                </a:solidFill>
                <a:latin typeface="Calibri"/>
                <a:ea typeface="Calibri"/>
                <a:cs typeface="Calibri"/>
              </a:rPr>
              <a:t>to apply </a:t>
            </a:r>
            <a:r>
              <a:rPr lang="en-US" dirty="0">
                <a:solidFill>
                  <a:srgbClr val="000000"/>
                </a:solidFill>
                <a:latin typeface="Calibri"/>
                <a:ea typeface="Calibri"/>
                <a:cs typeface="Calibri"/>
              </a:rPr>
              <a:t>and follow international standards and best practices, including those generated by WGISS. </a:t>
            </a:r>
            <a:r>
              <a:rPr lang="en-US" dirty="0" smtClean="0">
                <a:solidFill>
                  <a:srgbClr val="000000"/>
                </a:solidFill>
                <a:latin typeface="Calibri"/>
                <a:ea typeface="Calibri"/>
                <a:cs typeface="Calibri"/>
              </a:rPr>
              <a:t>This </a:t>
            </a:r>
            <a:r>
              <a:rPr lang="en-US" dirty="0">
                <a:solidFill>
                  <a:srgbClr val="000000"/>
                </a:solidFill>
                <a:latin typeface="Calibri"/>
                <a:ea typeface="Calibri"/>
                <a:cs typeface="Calibri"/>
              </a:rPr>
              <a:t>does not only concern common standards in terms of catalogs, metadata, terminology, and semantics, but it also involves interoperability standards for data discovery and download and for EO data analysis Application Programming Interfaces (APIs), as well as common interface standards such as INSPIRE, OGC, and W3C, and interoperability with other data access services (e.g., European Data Portal, international, GEOSS)</a:t>
            </a:r>
            <a:r>
              <a:rPr lang="en-US" dirty="0" smtClean="0">
                <a:solidFill>
                  <a:srgbClr val="000000"/>
                </a:solidFill>
                <a:latin typeface="Calibri"/>
                <a:ea typeface="Calibri"/>
                <a:cs typeface="Calibri"/>
              </a:rPr>
              <a:t>. WGISS </a:t>
            </a:r>
            <a:r>
              <a:rPr lang="en-US" dirty="0">
                <a:solidFill>
                  <a:srgbClr val="000000"/>
                </a:solidFill>
                <a:latin typeface="Calibri"/>
                <a:ea typeface="Calibri"/>
                <a:cs typeface="Calibri"/>
              </a:rPr>
              <a:t>will inventory and review existing standards and approaches in use by different FDA systems and platforms at CEOS agencies (e.g. Data Cubes, Exploitation Platforms, Copernicus DIAS, </a:t>
            </a:r>
            <a:r>
              <a:rPr lang="en-US" dirty="0" err="1">
                <a:solidFill>
                  <a:srgbClr val="000000"/>
                </a:solidFill>
                <a:latin typeface="Calibri"/>
                <a:ea typeface="Calibri"/>
                <a:cs typeface="Calibri"/>
              </a:rPr>
              <a:t>etc</a:t>
            </a:r>
            <a:r>
              <a:rPr lang="en-US" dirty="0">
                <a:solidFill>
                  <a:srgbClr val="000000"/>
                </a:solidFill>
                <a:latin typeface="Calibri"/>
                <a:ea typeface="Calibri"/>
                <a:cs typeface="Calibri"/>
              </a:rPr>
              <a:t>). </a:t>
            </a:r>
            <a:endParaRPr lang="en-US" dirty="0"/>
          </a:p>
        </p:txBody>
      </p:sp>
    </p:spTree>
    <p:extLst>
      <p:ext uri="{BB962C8B-B14F-4D97-AF65-F5344CB8AC3E}">
        <p14:creationId xmlns:p14="http://schemas.microsoft.com/office/powerpoint/2010/main" val="4283727510"/>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8763000" y="6629400"/>
            <a:ext cx="304800" cy="187285"/>
          </a:xfrm>
        </p:spPr>
        <p:txBody>
          <a:bodyPr/>
          <a:lstStyle/>
          <a:p>
            <a:fld id="{86CB4B4D-7CA3-9044-876B-883B54F8677D}" type="slidenum">
              <a:rPr lang="en-US" smtClean="0"/>
              <a:pPr/>
              <a:t>3</a:t>
            </a:fld>
            <a:endParaRPr lang="en-US" dirty="0"/>
          </a:p>
        </p:txBody>
      </p:sp>
      <p:sp>
        <p:nvSpPr>
          <p:cNvPr id="8" name="Content Placeholder 7"/>
          <p:cNvSpPr>
            <a:spLocks noGrp="1"/>
          </p:cNvSpPr>
          <p:nvPr>
            <p:ph sz="quarter" idx="11"/>
          </p:nvPr>
        </p:nvSpPr>
        <p:spPr>
          <a:xfrm>
            <a:off x="1905000" y="228600"/>
            <a:ext cx="5715000" cy="533400"/>
          </a:xfrm>
        </p:spPr>
        <p:txBody>
          <a:bodyPr/>
          <a:lstStyle/>
          <a:p>
            <a:pPr algn="ctr"/>
            <a:r>
              <a:rPr lang="en-US" b="1" dirty="0" smtClean="0"/>
              <a:t>Inventory Table</a:t>
            </a:r>
            <a:endParaRPr lang="en-US" b="1" dirty="0"/>
          </a:p>
        </p:txBody>
      </p:sp>
      <p:pic>
        <p:nvPicPr>
          <p:cNvPr id="10" name="Picture 9"/>
          <p:cNvPicPr>
            <a:picLocks noChangeAspect="1"/>
          </p:cNvPicPr>
          <p:nvPr/>
        </p:nvPicPr>
        <p:blipFill>
          <a:blip r:embed="rId3"/>
          <a:stretch>
            <a:fillRect/>
          </a:stretch>
        </p:blipFill>
        <p:spPr>
          <a:xfrm>
            <a:off x="1" y="1143001"/>
            <a:ext cx="2362200" cy="3306131"/>
          </a:xfrm>
          <a:prstGeom prst="rect">
            <a:avLst/>
          </a:prstGeom>
        </p:spPr>
      </p:pic>
      <p:pic>
        <p:nvPicPr>
          <p:cNvPr id="9" name="Picture 8"/>
          <p:cNvPicPr>
            <a:picLocks noChangeAspect="1"/>
          </p:cNvPicPr>
          <p:nvPr/>
        </p:nvPicPr>
        <p:blipFill>
          <a:blip r:embed="rId4"/>
          <a:stretch>
            <a:fillRect/>
          </a:stretch>
        </p:blipFill>
        <p:spPr>
          <a:xfrm>
            <a:off x="2578283" y="1219200"/>
            <a:ext cx="6593146" cy="4419600"/>
          </a:xfrm>
          <a:prstGeom prst="rect">
            <a:avLst/>
          </a:prstGeom>
        </p:spPr>
      </p:pic>
      <p:sp>
        <p:nvSpPr>
          <p:cNvPr id="11" name="TextBox 10"/>
          <p:cNvSpPr txBox="1"/>
          <p:nvPr/>
        </p:nvSpPr>
        <p:spPr>
          <a:xfrm>
            <a:off x="168852" y="6096000"/>
            <a:ext cx="7374948" cy="52321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0" lang="en-US" sz="2800" b="1" i="0" u="none" strike="noStrike" cap="none" spc="0" normalizeH="0" baseline="0" dirty="0" smtClean="0">
                <a:ln>
                  <a:noFill/>
                </a:ln>
                <a:solidFill>
                  <a:srgbClr val="002569"/>
                </a:solidFill>
                <a:effectLst/>
                <a:uFillTx/>
              </a:rPr>
              <a:t>Approximately</a:t>
            </a:r>
            <a:r>
              <a:rPr kumimoji="0" lang="en-US" sz="2800" b="1" i="0" u="none" strike="noStrike" cap="none" spc="0" normalizeH="0" dirty="0" smtClean="0">
                <a:ln>
                  <a:noFill/>
                </a:ln>
                <a:solidFill>
                  <a:srgbClr val="002569"/>
                </a:solidFill>
                <a:effectLst/>
                <a:uFillTx/>
              </a:rPr>
              <a:t> 65% </a:t>
            </a:r>
            <a:r>
              <a:rPr lang="en-US" sz="2800" b="1" dirty="0" smtClean="0"/>
              <a:t>information completed  </a:t>
            </a:r>
            <a:endParaRPr kumimoji="0" lang="en-US" sz="2800" b="1" i="0" u="none" strike="noStrike" cap="none" spc="0" normalizeH="0" baseline="0" dirty="0">
              <a:ln>
                <a:noFill/>
              </a:ln>
              <a:solidFill>
                <a:srgbClr val="002569"/>
              </a:solidFill>
              <a:effectLst/>
              <a:uFillTx/>
            </a:endParaRPr>
          </a:p>
        </p:txBody>
      </p:sp>
      <p:pic>
        <p:nvPicPr>
          <p:cNvPr id="14" name="Picture 13" descr="mano-immagine-animata-0052.gi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24800" y="5712119"/>
            <a:ext cx="1033855" cy="967445"/>
          </a:xfrm>
          <a:prstGeom prst="rect">
            <a:avLst/>
          </a:prstGeom>
        </p:spPr>
      </p:pic>
    </p:spTree>
    <p:extLst>
      <p:ext uri="{BB962C8B-B14F-4D97-AF65-F5344CB8AC3E}">
        <p14:creationId xmlns:p14="http://schemas.microsoft.com/office/powerpoint/2010/main" val="2959601530"/>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7"/>
          <p:cNvSpPr>
            <a:spLocks noGrp="1"/>
          </p:cNvSpPr>
          <p:nvPr>
            <p:ph type="title"/>
          </p:nvPr>
        </p:nvSpPr>
        <p:spPr>
          <a:xfrm>
            <a:off x="1752600" y="228600"/>
            <a:ext cx="5943600" cy="636960"/>
          </a:xfrm>
        </p:spPr>
        <p:txBody>
          <a:bodyPr/>
          <a:lstStyle/>
          <a:p>
            <a:pPr algn="ctr">
              <a:spcBef>
                <a:spcPts val="500"/>
              </a:spcBef>
              <a:buSzPct val="100000"/>
              <a:buFont typeface="Arial"/>
              <a:buNone/>
            </a:pPr>
            <a:r>
              <a:rPr lang="en-US" sz="2400" b="1" dirty="0" smtClean="0">
                <a:solidFill>
                  <a:schemeClr val="bg1"/>
                </a:solidFill>
                <a:latin typeface="+mj-lt"/>
              </a:rPr>
              <a:t>First Outcomes </a:t>
            </a:r>
            <a:endParaRPr lang="en-US" sz="2400" b="1" dirty="0">
              <a:solidFill>
                <a:schemeClr val="bg1"/>
              </a:solidFill>
              <a:latin typeface="+mj-lt"/>
            </a:endParaRPr>
          </a:p>
        </p:txBody>
      </p:sp>
      <p:pic>
        <p:nvPicPr>
          <p:cNvPr id="9" name="Picture 8"/>
          <p:cNvPicPr>
            <a:picLocks noChangeAspect="1"/>
          </p:cNvPicPr>
          <p:nvPr/>
        </p:nvPicPr>
        <p:blipFill>
          <a:blip r:embed="rId2"/>
          <a:stretch>
            <a:fillRect/>
          </a:stretch>
        </p:blipFill>
        <p:spPr>
          <a:xfrm>
            <a:off x="152400" y="1219200"/>
            <a:ext cx="4648200" cy="2921388"/>
          </a:xfrm>
          <a:prstGeom prst="rect">
            <a:avLst/>
          </a:prstGeom>
        </p:spPr>
      </p:pic>
      <p:pic>
        <p:nvPicPr>
          <p:cNvPr id="10" name="Picture 9"/>
          <p:cNvPicPr>
            <a:picLocks noChangeAspect="1"/>
          </p:cNvPicPr>
          <p:nvPr/>
        </p:nvPicPr>
        <p:blipFill>
          <a:blip r:embed="rId3"/>
          <a:stretch>
            <a:fillRect/>
          </a:stretch>
        </p:blipFill>
        <p:spPr>
          <a:xfrm>
            <a:off x="4712690" y="1295400"/>
            <a:ext cx="4456710" cy="2870200"/>
          </a:xfrm>
          <a:prstGeom prst="rect">
            <a:avLst/>
          </a:prstGeom>
        </p:spPr>
      </p:pic>
      <p:pic>
        <p:nvPicPr>
          <p:cNvPr id="2" name="Picture 1"/>
          <p:cNvPicPr>
            <a:picLocks noChangeAspect="1"/>
          </p:cNvPicPr>
          <p:nvPr/>
        </p:nvPicPr>
        <p:blipFill>
          <a:blip r:embed="rId4"/>
          <a:stretch>
            <a:fillRect/>
          </a:stretch>
        </p:blipFill>
        <p:spPr>
          <a:xfrm>
            <a:off x="152399" y="4190999"/>
            <a:ext cx="4554347" cy="2402395"/>
          </a:xfrm>
          <a:prstGeom prst="rect">
            <a:avLst/>
          </a:prstGeom>
        </p:spPr>
      </p:pic>
      <p:pic>
        <p:nvPicPr>
          <p:cNvPr id="3" name="Picture 2"/>
          <p:cNvPicPr>
            <a:picLocks noChangeAspect="1"/>
          </p:cNvPicPr>
          <p:nvPr/>
        </p:nvPicPr>
        <p:blipFill>
          <a:blip r:embed="rId5"/>
          <a:stretch>
            <a:fillRect/>
          </a:stretch>
        </p:blipFill>
        <p:spPr>
          <a:xfrm>
            <a:off x="4724399" y="4229100"/>
            <a:ext cx="4451877" cy="2400300"/>
          </a:xfrm>
          <a:prstGeom prst="rect">
            <a:avLst/>
          </a:prstGeom>
        </p:spPr>
      </p:pic>
      <p:sp>
        <p:nvSpPr>
          <p:cNvPr id="6" name="TextBox 5"/>
          <p:cNvSpPr txBox="1"/>
          <p:nvPr/>
        </p:nvSpPr>
        <p:spPr>
          <a:xfrm>
            <a:off x="4724400" y="1414792"/>
            <a:ext cx="559807" cy="215442"/>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0" lang="en-US" sz="800" b="0" i="0" u="none" strike="noStrike" cap="none" spc="0" normalizeH="0" baseline="0" dirty="0" smtClean="0">
                <a:ln>
                  <a:noFill/>
                </a:ln>
                <a:solidFill>
                  <a:schemeClr val="tx1"/>
                </a:solidFill>
                <a:effectLst/>
                <a:uFillTx/>
              </a:rPr>
              <a:t>BIOMASS</a:t>
            </a:r>
            <a:endParaRPr kumimoji="0" lang="en-US" sz="800" b="0" i="0" u="none" strike="noStrike" cap="none" spc="0" normalizeH="0" baseline="0" dirty="0">
              <a:ln>
                <a:noFill/>
              </a:ln>
              <a:solidFill>
                <a:schemeClr val="tx1"/>
              </a:solidFill>
              <a:effectLst/>
              <a:uFillTx/>
            </a:endParaRPr>
          </a:p>
        </p:txBody>
      </p:sp>
      <p:sp>
        <p:nvSpPr>
          <p:cNvPr id="11" name="TextBox 10"/>
          <p:cNvSpPr txBox="1"/>
          <p:nvPr/>
        </p:nvSpPr>
        <p:spPr>
          <a:xfrm>
            <a:off x="4724400" y="5334000"/>
            <a:ext cx="1066800" cy="215442"/>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0" lang="en-US" sz="800" b="0" i="0" u="none" strike="noStrike" cap="none" spc="0" normalizeH="0" baseline="0" dirty="0" smtClean="0">
                <a:ln>
                  <a:noFill/>
                </a:ln>
                <a:solidFill>
                  <a:schemeClr val="tx1">
                    <a:lumMod val="65000"/>
                    <a:lumOff val="35000"/>
                  </a:schemeClr>
                </a:solidFill>
                <a:effectLst/>
                <a:uFillTx/>
              </a:rPr>
              <a:t>BIOMASS</a:t>
            </a:r>
            <a:endParaRPr kumimoji="0" lang="en-US" sz="800" b="0" i="0" u="none" strike="noStrike" cap="none" spc="0" normalizeH="0" baseline="0" dirty="0">
              <a:ln>
                <a:noFill/>
              </a:ln>
              <a:solidFill>
                <a:schemeClr val="tx1">
                  <a:lumMod val="65000"/>
                  <a:lumOff val="35000"/>
                </a:schemeClr>
              </a:solidFill>
              <a:effectLst/>
              <a:uFillTx/>
            </a:endParaRPr>
          </a:p>
        </p:txBody>
      </p:sp>
    </p:spTree>
    <p:extLst>
      <p:ext uri="{BB962C8B-B14F-4D97-AF65-F5344CB8AC3E}">
        <p14:creationId xmlns:p14="http://schemas.microsoft.com/office/powerpoint/2010/main" val="37947050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7"/>
          <p:cNvSpPr>
            <a:spLocks noGrp="1"/>
          </p:cNvSpPr>
          <p:nvPr>
            <p:ph type="title"/>
          </p:nvPr>
        </p:nvSpPr>
        <p:spPr>
          <a:xfrm>
            <a:off x="1752600" y="228600"/>
            <a:ext cx="5943600" cy="636960"/>
          </a:xfrm>
        </p:spPr>
        <p:txBody>
          <a:bodyPr/>
          <a:lstStyle/>
          <a:p>
            <a:pPr algn="ctr">
              <a:spcBef>
                <a:spcPts val="500"/>
              </a:spcBef>
              <a:buSzPct val="100000"/>
              <a:buFont typeface="Arial"/>
              <a:buNone/>
            </a:pPr>
            <a:r>
              <a:rPr lang="en-US" sz="2400" b="1" dirty="0" smtClean="0">
                <a:solidFill>
                  <a:schemeClr val="bg1"/>
                </a:solidFill>
                <a:latin typeface="+mj-lt"/>
              </a:rPr>
              <a:t>First Outcomes </a:t>
            </a:r>
            <a:endParaRPr lang="en-US" sz="2400" b="1" dirty="0">
              <a:solidFill>
                <a:schemeClr val="bg1"/>
              </a:solidFill>
              <a:latin typeface="+mj-lt"/>
            </a:endParaRPr>
          </a:p>
        </p:txBody>
      </p:sp>
      <p:pic>
        <p:nvPicPr>
          <p:cNvPr id="4" name="Picture 3"/>
          <p:cNvPicPr>
            <a:picLocks noChangeAspect="1"/>
          </p:cNvPicPr>
          <p:nvPr/>
        </p:nvPicPr>
        <p:blipFill>
          <a:blip r:embed="rId2"/>
          <a:stretch>
            <a:fillRect/>
          </a:stretch>
        </p:blipFill>
        <p:spPr>
          <a:xfrm>
            <a:off x="-76200" y="1219200"/>
            <a:ext cx="4766044" cy="2514600"/>
          </a:xfrm>
          <a:prstGeom prst="rect">
            <a:avLst/>
          </a:prstGeom>
        </p:spPr>
      </p:pic>
      <p:sp>
        <p:nvSpPr>
          <p:cNvPr id="12" name="TextBox 11"/>
          <p:cNvSpPr txBox="1"/>
          <p:nvPr/>
        </p:nvSpPr>
        <p:spPr>
          <a:xfrm>
            <a:off x="762000" y="1447800"/>
            <a:ext cx="914400" cy="215442"/>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0" lang="en-US" sz="800" b="0" i="0" u="none" strike="noStrike" cap="none" spc="0" normalizeH="0" baseline="0" dirty="0" smtClean="0">
                <a:ln>
                  <a:noFill/>
                </a:ln>
                <a:solidFill>
                  <a:schemeClr val="bg1">
                    <a:lumMod val="75000"/>
                  </a:schemeClr>
                </a:solidFill>
                <a:effectLst/>
                <a:uFillTx/>
              </a:rPr>
              <a:t>BIOMASS</a:t>
            </a:r>
            <a:endParaRPr kumimoji="0" lang="en-US" sz="800" b="0" i="0" u="none" strike="noStrike" cap="none" spc="0" normalizeH="0" baseline="0" dirty="0">
              <a:ln>
                <a:noFill/>
              </a:ln>
              <a:solidFill>
                <a:schemeClr val="bg1">
                  <a:lumMod val="75000"/>
                </a:schemeClr>
              </a:solidFill>
              <a:effectLst/>
              <a:uFillTx/>
            </a:endParaRPr>
          </a:p>
        </p:txBody>
      </p:sp>
      <p:sp>
        <p:nvSpPr>
          <p:cNvPr id="13" name="TextBox 12"/>
          <p:cNvSpPr txBox="1"/>
          <p:nvPr/>
        </p:nvSpPr>
        <p:spPr>
          <a:xfrm>
            <a:off x="4267200" y="2971800"/>
            <a:ext cx="533400"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lang="en-US" sz="600" dirty="0" smtClean="0">
                <a:solidFill>
                  <a:schemeClr val="bg1">
                    <a:lumMod val="75000"/>
                  </a:schemeClr>
                </a:solidFill>
              </a:rPr>
              <a:t>VIETNAM </a:t>
            </a:r>
          </a:p>
          <a:p>
            <a:pPr marL="0" marR="0" indent="0" algn="l" defTabSz="457200" rtl="0" fontAlgn="auto" latinLnBrk="1" hangingPunct="0">
              <a:lnSpc>
                <a:spcPct val="100000"/>
              </a:lnSpc>
              <a:spcBef>
                <a:spcPts val="0"/>
              </a:spcBef>
              <a:spcAft>
                <a:spcPts val="0"/>
              </a:spcAft>
              <a:buClrTx/>
              <a:buSzTx/>
              <a:buFontTx/>
              <a:buNone/>
              <a:tabLst/>
            </a:pPr>
            <a:r>
              <a:rPr lang="en-US" sz="600" dirty="0" smtClean="0">
                <a:solidFill>
                  <a:schemeClr val="bg1">
                    <a:lumMod val="75000"/>
                  </a:schemeClr>
                </a:solidFill>
              </a:rPr>
              <a:t>DATA </a:t>
            </a:r>
          </a:p>
          <a:p>
            <a:pPr marL="0" marR="0" indent="0" algn="l" defTabSz="457200" rtl="0" fontAlgn="auto" latinLnBrk="1" hangingPunct="0">
              <a:lnSpc>
                <a:spcPct val="100000"/>
              </a:lnSpc>
              <a:spcBef>
                <a:spcPts val="0"/>
              </a:spcBef>
              <a:spcAft>
                <a:spcPts val="0"/>
              </a:spcAft>
              <a:buClrTx/>
              <a:buSzTx/>
              <a:buFontTx/>
              <a:buNone/>
              <a:tabLst/>
            </a:pPr>
            <a:r>
              <a:rPr lang="en-US" sz="600" dirty="0" smtClean="0">
                <a:solidFill>
                  <a:schemeClr val="bg1">
                    <a:lumMod val="75000"/>
                  </a:schemeClr>
                </a:solidFill>
              </a:rPr>
              <a:t>CUBE</a:t>
            </a:r>
            <a:endParaRPr kumimoji="0" lang="en-US" sz="600" b="0" i="0" u="none" strike="noStrike" cap="none" spc="0" normalizeH="0" baseline="0" dirty="0">
              <a:ln>
                <a:noFill/>
              </a:ln>
              <a:solidFill>
                <a:schemeClr val="bg1">
                  <a:lumMod val="75000"/>
                </a:schemeClr>
              </a:solidFill>
              <a:effectLst/>
              <a:uFillTx/>
            </a:endParaRPr>
          </a:p>
        </p:txBody>
      </p:sp>
      <p:pic>
        <p:nvPicPr>
          <p:cNvPr id="7" name="Picture 6"/>
          <p:cNvPicPr>
            <a:picLocks noChangeAspect="1"/>
          </p:cNvPicPr>
          <p:nvPr/>
        </p:nvPicPr>
        <p:blipFill>
          <a:blip r:embed="rId3"/>
          <a:stretch>
            <a:fillRect/>
          </a:stretch>
        </p:blipFill>
        <p:spPr>
          <a:xfrm>
            <a:off x="-76200" y="3810000"/>
            <a:ext cx="4724400" cy="2743200"/>
          </a:xfrm>
          <a:prstGeom prst="rect">
            <a:avLst/>
          </a:prstGeom>
        </p:spPr>
      </p:pic>
      <p:pic>
        <p:nvPicPr>
          <p:cNvPr id="8" name="Picture 7"/>
          <p:cNvPicPr>
            <a:picLocks noChangeAspect="1"/>
          </p:cNvPicPr>
          <p:nvPr/>
        </p:nvPicPr>
        <p:blipFill>
          <a:blip r:embed="rId4"/>
          <a:stretch>
            <a:fillRect/>
          </a:stretch>
        </p:blipFill>
        <p:spPr>
          <a:xfrm>
            <a:off x="4648200" y="1219200"/>
            <a:ext cx="4579771" cy="2603500"/>
          </a:xfrm>
          <a:prstGeom prst="rect">
            <a:avLst/>
          </a:prstGeom>
        </p:spPr>
      </p:pic>
      <p:sp>
        <p:nvSpPr>
          <p:cNvPr id="6" name="TextBox 5"/>
          <p:cNvSpPr txBox="1"/>
          <p:nvPr/>
        </p:nvSpPr>
        <p:spPr>
          <a:xfrm>
            <a:off x="4662462" y="3352800"/>
            <a:ext cx="442938" cy="184664"/>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0" lang="en-US" sz="600" b="0" i="0" u="none" strike="noStrike" cap="none" spc="0" normalizeH="0" baseline="0" dirty="0" smtClean="0">
                <a:ln>
                  <a:noFill/>
                </a:ln>
                <a:solidFill>
                  <a:schemeClr val="tx1">
                    <a:lumMod val="65000"/>
                    <a:lumOff val="35000"/>
                  </a:schemeClr>
                </a:solidFill>
                <a:effectLst/>
                <a:uFillTx/>
              </a:rPr>
              <a:t>BIOMASS</a:t>
            </a:r>
            <a:endParaRPr kumimoji="0" lang="en-US" sz="600" b="0" i="0" u="none" strike="noStrike" cap="none" spc="0" normalizeH="0" baseline="0" dirty="0">
              <a:ln>
                <a:noFill/>
              </a:ln>
              <a:solidFill>
                <a:schemeClr val="tx1">
                  <a:lumMod val="65000"/>
                  <a:lumOff val="35000"/>
                </a:schemeClr>
              </a:solidFill>
              <a:effectLst/>
              <a:uFillTx/>
            </a:endParaRPr>
          </a:p>
        </p:txBody>
      </p:sp>
      <p:pic>
        <p:nvPicPr>
          <p:cNvPr id="14" name="Picture 13"/>
          <p:cNvPicPr>
            <a:picLocks noChangeAspect="1"/>
          </p:cNvPicPr>
          <p:nvPr/>
        </p:nvPicPr>
        <p:blipFill>
          <a:blip r:embed="rId5"/>
          <a:stretch>
            <a:fillRect/>
          </a:stretch>
        </p:blipFill>
        <p:spPr>
          <a:xfrm>
            <a:off x="4648200" y="3810000"/>
            <a:ext cx="4594152" cy="2667000"/>
          </a:xfrm>
          <a:prstGeom prst="rect">
            <a:avLst/>
          </a:prstGeom>
        </p:spPr>
      </p:pic>
      <p:sp>
        <p:nvSpPr>
          <p:cNvPr id="11" name="TextBox 10"/>
          <p:cNvSpPr txBox="1"/>
          <p:nvPr/>
        </p:nvSpPr>
        <p:spPr>
          <a:xfrm>
            <a:off x="4648200" y="6019800"/>
            <a:ext cx="1066800" cy="16927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0" lang="en-US" sz="500" b="0" i="0" u="none" strike="noStrike" cap="none" spc="0" normalizeH="0" baseline="0" dirty="0" smtClean="0">
                <a:ln>
                  <a:noFill/>
                </a:ln>
                <a:solidFill>
                  <a:schemeClr val="bg1">
                    <a:lumMod val="85000"/>
                  </a:schemeClr>
                </a:solidFill>
                <a:effectLst/>
                <a:uFillTx/>
              </a:rPr>
              <a:t>BIOMASS</a:t>
            </a:r>
            <a:endParaRPr kumimoji="0" lang="en-US" sz="500" b="0" i="0" u="none" strike="noStrike" cap="none" spc="0" normalizeH="0" baseline="0" dirty="0">
              <a:ln>
                <a:noFill/>
              </a:ln>
              <a:solidFill>
                <a:schemeClr val="bg1">
                  <a:lumMod val="85000"/>
                </a:schemeClr>
              </a:solidFill>
              <a:effectLst/>
              <a:uFillTx/>
            </a:endParaRPr>
          </a:p>
        </p:txBody>
      </p:sp>
    </p:spTree>
    <p:extLst>
      <p:ext uri="{BB962C8B-B14F-4D97-AF65-F5344CB8AC3E}">
        <p14:creationId xmlns:p14="http://schemas.microsoft.com/office/powerpoint/2010/main" val="31595785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7"/>
          <p:cNvSpPr>
            <a:spLocks noGrp="1"/>
          </p:cNvSpPr>
          <p:nvPr>
            <p:ph type="title"/>
          </p:nvPr>
        </p:nvSpPr>
        <p:spPr>
          <a:xfrm>
            <a:off x="1752600" y="228600"/>
            <a:ext cx="5943600" cy="636960"/>
          </a:xfrm>
        </p:spPr>
        <p:txBody>
          <a:bodyPr/>
          <a:lstStyle/>
          <a:p>
            <a:pPr algn="ctr">
              <a:spcBef>
                <a:spcPts val="500"/>
              </a:spcBef>
              <a:buSzPct val="100000"/>
              <a:buFont typeface="Arial"/>
              <a:buNone/>
            </a:pPr>
            <a:r>
              <a:rPr lang="en-US" sz="2400" b="1" dirty="0" smtClean="0">
                <a:solidFill>
                  <a:schemeClr val="bg1"/>
                </a:solidFill>
                <a:latin typeface="+mj-lt"/>
              </a:rPr>
              <a:t>Few Survey Numbers</a:t>
            </a:r>
            <a:endParaRPr lang="en-US" sz="2400" b="1" dirty="0">
              <a:solidFill>
                <a:schemeClr val="bg1"/>
              </a:solidFill>
              <a:latin typeface="+mj-lt"/>
            </a:endParaRPr>
          </a:p>
        </p:txBody>
      </p:sp>
      <p:sp>
        <p:nvSpPr>
          <p:cNvPr id="11" name="TextBox 10"/>
          <p:cNvSpPr txBox="1"/>
          <p:nvPr/>
        </p:nvSpPr>
        <p:spPr>
          <a:xfrm>
            <a:off x="4648200" y="6019800"/>
            <a:ext cx="1066800" cy="16927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0" lang="en-US" sz="500" b="0" i="0" u="none" strike="noStrike" cap="none" spc="0" normalizeH="0" baseline="0" dirty="0" smtClean="0">
                <a:ln>
                  <a:noFill/>
                </a:ln>
                <a:solidFill>
                  <a:schemeClr val="bg1">
                    <a:lumMod val="85000"/>
                  </a:schemeClr>
                </a:solidFill>
                <a:effectLst/>
                <a:uFillTx/>
              </a:rPr>
              <a:t>BIOMASS</a:t>
            </a:r>
            <a:endParaRPr kumimoji="0" lang="en-US" sz="500" b="0" i="0" u="none" strike="noStrike" cap="none" spc="0" normalizeH="0" baseline="0" dirty="0">
              <a:ln>
                <a:noFill/>
              </a:ln>
              <a:solidFill>
                <a:schemeClr val="bg1">
                  <a:lumMod val="85000"/>
                </a:schemeClr>
              </a:solidFill>
              <a:effectLst/>
              <a:uFillTx/>
            </a:endParaRPr>
          </a:p>
        </p:txBody>
      </p:sp>
      <p:graphicFrame>
        <p:nvGraphicFramePr>
          <p:cNvPr id="2" name="Diagram 1"/>
          <p:cNvGraphicFramePr/>
          <p:nvPr>
            <p:extLst>
              <p:ext uri="{D42A27DB-BD31-4B8C-83A1-F6EECF244321}">
                <p14:modId xmlns:p14="http://schemas.microsoft.com/office/powerpoint/2010/main" val="1654916320"/>
              </p:ext>
            </p:extLst>
          </p:nvPr>
        </p:nvGraphicFramePr>
        <p:xfrm>
          <a:off x="152400" y="1828800"/>
          <a:ext cx="4191000" cy="3505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5" name="Diagram 14"/>
          <p:cNvGraphicFramePr/>
          <p:nvPr>
            <p:extLst>
              <p:ext uri="{D42A27DB-BD31-4B8C-83A1-F6EECF244321}">
                <p14:modId xmlns:p14="http://schemas.microsoft.com/office/powerpoint/2010/main" val="914982390"/>
              </p:ext>
            </p:extLst>
          </p:nvPr>
        </p:nvGraphicFramePr>
        <p:xfrm>
          <a:off x="4850062" y="1828800"/>
          <a:ext cx="4065338" cy="35052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7006523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7"/>
          <p:cNvSpPr>
            <a:spLocks noGrp="1"/>
          </p:cNvSpPr>
          <p:nvPr>
            <p:ph type="title"/>
          </p:nvPr>
        </p:nvSpPr>
        <p:spPr>
          <a:xfrm>
            <a:off x="1752600" y="228600"/>
            <a:ext cx="5943600" cy="636960"/>
          </a:xfrm>
        </p:spPr>
        <p:txBody>
          <a:bodyPr/>
          <a:lstStyle/>
          <a:p>
            <a:pPr algn="ctr">
              <a:spcBef>
                <a:spcPts val="500"/>
              </a:spcBef>
              <a:buSzPct val="100000"/>
              <a:buFont typeface="Arial"/>
              <a:buNone/>
            </a:pPr>
            <a:r>
              <a:rPr lang="en-US" sz="2400" b="1" dirty="0" smtClean="0">
                <a:solidFill>
                  <a:schemeClr val="bg1"/>
                </a:solidFill>
                <a:latin typeface="+mj-lt"/>
              </a:rPr>
              <a:t>NEXT STEPS</a:t>
            </a:r>
            <a:endParaRPr lang="en-US" sz="2400" b="1" dirty="0">
              <a:solidFill>
                <a:schemeClr val="bg1"/>
              </a:solidFill>
              <a:latin typeface="+mj-lt"/>
            </a:endParaRPr>
          </a:p>
        </p:txBody>
      </p:sp>
      <p:sp>
        <p:nvSpPr>
          <p:cNvPr id="11" name="TextBox 10"/>
          <p:cNvSpPr txBox="1"/>
          <p:nvPr/>
        </p:nvSpPr>
        <p:spPr>
          <a:xfrm>
            <a:off x="4648200" y="6019800"/>
            <a:ext cx="1066800" cy="16927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0" lang="en-US" sz="500" b="0" i="0" u="none" strike="noStrike" cap="none" spc="0" normalizeH="0" baseline="0" dirty="0" smtClean="0">
                <a:ln>
                  <a:noFill/>
                </a:ln>
                <a:solidFill>
                  <a:schemeClr val="bg1">
                    <a:lumMod val="85000"/>
                  </a:schemeClr>
                </a:solidFill>
                <a:effectLst/>
                <a:uFillTx/>
              </a:rPr>
              <a:t>BIOMASS</a:t>
            </a:r>
            <a:endParaRPr kumimoji="0" lang="en-US" sz="500" b="0" i="0" u="none" strike="noStrike" cap="none" spc="0" normalizeH="0" baseline="0" dirty="0">
              <a:ln>
                <a:noFill/>
              </a:ln>
              <a:solidFill>
                <a:schemeClr val="bg1">
                  <a:lumMod val="85000"/>
                </a:schemeClr>
              </a:solidFill>
              <a:effectLst/>
              <a:uFillTx/>
            </a:endParaRPr>
          </a:p>
        </p:txBody>
      </p:sp>
      <p:sp>
        <p:nvSpPr>
          <p:cNvPr id="3" name="TextBox 2"/>
          <p:cNvSpPr txBox="1"/>
          <p:nvPr/>
        </p:nvSpPr>
        <p:spPr>
          <a:xfrm>
            <a:off x="292861" y="1295400"/>
            <a:ext cx="8684427" cy="3231652"/>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285750" marR="0" indent="-285750" algn="l" defTabSz="457200" rtl="0" fontAlgn="auto" latinLnBrk="1" hangingPunct="0">
              <a:lnSpc>
                <a:spcPct val="100000"/>
              </a:lnSpc>
              <a:spcBef>
                <a:spcPts val="0"/>
              </a:spcBef>
              <a:spcAft>
                <a:spcPts val="0"/>
              </a:spcAft>
              <a:buClrTx/>
              <a:buSzTx/>
              <a:buFont typeface="Arial"/>
              <a:buChar char="•"/>
              <a:tabLst/>
            </a:pPr>
            <a:r>
              <a:rPr lang="en-US" sz="2800" dirty="0" smtClean="0"/>
              <a:t>Inventory to be circulated to WGISS Members</a:t>
            </a:r>
          </a:p>
          <a:p>
            <a:pPr lvl="6" indent="0" algn="l" rtl="0" latinLnBrk="1" hangingPunct="0"/>
            <a:r>
              <a:rPr lang="en-US" sz="2800" dirty="0"/>
              <a:t> </a:t>
            </a:r>
            <a:r>
              <a:rPr lang="en-US" sz="2800" dirty="0" smtClean="0"/>
              <a:t>       Due date: 25</a:t>
            </a:r>
            <a:r>
              <a:rPr lang="en-US" sz="2800" baseline="30000" dirty="0" smtClean="0"/>
              <a:t>th</a:t>
            </a:r>
            <a:r>
              <a:rPr lang="en-US" sz="2800" dirty="0" smtClean="0"/>
              <a:t> of October</a:t>
            </a:r>
          </a:p>
          <a:p>
            <a:pPr lvl="6" indent="0" algn="l" rtl="0" latinLnBrk="1" hangingPunct="0"/>
            <a:endParaRPr lang="en-US" sz="2800" dirty="0" smtClean="0"/>
          </a:p>
          <a:p>
            <a:pPr marL="342900" lvl="6" indent="-342900" algn="l" rtl="0" latinLnBrk="1" hangingPunct="0">
              <a:buFont typeface="Arial"/>
              <a:buChar char="•"/>
            </a:pPr>
            <a:r>
              <a:rPr kumimoji="0" lang="en-US" sz="2800" b="0" i="0" u="none" strike="noStrike" cap="none" spc="0" normalizeH="0" baseline="0" dirty="0" smtClean="0">
                <a:ln>
                  <a:noFill/>
                </a:ln>
                <a:solidFill>
                  <a:srgbClr val="002569"/>
                </a:solidFill>
                <a:effectLst/>
                <a:uFillTx/>
              </a:rPr>
              <a:t>Feedback</a:t>
            </a:r>
            <a:r>
              <a:rPr kumimoji="0" lang="en-US" sz="2800" b="0" i="0" u="none" strike="noStrike" cap="none" spc="0" normalizeH="0" dirty="0" smtClean="0">
                <a:ln>
                  <a:noFill/>
                </a:ln>
                <a:solidFill>
                  <a:srgbClr val="002569"/>
                </a:solidFill>
                <a:effectLst/>
                <a:uFillTx/>
              </a:rPr>
              <a:t> from WGISS Members</a:t>
            </a:r>
          </a:p>
          <a:p>
            <a:pPr lvl="6" indent="0" algn="l" rtl="0" latinLnBrk="1" hangingPunct="0"/>
            <a:r>
              <a:rPr lang="en-US" sz="2800" dirty="0"/>
              <a:t> </a:t>
            </a:r>
            <a:r>
              <a:rPr lang="en-US" sz="2800" dirty="0" smtClean="0"/>
              <a:t>       Due date:</a:t>
            </a:r>
            <a:r>
              <a:rPr kumimoji="0" lang="en-US" sz="2800" b="0" i="0" u="none" strike="noStrike" cap="none" spc="0" normalizeH="0" dirty="0" smtClean="0">
                <a:ln>
                  <a:noFill/>
                </a:ln>
                <a:solidFill>
                  <a:srgbClr val="002569"/>
                </a:solidFill>
                <a:effectLst/>
                <a:uFillTx/>
              </a:rPr>
              <a:t> Mid of </a:t>
            </a:r>
            <a:r>
              <a:rPr kumimoji="0" lang="en-US" sz="2800" b="0" i="0" u="none" strike="noStrike" cap="none" spc="0" normalizeH="0" dirty="0" smtClean="0">
                <a:ln>
                  <a:noFill/>
                </a:ln>
                <a:solidFill>
                  <a:srgbClr val="002569"/>
                </a:solidFill>
                <a:effectLst/>
                <a:uFillTx/>
              </a:rPr>
              <a:t>November</a:t>
            </a:r>
          </a:p>
          <a:p>
            <a:pPr lvl="6" indent="0" algn="l" rtl="0" latinLnBrk="1" hangingPunct="0"/>
            <a:endParaRPr lang="en-US" sz="3200" baseline="0" dirty="0"/>
          </a:p>
          <a:p>
            <a:pPr marL="457200" lvl="6" indent="-457200" algn="l" rtl="0" latinLnBrk="1" hangingPunct="0">
              <a:buFont typeface="Arial"/>
              <a:buChar char="•"/>
            </a:pPr>
            <a:r>
              <a:rPr kumimoji="0" lang="en-US" sz="3200" b="0" i="0" u="none" strike="noStrike" cap="none" spc="0" normalizeH="0" baseline="0" dirty="0" smtClean="0">
                <a:ln>
                  <a:noFill/>
                </a:ln>
                <a:solidFill>
                  <a:srgbClr val="002569"/>
                </a:solidFill>
                <a:effectLst/>
                <a:uFillTx/>
              </a:rPr>
              <a:t>Inventory Finalization (V1) by end December</a:t>
            </a:r>
            <a:endParaRPr kumimoji="0" lang="en-US" sz="3200" b="0" i="0" u="none" strike="noStrike" cap="none" spc="0" normalizeH="0" baseline="0" dirty="0">
              <a:ln>
                <a:noFill/>
              </a:ln>
              <a:solidFill>
                <a:srgbClr val="002569"/>
              </a:solidFill>
              <a:effectLst/>
              <a:uFillTx/>
            </a:endParaRPr>
          </a:p>
        </p:txBody>
      </p:sp>
      <p:pic>
        <p:nvPicPr>
          <p:cNvPr id="9" name="Picture 8" descr="6aa3affedc59979df12a241dcafb2ba0_w200.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0" y="4876800"/>
            <a:ext cx="1524000" cy="1524000"/>
          </a:xfrm>
          <a:prstGeom prst="rect">
            <a:avLst/>
          </a:prstGeom>
        </p:spPr>
      </p:pic>
    </p:spTree>
    <p:extLst>
      <p:ext uri="{BB962C8B-B14F-4D97-AF65-F5344CB8AC3E}">
        <p14:creationId xmlns:p14="http://schemas.microsoft.com/office/powerpoint/2010/main" val="42821477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7"/>
          <p:cNvSpPr>
            <a:spLocks noGrp="1"/>
          </p:cNvSpPr>
          <p:nvPr>
            <p:ph type="title"/>
          </p:nvPr>
        </p:nvSpPr>
        <p:spPr>
          <a:xfrm>
            <a:off x="1752600" y="228600"/>
            <a:ext cx="5943600" cy="636960"/>
          </a:xfrm>
        </p:spPr>
        <p:txBody>
          <a:bodyPr/>
          <a:lstStyle/>
          <a:p>
            <a:pPr algn="ctr">
              <a:spcBef>
                <a:spcPts val="500"/>
              </a:spcBef>
              <a:buSzPct val="100000"/>
              <a:buFont typeface="Arial"/>
              <a:buNone/>
            </a:pPr>
            <a:r>
              <a:rPr lang="en-US" sz="2400" b="1" dirty="0" smtClean="0">
                <a:solidFill>
                  <a:schemeClr val="bg1"/>
                </a:solidFill>
                <a:latin typeface="+mj-lt"/>
              </a:rPr>
              <a:t>NEXT </a:t>
            </a:r>
            <a:r>
              <a:rPr lang="en-US" sz="2400" b="1" dirty="0" smtClean="0">
                <a:solidFill>
                  <a:schemeClr val="bg1"/>
                </a:solidFill>
                <a:latin typeface="+mj-lt"/>
              </a:rPr>
              <a:t>WGISS MEETING - IDEAS</a:t>
            </a:r>
            <a:endParaRPr lang="en-US" sz="2400" b="1" dirty="0">
              <a:solidFill>
                <a:schemeClr val="bg1"/>
              </a:solidFill>
              <a:latin typeface="+mj-lt"/>
            </a:endParaRPr>
          </a:p>
        </p:txBody>
      </p:sp>
      <p:sp>
        <p:nvSpPr>
          <p:cNvPr id="11" name="TextBox 10"/>
          <p:cNvSpPr txBox="1"/>
          <p:nvPr/>
        </p:nvSpPr>
        <p:spPr>
          <a:xfrm>
            <a:off x="4648200" y="6019800"/>
            <a:ext cx="1066800" cy="16927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0" lang="en-US" sz="500" b="0" i="0" u="none" strike="noStrike" cap="none" spc="0" normalizeH="0" baseline="0" dirty="0" smtClean="0">
                <a:ln>
                  <a:noFill/>
                </a:ln>
                <a:solidFill>
                  <a:schemeClr val="bg1">
                    <a:lumMod val="85000"/>
                  </a:schemeClr>
                </a:solidFill>
                <a:effectLst/>
                <a:uFillTx/>
              </a:rPr>
              <a:t>BIOMASS</a:t>
            </a:r>
            <a:endParaRPr kumimoji="0" lang="en-US" sz="500" b="0" i="0" u="none" strike="noStrike" cap="none" spc="0" normalizeH="0" baseline="0" dirty="0">
              <a:ln>
                <a:noFill/>
              </a:ln>
              <a:solidFill>
                <a:schemeClr val="bg1">
                  <a:lumMod val="85000"/>
                </a:schemeClr>
              </a:solidFill>
              <a:effectLst/>
              <a:uFillTx/>
            </a:endParaRPr>
          </a:p>
        </p:txBody>
      </p:sp>
      <p:sp>
        <p:nvSpPr>
          <p:cNvPr id="2" name="TextBox 1"/>
          <p:cNvSpPr txBox="1"/>
          <p:nvPr/>
        </p:nvSpPr>
        <p:spPr>
          <a:xfrm>
            <a:off x="152400" y="1295400"/>
            <a:ext cx="8915400" cy="547842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285750" indent="-285750" algn="l" rtl="0" latinLnBrk="1" hangingPunct="0">
              <a:spcBef>
                <a:spcPts val="600"/>
              </a:spcBef>
              <a:spcAft>
                <a:spcPts val="600"/>
              </a:spcAft>
              <a:buFont typeface="Arial"/>
              <a:buChar char="•"/>
            </a:pPr>
            <a:r>
              <a:rPr lang="en-US" sz="2800" dirty="0">
                <a:latin typeface="+mn-lt"/>
              </a:rPr>
              <a:t>Selection of a subset of FDA inventoried elements </a:t>
            </a:r>
            <a:r>
              <a:rPr lang="en-US" sz="2800" dirty="0" smtClean="0">
                <a:latin typeface="+mn-lt"/>
              </a:rPr>
              <a:t>(e.g. </a:t>
            </a:r>
            <a:r>
              <a:rPr lang="en-US" sz="2800" dirty="0">
                <a:latin typeface="+mn-lt"/>
              </a:rPr>
              <a:t>D</a:t>
            </a:r>
            <a:r>
              <a:rPr lang="en-US" sz="2800" dirty="0" smtClean="0">
                <a:latin typeface="+mn-lt"/>
              </a:rPr>
              <a:t>ata Cubes, TEPs)</a:t>
            </a:r>
            <a:endParaRPr lang="en-US" sz="2800" dirty="0">
              <a:latin typeface="+mn-lt"/>
            </a:endParaRPr>
          </a:p>
          <a:p>
            <a:pPr marL="285750" indent="-285750" algn="l" rtl="0" latinLnBrk="1" hangingPunct="0">
              <a:spcBef>
                <a:spcPts val="600"/>
              </a:spcBef>
              <a:spcAft>
                <a:spcPts val="600"/>
              </a:spcAft>
              <a:buFont typeface="Arial"/>
              <a:buChar char="•"/>
            </a:pPr>
            <a:r>
              <a:rPr lang="en-US" sz="2800" dirty="0">
                <a:latin typeface="+mn-lt"/>
              </a:rPr>
              <a:t>Identification of a set of high priority use </a:t>
            </a:r>
            <a:r>
              <a:rPr lang="en-US" sz="2800" dirty="0" smtClean="0">
                <a:latin typeface="+mn-lt"/>
              </a:rPr>
              <a:t>cases</a:t>
            </a:r>
            <a:endParaRPr lang="en-US" sz="2800" dirty="0">
              <a:latin typeface="+mn-lt"/>
            </a:endParaRPr>
          </a:p>
          <a:p>
            <a:pPr marL="285750" marR="0" indent="-285750" algn="l" defTabSz="457200" rtl="0" fontAlgn="auto" latinLnBrk="1" hangingPunct="0">
              <a:spcBef>
                <a:spcPts val="600"/>
              </a:spcBef>
              <a:spcAft>
                <a:spcPts val="600"/>
              </a:spcAft>
              <a:buClrTx/>
              <a:buSzTx/>
              <a:buFont typeface="Arial"/>
              <a:buChar char="•"/>
              <a:tabLst/>
            </a:pPr>
            <a:r>
              <a:rPr lang="en-US" sz="2800" dirty="0">
                <a:latin typeface="+mn-lt"/>
              </a:rPr>
              <a:t>O</a:t>
            </a:r>
            <a:r>
              <a:rPr kumimoji="0" lang="en-US" sz="2800" b="0" i="0" u="none" strike="noStrike" cap="none" spc="0" normalizeH="0" dirty="0" smtClean="0">
                <a:ln>
                  <a:noFill/>
                </a:ln>
                <a:solidFill>
                  <a:srgbClr val="002569"/>
                </a:solidFill>
                <a:effectLst/>
                <a:uFillTx/>
                <a:latin typeface="+mn-lt"/>
              </a:rPr>
              <a:t>rganization of a 1-2 days hands-on workshop to: </a:t>
            </a:r>
          </a:p>
          <a:p>
            <a:pPr marL="457200" lvl="8" indent="-457200" algn="l" rtl="0" latinLnBrk="1" hangingPunct="0">
              <a:spcBef>
                <a:spcPts val="600"/>
              </a:spcBef>
              <a:spcAft>
                <a:spcPts val="600"/>
              </a:spcAft>
              <a:buFont typeface="+mj-lt"/>
              <a:buAutoNum type="arabicPeriod"/>
            </a:pPr>
            <a:r>
              <a:rPr lang="en-US" sz="2400" dirty="0">
                <a:latin typeface="+mn-lt"/>
              </a:rPr>
              <a:t>D</a:t>
            </a:r>
            <a:r>
              <a:rPr kumimoji="0" lang="en-US" sz="2400" b="0" i="0" u="none" strike="noStrike" cap="none" spc="0" normalizeH="0" dirty="0" smtClean="0">
                <a:ln>
                  <a:noFill/>
                </a:ln>
                <a:solidFill>
                  <a:srgbClr val="002569"/>
                </a:solidFill>
                <a:effectLst/>
                <a:uFillTx/>
                <a:latin typeface="+mn-lt"/>
              </a:rPr>
              <a:t>emonstrate capabilities/functionalities </a:t>
            </a:r>
            <a:r>
              <a:rPr kumimoji="0" lang="en-US" sz="2400" b="0" i="0" u="none" strike="noStrike" cap="none" spc="0" normalizeH="0" dirty="0" err="1" smtClean="0">
                <a:ln>
                  <a:noFill/>
                </a:ln>
                <a:solidFill>
                  <a:srgbClr val="002569"/>
                </a:solidFill>
                <a:effectLst/>
                <a:uFillTx/>
                <a:latin typeface="+mn-lt"/>
              </a:rPr>
              <a:t>wrt</a:t>
            </a:r>
            <a:r>
              <a:rPr kumimoji="0" lang="en-US" sz="2400" b="0" i="0" u="none" strike="noStrike" cap="none" spc="0" normalizeH="0" dirty="0" smtClean="0">
                <a:ln>
                  <a:noFill/>
                </a:ln>
                <a:solidFill>
                  <a:srgbClr val="002569"/>
                </a:solidFill>
                <a:effectLst/>
                <a:uFillTx/>
                <a:latin typeface="+mn-lt"/>
              </a:rPr>
              <a:t> identified use cases</a:t>
            </a:r>
          </a:p>
          <a:p>
            <a:pPr marL="457200" lvl="8" indent="-457200" algn="l" rtl="0" latinLnBrk="1" hangingPunct="0">
              <a:spcBef>
                <a:spcPts val="600"/>
              </a:spcBef>
              <a:spcAft>
                <a:spcPts val="600"/>
              </a:spcAft>
              <a:buFont typeface="+mj-lt"/>
              <a:buAutoNum type="arabicPeriod"/>
            </a:pPr>
            <a:r>
              <a:rPr kumimoji="0" lang="en-US" sz="2400" b="0" i="0" u="none" strike="noStrike" cap="none" spc="0" normalizeH="0" baseline="0" dirty="0" smtClean="0">
                <a:ln>
                  <a:noFill/>
                </a:ln>
                <a:solidFill>
                  <a:srgbClr val="002569"/>
                </a:solidFill>
                <a:effectLst/>
                <a:uFillTx/>
                <a:latin typeface="+mn-lt"/>
              </a:rPr>
              <a:t>Identify commonalities between FDA elements &amp; interfaces</a:t>
            </a:r>
          </a:p>
          <a:p>
            <a:pPr marL="457200" lvl="8" indent="-457200" algn="l" rtl="0" latinLnBrk="1" hangingPunct="0">
              <a:spcBef>
                <a:spcPts val="600"/>
              </a:spcBef>
              <a:spcAft>
                <a:spcPts val="600"/>
              </a:spcAft>
              <a:buFont typeface="+mj-lt"/>
              <a:buAutoNum type="arabicPeriod"/>
            </a:pPr>
            <a:r>
              <a:rPr kumimoji="0" lang="en-US" sz="2400" b="0" i="0" u="none" strike="noStrike" cap="none" spc="0" normalizeH="0" baseline="0" dirty="0" smtClean="0">
                <a:ln>
                  <a:noFill/>
                </a:ln>
                <a:solidFill>
                  <a:srgbClr val="002569"/>
                </a:solidFill>
                <a:effectLst/>
                <a:uFillTx/>
                <a:latin typeface="+mn-lt"/>
              </a:rPr>
              <a:t>Confirm mapping </a:t>
            </a:r>
            <a:r>
              <a:rPr kumimoji="0" lang="en-US" sz="2400" b="0" i="0" u="none" strike="noStrike" cap="none" spc="0" normalizeH="0" baseline="0" dirty="0" err="1" smtClean="0">
                <a:ln>
                  <a:noFill/>
                </a:ln>
                <a:solidFill>
                  <a:srgbClr val="002569"/>
                </a:solidFill>
                <a:effectLst/>
                <a:uFillTx/>
                <a:latin typeface="+mn-lt"/>
              </a:rPr>
              <a:t>wrt</a:t>
            </a:r>
            <a:r>
              <a:rPr kumimoji="0" lang="en-US" sz="2400" b="0" i="0" u="none" strike="noStrike" cap="none" spc="0" normalizeH="0" baseline="0" dirty="0" smtClean="0">
                <a:ln>
                  <a:noFill/>
                </a:ln>
                <a:solidFill>
                  <a:srgbClr val="002569"/>
                </a:solidFill>
                <a:effectLst/>
                <a:uFillTx/>
                <a:latin typeface="+mn-lt"/>
              </a:rPr>
              <a:t> Common Reference Architecture</a:t>
            </a:r>
          </a:p>
          <a:p>
            <a:pPr marL="457200" lvl="8" indent="-457200" algn="l" rtl="0" latinLnBrk="1" hangingPunct="0">
              <a:spcBef>
                <a:spcPts val="600"/>
              </a:spcBef>
              <a:spcAft>
                <a:spcPts val="600"/>
              </a:spcAft>
              <a:buFont typeface="+mj-lt"/>
              <a:buAutoNum type="arabicPeriod"/>
            </a:pPr>
            <a:r>
              <a:rPr lang="en-US" sz="2400" dirty="0" smtClean="0">
                <a:latin typeface="+mn-lt"/>
              </a:rPr>
              <a:t>Define way forward for FDA elements contribution to CEOS objectives and stable visibility in the CEOS context</a:t>
            </a:r>
          </a:p>
          <a:p>
            <a:pPr marL="457200" lvl="8" indent="-457200" algn="l" rtl="0" latinLnBrk="1" hangingPunct="0">
              <a:spcBef>
                <a:spcPts val="600"/>
              </a:spcBef>
              <a:spcAft>
                <a:spcPts val="600"/>
              </a:spcAft>
              <a:buFont typeface="+mj-lt"/>
              <a:buAutoNum type="arabicPeriod"/>
            </a:pPr>
            <a:r>
              <a:rPr kumimoji="0" lang="en-US" sz="2400" b="0" i="0" u="none" strike="noStrike" cap="none" spc="0" normalizeH="0" baseline="0" dirty="0" smtClean="0">
                <a:ln>
                  <a:noFill/>
                </a:ln>
                <a:solidFill>
                  <a:srgbClr val="002569"/>
                </a:solidFill>
                <a:effectLst/>
                <a:uFillTx/>
                <a:latin typeface="+mn-lt"/>
              </a:rPr>
              <a:t>Address FDA elements interoperability aspects</a:t>
            </a:r>
            <a:endParaRPr kumimoji="0" lang="en-US" sz="2400" b="0" i="0" u="none" strike="noStrike" cap="none" spc="0" normalizeH="0" baseline="0" dirty="0">
              <a:ln>
                <a:noFill/>
              </a:ln>
              <a:solidFill>
                <a:srgbClr val="002569"/>
              </a:solidFill>
              <a:effectLst/>
              <a:uFillTx/>
              <a:latin typeface="+mn-lt"/>
            </a:endParaRPr>
          </a:p>
        </p:txBody>
      </p:sp>
    </p:spTree>
    <p:extLst>
      <p:ext uri="{BB962C8B-B14F-4D97-AF65-F5344CB8AC3E}">
        <p14:creationId xmlns:p14="http://schemas.microsoft.com/office/powerpoint/2010/main" val="30479919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Image result for thank you languages transpar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0"/>
            <a:ext cx="9524999" cy="735769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1"/>
          <p:cNvSpPr>
            <a:spLocks noGrp="1"/>
          </p:cNvSpPr>
          <p:nvPr>
            <p:ph sz="quarter" idx="10"/>
          </p:nvPr>
        </p:nvSpPr>
        <p:spPr>
          <a:xfrm>
            <a:off x="304800" y="5410200"/>
            <a:ext cx="5867400" cy="685800"/>
          </a:xfrm>
        </p:spPr>
        <p:txBody>
          <a:bodyPr/>
          <a:lstStyle/>
          <a:p>
            <a:pPr marL="68581" indent="0" rtl="0">
              <a:buNone/>
            </a:pPr>
            <a:r>
              <a:rPr lang="en-US" sz="2800" b="1" dirty="0" smtClean="0">
                <a:hlinkClick r:id="rId4"/>
              </a:rPr>
              <a:t>Contact: </a:t>
            </a:r>
          </a:p>
          <a:p>
            <a:pPr marL="68581" indent="0" rtl="0">
              <a:buNone/>
            </a:pPr>
            <a:r>
              <a:rPr lang="en-US" b="1" dirty="0" smtClean="0">
                <a:hlinkClick r:id="rId4"/>
              </a:rPr>
              <a:t>Mirko.Albani@esa.int</a:t>
            </a:r>
            <a:endParaRPr lang="en-US" b="1" dirty="0" smtClean="0"/>
          </a:p>
        </p:txBody>
      </p:sp>
    </p:spTree>
    <p:extLst>
      <p:ext uri="{BB962C8B-B14F-4D97-AF65-F5344CB8AC3E}">
        <p14:creationId xmlns:p14="http://schemas.microsoft.com/office/powerpoint/2010/main" val="451119345"/>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theme/theme1.xml><?xml version="1.0" encoding="utf-8"?>
<a:theme xmlns:a="http://schemas.openxmlformats.org/drawingml/2006/main" name="Defaul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FF9A00"/>
      </a:accent1>
      <a:accent2>
        <a:srgbClr val="9F2D20"/>
      </a:accent2>
      <a:accent3>
        <a:srgbClr val="8F8F8F"/>
      </a:accent3>
      <a:accent4>
        <a:srgbClr val="001E59"/>
      </a:accent4>
      <a:accent5>
        <a:srgbClr val="FFCAAA"/>
      </a:accent5>
      <a:accent6>
        <a:srgbClr val="90281C"/>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16081</TotalTime>
  <Words>470</Words>
  <Application>Microsoft Macintosh PowerPoint</Application>
  <PresentationFormat>On-screen Show (4:3)</PresentationFormat>
  <Paragraphs>67</Paragraphs>
  <Slides>9</Slides>
  <Notes>4</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Default</vt:lpstr>
      <vt:lpstr>Working Group on Information Systems and Services (WGISS)</vt:lpstr>
      <vt:lpstr>PowerPoint Presentation</vt:lpstr>
      <vt:lpstr>PowerPoint Presentation</vt:lpstr>
      <vt:lpstr>First Outcomes </vt:lpstr>
      <vt:lpstr>First Outcomes </vt:lpstr>
      <vt:lpstr>Few Survey Numbers</vt:lpstr>
      <vt:lpstr>NEXT STEPS</vt:lpstr>
      <vt:lpstr>NEXT WGISS MEETING - IDEAS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Goes Here</dc:title>
  <dc:creator>Brian R. Williams</dc:creator>
  <cp:lastModifiedBy>Mirko Albani</cp:lastModifiedBy>
  <cp:revision>634</cp:revision>
  <dcterms:modified xsi:type="dcterms:W3CDTF">2018-10-23T10:15:37Z</dcterms:modified>
</cp:coreProperties>
</file>