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35" r:id="rId4"/>
    <p:sldId id="639" r:id="rId5"/>
    <p:sldId id="640" r:id="rId6"/>
    <p:sldId id="641" r:id="rId7"/>
    <p:sldId id="642" r:id="rId8"/>
    <p:sldId id="643" r:id="rId9"/>
    <p:sldId id="644" r:id="rId10"/>
    <p:sldId id="647" r:id="rId11"/>
    <p:sldId id="645" r:id="rId12"/>
    <p:sldId id="646" r:id="rId13"/>
    <p:sldId id="648" r:id="rId14"/>
    <p:sldId id="649" r:id="rId15"/>
    <p:sldId id="650" r:id="rId16"/>
    <p:sldId id="637" r:id="rId17"/>
    <p:sldId id="638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521415D9-36F7-43E2-AB2F-B90AF26B5E84}">
      <p14:sectionLst xmlns:p14="http://schemas.microsoft.com/office/powerpoint/2010/main">
        <p14:section name="Intro" id="{ADA2BBC5-5623-4F94-9385-8E6DA1A69686}">
          <p14:sldIdLst>
            <p14:sldId id="256"/>
            <p14:sldId id="636"/>
            <p14:sldId id="635"/>
            <p14:sldId id="639"/>
            <p14:sldId id="640"/>
            <p14:sldId id="641"/>
            <p14:sldId id="642"/>
            <p14:sldId id="643"/>
            <p14:sldId id="644"/>
            <p14:sldId id="647"/>
            <p14:sldId id="645"/>
            <p14:sldId id="646"/>
            <p14:sldId id="648"/>
            <p14:sldId id="649"/>
            <p14:sldId id="650"/>
            <p14:sldId id="637"/>
            <p14:sldId id="6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/>
    <p:restoredTop sz="77529" autoAdjust="0"/>
  </p:normalViewPr>
  <p:slideViewPr>
    <p:cSldViewPr>
      <p:cViewPr varScale="1">
        <p:scale>
          <a:sx n="80" d="100"/>
          <a:sy n="80" d="100"/>
        </p:scale>
        <p:origin x="9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0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Woodcock" userId="0ab3be80ed1e9d36" providerId="LiveId" clId="{713FD35D-8211-4B86-BAAD-E7832BB609F7}"/>
    <pc:docChg chg="undo custSel addSld delSld modSld sldOrd modSection">
      <pc:chgData name="Rob Woodcock" userId="0ab3be80ed1e9d36" providerId="LiveId" clId="{713FD35D-8211-4B86-BAAD-E7832BB609F7}" dt="2018-10-24T08:14:05.999" v="1430" actId="20577"/>
      <pc:docMkLst>
        <pc:docMk/>
      </pc:docMkLst>
      <pc:sldChg chg="modSp">
        <pc:chgData name="Rob Woodcock" userId="0ab3be80ed1e9d36" providerId="LiveId" clId="{713FD35D-8211-4B86-BAAD-E7832BB609F7}" dt="2018-10-24T08:12:32.710" v="1372" actId="20577"/>
        <pc:sldMkLst>
          <pc:docMk/>
          <pc:sldMk cId="0" sldId="256"/>
        </pc:sldMkLst>
        <pc:spChg chg="mod">
          <ac:chgData name="Rob Woodcock" userId="0ab3be80ed1e9d36" providerId="LiveId" clId="{713FD35D-8211-4B86-BAAD-E7832BB609F7}" dt="2018-10-24T08:12:32.710" v="1372" actId="20577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delAnim modNotesTx">
        <pc:chgData name="Rob Woodcock" userId="0ab3be80ed1e9d36" providerId="LiveId" clId="{713FD35D-8211-4B86-BAAD-E7832BB609F7}" dt="2018-10-24T07:52:56.216" v="966" actId="732"/>
        <pc:sldMkLst>
          <pc:docMk/>
          <pc:sldMk cId="361638390" sldId="635"/>
        </pc:sldMkLst>
        <pc:spChg chg="add mod">
          <ac:chgData name="Rob Woodcock" userId="0ab3be80ed1e9d36" providerId="LiveId" clId="{713FD35D-8211-4B86-BAAD-E7832BB609F7}" dt="2018-10-24T07:19:30.150" v="54" actId="1076"/>
          <ac:spMkLst>
            <pc:docMk/>
            <pc:sldMk cId="361638390" sldId="635"/>
            <ac:spMk id="2" creationId="{5DE612F8-CA32-4CC0-9430-C9F55D0946A8}"/>
          </ac:spMkLst>
        </pc:spChg>
        <pc:spChg chg="del mod">
          <ac:chgData name="Rob Woodcock" userId="0ab3be80ed1e9d36" providerId="LiveId" clId="{713FD35D-8211-4B86-BAAD-E7832BB609F7}" dt="2018-10-24T04:07:25.498" v="12" actId="6549"/>
          <ac:spMkLst>
            <pc:docMk/>
            <pc:sldMk cId="361638390" sldId="635"/>
            <ac:spMk id="2" creationId="{1493E64B-418C-4A2A-9A14-69516E67D65A}"/>
          </ac:spMkLst>
        </pc:spChg>
        <pc:spChg chg="add mod">
          <ac:chgData name="Rob Woodcock" userId="0ab3be80ed1e9d36" providerId="LiveId" clId="{713FD35D-8211-4B86-BAAD-E7832BB609F7}" dt="2018-10-24T07:34:53.386" v="233" actId="1076"/>
          <ac:spMkLst>
            <pc:docMk/>
            <pc:sldMk cId="361638390" sldId="635"/>
            <ac:spMk id="3" creationId="{DB087BBD-4A2D-4717-A9EF-334DA2164B11}"/>
          </ac:spMkLst>
        </pc:spChg>
        <pc:spChg chg="add del mod">
          <ac:chgData name="Rob Woodcock" userId="0ab3be80ed1e9d36" providerId="LiveId" clId="{713FD35D-8211-4B86-BAAD-E7832BB609F7}" dt="2018-10-24T04:07:25.498" v="12" actId="6549"/>
          <ac:spMkLst>
            <pc:docMk/>
            <pc:sldMk cId="361638390" sldId="635"/>
            <ac:spMk id="3" creationId="{4CBA31C5-14A9-449F-8A41-95AA8330066E}"/>
          </ac:spMkLst>
        </pc:spChg>
        <pc:spChg chg="del">
          <ac:chgData name="Rob Woodcock" userId="0ab3be80ed1e9d36" providerId="LiveId" clId="{713FD35D-8211-4B86-BAAD-E7832BB609F7}" dt="2018-10-24T04:07:08.936" v="10" actId="478"/>
          <ac:spMkLst>
            <pc:docMk/>
            <pc:sldMk cId="361638390" sldId="635"/>
            <ac:spMk id="5" creationId="{08D64FF7-795F-4EE1-80D2-288208D7116E}"/>
          </ac:spMkLst>
        </pc:spChg>
        <pc:spChg chg="add mod">
          <ac:chgData name="Rob Woodcock" userId="0ab3be80ed1e9d36" providerId="LiveId" clId="{713FD35D-8211-4B86-BAAD-E7832BB609F7}" dt="2018-10-24T07:34:36.951" v="231" actId="1076"/>
          <ac:spMkLst>
            <pc:docMk/>
            <pc:sldMk cId="361638390" sldId="635"/>
            <ac:spMk id="5" creationId="{92018C01-F4E1-4A6E-8079-A7D356EE77F7}"/>
          </ac:spMkLst>
        </pc:spChg>
        <pc:spChg chg="add mod">
          <ac:chgData name="Rob Woodcock" userId="0ab3be80ed1e9d36" providerId="LiveId" clId="{713FD35D-8211-4B86-BAAD-E7832BB609F7}" dt="2018-10-24T07:35:22.656" v="265" actId="20577"/>
          <ac:spMkLst>
            <pc:docMk/>
            <pc:sldMk cId="361638390" sldId="635"/>
            <ac:spMk id="6" creationId="{1C838AEF-BDC3-43B3-8101-E6771E5F09E1}"/>
          </ac:spMkLst>
        </pc:spChg>
        <pc:spChg chg="add mod">
          <ac:chgData name="Rob Woodcock" userId="0ab3be80ed1e9d36" providerId="LiveId" clId="{713FD35D-8211-4B86-BAAD-E7832BB609F7}" dt="2018-10-24T07:24:10.312" v="220" actId="1076"/>
          <ac:spMkLst>
            <pc:docMk/>
            <pc:sldMk cId="361638390" sldId="635"/>
            <ac:spMk id="7" creationId="{91D96755-9811-4EE7-A821-85D395AB4F39}"/>
          </ac:spMkLst>
        </pc:spChg>
        <pc:spChg chg="add del mod">
          <ac:chgData name="Rob Woodcock" userId="0ab3be80ed1e9d36" providerId="LiveId" clId="{713FD35D-8211-4B86-BAAD-E7832BB609F7}" dt="2018-10-24T07:32:59.655" v="223"/>
          <ac:spMkLst>
            <pc:docMk/>
            <pc:sldMk cId="361638390" sldId="635"/>
            <ac:spMk id="8" creationId="{B120C2BB-3FAD-44C0-9EAD-E43505095227}"/>
          </ac:spMkLst>
        </pc:spChg>
        <pc:spChg chg="add mod">
          <ac:chgData name="Rob Woodcock" userId="0ab3be80ed1e9d36" providerId="LiveId" clId="{713FD35D-8211-4B86-BAAD-E7832BB609F7}" dt="2018-10-24T07:21:07.401" v="153" actId="1076"/>
          <ac:spMkLst>
            <pc:docMk/>
            <pc:sldMk cId="361638390" sldId="635"/>
            <ac:spMk id="9" creationId="{98A74D63-C1E2-46DB-8252-F03D850D6396}"/>
          </ac:spMkLst>
        </pc:spChg>
        <pc:spChg chg="add mod">
          <ac:chgData name="Rob Woodcock" userId="0ab3be80ed1e9d36" providerId="LiveId" clId="{713FD35D-8211-4B86-BAAD-E7832BB609F7}" dt="2018-10-24T07:21:12.785" v="154" actId="1076"/>
          <ac:spMkLst>
            <pc:docMk/>
            <pc:sldMk cId="361638390" sldId="635"/>
            <ac:spMk id="10" creationId="{2CD3FFE9-9A9B-48DC-90D8-81439CA89F8C}"/>
          </ac:spMkLst>
        </pc:spChg>
        <pc:spChg chg="add mod">
          <ac:chgData name="Rob Woodcock" userId="0ab3be80ed1e9d36" providerId="LiveId" clId="{713FD35D-8211-4B86-BAAD-E7832BB609F7}" dt="2018-10-24T07:21:42.383" v="194" actId="20577"/>
          <ac:spMkLst>
            <pc:docMk/>
            <pc:sldMk cId="361638390" sldId="635"/>
            <ac:spMk id="11" creationId="{E68415F8-7DD5-4EFA-A937-AD85866779C4}"/>
          </ac:spMkLst>
        </pc:spChg>
        <pc:spChg chg="del">
          <ac:chgData name="Rob Woodcock" userId="0ab3be80ed1e9d36" providerId="LiveId" clId="{713FD35D-8211-4B86-BAAD-E7832BB609F7}" dt="2018-10-24T04:07:05.687" v="9" actId="478"/>
          <ac:spMkLst>
            <pc:docMk/>
            <pc:sldMk cId="361638390" sldId="635"/>
            <ac:spMk id="11" creationId="{070DEB11-D56C-4445-B5C5-DF7657184F48}"/>
          </ac:spMkLst>
        </pc:spChg>
        <pc:spChg chg="add mod">
          <ac:chgData name="Rob Woodcock" userId="0ab3be80ed1e9d36" providerId="LiveId" clId="{713FD35D-8211-4B86-BAAD-E7832BB609F7}" dt="2018-10-24T07:21:50.412" v="196" actId="1076"/>
          <ac:spMkLst>
            <pc:docMk/>
            <pc:sldMk cId="361638390" sldId="635"/>
            <ac:spMk id="12" creationId="{EBD9129F-C7E1-4B25-BB52-6E227C8A3F0C}"/>
          </ac:spMkLst>
        </pc:spChg>
        <pc:picChg chg="del">
          <ac:chgData name="Rob Woodcock" userId="0ab3be80ed1e9d36" providerId="LiveId" clId="{713FD35D-8211-4B86-BAAD-E7832BB609F7}" dt="2018-10-24T04:07:02.977" v="8" actId="478"/>
          <ac:picMkLst>
            <pc:docMk/>
            <pc:sldMk cId="361638390" sldId="635"/>
            <ac:picMk id="7" creationId="{D3FED885-7A5C-4BD9-BFB0-31969DC07912}"/>
          </ac:picMkLst>
        </pc:picChg>
        <pc:picChg chg="add mod modCrop">
          <ac:chgData name="Rob Woodcock" userId="0ab3be80ed1e9d36" providerId="LiveId" clId="{713FD35D-8211-4B86-BAAD-E7832BB609F7}" dt="2018-10-24T07:52:56.216" v="966" actId="732"/>
          <ac:picMkLst>
            <pc:docMk/>
            <pc:sldMk cId="361638390" sldId="635"/>
            <ac:picMk id="13" creationId="{6C01CC7A-2372-4789-A0B2-9774FDFC45AD}"/>
          </ac:picMkLst>
        </pc:picChg>
        <pc:picChg chg="add mod ord">
          <ac:chgData name="Rob Woodcock" userId="0ab3be80ed1e9d36" providerId="LiveId" clId="{713FD35D-8211-4B86-BAAD-E7832BB609F7}" dt="2018-10-24T07:34:40.567" v="232" actId="167"/>
          <ac:picMkLst>
            <pc:docMk/>
            <pc:sldMk cId="361638390" sldId="635"/>
            <ac:picMk id="14" creationId="{BA694A1A-64D7-40D7-8F07-C55128F55DB6}"/>
          </ac:picMkLst>
        </pc:picChg>
      </pc:sldChg>
      <pc:sldChg chg="modSp add ord">
        <pc:chgData name="Rob Woodcock" userId="0ab3be80ed1e9d36" providerId="LiveId" clId="{713FD35D-8211-4B86-BAAD-E7832BB609F7}" dt="2018-10-24T08:13:31.261" v="1415" actId="20577"/>
        <pc:sldMkLst>
          <pc:docMk/>
          <pc:sldMk cId="922306265" sldId="636"/>
        </pc:sldMkLst>
        <pc:spChg chg="mod">
          <ac:chgData name="Rob Woodcock" userId="0ab3be80ed1e9d36" providerId="LiveId" clId="{713FD35D-8211-4B86-BAAD-E7832BB609F7}" dt="2018-10-24T07:36:18.929" v="274" actId="122"/>
          <ac:spMkLst>
            <pc:docMk/>
            <pc:sldMk cId="922306265" sldId="636"/>
            <ac:spMk id="2" creationId="{6B1F6E9F-B182-4E98-BFED-B3E38C4F7A51}"/>
          </ac:spMkLst>
        </pc:spChg>
        <pc:spChg chg="mod">
          <ac:chgData name="Rob Woodcock" userId="0ab3be80ed1e9d36" providerId="LiveId" clId="{713FD35D-8211-4B86-BAAD-E7832BB609F7}" dt="2018-10-24T08:13:31.261" v="1415" actId="20577"/>
          <ac:spMkLst>
            <pc:docMk/>
            <pc:sldMk cId="922306265" sldId="636"/>
            <ac:spMk id="3" creationId="{19D4B881-CE46-486B-A61B-2BF68648AF33}"/>
          </ac:spMkLst>
        </pc:spChg>
      </pc:sldChg>
      <pc:sldChg chg="del">
        <pc:chgData name="Rob Woodcock" userId="0ab3be80ed1e9d36" providerId="LiveId" clId="{713FD35D-8211-4B86-BAAD-E7832BB609F7}" dt="2018-10-24T04:07:29.503" v="13" actId="2696"/>
        <pc:sldMkLst>
          <pc:docMk/>
          <pc:sldMk cId="3649611503" sldId="636"/>
        </pc:sldMkLst>
      </pc:sldChg>
      <pc:sldChg chg="del">
        <pc:chgData name="Rob Woodcock" userId="0ab3be80ed1e9d36" providerId="LiveId" clId="{713FD35D-8211-4B86-BAAD-E7832BB609F7}" dt="2018-10-24T04:07:30.921" v="14" actId="2696"/>
        <pc:sldMkLst>
          <pc:docMk/>
          <pc:sldMk cId="2018213862" sldId="637"/>
        </pc:sldMkLst>
      </pc:sldChg>
      <pc:sldChg chg="modSp add">
        <pc:chgData name="Rob Woodcock" userId="0ab3be80ed1e9d36" providerId="LiveId" clId="{713FD35D-8211-4B86-BAAD-E7832BB609F7}" dt="2018-10-24T08:14:05.999" v="1430" actId="20577"/>
        <pc:sldMkLst>
          <pc:docMk/>
          <pc:sldMk cId="2383589488" sldId="637"/>
        </pc:sldMkLst>
        <pc:spChg chg="mod">
          <ac:chgData name="Rob Woodcock" userId="0ab3be80ed1e9d36" providerId="LiveId" clId="{713FD35D-8211-4B86-BAAD-E7832BB609F7}" dt="2018-10-24T07:47:30.886" v="903" actId="20577"/>
          <ac:spMkLst>
            <pc:docMk/>
            <pc:sldMk cId="2383589488" sldId="637"/>
            <ac:spMk id="2" creationId="{7F669693-C3E7-4718-812A-6B682FE629DC}"/>
          </ac:spMkLst>
        </pc:spChg>
        <pc:spChg chg="mod">
          <ac:chgData name="Rob Woodcock" userId="0ab3be80ed1e9d36" providerId="LiveId" clId="{713FD35D-8211-4B86-BAAD-E7832BB609F7}" dt="2018-10-24T08:14:05.999" v="1430" actId="20577"/>
          <ac:spMkLst>
            <pc:docMk/>
            <pc:sldMk cId="2383589488" sldId="637"/>
            <ac:spMk id="3" creationId="{E16D8CE9-BDAC-4F5A-88C9-813B3618321F}"/>
          </ac:spMkLst>
        </pc:spChg>
      </pc:sldChg>
      <pc:sldChg chg="modSp add">
        <pc:chgData name="Rob Woodcock" userId="0ab3be80ed1e9d36" providerId="LiveId" clId="{713FD35D-8211-4B86-BAAD-E7832BB609F7}" dt="2018-10-24T08:11:01.973" v="1261" actId="20577"/>
        <pc:sldMkLst>
          <pc:docMk/>
          <pc:sldMk cId="31573813" sldId="638"/>
        </pc:sldMkLst>
        <pc:spChg chg="mod">
          <ac:chgData name="Rob Woodcock" userId="0ab3be80ed1e9d36" providerId="LiveId" clId="{713FD35D-8211-4B86-BAAD-E7832BB609F7}" dt="2018-10-24T07:40:35.996" v="404" actId="122"/>
          <ac:spMkLst>
            <pc:docMk/>
            <pc:sldMk cId="31573813" sldId="638"/>
            <ac:spMk id="2" creationId="{E56C1E1B-46A5-49EB-8813-2691E37C2E79}"/>
          </ac:spMkLst>
        </pc:spChg>
        <pc:spChg chg="mod">
          <ac:chgData name="Rob Woodcock" userId="0ab3be80ed1e9d36" providerId="LiveId" clId="{713FD35D-8211-4B86-BAAD-E7832BB609F7}" dt="2018-10-24T08:11:01.973" v="1261" actId="20577"/>
          <ac:spMkLst>
            <pc:docMk/>
            <pc:sldMk cId="31573813" sldId="638"/>
            <ac:spMk id="3" creationId="{6242CEB2-75DF-495D-AF9C-1F450E7621F9}"/>
          </ac:spMkLst>
        </pc:spChg>
      </pc:sldChg>
      <pc:sldChg chg="addSp delSp modSp add ord">
        <pc:chgData name="Rob Woodcock" userId="0ab3be80ed1e9d36" providerId="LiveId" clId="{713FD35D-8211-4B86-BAAD-E7832BB609F7}" dt="2018-10-24T08:03:31.175" v="1061" actId="1036"/>
        <pc:sldMkLst>
          <pc:docMk/>
          <pc:sldMk cId="2448534111" sldId="639"/>
        </pc:sldMkLst>
        <pc:spChg chg="mod">
          <ac:chgData name="Rob Woodcock" userId="0ab3be80ed1e9d36" providerId="LiveId" clId="{713FD35D-8211-4B86-BAAD-E7832BB609F7}" dt="2018-10-24T08:02:15.615" v="1054" actId="6549"/>
          <ac:spMkLst>
            <pc:docMk/>
            <pc:sldMk cId="2448534111" sldId="639"/>
            <ac:spMk id="2" creationId="{C4D4728B-E6B8-4D94-84E5-DC910F88E313}"/>
          </ac:spMkLst>
        </pc:spChg>
        <pc:spChg chg="del mod">
          <ac:chgData name="Rob Woodcock" userId="0ab3be80ed1e9d36" providerId="LiveId" clId="{713FD35D-8211-4B86-BAAD-E7832BB609F7}" dt="2018-10-24T08:03:00.512" v="1056"/>
          <ac:spMkLst>
            <pc:docMk/>
            <pc:sldMk cId="2448534111" sldId="639"/>
            <ac:spMk id="3" creationId="{A68AD0DC-5865-41B5-8597-1E82CFA255DF}"/>
          </ac:spMkLst>
        </pc:spChg>
        <pc:picChg chg="add del mod modCrop">
          <ac:chgData name="Rob Woodcock" userId="0ab3be80ed1e9d36" providerId="LiveId" clId="{713FD35D-8211-4B86-BAAD-E7832BB609F7}" dt="2018-10-24T07:53:16.663" v="967" actId="478"/>
          <ac:picMkLst>
            <pc:docMk/>
            <pc:sldMk cId="2448534111" sldId="639"/>
            <ac:picMk id="5" creationId="{9B06226A-4B09-4615-89E1-D9DA1DB81F1C}"/>
          </ac:picMkLst>
        </pc:picChg>
        <pc:picChg chg="add mod">
          <ac:chgData name="Rob Woodcock" userId="0ab3be80ed1e9d36" providerId="LiveId" clId="{713FD35D-8211-4B86-BAAD-E7832BB609F7}" dt="2018-10-24T08:03:31.175" v="1061" actId="1036"/>
          <ac:picMkLst>
            <pc:docMk/>
            <pc:sldMk cId="2448534111" sldId="639"/>
            <ac:picMk id="6" creationId="{44C27F02-AF4E-4705-BB79-C53122DA0CFF}"/>
          </ac:picMkLst>
        </pc:picChg>
      </pc:sldChg>
      <pc:sldChg chg="addSp delSp modSp add">
        <pc:chgData name="Rob Woodcock" userId="0ab3be80ed1e9d36" providerId="LiveId" clId="{713FD35D-8211-4B86-BAAD-E7832BB609F7}" dt="2018-10-24T08:04:33.535" v="1074" actId="1076"/>
        <pc:sldMkLst>
          <pc:docMk/>
          <pc:sldMk cId="1013801025" sldId="640"/>
        </pc:sldMkLst>
        <pc:spChg chg="add del mod">
          <ac:chgData name="Rob Woodcock" userId="0ab3be80ed1e9d36" providerId="LiveId" clId="{713FD35D-8211-4B86-BAAD-E7832BB609F7}" dt="2018-10-24T08:04:31.059" v="1073" actId="478"/>
          <ac:spMkLst>
            <pc:docMk/>
            <pc:sldMk cId="1013801025" sldId="640"/>
            <ac:spMk id="7" creationId="{87FC8992-7DC4-4642-83E5-2FB7CC4209FF}"/>
          </ac:spMkLst>
        </pc:spChg>
        <pc:picChg chg="add mod">
          <ac:chgData name="Rob Woodcock" userId="0ab3be80ed1e9d36" providerId="LiveId" clId="{713FD35D-8211-4B86-BAAD-E7832BB609F7}" dt="2018-10-24T08:04:33.535" v="1074" actId="1076"/>
          <ac:picMkLst>
            <pc:docMk/>
            <pc:sldMk cId="1013801025" sldId="640"/>
            <ac:picMk id="3" creationId="{C5780B08-912E-4A61-AD10-5D81F99F61C0}"/>
          </ac:picMkLst>
        </pc:picChg>
        <pc:picChg chg="del">
          <ac:chgData name="Rob Woodcock" userId="0ab3be80ed1e9d36" providerId="LiveId" clId="{713FD35D-8211-4B86-BAAD-E7832BB609F7}" dt="2018-10-24T08:04:21.177" v="1071" actId="478"/>
          <ac:picMkLst>
            <pc:docMk/>
            <pc:sldMk cId="1013801025" sldId="640"/>
            <ac:picMk id="6" creationId="{44C27F02-AF4E-4705-BB79-C53122DA0CFF}"/>
          </ac:picMkLst>
        </pc:picChg>
      </pc:sldChg>
      <pc:sldChg chg="addSp delSp modSp add">
        <pc:chgData name="Rob Woodcock" userId="0ab3be80ed1e9d36" providerId="LiveId" clId="{713FD35D-8211-4B86-BAAD-E7832BB609F7}" dt="2018-10-24T08:05:15.578" v="1081" actId="1076"/>
        <pc:sldMkLst>
          <pc:docMk/>
          <pc:sldMk cId="2021796247" sldId="641"/>
        </pc:sldMkLst>
        <pc:spChg chg="add del mod">
          <ac:chgData name="Rob Woodcock" userId="0ab3be80ed1e9d36" providerId="LiveId" clId="{713FD35D-8211-4B86-BAAD-E7832BB609F7}" dt="2018-10-24T08:05:06.361" v="1079"/>
          <ac:spMkLst>
            <pc:docMk/>
            <pc:sldMk cId="2021796247" sldId="641"/>
            <ac:spMk id="5" creationId="{C098DB92-A6F5-448F-AEC9-5E49250F89B2}"/>
          </ac:spMkLst>
        </pc:spChg>
        <pc:picChg chg="del">
          <ac:chgData name="Rob Woodcock" userId="0ab3be80ed1e9d36" providerId="LiveId" clId="{713FD35D-8211-4B86-BAAD-E7832BB609F7}" dt="2018-10-24T08:04:37.909" v="1075" actId="478"/>
          <ac:picMkLst>
            <pc:docMk/>
            <pc:sldMk cId="2021796247" sldId="641"/>
            <ac:picMk id="6" creationId="{44C27F02-AF4E-4705-BB79-C53122DA0CFF}"/>
          </ac:picMkLst>
        </pc:picChg>
        <pc:picChg chg="add mod">
          <ac:chgData name="Rob Woodcock" userId="0ab3be80ed1e9d36" providerId="LiveId" clId="{713FD35D-8211-4B86-BAAD-E7832BB609F7}" dt="2018-10-24T08:05:15.578" v="1081" actId="1076"/>
          <ac:picMkLst>
            <pc:docMk/>
            <pc:sldMk cId="2021796247" sldId="641"/>
            <ac:picMk id="7" creationId="{2CBB71CD-98D1-4B6E-8E49-F47B3A225E2D}"/>
          </ac:picMkLst>
        </pc:picChg>
      </pc:sldChg>
      <pc:sldChg chg="addSp delSp modSp add">
        <pc:chgData name="Rob Woodcock" userId="0ab3be80ed1e9d36" providerId="LiveId" clId="{713FD35D-8211-4B86-BAAD-E7832BB609F7}" dt="2018-10-24T08:05:35.938" v="1084" actId="1076"/>
        <pc:sldMkLst>
          <pc:docMk/>
          <pc:sldMk cId="4172599714" sldId="642"/>
        </pc:sldMkLst>
        <pc:spChg chg="add del mod">
          <ac:chgData name="Rob Woodcock" userId="0ab3be80ed1e9d36" providerId="LiveId" clId="{713FD35D-8211-4B86-BAAD-E7832BB609F7}" dt="2018-10-24T08:05:30.131" v="1082"/>
          <ac:spMkLst>
            <pc:docMk/>
            <pc:sldMk cId="4172599714" sldId="642"/>
            <ac:spMk id="5" creationId="{883AF330-BF8F-4B1D-936B-00D8A8238FD5}"/>
          </ac:spMkLst>
        </pc:spChg>
        <pc:picChg chg="del">
          <ac:chgData name="Rob Woodcock" userId="0ab3be80ed1e9d36" providerId="LiveId" clId="{713FD35D-8211-4B86-BAAD-E7832BB609F7}" dt="2018-10-24T08:04:41.565" v="1076" actId="478"/>
          <ac:picMkLst>
            <pc:docMk/>
            <pc:sldMk cId="4172599714" sldId="642"/>
            <ac:picMk id="6" creationId="{44C27F02-AF4E-4705-BB79-C53122DA0CFF}"/>
          </ac:picMkLst>
        </pc:picChg>
        <pc:picChg chg="add mod">
          <ac:chgData name="Rob Woodcock" userId="0ab3be80ed1e9d36" providerId="LiveId" clId="{713FD35D-8211-4B86-BAAD-E7832BB609F7}" dt="2018-10-24T08:05:35.938" v="1084" actId="1076"/>
          <ac:picMkLst>
            <pc:docMk/>
            <pc:sldMk cId="4172599714" sldId="642"/>
            <ac:picMk id="7" creationId="{1B4F2A58-D527-4782-9FAF-80537C7066F8}"/>
          </ac:picMkLst>
        </pc:picChg>
      </pc:sldChg>
      <pc:sldChg chg="addSp delSp modSp add">
        <pc:chgData name="Rob Woodcock" userId="0ab3be80ed1e9d36" providerId="LiveId" clId="{713FD35D-8211-4B86-BAAD-E7832BB609F7}" dt="2018-10-24T08:06:09.398" v="1087" actId="1076"/>
        <pc:sldMkLst>
          <pc:docMk/>
          <pc:sldMk cId="803477033" sldId="643"/>
        </pc:sldMkLst>
        <pc:spChg chg="add del mod">
          <ac:chgData name="Rob Woodcock" userId="0ab3be80ed1e9d36" providerId="LiveId" clId="{713FD35D-8211-4B86-BAAD-E7832BB609F7}" dt="2018-10-24T08:06:03.717" v="1085"/>
          <ac:spMkLst>
            <pc:docMk/>
            <pc:sldMk cId="803477033" sldId="643"/>
            <ac:spMk id="5" creationId="{614B3CDD-BD0A-40A9-9614-D7BAFDB560F1}"/>
          </ac:spMkLst>
        </pc:spChg>
        <pc:picChg chg="del">
          <ac:chgData name="Rob Woodcock" userId="0ab3be80ed1e9d36" providerId="LiveId" clId="{713FD35D-8211-4B86-BAAD-E7832BB609F7}" dt="2018-10-24T08:04:45.565" v="1077" actId="478"/>
          <ac:picMkLst>
            <pc:docMk/>
            <pc:sldMk cId="803477033" sldId="643"/>
            <ac:picMk id="6" creationId="{44C27F02-AF4E-4705-BB79-C53122DA0CFF}"/>
          </ac:picMkLst>
        </pc:picChg>
        <pc:picChg chg="add mod">
          <ac:chgData name="Rob Woodcock" userId="0ab3be80ed1e9d36" providerId="LiveId" clId="{713FD35D-8211-4B86-BAAD-E7832BB609F7}" dt="2018-10-24T08:06:09.398" v="1087" actId="1076"/>
          <ac:picMkLst>
            <pc:docMk/>
            <pc:sldMk cId="803477033" sldId="643"/>
            <ac:picMk id="7" creationId="{FFE9759A-9D04-4415-B0E5-A0B3C898F2BF}"/>
          </ac:picMkLst>
        </pc:picChg>
      </pc:sldChg>
      <pc:sldChg chg="addSp delSp modSp add">
        <pc:chgData name="Rob Woodcock" userId="0ab3be80ed1e9d36" providerId="LiveId" clId="{713FD35D-8211-4B86-BAAD-E7832BB609F7}" dt="2018-10-24T08:06:38.828" v="1091" actId="1076"/>
        <pc:sldMkLst>
          <pc:docMk/>
          <pc:sldMk cId="2566761067" sldId="644"/>
        </pc:sldMkLst>
        <pc:spChg chg="add del mod">
          <ac:chgData name="Rob Woodcock" userId="0ab3be80ed1e9d36" providerId="LiveId" clId="{713FD35D-8211-4B86-BAAD-E7832BB609F7}" dt="2018-10-24T08:06:27.221" v="1088"/>
          <ac:spMkLst>
            <pc:docMk/>
            <pc:sldMk cId="2566761067" sldId="644"/>
            <ac:spMk id="5" creationId="{590E8C86-71D1-4DFE-9708-5A59A58C6336}"/>
          </ac:spMkLst>
        </pc:spChg>
        <pc:picChg chg="del">
          <ac:chgData name="Rob Woodcock" userId="0ab3be80ed1e9d36" providerId="LiveId" clId="{713FD35D-8211-4B86-BAAD-E7832BB609F7}" dt="2018-10-24T08:04:48.560" v="1078" actId="478"/>
          <ac:picMkLst>
            <pc:docMk/>
            <pc:sldMk cId="2566761067" sldId="644"/>
            <ac:picMk id="6" creationId="{44C27F02-AF4E-4705-BB79-C53122DA0CFF}"/>
          </ac:picMkLst>
        </pc:picChg>
        <pc:picChg chg="add mod">
          <ac:chgData name="Rob Woodcock" userId="0ab3be80ed1e9d36" providerId="LiveId" clId="{713FD35D-8211-4B86-BAAD-E7832BB609F7}" dt="2018-10-24T08:06:38.828" v="1091" actId="1076"/>
          <ac:picMkLst>
            <pc:docMk/>
            <pc:sldMk cId="2566761067" sldId="644"/>
            <ac:picMk id="7" creationId="{FB2C1066-5BD1-4CB2-BB3B-3EC4C8810B61}"/>
          </ac:picMkLst>
        </pc:picChg>
      </pc:sldChg>
      <pc:sldChg chg="addSp delSp modSp add">
        <pc:chgData name="Rob Woodcock" userId="0ab3be80ed1e9d36" providerId="LiveId" clId="{713FD35D-8211-4B86-BAAD-E7832BB609F7}" dt="2018-10-24T08:07:36.459" v="1101" actId="1076"/>
        <pc:sldMkLst>
          <pc:docMk/>
          <pc:sldMk cId="2760144272" sldId="645"/>
        </pc:sldMkLst>
        <pc:spChg chg="del">
          <ac:chgData name="Rob Woodcock" userId="0ab3be80ed1e9d36" providerId="LiveId" clId="{713FD35D-8211-4B86-BAAD-E7832BB609F7}" dt="2018-10-24T08:07:29.799" v="1099"/>
          <ac:spMkLst>
            <pc:docMk/>
            <pc:sldMk cId="2760144272" sldId="645"/>
            <ac:spMk id="3" creationId="{21CE3966-8888-4FAF-8899-1481CAE370DA}"/>
          </ac:spMkLst>
        </pc:spChg>
        <pc:picChg chg="add mod">
          <ac:chgData name="Rob Woodcock" userId="0ab3be80ed1e9d36" providerId="LiveId" clId="{713FD35D-8211-4B86-BAAD-E7832BB609F7}" dt="2018-10-24T08:07:36.459" v="1101" actId="1076"/>
          <ac:picMkLst>
            <pc:docMk/>
            <pc:sldMk cId="2760144272" sldId="645"/>
            <ac:picMk id="5" creationId="{B55418B1-3136-497D-8E81-ADDEE4350C28}"/>
          </ac:picMkLst>
        </pc:picChg>
      </pc:sldChg>
      <pc:sldChg chg="addSp delSp modSp add">
        <pc:chgData name="Rob Woodcock" userId="0ab3be80ed1e9d36" providerId="LiveId" clId="{713FD35D-8211-4B86-BAAD-E7832BB609F7}" dt="2018-10-24T08:07:55.968" v="1104" actId="1076"/>
        <pc:sldMkLst>
          <pc:docMk/>
          <pc:sldMk cId="438679875" sldId="646"/>
        </pc:sldMkLst>
        <pc:spChg chg="del">
          <ac:chgData name="Rob Woodcock" userId="0ab3be80ed1e9d36" providerId="LiveId" clId="{713FD35D-8211-4B86-BAAD-E7832BB609F7}" dt="2018-10-24T08:07:48.682" v="1102"/>
          <ac:spMkLst>
            <pc:docMk/>
            <pc:sldMk cId="438679875" sldId="646"/>
            <ac:spMk id="3" creationId="{4F863BCB-74FA-4441-9289-5C9A791BD8DF}"/>
          </ac:spMkLst>
        </pc:spChg>
        <pc:picChg chg="add mod">
          <ac:chgData name="Rob Woodcock" userId="0ab3be80ed1e9d36" providerId="LiveId" clId="{713FD35D-8211-4B86-BAAD-E7832BB609F7}" dt="2018-10-24T08:07:55.968" v="1104" actId="1076"/>
          <ac:picMkLst>
            <pc:docMk/>
            <pc:sldMk cId="438679875" sldId="646"/>
            <ac:picMk id="5" creationId="{342DF18A-FC88-428E-916C-AF0C4790D060}"/>
          </ac:picMkLst>
        </pc:picChg>
      </pc:sldChg>
      <pc:sldChg chg="addSp delSp modSp add ord">
        <pc:chgData name="Rob Woodcock" userId="0ab3be80ed1e9d36" providerId="LiveId" clId="{713FD35D-8211-4B86-BAAD-E7832BB609F7}" dt="2018-10-24T08:07:25.787" v="1098"/>
        <pc:sldMkLst>
          <pc:docMk/>
          <pc:sldMk cId="2070772493" sldId="647"/>
        </pc:sldMkLst>
        <pc:spChg chg="del">
          <ac:chgData name="Rob Woodcock" userId="0ab3be80ed1e9d36" providerId="LiveId" clId="{713FD35D-8211-4B86-BAAD-E7832BB609F7}" dt="2018-10-24T08:07:03.497" v="1095"/>
          <ac:spMkLst>
            <pc:docMk/>
            <pc:sldMk cId="2070772493" sldId="647"/>
            <ac:spMk id="3" creationId="{8D6DDEA2-1D32-48F8-BDB3-1A6A9BD6083A}"/>
          </ac:spMkLst>
        </pc:spChg>
        <pc:picChg chg="add mod">
          <ac:chgData name="Rob Woodcock" userId="0ab3be80ed1e9d36" providerId="LiveId" clId="{713FD35D-8211-4B86-BAAD-E7832BB609F7}" dt="2018-10-24T08:07:10.376" v="1097" actId="1076"/>
          <ac:picMkLst>
            <pc:docMk/>
            <pc:sldMk cId="2070772493" sldId="647"/>
            <ac:picMk id="5" creationId="{C7C22A18-576D-46D5-8F4A-286F0ED21165}"/>
          </ac:picMkLst>
        </pc:picChg>
      </pc:sldChg>
      <pc:sldChg chg="addSp delSp modSp add">
        <pc:chgData name="Rob Woodcock" userId="0ab3be80ed1e9d36" providerId="LiveId" clId="{713FD35D-8211-4B86-BAAD-E7832BB609F7}" dt="2018-10-24T08:08:18.021" v="1108" actId="1076"/>
        <pc:sldMkLst>
          <pc:docMk/>
          <pc:sldMk cId="205293307" sldId="648"/>
        </pc:sldMkLst>
        <pc:spChg chg="del">
          <ac:chgData name="Rob Woodcock" userId="0ab3be80ed1e9d36" providerId="LiveId" clId="{713FD35D-8211-4B86-BAAD-E7832BB609F7}" dt="2018-10-24T08:08:12.329" v="1106"/>
          <ac:spMkLst>
            <pc:docMk/>
            <pc:sldMk cId="205293307" sldId="648"/>
            <ac:spMk id="3" creationId="{AFAC82BB-28DF-4088-AE22-8804030FBE07}"/>
          </ac:spMkLst>
        </pc:spChg>
        <pc:picChg chg="add mod">
          <ac:chgData name="Rob Woodcock" userId="0ab3be80ed1e9d36" providerId="LiveId" clId="{713FD35D-8211-4B86-BAAD-E7832BB609F7}" dt="2018-10-24T08:08:18.021" v="1108" actId="1076"/>
          <ac:picMkLst>
            <pc:docMk/>
            <pc:sldMk cId="205293307" sldId="648"/>
            <ac:picMk id="5" creationId="{82A33794-4FB1-4D4F-BB77-1C00624FC9AA}"/>
          </ac:picMkLst>
        </pc:picChg>
      </pc:sldChg>
      <pc:sldChg chg="addSp delSp modSp add">
        <pc:chgData name="Rob Woodcock" userId="0ab3be80ed1e9d36" providerId="LiveId" clId="{713FD35D-8211-4B86-BAAD-E7832BB609F7}" dt="2018-10-24T08:08:45.853" v="1113" actId="1076"/>
        <pc:sldMkLst>
          <pc:docMk/>
          <pc:sldMk cId="1025504040" sldId="649"/>
        </pc:sldMkLst>
        <pc:spChg chg="del">
          <ac:chgData name="Rob Woodcock" userId="0ab3be80ed1e9d36" providerId="LiveId" clId="{713FD35D-8211-4B86-BAAD-E7832BB609F7}" dt="2018-10-24T08:08:39.257" v="1111"/>
          <ac:spMkLst>
            <pc:docMk/>
            <pc:sldMk cId="1025504040" sldId="649"/>
            <ac:spMk id="3" creationId="{8083DF4D-7A4E-4D8F-9B1E-283CCF968FE8}"/>
          </ac:spMkLst>
        </pc:spChg>
        <pc:picChg chg="add mod">
          <ac:chgData name="Rob Woodcock" userId="0ab3be80ed1e9d36" providerId="LiveId" clId="{713FD35D-8211-4B86-BAAD-E7832BB609F7}" dt="2018-10-24T08:08:45.853" v="1113" actId="1076"/>
          <ac:picMkLst>
            <pc:docMk/>
            <pc:sldMk cId="1025504040" sldId="649"/>
            <ac:picMk id="5" creationId="{D07C106A-97A7-466C-9DFD-67DBFCB3BAE3}"/>
          </ac:picMkLst>
        </pc:picChg>
      </pc:sldChg>
      <pc:sldChg chg="addSp delSp modSp add">
        <pc:chgData name="Rob Woodcock" userId="0ab3be80ed1e9d36" providerId="LiveId" clId="{713FD35D-8211-4B86-BAAD-E7832BB609F7}" dt="2018-10-24T08:09:04.619" v="1116" actId="1076"/>
        <pc:sldMkLst>
          <pc:docMk/>
          <pc:sldMk cId="3162488007" sldId="650"/>
        </pc:sldMkLst>
        <pc:spChg chg="del">
          <ac:chgData name="Rob Woodcock" userId="0ab3be80ed1e9d36" providerId="LiveId" clId="{713FD35D-8211-4B86-BAAD-E7832BB609F7}" dt="2018-10-24T08:08:57.037" v="1114"/>
          <ac:spMkLst>
            <pc:docMk/>
            <pc:sldMk cId="3162488007" sldId="650"/>
            <ac:spMk id="3" creationId="{25DD0A92-7686-4F94-8B99-6C885039883B}"/>
          </ac:spMkLst>
        </pc:spChg>
        <pc:picChg chg="add mod">
          <ac:chgData name="Rob Woodcock" userId="0ab3be80ed1e9d36" providerId="LiveId" clId="{713FD35D-8211-4B86-BAAD-E7832BB609F7}" dt="2018-10-24T08:09:04.619" v="1116" actId="1076"/>
          <ac:picMkLst>
            <pc:docMk/>
            <pc:sldMk cId="3162488007" sldId="650"/>
            <ac:picMk id="5" creationId="{2531F749-E9D6-4DDB-8867-DA0299A4685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CEBB-FF56-224E-BE5E-CFAD7D5EAA4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6412-A592-7C4C-A9F2-369C5536B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1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34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226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58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27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283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52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791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3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66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55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Earth Observation Informatics TCP  |  Arnold Dekker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9827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0000"/>
          </a:bodyPr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WGCV-03 CEOS Data Cube and…for Cal/Val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 46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Dr Robert Woodcock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B69F-3190-4170-B296-ADD1CDAC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22A18-576D-46D5-8F4A-286F0ED21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655" y="1380108"/>
            <a:ext cx="5594690" cy="5477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D0E50-5B87-467A-93C7-F1EDDD2C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077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0E7B-9C4F-43F9-A56B-77BBBD53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5418B1-3136-497D-8E81-ADDEE4350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555" y="1169141"/>
            <a:ext cx="5670890" cy="55525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991B-F50A-4F8A-A9B2-1CD3D5E6B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014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D03-A0F7-4442-8706-2912D6AC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2DF18A-FC88-428E-916C-AF0C4790D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555" y="1297478"/>
            <a:ext cx="5670890" cy="55525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F94B-DB07-41D9-979A-AC0F7816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6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3969-07CE-419B-81BC-01CFDEDC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33794-4FB1-4D4F-BB77-1C00624FC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555" y="1281436"/>
            <a:ext cx="5670890" cy="55525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A9B79-FF1F-48E6-9C7D-7D3E39EB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29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3F1D-119D-4529-B364-CB2B5862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C106A-97A7-466C-9DFD-67DBFCB3B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455" y="1395759"/>
            <a:ext cx="5747090" cy="56271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120E-6BD4-4146-8E22-D22D2C578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50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87C6-9729-4D9C-A825-DF07C6B3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31F749-E9D6-4DDB-8867-DA0299A46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655" y="1295400"/>
            <a:ext cx="5594690" cy="5477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08422-44BC-4B79-A9E0-D477652C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48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9693-C3E7-4718-812A-6B682FE6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DC on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8CE9-BDAC-4F5A-88C9-813B36183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demo…maybe</a:t>
            </a:r>
          </a:p>
          <a:p>
            <a:pPr lvl="1"/>
            <a:r>
              <a:rPr lang="en-AU" dirty="0"/>
              <a:t>Courtesy of ODC contributors: CSIRO, GA, </a:t>
            </a:r>
            <a:r>
              <a:rPr lang="en-AU" dirty="0" err="1"/>
              <a:t>FrontierSI</a:t>
            </a:r>
            <a:r>
              <a:rPr lang="en-AU" dirty="0"/>
              <a:t>, USGS,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1D288-80A3-4B48-A5F0-6633E38A4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358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1E1B-46A5-49EB-8813-2691E37C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CEB2-75DF-495D-AF9C-1F450E76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Join the dots</a:t>
            </a:r>
          </a:p>
          <a:p>
            <a:pPr lvl="1"/>
            <a:r>
              <a:rPr lang="en-AU" dirty="0"/>
              <a:t>Appear to have all the puzzle pieces but</a:t>
            </a:r>
          </a:p>
          <a:p>
            <a:pPr lvl="2"/>
            <a:r>
              <a:rPr lang="en-AU" dirty="0"/>
              <a:t>ARD-on-Demand and field data equivalent – service composition is a problem</a:t>
            </a:r>
          </a:p>
          <a:p>
            <a:pPr lvl="2"/>
            <a:r>
              <a:rPr lang="en-AU" dirty="0"/>
              <a:t>Field data-on-Demand - ??? If you already know how please give me your contact details.</a:t>
            </a:r>
          </a:p>
          <a:p>
            <a:pPr lvl="2"/>
            <a:r>
              <a:rPr lang="en-AU" dirty="0"/>
              <a:t>Need to elevate notebook to CEOS level – CEOS/WGISS Information Systems.</a:t>
            </a:r>
          </a:p>
          <a:p>
            <a:pPr lvl="2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FA912-F562-453B-B22D-A430DF89A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6E9F-B182-4E98-BFED-B3E38C4F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WGCV-3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B881-CE46-486B-A61B-2BF68648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WGCV-3</a:t>
            </a:r>
            <a:r>
              <a:rPr lang="en-US" dirty="0"/>
              <a:t>: CEOS Data Cubes and CEOS Test Sites Data Access in support to WGCV Activities</a:t>
            </a:r>
          </a:p>
          <a:p>
            <a:pPr lvl="1"/>
            <a:r>
              <a:rPr lang="en-US" dirty="0"/>
              <a:t>Robert Woodcock, Medhavy Thankappan (and GA +CSIRO DEA Cal/Val team)</a:t>
            </a:r>
          </a:p>
          <a:p>
            <a:pPr lvl="1"/>
            <a:r>
              <a:rPr lang="en-US" dirty="0"/>
              <a:t>Greg </a:t>
            </a:r>
            <a:r>
              <a:rPr lang="en-US" dirty="0" err="1"/>
              <a:t>Stensaas</a:t>
            </a:r>
            <a:r>
              <a:rPr lang="en-US" dirty="0"/>
              <a:t>, Michael </a:t>
            </a:r>
            <a:r>
              <a:rPr lang="en-US" dirty="0" err="1"/>
              <a:t>Morahan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Objective is to provide an improved user access to the LPV supersite data sets coupled with analytics tools to provide improved results for the users.</a:t>
            </a:r>
          </a:p>
          <a:p>
            <a:r>
              <a:rPr lang="en-US" dirty="0"/>
              <a:t>Open Data Cube on Demand + </a:t>
            </a:r>
            <a:r>
              <a:rPr lang="en-US" dirty="0" err="1"/>
              <a:t>Jupyter</a:t>
            </a:r>
            <a:r>
              <a:rPr lang="en-US" dirty="0"/>
              <a:t> Notebook for Cal/Val = Ready-to-run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3AF0-659E-4C3C-A55D-CB98CB8C8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3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694A1A-64D7-40D7-8F07-C55128F5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19" y="1669409"/>
            <a:ext cx="4989604" cy="44382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838AEF-BDC3-43B3-8101-E6771E5F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Workflow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01CC7A-2372-4789-A0B2-9774FDFC4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28060" y="-257289"/>
            <a:ext cx="288789" cy="77141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076F9-F054-4CFF-9526-53B579612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612F8-CA32-4CC0-9430-C9F55D0946A8}"/>
              </a:ext>
            </a:extLst>
          </p:cNvPr>
          <p:cNvSpPr/>
          <p:nvPr/>
        </p:nvSpPr>
        <p:spPr>
          <a:xfrm>
            <a:off x="339892" y="5471938"/>
            <a:ext cx="182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Field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96755-9811-4EE7-A821-85D395AB4F39}"/>
              </a:ext>
            </a:extLst>
          </p:cNvPr>
          <p:cNvSpPr/>
          <p:nvPr/>
        </p:nvSpPr>
        <p:spPr>
          <a:xfrm>
            <a:off x="358775" y="1923031"/>
            <a:ext cx="182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Satellite 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A74D63-C1E2-46DB-8252-F03D850D6396}"/>
              </a:ext>
            </a:extLst>
          </p:cNvPr>
          <p:cNvSpPr/>
          <p:nvPr/>
        </p:nvSpPr>
        <p:spPr>
          <a:xfrm>
            <a:off x="618989" y="4955741"/>
            <a:ext cx="182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Averaging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3FFE9-9A9B-48DC-90D8-81439CA89F8C}"/>
              </a:ext>
            </a:extLst>
          </p:cNvPr>
          <p:cNvSpPr/>
          <p:nvPr/>
        </p:nvSpPr>
        <p:spPr>
          <a:xfrm>
            <a:off x="914400" y="4244762"/>
            <a:ext cx="18288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Convolve to</a:t>
            </a:r>
            <a:b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satellite sensor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415F8-7DD5-4EFA-A937-AD85866779C4}"/>
              </a:ext>
            </a:extLst>
          </p:cNvPr>
          <p:cNvSpPr/>
          <p:nvPr/>
        </p:nvSpPr>
        <p:spPr>
          <a:xfrm>
            <a:off x="1254292" y="2468693"/>
            <a:ext cx="182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BRDF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9129F-C7E1-4B25-BB52-6E227C8A3F0C}"/>
              </a:ext>
            </a:extLst>
          </p:cNvPr>
          <p:cNvSpPr/>
          <p:nvPr/>
        </p:nvSpPr>
        <p:spPr>
          <a:xfrm>
            <a:off x="1254292" y="3703877"/>
            <a:ext cx="182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BRDF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87BBD-4A2D-4717-A9EF-334DA2164B11}"/>
              </a:ext>
            </a:extLst>
          </p:cNvPr>
          <p:cNvSpPr/>
          <p:nvPr/>
        </p:nvSpPr>
        <p:spPr>
          <a:xfrm>
            <a:off x="3352327" y="2919714"/>
            <a:ext cx="18288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Spectrum</a:t>
            </a:r>
            <a:b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comparison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018C01-F4E1-4A6E-8079-A7D356EE77F7}"/>
              </a:ext>
            </a:extLst>
          </p:cNvPr>
          <p:cNvSpPr/>
          <p:nvPr/>
        </p:nvSpPr>
        <p:spPr>
          <a:xfrm>
            <a:off x="1972706" y="2928748"/>
            <a:ext cx="1371600" cy="62826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63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C27F02-AF4E-4705-BB79-C53122DA0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018" y="1229299"/>
            <a:ext cx="5670890" cy="55525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53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80B08-912E-4A61-AD10-5D81F99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17" y="1305499"/>
            <a:ext cx="5670891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B71CD-98D1-4B6E-8E49-F47B3A225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529" y="1344613"/>
            <a:ext cx="5630942" cy="5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9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4F2A58-D527-4782-9FAF-80537C706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555" y="1305499"/>
            <a:ext cx="5670890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9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E9759A-9D04-4415-B0E5-A0B3C898F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555" y="1301488"/>
            <a:ext cx="5670890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8B-E6B8-4D94-84E5-DC910F8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Cal/Val Notebook DEA (GA)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8ED6-FFD1-4BE6-8C8C-0230612E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2C1066-5BD1-4CB2-BB3B-3EC4C8810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018" y="1297478"/>
            <a:ext cx="5670890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610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CSIRO Sk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10003</TotalTime>
  <Words>268</Words>
  <Application>Microsoft Office PowerPoint</Application>
  <PresentationFormat>On-screen Show (4:3)</PresentationFormat>
  <Paragraphs>50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Bold</vt:lpstr>
      <vt:lpstr>Avenir Roman</vt:lpstr>
      <vt:lpstr>Calibri</vt:lpstr>
      <vt:lpstr>Droid Serif</vt:lpstr>
      <vt:lpstr>Helvetica</vt:lpstr>
      <vt:lpstr>Default</vt:lpstr>
      <vt:lpstr>WGCV-03 CEOS Data Cube and…for Cal/Val</vt:lpstr>
      <vt:lpstr>WGCV-3</vt:lpstr>
      <vt:lpstr>Cal/Val Workflow</vt:lpstr>
      <vt:lpstr>Cal/Val Notebook DEA (GA)</vt:lpstr>
      <vt:lpstr>Cal/Val Notebook DEA (GA)</vt:lpstr>
      <vt:lpstr>Cal/Val Notebook DEA (GA)</vt:lpstr>
      <vt:lpstr>Cal/Val Notebook DEA (GA)</vt:lpstr>
      <vt:lpstr>Cal/Val Notebook DEA (GA)</vt:lpstr>
      <vt:lpstr>Cal/Val Notebook DEA (GA)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 on Demand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Rob Woodcock</cp:lastModifiedBy>
  <cp:revision>172</cp:revision>
  <dcterms:modified xsi:type="dcterms:W3CDTF">2018-10-24T08:14:13Z</dcterms:modified>
</cp:coreProperties>
</file>