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55" r:id="rId2"/>
    <p:sldMasterId id="2147483765" r:id="rId3"/>
    <p:sldMasterId id="2147483777" r:id="rId4"/>
    <p:sldMasterId id="2147483790" r:id="rId5"/>
    <p:sldMasterId id="2147483803" r:id="rId6"/>
    <p:sldMasterId id="2147483816" r:id="rId7"/>
    <p:sldMasterId id="2147483829" r:id="rId8"/>
    <p:sldMasterId id="2147483842" r:id="rId9"/>
  </p:sldMasterIdLst>
  <p:notesMasterIdLst>
    <p:notesMasterId r:id="rId29"/>
  </p:notesMasterIdLst>
  <p:sldIdLst>
    <p:sldId id="317" r:id="rId10"/>
    <p:sldId id="400" r:id="rId11"/>
    <p:sldId id="402" r:id="rId12"/>
    <p:sldId id="425" r:id="rId13"/>
    <p:sldId id="384" r:id="rId14"/>
    <p:sldId id="430" r:id="rId15"/>
    <p:sldId id="426" r:id="rId16"/>
    <p:sldId id="428" r:id="rId17"/>
    <p:sldId id="431" r:id="rId18"/>
    <p:sldId id="434" r:id="rId19"/>
    <p:sldId id="433" r:id="rId20"/>
    <p:sldId id="432" r:id="rId21"/>
    <p:sldId id="435" r:id="rId22"/>
    <p:sldId id="437" r:id="rId23"/>
    <p:sldId id="438" r:id="rId24"/>
    <p:sldId id="442" r:id="rId25"/>
    <p:sldId id="441" r:id="rId26"/>
    <p:sldId id="436" r:id="rId27"/>
    <p:sldId id="382" r:id="rId2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FFFFFF"/>
    <a:srgbClr val="3595B7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4250" autoAdjust="0"/>
  </p:normalViewPr>
  <p:slideViewPr>
    <p:cSldViewPr>
      <p:cViewPr varScale="1">
        <p:scale>
          <a:sx n="69" d="100"/>
          <a:sy n="69" d="100"/>
        </p:scale>
        <p:origin x="15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wa_sansa_days\DSM%20Days\000-Tasks%20and%20Projects\0000-EOMC-and-STRATEGY-Stuff\Strategy-SANSA-and-EO-2017-Feb\EO-strategy-2017\Strategy-numbers-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Sheet1!$G$20</c:f>
              <c:strCache>
                <c:ptCount val="1"/>
                <c:pt idx="0">
                  <c:v>Normal growth (TB)</c:v>
                </c:pt>
              </c:strCache>
            </c:strRef>
          </c:tx>
          <c:invertIfNegative val="0"/>
          <c:cat>
            <c:strRef>
              <c:f>Sheet1!$F$21:$F$25</c:f>
              <c:strCache>
                <c:ptCount val="5"/>
                <c:pt idx="0">
                  <c:v>No addition</c:v>
                </c:pt>
                <c:pt idx="1">
                  <c:v>Plus CBERS-4</c:v>
                </c:pt>
                <c:pt idx="2">
                  <c:v>Plus SPOT 6/7</c:v>
                </c:pt>
                <c:pt idx="3">
                  <c:v>Plus Sentinel</c:v>
                </c:pt>
                <c:pt idx="4">
                  <c:v>Plus New Sat Dev</c:v>
                </c:pt>
              </c:strCache>
            </c:strRef>
          </c:cat>
          <c:val>
            <c:numRef>
              <c:f>Sheet1!$G$21:$G$25</c:f>
              <c:numCache>
                <c:formatCode>General</c:formatCode>
                <c:ptCount val="5"/>
                <c:pt idx="0">
                  <c:v>200</c:v>
                </c:pt>
                <c:pt idx="1">
                  <c:v>400</c:v>
                </c:pt>
                <c:pt idx="2">
                  <c:v>600</c:v>
                </c:pt>
                <c:pt idx="3">
                  <c:v>800</c:v>
                </c:pt>
                <c:pt idx="4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9-4958-9241-B4FA4DB55796}"/>
            </c:ext>
          </c:extLst>
        </c:ser>
        <c:ser>
          <c:idx val="1"/>
          <c:order val="1"/>
          <c:tx>
            <c:strRef>
              <c:f>Sheet1!$H$20</c:f>
              <c:strCache>
                <c:ptCount val="1"/>
                <c:pt idx="0">
                  <c:v>With additions (TB)</c:v>
                </c:pt>
              </c:strCache>
            </c:strRef>
          </c:tx>
          <c:invertIfNegative val="0"/>
          <c:cat>
            <c:strRef>
              <c:f>Sheet1!$F$21:$F$25</c:f>
              <c:strCache>
                <c:ptCount val="5"/>
                <c:pt idx="0">
                  <c:v>No addition</c:v>
                </c:pt>
                <c:pt idx="1">
                  <c:v>Plus CBERS-4</c:v>
                </c:pt>
                <c:pt idx="2">
                  <c:v>Plus SPOT 6/7</c:v>
                </c:pt>
                <c:pt idx="3">
                  <c:v>Plus Sentinel</c:v>
                </c:pt>
                <c:pt idx="4">
                  <c:v>Plus New Sat Dev</c:v>
                </c:pt>
              </c:strCache>
            </c:strRef>
          </c:cat>
          <c:val>
            <c:numRef>
              <c:f>Sheet1!$H$21:$H$25</c:f>
              <c:numCache>
                <c:formatCode>General</c:formatCode>
                <c:ptCount val="5"/>
                <c:pt idx="0">
                  <c:v>200</c:v>
                </c:pt>
                <c:pt idx="1">
                  <c:v>700</c:v>
                </c:pt>
                <c:pt idx="2">
                  <c:v>1500</c:v>
                </c:pt>
                <c:pt idx="3">
                  <c:v>2800</c:v>
                </c:pt>
                <c:pt idx="4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9-4958-9241-B4FA4DB55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626592"/>
        <c:axId val="136368752"/>
        <c:axId val="0"/>
      </c:bar3DChart>
      <c:catAx>
        <c:axId val="8762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368752"/>
        <c:crosses val="autoZero"/>
        <c:auto val="1"/>
        <c:lblAlgn val="ctr"/>
        <c:lblOffset val="100"/>
        <c:noMultiLvlLbl val="0"/>
      </c:catAx>
      <c:valAx>
        <c:axId val="13636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626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77858-3252-4D87-AA0A-38787EB7B52D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9BF4FBCC-C483-47FB-8BBB-5EF4058E7DF1}">
      <dgm:prSet phldrT="[Text]"/>
      <dgm:spPr/>
      <dgm:t>
        <a:bodyPr/>
        <a:lstStyle/>
        <a:p>
          <a:r>
            <a:rPr lang="en-ZA" dirty="0" smtClean="0"/>
            <a:t>Internal</a:t>
          </a:r>
          <a:endParaRPr lang="en-ZA" dirty="0"/>
        </a:p>
      </dgm:t>
    </dgm:pt>
    <dgm:pt modelId="{3876AD18-E11A-4202-8BC6-E9E238889982}" type="parTrans" cxnId="{40AD8CAA-901E-4325-BAF1-847483726917}">
      <dgm:prSet/>
      <dgm:spPr/>
      <dgm:t>
        <a:bodyPr/>
        <a:lstStyle/>
        <a:p>
          <a:endParaRPr lang="en-ZA"/>
        </a:p>
      </dgm:t>
    </dgm:pt>
    <dgm:pt modelId="{428A08F2-65A5-4FE9-B858-EA6A220E1290}" type="sibTrans" cxnId="{40AD8CAA-901E-4325-BAF1-847483726917}">
      <dgm:prSet/>
      <dgm:spPr/>
      <dgm:t>
        <a:bodyPr/>
        <a:lstStyle/>
        <a:p>
          <a:endParaRPr lang="en-ZA"/>
        </a:p>
      </dgm:t>
    </dgm:pt>
    <dgm:pt modelId="{E5A5F0C3-2BBD-486C-8B3B-5E221E6C7B55}">
      <dgm:prSet/>
      <dgm:spPr/>
      <dgm:t>
        <a:bodyPr/>
        <a:lstStyle/>
        <a:p>
          <a:r>
            <a:rPr lang="en-ZA" dirty="0" smtClean="0"/>
            <a:t>TS5</a:t>
          </a:r>
        </a:p>
      </dgm:t>
    </dgm:pt>
    <dgm:pt modelId="{91F6104B-0482-4DCA-800A-828C63F9D5A5}" type="parTrans" cxnId="{A30B2EB0-872C-4828-ACEE-C6D57923194A}">
      <dgm:prSet/>
      <dgm:spPr/>
      <dgm:t>
        <a:bodyPr/>
        <a:lstStyle/>
        <a:p>
          <a:endParaRPr lang="en-ZA"/>
        </a:p>
      </dgm:t>
    </dgm:pt>
    <dgm:pt modelId="{4D7C541E-7551-41CC-A642-6C4B992E5B9C}" type="sibTrans" cxnId="{A30B2EB0-872C-4828-ACEE-C6D57923194A}">
      <dgm:prSet/>
      <dgm:spPr/>
      <dgm:t>
        <a:bodyPr/>
        <a:lstStyle/>
        <a:p>
          <a:endParaRPr lang="en-ZA"/>
        </a:p>
      </dgm:t>
    </dgm:pt>
    <dgm:pt modelId="{803D346F-8A33-471D-9E22-B99B54AFB4A6}">
      <dgm:prSet/>
      <dgm:spPr/>
      <dgm:t>
        <a:bodyPr/>
        <a:lstStyle/>
        <a:p>
          <a:r>
            <a:rPr lang="en-ZA" dirty="0" smtClean="0"/>
            <a:t>DRS</a:t>
          </a:r>
        </a:p>
      </dgm:t>
    </dgm:pt>
    <dgm:pt modelId="{CB63CB88-7577-433B-B9EB-222E3247911B}" type="parTrans" cxnId="{790E592F-83EF-4C85-9A58-FE6375A78F46}">
      <dgm:prSet/>
      <dgm:spPr/>
      <dgm:t>
        <a:bodyPr/>
        <a:lstStyle/>
        <a:p>
          <a:endParaRPr lang="en-ZA"/>
        </a:p>
      </dgm:t>
    </dgm:pt>
    <dgm:pt modelId="{633EB1EB-43DC-4297-9C90-FB666C7D1054}" type="sibTrans" cxnId="{790E592F-83EF-4C85-9A58-FE6375A78F46}">
      <dgm:prSet/>
      <dgm:spPr/>
      <dgm:t>
        <a:bodyPr/>
        <a:lstStyle/>
        <a:p>
          <a:endParaRPr lang="en-ZA"/>
        </a:p>
      </dgm:t>
    </dgm:pt>
    <dgm:pt modelId="{8206C92E-339D-4F58-A1A0-414ADDC436B9}">
      <dgm:prSet/>
      <dgm:spPr/>
      <dgm:t>
        <a:bodyPr/>
        <a:lstStyle/>
        <a:p>
          <a:r>
            <a:rPr lang="en-ZA" dirty="0" smtClean="0"/>
            <a:t>ACS</a:t>
          </a:r>
        </a:p>
      </dgm:t>
    </dgm:pt>
    <dgm:pt modelId="{CA123399-BC9D-4975-9310-FEABA2CD1BBA}" type="parTrans" cxnId="{B8B439D3-E9D1-4847-B01D-0E2378F097B5}">
      <dgm:prSet/>
      <dgm:spPr/>
      <dgm:t>
        <a:bodyPr/>
        <a:lstStyle/>
        <a:p>
          <a:endParaRPr lang="en-ZA"/>
        </a:p>
      </dgm:t>
    </dgm:pt>
    <dgm:pt modelId="{81C4A3C2-7BA0-4061-8483-29357B8D9E37}" type="sibTrans" cxnId="{B8B439D3-E9D1-4847-B01D-0E2378F097B5}">
      <dgm:prSet/>
      <dgm:spPr/>
      <dgm:t>
        <a:bodyPr/>
        <a:lstStyle/>
        <a:p>
          <a:endParaRPr lang="en-ZA"/>
        </a:p>
      </dgm:t>
    </dgm:pt>
    <dgm:pt modelId="{28B8D5ED-3CEB-4FFE-B9FF-3282A8240013}">
      <dgm:prSet/>
      <dgm:spPr/>
      <dgm:t>
        <a:bodyPr/>
        <a:lstStyle/>
        <a:p>
          <a:r>
            <a:rPr lang="en-ZA" dirty="0" smtClean="0"/>
            <a:t>Tapes</a:t>
          </a:r>
        </a:p>
      </dgm:t>
    </dgm:pt>
    <dgm:pt modelId="{C304DCB5-6BF4-4E0B-8F4F-FCE92B3C0A5F}" type="parTrans" cxnId="{10548ABC-5187-4822-B573-E0962250FF69}">
      <dgm:prSet/>
      <dgm:spPr/>
      <dgm:t>
        <a:bodyPr/>
        <a:lstStyle/>
        <a:p>
          <a:endParaRPr lang="en-ZA"/>
        </a:p>
      </dgm:t>
    </dgm:pt>
    <dgm:pt modelId="{55861F51-EB73-4575-B69D-A85B52237100}" type="sibTrans" cxnId="{10548ABC-5187-4822-B573-E0962250FF69}">
      <dgm:prSet/>
      <dgm:spPr/>
      <dgm:t>
        <a:bodyPr/>
        <a:lstStyle/>
        <a:p>
          <a:endParaRPr lang="en-ZA"/>
        </a:p>
      </dgm:t>
    </dgm:pt>
    <dgm:pt modelId="{B8024563-DABC-49AE-BE24-0F8433B65DF5}">
      <dgm:prSet/>
      <dgm:spPr/>
      <dgm:t>
        <a:bodyPr/>
        <a:lstStyle/>
        <a:p>
          <a:r>
            <a:rPr lang="en-ZA" smtClean="0"/>
            <a:t>Lustre environment</a:t>
          </a:r>
        </a:p>
      </dgm:t>
    </dgm:pt>
    <dgm:pt modelId="{ABD4AA9E-C4A8-4CA3-A451-ED3D997A2929}" type="parTrans" cxnId="{1BFED998-43EB-43EA-9DFF-BA776D284638}">
      <dgm:prSet/>
      <dgm:spPr/>
      <dgm:t>
        <a:bodyPr/>
        <a:lstStyle/>
        <a:p>
          <a:endParaRPr lang="en-ZA"/>
        </a:p>
      </dgm:t>
    </dgm:pt>
    <dgm:pt modelId="{AA27A72D-DF9A-4C4A-B646-304DB5B01932}" type="sibTrans" cxnId="{1BFED998-43EB-43EA-9DFF-BA776D284638}">
      <dgm:prSet/>
      <dgm:spPr/>
      <dgm:t>
        <a:bodyPr/>
        <a:lstStyle/>
        <a:p>
          <a:endParaRPr lang="en-ZA"/>
        </a:p>
      </dgm:t>
    </dgm:pt>
    <dgm:pt modelId="{80D68F34-8B82-41B4-9588-BF6F41F3052D}">
      <dgm:prSet/>
      <dgm:spPr/>
      <dgm:t>
        <a:bodyPr/>
        <a:lstStyle/>
        <a:p>
          <a:r>
            <a:rPr lang="en-ZA" dirty="0" smtClean="0"/>
            <a:t>External</a:t>
          </a:r>
        </a:p>
      </dgm:t>
    </dgm:pt>
    <dgm:pt modelId="{BDC0EBB6-B5F2-4711-A804-3CD7AE8B8D08}" type="parTrans" cxnId="{2D9A80B5-1AAA-41AA-AC3A-C2C095157A28}">
      <dgm:prSet/>
      <dgm:spPr/>
      <dgm:t>
        <a:bodyPr/>
        <a:lstStyle/>
        <a:p>
          <a:endParaRPr lang="en-ZA"/>
        </a:p>
      </dgm:t>
    </dgm:pt>
    <dgm:pt modelId="{19A103F5-843C-4341-9F39-B66AF94D650C}" type="sibTrans" cxnId="{2D9A80B5-1AAA-41AA-AC3A-C2C095157A28}">
      <dgm:prSet/>
      <dgm:spPr/>
      <dgm:t>
        <a:bodyPr/>
        <a:lstStyle/>
        <a:p>
          <a:endParaRPr lang="en-ZA"/>
        </a:p>
      </dgm:t>
    </dgm:pt>
    <dgm:pt modelId="{BC225AFA-E9C5-4B00-ABFA-8DB92E776D63}">
      <dgm:prSet/>
      <dgm:spPr/>
      <dgm:t>
        <a:bodyPr/>
        <a:lstStyle/>
        <a:p>
          <a:r>
            <a:rPr lang="en-ZA" dirty="0" smtClean="0"/>
            <a:t>FTP – DMZ</a:t>
          </a:r>
        </a:p>
      </dgm:t>
    </dgm:pt>
    <dgm:pt modelId="{BA3B86DD-4AEE-4AF4-9E27-0EF584E74385}" type="parTrans" cxnId="{9BC9BC66-76DE-43C9-91FA-BF600632E443}">
      <dgm:prSet/>
      <dgm:spPr/>
      <dgm:t>
        <a:bodyPr/>
        <a:lstStyle/>
        <a:p>
          <a:endParaRPr lang="en-ZA"/>
        </a:p>
      </dgm:t>
    </dgm:pt>
    <dgm:pt modelId="{083838C7-B470-476E-ACA2-088F54D323F5}" type="sibTrans" cxnId="{9BC9BC66-76DE-43C9-91FA-BF600632E443}">
      <dgm:prSet/>
      <dgm:spPr/>
      <dgm:t>
        <a:bodyPr/>
        <a:lstStyle/>
        <a:p>
          <a:endParaRPr lang="en-ZA"/>
        </a:p>
      </dgm:t>
    </dgm:pt>
    <dgm:pt modelId="{DFB2C2EE-F127-44F6-A91A-FD4E41D182F0}">
      <dgm:prSet/>
      <dgm:spPr/>
      <dgm:t>
        <a:bodyPr/>
        <a:lstStyle/>
        <a:p>
          <a:r>
            <a:rPr lang="en-ZA" dirty="0" smtClean="0"/>
            <a:t>Website - Catalogue</a:t>
          </a:r>
        </a:p>
      </dgm:t>
    </dgm:pt>
    <dgm:pt modelId="{11F0DDAA-869B-4FB8-8CDA-423AE30A8B35}" type="parTrans" cxnId="{A27714FD-1CB6-4682-91E7-5FB59360C0F8}">
      <dgm:prSet/>
      <dgm:spPr/>
      <dgm:t>
        <a:bodyPr/>
        <a:lstStyle/>
        <a:p>
          <a:endParaRPr lang="en-ZA"/>
        </a:p>
      </dgm:t>
    </dgm:pt>
    <dgm:pt modelId="{211BBB77-28D0-4484-B1A1-15738B7F169E}" type="sibTrans" cxnId="{A27714FD-1CB6-4682-91E7-5FB59360C0F8}">
      <dgm:prSet/>
      <dgm:spPr/>
      <dgm:t>
        <a:bodyPr/>
        <a:lstStyle/>
        <a:p>
          <a:endParaRPr lang="en-ZA"/>
        </a:p>
      </dgm:t>
    </dgm:pt>
    <dgm:pt modelId="{7ABBB2E0-E38D-4EAE-93B7-01AF3F7B2FAC}">
      <dgm:prSet/>
      <dgm:spPr/>
      <dgm:t>
        <a:bodyPr/>
        <a:lstStyle/>
        <a:p>
          <a:r>
            <a:rPr lang="en-ZA" dirty="0" smtClean="0"/>
            <a:t>Interaction with service providers</a:t>
          </a:r>
        </a:p>
      </dgm:t>
    </dgm:pt>
    <dgm:pt modelId="{419D329C-6E2A-42AE-A267-E9EDDBF63F1B}" type="parTrans" cxnId="{04EE91F7-2C40-4E3F-868D-CD50B9CEA2A6}">
      <dgm:prSet/>
      <dgm:spPr/>
      <dgm:t>
        <a:bodyPr/>
        <a:lstStyle/>
        <a:p>
          <a:endParaRPr lang="en-ZA"/>
        </a:p>
      </dgm:t>
    </dgm:pt>
    <dgm:pt modelId="{73D07E19-75D2-4442-9C1A-32CB98885BAF}" type="sibTrans" cxnId="{04EE91F7-2C40-4E3F-868D-CD50B9CEA2A6}">
      <dgm:prSet/>
      <dgm:spPr/>
      <dgm:t>
        <a:bodyPr/>
        <a:lstStyle/>
        <a:p>
          <a:endParaRPr lang="en-ZA"/>
        </a:p>
      </dgm:t>
    </dgm:pt>
    <dgm:pt modelId="{7A75051A-D804-46BE-AC1D-B7DC39E7A0C8}">
      <dgm:prSet/>
      <dgm:spPr/>
      <dgm:t>
        <a:bodyPr/>
        <a:lstStyle/>
        <a:p>
          <a:r>
            <a:rPr lang="en-ZA" dirty="0" smtClean="0"/>
            <a:t>Current operations </a:t>
          </a:r>
        </a:p>
      </dgm:t>
    </dgm:pt>
    <dgm:pt modelId="{C9E77A0B-A8BB-4B61-A3DD-E40AEDFB5E1D}" type="parTrans" cxnId="{4D7B6642-FF5A-4449-A33F-33D10E6942EA}">
      <dgm:prSet/>
      <dgm:spPr/>
      <dgm:t>
        <a:bodyPr/>
        <a:lstStyle/>
        <a:p>
          <a:endParaRPr lang="en-ZA"/>
        </a:p>
      </dgm:t>
    </dgm:pt>
    <dgm:pt modelId="{0E314E56-8CD5-487A-A6B0-147F9F339273}" type="sibTrans" cxnId="{4D7B6642-FF5A-4449-A33F-33D10E6942EA}">
      <dgm:prSet/>
      <dgm:spPr/>
      <dgm:t>
        <a:bodyPr/>
        <a:lstStyle/>
        <a:p>
          <a:endParaRPr lang="en-ZA"/>
        </a:p>
      </dgm:t>
    </dgm:pt>
    <dgm:pt modelId="{248497DC-65E5-4566-87D4-791B9E1A22D1}">
      <dgm:prSet/>
      <dgm:spPr/>
      <dgm:t>
        <a:bodyPr/>
        <a:lstStyle/>
        <a:p>
          <a:r>
            <a:rPr lang="en-ZA" dirty="0" smtClean="0"/>
            <a:t>Data extractions</a:t>
          </a:r>
        </a:p>
      </dgm:t>
    </dgm:pt>
    <dgm:pt modelId="{E4CBFC90-877A-4BE9-982F-48E1890C953D}" type="parTrans" cxnId="{D960C162-7796-462B-AD7C-5E7FD3E4A6AE}">
      <dgm:prSet/>
      <dgm:spPr/>
      <dgm:t>
        <a:bodyPr/>
        <a:lstStyle/>
        <a:p>
          <a:endParaRPr lang="en-ZA"/>
        </a:p>
      </dgm:t>
    </dgm:pt>
    <dgm:pt modelId="{6918BF5D-726B-4ADF-866D-58B8027D5D81}" type="sibTrans" cxnId="{D960C162-7796-462B-AD7C-5E7FD3E4A6AE}">
      <dgm:prSet/>
      <dgm:spPr/>
      <dgm:t>
        <a:bodyPr/>
        <a:lstStyle/>
        <a:p>
          <a:endParaRPr lang="en-ZA"/>
        </a:p>
      </dgm:t>
    </dgm:pt>
    <dgm:pt modelId="{8D084B5B-6744-41EB-A438-2F66D1F8E784}">
      <dgm:prSet/>
      <dgm:spPr/>
      <dgm:t>
        <a:bodyPr/>
        <a:lstStyle/>
        <a:p>
          <a:r>
            <a:rPr lang="en-ZA" dirty="0" smtClean="0"/>
            <a:t>Migration</a:t>
          </a:r>
        </a:p>
      </dgm:t>
    </dgm:pt>
    <dgm:pt modelId="{28462D8A-3A5A-4872-83E0-FBE275040771}" type="parTrans" cxnId="{6BA971FB-9B0D-4DB1-ABD3-75684E0E0913}">
      <dgm:prSet/>
      <dgm:spPr/>
      <dgm:t>
        <a:bodyPr/>
        <a:lstStyle/>
        <a:p>
          <a:endParaRPr lang="en-ZA"/>
        </a:p>
      </dgm:t>
    </dgm:pt>
    <dgm:pt modelId="{994D00C9-6231-4496-A89A-364F71CC9CC1}" type="sibTrans" cxnId="{6BA971FB-9B0D-4DB1-ABD3-75684E0E0913}">
      <dgm:prSet/>
      <dgm:spPr/>
      <dgm:t>
        <a:bodyPr/>
        <a:lstStyle/>
        <a:p>
          <a:endParaRPr lang="en-ZA"/>
        </a:p>
      </dgm:t>
    </dgm:pt>
    <dgm:pt modelId="{CA5E6E86-6E78-4032-83B1-350F837FFFAA}">
      <dgm:prSet/>
      <dgm:spPr/>
      <dgm:t>
        <a:bodyPr/>
        <a:lstStyle/>
        <a:p>
          <a:r>
            <a:rPr lang="en-ZA" dirty="0" smtClean="0"/>
            <a:t>Other ad-hoc activities</a:t>
          </a:r>
        </a:p>
      </dgm:t>
    </dgm:pt>
    <dgm:pt modelId="{4530487F-D641-46FE-AB52-F90D701A512E}" type="parTrans" cxnId="{B6DD772F-39A3-4453-AF88-5D49851DDE0E}">
      <dgm:prSet/>
      <dgm:spPr/>
      <dgm:t>
        <a:bodyPr/>
        <a:lstStyle/>
        <a:p>
          <a:endParaRPr lang="en-ZA"/>
        </a:p>
      </dgm:t>
    </dgm:pt>
    <dgm:pt modelId="{05B6CDD0-B467-4878-B7A9-F492BEBD8615}" type="sibTrans" cxnId="{B6DD772F-39A3-4453-AF88-5D49851DDE0E}">
      <dgm:prSet/>
      <dgm:spPr/>
      <dgm:t>
        <a:bodyPr/>
        <a:lstStyle/>
        <a:p>
          <a:endParaRPr lang="en-ZA"/>
        </a:p>
      </dgm:t>
    </dgm:pt>
    <dgm:pt modelId="{B72C9BCF-B116-4108-B0A3-E8F472D3FB8E}">
      <dgm:prSet/>
      <dgm:spPr/>
      <dgm:t>
        <a:bodyPr/>
        <a:lstStyle/>
        <a:p>
          <a:r>
            <a:rPr lang="en-ZA" dirty="0" smtClean="0"/>
            <a:t>Maintenance</a:t>
          </a:r>
        </a:p>
      </dgm:t>
    </dgm:pt>
    <dgm:pt modelId="{40CA1333-98D6-4571-A111-2506B3E4BEF1}" type="parTrans" cxnId="{775A6262-8D79-4532-B428-CB325D1744A4}">
      <dgm:prSet/>
      <dgm:spPr/>
      <dgm:t>
        <a:bodyPr/>
        <a:lstStyle/>
        <a:p>
          <a:endParaRPr lang="en-ZA"/>
        </a:p>
      </dgm:t>
    </dgm:pt>
    <dgm:pt modelId="{542A8E86-D591-441F-B53D-583795BBEC3C}" type="sibTrans" cxnId="{775A6262-8D79-4532-B428-CB325D1744A4}">
      <dgm:prSet/>
      <dgm:spPr/>
      <dgm:t>
        <a:bodyPr/>
        <a:lstStyle/>
        <a:p>
          <a:endParaRPr lang="en-ZA"/>
        </a:p>
      </dgm:t>
    </dgm:pt>
    <dgm:pt modelId="{B3A85568-7536-40B5-A1D4-BF3A9546E267}">
      <dgm:prSet/>
      <dgm:spPr/>
      <dgm:t>
        <a:bodyPr/>
        <a:lstStyle/>
        <a:p>
          <a:r>
            <a:rPr lang="en-ZA" dirty="0" smtClean="0"/>
            <a:t>Data delivery</a:t>
          </a:r>
        </a:p>
      </dgm:t>
    </dgm:pt>
    <dgm:pt modelId="{31F204E0-7353-47FA-932D-249106ADCD01}" type="parTrans" cxnId="{351CE53F-6284-4A46-90E6-76BBB8171BF2}">
      <dgm:prSet/>
      <dgm:spPr/>
      <dgm:t>
        <a:bodyPr/>
        <a:lstStyle/>
        <a:p>
          <a:endParaRPr lang="en-ZA"/>
        </a:p>
      </dgm:t>
    </dgm:pt>
    <dgm:pt modelId="{F93B3A8E-D118-4A8B-B8EF-EA069F14750F}" type="sibTrans" cxnId="{351CE53F-6284-4A46-90E6-76BBB8171BF2}">
      <dgm:prSet/>
      <dgm:spPr/>
      <dgm:t>
        <a:bodyPr/>
        <a:lstStyle/>
        <a:p>
          <a:endParaRPr lang="en-ZA"/>
        </a:p>
      </dgm:t>
    </dgm:pt>
    <dgm:pt modelId="{0D9D8638-0609-48EE-90ED-462DC28759A5}" type="pres">
      <dgm:prSet presAssocID="{9B677858-3252-4D87-AA0A-38787EB7B5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9B7CB6B-CF38-450E-AE10-D365E002FF8F}" type="pres">
      <dgm:prSet presAssocID="{9BF4FBCC-C483-47FB-8BBB-5EF4058E7DF1}" presName="parentLin" presStyleCnt="0"/>
      <dgm:spPr/>
      <dgm:t>
        <a:bodyPr/>
        <a:lstStyle/>
        <a:p>
          <a:endParaRPr lang="en-ZA"/>
        </a:p>
      </dgm:t>
    </dgm:pt>
    <dgm:pt modelId="{40CA8711-01B1-487F-9650-70014343780B}" type="pres">
      <dgm:prSet presAssocID="{9BF4FBCC-C483-47FB-8BBB-5EF4058E7DF1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C94A68F9-D240-4522-AF5A-072EC032C8F0}" type="pres">
      <dgm:prSet presAssocID="{9BF4FBCC-C483-47FB-8BBB-5EF4058E7D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A66FD8-B8FB-461D-8103-806C6569ACFB}" type="pres">
      <dgm:prSet presAssocID="{9BF4FBCC-C483-47FB-8BBB-5EF4058E7DF1}" presName="negativeSpace" presStyleCnt="0"/>
      <dgm:spPr/>
      <dgm:t>
        <a:bodyPr/>
        <a:lstStyle/>
        <a:p>
          <a:endParaRPr lang="en-ZA"/>
        </a:p>
      </dgm:t>
    </dgm:pt>
    <dgm:pt modelId="{3188D7F3-280A-4091-B8C3-4023154BD35F}" type="pres">
      <dgm:prSet presAssocID="{9BF4FBCC-C483-47FB-8BBB-5EF4058E7DF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7EB3A21-A758-4FF7-9977-FD3450703771}" type="pres">
      <dgm:prSet presAssocID="{428A08F2-65A5-4FE9-B858-EA6A220E1290}" presName="spaceBetweenRectangles" presStyleCnt="0"/>
      <dgm:spPr/>
      <dgm:t>
        <a:bodyPr/>
        <a:lstStyle/>
        <a:p>
          <a:endParaRPr lang="en-ZA"/>
        </a:p>
      </dgm:t>
    </dgm:pt>
    <dgm:pt modelId="{D6374C2F-7220-42FE-91CE-8590ED50EC3D}" type="pres">
      <dgm:prSet presAssocID="{80D68F34-8B82-41B4-9588-BF6F41F3052D}" presName="parentLin" presStyleCnt="0"/>
      <dgm:spPr/>
      <dgm:t>
        <a:bodyPr/>
        <a:lstStyle/>
        <a:p>
          <a:endParaRPr lang="en-ZA"/>
        </a:p>
      </dgm:t>
    </dgm:pt>
    <dgm:pt modelId="{480B4CB4-2F78-47DA-89FB-BF85D59917F5}" type="pres">
      <dgm:prSet presAssocID="{80D68F34-8B82-41B4-9588-BF6F41F3052D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F74490AB-FCB0-4995-8161-5B72C3560AA4}" type="pres">
      <dgm:prSet presAssocID="{80D68F34-8B82-41B4-9588-BF6F41F305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55FDD73-27D4-488E-A4AC-4FCBE09E0F45}" type="pres">
      <dgm:prSet presAssocID="{80D68F34-8B82-41B4-9588-BF6F41F3052D}" presName="negativeSpace" presStyleCnt="0"/>
      <dgm:spPr/>
      <dgm:t>
        <a:bodyPr/>
        <a:lstStyle/>
        <a:p>
          <a:endParaRPr lang="en-ZA"/>
        </a:p>
      </dgm:t>
    </dgm:pt>
    <dgm:pt modelId="{6BDB38EF-A35C-4F4A-9B58-332CB6DF3FB4}" type="pres">
      <dgm:prSet presAssocID="{80D68F34-8B82-41B4-9588-BF6F41F3052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0EF3EF-FEDF-46A7-8D16-FCB8DAA84457}" type="pres">
      <dgm:prSet presAssocID="{19A103F5-843C-4341-9F39-B66AF94D650C}" presName="spaceBetweenRectangles" presStyleCnt="0"/>
      <dgm:spPr/>
      <dgm:t>
        <a:bodyPr/>
        <a:lstStyle/>
        <a:p>
          <a:endParaRPr lang="en-ZA"/>
        </a:p>
      </dgm:t>
    </dgm:pt>
    <dgm:pt modelId="{D9350FF7-DC3A-461B-90DB-7ED9B9BC890A}" type="pres">
      <dgm:prSet presAssocID="{7A75051A-D804-46BE-AC1D-B7DC39E7A0C8}" presName="parentLin" presStyleCnt="0"/>
      <dgm:spPr/>
      <dgm:t>
        <a:bodyPr/>
        <a:lstStyle/>
        <a:p>
          <a:endParaRPr lang="en-ZA"/>
        </a:p>
      </dgm:t>
    </dgm:pt>
    <dgm:pt modelId="{C1D5D9AA-F3DC-4507-9EB2-881184D07DB7}" type="pres">
      <dgm:prSet presAssocID="{7A75051A-D804-46BE-AC1D-B7DC39E7A0C8}" presName="parentLeftMargin" presStyleLbl="node1" presStyleIdx="1" presStyleCnt="3"/>
      <dgm:spPr/>
      <dgm:t>
        <a:bodyPr/>
        <a:lstStyle/>
        <a:p>
          <a:endParaRPr lang="en-ZA"/>
        </a:p>
      </dgm:t>
    </dgm:pt>
    <dgm:pt modelId="{DB130D8E-E694-4D4A-8636-C7F668E0FCA6}" type="pres">
      <dgm:prSet presAssocID="{7A75051A-D804-46BE-AC1D-B7DC39E7A0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6D9F686-A501-41C0-B50F-745A80E9F973}" type="pres">
      <dgm:prSet presAssocID="{7A75051A-D804-46BE-AC1D-B7DC39E7A0C8}" presName="negativeSpace" presStyleCnt="0"/>
      <dgm:spPr/>
      <dgm:t>
        <a:bodyPr/>
        <a:lstStyle/>
        <a:p>
          <a:endParaRPr lang="en-ZA"/>
        </a:p>
      </dgm:t>
    </dgm:pt>
    <dgm:pt modelId="{1C3930D5-F372-4B70-911E-BAB2EA323E9B}" type="pres">
      <dgm:prSet presAssocID="{7A75051A-D804-46BE-AC1D-B7DC39E7A0C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F9E6A67-E007-4D68-BB94-E17A4318722F}" type="presOf" srcId="{DFB2C2EE-F127-44F6-A91A-FD4E41D182F0}" destId="{6BDB38EF-A35C-4F4A-9B58-332CB6DF3FB4}" srcOrd="0" destOrd="1" presId="urn:microsoft.com/office/officeart/2005/8/layout/list1"/>
    <dgm:cxn modelId="{790E592F-83EF-4C85-9A58-FE6375A78F46}" srcId="{9BF4FBCC-C483-47FB-8BBB-5EF4058E7DF1}" destId="{803D346F-8A33-471D-9E22-B99B54AFB4A6}" srcOrd="1" destOrd="0" parTransId="{CB63CB88-7577-433B-B9EB-222E3247911B}" sibTransId="{633EB1EB-43DC-4297-9C90-FB666C7D1054}"/>
    <dgm:cxn modelId="{3EA17E58-C0F2-48F1-8D53-5CA7B1CCF9F2}" type="presOf" srcId="{9BF4FBCC-C483-47FB-8BBB-5EF4058E7DF1}" destId="{C94A68F9-D240-4522-AF5A-072EC032C8F0}" srcOrd="1" destOrd="0" presId="urn:microsoft.com/office/officeart/2005/8/layout/list1"/>
    <dgm:cxn modelId="{5CA04B30-F9F9-46DB-9B03-3C58D8F6C7C9}" type="presOf" srcId="{7A75051A-D804-46BE-AC1D-B7DC39E7A0C8}" destId="{DB130D8E-E694-4D4A-8636-C7F668E0FCA6}" srcOrd="1" destOrd="0" presId="urn:microsoft.com/office/officeart/2005/8/layout/list1"/>
    <dgm:cxn modelId="{A27714FD-1CB6-4682-91E7-5FB59360C0F8}" srcId="{80D68F34-8B82-41B4-9588-BF6F41F3052D}" destId="{DFB2C2EE-F127-44F6-A91A-FD4E41D182F0}" srcOrd="1" destOrd="0" parTransId="{11F0DDAA-869B-4FB8-8CDA-423AE30A8B35}" sibTransId="{211BBB77-28D0-4484-B1A1-15738B7F169E}"/>
    <dgm:cxn modelId="{351CE53F-6284-4A46-90E6-76BBB8171BF2}" srcId="{7A75051A-D804-46BE-AC1D-B7DC39E7A0C8}" destId="{B3A85568-7536-40B5-A1D4-BF3A9546E267}" srcOrd="1" destOrd="0" parTransId="{31F204E0-7353-47FA-932D-249106ADCD01}" sibTransId="{F93B3A8E-D118-4A8B-B8EF-EA069F14750F}"/>
    <dgm:cxn modelId="{632CF976-56FB-41CE-9379-8449A8CE81E9}" type="presOf" srcId="{28B8D5ED-3CEB-4FFE-B9FF-3282A8240013}" destId="{3188D7F3-280A-4091-B8C3-4023154BD35F}" srcOrd="0" destOrd="3" presId="urn:microsoft.com/office/officeart/2005/8/layout/list1"/>
    <dgm:cxn modelId="{EEDBCECB-5129-400E-AA2E-1CD08E1A73C2}" type="presOf" srcId="{7A75051A-D804-46BE-AC1D-B7DC39E7A0C8}" destId="{C1D5D9AA-F3DC-4507-9EB2-881184D07DB7}" srcOrd="0" destOrd="0" presId="urn:microsoft.com/office/officeart/2005/8/layout/list1"/>
    <dgm:cxn modelId="{7AE3EE88-494D-4CBE-A3AE-EC1A690E6914}" type="presOf" srcId="{E5A5F0C3-2BBD-486C-8B3B-5E221E6C7B55}" destId="{3188D7F3-280A-4091-B8C3-4023154BD35F}" srcOrd="0" destOrd="0" presId="urn:microsoft.com/office/officeart/2005/8/layout/list1"/>
    <dgm:cxn modelId="{2D9A80B5-1AAA-41AA-AC3A-C2C095157A28}" srcId="{9B677858-3252-4D87-AA0A-38787EB7B52D}" destId="{80D68F34-8B82-41B4-9588-BF6F41F3052D}" srcOrd="1" destOrd="0" parTransId="{BDC0EBB6-B5F2-4711-A804-3CD7AE8B8D08}" sibTransId="{19A103F5-843C-4341-9F39-B66AF94D650C}"/>
    <dgm:cxn modelId="{1BFED998-43EB-43EA-9DFF-BA776D284638}" srcId="{9BF4FBCC-C483-47FB-8BBB-5EF4058E7DF1}" destId="{B8024563-DABC-49AE-BE24-0F8433B65DF5}" srcOrd="4" destOrd="0" parTransId="{ABD4AA9E-C4A8-4CA3-A451-ED3D997A2929}" sibTransId="{AA27A72D-DF9A-4C4A-B646-304DB5B01932}"/>
    <dgm:cxn modelId="{C35AD866-C502-43D9-A481-CF16F476B8DF}" type="presOf" srcId="{CA5E6E86-6E78-4032-83B1-350F837FFFAA}" destId="{1C3930D5-F372-4B70-911E-BAB2EA323E9B}" srcOrd="0" destOrd="4" presId="urn:microsoft.com/office/officeart/2005/8/layout/list1"/>
    <dgm:cxn modelId="{2DBFB9B2-4440-4961-AD5A-2F9AA8E3AE49}" type="presOf" srcId="{9B677858-3252-4D87-AA0A-38787EB7B52D}" destId="{0D9D8638-0609-48EE-90ED-462DC28759A5}" srcOrd="0" destOrd="0" presId="urn:microsoft.com/office/officeart/2005/8/layout/list1"/>
    <dgm:cxn modelId="{AE07E05B-E22E-4B30-9696-6E8F790F2631}" type="presOf" srcId="{248497DC-65E5-4566-87D4-791B9E1A22D1}" destId="{1C3930D5-F372-4B70-911E-BAB2EA323E9B}" srcOrd="0" destOrd="0" presId="urn:microsoft.com/office/officeart/2005/8/layout/list1"/>
    <dgm:cxn modelId="{9BC9BC66-76DE-43C9-91FA-BF600632E443}" srcId="{80D68F34-8B82-41B4-9588-BF6F41F3052D}" destId="{BC225AFA-E9C5-4B00-ABFA-8DB92E776D63}" srcOrd="0" destOrd="0" parTransId="{BA3B86DD-4AEE-4AF4-9E27-0EF584E74385}" sibTransId="{083838C7-B470-476E-ACA2-088F54D323F5}"/>
    <dgm:cxn modelId="{B8B439D3-E9D1-4847-B01D-0E2378F097B5}" srcId="{9BF4FBCC-C483-47FB-8BBB-5EF4058E7DF1}" destId="{8206C92E-339D-4F58-A1A0-414ADDC436B9}" srcOrd="2" destOrd="0" parTransId="{CA123399-BC9D-4975-9310-FEABA2CD1BBA}" sibTransId="{81C4A3C2-7BA0-4061-8483-29357B8D9E37}"/>
    <dgm:cxn modelId="{2DB040B4-4AC0-4AF1-9634-2143CA7C6145}" type="presOf" srcId="{B8024563-DABC-49AE-BE24-0F8433B65DF5}" destId="{3188D7F3-280A-4091-B8C3-4023154BD35F}" srcOrd="0" destOrd="4" presId="urn:microsoft.com/office/officeart/2005/8/layout/list1"/>
    <dgm:cxn modelId="{6BA971FB-9B0D-4DB1-ABD3-75684E0E0913}" srcId="{7A75051A-D804-46BE-AC1D-B7DC39E7A0C8}" destId="{8D084B5B-6744-41EB-A438-2F66D1F8E784}" srcOrd="2" destOrd="0" parTransId="{28462D8A-3A5A-4872-83E0-FBE275040771}" sibTransId="{994D00C9-6231-4496-A89A-364F71CC9CC1}"/>
    <dgm:cxn modelId="{A4C75EE5-5068-4340-ADAC-4531B7606B9D}" type="presOf" srcId="{BC225AFA-E9C5-4B00-ABFA-8DB92E776D63}" destId="{6BDB38EF-A35C-4F4A-9B58-332CB6DF3FB4}" srcOrd="0" destOrd="0" presId="urn:microsoft.com/office/officeart/2005/8/layout/list1"/>
    <dgm:cxn modelId="{CA76407F-8FF7-467B-B98B-4F7EA9C0E13A}" type="presOf" srcId="{9BF4FBCC-C483-47FB-8BBB-5EF4058E7DF1}" destId="{40CA8711-01B1-487F-9650-70014343780B}" srcOrd="0" destOrd="0" presId="urn:microsoft.com/office/officeart/2005/8/layout/list1"/>
    <dgm:cxn modelId="{F9B7EC24-3C18-453E-9666-713ACC4BE85A}" type="presOf" srcId="{8206C92E-339D-4F58-A1A0-414ADDC436B9}" destId="{3188D7F3-280A-4091-B8C3-4023154BD35F}" srcOrd="0" destOrd="2" presId="urn:microsoft.com/office/officeart/2005/8/layout/list1"/>
    <dgm:cxn modelId="{D960C162-7796-462B-AD7C-5E7FD3E4A6AE}" srcId="{7A75051A-D804-46BE-AC1D-B7DC39E7A0C8}" destId="{248497DC-65E5-4566-87D4-791B9E1A22D1}" srcOrd="0" destOrd="0" parTransId="{E4CBFC90-877A-4BE9-982F-48E1890C953D}" sibTransId="{6918BF5D-726B-4ADF-866D-58B8027D5D81}"/>
    <dgm:cxn modelId="{04EE91F7-2C40-4E3F-868D-CD50B9CEA2A6}" srcId="{80D68F34-8B82-41B4-9588-BF6F41F3052D}" destId="{7ABBB2E0-E38D-4EAE-93B7-01AF3F7B2FAC}" srcOrd="2" destOrd="0" parTransId="{419D329C-6E2A-42AE-A267-E9EDDBF63F1B}" sibTransId="{73D07E19-75D2-4442-9C1A-32CB98885BAF}"/>
    <dgm:cxn modelId="{3755B75B-ECBB-46DC-93A5-C6FF5365F250}" type="presOf" srcId="{8D084B5B-6744-41EB-A438-2F66D1F8E784}" destId="{1C3930D5-F372-4B70-911E-BAB2EA323E9B}" srcOrd="0" destOrd="2" presId="urn:microsoft.com/office/officeart/2005/8/layout/list1"/>
    <dgm:cxn modelId="{955D5142-0CB9-4764-9565-F4AAB1D71EB6}" type="presOf" srcId="{803D346F-8A33-471D-9E22-B99B54AFB4A6}" destId="{3188D7F3-280A-4091-B8C3-4023154BD35F}" srcOrd="0" destOrd="1" presId="urn:microsoft.com/office/officeart/2005/8/layout/list1"/>
    <dgm:cxn modelId="{5D68D868-BD0A-4456-9D2A-BB11ACA602B3}" type="presOf" srcId="{B3A85568-7536-40B5-A1D4-BF3A9546E267}" destId="{1C3930D5-F372-4B70-911E-BAB2EA323E9B}" srcOrd="0" destOrd="1" presId="urn:microsoft.com/office/officeart/2005/8/layout/list1"/>
    <dgm:cxn modelId="{B6DD772F-39A3-4453-AF88-5D49851DDE0E}" srcId="{7A75051A-D804-46BE-AC1D-B7DC39E7A0C8}" destId="{CA5E6E86-6E78-4032-83B1-350F837FFFAA}" srcOrd="4" destOrd="0" parTransId="{4530487F-D641-46FE-AB52-F90D701A512E}" sibTransId="{05B6CDD0-B467-4878-B7A9-F492BEBD8615}"/>
    <dgm:cxn modelId="{775A6262-8D79-4532-B428-CB325D1744A4}" srcId="{7A75051A-D804-46BE-AC1D-B7DC39E7A0C8}" destId="{B72C9BCF-B116-4108-B0A3-E8F472D3FB8E}" srcOrd="3" destOrd="0" parTransId="{40CA1333-98D6-4571-A111-2506B3E4BEF1}" sibTransId="{542A8E86-D591-441F-B53D-583795BBEC3C}"/>
    <dgm:cxn modelId="{40AD8CAA-901E-4325-BAF1-847483726917}" srcId="{9B677858-3252-4D87-AA0A-38787EB7B52D}" destId="{9BF4FBCC-C483-47FB-8BBB-5EF4058E7DF1}" srcOrd="0" destOrd="0" parTransId="{3876AD18-E11A-4202-8BC6-E9E238889982}" sibTransId="{428A08F2-65A5-4FE9-B858-EA6A220E1290}"/>
    <dgm:cxn modelId="{EF99F07B-2AE2-4F24-A251-F324C32F12AA}" type="presOf" srcId="{80D68F34-8B82-41B4-9588-BF6F41F3052D}" destId="{F74490AB-FCB0-4995-8161-5B72C3560AA4}" srcOrd="1" destOrd="0" presId="urn:microsoft.com/office/officeart/2005/8/layout/list1"/>
    <dgm:cxn modelId="{4D7B6642-FF5A-4449-A33F-33D10E6942EA}" srcId="{9B677858-3252-4D87-AA0A-38787EB7B52D}" destId="{7A75051A-D804-46BE-AC1D-B7DC39E7A0C8}" srcOrd="2" destOrd="0" parTransId="{C9E77A0B-A8BB-4B61-A3DD-E40AEDFB5E1D}" sibTransId="{0E314E56-8CD5-487A-A6B0-147F9F339273}"/>
    <dgm:cxn modelId="{88A6E8E5-12D8-428F-9E06-B0A77B839F25}" type="presOf" srcId="{7ABBB2E0-E38D-4EAE-93B7-01AF3F7B2FAC}" destId="{6BDB38EF-A35C-4F4A-9B58-332CB6DF3FB4}" srcOrd="0" destOrd="2" presId="urn:microsoft.com/office/officeart/2005/8/layout/list1"/>
    <dgm:cxn modelId="{10548ABC-5187-4822-B573-E0962250FF69}" srcId="{9BF4FBCC-C483-47FB-8BBB-5EF4058E7DF1}" destId="{28B8D5ED-3CEB-4FFE-B9FF-3282A8240013}" srcOrd="3" destOrd="0" parTransId="{C304DCB5-6BF4-4E0B-8F4F-FCE92B3C0A5F}" sibTransId="{55861F51-EB73-4575-B69D-A85B52237100}"/>
    <dgm:cxn modelId="{64FA3450-D318-4B1E-A202-2E93E6A187BE}" type="presOf" srcId="{B72C9BCF-B116-4108-B0A3-E8F472D3FB8E}" destId="{1C3930D5-F372-4B70-911E-BAB2EA323E9B}" srcOrd="0" destOrd="3" presId="urn:microsoft.com/office/officeart/2005/8/layout/list1"/>
    <dgm:cxn modelId="{CCE4F675-5198-4402-B8F2-25343290F4AD}" type="presOf" srcId="{80D68F34-8B82-41B4-9588-BF6F41F3052D}" destId="{480B4CB4-2F78-47DA-89FB-BF85D59917F5}" srcOrd="0" destOrd="0" presId="urn:microsoft.com/office/officeart/2005/8/layout/list1"/>
    <dgm:cxn modelId="{A30B2EB0-872C-4828-ACEE-C6D57923194A}" srcId="{9BF4FBCC-C483-47FB-8BBB-5EF4058E7DF1}" destId="{E5A5F0C3-2BBD-486C-8B3B-5E221E6C7B55}" srcOrd="0" destOrd="0" parTransId="{91F6104B-0482-4DCA-800A-828C63F9D5A5}" sibTransId="{4D7C541E-7551-41CC-A642-6C4B992E5B9C}"/>
    <dgm:cxn modelId="{2D25EB22-77A6-4591-BD5E-43DE07FE3B7C}" type="presParOf" srcId="{0D9D8638-0609-48EE-90ED-462DC28759A5}" destId="{D9B7CB6B-CF38-450E-AE10-D365E002FF8F}" srcOrd="0" destOrd="0" presId="urn:microsoft.com/office/officeart/2005/8/layout/list1"/>
    <dgm:cxn modelId="{5BEF81AC-CC05-4E4A-9EC5-9313E965A1D2}" type="presParOf" srcId="{D9B7CB6B-CF38-450E-AE10-D365E002FF8F}" destId="{40CA8711-01B1-487F-9650-70014343780B}" srcOrd="0" destOrd="0" presId="urn:microsoft.com/office/officeart/2005/8/layout/list1"/>
    <dgm:cxn modelId="{7B17635F-9A94-439A-86A0-7E0EF11626C4}" type="presParOf" srcId="{D9B7CB6B-CF38-450E-AE10-D365E002FF8F}" destId="{C94A68F9-D240-4522-AF5A-072EC032C8F0}" srcOrd="1" destOrd="0" presId="urn:microsoft.com/office/officeart/2005/8/layout/list1"/>
    <dgm:cxn modelId="{789C03FF-433C-41CA-B214-1DB7CE23EEC6}" type="presParOf" srcId="{0D9D8638-0609-48EE-90ED-462DC28759A5}" destId="{DAA66FD8-B8FB-461D-8103-806C6569ACFB}" srcOrd="1" destOrd="0" presId="urn:microsoft.com/office/officeart/2005/8/layout/list1"/>
    <dgm:cxn modelId="{436F663A-38A8-4476-AA6D-7336C9468EA4}" type="presParOf" srcId="{0D9D8638-0609-48EE-90ED-462DC28759A5}" destId="{3188D7F3-280A-4091-B8C3-4023154BD35F}" srcOrd="2" destOrd="0" presId="urn:microsoft.com/office/officeart/2005/8/layout/list1"/>
    <dgm:cxn modelId="{69E2E19B-C83B-4063-8895-60ECCA1AABC5}" type="presParOf" srcId="{0D9D8638-0609-48EE-90ED-462DC28759A5}" destId="{87EB3A21-A758-4FF7-9977-FD3450703771}" srcOrd="3" destOrd="0" presId="urn:microsoft.com/office/officeart/2005/8/layout/list1"/>
    <dgm:cxn modelId="{57850F1F-A856-46A7-9E82-35BA85CBC0C8}" type="presParOf" srcId="{0D9D8638-0609-48EE-90ED-462DC28759A5}" destId="{D6374C2F-7220-42FE-91CE-8590ED50EC3D}" srcOrd="4" destOrd="0" presId="urn:microsoft.com/office/officeart/2005/8/layout/list1"/>
    <dgm:cxn modelId="{983608E3-5585-4A12-8AC9-D626BDCDBA7D}" type="presParOf" srcId="{D6374C2F-7220-42FE-91CE-8590ED50EC3D}" destId="{480B4CB4-2F78-47DA-89FB-BF85D59917F5}" srcOrd="0" destOrd="0" presId="urn:microsoft.com/office/officeart/2005/8/layout/list1"/>
    <dgm:cxn modelId="{B0FD5A96-5EFE-4C6E-A112-5F065FD0F70D}" type="presParOf" srcId="{D6374C2F-7220-42FE-91CE-8590ED50EC3D}" destId="{F74490AB-FCB0-4995-8161-5B72C3560AA4}" srcOrd="1" destOrd="0" presId="urn:microsoft.com/office/officeart/2005/8/layout/list1"/>
    <dgm:cxn modelId="{2088185B-EEAD-4766-9A45-6096009929C1}" type="presParOf" srcId="{0D9D8638-0609-48EE-90ED-462DC28759A5}" destId="{355FDD73-27D4-488E-A4AC-4FCBE09E0F45}" srcOrd="5" destOrd="0" presId="urn:microsoft.com/office/officeart/2005/8/layout/list1"/>
    <dgm:cxn modelId="{58F9AEF7-DBF7-4F15-A9CF-C6D16AF4E122}" type="presParOf" srcId="{0D9D8638-0609-48EE-90ED-462DC28759A5}" destId="{6BDB38EF-A35C-4F4A-9B58-332CB6DF3FB4}" srcOrd="6" destOrd="0" presId="urn:microsoft.com/office/officeart/2005/8/layout/list1"/>
    <dgm:cxn modelId="{F62900E3-61F3-4D47-A78D-017FCDF7E67D}" type="presParOf" srcId="{0D9D8638-0609-48EE-90ED-462DC28759A5}" destId="{420EF3EF-FEDF-46A7-8D16-FCB8DAA84457}" srcOrd="7" destOrd="0" presId="urn:microsoft.com/office/officeart/2005/8/layout/list1"/>
    <dgm:cxn modelId="{68B1EAC0-F0FE-460F-86CE-D796CD23CE5B}" type="presParOf" srcId="{0D9D8638-0609-48EE-90ED-462DC28759A5}" destId="{D9350FF7-DC3A-461B-90DB-7ED9B9BC890A}" srcOrd="8" destOrd="0" presId="urn:microsoft.com/office/officeart/2005/8/layout/list1"/>
    <dgm:cxn modelId="{F49D2AA3-8F04-44C3-BABF-4249F891C77E}" type="presParOf" srcId="{D9350FF7-DC3A-461B-90DB-7ED9B9BC890A}" destId="{C1D5D9AA-F3DC-4507-9EB2-881184D07DB7}" srcOrd="0" destOrd="0" presId="urn:microsoft.com/office/officeart/2005/8/layout/list1"/>
    <dgm:cxn modelId="{0FE469FA-B3CC-4350-9811-823829E1A85C}" type="presParOf" srcId="{D9350FF7-DC3A-461B-90DB-7ED9B9BC890A}" destId="{DB130D8E-E694-4D4A-8636-C7F668E0FCA6}" srcOrd="1" destOrd="0" presId="urn:microsoft.com/office/officeart/2005/8/layout/list1"/>
    <dgm:cxn modelId="{EEA7D9E1-CC0D-402B-9857-200BA592B148}" type="presParOf" srcId="{0D9D8638-0609-48EE-90ED-462DC28759A5}" destId="{16D9F686-A501-41C0-B50F-745A80E9F973}" srcOrd="9" destOrd="0" presId="urn:microsoft.com/office/officeart/2005/8/layout/list1"/>
    <dgm:cxn modelId="{057FF9E8-40BD-4995-851E-847601C436C9}" type="presParOf" srcId="{0D9D8638-0609-48EE-90ED-462DC28759A5}" destId="{1C3930D5-F372-4B70-911E-BAB2EA323E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EAA090-6CB5-4B49-904D-44251EF8096A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EB856B0-17C6-469D-9BE0-E3EB3C604EDF}">
      <dgm:prSet/>
      <dgm:spPr/>
      <dgm:t>
        <a:bodyPr/>
        <a:lstStyle/>
        <a:p>
          <a:r>
            <a:rPr lang="en-ZA" dirty="0" smtClean="0"/>
            <a:t>Adopted as a Pilot thematic area in ADIRC, October 2016</a:t>
          </a:r>
          <a:endParaRPr lang="en-ZA" dirty="0"/>
        </a:p>
      </dgm:t>
    </dgm:pt>
    <dgm:pt modelId="{A8794E79-94A5-440C-88BB-F526C31DF87C}" type="parTrans" cxnId="{E599893D-8458-445A-B676-7E689029101D}">
      <dgm:prSet/>
      <dgm:spPr/>
      <dgm:t>
        <a:bodyPr/>
        <a:lstStyle/>
        <a:p>
          <a:endParaRPr lang="en-ZA"/>
        </a:p>
      </dgm:t>
    </dgm:pt>
    <dgm:pt modelId="{54B6F6DF-7165-447D-8ED3-AC7615617522}" type="sibTrans" cxnId="{E599893D-8458-445A-B676-7E689029101D}">
      <dgm:prSet/>
      <dgm:spPr/>
      <dgm:t>
        <a:bodyPr/>
        <a:lstStyle/>
        <a:p>
          <a:endParaRPr lang="en-ZA"/>
        </a:p>
      </dgm:t>
    </dgm:pt>
    <dgm:pt modelId="{F8DEAD14-0B46-4812-85C0-9AE0D4FF6883}">
      <dgm:prSet/>
      <dgm:spPr/>
      <dgm:t>
        <a:bodyPr/>
        <a:lstStyle/>
        <a:p>
          <a:r>
            <a:rPr lang="en-ZA" dirty="0" smtClean="0"/>
            <a:t>Prototype of geospatial platform in ARC to focus on Food Security and Agriculture (support </a:t>
          </a:r>
          <a:r>
            <a:rPr lang="en-ZA" dirty="0" err="1" smtClean="0"/>
            <a:t>AfriGAM</a:t>
          </a:r>
          <a:r>
            <a:rPr lang="en-ZA" dirty="0" smtClean="0"/>
            <a:t>)</a:t>
          </a:r>
          <a:endParaRPr lang="en-ZA" dirty="0"/>
        </a:p>
      </dgm:t>
    </dgm:pt>
    <dgm:pt modelId="{EB61937E-88FB-46C7-9E5B-CAADB84A5996}" type="parTrans" cxnId="{E9EB4716-1E69-4C7D-B833-BB07BA9074FE}">
      <dgm:prSet/>
      <dgm:spPr/>
      <dgm:t>
        <a:bodyPr/>
        <a:lstStyle/>
        <a:p>
          <a:endParaRPr lang="en-ZA"/>
        </a:p>
      </dgm:t>
    </dgm:pt>
    <dgm:pt modelId="{21721F9E-062F-45B4-B61D-CCC1CDA326C5}" type="sibTrans" cxnId="{E9EB4716-1E69-4C7D-B833-BB07BA9074FE}">
      <dgm:prSet/>
      <dgm:spPr/>
      <dgm:t>
        <a:bodyPr/>
        <a:lstStyle/>
        <a:p>
          <a:endParaRPr lang="en-ZA"/>
        </a:p>
      </dgm:t>
    </dgm:pt>
    <dgm:pt modelId="{0BAC43AD-DF22-4E68-909E-8F1FF0A90059}">
      <dgm:prSet/>
      <dgm:spPr/>
      <dgm:t>
        <a:bodyPr/>
        <a:lstStyle/>
        <a:p>
          <a:r>
            <a:rPr lang="en-ZA" dirty="0" smtClean="0"/>
            <a:t>Data Cube approach</a:t>
          </a:r>
          <a:endParaRPr lang="en-ZA" dirty="0"/>
        </a:p>
      </dgm:t>
    </dgm:pt>
    <dgm:pt modelId="{D591BF69-8944-4BF0-8E1C-8DC003CF656C}" type="parTrans" cxnId="{BEA451D2-A624-4F4C-AEA2-D22ADDF1344F}">
      <dgm:prSet/>
      <dgm:spPr/>
      <dgm:t>
        <a:bodyPr/>
        <a:lstStyle/>
        <a:p>
          <a:endParaRPr lang="en-ZA"/>
        </a:p>
      </dgm:t>
    </dgm:pt>
    <dgm:pt modelId="{1F37E038-45A5-46C9-9365-6FF1A88E43FF}" type="sibTrans" cxnId="{BEA451D2-A624-4F4C-AEA2-D22ADDF1344F}">
      <dgm:prSet/>
      <dgm:spPr/>
      <dgm:t>
        <a:bodyPr/>
        <a:lstStyle/>
        <a:p>
          <a:endParaRPr lang="en-ZA"/>
        </a:p>
      </dgm:t>
    </dgm:pt>
    <dgm:pt modelId="{A9FD7FC3-9CE4-4BAD-9768-AD4E2CBC5D69}">
      <dgm:prSet/>
      <dgm:spPr/>
      <dgm:t>
        <a:bodyPr/>
        <a:lstStyle/>
        <a:p>
          <a:r>
            <a:rPr lang="en-ZA" dirty="0" smtClean="0"/>
            <a:t>EO in ARC Workshop on 19 May 2017</a:t>
          </a:r>
          <a:endParaRPr lang="en-ZA" dirty="0"/>
        </a:p>
      </dgm:t>
    </dgm:pt>
    <dgm:pt modelId="{C54D8A23-72C8-40E8-899D-BF660B224FB5}" type="parTrans" cxnId="{CE8EE2E6-688B-4838-98F7-997BFAE97554}">
      <dgm:prSet/>
      <dgm:spPr/>
      <dgm:t>
        <a:bodyPr/>
        <a:lstStyle/>
        <a:p>
          <a:endParaRPr lang="en-ZA"/>
        </a:p>
      </dgm:t>
    </dgm:pt>
    <dgm:pt modelId="{F001DCDA-52FC-4BFA-92F9-0EF18A8B109B}" type="sibTrans" cxnId="{CE8EE2E6-688B-4838-98F7-997BFAE97554}">
      <dgm:prSet/>
      <dgm:spPr/>
      <dgm:t>
        <a:bodyPr/>
        <a:lstStyle/>
        <a:p>
          <a:endParaRPr lang="en-ZA"/>
        </a:p>
      </dgm:t>
    </dgm:pt>
    <dgm:pt modelId="{F0581530-9F3E-4D33-A2C2-2FFBB797AADD}">
      <dgm:prSet/>
      <dgm:spPr/>
      <dgm:t>
        <a:bodyPr/>
        <a:lstStyle/>
        <a:p>
          <a:r>
            <a:rPr lang="en-ZA" dirty="0" smtClean="0"/>
            <a:t>South African EO Institutions: capabilities into Africa</a:t>
          </a:r>
          <a:endParaRPr lang="en-ZA" dirty="0"/>
        </a:p>
      </dgm:t>
    </dgm:pt>
    <dgm:pt modelId="{970C82D9-5ED6-4AE2-A584-73BDB8483214}" type="parTrans" cxnId="{E0A3E232-BB61-4BE6-B6BD-220034F7D0F4}">
      <dgm:prSet/>
      <dgm:spPr/>
      <dgm:t>
        <a:bodyPr/>
        <a:lstStyle/>
        <a:p>
          <a:endParaRPr lang="en-ZA"/>
        </a:p>
      </dgm:t>
    </dgm:pt>
    <dgm:pt modelId="{03B11BB9-6361-4E0F-91C6-E15543D036FA}" type="sibTrans" cxnId="{E0A3E232-BB61-4BE6-B6BD-220034F7D0F4}">
      <dgm:prSet/>
      <dgm:spPr/>
      <dgm:t>
        <a:bodyPr/>
        <a:lstStyle/>
        <a:p>
          <a:endParaRPr lang="en-ZA"/>
        </a:p>
      </dgm:t>
    </dgm:pt>
    <dgm:pt modelId="{33E2031B-8216-4888-A6B3-E22FE82841BD}">
      <dgm:prSet/>
      <dgm:spPr/>
      <dgm:t>
        <a:bodyPr/>
        <a:lstStyle/>
        <a:p>
          <a:r>
            <a:rPr lang="en-ZA" dirty="0" smtClean="0"/>
            <a:t>Partnership and governance model</a:t>
          </a:r>
          <a:endParaRPr lang="en-ZA" dirty="0"/>
        </a:p>
      </dgm:t>
    </dgm:pt>
    <dgm:pt modelId="{8240C76B-FB62-40AF-A548-E2EE236C3379}" type="parTrans" cxnId="{EB9375B4-E273-43D0-B56F-C95B86209ABD}">
      <dgm:prSet/>
      <dgm:spPr/>
      <dgm:t>
        <a:bodyPr/>
        <a:lstStyle/>
        <a:p>
          <a:endParaRPr lang="en-ZA"/>
        </a:p>
      </dgm:t>
    </dgm:pt>
    <dgm:pt modelId="{2A73D705-CE58-4D8E-B7CC-925679D96B47}" type="sibTrans" cxnId="{EB9375B4-E273-43D0-B56F-C95B86209ABD}">
      <dgm:prSet/>
      <dgm:spPr/>
      <dgm:t>
        <a:bodyPr/>
        <a:lstStyle/>
        <a:p>
          <a:endParaRPr lang="en-ZA"/>
        </a:p>
      </dgm:t>
    </dgm:pt>
    <dgm:pt modelId="{7F328661-1CBC-48AC-B4A1-D2E7ED2EA64A}">
      <dgm:prSet/>
      <dgm:spPr/>
      <dgm:t>
        <a:bodyPr/>
        <a:lstStyle/>
        <a:p>
          <a:r>
            <a:rPr lang="en-ZA" dirty="0" smtClean="0"/>
            <a:t>Technical development roadmap</a:t>
          </a:r>
          <a:endParaRPr lang="en-ZA" dirty="0"/>
        </a:p>
      </dgm:t>
    </dgm:pt>
    <dgm:pt modelId="{3ED04C7D-363A-4AD7-985F-33041B7FA18B}" type="parTrans" cxnId="{32A6F6D2-EA5E-49EF-BD2A-56ACCA5679EB}">
      <dgm:prSet/>
      <dgm:spPr/>
      <dgm:t>
        <a:bodyPr/>
        <a:lstStyle/>
        <a:p>
          <a:endParaRPr lang="en-ZA"/>
        </a:p>
      </dgm:t>
    </dgm:pt>
    <dgm:pt modelId="{EACE6068-D411-41BA-8ECE-E1242BC84891}" type="sibTrans" cxnId="{32A6F6D2-EA5E-49EF-BD2A-56ACCA5679EB}">
      <dgm:prSet/>
      <dgm:spPr/>
      <dgm:t>
        <a:bodyPr/>
        <a:lstStyle/>
        <a:p>
          <a:endParaRPr lang="en-ZA"/>
        </a:p>
      </dgm:t>
    </dgm:pt>
    <dgm:pt modelId="{B6D9EC77-59CD-4B9E-B935-64E16E9F1E37}">
      <dgm:prSet/>
      <dgm:spPr/>
      <dgm:t>
        <a:bodyPr/>
        <a:lstStyle/>
        <a:p>
          <a:r>
            <a:rPr lang="en-ZA" dirty="0" smtClean="0"/>
            <a:t>Definition of strategic demonstration projects e.g. food security</a:t>
          </a:r>
          <a:endParaRPr lang="en-ZA" dirty="0"/>
        </a:p>
      </dgm:t>
    </dgm:pt>
    <dgm:pt modelId="{274B1CAC-DBB9-4346-949A-2C765B57EAFB}" type="parTrans" cxnId="{7DA5D070-8A70-4176-AE09-E291D2D529FD}">
      <dgm:prSet/>
      <dgm:spPr/>
      <dgm:t>
        <a:bodyPr/>
        <a:lstStyle/>
        <a:p>
          <a:endParaRPr lang="en-ZA"/>
        </a:p>
      </dgm:t>
    </dgm:pt>
    <dgm:pt modelId="{07EE4F6F-D7F8-4C3A-8415-E3B1B7908448}" type="sibTrans" cxnId="{7DA5D070-8A70-4176-AE09-E291D2D529FD}">
      <dgm:prSet/>
      <dgm:spPr/>
      <dgm:t>
        <a:bodyPr/>
        <a:lstStyle/>
        <a:p>
          <a:endParaRPr lang="en-ZA"/>
        </a:p>
      </dgm:t>
    </dgm:pt>
    <dgm:pt modelId="{3FF11813-6F09-4BDF-8865-095A444CCB0A}" type="pres">
      <dgm:prSet presAssocID="{E4EAA090-6CB5-4B49-904D-44251EF809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B723896-91D6-4B98-88F6-3F3DE56AA47D}" type="pres">
      <dgm:prSet presAssocID="{3EB856B0-17C6-469D-9BE0-E3EB3C604EDF}" presName="parentLin" presStyleCnt="0"/>
      <dgm:spPr/>
    </dgm:pt>
    <dgm:pt modelId="{6C3495C0-DBBA-4A8A-9E3A-B65C03DDDC82}" type="pres">
      <dgm:prSet presAssocID="{3EB856B0-17C6-469D-9BE0-E3EB3C604EDF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91D10F2D-CE54-46AE-894A-BEF9F4DCE6D3}" type="pres">
      <dgm:prSet presAssocID="{3EB856B0-17C6-469D-9BE0-E3EB3C604E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B822AB-CFEC-431B-BD42-B833477B7BAB}" type="pres">
      <dgm:prSet presAssocID="{3EB856B0-17C6-469D-9BE0-E3EB3C604EDF}" presName="negativeSpace" presStyleCnt="0"/>
      <dgm:spPr/>
    </dgm:pt>
    <dgm:pt modelId="{05981B2F-A5D7-4733-BCF3-C57344FD995F}" type="pres">
      <dgm:prSet presAssocID="{3EB856B0-17C6-469D-9BE0-E3EB3C604ED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9E75A41-C9C7-406B-8FBB-5EE93FF7529E}" type="pres">
      <dgm:prSet presAssocID="{54B6F6DF-7165-447D-8ED3-AC7615617522}" presName="spaceBetweenRectangles" presStyleCnt="0"/>
      <dgm:spPr/>
    </dgm:pt>
    <dgm:pt modelId="{31B5B9AE-20FC-4DBF-96FB-CE590FD169EE}" type="pres">
      <dgm:prSet presAssocID="{A9FD7FC3-9CE4-4BAD-9768-AD4E2CBC5D69}" presName="parentLin" presStyleCnt="0"/>
      <dgm:spPr/>
    </dgm:pt>
    <dgm:pt modelId="{00BE980B-4300-49B7-8854-3899BDB028A4}" type="pres">
      <dgm:prSet presAssocID="{A9FD7FC3-9CE4-4BAD-9768-AD4E2CBC5D69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1727E15B-D922-4ECA-8BDE-739C73C5F5BE}" type="pres">
      <dgm:prSet presAssocID="{A9FD7FC3-9CE4-4BAD-9768-AD4E2CBC5D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89EC39B-E43E-4217-9CE6-653D08E073C7}" type="pres">
      <dgm:prSet presAssocID="{A9FD7FC3-9CE4-4BAD-9768-AD4E2CBC5D69}" presName="negativeSpace" presStyleCnt="0"/>
      <dgm:spPr/>
    </dgm:pt>
    <dgm:pt modelId="{A8161746-B81A-4BE9-8638-7AC48C4328B3}" type="pres">
      <dgm:prSet presAssocID="{A9FD7FC3-9CE4-4BAD-9768-AD4E2CBC5D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97AE074-6501-4321-A97F-1C9994930ABC}" type="presOf" srcId="{F8DEAD14-0B46-4812-85C0-9AE0D4FF6883}" destId="{05981B2F-A5D7-4733-BCF3-C57344FD995F}" srcOrd="0" destOrd="0" presId="urn:microsoft.com/office/officeart/2005/8/layout/list1"/>
    <dgm:cxn modelId="{7DA5D070-8A70-4176-AE09-E291D2D529FD}" srcId="{A9FD7FC3-9CE4-4BAD-9768-AD4E2CBC5D69}" destId="{B6D9EC77-59CD-4B9E-B935-64E16E9F1E37}" srcOrd="3" destOrd="0" parTransId="{274B1CAC-DBB9-4346-949A-2C765B57EAFB}" sibTransId="{07EE4F6F-D7F8-4C3A-8415-E3B1B7908448}"/>
    <dgm:cxn modelId="{BEA451D2-A624-4F4C-AEA2-D22ADDF1344F}" srcId="{3EB856B0-17C6-469D-9BE0-E3EB3C604EDF}" destId="{0BAC43AD-DF22-4E68-909E-8F1FF0A90059}" srcOrd="1" destOrd="0" parTransId="{D591BF69-8944-4BF0-8E1C-8DC003CF656C}" sibTransId="{1F37E038-45A5-46C9-9365-6FF1A88E43FF}"/>
    <dgm:cxn modelId="{E2109039-C7C2-416A-B111-77766E59FE5E}" type="presOf" srcId="{B6D9EC77-59CD-4B9E-B935-64E16E9F1E37}" destId="{A8161746-B81A-4BE9-8638-7AC48C4328B3}" srcOrd="0" destOrd="3" presId="urn:microsoft.com/office/officeart/2005/8/layout/list1"/>
    <dgm:cxn modelId="{495EBECE-068A-41E3-86F5-E9B52AB8C2FC}" type="presOf" srcId="{E4EAA090-6CB5-4B49-904D-44251EF8096A}" destId="{3FF11813-6F09-4BDF-8865-095A444CCB0A}" srcOrd="0" destOrd="0" presId="urn:microsoft.com/office/officeart/2005/8/layout/list1"/>
    <dgm:cxn modelId="{5530F44F-B70D-4250-9B7B-5C98FB0D997F}" type="presOf" srcId="{7F328661-1CBC-48AC-B4A1-D2E7ED2EA64A}" destId="{A8161746-B81A-4BE9-8638-7AC48C4328B3}" srcOrd="0" destOrd="2" presId="urn:microsoft.com/office/officeart/2005/8/layout/list1"/>
    <dgm:cxn modelId="{E0A3E232-BB61-4BE6-B6BD-220034F7D0F4}" srcId="{A9FD7FC3-9CE4-4BAD-9768-AD4E2CBC5D69}" destId="{F0581530-9F3E-4D33-A2C2-2FFBB797AADD}" srcOrd="0" destOrd="0" parTransId="{970C82D9-5ED6-4AE2-A584-73BDB8483214}" sibTransId="{03B11BB9-6361-4E0F-91C6-E15543D036FA}"/>
    <dgm:cxn modelId="{DE653322-CFB7-488C-9CDA-F5F99E676CB0}" type="presOf" srcId="{A9FD7FC3-9CE4-4BAD-9768-AD4E2CBC5D69}" destId="{1727E15B-D922-4ECA-8BDE-739C73C5F5BE}" srcOrd="1" destOrd="0" presId="urn:microsoft.com/office/officeart/2005/8/layout/list1"/>
    <dgm:cxn modelId="{32A6F6D2-EA5E-49EF-BD2A-56ACCA5679EB}" srcId="{A9FD7FC3-9CE4-4BAD-9768-AD4E2CBC5D69}" destId="{7F328661-1CBC-48AC-B4A1-D2E7ED2EA64A}" srcOrd="2" destOrd="0" parTransId="{3ED04C7D-363A-4AD7-985F-33041B7FA18B}" sibTransId="{EACE6068-D411-41BA-8ECE-E1242BC84891}"/>
    <dgm:cxn modelId="{CF463402-37E9-49B6-A587-14C9075876B8}" type="presOf" srcId="{3EB856B0-17C6-469D-9BE0-E3EB3C604EDF}" destId="{91D10F2D-CE54-46AE-894A-BEF9F4DCE6D3}" srcOrd="1" destOrd="0" presId="urn:microsoft.com/office/officeart/2005/8/layout/list1"/>
    <dgm:cxn modelId="{5E42982E-4E6D-4F7D-BB8E-A23BEB35A3D8}" type="presOf" srcId="{33E2031B-8216-4888-A6B3-E22FE82841BD}" destId="{A8161746-B81A-4BE9-8638-7AC48C4328B3}" srcOrd="0" destOrd="1" presId="urn:microsoft.com/office/officeart/2005/8/layout/list1"/>
    <dgm:cxn modelId="{E599893D-8458-445A-B676-7E689029101D}" srcId="{E4EAA090-6CB5-4B49-904D-44251EF8096A}" destId="{3EB856B0-17C6-469D-9BE0-E3EB3C604EDF}" srcOrd="0" destOrd="0" parTransId="{A8794E79-94A5-440C-88BB-F526C31DF87C}" sibTransId="{54B6F6DF-7165-447D-8ED3-AC7615617522}"/>
    <dgm:cxn modelId="{EB9375B4-E273-43D0-B56F-C95B86209ABD}" srcId="{A9FD7FC3-9CE4-4BAD-9768-AD4E2CBC5D69}" destId="{33E2031B-8216-4888-A6B3-E22FE82841BD}" srcOrd="1" destOrd="0" parTransId="{8240C76B-FB62-40AF-A548-E2EE236C3379}" sibTransId="{2A73D705-CE58-4D8E-B7CC-925679D96B47}"/>
    <dgm:cxn modelId="{CE8EE2E6-688B-4838-98F7-997BFAE97554}" srcId="{E4EAA090-6CB5-4B49-904D-44251EF8096A}" destId="{A9FD7FC3-9CE4-4BAD-9768-AD4E2CBC5D69}" srcOrd="1" destOrd="0" parTransId="{C54D8A23-72C8-40E8-899D-BF660B224FB5}" sibTransId="{F001DCDA-52FC-4BFA-92F9-0EF18A8B109B}"/>
    <dgm:cxn modelId="{E9EB4716-1E69-4C7D-B833-BB07BA9074FE}" srcId="{3EB856B0-17C6-469D-9BE0-E3EB3C604EDF}" destId="{F8DEAD14-0B46-4812-85C0-9AE0D4FF6883}" srcOrd="0" destOrd="0" parTransId="{EB61937E-88FB-46C7-9E5B-CAADB84A5996}" sibTransId="{21721F9E-062F-45B4-B61D-CCC1CDA326C5}"/>
    <dgm:cxn modelId="{0C9EA556-93F7-4F03-9090-5C69D6C19165}" type="presOf" srcId="{0BAC43AD-DF22-4E68-909E-8F1FF0A90059}" destId="{05981B2F-A5D7-4733-BCF3-C57344FD995F}" srcOrd="0" destOrd="1" presId="urn:microsoft.com/office/officeart/2005/8/layout/list1"/>
    <dgm:cxn modelId="{038ADBA3-C830-46B3-B906-35A1F20D0C8B}" type="presOf" srcId="{F0581530-9F3E-4D33-A2C2-2FFBB797AADD}" destId="{A8161746-B81A-4BE9-8638-7AC48C4328B3}" srcOrd="0" destOrd="0" presId="urn:microsoft.com/office/officeart/2005/8/layout/list1"/>
    <dgm:cxn modelId="{9E57E2CA-E4E2-4454-AE75-CF9372BCA67E}" type="presOf" srcId="{A9FD7FC3-9CE4-4BAD-9768-AD4E2CBC5D69}" destId="{00BE980B-4300-49B7-8854-3899BDB028A4}" srcOrd="0" destOrd="0" presId="urn:microsoft.com/office/officeart/2005/8/layout/list1"/>
    <dgm:cxn modelId="{34D7E866-B75E-4E54-8592-A71B73C82F83}" type="presOf" srcId="{3EB856B0-17C6-469D-9BE0-E3EB3C604EDF}" destId="{6C3495C0-DBBA-4A8A-9E3A-B65C03DDDC82}" srcOrd="0" destOrd="0" presId="urn:microsoft.com/office/officeart/2005/8/layout/list1"/>
    <dgm:cxn modelId="{A44459B6-451D-4935-B8AA-748E43ED7DFF}" type="presParOf" srcId="{3FF11813-6F09-4BDF-8865-095A444CCB0A}" destId="{6B723896-91D6-4B98-88F6-3F3DE56AA47D}" srcOrd="0" destOrd="0" presId="urn:microsoft.com/office/officeart/2005/8/layout/list1"/>
    <dgm:cxn modelId="{0D32B5D7-4263-4817-AE52-AE01FD6800B9}" type="presParOf" srcId="{6B723896-91D6-4B98-88F6-3F3DE56AA47D}" destId="{6C3495C0-DBBA-4A8A-9E3A-B65C03DDDC82}" srcOrd="0" destOrd="0" presId="urn:microsoft.com/office/officeart/2005/8/layout/list1"/>
    <dgm:cxn modelId="{71478EBB-EFD9-4BE8-A99D-1E24156DC7BC}" type="presParOf" srcId="{6B723896-91D6-4B98-88F6-3F3DE56AA47D}" destId="{91D10F2D-CE54-46AE-894A-BEF9F4DCE6D3}" srcOrd="1" destOrd="0" presId="urn:microsoft.com/office/officeart/2005/8/layout/list1"/>
    <dgm:cxn modelId="{D4D13D9B-F54D-468D-A2E3-B3B69DD3156F}" type="presParOf" srcId="{3FF11813-6F09-4BDF-8865-095A444CCB0A}" destId="{D1B822AB-CFEC-431B-BD42-B833477B7BAB}" srcOrd="1" destOrd="0" presId="urn:microsoft.com/office/officeart/2005/8/layout/list1"/>
    <dgm:cxn modelId="{DFADA717-91FC-4DF0-B7D2-617F3284E00C}" type="presParOf" srcId="{3FF11813-6F09-4BDF-8865-095A444CCB0A}" destId="{05981B2F-A5D7-4733-BCF3-C57344FD995F}" srcOrd="2" destOrd="0" presId="urn:microsoft.com/office/officeart/2005/8/layout/list1"/>
    <dgm:cxn modelId="{A0E7DF12-1DA0-466C-AC8A-DD9CBC696A24}" type="presParOf" srcId="{3FF11813-6F09-4BDF-8865-095A444CCB0A}" destId="{B9E75A41-C9C7-406B-8FBB-5EE93FF7529E}" srcOrd="3" destOrd="0" presId="urn:microsoft.com/office/officeart/2005/8/layout/list1"/>
    <dgm:cxn modelId="{FE1983E0-8983-4193-9905-9EDEB68D5179}" type="presParOf" srcId="{3FF11813-6F09-4BDF-8865-095A444CCB0A}" destId="{31B5B9AE-20FC-4DBF-96FB-CE590FD169EE}" srcOrd="4" destOrd="0" presId="urn:microsoft.com/office/officeart/2005/8/layout/list1"/>
    <dgm:cxn modelId="{5AC9AB12-C2AB-401F-8212-7D4E148F0DEB}" type="presParOf" srcId="{31B5B9AE-20FC-4DBF-96FB-CE590FD169EE}" destId="{00BE980B-4300-49B7-8854-3899BDB028A4}" srcOrd="0" destOrd="0" presId="urn:microsoft.com/office/officeart/2005/8/layout/list1"/>
    <dgm:cxn modelId="{391324A2-5836-473E-A20F-08B449260495}" type="presParOf" srcId="{31B5B9AE-20FC-4DBF-96FB-CE590FD169EE}" destId="{1727E15B-D922-4ECA-8BDE-739C73C5F5BE}" srcOrd="1" destOrd="0" presId="urn:microsoft.com/office/officeart/2005/8/layout/list1"/>
    <dgm:cxn modelId="{E45CDCF3-0B22-4FD6-ABD7-98CD79493BEB}" type="presParOf" srcId="{3FF11813-6F09-4BDF-8865-095A444CCB0A}" destId="{189EC39B-E43E-4217-9CE6-653D08E073C7}" srcOrd="5" destOrd="0" presId="urn:microsoft.com/office/officeart/2005/8/layout/list1"/>
    <dgm:cxn modelId="{9AE91871-BFF3-4694-83F1-00C9B5B251E1}" type="presParOf" srcId="{3FF11813-6F09-4BDF-8865-095A444CCB0A}" destId="{A8161746-B81A-4BE9-8638-7AC48C4328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B415AF-B65F-4007-9921-3977691A96D6}" type="doc">
      <dgm:prSet loTypeId="urn:microsoft.com/office/officeart/2005/8/layout/cycle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63EF0C0F-5434-44B6-A7EE-4D590CF32D58}">
      <dgm:prSet phldrT="[Text]"/>
      <dgm:spPr/>
      <dgm:t>
        <a:bodyPr/>
        <a:lstStyle/>
        <a:p>
          <a:r>
            <a:rPr lang="en-ZA" dirty="0" smtClean="0">
              <a:latin typeface="Calibri"/>
            </a:rPr>
            <a:t>HPC-?</a:t>
          </a:r>
          <a:endParaRPr lang="en-ZA" dirty="0"/>
        </a:p>
      </dgm:t>
    </dgm:pt>
    <dgm:pt modelId="{7FDAB1C7-3435-46D3-AEA1-15BF5F179DEB}" type="parTrans" cxnId="{477D4F2C-9E4C-4660-9FEE-EE26112C98B3}">
      <dgm:prSet/>
      <dgm:spPr/>
      <dgm:t>
        <a:bodyPr/>
        <a:lstStyle/>
        <a:p>
          <a:endParaRPr lang="en-ZA"/>
        </a:p>
      </dgm:t>
    </dgm:pt>
    <dgm:pt modelId="{D277FA7C-8F7A-4BD3-8F5D-CA68B7634CCD}" type="sibTrans" cxnId="{477D4F2C-9E4C-4660-9FEE-EE26112C98B3}">
      <dgm:prSet/>
      <dgm:spPr/>
      <dgm:t>
        <a:bodyPr/>
        <a:lstStyle/>
        <a:p>
          <a:endParaRPr lang="en-ZA"/>
        </a:p>
      </dgm:t>
    </dgm:pt>
    <dgm:pt modelId="{96603DFB-8443-4BED-9C19-21D5FD3E9F61}">
      <dgm:prSet/>
      <dgm:spPr/>
      <dgm:t>
        <a:bodyPr/>
        <a:lstStyle/>
        <a:p>
          <a:r>
            <a:rPr lang="en-ZA" dirty="0" smtClean="0">
              <a:latin typeface="Calibri"/>
            </a:rPr>
            <a:t>Astro HPC</a:t>
          </a:r>
        </a:p>
      </dgm:t>
    </dgm:pt>
    <dgm:pt modelId="{C2432D0A-10F0-4A01-8601-D3FC1379E787}" type="parTrans" cxnId="{8630D8A9-44B0-462E-ADA3-270ADBA5E6A8}">
      <dgm:prSet/>
      <dgm:spPr/>
      <dgm:t>
        <a:bodyPr/>
        <a:lstStyle/>
        <a:p>
          <a:endParaRPr lang="en-ZA"/>
        </a:p>
      </dgm:t>
    </dgm:pt>
    <dgm:pt modelId="{E3F18000-D8B9-4A23-8A2A-6D90B6BEE6C9}" type="sibTrans" cxnId="{8630D8A9-44B0-462E-ADA3-270ADBA5E6A8}">
      <dgm:prSet/>
      <dgm:spPr/>
      <dgm:t>
        <a:bodyPr/>
        <a:lstStyle/>
        <a:p>
          <a:endParaRPr lang="en-ZA"/>
        </a:p>
      </dgm:t>
    </dgm:pt>
    <dgm:pt modelId="{8FB34180-972F-4228-BB0B-B5516EE256A5}">
      <dgm:prSet/>
      <dgm:spPr/>
      <dgm:t>
        <a:bodyPr/>
        <a:lstStyle/>
        <a:p>
          <a:r>
            <a:rPr lang="en-ZA" dirty="0" smtClean="0">
              <a:latin typeface="Calibri"/>
            </a:rPr>
            <a:t>EO HPC Node(s)</a:t>
          </a:r>
        </a:p>
      </dgm:t>
    </dgm:pt>
    <dgm:pt modelId="{F9FBDBD9-1216-43FD-80B1-880776B4DDBE}" type="parTrans" cxnId="{7CFB2C13-6CEE-4ABE-9AFB-8C406AD50B89}">
      <dgm:prSet/>
      <dgm:spPr/>
      <dgm:t>
        <a:bodyPr/>
        <a:lstStyle/>
        <a:p>
          <a:endParaRPr lang="en-ZA"/>
        </a:p>
      </dgm:t>
    </dgm:pt>
    <dgm:pt modelId="{30EB4BEC-8E44-4FE5-ACEC-ECFF66AC6E4A}" type="sibTrans" cxnId="{7CFB2C13-6CEE-4ABE-9AFB-8C406AD50B89}">
      <dgm:prSet/>
      <dgm:spPr/>
      <dgm:t>
        <a:bodyPr/>
        <a:lstStyle/>
        <a:p>
          <a:endParaRPr lang="en-ZA"/>
        </a:p>
      </dgm:t>
    </dgm:pt>
    <dgm:pt modelId="{8E784494-5AD4-45A9-BED2-028900821BEA}">
      <dgm:prSet/>
      <dgm:spPr/>
      <dgm:t>
        <a:bodyPr/>
        <a:lstStyle/>
        <a:p>
          <a:r>
            <a:rPr lang="en-ZA" dirty="0" smtClean="0">
              <a:latin typeface="Calibri"/>
            </a:rPr>
            <a:t>HPC-?</a:t>
          </a:r>
        </a:p>
      </dgm:t>
    </dgm:pt>
    <dgm:pt modelId="{354BA87B-AF9B-45AF-AC15-A7ACA1C074BA}" type="parTrans" cxnId="{3EB542DC-A8E4-45AE-B29D-562D64BBC3ED}">
      <dgm:prSet/>
      <dgm:spPr/>
      <dgm:t>
        <a:bodyPr/>
        <a:lstStyle/>
        <a:p>
          <a:endParaRPr lang="en-ZA"/>
        </a:p>
      </dgm:t>
    </dgm:pt>
    <dgm:pt modelId="{B9FEBE3F-4C6C-4CFF-8BAB-B2E77B8B9125}" type="sibTrans" cxnId="{3EB542DC-A8E4-45AE-B29D-562D64BBC3ED}">
      <dgm:prSet/>
      <dgm:spPr/>
      <dgm:t>
        <a:bodyPr/>
        <a:lstStyle/>
        <a:p>
          <a:endParaRPr lang="en-ZA"/>
        </a:p>
      </dgm:t>
    </dgm:pt>
    <dgm:pt modelId="{0AA89D28-D620-4FB0-97F2-F378D5C49CA1}">
      <dgm:prSet/>
      <dgm:spPr/>
      <dgm:t>
        <a:bodyPr/>
        <a:lstStyle/>
        <a:p>
          <a:r>
            <a:rPr lang="en-ZA" dirty="0" smtClean="0">
              <a:latin typeface="Calibri"/>
            </a:rPr>
            <a:t>HPC-?</a:t>
          </a:r>
        </a:p>
      </dgm:t>
    </dgm:pt>
    <dgm:pt modelId="{9F84540D-47AC-493D-80AF-F3F9BA7B3692}" type="parTrans" cxnId="{64E2A497-1D00-4E70-9159-C5D690073834}">
      <dgm:prSet/>
      <dgm:spPr/>
      <dgm:t>
        <a:bodyPr/>
        <a:lstStyle/>
        <a:p>
          <a:endParaRPr lang="en-ZA"/>
        </a:p>
      </dgm:t>
    </dgm:pt>
    <dgm:pt modelId="{33C77BA3-6328-4880-9217-A7517BE0944A}" type="sibTrans" cxnId="{64E2A497-1D00-4E70-9159-C5D690073834}">
      <dgm:prSet/>
      <dgm:spPr/>
      <dgm:t>
        <a:bodyPr/>
        <a:lstStyle/>
        <a:p>
          <a:endParaRPr lang="en-ZA"/>
        </a:p>
      </dgm:t>
    </dgm:pt>
    <dgm:pt modelId="{2933F9C9-626C-46AF-8E05-1EF3BFD10F5A}">
      <dgm:prSet/>
      <dgm:spPr/>
      <dgm:t>
        <a:bodyPr/>
        <a:lstStyle/>
        <a:p>
          <a:r>
            <a:rPr lang="en-ZA" dirty="0" smtClean="0">
              <a:latin typeface="Calibri"/>
            </a:rPr>
            <a:t>HPC-?</a:t>
          </a:r>
        </a:p>
      </dgm:t>
    </dgm:pt>
    <dgm:pt modelId="{1A1A5182-40C0-42E4-B19E-B1FA1EEB42E0}" type="sibTrans" cxnId="{0A35298E-0B78-43A4-9D27-1B649338573C}">
      <dgm:prSet/>
      <dgm:spPr/>
      <dgm:t>
        <a:bodyPr/>
        <a:lstStyle/>
        <a:p>
          <a:endParaRPr lang="en-ZA"/>
        </a:p>
      </dgm:t>
    </dgm:pt>
    <dgm:pt modelId="{DA60390C-B8C9-47D8-8D75-7B3D02672BD1}" type="parTrans" cxnId="{0A35298E-0B78-43A4-9D27-1B649338573C}">
      <dgm:prSet/>
      <dgm:spPr/>
      <dgm:t>
        <a:bodyPr/>
        <a:lstStyle/>
        <a:p>
          <a:endParaRPr lang="en-ZA"/>
        </a:p>
      </dgm:t>
    </dgm:pt>
    <dgm:pt modelId="{28B7C597-86E6-46EC-BFB8-F6EE0127EF98}">
      <dgm:prSet/>
      <dgm:spPr/>
      <dgm:t>
        <a:bodyPr/>
        <a:lstStyle/>
        <a:p>
          <a:r>
            <a:rPr lang="en-ZA" smtClean="0">
              <a:latin typeface="Calibri"/>
            </a:rPr>
            <a:t>Bio </a:t>
          </a:r>
          <a:r>
            <a:rPr lang="en-ZA" dirty="0" smtClean="0">
              <a:latin typeface="Calibri"/>
            </a:rPr>
            <a:t>Info HPC</a:t>
          </a:r>
        </a:p>
      </dgm:t>
    </dgm:pt>
    <dgm:pt modelId="{4293F254-7657-4475-86B4-3EAAEDF8B97C}" type="parTrans" cxnId="{0CFBDBB8-AD12-4E5D-B2CF-BE403F92B39D}">
      <dgm:prSet/>
      <dgm:spPr/>
      <dgm:t>
        <a:bodyPr/>
        <a:lstStyle/>
        <a:p>
          <a:endParaRPr lang="en-ZA"/>
        </a:p>
      </dgm:t>
    </dgm:pt>
    <dgm:pt modelId="{90F5D68F-A0EB-4567-8783-194D48BDF918}" type="sibTrans" cxnId="{0CFBDBB8-AD12-4E5D-B2CF-BE403F92B39D}">
      <dgm:prSet/>
      <dgm:spPr/>
      <dgm:t>
        <a:bodyPr/>
        <a:lstStyle/>
        <a:p>
          <a:endParaRPr lang="en-ZA"/>
        </a:p>
      </dgm:t>
    </dgm:pt>
    <dgm:pt modelId="{61AEC294-4A46-4AF7-A60F-C91242142E68}" type="pres">
      <dgm:prSet presAssocID="{A9B415AF-B65F-4007-9921-3977691A96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EA49841-EE33-4F42-872C-8AA87B1D376E}" type="pres">
      <dgm:prSet presAssocID="{63EF0C0F-5434-44B6-A7EE-4D590CF32D5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3271E89-5BB7-4E32-B4FF-821C752F01E2}" type="pres">
      <dgm:prSet presAssocID="{63EF0C0F-5434-44B6-A7EE-4D590CF32D58}" presName="spNode" presStyleCnt="0"/>
      <dgm:spPr/>
    </dgm:pt>
    <dgm:pt modelId="{7148FAAD-44F3-40B6-A2D7-33ED81547659}" type="pres">
      <dgm:prSet presAssocID="{D277FA7C-8F7A-4BD3-8F5D-CA68B7634CCD}" presName="sibTrans" presStyleLbl="sibTrans1D1" presStyleIdx="0" presStyleCnt="7"/>
      <dgm:spPr/>
      <dgm:t>
        <a:bodyPr/>
        <a:lstStyle/>
        <a:p>
          <a:endParaRPr lang="en-ZA"/>
        </a:p>
      </dgm:t>
    </dgm:pt>
    <dgm:pt modelId="{406471DC-0E2F-4E9C-8BB3-E2DE5A8D04E1}" type="pres">
      <dgm:prSet presAssocID="{96603DFB-8443-4BED-9C19-21D5FD3E9F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5159AF7-6EA4-49EE-A4FA-77F3935FC460}" type="pres">
      <dgm:prSet presAssocID="{96603DFB-8443-4BED-9C19-21D5FD3E9F61}" presName="spNode" presStyleCnt="0"/>
      <dgm:spPr/>
    </dgm:pt>
    <dgm:pt modelId="{49EFB4EA-B36F-4D6F-8746-38192397682A}" type="pres">
      <dgm:prSet presAssocID="{E3F18000-D8B9-4A23-8A2A-6D90B6BEE6C9}" presName="sibTrans" presStyleLbl="sibTrans1D1" presStyleIdx="1" presStyleCnt="7"/>
      <dgm:spPr/>
      <dgm:t>
        <a:bodyPr/>
        <a:lstStyle/>
        <a:p>
          <a:endParaRPr lang="en-ZA"/>
        </a:p>
      </dgm:t>
    </dgm:pt>
    <dgm:pt modelId="{3235722D-E3C6-4DBF-B90C-7A30EC26277E}" type="pres">
      <dgm:prSet presAssocID="{8FB34180-972F-4228-BB0B-B5516EE256A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D6073E-3C44-4B52-83EB-22C47153663B}" type="pres">
      <dgm:prSet presAssocID="{8FB34180-972F-4228-BB0B-B5516EE256A5}" presName="spNode" presStyleCnt="0"/>
      <dgm:spPr/>
    </dgm:pt>
    <dgm:pt modelId="{39E1E595-3286-4D5C-AE66-5F17B0BF8A0F}" type="pres">
      <dgm:prSet presAssocID="{30EB4BEC-8E44-4FE5-ACEC-ECFF66AC6E4A}" presName="sibTrans" presStyleLbl="sibTrans1D1" presStyleIdx="2" presStyleCnt="7"/>
      <dgm:spPr/>
      <dgm:t>
        <a:bodyPr/>
        <a:lstStyle/>
        <a:p>
          <a:endParaRPr lang="en-ZA"/>
        </a:p>
      </dgm:t>
    </dgm:pt>
    <dgm:pt modelId="{14A8C40F-18E6-4F96-B980-BCF7E69850A6}" type="pres">
      <dgm:prSet presAssocID="{0AA89D28-D620-4FB0-97F2-F378D5C49C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540788-626D-4305-8A04-7F9CD7690D71}" type="pres">
      <dgm:prSet presAssocID="{0AA89D28-D620-4FB0-97F2-F378D5C49CA1}" presName="spNode" presStyleCnt="0"/>
      <dgm:spPr/>
    </dgm:pt>
    <dgm:pt modelId="{CFDCC550-72E8-43B4-87E4-539D9EE8FD07}" type="pres">
      <dgm:prSet presAssocID="{33C77BA3-6328-4880-9217-A7517BE0944A}" presName="sibTrans" presStyleLbl="sibTrans1D1" presStyleIdx="3" presStyleCnt="7"/>
      <dgm:spPr/>
      <dgm:t>
        <a:bodyPr/>
        <a:lstStyle/>
        <a:p>
          <a:endParaRPr lang="en-ZA"/>
        </a:p>
      </dgm:t>
    </dgm:pt>
    <dgm:pt modelId="{75185A06-0C77-4E2A-B692-0B24F4DD7F65}" type="pres">
      <dgm:prSet presAssocID="{28B7C597-86E6-46EC-BFB8-F6EE0127EF9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BAFE8B-BB0C-42BF-9287-C2484BF87E19}" type="pres">
      <dgm:prSet presAssocID="{28B7C597-86E6-46EC-BFB8-F6EE0127EF98}" presName="spNode" presStyleCnt="0"/>
      <dgm:spPr/>
    </dgm:pt>
    <dgm:pt modelId="{C47A2FDC-C0CA-4504-BAF4-86BA2343402C}" type="pres">
      <dgm:prSet presAssocID="{90F5D68F-A0EB-4567-8783-194D48BDF918}" presName="sibTrans" presStyleLbl="sibTrans1D1" presStyleIdx="4" presStyleCnt="7"/>
      <dgm:spPr/>
      <dgm:t>
        <a:bodyPr/>
        <a:lstStyle/>
        <a:p>
          <a:endParaRPr lang="en-ZA"/>
        </a:p>
      </dgm:t>
    </dgm:pt>
    <dgm:pt modelId="{ECE76661-E622-4684-A47E-BDD359449605}" type="pres">
      <dgm:prSet presAssocID="{8E784494-5AD4-45A9-BED2-028900821BE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6A27AD4-8CF5-47FA-80EA-5E2EF02F574A}" type="pres">
      <dgm:prSet presAssocID="{8E784494-5AD4-45A9-BED2-028900821BEA}" presName="spNode" presStyleCnt="0"/>
      <dgm:spPr/>
    </dgm:pt>
    <dgm:pt modelId="{8B220655-F242-4DA5-9B7D-F344DA04F03A}" type="pres">
      <dgm:prSet presAssocID="{B9FEBE3F-4C6C-4CFF-8BAB-B2E77B8B9125}" presName="sibTrans" presStyleLbl="sibTrans1D1" presStyleIdx="5" presStyleCnt="7"/>
      <dgm:spPr/>
      <dgm:t>
        <a:bodyPr/>
        <a:lstStyle/>
        <a:p>
          <a:endParaRPr lang="en-ZA"/>
        </a:p>
      </dgm:t>
    </dgm:pt>
    <dgm:pt modelId="{7A33F25C-6E1C-4579-BEC4-E79F0B36548E}" type="pres">
      <dgm:prSet presAssocID="{2933F9C9-626C-46AF-8E05-1EF3BFD10F5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78FD8A9-3587-4581-8B3F-C225AA5699D4}" type="pres">
      <dgm:prSet presAssocID="{2933F9C9-626C-46AF-8E05-1EF3BFD10F5A}" presName="spNode" presStyleCnt="0"/>
      <dgm:spPr/>
    </dgm:pt>
    <dgm:pt modelId="{DE617420-1662-4DC5-8912-7ED2F8F378AA}" type="pres">
      <dgm:prSet presAssocID="{1A1A5182-40C0-42E4-B19E-B1FA1EEB42E0}" presName="sibTrans" presStyleLbl="sibTrans1D1" presStyleIdx="6" presStyleCnt="7"/>
      <dgm:spPr/>
      <dgm:t>
        <a:bodyPr/>
        <a:lstStyle/>
        <a:p>
          <a:endParaRPr lang="en-ZA"/>
        </a:p>
      </dgm:t>
    </dgm:pt>
  </dgm:ptLst>
  <dgm:cxnLst>
    <dgm:cxn modelId="{C42B1AF6-52C2-487E-B041-FCB1D57C95D9}" type="presOf" srcId="{B9FEBE3F-4C6C-4CFF-8BAB-B2E77B8B9125}" destId="{8B220655-F242-4DA5-9B7D-F344DA04F03A}" srcOrd="0" destOrd="0" presId="urn:microsoft.com/office/officeart/2005/8/layout/cycle6"/>
    <dgm:cxn modelId="{0DECC5E8-29A6-4169-88AB-398BB6BFAB5A}" type="presOf" srcId="{1A1A5182-40C0-42E4-B19E-B1FA1EEB42E0}" destId="{DE617420-1662-4DC5-8912-7ED2F8F378AA}" srcOrd="0" destOrd="0" presId="urn:microsoft.com/office/officeart/2005/8/layout/cycle6"/>
    <dgm:cxn modelId="{0A35298E-0B78-43A4-9D27-1B649338573C}" srcId="{A9B415AF-B65F-4007-9921-3977691A96D6}" destId="{2933F9C9-626C-46AF-8E05-1EF3BFD10F5A}" srcOrd="6" destOrd="0" parTransId="{DA60390C-B8C9-47D8-8D75-7B3D02672BD1}" sibTransId="{1A1A5182-40C0-42E4-B19E-B1FA1EEB42E0}"/>
    <dgm:cxn modelId="{E9AF1B52-E259-4D0C-BD04-BD48548CD009}" type="presOf" srcId="{8E784494-5AD4-45A9-BED2-028900821BEA}" destId="{ECE76661-E622-4684-A47E-BDD359449605}" srcOrd="0" destOrd="0" presId="urn:microsoft.com/office/officeart/2005/8/layout/cycle6"/>
    <dgm:cxn modelId="{BE7AD8DD-EA32-49A3-943C-63B1D2A2837D}" type="presOf" srcId="{A9B415AF-B65F-4007-9921-3977691A96D6}" destId="{61AEC294-4A46-4AF7-A60F-C91242142E68}" srcOrd="0" destOrd="0" presId="urn:microsoft.com/office/officeart/2005/8/layout/cycle6"/>
    <dgm:cxn modelId="{DE2D85F8-F588-42D8-AB40-F1DF2E1D3A0A}" type="presOf" srcId="{33C77BA3-6328-4880-9217-A7517BE0944A}" destId="{CFDCC550-72E8-43B4-87E4-539D9EE8FD07}" srcOrd="0" destOrd="0" presId="urn:microsoft.com/office/officeart/2005/8/layout/cycle6"/>
    <dgm:cxn modelId="{E35AB521-68F3-4D99-A50C-C910D8305CB2}" type="presOf" srcId="{96603DFB-8443-4BED-9C19-21D5FD3E9F61}" destId="{406471DC-0E2F-4E9C-8BB3-E2DE5A8D04E1}" srcOrd="0" destOrd="0" presId="urn:microsoft.com/office/officeart/2005/8/layout/cycle6"/>
    <dgm:cxn modelId="{9573C5F4-1C3A-4210-918C-DCFD58E9E4A4}" type="presOf" srcId="{8FB34180-972F-4228-BB0B-B5516EE256A5}" destId="{3235722D-E3C6-4DBF-B90C-7A30EC26277E}" srcOrd="0" destOrd="0" presId="urn:microsoft.com/office/officeart/2005/8/layout/cycle6"/>
    <dgm:cxn modelId="{F0DFEF4F-F897-4CAC-8CEF-09E51C16E904}" type="presOf" srcId="{30EB4BEC-8E44-4FE5-ACEC-ECFF66AC6E4A}" destId="{39E1E595-3286-4D5C-AE66-5F17B0BF8A0F}" srcOrd="0" destOrd="0" presId="urn:microsoft.com/office/officeart/2005/8/layout/cycle6"/>
    <dgm:cxn modelId="{8505FA94-38B1-486E-B15C-09CAC2C04A09}" type="presOf" srcId="{28B7C597-86E6-46EC-BFB8-F6EE0127EF98}" destId="{75185A06-0C77-4E2A-B692-0B24F4DD7F65}" srcOrd="0" destOrd="0" presId="urn:microsoft.com/office/officeart/2005/8/layout/cycle6"/>
    <dgm:cxn modelId="{3EB542DC-A8E4-45AE-B29D-562D64BBC3ED}" srcId="{A9B415AF-B65F-4007-9921-3977691A96D6}" destId="{8E784494-5AD4-45A9-BED2-028900821BEA}" srcOrd="5" destOrd="0" parTransId="{354BA87B-AF9B-45AF-AC15-A7ACA1C074BA}" sibTransId="{B9FEBE3F-4C6C-4CFF-8BAB-B2E77B8B9125}"/>
    <dgm:cxn modelId="{5DE370E1-FC60-4767-B5CD-AB8540CEC4F9}" type="presOf" srcId="{2933F9C9-626C-46AF-8E05-1EF3BFD10F5A}" destId="{7A33F25C-6E1C-4579-BEC4-E79F0B36548E}" srcOrd="0" destOrd="0" presId="urn:microsoft.com/office/officeart/2005/8/layout/cycle6"/>
    <dgm:cxn modelId="{EDE654F1-50DF-45E9-8F4D-8C55AC9FCC10}" type="presOf" srcId="{0AA89D28-D620-4FB0-97F2-F378D5C49CA1}" destId="{14A8C40F-18E6-4F96-B980-BCF7E69850A6}" srcOrd="0" destOrd="0" presId="urn:microsoft.com/office/officeart/2005/8/layout/cycle6"/>
    <dgm:cxn modelId="{6C1F9113-00A6-426A-B0D8-499107A069FA}" type="presOf" srcId="{90F5D68F-A0EB-4567-8783-194D48BDF918}" destId="{C47A2FDC-C0CA-4504-BAF4-86BA2343402C}" srcOrd="0" destOrd="0" presId="urn:microsoft.com/office/officeart/2005/8/layout/cycle6"/>
    <dgm:cxn modelId="{1A02B079-9AE2-463E-8A0F-4DB87F5B356E}" type="presOf" srcId="{63EF0C0F-5434-44B6-A7EE-4D590CF32D58}" destId="{3EA49841-EE33-4F42-872C-8AA87B1D376E}" srcOrd="0" destOrd="0" presId="urn:microsoft.com/office/officeart/2005/8/layout/cycle6"/>
    <dgm:cxn modelId="{0CFBDBB8-AD12-4E5D-B2CF-BE403F92B39D}" srcId="{A9B415AF-B65F-4007-9921-3977691A96D6}" destId="{28B7C597-86E6-46EC-BFB8-F6EE0127EF98}" srcOrd="4" destOrd="0" parTransId="{4293F254-7657-4475-86B4-3EAAEDF8B97C}" sibTransId="{90F5D68F-A0EB-4567-8783-194D48BDF918}"/>
    <dgm:cxn modelId="{64E2A497-1D00-4E70-9159-C5D690073834}" srcId="{A9B415AF-B65F-4007-9921-3977691A96D6}" destId="{0AA89D28-D620-4FB0-97F2-F378D5C49CA1}" srcOrd="3" destOrd="0" parTransId="{9F84540D-47AC-493D-80AF-F3F9BA7B3692}" sibTransId="{33C77BA3-6328-4880-9217-A7517BE0944A}"/>
    <dgm:cxn modelId="{8630D8A9-44B0-462E-ADA3-270ADBA5E6A8}" srcId="{A9B415AF-B65F-4007-9921-3977691A96D6}" destId="{96603DFB-8443-4BED-9C19-21D5FD3E9F61}" srcOrd="1" destOrd="0" parTransId="{C2432D0A-10F0-4A01-8601-D3FC1379E787}" sibTransId="{E3F18000-D8B9-4A23-8A2A-6D90B6BEE6C9}"/>
    <dgm:cxn modelId="{1E9A4235-BE35-44F1-A2CA-12CCF27AA855}" type="presOf" srcId="{E3F18000-D8B9-4A23-8A2A-6D90B6BEE6C9}" destId="{49EFB4EA-B36F-4D6F-8746-38192397682A}" srcOrd="0" destOrd="0" presId="urn:microsoft.com/office/officeart/2005/8/layout/cycle6"/>
    <dgm:cxn modelId="{477D4F2C-9E4C-4660-9FEE-EE26112C98B3}" srcId="{A9B415AF-B65F-4007-9921-3977691A96D6}" destId="{63EF0C0F-5434-44B6-A7EE-4D590CF32D58}" srcOrd="0" destOrd="0" parTransId="{7FDAB1C7-3435-46D3-AEA1-15BF5F179DEB}" sibTransId="{D277FA7C-8F7A-4BD3-8F5D-CA68B7634CCD}"/>
    <dgm:cxn modelId="{7CFB2C13-6CEE-4ABE-9AFB-8C406AD50B89}" srcId="{A9B415AF-B65F-4007-9921-3977691A96D6}" destId="{8FB34180-972F-4228-BB0B-B5516EE256A5}" srcOrd="2" destOrd="0" parTransId="{F9FBDBD9-1216-43FD-80B1-880776B4DDBE}" sibTransId="{30EB4BEC-8E44-4FE5-ACEC-ECFF66AC6E4A}"/>
    <dgm:cxn modelId="{C76B1C87-E930-42C3-9267-D1EE2C3BC751}" type="presOf" srcId="{D277FA7C-8F7A-4BD3-8F5D-CA68B7634CCD}" destId="{7148FAAD-44F3-40B6-A2D7-33ED81547659}" srcOrd="0" destOrd="0" presId="urn:microsoft.com/office/officeart/2005/8/layout/cycle6"/>
    <dgm:cxn modelId="{00A589DF-BDAC-471B-9459-B0C825792B28}" type="presParOf" srcId="{61AEC294-4A46-4AF7-A60F-C91242142E68}" destId="{3EA49841-EE33-4F42-872C-8AA87B1D376E}" srcOrd="0" destOrd="0" presId="urn:microsoft.com/office/officeart/2005/8/layout/cycle6"/>
    <dgm:cxn modelId="{333A3193-65B1-481E-BB48-6F62EA1C2997}" type="presParOf" srcId="{61AEC294-4A46-4AF7-A60F-C91242142E68}" destId="{63271E89-5BB7-4E32-B4FF-821C752F01E2}" srcOrd="1" destOrd="0" presId="urn:microsoft.com/office/officeart/2005/8/layout/cycle6"/>
    <dgm:cxn modelId="{0E1BEAD1-5EBE-464E-943C-A63B9CEF41CB}" type="presParOf" srcId="{61AEC294-4A46-4AF7-A60F-C91242142E68}" destId="{7148FAAD-44F3-40B6-A2D7-33ED81547659}" srcOrd="2" destOrd="0" presId="urn:microsoft.com/office/officeart/2005/8/layout/cycle6"/>
    <dgm:cxn modelId="{E8F3519D-2AC6-4885-8DF4-96C8454FDE80}" type="presParOf" srcId="{61AEC294-4A46-4AF7-A60F-C91242142E68}" destId="{406471DC-0E2F-4E9C-8BB3-E2DE5A8D04E1}" srcOrd="3" destOrd="0" presId="urn:microsoft.com/office/officeart/2005/8/layout/cycle6"/>
    <dgm:cxn modelId="{224E2A38-F38F-47F7-ABD6-CD50034250FA}" type="presParOf" srcId="{61AEC294-4A46-4AF7-A60F-C91242142E68}" destId="{35159AF7-6EA4-49EE-A4FA-77F3935FC460}" srcOrd="4" destOrd="0" presId="urn:microsoft.com/office/officeart/2005/8/layout/cycle6"/>
    <dgm:cxn modelId="{F341CB56-8332-4703-93DC-D9F045F1FF92}" type="presParOf" srcId="{61AEC294-4A46-4AF7-A60F-C91242142E68}" destId="{49EFB4EA-B36F-4D6F-8746-38192397682A}" srcOrd="5" destOrd="0" presId="urn:microsoft.com/office/officeart/2005/8/layout/cycle6"/>
    <dgm:cxn modelId="{FA17C889-6ECB-48D4-B93F-8F19D21B4462}" type="presParOf" srcId="{61AEC294-4A46-4AF7-A60F-C91242142E68}" destId="{3235722D-E3C6-4DBF-B90C-7A30EC26277E}" srcOrd="6" destOrd="0" presId="urn:microsoft.com/office/officeart/2005/8/layout/cycle6"/>
    <dgm:cxn modelId="{8140C8F8-0108-404B-AD2F-84C5C1A70C54}" type="presParOf" srcId="{61AEC294-4A46-4AF7-A60F-C91242142E68}" destId="{E2D6073E-3C44-4B52-83EB-22C47153663B}" srcOrd="7" destOrd="0" presId="urn:microsoft.com/office/officeart/2005/8/layout/cycle6"/>
    <dgm:cxn modelId="{3F836B4B-3522-49B9-A7EA-090533D02C26}" type="presParOf" srcId="{61AEC294-4A46-4AF7-A60F-C91242142E68}" destId="{39E1E595-3286-4D5C-AE66-5F17B0BF8A0F}" srcOrd="8" destOrd="0" presId="urn:microsoft.com/office/officeart/2005/8/layout/cycle6"/>
    <dgm:cxn modelId="{AD3543C5-E93D-4BE5-9F9F-587EAA2FC598}" type="presParOf" srcId="{61AEC294-4A46-4AF7-A60F-C91242142E68}" destId="{14A8C40F-18E6-4F96-B980-BCF7E69850A6}" srcOrd="9" destOrd="0" presId="urn:microsoft.com/office/officeart/2005/8/layout/cycle6"/>
    <dgm:cxn modelId="{CD754CE4-788E-41A2-9EEE-840677C67819}" type="presParOf" srcId="{61AEC294-4A46-4AF7-A60F-C91242142E68}" destId="{B7540788-626D-4305-8A04-7F9CD7690D71}" srcOrd="10" destOrd="0" presId="urn:microsoft.com/office/officeart/2005/8/layout/cycle6"/>
    <dgm:cxn modelId="{B7DE392F-23D4-4EAB-A716-8798861CC2EE}" type="presParOf" srcId="{61AEC294-4A46-4AF7-A60F-C91242142E68}" destId="{CFDCC550-72E8-43B4-87E4-539D9EE8FD07}" srcOrd="11" destOrd="0" presId="urn:microsoft.com/office/officeart/2005/8/layout/cycle6"/>
    <dgm:cxn modelId="{5492A8E9-72F0-43DC-A935-DFFEFDAD5EB1}" type="presParOf" srcId="{61AEC294-4A46-4AF7-A60F-C91242142E68}" destId="{75185A06-0C77-4E2A-B692-0B24F4DD7F65}" srcOrd="12" destOrd="0" presId="urn:microsoft.com/office/officeart/2005/8/layout/cycle6"/>
    <dgm:cxn modelId="{80A51B42-6D06-4F66-9D84-F1AF762AAEA4}" type="presParOf" srcId="{61AEC294-4A46-4AF7-A60F-C91242142E68}" destId="{E5BAFE8B-BB0C-42BF-9287-C2484BF87E19}" srcOrd="13" destOrd="0" presId="urn:microsoft.com/office/officeart/2005/8/layout/cycle6"/>
    <dgm:cxn modelId="{1A1291B3-B762-45AB-B718-BD36C1C62ED0}" type="presParOf" srcId="{61AEC294-4A46-4AF7-A60F-C91242142E68}" destId="{C47A2FDC-C0CA-4504-BAF4-86BA2343402C}" srcOrd="14" destOrd="0" presId="urn:microsoft.com/office/officeart/2005/8/layout/cycle6"/>
    <dgm:cxn modelId="{DDEE7210-0E8A-43A5-AC84-CE3BC1D494EC}" type="presParOf" srcId="{61AEC294-4A46-4AF7-A60F-C91242142E68}" destId="{ECE76661-E622-4684-A47E-BDD359449605}" srcOrd="15" destOrd="0" presId="urn:microsoft.com/office/officeart/2005/8/layout/cycle6"/>
    <dgm:cxn modelId="{2C3E9D06-7AF5-421D-A1DC-BEA5CDDC6337}" type="presParOf" srcId="{61AEC294-4A46-4AF7-A60F-C91242142E68}" destId="{06A27AD4-8CF5-47FA-80EA-5E2EF02F574A}" srcOrd="16" destOrd="0" presId="urn:microsoft.com/office/officeart/2005/8/layout/cycle6"/>
    <dgm:cxn modelId="{9D293EF1-8B92-4C9D-BD9D-49861F614BBF}" type="presParOf" srcId="{61AEC294-4A46-4AF7-A60F-C91242142E68}" destId="{8B220655-F242-4DA5-9B7D-F344DA04F03A}" srcOrd="17" destOrd="0" presId="urn:microsoft.com/office/officeart/2005/8/layout/cycle6"/>
    <dgm:cxn modelId="{5272B3A2-01B5-4AF2-BB75-93C6AE48881B}" type="presParOf" srcId="{61AEC294-4A46-4AF7-A60F-C91242142E68}" destId="{7A33F25C-6E1C-4579-BEC4-E79F0B36548E}" srcOrd="18" destOrd="0" presId="urn:microsoft.com/office/officeart/2005/8/layout/cycle6"/>
    <dgm:cxn modelId="{8F7076B3-0425-4045-A21D-993DE5D155C6}" type="presParOf" srcId="{61AEC294-4A46-4AF7-A60F-C91242142E68}" destId="{878FD8A9-3587-4581-8B3F-C225AA5699D4}" srcOrd="19" destOrd="0" presId="urn:microsoft.com/office/officeart/2005/8/layout/cycle6"/>
    <dgm:cxn modelId="{27515A32-8866-4B8F-A3C3-96FA42F635CE}" type="presParOf" srcId="{61AEC294-4A46-4AF7-A60F-C91242142E68}" destId="{DE617420-1662-4DC5-8912-7ED2F8F378A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5FAF2C-11E8-426B-A3B5-EABC55B468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ZA"/>
        </a:p>
      </dgm:t>
    </dgm:pt>
    <dgm:pt modelId="{F47A2291-00E1-4802-AB59-A7683EFEBF89}">
      <dgm:prSet/>
      <dgm:spPr/>
      <dgm:t>
        <a:bodyPr/>
        <a:lstStyle/>
        <a:p>
          <a:pPr rtl="0"/>
          <a:r>
            <a:rPr lang="en-ZA" b="0" i="0" baseline="0" smtClean="0"/>
            <a:t>GMES &amp; Africa</a:t>
          </a:r>
          <a:endParaRPr lang="en-ZA"/>
        </a:p>
      </dgm:t>
    </dgm:pt>
    <dgm:pt modelId="{2476D814-7762-4DA8-8C55-4D8CB7524FFB}" type="parTrans" cxnId="{CCC4E9F5-A757-4AA4-B81D-A5EFB5EF8E3E}">
      <dgm:prSet/>
      <dgm:spPr/>
      <dgm:t>
        <a:bodyPr/>
        <a:lstStyle/>
        <a:p>
          <a:endParaRPr lang="en-ZA"/>
        </a:p>
      </dgm:t>
    </dgm:pt>
    <dgm:pt modelId="{3B7C761A-41F6-4B39-9496-A7A4E01BCF88}" type="sibTrans" cxnId="{CCC4E9F5-A757-4AA4-B81D-A5EFB5EF8E3E}">
      <dgm:prSet/>
      <dgm:spPr/>
      <dgm:t>
        <a:bodyPr/>
        <a:lstStyle/>
        <a:p>
          <a:endParaRPr lang="en-ZA"/>
        </a:p>
      </dgm:t>
    </dgm:pt>
    <dgm:pt modelId="{7A99D0B7-0B1B-406E-90F1-8773452998E4}">
      <dgm:prSet/>
      <dgm:spPr/>
      <dgm:t>
        <a:bodyPr/>
        <a:lstStyle/>
        <a:p>
          <a:pPr rtl="0"/>
          <a:r>
            <a:rPr lang="en-ZA" b="0" i="0" baseline="0" smtClean="0"/>
            <a:t>SERVIR</a:t>
          </a:r>
          <a:endParaRPr lang="en-ZA"/>
        </a:p>
      </dgm:t>
    </dgm:pt>
    <dgm:pt modelId="{60241250-671F-4CC7-9215-7D9D8D21C7EA}" type="parTrans" cxnId="{B77D3E90-9695-4577-A7F7-6A8ED9D8328A}">
      <dgm:prSet/>
      <dgm:spPr/>
      <dgm:t>
        <a:bodyPr/>
        <a:lstStyle/>
        <a:p>
          <a:endParaRPr lang="en-ZA"/>
        </a:p>
      </dgm:t>
    </dgm:pt>
    <dgm:pt modelId="{31DF3CB3-85C1-4C5C-AC2E-5BFA93ADAFD0}" type="sibTrans" cxnId="{B77D3E90-9695-4577-A7F7-6A8ED9D8328A}">
      <dgm:prSet/>
      <dgm:spPr/>
      <dgm:t>
        <a:bodyPr/>
        <a:lstStyle/>
        <a:p>
          <a:endParaRPr lang="en-ZA"/>
        </a:p>
      </dgm:t>
    </dgm:pt>
    <dgm:pt modelId="{A6D353AF-5BAE-4143-803B-49C460209673}">
      <dgm:prSet/>
      <dgm:spPr/>
      <dgm:t>
        <a:bodyPr/>
        <a:lstStyle/>
        <a:p>
          <a:pPr rtl="0"/>
          <a:r>
            <a:rPr lang="en-ZA" b="0" i="0" baseline="0" smtClean="0"/>
            <a:t>WASCAL</a:t>
          </a:r>
          <a:endParaRPr lang="en-ZA"/>
        </a:p>
      </dgm:t>
    </dgm:pt>
    <dgm:pt modelId="{1AA25981-87E8-4C8A-9958-EC584F32ECE9}" type="parTrans" cxnId="{4784838A-420A-4F03-B02E-03CBFFAEF203}">
      <dgm:prSet/>
      <dgm:spPr/>
      <dgm:t>
        <a:bodyPr/>
        <a:lstStyle/>
        <a:p>
          <a:endParaRPr lang="en-ZA"/>
        </a:p>
      </dgm:t>
    </dgm:pt>
    <dgm:pt modelId="{744DBC8E-C3B2-45F8-BF56-58B97F7D7A67}" type="sibTrans" cxnId="{4784838A-420A-4F03-B02E-03CBFFAEF203}">
      <dgm:prSet/>
      <dgm:spPr/>
      <dgm:t>
        <a:bodyPr/>
        <a:lstStyle/>
        <a:p>
          <a:endParaRPr lang="en-ZA"/>
        </a:p>
      </dgm:t>
    </dgm:pt>
    <dgm:pt modelId="{4CD42271-6A55-44C4-A336-CE0E4533211D}">
      <dgm:prSet/>
      <dgm:spPr/>
      <dgm:t>
        <a:bodyPr/>
        <a:lstStyle/>
        <a:p>
          <a:pPr rtl="0"/>
          <a:r>
            <a:rPr lang="en-ZA" b="0" i="0" baseline="0" smtClean="0"/>
            <a:t>SASCAL</a:t>
          </a:r>
          <a:endParaRPr lang="en-ZA"/>
        </a:p>
      </dgm:t>
    </dgm:pt>
    <dgm:pt modelId="{9DA3E3CA-F83A-4B07-9089-A8F215D89732}" type="parTrans" cxnId="{9BFF01BF-B636-4464-B7E2-061E8BBC82A8}">
      <dgm:prSet/>
      <dgm:spPr/>
      <dgm:t>
        <a:bodyPr/>
        <a:lstStyle/>
        <a:p>
          <a:endParaRPr lang="en-ZA"/>
        </a:p>
      </dgm:t>
    </dgm:pt>
    <dgm:pt modelId="{AD5DCC6A-EDE6-4E26-9DEC-8D2C8BA08B2A}" type="sibTrans" cxnId="{9BFF01BF-B636-4464-B7E2-061E8BBC82A8}">
      <dgm:prSet/>
      <dgm:spPr/>
      <dgm:t>
        <a:bodyPr/>
        <a:lstStyle/>
        <a:p>
          <a:endParaRPr lang="en-ZA"/>
        </a:p>
      </dgm:t>
    </dgm:pt>
    <dgm:pt modelId="{5A03D34B-89A9-445D-A7B6-4107AD424E67}">
      <dgm:prSet/>
      <dgm:spPr/>
      <dgm:t>
        <a:bodyPr/>
        <a:lstStyle/>
        <a:p>
          <a:pPr rtl="0"/>
          <a:r>
            <a:rPr lang="en-ZA" b="0" i="0" baseline="0" smtClean="0"/>
            <a:t>UNGGIM – Africa</a:t>
          </a:r>
          <a:endParaRPr lang="en-ZA"/>
        </a:p>
      </dgm:t>
    </dgm:pt>
    <dgm:pt modelId="{0476BC22-F43F-4C5C-99E6-CD968B12D212}" type="parTrans" cxnId="{83A2D093-6D60-40AB-AEC2-1B814D52BB0A}">
      <dgm:prSet/>
      <dgm:spPr/>
      <dgm:t>
        <a:bodyPr/>
        <a:lstStyle/>
        <a:p>
          <a:endParaRPr lang="en-ZA"/>
        </a:p>
      </dgm:t>
    </dgm:pt>
    <dgm:pt modelId="{3683F0EC-B115-4DEA-AA7D-72D20001888D}" type="sibTrans" cxnId="{83A2D093-6D60-40AB-AEC2-1B814D52BB0A}">
      <dgm:prSet/>
      <dgm:spPr/>
      <dgm:t>
        <a:bodyPr/>
        <a:lstStyle/>
        <a:p>
          <a:endParaRPr lang="en-ZA"/>
        </a:p>
      </dgm:t>
    </dgm:pt>
    <dgm:pt modelId="{854BA175-67D9-46AE-AFB2-A54BD0D5C7CD}" type="pres">
      <dgm:prSet presAssocID="{935FAF2C-11E8-426B-A3B5-EABC55B468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C43E7C6-3380-4F38-9298-EEBF9DC25334}" type="pres">
      <dgm:prSet presAssocID="{F47A2291-00E1-4802-AB59-A7683EFEBF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84275F3-E902-4FA9-90E1-EEA09AE83356}" type="pres">
      <dgm:prSet presAssocID="{3B7C761A-41F6-4B39-9496-A7A4E01BCF88}" presName="spacer" presStyleCnt="0"/>
      <dgm:spPr/>
    </dgm:pt>
    <dgm:pt modelId="{FC9F2C8C-E0FE-407E-9A33-D7B694083EA0}" type="pres">
      <dgm:prSet presAssocID="{7A99D0B7-0B1B-406E-90F1-8773452998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626D553-CA41-41E7-9D18-6E029ABF1EB0}" type="pres">
      <dgm:prSet presAssocID="{31DF3CB3-85C1-4C5C-AC2E-5BFA93ADAFD0}" presName="spacer" presStyleCnt="0"/>
      <dgm:spPr/>
    </dgm:pt>
    <dgm:pt modelId="{96C9F873-49E9-4DB9-A0AB-695EAA01A464}" type="pres">
      <dgm:prSet presAssocID="{A6D353AF-5BAE-4143-803B-49C46020967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CF25FA-BD2D-4F95-B29A-EED965E7EBA5}" type="pres">
      <dgm:prSet presAssocID="{744DBC8E-C3B2-45F8-BF56-58B97F7D7A67}" presName="spacer" presStyleCnt="0"/>
      <dgm:spPr/>
    </dgm:pt>
    <dgm:pt modelId="{75B0C9C8-0B17-40F6-8AD9-56AD2EA45119}" type="pres">
      <dgm:prSet presAssocID="{4CD42271-6A55-44C4-A336-CE0E4533211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E0CE93-A670-4052-9AC0-70B4B7C812E5}" type="pres">
      <dgm:prSet presAssocID="{AD5DCC6A-EDE6-4E26-9DEC-8D2C8BA08B2A}" presName="spacer" presStyleCnt="0"/>
      <dgm:spPr/>
    </dgm:pt>
    <dgm:pt modelId="{E884A98B-0949-4738-BC40-35F0C3EABC3E}" type="pres">
      <dgm:prSet presAssocID="{5A03D34B-89A9-445D-A7B6-4107AD424E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77D3E90-9695-4577-A7F7-6A8ED9D8328A}" srcId="{935FAF2C-11E8-426B-A3B5-EABC55B46858}" destId="{7A99D0B7-0B1B-406E-90F1-8773452998E4}" srcOrd="1" destOrd="0" parTransId="{60241250-671F-4CC7-9215-7D9D8D21C7EA}" sibTransId="{31DF3CB3-85C1-4C5C-AC2E-5BFA93ADAFD0}"/>
    <dgm:cxn modelId="{CCC4E9F5-A757-4AA4-B81D-A5EFB5EF8E3E}" srcId="{935FAF2C-11E8-426B-A3B5-EABC55B46858}" destId="{F47A2291-00E1-4802-AB59-A7683EFEBF89}" srcOrd="0" destOrd="0" parTransId="{2476D814-7762-4DA8-8C55-4D8CB7524FFB}" sibTransId="{3B7C761A-41F6-4B39-9496-A7A4E01BCF88}"/>
    <dgm:cxn modelId="{4784838A-420A-4F03-B02E-03CBFFAEF203}" srcId="{935FAF2C-11E8-426B-A3B5-EABC55B46858}" destId="{A6D353AF-5BAE-4143-803B-49C460209673}" srcOrd="2" destOrd="0" parTransId="{1AA25981-87E8-4C8A-9958-EC584F32ECE9}" sibTransId="{744DBC8E-C3B2-45F8-BF56-58B97F7D7A67}"/>
    <dgm:cxn modelId="{9BFF01BF-B636-4464-B7E2-061E8BBC82A8}" srcId="{935FAF2C-11E8-426B-A3B5-EABC55B46858}" destId="{4CD42271-6A55-44C4-A336-CE0E4533211D}" srcOrd="3" destOrd="0" parTransId="{9DA3E3CA-F83A-4B07-9089-A8F215D89732}" sibTransId="{AD5DCC6A-EDE6-4E26-9DEC-8D2C8BA08B2A}"/>
    <dgm:cxn modelId="{83A2D093-6D60-40AB-AEC2-1B814D52BB0A}" srcId="{935FAF2C-11E8-426B-A3B5-EABC55B46858}" destId="{5A03D34B-89A9-445D-A7B6-4107AD424E67}" srcOrd="4" destOrd="0" parTransId="{0476BC22-F43F-4C5C-99E6-CD968B12D212}" sibTransId="{3683F0EC-B115-4DEA-AA7D-72D20001888D}"/>
    <dgm:cxn modelId="{4C7629EE-C04C-4847-B0E0-0B24CB10B1C1}" type="presOf" srcId="{935FAF2C-11E8-426B-A3B5-EABC55B46858}" destId="{854BA175-67D9-46AE-AFB2-A54BD0D5C7CD}" srcOrd="0" destOrd="0" presId="urn:microsoft.com/office/officeart/2005/8/layout/vList2"/>
    <dgm:cxn modelId="{42E57D0E-C89B-4C0D-9992-F5B3CC6D68BF}" type="presOf" srcId="{A6D353AF-5BAE-4143-803B-49C460209673}" destId="{96C9F873-49E9-4DB9-A0AB-695EAA01A464}" srcOrd="0" destOrd="0" presId="urn:microsoft.com/office/officeart/2005/8/layout/vList2"/>
    <dgm:cxn modelId="{3FDAF43B-3F53-47A2-8D2E-CE6DDF38BCCE}" type="presOf" srcId="{4CD42271-6A55-44C4-A336-CE0E4533211D}" destId="{75B0C9C8-0B17-40F6-8AD9-56AD2EA45119}" srcOrd="0" destOrd="0" presId="urn:microsoft.com/office/officeart/2005/8/layout/vList2"/>
    <dgm:cxn modelId="{029A3964-F953-42A8-8AA4-ED7BA176B14C}" type="presOf" srcId="{5A03D34B-89A9-445D-A7B6-4107AD424E67}" destId="{E884A98B-0949-4738-BC40-35F0C3EABC3E}" srcOrd="0" destOrd="0" presId="urn:microsoft.com/office/officeart/2005/8/layout/vList2"/>
    <dgm:cxn modelId="{9874BC54-A13E-46DC-BB9A-13A2488F458B}" type="presOf" srcId="{F47A2291-00E1-4802-AB59-A7683EFEBF89}" destId="{BC43E7C6-3380-4F38-9298-EEBF9DC25334}" srcOrd="0" destOrd="0" presId="urn:microsoft.com/office/officeart/2005/8/layout/vList2"/>
    <dgm:cxn modelId="{9717807C-BADD-4A30-91F8-C5964CDFA854}" type="presOf" srcId="{7A99D0B7-0B1B-406E-90F1-8773452998E4}" destId="{FC9F2C8C-E0FE-407E-9A33-D7B694083EA0}" srcOrd="0" destOrd="0" presId="urn:microsoft.com/office/officeart/2005/8/layout/vList2"/>
    <dgm:cxn modelId="{5FC63E19-038F-4F39-B990-8C97A6495BD3}" type="presParOf" srcId="{854BA175-67D9-46AE-AFB2-A54BD0D5C7CD}" destId="{BC43E7C6-3380-4F38-9298-EEBF9DC25334}" srcOrd="0" destOrd="0" presId="urn:microsoft.com/office/officeart/2005/8/layout/vList2"/>
    <dgm:cxn modelId="{82088AF5-8354-43D3-B3E8-DA5DC4E4570F}" type="presParOf" srcId="{854BA175-67D9-46AE-AFB2-A54BD0D5C7CD}" destId="{184275F3-E902-4FA9-90E1-EEA09AE83356}" srcOrd="1" destOrd="0" presId="urn:microsoft.com/office/officeart/2005/8/layout/vList2"/>
    <dgm:cxn modelId="{137A3810-0CE8-4B1D-9239-5B994CE5A708}" type="presParOf" srcId="{854BA175-67D9-46AE-AFB2-A54BD0D5C7CD}" destId="{FC9F2C8C-E0FE-407E-9A33-D7B694083EA0}" srcOrd="2" destOrd="0" presId="urn:microsoft.com/office/officeart/2005/8/layout/vList2"/>
    <dgm:cxn modelId="{26ABF757-24B5-4AEC-A51B-A7B2C8CDC628}" type="presParOf" srcId="{854BA175-67D9-46AE-AFB2-A54BD0D5C7CD}" destId="{A626D553-CA41-41E7-9D18-6E029ABF1EB0}" srcOrd="3" destOrd="0" presId="urn:microsoft.com/office/officeart/2005/8/layout/vList2"/>
    <dgm:cxn modelId="{5A396939-EEB2-483A-AAE3-1CC416CC48D2}" type="presParOf" srcId="{854BA175-67D9-46AE-AFB2-A54BD0D5C7CD}" destId="{96C9F873-49E9-4DB9-A0AB-695EAA01A464}" srcOrd="4" destOrd="0" presId="urn:microsoft.com/office/officeart/2005/8/layout/vList2"/>
    <dgm:cxn modelId="{27AECB64-9EFA-4505-AD5A-05C74166951C}" type="presParOf" srcId="{854BA175-67D9-46AE-AFB2-A54BD0D5C7CD}" destId="{36CF25FA-BD2D-4F95-B29A-EED965E7EBA5}" srcOrd="5" destOrd="0" presId="urn:microsoft.com/office/officeart/2005/8/layout/vList2"/>
    <dgm:cxn modelId="{3A4232BB-AE3C-4B4D-AB61-CA739F645FED}" type="presParOf" srcId="{854BA175-67D9-46AE-AFB2-A54BD0D5C7CD}" destId="{75B0C9C8-0B17-40F6-8AD9-56AD2EA45119}" srcOrd="6" destOrd="0" presId="urn:microsoft.com/office/officeart/2005/8/layout/vList2"/>
    <dgm:cxn modelId="{2F394296-DE52-4E71-BFFA-E76F5D3EE53A}" type="presParOf" srcId="{854BA175-67D9-46AE-AFB2-A54BD0D5C7CD}" destId="{23E0CE93-A670-4052-9AC0-70B4B7C812E5}" srcOrd="7" destOrd="0" presId="urn:microsoft.com/office/officeart/2005/8/layout/vList2"/>
    <dgm:cxn modelId="{14CBF193-B4B3-4D5C-B18F-83297BE31326}" type="presParOf" srcId="{854BA175-67D9-46AE-AFB2-A54BD0D5C7CD}" destId="{E884A98B-0949-4738-BC40-35F0C3EABC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AC2C7-19CD-4029-8B66-F3D8A656C9A7}" type="doc">
      <dgm:prSet loTypeId="urn:microsoft.com/office/officeart/2008/layout/VerticalCurved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FD1E95CB-23A5-4EB8-B1A1-D9F9EFF71FC6}">
      <dgm:prSet/>
      <dgm:spPr/>
      <dgm:t>
        <a:bodyPr/>
        <a:lstStyle/>
        <a:p>
          <a:r>
            <a:rPr lang="en-ZA" dirty="0" smtClean="0"/>
            <a:t>PCI Processing Server</a:t>
          </a:r>
          <a:endParaRPr lang="en-ZA" dirty="0"/>
        </a:p>
      </dgm:t>
    </dgm:pt>
    <dgm:pt modelId="{77D4D0A7-5E10-4D75-B0B6-0481721D0408}" type="parTrans" cxnId="{1715B625-07E2-4230-B1BB-95530D62852D}">
      <dgm:prSet/>
      <dgm:spPr/>
      <dgm:t>
        <a:bodyPr/>
        <a:lstStyle/>
        <a:p>
          <a:endParaRPr lang="en-ZA"/>
        </a:p>
      </dgm:t>
    </dgm:pt>
    <dgm:pt modelId="{3A015F47-4840-4716-BD76-7F6A1874A701}" type="sibTrans" cxnId="{1715B625-07E2-4230-B1BB-95530D62852D}">
      <dgm:prSet/>
      <dgm:spPr/>
      <dgm:t>
        <a:bodyPr/>
        <a:lstStyle/>
        <a:p>
          <a:endParaRPr lang="en-ZA"/>
        </a:p>
      </dgm:t>
    </dgm:pt>
    <dgm:pt modelId="{F903E2D7-D451-4041-96C6-23C9CA5BE629}">
      <dgm:prSet/>
      <dgm:spPr/>
      <dgm:t>
        <a:bodyPr/>
        <a:lstStyle/>
        <a:p>
          <a:r>
            <a:rPr lang="en-ZA" smtClean="0"/>
            <a:t>ENVI Processing Server</a:t>
          </a:r>
          <a:endParaRPr lang="en-ZA"/>
        </a:p>
      </dgm:t>
    </dgm:pt>
    <dgm:pt modelId="{2C445491-8B39-4F9A-BB64-E7E987916AE1}" type="parTrans" cxnId="{2BC37C28-8C4C-48C4-8022-416633C177AF}">
      <dgm:prSet/>
      <dgm:spPr/>
      <dgm:t>
        <a:bodyPr/>
        <a:lstStyle/>
        <a:p>
          <a:endParaRPr lang="en-ZA"/>
        </a:p>
      </dgm:t>
    </dgm:pt>
    <dgm:pt modelId="{9C7F9B88-4667-4B29-8FEA-66D27233FA12}" type="sibTrans" cxnId="{2BC37C28-8C4C-48C4-8022-416633C177AF}">
      <dgm:prSet/>
      <dgm:spPr/>
      <dgm:t>
        <a:bodyPr/>
        <a:lstStyle/>
        <a:p>
          <a:endParaRPr lang="en-ZA"/>
        </a:p>
      </dgm:t>
    </dgm:pt>
    <dgm:pt modelId="{34E6B31A-9103-42B5-807A-85AAD24D35CD}">
      <dgm:prSet/>
      <dgm:spPr/>
      <dgm:t>
        <a:bodyPr/>
        <a:lstStyle/>
        <a:p>
          <a:r>
            <a:rPr lang="en-ZA" dirty="0" smtClean="0"/>
            <a:t>Filesystem Server</a:t>
          </a:r>
          <a:endParaRPr lang="en-ZA" dirty="0"/>
        </a:p>
      </dgm:t>
    </dgm:pt>
    <dgm:pt modelId="{0F820CF1-3AE2-4D86-ADCF-8AD496285DE0}" type="parTrans" cxnId="{262C482E-D38A-4B4B-AC2D-9616E90E00A7}">
      <dgm:prSet/>
      <dgm:spPr/>
      <dgm:t>
        <a:bodyPr/>
        <a:lstStyle/>
        <a:p>
          <a:endParaRPr lang="en-ZA"/>
        </a:p>
      </dgm:t>
    </dgm:pt>
    <dgm:pt modelId="{6D25535C-0DF5-4A08-9190-0B05D6D10596}" type="sibTrans" cxnId="{262C482E-D38A-4B4B-AC2D-9616E90E00A7}">
      <dgm:prSet/>
      <dgm:spPr/>
      <dgm:t>
        <a:bodyPr/>
        <a:lstStyle/>
        <a:p>
          <a:endParaRPr lang="en-ZA"/>
        </a:p>
      </dgm:t>
    </dgm:pt>
    <dgm:pt modelId="{C42EB200-951F-402C-8FF5-359542C34BDF}">
      <dgm:prSet/>
      <dgm:spPr/>
      <dgm:t>
        <a:bodyPr/>
        <a:lstStyle/>
        <a:p>
          <a:r>
            <a:rPr lang="en-ZA" dirty="0" err="1" smtClean="0"/>
            <a:t>Commvault</a:t>
          </a:r>
          <a:r>
            <a:rPr lang="en-ZA" dirty="0" smtClean="0"/>
            <a:t> Archive Agent</a:t>
          </a:r>
          <a:endParaRPr lang="en-ZA" dirty="0"/>
        </a:p>
      </dgm:t>
    </dgm:pt>
    <dgm:pt modelId="{857D1AC8-E7DA-42BC-B475-6E3A250FA02B}" type="parTrans" cxnId="{1C2061BD-BF2A-4E38-8268-F4507B844885}">
      <dgm:prSet/>
      <dgm:spPr/>
      <dgm:t>
        <a:bodyPr/>
        <a:lstStyle/>
        <a:p>
          <a:endParaRPr lang="en-ZA"/>
        </a:p>
      </dgm:t>
    </dgm:pt>
    <dgm:pt modelId="{C366E479-D4FD-4B64-9F91-D4B7AF6AB9A8}" type="sibTrans" cxnId="{1C2061BD-BF2A-4E38-8268-F4507B844885}">
      <dgm:prSet/>
      <dgm:spPr/>
      <dgm:t>
        <a:bodyPr/>
        <a:lstStyle/>
        <a:p>
          <a:endParaRPr lang="en-ZA"/>
        </a:p>
      </dgm:t>
    </dgm:pt>
    <dgm:pt modelId="{08577C2F-F3B5-4912-96D4-FFF2623B66C2}">
      <dgm:prSet/>
      <dgm:spPr/>
      <dgm:t>
        <a:bodyPr/>
        <a:lstStyle/>
        <a:p>
          <a:r>
            <a:rPr lang="en-ZA" smtClean="0"/>
            <a:t>Commvault Application Hosting Server</a:t>
          </a:r>
          <a:endParaRPr lang="en-ZA"/>
        </a:p>
      </dgm:t>
    </dgm:pt>
    <dgm:pt modelId="{EED55330-4E90-4E18-9A1B-6796B8D9B1AA}" type="parTrans" cxnId="{74C82883-7B94-4831-8FDC-ADA0CF23EFEF}">
      <dgm:prSet/>
      <dgm:spPr/>
      <dgm:t>
        <a:bodyPr/>
        <a:lstStyle/>
        <a:p>
          <a:endParaRPr lang="en-ZA"/>
        </a:p>
      </dgm:t>
    </dgm:pt>
    <dgm:pt modelId="{9900B131-C0FD-48A5-8D88-57DFB5798F43}" type="sibTrans" cxnId="{74C82883-7B94-4831-8FDC-ADA0CF23EFEF}">
      <dgm:prSet/>
      <dgm:spPr/>
      <dgm:t>
        <a:bodyPr/>
        <a:lstStyle/>
        <a:p>
          <a:endParaRPr lang="en-ZA"/>
        </a:p>
      </dgm:t>
    </dgm:pt>
    <dgm:pt modelId="{D40DE13B-73BA-42F9-934C-00C1B7F2F337}">
      <dgm:prSet/>
      <dgm:spPr/>
      <dgm:t>
        <a:bodyPr/>
        <a:lstStyle/>
        <a:p>
          <a:r>
            <a:rPr lang="en-ZA" dirty="0" err="1" smtClean="0"/>
            <a:t>Commvault</a:t>
          </a:r>
          <a:r>
            <a:rPr lang="en-ZA" dirty="0" smtClean="0"/>
            <a:t> Media Agent Hosting Server</a:t>
          </a:r>
          <a:endParaRPr lang="en-ZA" dirty="0"/>
        </a:p>
      </dgm:t>
    </dgm:pt>
    <dgm:pt modelId="{65EC16D1-6091-48B6-9406-2842E880CA9A}" type="parTrans" cxnId="{8107FF2F-A711-4A47-B877-7C29A5664273}">
      <dgm:prSet/>
      <dgm:spPr/>
      <dgm:t>
        <a:bodyPr/>
        <a:lstStyle/>
        <a:p>
          <a:endParaRPr lang="en-ZA"/>
        </a:p>
      </dgm:t>
    </dgm:pt>
    <dgm:pt modelId="{0D11D886-8672-41E6-A91A-27957FD39720}" type="sibTrans" cxnId="{8107FF2F-A711-4A47-B877-7C29A5664273}">
      <dgm:prSet/>
      <dgm:spPr/>
      <dgm:t>
        <a:bodyPr/>
        <a:lstStyle/>
        <a:p>
          <a:endParaRPr lang="en-ZA"/>
        </a:p>
      </dgm:t>
    </dgm:pt>
    <dgm:pt modelId="{19670276-11D8-4EAC-99A0-F60CDDC0FCB2}" type="pres">
      <dgm:prSet presAssocID="{CF3AC2C7-19CD-4029-8B66-F3D8A656C9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1B239E46-8E91-4E9D-9D57-07ADA1EB5813}" type="pres">
      <dgm:prSet presAssocID="{CF3AC2C7-19CD-4029-8B66-F3D8A656C9A7}" presName="Name1" presStyleCnt="0"/>
      <dgm:spPr/>
      <dgm:t>
        <a:bodyPr/>
        <a:lstStyle/>
        <a:p>
          <a:endParaRPr lang="en-ZA"/>
        </a:p>
      </dgm:t>
    </dgm:pt>
    <dgm:pt modelId="{6E82B744-5840-4455-9893-D3F9F336EA78}" type="pres">
      <dgm:prSet presAssocID="{CF3AC2C7-19CD-4029-8B66-F3D8A656C9A7}" presName="cycle" presStyleCnt="0"/>
      <dgm:spPr/>
      <dgm:t>
        <a:bodyPr/>
        <a:lstStyle/>
        <a:p>
          <a:endParaRPr lang="en-ZA"/>
        </a:p>
      </dgm:t>
    </dgm:pt>
    <dgm:pt modelId="{6C93C533-002A-4479-A97A-BE4F5DBE3BA4}" type="pres">
      <dgm:prSet presAssocID="{CF3AC2C7-19CD-4029-8B66-F3D8A656C9A7}" presName="srcNode" presStyleLbl="node1" presStyleIdx="0" presStyleCnt="6"/>
      <dgm:spPr/>
      <dgm:t>
        <a:bodyPr/>
        <a:lstStyle/>
        <a:p>
          <a:endParaRPr lang="en-ZA"/>
        </a:p>
      </dgm:t>
    </dgm:pt>
    <dgm:pt modelId="{11CE4E46-97CD-40CF-BD26-C24A99F57E34}" type="pres">
      <dgm:prSet presAssocID="{CF3AC2C7-19CD-4029-8B66-F3D8A656C9A7}" presName="conn" presStyleLbl="parChTrans1D2" presStyleIdx="0" presStyleCnt="1"/>
      <dgm:spPr/>
      <dgm:t>
        <a:bodyPr/>
        <a:lstStyle/>
        <a:p>
          <a:endParaRPr lang="en-ZA"/>
        </a:p>
      </dgm:t>
    </dgm:pt>
    <dgm:pt modelId="{4CC5A3DC-A569-43A8-B914-F4CA34DB603D}" type="pres">
      <dgm:prSet presAssocID="{CF3AC2C7-19CD-4029-8B66-F3D8A656C9A7}" presName="extraNode" presStyleLbl="node1" presStyleIdx="0" presStyleCnt="6"/>
      <dgm:spPr/>
      <dgm:t>
        <a:bodyPr/>
        <a:lstStyle/>
        <a:p>
          <a:endParaRPr lang="en-ZA"/>
        </a:p>
      </dgm:t>
    </dgm:pt>
    <dgm:pt modelId="{AA544E6A-F7D9-46F2-A22C-53F98792B825}" type="pres">
      <dgm:prSet presAssocID="{CF3AC2C7-19CD-4029-8B66-F3D8A656C9A7}" presName="dstNode" presStyleLbl="node1" presStyleIdx="0" presStyleCnt="6"/>
      <dgm:spPr/>
      <dgm:t>
        <a:bodyPr/>
        <a:lstStyle/>
        <a:p>
          <a:endParaRPr lang="en-ZA"/>
        </a:p>
      </dgm:t>
    </dgm:pt>
    <dgm:pt modelId="{EE16C177-7EE9-48DD-A508-FFAD82162893}" type="pres">
      <dgm:prSet presAssocID="{FD1E95CB-23A5-4EB8-B1A1-D9F9EFF71FC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1E67BF-94CE-4084-A63D-61B081725094}" type="pres">
      <dgm:prSet presAssocID="{FD1E95CB-23A5-4EB8-B1A1-D9F9EFF71FC6}" presName="accent_1" presStyleCnt="0"/>
      <dgm:spPr/>
      <dgm:t>
        <a:bodyPr/>
        <a:lstStyle/>
        <a:p>
          <a:endParaRPr lang="en-ZA"/>
        </a:p>
      </dgm:t>
    </dgm:pt>
    <dgm:pt modelId="{EF030D9C-8CD3-4E1D-8A94-4F41D5EA251C}" type="pres">
      <dgm:prSet presAssocID="{FD1E95CB-23A5-4EB8-B1A1-D9F9EFF71FC6}" presName="accentRepeatNode" presStyleLbl="solidFgAcc1" presStyleIdx="0" presStyleCnt="6"/>
      <dgm:spPr/>
      <dgm:t>
        <a:bodyPr/>
        <a:lstStyle/>
        <a:p>
          <a:endParaRPr lang="en-ZA"/>
        </a:p>
      </dgm:t>
    </dgm:pt>
    <dgm:pt modelId="{8E5DEC84-7D82-489E-B0DD-531A4052704E}" type="pres">
      <dgm:prSet presAssocID="{F903E2D7-D451-4041-96C6-23C9CA5BE62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6E5F7D6-C571-412E-8281-E0916E286B92}" type="pres">
      <dgm:prSet presAssocID="{F903E2D7-D451-4041-96C6-23C9CA5BE629}" presName="accent_2" presStyleCnt="0"/>
      <dgm:spPr/>
      <dgm:t>
        <a:bodyPr/>
        <a:lstStyle/>
        <a:p>
          <a:endParaRPr lang="en-ZA"/>
        </a:p>
      </dgm:t>
    </dgm:pt>
    <dgm:pt modelId="{B0E6E5AE-DC2D-42FD-89A7-43A5FAF8BD42}" type="pres">
      <dgm:prSet presAssocID="{F903E2D7-D451-4041-96C6-23C9CA5BE629}" presName="accentRepeatNode" presStyleLbl="solidFgAcc1" presStyleIdx="1" presStyleCnt="6"/>
      <dgm:spPr/>
      <dgm:t>
        <a:bodyPr/>
        <a:lstStyle/>
        <a:p>
          <a:endParaRPr lang="en-ZA"/>
        </a:p>
      </dgm:t>
    </dgm:pt>
    <dgm:pt modelId="{A11A46CD-9D69-4B2F-8A74-85FF0EF3E004}" type="pres">
      <dgm:prSet presAssocID="{34E6B31A-9103-42B5-807A-85AAD24D35C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5CF1B1-5F21-4383-864A-B376D48560D1}" type="pres">
      <dgm:prSet presAssocID="{34E6B31A-9103-42B5-807A-85AAD24D35CD}" presName="accent_3" presStyleCnt="0"/>
      <dgm:spPr/>
      <dgm:t>
        <a:bodyPr/>
        <a:lstStyle/>
        <a:p>
          <a:endParaRPr lang="en-ZA"/>
        </a:p>
      </dgm:t>
    </dgm:pt>
    <dgm:pt modelId="{F732B4E0-858C-422F-B501-BD7A3AED0F5F}" type="pres">
      <dgm:prSet presAssocID="{34E6B31A-9103-42B5-807A-85AAD24D35CD}" presName="accentRepeatNode" presStyleLbl="solidFgAcc1" presStyleIdx="2" presStyleCnt="6"/>
      <dgm:spPr/>
      <dgm:t>
        <a:bodyPr/>
        <a:lstStyle/>
        <a:p>
          <a:endParaRPr lang="en-ZA"/>
        </a:p>
      </dgm:t>
    </dgm:pt>
    <dgm:pt modelId="{CC259201-2A67-49FE-8EA8-CA86EEA5902F}" type="pres">
      <dgm:prSet presAssocID="{C42EB200-951F-402C-8FF5-359542C34BD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91E03B4-C969-44ED-8CD3-151CD9B3E3F3}" type="pres">
      <dgm:prSet presAssocID="{C42EB200-951F-402C-8FF5-359542C34BDF}" presName="accent_4" presStyleCnt="0"/>
      <dgm:spPr/>
      <dgm:t>
        <a:bodyPr/>
        <a:lstStyle/>
        <a:p>
          <a:endParaRPr lang="en-ZA"/>
        </a:p>
      </dgm:t>
    </dgm:pt>
    <dgm:pt modelId="{4F32735D-2ABD-4568-B162-A8745BEC3FD7}" type="pres">
      <dgm:prSet presAssocID="{C42EB200-951F-402C-8FF5-359542C34BDF}" presName="accentRepeatNode" presStyleLbl="solidFgAcc1" presStyleIdx="3" presStyleCnt="6"/>
      <dgm:spPr/>
      <dgm:t>
        <a:bodyPr/>
        <a:lstStyle/>
        <a:p>
          <a:endParaRPr lang="en-ZA"/>
        </a:p>
      </dgm:t>
    </dgm:pt>
    <dgm:pt modelId="{F54BB857-7CD7-419E-8F9B-192328574CFB}" type="pres">
      <dgm:prSet presAssocID="{08577C2F-F3B5-4912-96D4-FFF2623B66C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35E335-B40D-43FE-A029-6A19FEC62F30}" type="pres">
      <dgm:prSet presAssocID="{08577C2F-F3B5-4912-96D4-FFF2623B66C2}" presName="accent_5" presStyleCnt="0"/>
      <dgm:spPr/>
      <dgm:t>
        <a:bodyPr/>
        <a:lstStyle/>
        <a:p>
          <a:endParaRPr lang="en-ZA"/>
        </a:p>
      </dgm:t>
    </dgm:pt>
    <dgm:pt modelId="{04116D74-75C0-45E9-BEE3-8BD01935D25A}" type="pres">
      <dgm:prSet presAssocID="{08577C2F-F3B5-4912-96D4-FFF2623B66C2}" presName="accentRepeatNode" presStyleLbl="solidFgAcc1" presStyleIdx="4" presStyleCnt="6"/>
      <dgm:spPr/>
      <dgm:t>
        <a:bodyPr/>
        <a:lstStyle/>
        <a:p>
          <a:endParaRPr lang="en-ZA"/>
        </a:p>
      </dgm:t>
    </dgm:pt>
    <dgm:pt modelId="{0FFB653A-CDD9-47EA-A929-BA438AEC55CE}" type="pres">
      <dgm:prSet presAssocID="{D40DE13B-73BA-42F9-934C-00C1B7F2F33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F136F8-0FE6-404C-8367-B8AE8B9D908B}" type="pres">
      <dgm:prSet presAssocID="{D40DE13B-73BA-42F9-934C-00C1B7F2F337}" presName="accent_6" presStyleCnt="0"/>
      <dgm:spPr/>
      <dgm:t>
        <a:bodyPr/>
        <a:lstStyle/>
        <a:p>
          <a:endParaRPr lang="en-ZA"/>
        </a:p>
      </dgm:t>
    </dgm:pt>
    <dgm:pt modelId="{7A55F7CC-217E-47B5-BB58-B386F49F6515}" type="pres">
      <dgm:prSet presAssocID="{D40DE13B-73BA-42F9-934C-00C1B7F2F337}" presName="accentRepeatNode" presStyleLbl="solidFgAcc1" presStyleIdx="5" presStyleCnt="6"/>
      <dgm:spPr/>
      <dgm:t>
        <a:bodyPr/>
        <a:lstStyle/>
        <a:p>
          <a:endParaRPr lang="en-ZA"/>
        </a:p>
      </dgm:t>
    </dgm:pt>
  </dgm:ptLst>
  <dgm:cxnLst>
    <dgm:cxn modelId="{8107FF2F-A711-4A47-B877-7C29A5664273}" srcId="{CF3AC2C7-19CD-4029-8B66-F3D8A656C9A7}" destId="{D40DE13B-73BA-42F9-934C-00C1B7F2F337}" srcOrd="5" destOrd="0" parTransId="{65EC16D1-6091-48B6-9406-2842E880CA9A}" sibTransId="{0D11D886-8672-41E6-A91A-27957FD39720}"/>
    <dgm:cxn modelId="{D9B6E13A-20DB-4FA4-B11C-DA6BD12CF865}" type="presOf" srcId="{3A015F47-4840-4716-BD76-7F6A1874A701}" destId="{11CE4E46-97CD-40CF-BD26-C24A99F57E34}" srcOrd="0" destOrd="0" presId="urn:microsoft.com/office/officeart/2008/layout/VerticalCurvedList"/>
    <dgm:cxn modelId="{1715B625-07E2-4230-B1BB-95530D62852D}" srcId="{CF3AC2C7-19CD-4029-8B66-F3D8A656C9A7}" destId="{FD1E95CB-23A5-4EB8-B1A1-D9F9EFF71FC6}" srcOrd="0" destOrd="0" parTransId="{77D4D0A7-5E10-4D75-B0B6-0481721D0408}" sibTransId="{3A015F47-4840-4716-BD76-7F6A1874A701}"/>
    <dgm:cxn modelId="{FE89C763-BBC1-413E-8F33-8AEA7C36F21E}" type="presOf" srcId="{FD1E95CB-23A5-4EB8-B1A1-D9F9EFF71FC6}" destId="{EE16C177-7EE9-48DD-A508-FFAD82162893}" srcOrd="0" destOrd="0" presId="urn:microsoft.com/office/officeart/2008/layout/VerticalCurvedList"/>
    <dgm:cxn modelId="{25719EBA-9D4E-464D-A96E-98A78DA4C179}" type="presOf" srcId="{F903E2D7-D451-4041-96C6-23C9CA5BE629}" destId="{8E5DEC84-7D82-489E-B0DD-531A4052704E}" srcOrd="0" destOrd="0" presId="urn:microsoft.com/office/officeart/2008/layout/VerticalCurvedList"/>
    <dgm:cxn modelId="{262C482E-D38A-4B4B-AC2D-9616E90E00A7}" srcId="{CF3AC2C7-19CD-4029-8B66-F3D8A656C9A7}" destId="{34E6B31A-9103-42B5-807A-85AAD24D35CD}" srcOrd="2" destOrd="0" parTransId="{0F820CF1-3AE2-4D86-ADCF-8AD496285DE0}" sibTransId="{6D25535C-0DF5-4A08-9190-0B05D6D10596}"/>
    <dgm:cxn modelId="{5C769B58-D049-4A16-A550-99844235CACA}" type="presOf" srcId="{08577C2F-F3B5-4912-96D4-FFF2623B66C2}" destId="{F54BB857-7CD7-419E-8F9B-192328574CFB}" srcOrd="0" destOrd="0" presId="urn:microsoft.com/office/officeart/2008/layout/VerticalCurvedList"/>
    <dgm:cxn modelId="{98E1E46F-E67B-4AFD-9B77-8EE71948A1AC}" type="presOf" srcId="{C42EB200-951F-402C-8FF5-359542C34BDF}" destId="{CC259201-2A67-49FE-8EA8-CA86EEA5902F}" srcOrd="0" destOrd="0" presId="urn:microsoft.com/office/officeart/2008/layout/VerticalCurvedList"/>
    <dgm:cxn modelId="{FFF72692-E2D1-43BA-A91D-CAF525639DFC}" type="presOf" srcId="{34E6B31A-9103-42B5-807A-85AAD24D35CD}" destId="{A11A46CD-9D69-4B2F-8A74-85FF0EF3E004}" srcOrd="0" destOrd="0" presId="urn:microsoft.com/office/officeart/2008/layout/VerticalCurvedList"/>
    <dgm:cxn modelId="{74C82883-7B94-4831-8FDC-ADA0CF23EFEF}" srcId="{CF3AC2C7-19CD-4029-8B66-F3D8A656C9A7}" destId="{08577C2F-F3B5-4912-96D4-FFF2623B66C2}" srcOrd="4" destOrd="0" parTransId="{EED55330-4E90-4E18-9A1B-6796B8D9B1AA}" sibTransId="{9900B131-C0FD-48A5-8D88-57DFB5798F43}"/>
    <dgm:cxn modelId="{1D709384-666D-4A76-8088-4F746C1A5110}" type="presOf" srcId="{D40DE13B-73BA-42F9-934C-00C1B7F2F337}" destId="{0FFB653A-CDD9-47EA-A929-BA438AEC55CE}" srcOrd="0" destOrd="0" presId="urn:microsoft.com/office/officeart/2008/layout/VerticalCurvedList"/>
    <dgm:cxn modelId="{2BC37C28-8C4C-48C4-8022-416633C177AF}" srcId="{CF3AC2C7-19CD-4029-8B66-F3D8A656C9A7}" destId="{F903E2D7-D451-4041-96C6-23C9CA5BE629}" srcOrd="1" destOrd="0" parTransId="{2C445491-8B39-4F9A-BB64-E7E987916AE1}" sibTransId="{9C7F9B88-4667-4B29-8FEA-66D27233FA12}"/>
    <dgm:cxn modelId="{4E9ED033-1EBD-463A-A4BE-B73E043DD859}" type="presOf" srcId="{CF3AC2C7-19CD-4029-8B66-F3D8A656C9A7}" destId="{19670276-11D8-4EAC-99A0-F60CDDC0FCB2}" srcOrd="0" destOrd="0" presId="urn:microsoft.com/office/officeart/2008/layout/VerticalCurvedList"/>
    <dgm:cxn modelId="{1C2061BD-BF2A-4E38-8268-F4507B844885}" srcId="{CF3AC2C7-19CD-4029-8B66-F3D8A656C9A7}" destId="{C42EB200-951F-402C-8FF5-359542C34BDF}" srcOrd="3" destOrd="0" parTransId="{857D1AC8-E7DA-42BC-B475-6E3A250FA02B}" sibTransId="{C366E479-D4FD-4B64-9F91-D4B7AF6AB9A8}"/>
    <dgm:cxn modelId="{24A9A3F8-0E6A-40FD-B8F9-BFEC56EDF370}" type="presParOf" srcId="{19670276-11D8-4EAC-99A0-F60CDDC0FCB2}" destId="{1B239E46-8E91-4E9D-9D57-07ADA1EB5813}" srcOrd="0" destOrd="0" presId="urn:microsoft.com/office/officeart/2008/layout/VerticalCurvedList"/>
    <dgm:cxn modelId="{3E2C0C8D-3EE2-42B7-8030-F161A032FD55}" type="presParOf" srcId="{1B239E46-8E91-4E9D-9D57-07ADA1EB5813}" destId="{6E82B744-5840-4455-9893-D3F9F336EA78}" srcOrd="0" destOrd="0" presId="urn:microsoft.com/office/officeart/2008/layout/VerticalCurvedList"/>
    <dgm:cxn modelId="{507F6E99-4F47-4D27-B66A-8CC6089B97DD}" type="presParOf" srcId="{6E82B744-5840-4455-9893-D3F9F336EA78}" destId="{6C93C533-002A-4479-A97A-BE4F5DBE3BA4}" srcOrd="0" destOrd="0" presId="urn:microsoft.com/office/officeart/2008/layout/VerticalCurvedList"/>
    <dgm:cxn modelId="{DD499A73-6815-423D-8880-0140723D6950}" type="presParOf" srcId="{6E82B744-5840-4455-9893-D3F9F336EA78}" destId="{11CE4E46-97CD-40CF-BD26-C24A99F57E34}" srcOrd="1" destOrd="0" presId="urn:microsoft.com/office/officeart/2008/layout/VerticalCurvedList"/>
    <dgm:cxn modelId="{0A7CB226-E0A6-4B47-8406-173885B386D4}" type="presParOf" srcId="{6E82B744-5840-4455-9893-D3F9F336EA78}" destId="{4CC5A3DC-A569-43A8-B914-F4CA34DB603D}" srcOrd="2" destOrd="0" presId="urn:microsoft.com/office/officeart/2008/layout/VerticalCurvedList"/>
    <dgm:cxn modelId="{6A5377AD-8398-4EDF-9CCD-7170DB02A270}" type="presParOf" srcId="{6E82B744-5840-4455-9893-D3F9F336EA78}" destId="{AA544E6A-F7D9-46F2-A22C-53F98792B825}" srcOrd="3" destOrd="0" presId="urn:microsoft.com/office/officeart/2008/layout/VerticalCurvedList"/>
    <dgm:cxn modelId="{C3C79D89-13D1-4BDE-A6DC-7B0320291680}" type="presParOf" srcId="{1B239E46-8E91-4E9D-9D57-07ADA1EB5813}" destId="{EE16C177-7EE9-48DD-A508-FFAD82162893}" srcOrd="1" destOrd="0" presId="urn:microsoft.com/office/officeart/2008/layout/VerticalCurvedList"/>
    <dgm:cxn modelId="{AA35C310-5F6C-454F-B9FF-1D7B10750359}" type="presParOf" srcId="{1B239E46-8E91-4E9D-9D57-07ADA1EB5813}" destId="{051E67BF-94CE-4084-A63D-61B081725094}" srcOrd="2" destOrd="0" presId="urn:microsoft.com/office/officeart/2008/layout/VerticalCurvedList"/>
    <dgm:cxn modelId="{44339B10-D351-463F-8BA1-1C884C7DDE2F}" type="presParOf" srcId="{051E67BF-94CE-4084-A63D-61B081725094}" destId="{EF030D9C-8CD3-4E1D-8A94-4F41D5EA251C}" srcOrd="0" destOrd="0" presId="urn:microsoft.com/office/officeart/2008/layout/VerticalCurvedList"/>
    <dgm:cxn modelId="{1F215002-6BD8-4EFA-9516-B585AA822DA2}" type="presParOf" srcId="{1B239E46-8E91-4E9D-9D57-07ADA1EB5813}" destId="{8E5DEC84-7D82-489E-B0DD-531A4052704E}" srcOrd="3" destOrd="0" presId="urn:microsoft.com/office/officeart/2008/layout/VerticalCurvedList"/>
    <dgm:cxn modelId="{D6C16DBD-B010-43D5-A20C-84E20452DC69}" type="presParOf" srcId="{1B239E46-8E91-4E9D-9D57-07ADA1EB5813}" destId="{F6E5F7D6-C571-412E-8281-E0916E286B92}" srcOrd="4" destOrd="0" presId="urn:microsoft.com/office/officeart/2008/layout/VerticalCurvedList"/>
    <dgm:cxn modelId="{7AE82346-8166-4B97-B703-ABC824D0E50F}" type="presParOf" srcId="{F6E5F7D6-C571-412E-8281-E0916E286B92}" destId="{B0E6E5AE-DC2D-42FD-89A7-43A5FAF8BD42}" srcOrd="0" destOrd="0" presId="urn:microsoft.com/office/officeart/2008/layout/VerticalCurvedList"/>
    <dgm:cxn modelId="{590ADFBB-B73D-44F7-A821-9D39435D69ED}" type="presParOf" srcId="{1B239E46-8E91-4E9D-9D57-07ADA1EB5813}" destId="{A11A46CD-9D69-4B2F-8A74-85FF0EF3E004}" srcOrd="5" destOrd="0" presId="urn:microsoft.com/office/officeart/2008/layout/VerticalCurvedList"/>
    <dgm:cxn modelId="{F58FA983-1365-415F-99DA-FE5007A7B5A1}" type="presParOf" srcId="{1B239E46-8E91-4E9D-9D57-07ADA1EB5813}" destId="{C65CF1B1-5F21-4383-864A-B376D48560D1}" srcOrd="6" destOrd="0" presId="urn:microsoft.com/office/officeart/2008/layout/VerticalCurvedList"/>
    <dgm:cxn modelId="{10BE22FC-E754-4296-BCE8-0BC88A5B719C}" type="presParOf" srcId="{C65CF1B1-5F21-4383-864A-B376D48560D1}" destId="{F732B4E0-858C-422F-B501-BD7A3AED0F5F}" srcOrd="0" destOrd="0" presId="urn:microsoft.com/office/officeart/2008/layout/VerticalCurvedList"/>
    <dgm:cxn modelId="{0BA5A9E2-311E-4CE1-8CF7-F82D5DF6B5AE}" type="presParOf" srcId="{1B239E46-8E91-4E9D-9D57-07ADA1EB5813}" destId="{CC259201-2A67-49FE-8EA8-CA86EEA5902F}" srcOrd="7" destOrd="0" presId="urn:microsoft.com/office/officeart/2008/layout/VerticalCurvedList"/>
    <dgm:cxn modelId="{0F1C1BDA-062A-49E8-A2B8-1ACC4A197EF2}" type="presParOf" srcId="{1B239E46-8E91-4E9D-9D57-07ADA1EB5813}" destId="{E91E03B4-C969-44ED-8CD3-151CD9B3E3F3}" srcOrd="8" destOrd="0" presId="urn:microsoft.com/office/officeart/2008/layout/VerticalCurvedList"/>
    <dgm:cxn modelId="{06C3FE18-89B2-4DB7-9AB4-1251B3A870F9}" type="presParOf" srcId="{E91E03B4-C969-44ED-8CD3-151CD9B3E3F3}" destId="{4F32735D-2ABD-4568-B162-A8745BEC3FD7}" srcOrd="0" destOrd="0" presId="urn:microsoft.com/office/officeart/2008/layout/VerticalCurvedList"/>
    <dgm:cxn modelId="{DED6DFC0-D9B8-4C04-B036-426EE6A23644}" type="presParOf" srcId="{1B239E46-8E91-4E9D-9D57-07ADA1EB5813}" destId="{F54BB857-7CD7-419E-8F9B-192328574CFB}" srcOrd="9" destOrd="0" presId="urn:microsoft.com/office/officeart/2008/layout/VerticalCurvedList"/>
    <dgm:cxn modelId="{1A3D735E-C661-452A-A47D-58687FAA4D7B}" type="presParOf" srcId="{1B239E46-8E91-4E9D-9D57-07ADA1EB5813}" destId="{FA35E335-B40D-43FE-A029-6A19FEC62F30}" srcOrd="10" destOrd="0" presId="urn:microsoft.com/office/officeart/2008/layout/VerticalCurvedList"/>
    <dgm:cxn modelId="{68C0E157-6E02-4944-BF37-C4405C006489}" type="presParOf" srcId="{FA35E335-B40D-43FE-A029-6A19FEC62F30}" destId="{04116D74-75C0-45E9-BEE3-8BD01935D25A}" srcOrd="0" destOrd="0" presId="urn:microsoft.com/office/officeart/2008/layout/VerticalCurvedList"/>
    <dgm:cxn modelId="{4FD69649-81DB-4C04-967C-1ADEB0CC672C}" type="presParOf" srcId="{1B239E46-8E91-4E9D-9D57-07ADA1EB5813}" destId="{0FFB653A-CDD9-47EA-A929-BA438AEC55CE}" srcOrd="11" destOrd="0" presId="urn:microsoft.com/office/officeart/2008/layout/VerticalCurvedList"/>
    <dgm:cxn modelId="{5C175939-938F-4B6B-B96B-76054DF29E2B}" type="presParOf" srcId="{1B239E46-8E91-4E9D-9D57-07ADA1EB5813}" destId="{3CF136F8-0FE6-404C-8367-B8AE8B9D908B}" srcOrd="12" destOrd="0" presId="urn:microsoft.com/office/officeart/2008/layout/VerticalCurvedList"/>
    <dgm:cxn modelId="{6B9DFA2A-D6A7-4A8B-81FF-BB46A5C06D0C}" type="presParOf" srcId="{3CF136F8-0FE6-404C-8367-B8AE8B9D908B}" destId="{7A55F7CC-217E-47B5-BB58-B386F49F65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AC2C7-19CD-4029-8B66-F3D8A656C9A7}" type="doc">
      <dgm:prSet loTypeId="urn:microsoft.com/office/officeart/2008/layout/VerticalCurved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3C569F70-A2FB-4318-8ACF-9B94CFFE9D57}">
      <dgm:prSet/>
      <dgm:spPr/>
      <dgm:t>
        <a:bodyPr/>
        <a:lstStyle/>
        <a:p>
          <a:r>
            <a:rPr lang="en-ZA" dirty="0" smtClean="0"/>
            <a:t>Lustre </a:t>
          </a:r>
          <a:r>
            <a:rPr lang="en-ZA" dirty="0" err="1" smtClean="0"/>
            <a:t>MetaData</a:t>
          </a:r>
          <a:r>
            <a:rPr lang="en-ZA" smtClean="0"/>
            <a:t> Server</a:t>
          </a:r>
          <a:endParaRPr lang="en-ZA"/>
        </a:p>
      </dgm:t>
    </dgm:pt>
    <dgm:pt modelId="{17CE39C9-5725-4037-8FA9-01ABED5B3972}" type="parTrans" cxnId="{2A214337-19CB-43F8-A31E-C85A6C8C19C5}">
      <dgm:prSet/>
      <dgm:spPr/>
      <dgm:t>
        <a:bodyPr/>
        <a:lstStyle/>
        <a:p>
          <a:endParaRPr lang="en-ZA"/>
        </a:p>
      </dgm:t>
    </dgm:pt>
    <dgm:pt modelId="{D4E9526D-AD91-4849-BE12-4EB8092D8092}" type="sibTrans" cxnId="{2A214337-19CB-43F8-A31E-C85A6C8C19C5}">
      <dgm:prSet/>
      <dgm:spPr/>
      <dgm:t>
        <a:bodyPr/>
        <a:lstStyle/>
        <a:p>
          <a:endParaRPr lang="en-ZA"/>
        </a:p>
      </dgm:t>
    </dgm:pt>
    <dgm:pt modelId="{CC51299D-FF06-47FC-9BEC-0EAA40334801}">
      <dgm:prSet/>
      <dgm:spPr/>
      <dgm:t>
        <a:bodyPr/>
        <a:lstStyle/>
        <a:p>
          <a:r>
            <a:rPr lang="en-ZA" dirty="0" smtClean="0"/>
            <a:t>Lustre Management Server</a:t>
          </a:r>
          <a:endParaRPr lang="en-ZA" dirty="0"/>
        </a:p>
      </dgm:t>
    </dgm:pt>
    <dgm:pt modelId="{FFB136B5-B754-4138-B0B3-523B4060BC04}" type="parTrans" cxnId="{D573DA05-3278-4131-B569-ECFE9492F1DA}">
      <dgm:prSet/>
      <dgm:spPr/>
      <dgm:t>
        <a:bodyPr/>
        <a:lstStyle/>
        <a:p>
          <a:endParaRPr lang="en-ZA"/>
        </a:p>
      </dgm:t>
    </dgm:pt>
    <dgm:pt modelId="{F79F47A4-20DD-4F7F-87D5-019292C7AAE8}" type="sibTrans" cxnId="{D573DA05-3278-4131-B569-ECFE9492F1DA}">
      <dgm:prSet/>
      <dgm:spPr/>
      <dgm:t>
        <a:bodyPr/>
        <a:lstStyle/>
        <a:p>
          <a:endParaRPr lang="en-ZA"/>
        </a:p>
      </dgm:t>
    </dgm:pt>
    <dgm:pt modelId="{6865E801-C912-4FB3-8D5F-C8C1DB549E7A}">
      <dgm:prSet/>
      <dgm:spPr/>
      <dgm:t>
        <a:bodyPr/>
        <a:lstStyle/>
        <a:p>
          <a:r>
            <a:rPr lang="en-ZA" dirty="0" smtClean="0"/>
            <a:t>Lustre Object Storage Server</a:t>
          </a:r>
          <a:endParaRPr lang="en-ZA" dirty="0"/>
        </a:p>
      </dgm:t>
    </dgm:pt>
    <dgm:pt modelId="{A620C56B-46AB-4119-B87E-B70392550CE7}" type="parTrans" cxnId="{23655BCF-F38B-4E52-8D83-D28FB4453B6A}">
      <dgm:prSet/>
      <dgm:spPr/>
      <dgm:t>
        <a:bodyPr/>
        <a:lstStyle/>
        <a:p>
          <a:endParaRPr lang="en-ZA"/>
        </a:p>
      </dgm:t>
    </dgm:pt>
    <dgm:pt modelId="{EE5D2DD6-2C8F-4B1C-864A-EF0A83E8AACD}" type="sibTrans" cxnId="{23655BCF-F38B-4E52-8D83-D28FB4453B6A}">
      <dgm:prSet/>
      <dgm:spPr/>
      <dgm:t>
        <a:bodyPr/>
        <a:lstStyle/>
        <a:p>
          <a:endParaRPr lang="en-ZA"/>
        </a:p>
      </dgm:t>
    </dgm:pt>
    <dgm:pt modelId="{2B84C1F0-DF68-4F00-9F46-0D9F67050CB2}">
      <dgm:prSet/>
      <dgm:spPr/>
      <dgm:t>
        <a:bodyPr/>
        <a:lstStyle/>
        <a:p>
          <a:r>
            <a:rPr lang="en-ZA" dirty="0" smtClean="0"/>
            <a:t>MISR Processing Server</a:t>
          </a:r>
          <a:endParaRPr lang="en-ZA" dirty="0"/>
        </a:p>
      </dgm:t>
    </dgm:pt>
    <dgm:pt modelId="{68B87B84-DF26-4213-B339-F3AA00486876}" type="parTrans" cxnId="{E399D157-3EDB-4F7B-BA14-A978343027CF}">
      <dgm:prSet/>
      <dgm:spPr/>
      <dgm:t>
        <a:bodyPr/>
        <a:lstStyle/>
        <a:p>
          <a:endParaRPr lang="en-ZA"/>
        </a:p>
      </dgm:t>
    </dgm:pt>
    <dgm:pt modelId="{E0499F83-4647-4656-9FED-ACDD71AF34C8}" type="sibTrans" cxnId="{E399D157-3EDB-4F7B-BA14-A978343027CF}">
      <dgm:prSet/>
      <dgm:spPr/>
      <dgm:t>
        <a:bodyPr/>
        <a:lstStyle/>
        <a:p>
          <a:endParaRPr lang="en-ZA"/>
        </a:p>
      </dgm:t>
    </dgm:pt>
    <dgm:pt modelId="{A4C30974-6DC1-46C7-A9FB-617E43A0CA6A}">
      <dgm:prSet/>
      <dgm:spPr/>
      <dgm:t>
        <a:bodyPr/>
        <a:lstStyle/>
        <a:p>
          <a:r>
            <a:rPr lang="en-ZA" smtClean="0"/>
            <a:t>NPP Receiving Server</a:t>
          </a:r>
          <a:endParaRPr lang="en-ZA"/>
        </a:p>
      </dgm:t>
    </dgm:pt>
    <dgm:pt modelId="{816F7893-BE8C-48C2-9457-2B7404829F54}" type="parTrans" cxnId="{E60C5E4C-F5D4-46EA-BD5E-DEF7FEAB7A46}">
      <dgm:prSet/>
      <dgm:spPr/>
      <dgm:t>
        <a:bodyPr/>
        <a:lstStyle/>
        <a:p>
          <a:endParaRPr lang="en-ZA"/>
        </a:p>
      </dgm:t>
    </dgm:pt>
    <dgm:pt modelId="{8CD9EB33-3A6C-460E-9278-22613EB1C2F9}" type="sibTrans" cxnId="{E60C5E4C-F5D4-46EA-BD5E-DEF7FEAB7A46}">
      <dgm:prSet/>
      <dgm:spPr/>
      <dgm:t>
        <a:bodyPr/>
        <a:lstStyle/>
        <a:p>
          <a:endParaRPr lang="en-ZA"/>
        </a:p>
      </dgm:t>
    </dgm:pt>
    <dgm:pt modelId="{97E4F8E2-3EDD-45CD-8BC6-2190DE71213C}">
      <dgm:prSet/>
      <dgm:spPr/>
      <dgm:t>
        <a:bodyPr/>
        <a:lstStyle/>
        <a:p>
          <a:r>
            <a:rPr lang="en-ZA" smtClean="0"/>
            <a:t>ProPack Processing Server</a:t>
          </a:r>
          <a:endParaRPr lang="en-ZA"/>
        </a:p>
      </dgm:t>
    </dgm:pt>
    <dgm:pt modelId="{37545C8C-E3ED-414A-A570-D015E13114CC}" type="parTrans" cxnId="{9CBC8043-B6DD-45EB-9B2E-92B138C11075}">
      <dgm:prSet/>
      <dgm:spPr/>
      <dgm:t>
        <a:bodyPr/>
        <a:lstStyle/>
        <a:p>
          <a:endParaRPr lang="en-ZA"/>
        </a:p>
      </dgm:t>
    </dgm:pt>
    <dgm:pt modelId="{E94ED97B-558E-4D33-BA05-59FA61E7FFF5}" type="sibTrans" cxnId="{9CBC8043-B6DD-45EB-9B2E-92B138C11075}">
      <dgm:prSet/>
      <dgm:spPr/>
      <dgm:t>
        <a:bodyPr/>
        <a:lstStyle/>
        <a:p>
          <a:endParaRPr lang="en-ZA"/>
        </a:p>
      </dgm:t>
    </dgm:pt>
    <dgm:pt modelId="{19F114A5-D45F-460E-B881-72704D085D4C}">
      <dgm:prSet/>
      <dgm:spPr/>
      <dgm:t>
        <a:bodyPr/>
        <a:lstStyle/>
        <a:p>
          <a:r>
            <a:rPr lang="en-ZA" dirty="0" smtClean="0"/>
            <a:t>CHPC Remote Processing Server</a:t>
          </a:r>
          <a:endParaRPr lang="en-ZA" dirty="0"/>
        </a:p>
      </dgm:t>
    </dgm:pt>
    <dgm:pt modelId="{FC07E737-8BB1-407A-8FDA-902B8CABB613}" type="parTrans" cxnId="{678E072E-1114-4AA9-8FDB-2C275779EABE}">
      <dgm:prSet/>
      <dgm:spPr/>
      <dgm:t>
        <a:bodyPr/>
        <a:lstStyle/>
        <a:p>
          <a:endParaRPr lang="en-ZA"/>
        </a:p>
      </dgm:t>
    </dgm:pt>
    <dgm:pt modelId="{A25F4E86-F6D4-4723-A7F9-7F81277506E5}" type="sibTrans" cxnId="{678E072E-1114-4AA9-8FDB-2C275779EABE}">
      <dgm:prSet/>
      <dgm:spPr/>
      <dgm:t>
        <a:bodyPr/>
        <a:lstStyle/>
        <a:p>
          <a:endParaRPr lang="en-ZA"/>
        </a:p>
      </dgm:t>
    </dgm:pt>
    <dgm:pt modelId="{19670276-11D8-4EAC-99A0-F60CDDC0FCB2}" type="pres">
      <dgm:prSet presAssocID="{CF3AC2C7-19CD-4029-8B66-F3D8A656C9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1B239E46-8E91-4E9D-9D57-07ADA1EB5813}" type="pres">
      <dgm:prSet presAssocID="{CF3AC2C7-19CD-4029-8B66-F3D8A656C9A7}" presName="Name1" presStyleCnt="0"/>
      <dgm:spPr/>
      <dgm:t>
        <a:bodyPr/>
        <a:lstStyle/>
        <a:p>
          <a:endParaRPr lang="en-ZA"/>
        </a:p>
      </dgm:t>
    </dgm:pt>
    <dgm:pt modelId="{6E82B744-5840-4455-9893-D3F9F336EA78}" type="pres">
      <dgm:prSet presAssocID="{CF3AC2C7-19CD-4029-8B66-F3D8A656C9A7}" presName="cycle" presStyleCnt="0"/>
      <dgm:spPr/>
      <dgm:t>
        <a:bodyPr/>
        <a:lstStyle/>
        <a:p>
          <a:endParaRPr lang="en-ZA"/>
        </a:p>
      </dgm:t>
    </dgm:pt>
    <dgm:pt modelId="{6C93C533-002A-4479-A97A-BE4F5DBE3BA4}" type="pres">
      <dgm:prSet presAssocID="{CF3AC2C7-19CD-4029-8B66-F3D8A656C9A7}" presName="srcNode" presStyleLbl="node1" presStyleIdx="0" presStyleCnt="7"/>
      <dgm:spPr/>
      <dgm:t>
        <a:bodyPr/>
        <a:lstStyle/>
        <a:p>
          <a:endParaRPr lang="en-ZA"/>
        </a:p>
      </dgm:t>
    </dgm:pt>
    <dgm:pt modelId="{11CE4E46-97CD-40CF-BD26-C24A99F57E34}" type="pres">
      <dgm:prSet presAssocID="{CF3AC2C7-19CD-4029-8B66-F3D8A656C9A7}" presName="conn" presStyleLbl="parChTrans1D2" presStyleIdx="0" presStyleCnt="1"/>
      <dgm:spPr/>
      <dgm:t>
        <a:bodyPr/>
        <a:lstStyle/>
        <a:p>
          <a:endParaRPr lang="en-ZA"/>
        </a:p>
      </dgm:t>
    </dgm:pt>
    <dgm:pt modelId="{4CC5A3DC-A569-43A8-B914-F4CA34DB603D}" type="pres">
      <dgm:prSet presAssocID="{CF3AC2C7-19CD-4029-8B66-F3D8A656C9A7}" presName="extraNode" presStyleLbl="node1" presStyleIdx="0" presStyleCnt="7"/>
      <dgm:spPr/>
      <dgm:t>
        <a:bodyPr/>
        <a:lstStyle/>
        <a:p>
          <a:endParaRPr lang="en-ZA"/>
        </a:p>
      </dgm:t>
    </dgm:pt>
    <dgm:pt modelId="{AA544E6A-F7D9-46F2-A22C-53F98792B825}" type="pres">
      <dgm:prSet presAssocID="{CF3AC2C7-19CD-4029-8B66-F3D8A656C9A7}" presName="dstNode" presStyleLbl="node1" presStyleIdx="0" presStyleCnt="7"/>
      <dgm:spPr/>
      <dgm:t>
        <a:bodyPr/>
        <a:lstStyle/>
        <a:p>
          <a:endParaRPr lang="en-ZA"/>
        </a:p>
      </dgm:t>
    </dgm:pt>
    <dgm:pt modelId="{C06324EB-3213-4756-8E83-C7D72ABF77CA}" type="pres">
      <dgm:prSet presAssocID="{3C569F70-A2FB-4318-8ACF-9B94CFFE9D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8EC25F7-A049-469D-9A2D-2C9CA7D4283E}" type="pres">
      <dgm:prSet presAssocID="{3C569F70-A2FB-4318-8ACF-9B94CFFE9D57}" presName="accent_1" presStyleCnt="0"/>
      <dgm:spPr/>
      <dgm:t>
        <a:bodyPr/>
        <a:lstStyle/>
        <a:p>
          <a:endParaRPr lang="en-ZA"/>
        </a:p>
      </dgm:t>
    </dgm:pt>
    <dgm:pt modelId="{DF422F2F-7668-4B83-97F2-AFBBF2991BA2}" type="pres">
      <dgm:prSet presAssocID="{3C569F70-A2FB-4318-8ACF-9B94CFFE9D57}" presName="accentRepeatNode" presStyleLbl="solidFgAcc1" presStyleIdx="0" presStyleCnt="7"/>
      <dgm:spPr/>
      <dgm:t>
        <a:bodyPr/>
        <a:lstStyle/>
        <a:p>
          <a:endParaRPr lang="en-ZA"/>
        </a:p>
      </dgm:t>
    </dgm:pt>
    <dgm:pt modelId="{8EA342FD-ED8A-4838-828F-764763FD2069}" type="pres">
      <dgm:prSet presAssocID="{CC51299D-FF06-47FC-9BEC-0EAA4033480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5427FA5-D973-428E-B6D8-98BBB845DE9F}" type="pres">
      <dgm:prSet presAssocID="{CC51299D-FF06-47FC-9BEC-0EAA40334801}" presName="accent_2" presStyleCnt="0"/>
      <dgm:spPr/>
      <dgm:t>
        <a:bodyPr/>
        <a:lstStyle/>
        <a:p>
          <a:endParaRPr lang="en-ZA"/>
        </a:p>
      </dgm:t>
    </dgm:pt>
    <dgm:pt modelId="{B94BAD52-E242-4082-9473-286EA74DB7A1}" type="pres">
      <dgm:prSet presAssocID="{CC51299D-FF06-47FC-9BEC-0EAA40334801}" presName="accentRepeatNode" presStyleLbl="solidFgAcc1" presStyleIdx="1" presStyleCnt="7"/>
      <dgm:spPr/>
      <dgm:t>
        <a:bodyPr/>
        <a:lstStyle/>
        <a:p>
          <a:endParaRPr lang="en-ZA"/>
        </a:p>
      </dgm:t>
    </dgm:pt>
    <dgm:pt modelId="{140F6377-1175-4713-813E-375DBC499480}" type="pres">
      <dgm:prSet presAssocID="{6865E801-C912-4FB3-8D5F-C8C1DB549E7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C59E6E-7ED0-4F46-B779-B4B6EC77C1AA}" type="pres">
      <dgm:prSet presAssocID="{6865E801-C912-4FB3-8D5F-C8C1DB549E7A}" presName="accent_3" presStyleCnt="0"/>
      <dgm:spPr/>
      <dgm:t>
        <a:bodyPr/>
        <a:lstStyle/>
        <a:p>
          <a:endParaRPr lang="en-ZA"/>
        </a:p>
      </dgm:t>
    </dgm:pt>
    <dgm:pt modelId="{D0DB4CE8-8267-4D32-9033-36C1FF50B4DE}" type="pres">
      <dgm:prSet presAssocID="{6865E801-C912-4FB3-8D5F-C8C1DB549E7A}" presName="accentRepeatNode" presStyleLbl="solidFgAcc1" presStyleIdx="2" presStyleCnt="7"/>
      <dgm:spPr/>
      <dgm:t>
        <a:bodyPr/>
        <a:lstStyle/>
        <a:p>
          <a:endParaRPr lang="en-ZA"/>
        </a:p>
      </dgm:t>
    </dgm:pt>
    <dgm:pt modelId="{8600F7C2-34AE-473C-866B-F16BC51F1AAE}" type="pres">
      <dgm:prSet presAssocID="{2B84C1F0-DF68-4F00-9F46-0D9F67050CB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90105D-1E36-4E4B-8CBE-7160A5D2BD25}" type="pres">
      <dgm:prSet presAssocID="{2B84C1F0-DF68-4F00-9F46-0D9F67050CB2}" presName="accent_4" presStyleCnt="0"/>
      <dgm:spPr/>
      <dgm:t>
        <a:bodyPr/>
        <a:lstStyle/>
        <a:p>
          <a:endParaRPr lang="en-ZA"/>
        </a:p>
      </dgm:t>
    </dgm:pt>
    <dgm:pt modelId="{71091D8F-E29B-4FCA-A838-6C0C91C5C566}" type="pres">
      <dgm:prSet presAssocID="{2B84C1F0-DF68-4F00-9F46-0D9F67050CB2}" presName="accentRepeatNode" presStyleLbl="solidFgAcc1" presStyleIdx="3" presStyleCnt="7"/>
      <dgm:spPr/>
      <dgm:t>
        <a:bodyPr/>
        <a:lstStyle/>
        <a:p>
          <a:endParaRPr lang="en-ZA"/>
        </a:p>
      </dgm:t>
    </dgm:pt>
    <dgm:pt modelId="{7CC6DDE6-4A35-4587-A5CF-BD7A354053A1}" type="pres">
      <dgm:prSet presAssocID="{A4C30974-6DC1-46C7-A9FB-617E43A0CA6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87E7162-C6F7-4F02-B0BE-A9398C839DE5}" type="pres">
      <dgm:prSet presAssocID="{A4C30974-6DC1-46C7-A9FB-617E43A0CA6A}" presName="accent_5" presStyleCnt="0"/>
      <dgm:spPr/>
      <dgm:t>
        <a:bodyPr/>
        <a:lstStyle/>
        <a:p>
          <a:endParaRPr lang="en-ZA"/>
        </a:p>
      </dgm:t>
    </dgm:pt>
    <dgm:pt modelId="{B3FB9423-3DA0-4B05-AA0B-DEC43D9C98EA}" type="pres">
      <dgm:prSet presAssocID="{A4C30974-6DC1-46C7-A9FB-617E43A0CA6A}" presName="accentRepeatNode" presStyleLbl="solidFgAcc1" presStyleIdx="4" presStyleCnt="7"/>
      <dgm:spPr/>
      <dgm:t>
        <a:bodyPr/>
        <a:lstStyle/>
        <a:p>
          <a:endParaRPr lang="en-ZA"/>
        </a:p>
      </dgm:t>
    </dgm:pt>
    <dgm:pt modelId="{A19478F5-B96A-474C-AD37-30C308ACE166}" type="pres">
      <dgm:prSet presAssocID="{97E4F8E2-3EDD-45CD-8BC6-2190DE71213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BFDE2D-DCCD-4F93-8422-FFEE2AC02AAA}" type="pres">
      <dgm:prSet presAssocID="{97E4F8E2-3EDD-45CD-8BC6-2190DE71213C}" presName="accent_6" presStyleCnt="0"/>
      <dgm:spPr/>
      <dgm:t>
        <a:bodyPr/>
        <a:lstStyle/>
        <a:p>
          <a:endParaRPr lang="en-ZA"/>
        </a:p>
      </dgm:t>
    </dgm:pt>
    <dgm:pt modelId="{A643059F-7D00-4B2A-95BF-DFECEB1A9A65}" type="pres">
      <dgm:prSet presAssocID="{97E4F8E2-3EDD-45CD-8BC6-2190DE71213C}" presName="accentRepeatNode" presStyleLbl="solidFgAcc1" presStyleIdx="5" presStyleCnt="7"/>
      <dgm:spPr/>
      <dgm:t>
        <a:bodyPr/>
        <a:lstStyle/>
        <a:p>
          <a:endParaRPr lang="en-ZA"/>
        </a:p>
      </dgm:t>
    </dgm:pt>
    <dgm:pt modelId="{C453E1C2-DAE8-47D6-965D-FEC2A04AD91D}" type="pres">
      <dgm:prSet presAssocID="{19F114A5-D45F-460E-B881-72704D085D4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350C82-28F4-463B-A9A0-A5A3A0DB942E}" type="pres">
      <dgm:prSet presAssocID="{19F114A5-D45F-460E-B881-72704D085D4C}" presName="accent_7" presStyleCnt="0"/>
      <dgm:spPr/>
      <dgm:t>
        <a:bodyPr/>
        <a:lstStyle/>
        <a:p>
          <a:endParaRPr lang="en-ZA"/>
        </a:p>
      </dgm:t>
    </dgm:pt>
    <dgm:pt modelId="{0DED6F25-7037-4797-9BAA-4E988C9F5147}" type="pres">
      <dgm:prSet presAssocID="{19F114A5-D45F-460E-B881-72704D085D4C}" presName="accentRepeatNode" presStyleLbl="solidFgAcc1" presStyleIdx="6" presStyleCnt="7"/>
      <dgm:spPr/>
      <dgm:t>
        <a:bodyPr/>
        <a:lstStyle/>
        <a:p>
          <a:endParaRPr lang="en-ZA"/>
        </a:p>
      </dgm:t>
    </dgm:pt>
  </dgm:ptLst>
  <dgm:cxnLst>
    <dgm:cxn modelId="{678E072E-1114-4AA9-8FDB-2C275779EABE}" srcId="{CF3AC2C7-19CD-4029-8B66-F3D8A656C9A7}" destId="{19F114A5-D45F-460E-B881-72704D085D4C}" srcOrd="6" destOrd="0" parTransId="{FC07E737-8BB1-407A-8FDA-902B8CABB613}" sibTransId="{A25F4E86-F6D4-4723-A7F9-7F81277506E5}"/>
    <dgm:cxn modelId="{2A214337-19CB-43F8-A31E-C85A6C8C19C5}" srcId="{CF3AC2C7-19CD-4029-8B66-F3D8A656C9A7}" destId="{3C569F70-A2FB-4318-8ACF-9B94CFFE9D57}" srcOrd="0" destOrd="0" parTransId="{17CE39C9-5725-4037-8FA9-01ABED5B3972}" sibTransId="{D4E9526D-AD91-4849-BE12-4EB8092D8092}"/>
    <dgm:cxn modelId="{0B798BDA-3852-4894-A2C4-64A94350A982}" type="presOf" srcId="{6865E801-C912-4FB3-8D5F-C8C1DB549E7A}" destId="{140F6377-1175-4713-813E-375DBC499480}" srcOrd="0" destOrd="0" presId="urn:microsoft.com/office/officeart/2008/layout/VerticalCurvedList"/>
    <dgm:cxn modelId="{3920A9DE-8F07-44AD-9ED8-2F1468FF5A06}" type="presOf" srcId="{97E4F8E2-3EDD-45CD-8BC6-2190DE71213C}" destId="{A19478F5-B96A-474C-AD37-30C308ACE166}" srcOrd="0" destOrd="0" presId="urn:microsoft.com/office/officeart/2008/layout/VerticalCurvedList"/>
    <dgm:cxn modelId="{E60C5E4C-F5D4-46EA-BD5E-DEF7FEAB7A46}" srcId="{CF3AC2C7-19CD-4029-8B66-F3D8A656C9A7}" destId="{A4C30974-6DC1-46C7-A9FB-617E43A0CA6A}" srcOrd="4" destOrd="0" parTransId="{816F7893-BE8C-48C2-9457-2B7404829F54}" sibTransId="{8CD9EB33-3A6C-460E-9278-22613EB1C2F9}"/>
    <dgm:cxn modelId="{1EA94C36-5D40-4505-A544-EA3C97915EA7}" type="presOf" srcId="{CC51299D-FF06-47FC-9BEC-0EAA40334801}" destId="{8EA342FD-ED8A-4838-828F-764763FD2069}" srcOrd="0" destOrd="0" presId="urn:microsoft.com/office/officeart/2008/layout/VerticalCurvedList"/>
    <dgm:cxn modelId="{E9C84663-3B21-4C4F-9D2E-91B548104BC5}" type="presOf" srcId="{3C569F70-A2FB-4318-8ACF-9B94CFFE9D57}" destId="{C06324EB-3213-4756-8E83-C7D72ABF77CA}" srcOrd="0" destOrd="0" presId="urn:microsoft.com/office/officeart/2008/layout/VerticalCurvedList"/>
    <dgm:cxn modelId="{2E1299BA-75DE-409D-B572-CACFF2F26981}" type="presOf" srcId="{2B84C1F0-DF68-4F00-9F46-0D9F67050CB2}" destId="{8600F7C2-34AE-473C-866B-F16BC51F1AAE}" srcOrd="0" destOrd="0" presId="urn:microsoft.com/office/officeart/2008/layout/VerticalCurvedList"/>
    <dgm:cxn modelId="{E399D157-3EDB-4F7B-BA14-A978343027CF}" srcId="{CF3AC2C7-19CD-4029-8B66-F3D8A656C9A7}" destId="{2B84C1F0-DF68-4F00-9F46-0D9F67050CB2}" srcOrd="3" destOrd="0" parTransId="{68B87B84-DF26-4213-B339-F3AA00486876}" sibTransId="{E0499F83-4647-4656-9FED-ACDD71AF34C8}"/>
    <dgm:cxn modelId="{2B180839-A917-490B-99A1-F20747A432A1}" type="presOf" srcId="{D4E9526D-AD91-4849-BE12-4EB8092D8092}" destId="{11CE4E46-97CD-40CF-BD26-C24A99F57E34}" srcOrd="0" destOrd="0" presId="urn:microsoft.com/office/officeart/2008/layout/VerticalCurvedList"/>
    <dgm:cxn modelId="{9CBC8043-B6DD-45EB-9B2E-92B138C11075}" srcId="{CF3AC2C7-19CD-4029-8B66-F3D8A656C9A7}" destId="{97E4F8E2-3EDD-45CD-8BC6-2190DE71213C}" srcOrd="5" destOrd="0" parTransId="{37545C8C-E3ED-414A-A570-D015E13114CC}" sibTransId="{E94ED97B-558E-4D33-BA05-59FA61E7FFF5}"/>
    <dgm:cxn modelId="{23655BCF-F38B-4E52-8D83-D28FB4453B6A}" srcId="{CF3AC2C7-19CD-4029-8B66-F3D8A656C9A7}" destId="{6865E801-C912-4FB3-8D5F-C8C1DB549E7A}" srcOrd="2" destOrd="0" parTransId="{A620C56B-46AB-4119-B87E-B70392550CE7}" sibTransId="{EE5D2DD6-2C8F-4B1C-864A-EF0A83E8AACD}"/>
    <dgm:cxn modelId="{F471CE03-CC52-4286-90CB-2347A4706D53}" type="presOf" srcId="{CF3AC2C7-19CD-4029-8B66-F3D8A656C9A7}" destId="{19670276-11D8-4EAC-99A0-F60CDDC0FCB2}" srcOrd="0" destOrd="0" presId="urn:microsoft.com/office/officeart/2008/layout/VerticalCurvedList"/>
    <dgm:cxn modelId="{D573DA05-3278-4131-B569-ECFE9492F1DA}" srcId="{CF3AC2C7-19CD-4029-8B66-F3D8A656C9A7}" destId="{CC51299D-FF06-47FC-9BEC-0EAA40334801}" srcOrd="1" destOrd="0" parTransId="{FFB136B5-B754-4138-B0B3-523B4060BC04}" sibTransId="{F79F47A4-20DD-4F7F-87D5-019292C7AAE8}"/>
    <dgm:cxn modelId="{1AAC57C4-2C2F-421A-8037-DF815217056B}" type="presOf" srcId="{19F114A5-D45F-460E-B881-72704D085D4C}" destId="{C453E1C2-DAE8-47D6-965D-FEC2A04AD91D}" srcOrd="0" destOrd="0" presId="urn:microsoft.com/office/officeart/2008/layout/VerticalCurvedList"/>
    <dgm:cxn modelId="{0A005C95-1971-4910-B996-963C87C0E3E0}" type="presOf" srcId="{A4C30974-6DC1-46C7-A9FB-617E43A0CA6A}" destId="{7CC6DDE6-4A35-4587-A5CF-BD7A354053A1}" srcOrd="0" destOrd="0" presId="urn:microsoft.com/office/officeart/2008/layout/VerticalCurvedList"/>
    <dgm:cxn modelId="{D7E5E5A0-191C-41B7-B83B-B6A1755F5610}" type="presParOf" srcId="{19670276-11D8-4EAC-99A0-F60CDDC0FCB2}" destId="{1B239E46-8E91-4E9D-9D57-07ADA1EB5813}" srcOrd="0" destOrd="0" presId="urn:microsoft.com/office/officeart/2008/layout/VerticalCurvedList"/>
    <dgm:cxn modelId="{275B8B89-E88F-460D-9AA7-CAEFB59487AF}" type="presParOf" srcId="{1B239E46-8E91-4E9D-9D57-07ADA1EB5813}" destId="{6E82B744-5840-4455-9893-D3F9F336EA78}" srcOrd="0" destOrd="0" presId="urn:microsoft.com/office/officeart/2008/layout/VerticalCurvedList"/>
    <dgm:cxn modelId="{5447CA6C-C0EB-497A-8D63-68D59AC0C18F}" type="presParOf" srcId="{6E82B744-5840-4455-9893-D3F9F336EA78}" destId="{6C93C533-002A-4479-A97A-BE4F5DBE3BA4}" srcOrd="0" destOrd="0" presId="urn:microsoft.com/office/officeart/2008/layout/VerticalCurvedList"/>
    <dgm:cxn modelId="{2587E660-670A-4A82-959F-B568A68ED6AF}" type="presParOf" srcId="{6E82B744-5840-4455-9893-D3F9F336EA78}" destId="{11CE4E46-97CD-40CF-BD26-C24A99F57E34}" srcOrd="1" destOrd="0" presId="urn:microsoft.com/office/officeart/2008/layout/VerticalCurvedList"/>
    <dgm:cxn modelId="{E889A5DB-EE7F-4AD2-8998-2CAD5E62C617}" type="presParOf" srcId="{6E82B744-5840-4455-9893-D3F9F336EA78}" destId="{4CC5A3DC-A569-43A8-B914-F4CA34DB603D}" srcOrd="2" destOrd="0" presId="urn:microsoft.com/office/officeart/2008/layout/VerticalCurvedList"/>
    <dgm:cxn modelId="{FC18CC8F-ED9F-48B2-AE69-79E2A552478C}" type="presParOf" srcId="{6E82B744-5840-4455-9893-D3F9F336EA78}" destId="{AA544E6A-F7D9-46F2-A22C-53F98792B825}" srcOrd="3" destOrd="0" presId="urn:microsoft.com/office/officeart/2008/layout/VerticalCurvedList"/>
    <dgm:cxn modelId="{604520FD-BE8F-4C5F-BDE0-0B45088CF30F}" type="presParOf" srcId="{1B239E46-8E91-4E9D-9D57-07ADA1EB5813}" destId="{C06324EB-3213-4756-8E83-C7D72ABF77CA}" srcOrd="1" destOrd="0" presId="urn:microsoft.com/office/officeart/2008/layout/VerticalCurvedList"/>
    <dgm:cxn modelId="{976A9C2E-4CF2-4D57-9D36-F18B64E13733}" type="presParOf" srcId="{1B239E46-8E91-4E9D-9D57-07ADA1EB5813}" destId="{48EC25F7-A049-469D-9A2D-2C9CA7D4283E}" srcOrd="2" destOrd="0" presId="urn:microsoft.com/office/officeart/2008/layout/VerticalCurvedList"/>
    <dgm:cxn modelId="{DF4984BD-64C4-45E9-8B38-48C9F73794A2}" type="presParOf" srcId="{48EC25F7-A049-469D-9A2D-2C9CA7D4283E}" destId="{DF422F2F-7668-4B83-97F2-AFBBF2991BA2}" srcOrd="0" destOrd="0" presId="urn:microsoft.com/office/officeart/2008/layout/VerticalCurvedList"/>
    <dgm:cxn modelId="{1BB41B75-F5FA-4CF3-B4D3-59F0066FAE75}" type="presParOf" srcId="{1B239E46-8E91-4E9D-9D57-07ADA1EB5813}" destId="{8EA342FD-ED8A-4838-828F-764763FD2069}" srcOrd="3" destOrd="0" presId="urn:microsoft.com/office/officeart/2008/layout/VerticalCurvedList"/>
    <dgm:cxn modelId="{5934F7F6-70C7-4186-8D12-22677C3ABC3B}" type="presParOf" srcId="{1B239E46-8E91-4E9D-9D57-07ADA1EB5813}" destId="{95427FA5-D973-428E-B6D8-98BBB845DE9F}" srcOrd="4" destOrd="0" presId="urn:microsoft.com/office/officeart/2008/layout/VerticalCurvedList"/>
    <dgm:cxn modelId="{E35FBBA7-C739-4EA8-867A-137C592520E1}" type="presParOf" srcId="{95427FA5-D973-428E-B6D8-98BBB845DE9F}" destId="{B94BAD52-E242-4082-9473-286EA74DB7A1}" srcOrd="0" destOrd="0" presId="urn:microsoft.com/office/officeart/2008/layout/VerticalCurvedList"/>
    <dgm:cxn modelId="{F260A8C6-87D7-4CB2-BAFD-66DFEEF11CAA}" type="presParOf" srcId="{1B239E46-8E91-4E9D-9D57-07ADA1EB5813}" destId="{140F6377-1175-4713-813E-375DBC499480}" srcOrd="5" destOrd="0" presId="urn:microsoft.com/office/officeart/2008/layout/VerticalCurvedList"/>
    <dgm:cxn modelId="{A184CB17-9A74-4FB4-A288-DA14E96336C1}" type="presParOf" srcId="{1B239E46-8E91-4E9D-9D57-07ADA1EB5813}" destId="{25C59E6E-7ED0-4F46-B779-B4B6EC77C1AA}" srcOrd="6" destOrd="0" presId="urn:microsoft.com/office/officeart/2008/layout/VerticalCurvedList"/>
    <dgm:cxn modelId="{2BA65534-0113-4772-BE6A-D4C230025727}" type="presParOf" srcId="{25C59E6E-7ED0-4F46-B779-B4B6EC77C1AA}" destId="{D0DB4CE8-8267-4D32-9033-36C1FF50B4DE}" srcOrd="0" destOrd="0" presId="urn:microsoft.com/office/officeart/2008/layout/VerticalCurvedList"/>
    <dgm:cxn modelId="{98D9C5F6-07DC-4E5D-A0B1-0439D16554FC}" type="presParOf" srcId="{1B239E46-8E91-4E9D-9D57-07ADA1EB5813}" destId="{8600F7C2-34AE-473C-866B-F16BC51F1AAE}" srcOrd="7" destOrd="0" presId="urn:microsoft.com/office/officeart/2008/layout/VerticalCurvedList"/>
    <dgm:cxn modelId="{79057902-4730-4D67-BCE5-BEF61DBA2E5B}" type="presParOf" srcId="{1B239E46-8E91-4E9D-9D57-07ADA1EB5813}" destId="{F390105D-1E36-4E4B-8CBE-7160A5D2BD25}" srcOrd="8" destOrd="0" presId="urn:microsoft.com/office/officeart/2008/layout/VerticalCurvedList"/>
    <dgm:cxn modelId="{C74D308F-2C67-4A3D-945A-F3C2E5A7344E}" type="presParOf" srcId="{F390105D-1E36-4E4B-8CBE-7160A5D2BD25}" destId="{71091D8F-E29B-4FCA-A838-6C0C91C5C566}" srcOrd="0" destOrd="0" presId="urn:microsoft.com/office/officeart/2008/layout/VerticalCurvedList"/>
    <dgm:cxn modelId="{A9D1A726-CE43-4385-804D-1F9FA32D8070}" type="presParOf" srcId="{1B239E46-8E91-4E9D-9D57-07ADA1EB5813}" destId="{7CC6DDE6-4A35-4587-A5CF-BD7A354053A1}" srcOrd="9" destOrd="0" presId="urn:microsoft.com/office/officeart/2008/layout/VerticalCurvedList"/>
    <dgm:cxn modelId="{3FD7D3C1-68D7-4FF5-8E26-733D2402AA48}" type="presParOf" srcId="{1B239E46-8E91-4E9D-9D57-07ADA1EB5813}" destId="{487E7162-C6F7-4F02-B0BE-A9398C839DE5}" srcOrd="10" destOrd="0" presId="urn:microsoft.com/office/officeart/2008/layout/VerticalCurvedList"/>
    <dgm:cxn modelId="{E50529FA-230B-4E46-A5C0-A5BC1E2C8C00}" type="presParOf" srcId="{487E7162-C6F7-4F02-B0BE-A9398C839DE5}" destId="{B3FB9423-3DA0-4B05-AA0B-DEC43D9C98EA}" srcOrd="0" destOrd="0" presId="urn:microsoft.com/office/officeart/2008/layout/VerticalCurvedList"/>
    <dgm:cxn modelId="{C7058DCD-4344-49F0-942B-80B6256B042B}" type="presParOf" srcId="{1B239E46-8E91-4E9D-9D57-07ADA1EB5813}" destId="{A19478F5-B96A-474C-AD37-30C308ACE166}" srcOrd="11" destOrd="0" presId="urn:microsoft.com/office/officeart/2008/layout/VerticalCurvedList"/>
    <dgm:cxn modelId="{DC7171A6-5C83-42BE-9CE4-CE478E31A1F9}" type="presParOf" srcId="{1B239E46-8E91-4E9D-9D57-07ADA1EB5813}" destId="{2EBFDE2D-DCCD-4F93-8422-FFEE2AC02AAA}" srcOrd="12" destOrd="0" presId="urn:microsoft.com/office/officeart/2008/layout/VerticalCurvedList"/>
    <dgm:cxn modelId="{C887820B-1E8A-42C4-BCAD-EB1FC271B5FE}" type="presParOf" srcId="{2EBFDE2D-DCCD-4F93-8422-FFEE2AC02AAA}" destId="{A643059F-7D00-4B2A-95BF-DFECEB1A9A65}" srcOrd="0" destOrd="0" presId="urn:microsoft.com/office/officeart/2008/layout/VerticalCurvedList"/>
    <dgm:cxn modelId="{C8E0C1CF-FA01-4D48-9E0D-CC0ECBEE732C}" type="presParOf" srcId="{1B239E46-8E91-4E9D-9D57-07ADA1EB5813}" destId="{C453E1C2-DAE8-47D6-965D-FEC2A04AD91D}" srcOrd="13" destOrd="0" presId="urn:microsoft.com/office/officeart/2008/layout/VerticalCurvedList"/>
    <dgm:cxn modelId="{8A755971-86FE-434D-9510-52A04D52EF2A}" type="presParOf" srcId="{1B239E46-8E91-4E9D-9D57-07ADA1EB5813}" destId="{49350C82-28F4-463B-A9A0-A5A3A0DB942E}" srcOrd="14" destOrd="0" presId="urn:microsoft.com/office/officeart/2008/layout/VerticalCurvedList"/>
    <dgm:cxn modelId="{AE8B6E7B-64B6-44AF-8909-8FC0D637C87E}" type="presParOf" srcId="{49350C82-28F4-463B-A9A0-A5A3A0DB942E}" destId="{0DED6F25-7037-4797-9BAA-4E988C9F51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65B67C-1DBE-4B94-8484-40E4A4D1A6A7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A82B19C-6907-4D1F-8118-63184EFDC0D7}">
      <dgm:prSet phldrT="[Text]" custT="1"/>
      <dgm:spPr/>
      <dgm:t>
        <a:bodyPr/>
        <a:lstStyle/>
        <a:p>
          <a:r>
            <a:rPr lang="en-ZA" sz="2100" b="1" smtClean="0"/>
            <a:t>**Current reception</a:t>
          </a:r>
          <a:endParaRPr lang="en-ZA" sz="2100"/>
        </a:p>
      </dgm:t>
    </dgm:pt>
    <dgm:pt modelId="{1F1AEA67-1E85-4BF5-8F24-D114B4677966}" type="parTrans" cxnId="{9583B08F-42B8-4796-8A05-A6D9BB66AE44}">
      <dgm:prSet/>
      <dgm:spPr/>
      <dgm:t>
        <a:bodyPr/>
        <a:lstStyle/>
        <a:p>
          <a:endParaRPr lang="en-ZA"/>
        </a:p>
      </dgm:t>
    </dgm:pt>
    <dgm:pt modelId="{A73A3762-A4FB-4359-BBF6-4C9DFDD2400C}" type="sibTrans" cxnId="{9583B08F-42B8-4796-8A05-A6D9BB66AE44}">
      <dgm:prSet/>
      <dgm:spPr/>
      <dgm:t>
        <a:bodyPr/>
        <a:lstStyle/>
        <a:p>
          <a:endParaRPr lang="en-ZA"/>
        </a:p>
      </dgm:t>
    </dgm:pt>
    <dgm:pt modelId="{55D51077-781B-4D7C-BA6C-26BD30E58627}">
      <dgm:prSet custT="1"/>
      <dgm:spPr/>
      <dgm:t>
        <a:bodyPr/>
        <a:lstStyle/>
        <a:p>
          <a:r>
            <a:rPr lang="en-ZA" sz="1800" dirty="0" smtClean="0"/>
            <a:t>Landsat 7</a:t>
          </a:r>
          <a:endParaRPr lang="en-ZA" sz="1800" dirty="0"/>
        </a:p>
      </dgm:t>
    </dgm:pt>
    <dgm:pt modelId="{59D17DAA-61AC-46C6-9629-028697706C1F}" type="parTrans" cxnId="{C6C05212-963F-4598-AAC6-9A1AD413BB1C}">
      <dgm:prSet/>
      <dgm:spPr/>
      <dgm:t>
        <a:bodyPr/>
        <a:lstStyle/>
        <a:p>
          <a:endParaRPr lang="en-ZA"/>
        </a:p>
      </dgm:t>
    </dgm:pt>
    <dgm:pt modelId="{E9DCDBF6-0B36-4940-9C27-9B6A041A7302}" type="sibTrans" cxnId="{C6C05212-963F-4598-AAC6-9A1AD413BB1C}">
      <dgm:prSet/>
      <dgm:spPr/>
      <dgm:t>
        <a:bodyPr/>
        <a:lstStyle/>
        <a:p>
          <a:endParaRPr lang="en-ZA"/>
        </a:p>
      </dgm:t>
    </dgm:pt>
    <dgm:pt modelId="{3B05C71C-B3AF-42D3-8507-9B1A51B317E6}">
      <dgm:prSet custT="1"/>
      <dgm:spPr/>
      <dgm:t>
        <a:bodyPr/>
        <a:lstStyle/>
        <a:p>
          <a:r>
            <a:rPr lang="en-ZA" sz="1800" dirty="0" smtClean="0"/>
            <a:t>Landsat 8</a:t>
          </a:r>
          <a:endParaRPr lang="en-ZA" sz="1800" dirty="0"/>
        </a:p>
      </dgm:t>
    </dgm:pt>
    <dgm:pt modelId="{A3C87099-9912-46BE-A547-B11E95073E61}" type="parTrans" cxnId="{07B56136-309F-4726-AF00-273F76ACC97A}">
      <dgm:prSet/>
      <dgm:spPr/>
      <dgm:t>
        <a:bodyPr/>
        <a:lstStyle/>
        <a:p>
          <a:endParaRPr lang="en-ZA"/>
        </a:p>
      </dgm:t>
    </dgm:pt>
    <dgm:pt modelId="{AC2D2161-51CF-4957-BF1A-F7BCDA6467B2}" type="sibTrans" cxnId="{07B56136-309F-4726-AF00-273F76ACC97A}">
      <dgm:prSet/>
      <dgm:spPr/>
      <dgm:t>
        <a:bodyPr/>
        <a:lstStyle/>
        <a:p>
          <a:endParaRPr lang="en-ZA"/>
        </a:p>
      </dgm:t>
    </dgm:pt>
    <dgm:pt modelId="{B9380BF8-06BD-48D8-880F-D5F7A634C34C}">
      <dgm:prSet custT="1"/>
      <dgm:spPr/>
      <dgm:t>
        <a:bodyPr/>
        <a:lstStyle/>
        <a:p>
          <a:r>
            <a:rPr lang="en-ZA" sz="1800" dirty="0" smtClean="0"/>
            <a:t>Spot 6 &amp; 7</a:t>
          </a:r>
          <a:endParaRPr lang="en-ZA" sz="1800" dirty="0"/>
        </a:p>
      </dgm:t>
    </dgm:pt>
    <dgm:pt modelId="{98C24989-13EA-4924-9D80-877D5FBF12A4}" type="parTrans" cxnId="{D8B58AD4-DC69-4766-A9D3-5077AC041FB8}">
      <dgm:prSet/>
      <dgm:spPr/>
      <dgm:t>
        <a:bodyPr/>
        <a:lstStyle/>
        <a:p>
          <a:endParaRPr lang="en-ZA"/>
        </a:p>
      </dgm:t>
    </dgm:pt>
    <dgm:pt modelId="{D4E8F1E9-6C70-4511-B602-3F51C437423E}" type="sibTrans" cxnId="{D8B58AD4-DC69-4766-A9D3-5077AC041FB8}">
      <dgm:prSet/>
      <dgm:spPr/>
      <dgm:t>
        <a:bodyPr/>
        <a:lstStyle/>
        <a:p>
          <a:endParaRPr lang="en-ZA"/>
        </a:p>
      </dgm:t>
    </dgm:pt>
    <dgm:pt modelId="{914DB1EF-89DD-450F-941D-5357EDD03FB9}">
      <dgm:prSet custT="1"/>
      <dgm:spPr/>
      <dgm:t>
        <a:bodyPr/>
        <a:lstStyle/>
        <a:p>
          <a:r>
            <a:rPr lang="en-ZA" sz="1800" dirty="0" smtClean="0"/>
            <a:t>Modis (TERRA &amp; AQUA)</a:t>
          </a:r>
          <a:endParaRPr lang="en-ZA" sz="1800" dirty="0"/>
        </a:p>
      </dgm:t>
    </dgm:pt>
    <dgm:pt modelId="{D80F2EA8-A997-4C94-BCE8-CE7BA5FF8A39}" type="parTrans" cxnId="{74D53C2E-35B1-4B48-9352-192ED13D5DD8}">
      <dgm:prSet/>
      <dgm:spPr/>
      <dgm:t>
        <a:bodyPr/>
        <a:lstStyle/>
        <a:p>
          <a:endParaRPr lang="en-ZA"/>
        </a:p>
      </dgm:t>
    </dgm:pt>
    <dgm:pt modelId="{B7DF9703-A513-47ED-B90A-3FAD453FC48A}" type="sibTrans" cxnId="{74D53C2E-35B1-4B48-9352-192ED13D5DD8}">
      <dgm:prSet/>
      <dgm:spPr/>
      <dgm:t>
        <a:bodyPr/>
        <a:lstStyle/>
        <a:p>
          <a:endParaRPr lang="en-ZA"/>
        </a:p>
      </dgm:t>
    </dgm:pt>
    <dgm:pt modelId="{B9FC2CE3-E0C8-468E-A796-BD2556E75105}">
      <dgm:prSet custT="1"/>
      <dgm:spPr/>
      <dgm:t>
        <a:bodyPr/>
        <a:lstStyle/>
        <a:p>
          <a:r>
            <a:rPr lang="en-ZA" sz="1800" dirty="0" smtClean="0"/>
            <a:t>NPP</a:t>
          </a:r>
          <a:endParaRPr lang="en-ZA" sz="1800" dirty="0"/>
        </a:p>
      </dgm:t>
    </dgm:pt>
    <dgm:pt modelId="{AF08D6E0-0981-4E48-AB10-6BC5E02F9DEE}" type="parTrans" cxnId="{B15F45AD-3B49-49A8-896F-33016DDC463E}">
      <dgm:prSet/>
      <dgm:spPr/>
      <dgm:t>
        <a:bodyPr/>
        <a:lstStyle/>
        <a:p>
          <a:endParaRPr lang="en-ZA"/>
        </a:p>
      </dgm:t>
    </dgm:pt>
    <dgm:pt modelId="{40DCB4E8-9996-4E75-8E86-EB99C5002EBE}" type="sibTrans" cxnId="{B15F45AD-3B49-49A8-896F-33016DDC463E}">
      <dgm:prSet/>
      <dgm:spPr/>
      <dgm:t>
        <a:bodyPr/>
        <a:lstStyle/>
        <a:p>
          <a:endParaRPr lang="en-ZA"/>
        </a:p>
      </dgm:t>
    </dgm:pt>
    <dgm:pt modelId="{43695885-F37B-4CF1-9023-677CF8E988EE}">
      <dgm:prSet custT="1"/>
      <dgm:spPr/>
      <dgm:t>
        <a:bodyPr/>
        <a:lstStyle/>
        <a:p>
          <a:r>
            <a:rPr lang="en-ZA" sz="1800" dirty="0" smtClean="0"/>
            <a:t>CBERS-04 -P5</a:t>
          </a:r>
          <a:endParaRPr lang="en-ZA" sz="1800" dirty="0"/>
        </a:p>
      </dgm:t>
    </dgm:pt>
    <dgm:pt modelId="{3ABC0D4F-2FE7-42B1-B209-D8137EFB871B}" type="parTrans" cxnId="{26EA905A-C5D2-41FB-85F2-E22EABA41DC9}">
      <dgm:prSet/>
      <dgm:spPr/>
      <dgm:t>
        <a:bodyPr/>
        <a:lstStyle/>
        <a:p>
          <a:endParaRPr lang="en-ZA"/>
        </a:p>
      </dgm:t>
    </dgm:pt>
    <dgm:pt modelId="{9A74461E-08BC-4EA8-9E4E-566B27A85CFD}" type="sibTrans" cxnId="{26EA905A-C5D2-41FB-85F2-E22EABA41DC9}">
      <dgm:prSet/>
      <dgm:spPr/>
      <dgm:t>
        <a:bodyPr/>
        <a:lstStyle/>
        <a:p>
          <a:endParaRPr lang="en-ZA"/>
        </a:p>
      </dgm:t>
    </dgm:pt>
    <dgm:pt modelId="{09136404-1B2C-4FED-86D9-782868981BB7}">
      <dgm:prSet custT="1"/>
      <dgm:spPr/>
      <dgm:t>
        <a:bodyPr/>
        <a:lstStyle/>
        <a:p>
          <a:r>
            <a:rPr lang="en-ZA" sz="1800" dirty="0" smtClean="0"/>
            <a:t>CBERS-04 -P10</a:t>
          </a:r>
          <a:endParaRPr lang="en-ZA" sz="1800" dirty="0"/>
        </a:p>
      </dgm:t>
    </dgm:pt>
    <dgm:pt modelId="{E636C850-F456-4B28-A664-7FCB7EB3B7BA}" type="parTrans" cxnId="{5DA0101F-9805-41E1-8731-EC24943FB28A}">
      <dgm:prSet/>
      <dgm:spPr/>
      <dgm:t>
        <a:bodyPr/>
        <a:lstStyle/>
        <a:p>
          <a:endParaRPr lang="en-ZA"/>
        </a:p>
      </dgm:t>
    </dgm:pt>
    <dgm:pt modelId="{B699989C-14D9-4DA9-B07A-DD988EC055E5}" type="sibTrans" cxnId="{5DA0101F-9805-41E1-8731-EC24943FB28A}">
      <dgm:prSet/>
      <dgm:spPr/>
      <dgm:t>
        <a:bodyPr/>
        <a:lstStyle/>
        <a:p>
          <a:endParaRPr lang="en-ZA"/>
        </a:p>
      </dgm:t>
    </dgm:pt>
    <dgm:pt modelId="{ACE72ED9-BAFD-4F2C-AB7F-21EE7B9D2B32}">
      <dgm:prSet custT="1"/>
      <dgm:spPr/>
      <dgm:t>
        <a:bodyPr/>
        <a:lstStyle/>
        <a:p>
          <a:r>
            <a:rPr lang="en-ZA" sz="1800" dirty="0" smtClean="0"/>
            <a:t>CBERS-04 -MUX</a:t>
          </a:r>
          <a:endParaRPr lang="en-ZA" sz="1800" dirty="0"/>
        </a:p>
      </dgm:t>
    </dgm:pt>
    <dgm:pt modelId="{690DE091-0C68-46AE-9FB3-D5A70ED5D37E}" type="parTrans" cxnId="{3ED219E5-60C3-4139-98EE-7E7E25F37C0B}">
      <dgm:prSet/>
      <dgm:spPr/>
      <dgm:t>
        <a:bodyPr/>
        <a:lstStyle/>
        <a:p>
          <a:endParaRPr lang="en-ZA"/>
        </a:p>
      </dgm:t>
    </dgm:pt>
    <dgm:pt modelId="{47CBAB45-5404-423E-A183-F7112AA76555}" type="sibTrans" cxnId="{3ED219E5-60C3-4139-98EE-7E7E25F37C0B}">
      <dgm:prSet/>
      <dgm:spPr/>
      <dgm:t>
        <a:bodyPr/>
        <a:lstStyle/>
        <a:p>
          <a:endParaRPr lang="en-ZA"/>
        </a:p>
      </dgm:t>
    </dgm:pt>
    <dgm:pt modelId="{35B5496C-C699-4D10-A0BC-14DEB08CCAC7}">
      <dgm:prSet custT="1"/>
      <dgm:spPr/>
      <dgm:t>
        <a:bodyPr/>
        <a:lstStyle/>
        <a:p>
          <a:r>
            <a:rPr lang="en-ZA" sz="1800" dirty="0" smtClean="0"/>
            <a:t>CBERS-04 -WFI</a:t>
          </a:r>
        </a:p>
      </dgm:t>
    </dgm:pt>
    <dgm:pt modelId="{445FD379-F408-4152-983C-4F6578F8E75C}" type="parTrans" cxnId="{61F37C07-B600-4D1E-8E59-845E4CE0D807}">
      <dgm:prSet/>
      <dgm:spPr/>
      <dgm:t>
        <a:bodyPr/>
        <a:lstStyle/>
        <a:p>
          <a:endParaRPr lang="en-ZA"/>
        </a:p>
      </dgm:t>
    </dgm:pt>
    <dgm:pt modelId="{32E06A8C-FB7D-4102-A92F-065AE01E6CC4}" type="sibTrans" cxnId="{61F37C07-B600-4D1E-8E59-845E4CE0D807}">
      <dgm:prSet/>
      <dgm:spPr/>
      <dgm:t>
        <a:bodyPr/>
        <a:lstStyle/>
        <a:p>
          <a:endParaRPr lang="en-ZA"/>
        </a:p>
      </dgm:t>
    </dgm:pt>
    <dgm:pt modelId="{86C0B637-D8F5-4C67-A803-E25DB64BCE33}">
      <dgm:prSet custT="1"/>
      <dgm:spPr/>
      <dgm:t>
        <a:bodyPr/>
        <a:lstStyle/>
        <a:p>
          <a:r>
            <a:rPr lang="en-ZA" sz="2100" b="1" dirty="0" smtClean="0"/>
            <a:t>**Large historic archive</a:t>
          </a:r>
          <a:endParaRPr lang="en-ZA" sz="2100" b="1" dirty="0"/>
        </a:p>
      </dgm:t>
    </dgm:pt>
    <dgm:pt modelId="{961D4583-F065-4380-BAC3-D31338FCD590}" type="parTrans" cxnId="{55691F60-29EE-4ABC-987A-330281E80441}">
      <dgm:prSet/>
      <dgm:spPr/>
      <dgm:t>
        <a:bodyPr/>
        <a:lstStyle/>
        <a:p>
          <a:endParaRPr lang="en-ZA"/>
        </a:p>
      </dgm:t>
    </dgm:pt>
    <dgm:pt modelId="{8381C60A-A466-449E-ACD7-2B8F5D365048}" type="sibTrans" cxnId="{55691F60-29EE-4ABC-987A-330281E80441}">
      <dgm:prSet/>
      <dgm:spPr/>
      <dgm:t>
        <a:bodyPr/>
        <a:lstStyle/>
        <a:p>
          <a:endParaRPr lang="en-ZA"/>
        </a:p>
      </dgm:t>
    </dgm:pt>
    <dgm:pt modelId="{7E3D530C-C398-4AD8-A714-4221CE7341BD}">
      <dgm:prSet custT="1"/>
      <dgm:spPr/>
      <dgm:t>
        <a:bodyPr/>
        <a:lstStyle/>
        <a:p>
          <a:r>
            <a:rPr lang="en-ZA" sz="1800" dirty="0" smtClean="0"/>
            <a:t>Landsat5</a:t>
          </a:r>
          <a:endParaRPr lang="en-ZA" sz="1800" dirty="0"/>
        </a:p>
      </dgm:t>
    </dgm:pt>
    <dgm:pt modelId="{0B9A7CEF-BE63-447A-9B61-9CFF18206384}" type="parTrans" cxnId="{AD6247B4-657B-444E-942D-AF5242AAED76}">
      <dgm:prSet/>
      <dgm:spPr/>
      <dgm:t>
        <a:bodyPr/>
        <a:lstStyle/>
        <a:p>
          <a:endParaRPr lang="en-ZA"/>
        </a:p>
      </dgm:t>
    </dgm:pt>
    <dgm:pt modelId="{48F0C9F9-4378-4D13-87DA-A33F33CF9E0A}" type="sibTrans" cxnId="{AD6247B4-657B-444E-942D-AF5242AAED76}">
      <dgm:prSet/>
      <dgm:spPr/>
      <dgm:t>
        <a:bodyPr/>
        <a:lstStyle/>
        <a:p>
          <a:endParaRPr lang="en-ZA"/>
        </a:p>
      </dgm:t>
    </dgm:pt>
    <dgm:pt modelId="{409329F5-5699-45E1-B5B0-F6B691EF500C}">
      <dgm:prSet custT="1"/>
      <dgm:spPr/>
      <dgm:t>
        <a:bodyPr/>
        <a:lstStyle/>
        <a:p>
          <a:r>
            <a:rPr lang="en-ZA" sz="1800" dirty="0" smtClean="0"/>
            <a:t>Spot1</a:t>
          </a:r>
          <a:endParaRPr lang="en-ZA" sz="1800" dirty="0"/>
        </a:p>
      </dgm:t>
    </dgm:pt>
    <dgm:pt modelId="{2B0DEE71-80EF-4F44-B2A3-33B4B455124D}" type="parTrans" cxnId="{5976E1A2-C7BA-4647-8D54-260C6E06C40E}">
      <dgm:prSet/>
      <dgm:spPr/>
      <dgm:t>
        <a:bodyPr/>
        <a:lstStyle/>
        <a:p>
          <a:endParaRPr lang="en-ZA"/>
        </a:p>
      </dgm:t>
    </dgm:pt>
    <dgm:pt modelId="{34E46AA5-B2F8-4D9B-A145-F78F1BA9ED1C}" type="sibTrans" cxnId="{5976E1A2-C7BA-4647-8D54-260C6E06C40E}">
      <dgm:prSet/>
      <dgm:spPr/>
      <dgm:t>
        <a:bodyPr/>
        <a:lstStyle/>
        <a:p>
          <a:endParaRPr lang="en-ZA"/>
        </a:p>
      </dgm:t>
    </dgm:pt>
    <dgm:pt modelId="{6AC7540A-A7E5-456A-833A-E4C6BD1C3FFF}">
      <dgm:prSet custT="1"/>
      <dgm:spPr/>
      <dgm:t>
        <a:bodyPr/>
        <a:lstStyle/>
        <a:p>
          <a:r>
            <a:rPr lang="en-ZA" sz="1800" dirty="0" smtClean="0"/>
            <a:t>Spot2</a:t>
          </a:r>
          <a:endParaRPr lang="en-ZA" sz="1800" dirty="0"/>
        </a:p>
      </dgm:t>
    </dgm:pt>
    <dgm:pt modelId="{4719FE30-0605-4D00-8F32-5BA6D6EB0F38}" type="parTrans" cxnId="{260344D3-04EC-412F-AC90-29D82CAC1AF0}">
      <dgm:prSet/>
      <dgm:spPr/>
      <dgm:t>
        <a:bodyPr/>
        <a:lstStyle/>
        <a:p>
          <a:endParaRPr lang="en-ZA"/>
        </a:p>
      </dgm:t>
    </dgm:pt>
    <dgm:pt modelId="{881CD4D5-5245-42CB-9583-F8B2DA147CA2}" type="sibTrans" cxnId="{260344D3-04EC-412F-AC90-29D82CAC1AF0}">
      <dgm:prSet/>
      <dgm:spPr/>
      <dgm:t>
        <a:bodyPr/>
        <a:lstStyle/>
        <a:p>
          <a:endParaRPr lang="en-ZA"/>
        </a:p>
      </dgm:t>
    </dgm:pt>
    <dgm:pt modelId="{CF7DFFB4-2C27-404F-A712-7FD70643C0EE}">
      <dgm:prSet custT="1"/>
      <dgm:spPr/>
      <dgm:t>
        <a:bodyPr/>
        <a:lstStyle/>
        <a:p>
          <a:r>
            <a:rPr lang="en-ZA" sz="1800" dirty="0" smtClean="0"/>
            <a:t>Spot4</a:t>
          </a:r>
          <a:endParaRPr lang="en-ZA" sz="1800" dirty="0"/>
        </a:p>
      </dgm:t>
    </dgm:pt>
    <dgm:pt modelId="{423DCF6D-D22D-42CE-ABD6-38C636F641C5}" type="parTrans" cxnId="{E247347F-49EC-4A59-AEB4-4D15BF089779}">
      <dgm:prSet/>
      <dgm:spPr/>
      <dgm:t>
        <a:bodyPr/>
        <a:lstStyle/>
        <a:p>
          <a:endParaRPr lang="en-ZA"/>
        </a:p>
      </dgm:t>
    </dgm:pt>
    <dgm:pt modelId="{E07E8854-6A78-4FCB-804F-DAF96E6A7599}" type="sibTrans" cxnId="{E247347F-49EC-4A59-AEB4-4D15BF089779}">
      <dgm:prSet/>
      <dgm:spPr/>
      <dgm:t>
        <a:bodyPr/>
        <a:lstStyle/>
        <a:p>
          <a:endParaRPr lang="en-ZA"/>
        </a:p>
      </dgm:t>
    </dgm:pt>
    <dgm:pt modelId="{27B31F96-B7E8-48B1-8171-9DD9E5BFA2BA}">
      <dgm:prSet custT="1"/>
      <dgm:spPr/>
      <dgm:t>
        <a:bodyPr/>
        <a:lstStyle/>
        <a:p>
          <a:r>
            <a:rPr lang="en-ZA" sz="1800" smtClean="0"/>
            <a:t>Spot5</a:t>
          </a:r>
          <a:endParaRPr lang="en-ZA" sz="1800" dirty="0"/>
        </a:p>
      </dgm:t>
    </dgm:pt>
    <dgm:pt modelId="{F8F9C9B2-28E8-4849-9250-EDAEA46A4644}" type="parTrans" cxnId="{460DB6DE-4E40-47A4-96B6-6E1CAB929B0F}">
      <dgm:prSet/>
      <dgm:spPr/>
      <dgm:t>
        <a:bodyPr/>
        <a:lstStyle/>
        <a:p>
          <a:endParaRPr lang="en-ZA"/>
        </a:p>
      </dgm:t>
    </dgm:pt>
    <dgm:pt modelId="{C28031D9-D0B3-44F9-85EB-B9F63EAE526A}" type="sibTrans" cxnId="{460DB6DE-4E40-47A4-96B6-6E1CAB929B0F}">
      <dgm:prSet/>
      <dgm:spPr/>
      <dgm:t>
        <a:bodyPr/>
        <a:lstStyle/>
        <a:p>
          <a:endParaRPr lang="en-ZA"/>
        </a:p>
      </dgm:t>
    </dgm:pt>
    <dgm:pt modelId="{DF352867-93D4-4294-A02A-6B8F8201C29D}">
      <dgm:prSet custT="1"/>
      <dgm:spPr/>
      <dgm:t>
        <a:bodyPr/>
        <a:lstStyle/>
        <a:p>
          <a:r>
            <a:rPr lang="en-ZA" sz="1800" dirty="0" smtClean="0"/>
            <a:t>CBERS-02B</a:t>
          </a:r>
          <a:endParaRPr lang="en-ZA" sz="1800" dirty="0"/>
        </a:p>
      </dgm:t>
    </dgm:pt>
    <dgm:pt modelId="{535395FD-DFDE-457D-8293-9DE15E0B2C54}" type="parTrans" cxnId="{8AABF538-EFDC-4A78-AB1F-ED813756AD0D}">
      <dgm:prSet/>
      <dgm:spPr/>
      <dgm:t>
        <a:bodyPr/>
        <a:lstStyle/>
        <a:p>
          <a:endParaRPr lang="en-ZA"/>
        </a:p>
      </dgm:t>
    </dgm:pt>
    <dgm:pt modelId="{65F22B66-AE26-4DBA-BA45-0A7B262B009E}" type="sibTrans" cxnId="{8AABF538-EFDC-4A78-AB1F-ED813756AD0D}">
      <dgm:prSet/>
      <dgm:spPr/>
      <dgm:t>
        <a:bodyPr/>
        <a:lstStyle/>
        <a:p>
          <a:endParaRPr lang="en-ZA"/>
        </a:p>
      </dgm:t>
    </dgm:pt>
    <dgm:pt modelId="{B90134F2-6BE7-4584-BA38-1C86DDE7B778}">
      <dgm:prSet custT="1"/>
      <dgm:spPr/>
      <dgm:t>
        <a:bodyPr/>
        <a:lstStyle/>
        <a:p>
          <a:r>
            <a:rPr lang="en-ZA" sz="1800" smtClean="0"/>
            <a:t>SumbandilaSAT</a:t>
          </a:r>
          <a:endParaRPr lang="en-ZA" sz="1800" dirty="0"/>
        </a:p>
      </dgm:t>
    </dgm:pt>
    <dgm:pt modelId="{892E6615-26D0-4F19-AD59-D8355B35BEBD}" type="parTrans" cxnId="{0D2D8CBC-7E64-45C6-B27C-235B6824EAC7}">
      <dgm:prSet/>
      <dgm:spPr/>
      <dgm:t>
        <a:bodyPr/>
        <a:lstStyle/>
        <a:p>
          <a:endParaRPr lang="en-ZA"/>
        </a:p>
      </dgm:t>
    </dgm:pt>
    <dgm:pt modelId="{8AF49042-93A4-4E29-BF61-DF94D69D401A}" type="sibTrans" cxnId="{0D2D8CBC-7E64-45C6-B27C-235B6824EAC7}">
      <dgm:prSet/>
      <dgm:spPr/>
      <dgm:t>
        <a:bodyPr/>
        <a:lstStyle/>
        <a:p>
          <a:endParaRPr lang="en-ZA"/>
        </a:p>
      </dgm:t>
    </dgm:pt>
    <dgm:pt modelId="{B1B2B6E6-0302-41AB-A920-DD67C876AB10}">
      <dgm:prSet custT="1"/>
      <dgm:spPr/>
      <dgm:t>
        <a:bodyPr/>
        <a:lstStyle/>
        <a:p>
          <a:r>
            <a:rPr lang="en-ZA" sz="1800" dirty="0" smtClean="0"/>
            <a:t>MISR</a:t>
          </a:r>
          <a:endParaRPr lang="en-ZA" sz="1800" dirty="0"/>
        </a:p>
      </dgm:t>
    </dgm:pt>
    <dgm:pt modelId="{EE6D126B-EBA6-45A4-B144-083F78F8AB8B}" type="parTrans" cxnId="{6DE03500-042D-40A4-B413-93975A530F91}">
      <dgm:prSet/>
      <dgm:spPr/>
      <dgm:t>
        <a:bodyPr/>
        <a:lstStyle/>
        <a:p>
          <a:endParaRPr lang="en-ZA"/>
        </a:p>
      </dgm:t>
    </dgm:pt>
    <dgm:pt modelId="{A66103FF-5A93-4162-B368-F089728E91EF}" type="sibTrans" cxnId="{6DE03500-042D-40A4-B413-93975A530F91}">
      <dgm:prSet/>
      <dgm:spPr/>
      <dgm:t>
        <a:bodyPr/>
        <a:lstStyle/>
        <a:p>
          <a:endParaRPr lang="en-ZA"/>
        </a:p>
      </dgm:t>
    </dgm:pt>
    <dgm:pt modelId="{A304F492-D7D6-45F3-8FBD-340E6C41328D}">
      <dgm:prSet custT="1"/>
      <dgm:spPr/>
      <dgm:t>
        <a:bodyPr/>
        <a:lstStyle/>
        <a:p>
          <a:r>
            <a:rPr lang="en-ZA" sz="2100" b="1" dirty="0" smtClean="0"/>
            <a:t>**Planned:</a:t>
          </a:r>
          <a:endParaRPr lang="en-ZA" sz="2100" dirty="0"/>
        </a:p>
      </dgm:t>
    </dgm:pt>
    <dgm:pt modelId="{23F884E5-4428-4197-A95B-1DDFE26896F2}" type="parTrans" cxnId="{C90F3387-D645-4F04-A12F-36CB83296089}">
      <dgm:prSet/>
      <dgm:spPr/>
      <dgm:t>
        <a:bodyPr/>
        <a:lstStyle/>
        <a:p>
          <a:endParaRPr lang="en-ZA"/>
        </a:p>
      </dgm:t>
    </dgm:pt>
    <dgm:pt modelId="{DDFC882C-A06B-4A2D-9BAE-843906916063}" type="sibTrans" cxnId="{C90F3387-D645-4F04-A12F-36CB83296089}">
      <dgm:prSet/>
      <dgm:spPr/>
      <dgm:t>
        <a:bodyPr/>
        <a:lstStyle/>
        <a:p>
          <a:endParaRPr lang="en-ZA"/>
        </a:p>
      </dgm:t>
    </dgm:pt>
    <dgm:pt modelId="{D0352794-B5F2-41F8-BAB4-9CF8DDF8BE95}">
      <dgm:prSet custT="1"/>
      <dgm:spPr/>
      <dgm:t>
        <a:bodyPr/>
        <a:lstStyle/>
        <a:p>
          <a:r>
            <a:rPr lang="en-ZA" sz="1800" dirty="0" smtClean="0"/>
            <a:t>A mirror site for: Sentinel</a:t>
          </a:r>
          <a:endParaRPr lang="en-ZA" sz="1800" dirty="0"/>
        </a:p>
      </dgm:t>
    </dgm:pt>
    <dgm:pt modelId="{0CAB3971-F014-4431-8666-981531E24479}" type="parTrans" cxnId="{D515ADCD-5DB1-468E-A02F-329E18FBB3F2}">
      <dgm:prSet/>
      <dgm:spPr/>
      <dgm:t>
        <a:bodyPr/>
        <a:lstStyle/>
        <a:p>
          <a:endParaRPr lang="en-ZA"/>
        </a:p>
      </dgm:t>
    </dgm:pt>
    <dgm:pt modelId="{07AE8CFF-A91E-4A59-8D61-78F3A37A5BD2}" type="sibTrans" cxnId="{D515ADCD-5DB1-468E-A02F-329E18FBB3F2}">
      <dgm:prSet/>
      <dgm:spPr/>
      <dgm:t>
        <a:bodyPr/>
        <a:lstStyle/>
        <a:p>
          <a:endParaRPr lang="en-ZA"/>
        </a:p>
      </dgm:t>
    </dgm:pt>
    <dgm:pt modelId="{F77B3D35-2B3F-45E0-8A36-B7A22AC39FF7}" type="pres">
      <dgm:prSet presAssocID="{B265B67C-1DBE-4B94-8484-40E4A4D1A6A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422EA4BD-77F7-49DE-8636-F68106BF3801}" type="pres">
      <dgm:prSet presAssocID="{6A82B19C-6907-4D1F-8118-63184EFDC0D7}" presName="composite" presStyleCnt="0"/>
      <dgm:spPr/>
    </dgm:pt>
    <dgm:pt modelId="{D8FC46E1-80CC-4D7F-9D4A-29B31761F1BE}" type="pres">
      <dgm:prSet presAssocID="{6A82B19C-6907-4D1F-8118-63184EFDC0D7}" presName="BackAccent" presStyleLbl="bgShp" presStyleIdx="0" presStyleCnt="3"/>
      <dgm:spPr/>
    </dgm:pt>
    <dgm:pt modelId="{76BB2B65-AA1B-40DE-803B-435CCB7974BB}" type="pres">
      <dgm:prSet presAssocID="{6A82B19C-6907-4D1F-8118-63184EFDC0D7}" presName="Accent" presStyleLbl="alignNode1" presStyleIdx="0" presStyleCnt="3"/>
      <dgm:spPr/>
    </dgm:pt>
    <dgm:pt modelId="{8659DBBC-D689-444C-9B57-93F461119E31}" type="pres">
      <dgm:prSet presAssocID="{6A82B19C-6907-4D1F-8118-63184EFDC0D7}" presName="Child" presStyleLbl="revTx" presStyleIdx="0" presStyleCnt="6" custScaleX="148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E46588D-3213-48DC-B1A3-BB32FD7F6723}" type="pres">
      <dgm:prSet presAssocID="{6A82B19C-6907-4D1F-8118-63184EFDC0D7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13D9C6-8674-4CA0-87FE-DCD2A524744D}" type="pres">
      <dgm:prSet presAssocID="{A73A3762-A4FB-4359-BBF6-4C9DFDD2400C}" presName="sibTrans" presStyleCnt="0"/>
      <dgm:spPr/>
    </dgm:pt>
    <dgm:pt modelId="{6A7713E0-E12F-432A-BF68-F67D8D6CD10F}" type="pres">
      <dgm:prSet presAssocID="{86C0B637-D8F5-4C67-A803-E25DB64BCE33}" presName="composite" presStyleCnt="0"/>
      <dgm:spPr/>
    </dgm:pt>
    <dgm:pt modelId="{0F7F5BA4-48E8-43FF-B4A1-E8574CA80A40}" type="pres">
      <dgm:prSet presAssocID="{86C0B637-D8F5-4C67-A803-E25DB64BCE33}" presName="BackAccent" presStyleLbl="bgShp" presStyleIdx="1" presStyleCnt="3"/>
      <dgm:spPr/>
    </dgm:pt>
    <dgm:pt modelId="{7C6FF042-2F49-4909-A314-5C6BDD6FD3B0}" type="pres">
      <dgm:prSet presAssocID="{86C0B637-D8F5-4C67-A803-E25DB64BCE33}" presName="Accent" presStyleLbl="alignNode1" presStyleIdx="1" presStyleCnt="3"/>
      <dgm:spPr/>
    </dgm:pt>
    <dgm:pt modelId="{FA7D8FA4-30C8-4E7E-8656-CBDC2E1D5141}" type="pres">
      <dgm:prSet presAssocID="{86C0B637-D8F5-4C67-A803-E25DB64BCE33}" presName="Child" presStyleLbl="revTx" presStyleIdx="2" presStyleCnt="6" custScaleX="1341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9902CAC-25E1-4926-A0CB-A16CFCBE5438}" type="pres">
      <dgm:prSet presAssocID="{86C0B637-D8F5-4C67-A803-E25DB64BCE33}" presName="Parent" presStyleLbl="revTx" presStyleIdx="3" presStyleCnt="6" custScaleX="1192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2C4CC0-3FAD-4FBA-969C-88C574D335E1}" type="pres">
      <dgm:prSet presAssocID="{8381C60A-A466-449E-ACD7-2B8F5D365048}" presName="sibTrans" presStyleCnt="0"/>
      <dgm:spPr/>
    </dgm:pt>
    <dgm:pt modelId="{1DE7320D-DF9D-46E4-B31E-7A1C1FA4D98D}" type="pres">
      <dgm:prSet presAssocID="{A304F492-D7D6-45F3-8FBD-340E6C41328D}" presName="composite" presStyleCnt="0"/>
      <dgm:spPr/>
    </dgm:pt>
    <dgm:pt modelId="{007E9EC3-DF12-40A3-BE70-4FB7EB990700}" type="pres">
      <dgm:prSet presAssocID="{A304F492-D7D6-45F3-8FBD-340E6C41328D}" presName="BackAccent" presStyleLbl="bgShp" presStyleIdx="2" presStyleCnt="3"/>
      <dgm:spPr/>
    </dgm:pt>
    <dgm:pt modelId="{6D1A7AB0-01F5-4A7D-B9DE-9167D4192757}" type="pres">
      <dgm:prSet presAssocID="{A304F492-D7D6-45F3-8FBD-340E6C41328D}" presName="Accent" presStyleLbl="alignNode1" presStyleIdx="2" presStyleCnt="3"/>
      <dgm:spPr/>
    </dgm:pt>
    <dgm:pt modelId="{CDA27C59-B6DB-4050-B42F-D5CD66213484}" type="pres">
      <dgm:prSet presAssocID="{A304F492-D7D6-45F3-8FBD-340E6C41328D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5154535-240B-477C-9FCD-DB58939D4C5A}" type="pres">
      <dgm:prSet presAssocID="{A304F492-D7D6-45F3-8FBD-340E6C41328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60344D3-04EC-412F-AC90-29D82CAC1AF0}" srcId="{86C0B637-D8F5-4C67-A803-E25DB64BCE33}" destId="{6AC7540A-A7E5-456A-833A-E4C6BD1C3FFF}" srcOrd="2" destOrd="0" parTransId="{4719FE30-0605-4D00-8F32-5BA6D6EB0F38}" sibTransId="{881CD4D5-5245-42CB-9583-F8B2DA147CA2}"/>
    <dgm:cxn modelId="{C29326C7-4670-4362-89C0-28232BE835C6}" type="presOf" srcId="{B9380BF8-06BD-48D8-880F-D5F7A634C34C}" destId="{8659DBBC-D689-444C-9B57-93F461119E31}" srcOrd="0" destOrd="2" presId="urn:microsoft.com/office/officeart/2008/layout/IncreasingCircleProcess"/>
    <dgm:cxn modelId="{6DE03500-042D-40A4-B413-93975A530F91}" srcId="{86C0B637-D8F5-4C67-A803-E25DB64BCE33}" destId="{B1B2B6E6-0302-41AB-A920-DD67C876AB10}" srcOrd="7" destOrd="0" parTransId="{EE6D126B-EBA6-45A4-B144-083F78F8AB8B}" sibTransId="{A66103FF-5A93-4162-B368-F089728E91EF}"/>
    <dgm:cxn modelId="{0DF0034A-CED9-43B6-8A47-27E15A78AA1A}" type="presOf" srcId="{35B5496C-C699-4D10-A0BC-14DEB08CCAC7}" destId="{8659DBBC-D689-444C-9B57-93F461119E31}" srcOrd="0" destOrd="8" presId="urn:microsoft.com/office/officeart/2008/layout/IncreasingCircleProcess"/>
    <dgm:cxn modelId="{61F37C07-B600-4D1E-8E59-845E4CE0D807}" srcId="{6A82B19C-6907-4D1F-8118-63184EFDC0D7}" destId="{35B5496C-C699-4D10-A0BC-14DEB08CCAC7}" srcOrd="8" destOrd="0" parTransId="{445FD379-F408-4152-983C-4F6578F8E75C}" sibTransId="{32E06A8C-FB7D-4102-A92F-065AE01E6CC4}"/>
    <dgm:cxn modelId="{17E16F71-2474-40C6-ABEA-33CA6162905E}" type="presOf" srcId="{B265B67C-1DBE-4B94-8484-40E4A4D1A6A7}" destId="{F77B3D35-2B3F-45E0-8A36-B7A22AC39FF7}" srcOrd="0" destOrd="0" presId="urn:microsoft.com/office/officeart/2008/layout/IncreasingCircleProcess"/>
    <dgm:cxn modelId="{C6C05212-963F-4598-AAC6-9A1AD413BB1C}" srcId="{6A82B19C-6907-4D1F-8118-63184EFDC0D7}" destId="{55D51077-781B-4D7C-BA6C-26BD30E58627}" srcOrd="0" destOrd="0" parTransId="{59D17DAA-61AC-46C6-9629-028697706C1F}" sibTransId="{E9DCDBF6-0B36-4940-9C27-9B6A041A7302}"/>
    <dgm:cxn modelId="{A08280DE-9B1C-4A17-BA0A-1BB34A49DA76}" type="presOf" srcId="{D0352794-B5F2-41F8-BAB4-9CF8DDF8BE95}" destId="{CDA27C59-B6DB-4050-B42F-D5CD66213484}" srcOrd="0" destOrd="0" presId="urn:microsoft.com/office/officeart/2008/layout/IncreasingCircleProcess"/>
    <dgm:cxn modelId="{26EA905A-C5D2-41FB-85F2-E22EABA41DC9}" srcId="{6A82B19C-6907-4D1F-8118-63184EFDC0D7}" destId="{43695885-F37B-4CF1-9023-677CF8E988EE}" srcOrd="5" destOrd="0" parTransId="{3ABC0D4F-2FE7-42B1-B209-D8137EFB871B}" sibTransId="{9A74461E-08BC-4EA8-9E4E-566B27A85CFD}"/>
    <dgm:cxn modelId="{9583B08F-42B8-4796-8A05-A6D9BB66AE44}" srcId="{B265B67C-1DBE-4B94-8484-40E4A4D1A6A7}" destId="{6A82B19C-6907-4D1F-8118-63184EFDC0D7}" srcOrd="0" destOrd="0" parTransId="{1F1AEA67-1E85-4BF5-8F24-D114B4677966}" sibTransId="{A73A3762-A4FB-4359-BBF6-4C9DFDD2400C}"/>
    <dgm:cxn modelId="{03C45A2F-E18E-42AE-9B17-484BE14A7425}" type="presOf" srcId="{B9FC2CE3-E0C8-468E-A796-BD2556E75105}" destId="{8659DBBC-D689-444C-9B57-93F461119E31}" srcOrd="0" destOrd="4" presId="urn:microsoft.com/office/officeart/2008/layout/IncreasingCircleProcess"/>
    <dgm:cxn modelId="{D427B5AD-7FA3-4C08-A8AA-829E60AE62F0}" type="presOf" srcId="{B90134F2-6BE7-4584-BA38-1C86DDE7B778}" destId="{FA7D8FA4-30C8-4E7E-8656-CBDC2E1D5141}" srcOrd="0" destOrd="6" presId="urn:microsoft.com/office/officeart/2008/layout/IncreasingCircleProcess"/>
    <dgm:cxn modelId="{CD635593-5B66-42C7-8F59-CDBE089CE503}" type="presOf" srcId="{B1B2B6E6-0302-41AB-A920-DD67C876AB10}" destId="{FA7D8FA4-30C8-4E7E-8656-CBDC2E1D5141}" srcOrd="0" destOrd="7" presId="urn:microsoft.com/office/officeart/2008/layout/IncreasingCircleProcess"/>
    <dgm:cxn modelId="{41040259-1482-4041-8898-C30D697E8581}" type="presOf" srcId="{ACE72ED9-BAFD-4F2C-AB7F-21EE7B9D2B32}" destId="{8659DBBC-D689-444C-9B57-93F461119E31}" srcOrd="0" destOrd="7" presId="urn:microsoft.com/office/officeart/2008/layout/IncreasingCircleProcess"/>
    <dgm:cxn modelId="{0D2D8CBC-7E64-45C6-B27C-235B6824EAC7}" srcId="{86C0B637-D8F5-4C67-A803-E25DB64BCE33}" destId="{B90134F2-6BE7-4584-BA38-1C86DDE7B778}" srcOrd="6" destOrd="0" parTransId="{892E6615-26D0-4F19-AD59-D8355B35BEBD}" sibTransId="{8AF49042-93A4-4E29-BF61-DF94D69D401A}"/>
    <dgm:cxn modelId="{D515ADCD-5DB1-468E-A02F-329E18FBB3F2}" srcId="{A304F492-D7D6-45F3-8FBD-340E6C41328D}" destId="{D0352794-B5F2-41F8-BAB4-9CF8DDF8BE95}" srcOrd="0" destOrd="0" parTransId="{0CAB3971-F014-4431-8666-981531E24479}" sibTransId="{07AE8CFF-A91E-4A59-8D61-78F3A37A5BD2}"/>
    <dgm:cxn modelId="{55691F60-29EE-4ABC-987A-330281E80441}" srcId="{B265B67C-1DBE-4B94-8484-40E4A4D1A6A7}" destId="{86C0B637-D8F5-4C67-A803-E25DB64BCE33}" srcOrd="1" destOrd="0" parTransId="{961D4583-F065-4380-BAC3-D31338FCD590}" sibTransId="{8381C60A-A466-449E-ACD7-2B8F5D365048}"/>
    <dgm:cxn modelId="{1107D69E-1BAD-44E4-BC10-5BBD2BA500A2}" type="presOf" srcId="{409329F5-5699-45E1-B5B0-F6B691EF500C}" destId="{FA7D8FA4-30C8-4E7E-8656-CBDC2E1D5141}" srcOrd="0" destOrd="1" presId="urn:microsoft.com/office/officeart/2008/layout/IncreasingCircleProcess"/>
    <dgm:cxn modelId="{21B9E680-5E04-40AD-8145-A9138018DFA8}" type="presOf" srcId="{6A82B19C-6907-4D1F-8118-63184EFDC0D7}" destId="{4E46588D-3213-48DC-B1A3-BB32FD7F6723}" srcOrd="0" destOrd="0" presId="urn:microsoft.com/office/officeart/2008/layout/IncreasingCircleProcess"/>
    <dgm:cxn modelId="{E247347F-49EC-4A59-AEB4-4D15BF089779}" srcId="{86C0B637-D8F5-4C67-A803-E25DB64BCE33}" destId="{CF7DFFB4-2C27-404F-A712-7FD70643C0EE}" srcOrd="3" destOrd="0" parTransId="{423DCF6D-D22D-42CE-ABD6-38C636F641C5}" sibTransId="{E07E8854-6A78-4FCB-804F-DAF96E6A7599}"/>
    <dgm:cxn modelId="{AD6247B4-657B-444E-942D-AF5242AAED76}" srcId="{86C0B637-D8F5-4C67-A803-E25DB64BCE33}" destId="{7E3D530C-C398-4AD8-A714-4221CE7341BD}" srcOrd="0" destOrd="0" parTransId="{0B9A7CEF-BE63-447A-9B61-9CFF18206384}" sibTransId="{48F0C9F9-4378-4D13-87DA-A33F33CF9E0A}"/>
    <dgm:cxn modelId="{B15F45AD-3B49-49A8-896F-33016DDC463E}" srcId="{6A82B19C-6907-4D1F-8118-63184EFDC0D7}" destId="{B9FC2CE3-E0C8-468E-A796-BD2556E75105}" srcOrd="4" destOrd="0" parTransId="{AF08D6E0-0981-4E48-AB10-6BC5E02F9DEE}" sibTransId="{40DCB4E8-9996-4E75-8E86-EB99C5002EBE}"/>
    <dgm:cxn modelId="{3ED219E5-60C3-4139-98EE-7E7E25F37C0B}" srcId="{6A82B19C-6907-4D1F-8118-63184EFDC0D7}" destId="{ACE72ED9-BAFD-4F2C-AB7F-21EE7B9D2B32}" srcOrd="7" destOrd="0" parTransId="{690DE091-0C68-46AE-9FB3-D5A70ED5D37E}" sibTransId="{47CBAB45-5404-423E-A183-F7112AA76555}"/>
    <dgm:cxn modelId="{7914F21F-8DF0-4C91-B7A8-83A028F5F066}" type="presOf" srcId="{7E3D530C-C398-4AD8-A714-4221CE7341BD}" destId="{FA7D8FA4-30C8-4E7E-8656-CBDC2E1D5141}" srcOrd="0" destOrd="0" presId="urn:microsoft.com/office/officeart/2008/layout/IncreasingCircleProcess"/>
    <dgm:cxn modelId="{5D9F96BE-46F2-429C-892B-01AED9EDF25C}" type="presOf" srcId="{09136404-1B2C-4FED-86D9-782868981BB7}" destId="{8659DBBC-D689-444C-9B57-93F461119E31}" srcOrd="0" destOrd="6" presId="urn:microsoft.com/office/officeart/2008/layout/IncreasingCircleProcess"/>
    <dgm:cxn modelId="{460DB6DE-4E40-47A4-96B6-6E1CAB929B0F}" srcId="{86C0B637-D8F5-4C67-A803-E25DB64BCE33}" destId="{27B31F96-B7E8-48B1-8171-9DD9E5BFA2BA}" srcOrd="4" destOrd="0" parTransId="{F8F9C9B2-28E8-4849-9250-EDAEA46A4644}" sibTransId="{C28031D9-D0B3-44F9-85EB-B9F63EAE526A}"/>
    <dgm:cxn modelId="{8AABF538-EFDC-4A78-AB1F-ED813756AD0D}" srcId="{86C0B637-D8F5-4C67-A803-E25DB64BCE33}" destId="{DF352867-93D4-4294-A02A-6B8F8201C29D}" srcOrd="5" destOrd="0" parTransId="{535395FD-DFDE-457D-8293-9DE15E0B2C54}" sibTransId="{65F22B66-AE26-4DBA-BA45-0A7B262B009E}"/>
    <dgm:cxn modelId="{5976E1A2-C7BA-4647-8D54-260C6E06C40E}" srcId="{86C0B637-D8F5-4C67-A803-E25DB64BCE33}" destId="{409329F5-5699-45E1-B5B0-F6B691EF500C}" srcOrd="1" destOrd="0" parTransId="{2B0DEE71-80EF-4F44-B2A3-33B4B455124D}" sibTransId="{34E46AA5-B2F8-4D9B-A145-F78F1BA9ED1C}"/>
    <dgm:cxn modelId="{1E7D3460-BA11-459D-9982-A50CC24E89BF}" type="presOf" srcId="{3B05C71C-B3AF-42D3-8507-9B1A51B317E6}" destId="{8659DBBC-D689-444C-9B57-93F461119E31}" srcOrd="0" destOrd="1" presId="urn:microsoft.com/office/officeart/2008/layout/IncreasingCircleProcess"/>
    <dgm:cxn modelId="{57B0A3CE-9BA7-433D-BED0-CDAD3D9D12CE}" type="presOf" srcId="{6AC7540A-A7E5-456A-833A-E4C6BD1C3FFF}" destId="{FA7D8FA4-30C8-4E7E-8656-CBDC2E1D5141}" srcOrd="0" destOrd="2" presId="urn:microsoft.com/office/officeart/2008/layout/IncreasingCircleProcess"/>
    <dgm:cxn modelId="{570FF61F-A91A-4497-9446-985DCDBA52FE}" type="presOf" srcId="{27B31F96-B7E8-48B1-8171-9DD9E5BFA2BA}" destId="{FA7D8FA4-30C8-4E7E-8656-CBDC2E1D5141}" srcOrd="0" destOrd="4" presId="urn:microsoft.com/office/officeart/2008/layout/IncreasingCircleProcess"/>
    <dgm:cxn modelId="{AB8E5A24-20B8-4C38-80EC-A71100E7C208}" type="presOf" srcId="{43695885-F37B-4CF1-9023-677CF8E988EE}" destId="{8659DBBC-D689-444C-9B57-93F461119E31}" srcOrd="0" destOrd="5" presId="urn:microsoft.com/office/officeart/2008/layout/IncreasingCircleProcess"/>
    <dgm:cxn modelId="{D8B58AD4-DC69-4766-A9D3-5077AC041FB8}" srcId="{6A82B19C-6907-4D1F-8118-63184EFDC0D7}" destId="{B9380BF8-06BD-48D8-880F-D5F7A634C34C}" srcOrd="2" destOrd="0" parTransId="{98C24989-13EA-4924-9D80-877D5FBF12A4}" sibTransId="{D4E8F1E9-6C70-4511-B602-3F51C437423E}"/>
    <dgm:cxn modelId="{384E2342-A7C2-4C32-BE3B-B17F8E6847FD}" type="presOf" srcId="{914DB1EF-89DD-450F-941D-5357EDD03FB9}" destId="{8659DBBC-D689-444C-9B57-93F461119E31}" srcOrd="0" destOrd="3" presId="urn:microsoft.com/office/officeart/2008/layout/IncreasingCircleProcess"/>
    <dgm:cxn modelId="{74D53C2E-35B1-4B48-9352-192ED13D5DD8}" srcId="{6A82B19C-6907-4D1F-8118-63184EFDC0D7}" destId="{914DB1EF-89DD-450F-941D-5357EDD03FB9}" srcOrd="3" destOrd="0" parTransId="{D80F2EA8-A997-4C94-BCE8-CE7BA5FF8A39}" sibTransId="{B7DF9703-A513-47ED-B90A-3FAD453FC48A}"/>
    <dgm:cxn modelId="{3594DBAF-A730-4E32-965A-2E5832B177F2}" type="presOf" srcId="{55D51077-781B-4D7C-BA6C-26BD30E58627}" destId="{8659DBBC-D689-444C-9B57-93F461119E31}" srcOrd="0" destOrd="0" presId="urn:microsoft.com/office/officeart/2008/layout/IncreasingCircleProcess"/>
    <dgm:cxn modelId="{ECB1A5F8-B013-40A0-9F48-88AE694D0357}" type="presOf" srcId="{86C0B637-D8F5-4C67-A803-E25DB64BCE33}" destId="{B9902CAC-25E1-4926-A0CB-A16CFCBE5438}" srcOrd="0" destOrd="0" presId="urn:microsoft.com/office/officeart/2008/layout/IncreasingCircleProcess"/>
    <dgm:cxn modelId="{0662F871-7FEB-48C6-8730-9A365444EDEC}" type="presOf" srcId="{CF7DFFB4-2C27-404F-A712-7FD70643C0EE}" destId="{FA7D8FA4-30C8-4E7E-8656-CBDC2E1D5141}" srcOrd="0" destOrd="3" presId="urn:microsoft.com/office/officeart/2008/layout/IncreasingCircleProcess"/>
    <dgm:cxn modelId="{10B95632-5DEB-4159-A915-57F0B15B3CC9}" type="presOf" srcId="{DF352867-93D4-4294-A02A-6B8F8201C29D}" destId="{FA7D8FA4-30C8-4E7E-8656-CBDC2E1D5141}" srcOrd="0" destOrd="5" presId="urn:microsoft.com/office/officeart/2008/layout/IncreasingCircleProcess"/>
    <dgm:cxn modelId="{07B56136-309F-4726-AF00-273F76ACC97A}" srcId="{6A82B19C-6907-4D1F-8118-63184EFDC0D7}" destId="{3B05C71C-B3AF-42D3-8507-9B1A51B317E6}" srcOrd="1" destOrd="0" parTransId="{A3C87099-9912-46BE-A547-B11E95073E61}" sibTransId="{AC2D2161-51CF-4957-BF1A-F7BCDA6467B2}"/>
    <dgm:cxn modelId="{C90F3387-D645-4F04-A12F-36CB83296089}" srcId="{B265B67C-1DBE-4B94-8484-40E4A4D1A6A7}" destId="{A304F492-D7D6-45F3-8FBD-340E6C41328D}" srcOrd="2" destOrd="0" parTransId="{23F884E5-4428-4197-A95B-1DDFE26896F2}" sibTransId="{DDFC882C-A06B-4A2D-9BAE-843906916063}"/>
    <dgm:cxn modelId="{5DA0101F-9805-41E1-8731-EC24943FB28A}" srcId="{6A82B19C-6907-4D1F-8118-63184EFDC0D7}" destId="{09136404-1B2C-4FED-86D9-782868981BB7}" srcOrd="6" destOrd="0" parTransId="{E636C850-F456-4B28-A664-7FCB7EB3B7BA}" sibTransId="{B699989C-14D9-4DA9-B07A-DD988EC055E5}"/>
    <dgm:cxn modelId="{FB23D73E-DFD3-4339-ACEA-175923694E80}" type="presOf" srcId="{A304F492-D7D6-45F3-8FBD-340E6C41328D}" destId="{35154535-240B-477C-9FCD-DB58939D4C5A}" srcOrd="0" destOrd="0" presId="urn:microsoft.com/office/officeart/2008/layout/IncreasingCircleProcess"/>
    <dgm:cxn modelId="{B14E28EF-C38C-4356-B660-6A8689689727}" type="presParOf" srcId="{F77B3D35-2B3F-45E0-8A36-B7A22AC39FF7}" destId="{422EA4BD-77F7-49DE-8636-F68106BF3801}" srcOrd="0" destOrd="0" presId="urn:microsoft.com/office/officeart/2008/layout/IncreasingCircleProcess"/>
    <dgm:cxn modelId="{C59671B4-9B7D-42F9-9BF2-FC28EB114740}" type="presParOf" srcId="{422EA4BD-77F7-49DE-8636-F68106BF3801}" destId="{D8FC46E1-80CC-4D7F-9D4A-29B31761F1BE}" srcOrd="0" destOrd="0" presId="urn:microsoft.com/office/officeart/2008/layout/IncreasingCircleProcess"/>
    <dgm:cxn modelId="{CBC2A3F1-71AE-4D27-BF73-CCE4C0B25B60}" type="presParOf" srcId="{422EA4BD-77F7-49DE-8636-F68106BF3801}" destId="{76BB2B65-AA1B-40DE-803B-435CCB7974BB}" srcOrd="1" destOrd="0" presId="urn:microsoft.com/office/officeart/2008/layout/IncreasingCircleProcess"/>
    <dgm:cxn modelId="{01622B00-9721-4F0E-998F-1781E3E618C3}" type="presParOf" srcId="{422EA4BD-77F7-49DE-8636-F68106BF3801}" destId="{8659DBBC-D689-444C-9B57-93F461119E31}" srcOrd="2" destOrd="0" presId="urn:microsoft.com/office/officeart/2008/layout/IncreasingCircleProcess"/>
    <dgm:cxn modelId="{6BF2DFB2-4BAB-4422-9211-CCF6B7388AAD}" type="presParOf" srcId="{422EA4BD-77F7-49DE-8636-F68106BF3801}" destId="{4E46588D-3213-48DC-B1A3-BB32FD7F6723}" srcOrd="3" destOrd="0" presId="urn:microsoft.com/office/officeart/2008/layout/IncreasingCircleProcess"/>
    <dgm:cxn modelId="{EBDB89FA-22B5-4478-B24C-DF6D8223CCD8}" type="presParOf" srcId="{F77B3D35-2B3F-45E0-8A36-B7A22AC39FF7}" destId="{7D13D9C6-8674-4CA0-87FE-DCD2A524744D}" srcOrd="1" destOrd="0" presId="urn:microsoft.com/office/officeart/2008/layout/IncreasingCircleProcess"/>
    <dgm:cxn modelId="{B18F5D10-5173-4A82-8820-91EC6FE15A91}" type="presParOf" srcId="{F77B3D35-2B3F-45E0-8A36-B7A22AC39FF7}" destId="{6A7713E0-E12F-432A-BF68-F67D8D6CD10F}" srcOrd="2" destOrd="0" presId="urn:microsoft.com/office/officeart/2008/layout/IncreasingCircleProcess"/>
    <dgm:cxn modelId="{C49AF38D-29B1-4773-A65F-DA010C67732F}" type="presParOf" srcId="{6A7713E0-E12F-432A-BF68-F67D8D6CD10F}" destId="{0F7F5BA4-48E8-43FF-B4A1-E8574CA80A40}" srcOrd="0" destOrd="0" presId="urn:microsoft.com/office/officeart/2008/layout/IncreasingCircleProcess"/>
    <dgm:cxn modelId="{C4CAF427-41AC-4B9A-9C4C-F1F5312ED405}" type="presParOf" srcId="{6A7713E0-E12F-432A-BF68-F67D8D6CD10F}" destId="{7C6FF042-2F49-4909-A314-5C6BDD6FD3B0}" srcOrd="1" destOrd="0" presId="urn:microsoft.com/office/officeart/2008/layout/IncreasingCircleProcess"/>
    <dgm:cxn modelId="{E38E9662-9E81-40EC-8A88-6A19CE10E6C1}" type="presParOf" srcId="{6A7713E0-E12F-432A-BF68-F67D8D6CD10F}" destId="{FA7D8FA4-30C8-4E7E-8656-CBDC2E1D5141}" srcOrd="2" destOrd="0" presId="urn:microsoft.com/office/officeart/2008/layout/IncreasingCircleProcess"/>
    <dgm:cxn modelId="{5414231C-062E-430D-A707-4EA5E67D36F4}" type="presParOf" srcId="{6A7713E0-E12F-432A-BF68-F67D8D6CD10F}" destId="{B9902CAC-25E1-4926-A0CB-A16CFCBE5438}" srcOrd="3" destOrd="0" presId="urn:microsoft.com/office/officeart/2008/layout/IncreasingCircleProcess"/>
    <dgm:cxn modelId="{C1608366-0F6C-4246-B03C-514A3E8043ED}" type="presParOf" srcId="{F77B3D35-2B3F-45E0-8A36-B7A22AC39FF7}" destId="{402C4CC0-3FAD-4FBA-969C-88C574D335E1}" srcOrd="3" destOrd="0" presId="urn:microsoft.com/office/officeart/2008/layout/IncreasingCircleProcess"/>
    <dgm:cxn modelId="{DDF71A0F-C093-4540-8AA9-9BED5249F3A3}" type="presParOf" srcId="{F77B3D35-2B3F-45E0-8A36-B7A22AC39FF7}" destId="{1DE7320D-DF9D-46E4-B31E-7A1C1FA4D98D}" srcOrd="4" destOrd="0" presId="urn:microsoft.com/office/officeart/2008/layout/IncreasingCircleProcess"/>
    <dgm:cxn modelId="{83C4180E-6035-4AFC-9351-867C1CA38FA8}" type="presParOf" srcId="{1DE7320D-DF9D-46E4-B31E-7A1C1FA4D98D}" destId="{007E9EC3-DF12-40A3-BE70-4FB7EB990700}" srcOrd="0" destOrd="0" presId="urn:microsoft.com/office/officeart/2008/layout/IncreasingCircleProcess"/>
    <dgm:cxn modelId="{22EA1761-39D6-444C-BB9D-3CFA998CA650}" type="presParOf" srcId="{1DE7320D-DF9D-46E4-B31E-7A1C1FA4D98D}" destId="{6D1A7AB0-01F5-4A7D-B9DE-9167D4192757}" srcOrd="1" destOrd="0" presId="urn:microsoft.com/office/officeart/2008/layout/IncreasingCircleProcess"/>
    <dgm:cxn modelId="{274C7F5F-0527-4B53-B426-815F9967C0C8}" type="presParOf" srcId="{1DE7320D-DF9D-46E4-B31E-7A1C1FA4D98D}" destId="{CDA27C59-B6DB-4050-B42F-D5CD66213484}" srcOrd="2" destOrd="0" presId="urn:microsoft.com/office/officeart/2008/layout/IncreasingCircleProcess"/>
    <dgm:cxn modelId="{E30A331E-0004-4C50-9703-A550B2D3450C}" type="presParOf" srcId="{1DE7320D-DF9D-46E4-B31E-7A1C1FA4D98D}" destId="{35154535-240B-477C-9FCD-DB58939D4C5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1221B4-D37A-4CAD-B96B-539C40DE58E6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5491E7D-013D-4CF0-B53F-90ED6FA6CC93}">
      <dgm:prSet phldrT="[Text]" custT="1"/>
      <dgm:spPr/>
      <dgm:t>
        <a:bodyPr/>
        <a:lstStyle/>
        <a:p>
          <a:r>
            <a:rPr lang="en-ZA" sz="1500" dirty="0" smtClean="0">
              <a:solidFill>
                <a:schemeClr val="tx1"/>
              </a:solidFill>
            </a:rPr>
            <a:t>-raw data</a:t>
          </a:r>
          <a:endParaRPr lang="en-ZA" sz="1500" dirty="0">
            <a:solidFill>
              <a:schemeClr val="tx1"/>
            </a:solidFill>
          </a:endParaRPr>
        </a:p>
      </dgm:t>
    </dgm:pt>
    <dgm:pt modelId="{E243C952-5FB3-4B51-804F-B898A0C1C2C2}" type="parTrans" cxnId="{3222DFF8-320C-4ABE-B78A-9066C09D2997}">
      <dgm:prSet/>
      <dgm:spPr/>
      <dgm:t>
        <a:bodyPr/>
        <a:lstStyle/>
        <a:p>
          <a:endParaRPr lang="en-ZA"/>
        </a:p>
      </dgm:t>
    </dgm:pt>
    <dgm:pt modelId="{A22CF3AA-43CC-48F0-800C-8C9A3BD7D825}" type="sibTrans" cxnId="{3222DFF8-320C-4ABE-B78A-9066C09D2997}">
      <dgm:prSet/>
      <dgm:spPr/>
      <dgm:t>
        <a:bodyPr/>
        <a:lstStyle/>
        <a:p>
          <a:endParaRPr lang="en-ZA"/>
        </a:p>
      </dgm:t>
    </dgm:pt>
    <dgm:pt modelId="{12027B60-849A-4922-9CB9-17C00EDDDE51}">
      <dgm:prSet custT="1"/>
      <dgm:spPr/>
      <dgm:t>
        <a:bodyPr/>
        <a:lstStyle/>
        <a:p>
          <a:r>
            <a:rPr lang="en-ZA" sz="1500" dirty="0" smtClean="0">
              <a:solidFill>
                <a:schemeClr val="tx1"/>
              </a:solidFill>
            </a:rPr>
            <a:t>-processed data (multiple levels)</a:t>
          </a:r>
          <a:endParaRPr lang="en-ZA" sz="1500" dirty="0">
            <a:solidFill>
              <a:schemeClr val="tx1"/>
            </a:solidFill>
          </a:endParaRPr>
        </a:p>
      </dgm:t>
    </dgm:pt>
    <dgm:pt modelId="{DC48B3F4-EAE3-43E0-8BC6-598A253ECA98}" type="parTrans" cxnId="{0D3A0958-0D03-483B-8517-B9B5DAE9FC66}">
      <dgm:prSet/>
      <dgm:spPr/>
      <dgm:t>
        <a:bodyPr/>
        <a:lstStyle/>
        <a:p>
          <a:endParaRPr lang="en-ZA"/>
        </a:p>
      </dgm:t>
    </dgm:pt>
    <dgm:pt modelId="{CCBE4578-EEF1-412A-9DD1-FDCF457EFCA4}" type="sibTrans" cxnId="{0D3A0958-0D03-483B-8517-B9B5DAE9FC66}">
      <dgm:prSet/>
      <dgm:spPr/>
      <dgm:t>
        <a:bodyPr/>
        <a:lstStyle/>
        <a:p>
          <a:endParaRPr lang="en-ZA"/>
        </a:p>
      </dgm:t>
    </dgm:pt>
    <dgm:pt modelId="{B9E835FA-5B78-402A-85C8-BF128095C770}">
      <dgm:prSet custT="1"/>
      <dgm:spPr/>
      <dgm:t>
        <a:bodyPr/>
        <a:lstStyle/>
        <a:p>
          <a:r>
            <a:rPr lang="en-ZA" sz="1500" dirty="0" smtClean="0">
              <a:solidFill>
                <a:schemeClr val="tx1"/>
              </a:solidFill>
            </a:rPr>
            <a:t>-national products</a:t>
          </a:r>
        </a:p>
      </dgm:t>
    </dgm:pt>
    <dgm:pt modelId="{34B03776-AD35-400F-A92E-0FDD9C2D72A7}" type="parTrans" cxnId="{D7904847-4C8C-47F6-8C6D-0477DD4A89F9}">
      <dgm:prSet/>
      <dgm:spPr/>
      <dgm:t>
        <a:bodyPr/>
        <a:lstStyle/>
        <a:p>
          <a:endParaRPr lang="en-ZA"/>
        </a:p>
      </dgm:t>
    </dgm:pt>
    <dgm:pt modelId="{1AF3B3F0-8ADF-4304-A54A-5A8B812FDB74}" type="sibTrans" cxnId="{D7904847-4C8C-47F6-8C6D-0477DD4A89F9}">
      <dgm:prSet/>
      <dgm:spPr/>
      <dgm:t>
        <a:bodyPr/>
        <a:lstStyle/>
        <a:p>
          <a:endParaRPr lang="en-ZA"/>
        </a:p>
      </dgm:t>
    </dgm:pt>
    <dgm:pt modelId="{EB931AEE-AF51-4993-83D5-C052B098336E}">
      <dgm:prSet custT="1"/>
      <dgm:spPr/>
      <dgm:t>
        <a:bodyPr/>
        <a:lstStyle/>
        <a:p>
          <a:r>
            <a:rPr lang="en-ZA" sz="1500" dirty="0" smtClean="0">
              <a:solidFill>
                <a:schemeClr val="tx1"/>
              </a:solidFill>
            </a:rPr>
            <a:t>-other products and services custom developed</a:t>
          </a:r>
        </a:p>
      </dgm:t>
    </dgm:pt>
    <dgm:pt modelId="{645F262B-877F-4EA2-99C1-77A52CBB602D}" type="parTrans" cxnId="{A3325DF1-F68F-4932-8AC5-67BA5E73A985}">
      <dgm:prSet/>
      <dgm:spPr/>
      <dgm:t>
        <a:bodyPr/>
        <a:lstStyle/>
        <a:p>
          <a:endParaRPr lang="en-ZA"/>
        </a:p>
      </dgm:t>
    </dgm:pt>
    <dgm:pt modelId="{2430BBAF-5123-473D-AB78-C38D547D8091}" type="sibTrans" cxnId="{A3325DF1-F68F-4932-8AC5-67BA5E73A985}">
      <dgm:prSet/>
      <dgm:spPr/>
      <dgm:t>
        <a:bodyPr/>
        <a:lstStyle/>
        <a:p>
          <a:endParaRPr lang="en-ZA"/>
        </a:p>
      </dgm:t>
    </dgm:pt>
    <dgm:pt modelId="{F9787869-B025-499D-9CE1-ECBD77FBC084}">
      <dgm:prSet custT="1"/>
      <dgm:spPr/>
      <dgm:t>
        <a:bodyPr/>
        <a:lstStyle/>
        <a:p>
          <a:r>
            <a:rPr lang="en-ZA" sz="1500" dirty="0" smtClean="0">
              <a:solidFill>
                <a:schemeClr val="tx1"/>
              </a:solidFill>
            </a:rPr>
            <a:t>value added products</a:t>
          </a:r>
        </a:p>
      </dgm:t>
    </dgm:pt>
    <dgm:pt modelId="{817B5690-963E-408E-99BC-7AF3BB42EEE8}" type="parTrans" cxnId="{15E5D5B6-E252-43D4-B976-618640FB9C89}">
      <dgm:prSet/>
      <dgm:spPr/>
      <dgm:t>
        <a:bodyPr/>
        <a:lstStyle/>
        <a:p>
          <a:endParaRPr lang="en-ZA"/>
        </a:p>
      </dgm:t>
    </dgm:pt>
    <dgm:pt modelId="{83A967E0-EC96-448C-91E1-51A6B3F1FA2B}" type="sibTrans" cxnId="{15E5D5B6-E252-43D4-B976-618640FB9C89}">
      <dgm:prSet/>
      <dgm:spPr/>
      <dgm:t>
        <a:bodyPr/>
        <a:lstStyle/>
        <a:p>
          <a:endParaRPr lang="en-ZA"/>
        </a:p>
      </dgm:t>
    </dgm:pt>
    <dgm:pt modelId="{7A762C71-E3FF-401F-99D5-3BFE1FA00FEC}">
      <dgm:prSet phldrT="[Text]" custT="1"/>
      <dgm:spPr/>
      <dgm:t>
        <a:bodyPr/>
        <a:lstStyle/>
        <a:p>
          <a:r>
            <a:rPr lang="en-ZA" sz="2100" b="1" dirty="0" smtClean="0">
              <a:solidFill>
                <a:schemeClr val="tx1"/>
              </a:solidFill>
            </a:rPr>
            <a:t>Types of deliveries </a:t>
          </a:r>
          <a:endParaRPr lang="en-ZA" sz="2100" b="1" dirty="0">
            <a:solidFill>
              <a:schemeClr val="tx1"/>
            </a:solidFill>
          </a:endParaRPr>
        </a:p>
      </dgm:t>
    </dgm:pt>
    <dgm:pt modelId="{87859B0E-6B59-43CC-9902-438D7C046EF1}" type="parTrans" cxnId="{155EED65-6061-4BB8-B272-16209E81D5C5}">
      <dgm:prSet/>
      <dgm:spPr/>
      <dgm:t>
        <a:bodyPr/>
        <a:lstStyle/>
        <a:p>
          <a:endParaRPr lang="en-ZA"/>
        </a:p>
      </dgm:t>
    </dgm:pt>
    <dgm:pt modelId="{5D44D0E5-AEC7-4277-8D94-68D8BE2FDE6D}" type="sibTrans" cxnId="{155EED65-6061-4BB8-B272-16209E81D5C5}">
      <dgm:prSet/>
      <dgm:spPr/>
      <dgm:t>
        <a:bodyPr/>
        <a:lstStyle/>
        <a:p>
          <a:endParaRPr lang="en-ZA"/>
        </a:p>
      </dgm:t>
    </dgm:pt>
    <dgm:pt modelId="{2EFF3240-8653-4ADB-97F5-8B2BE7E0E7A8}" type="pres">
      <dgm:prSet presAssocID="{8F1221B4-D37A-4CAD-B96B-539C40DE58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4964716F-B20B-4B3E-8DE0-2A70748FCD5C}" type="pres">
      <dgm:prSet presAssocID="{7A762C71-E3FF-401F-99D5-3BFE1FA00FEC}" presName="hierRoot1" presStyleCnt="0">
        <dgm:presLayoutVars>
          <dgm:hierBranch val="init"/>
        </dgm:presLayoutVars>
      </dgm:prSet>
      <dgm:spPr/>
    </dgm:pt>
    <dgm:pt modelId="{D5B12A2F-4E07-4251-8E5B-903B96A12678}" type="pres">
      <dgm:prSet presAssocID="{7A762C71-E3FF-401F-99D5-3BFE1FA00FEC}" presName="rootComposite1" presStyleCnt="0"/>
      <dgm:spPr/>
    </dgm:pt>
    <dgm:pt modelId="{2D234C05-B65F-4C3B-9FBB-65367F63DF7E}" type="pres">
      <dgm:prSet presAssocID="{7A762C71-E3FF-401F-99D5-3BFE1FA00FE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8156BA7-9896-4C9F-8A39-FB183F0F58FA}" type="pres">
      <dgm:prSet presAssocID="{7A762C71-E3FF-401F-99D5-3BFE1FA00FEC}" presName="topArc1" presStyleLbl="parChTrans1D1" presStyleIdx="0" presStyleCnt="12"/>
      <dgm:spPr/>
    </dgm:pt>
    <dgm:pt modelId="{15A99162-DB6F-4BFA-8C28-79D85A4541B8}" type="pres">
      <dgm:prSet presAssocID="{7A762C71-E3FF-401F-99D5-3BFE1FA00FEC}" presName="bottomArc1" presStyleLbl="parChTrans1D1" presStyleIdx="1" presStyleCnt="12"/>
      <dgm:spPr/>
    </dgm:pt>
    <dgm:pt modelId="{BC32E02F-9728-4C64-AF42-3D5DADAE23F0}" type="pres">
      <dgm:prSet presAssocID="{7A762C71-E3FF-401F-99D5-3BFE1FA00FEC}" presName="topConnNode1" presStyleLbl="node1" presStyleIdx="0" presStyleCnt="0"/>
      <dgm:spPr/>
      <dgm:t>
        <a:bodyPr/>
        <a:lstStyle/>
        <a:p>
          <a:endParaRPr lang="en-ZA"/>
        </a:p>
      </dgm:t>
    </dgm:pt>
    <dgm:pt modelId="{E73775F2-7569-4ADE-A778-1FC86106A3CF}" type="pres">
      <dgm:prSet presAssocID="{7A762C71-E3FF-401F-99D5-3BFE1FA00FEC}" presName="hierChild2" presStyleCnt="0"/>
      <dgm:spPr/>
    </dgm:pt>
    <dgm:pt modelId="{314DA605-C6A1-40FE-9903-B11D612A254E}" type="pres">
      <dgm:prSet presAssocID="{E243C952-5FB3-4B51-804F-B898A0C1C2C2}" presName="Name28" presStyleLbl="parChTrans1D2" presStyleIdx="0" presStyleCnt="5"/>
      <dgm:spPr/>
      <dgm:t>
        <a:bodyPr/>
        <a:lstStyle/>
        <a:p>
          <a:endParaRPr lang="en-ZA"/>
        </a:p>
      </dgm:t>
    </dgm:pt>
    <dgm:pt modelId="{B11BDA23-D74D-42B1-B32E-F62BBF1003C8}" type="pres">
      <dgm:prSet presAssocID="{95491E7D-013D-4CF0-B53F-90ED6FA6CC93}" presName="hierRoot2" presStyleCnt="0">
        <dgm:presLayoutVars>
          <dgm:hierBranch val="init"/>
        </dgm:presLayoutVars>
      </dgm:prSet>
      <dgm:spPr/>
    </dgm:pt>
    <dgm:pt modelId="{A743BC4B-2933-4E34-A111-C7C3856856D0}" type="pres">
      <dgm:prSet presAssocID="{95491E7D-013D-4CF0-B53F-90ED6FA6CC93}" presName="rootComposite2" presStyleCnt="0"/>
      <dgm:spPr/>
    </dgm:pt>
    <dgm:pt modelId="{D02CEC1F-D2D5-4BD1-BE2C-AE4F807E4870}" type="pres">
      <dgm:prSet presAssocID="{95491E7D-013D-4CF0-B53F-90ED6FA6CC9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34A54D9-C761-4B92-8AA6-54A0BA56983A}" type="pres">
      <dgm:prSet presAssocID="{95491E7D-013D-4CF0-B53F-90ED6FA6CC93}" presName="topArc2" presStyleLbl="parChTrans1D1" presStyleIdx="2" presStyleCnt="12"/>
      <dgm:spPr/>
    </dgm:pt>
    <dgm:pt modelId="{0238F4BE-5D14-4AAA-B9CF-8077234ED6E1}" type="pres">
      <dgm:prSet presAssocID="{95491E7D-013D-4CF0-B53F-90ED6FA6CC93}" presName="bottomArc2" presStyleLbl="parChTrans1D1" presStyleIdx="3" presStyleCnt="12"/>
      <dgm:spPr/>
    </dgm:pt>
    <dgm:pt modelId="{97BFBABC-76D0-4562-A32A-CE48DE550056}" type="pres">
      <dgm:prSet presAssocID="{95491E7D-013D-4CF0-B53F-90ED6FA6CC93}" presName="topConnNode2" presStyleLbl="node2" presStyleIdx="0" presStyleCnt="0"/>
      <dgm:spPr/>
      <dgm:t>
        <a:bodyPr/>
        <a:lstStyle/>
        <a:p>
          <a:endParaRPr lang="en-ZA"/>
        </a:p>
      </dgm:t>
    </dgm:pt>
    <dgm:pt modelId="{9C044C94-5D51-4482-B51A-3A38E3AEEC9E}" type="pres">
      <dgm:prSet presAssocID="{95491E7D-013D-4CF0-B53F-90ED6FA6CC93}" presName="hierChild4" presStyleCnt="0"/>
      <dgm:spPr/>
    </dgm:pt>
    <dgm:pt modelId="{8DE64A10-655A-41CE-89CD-C06D8FCE787F}" type="pres">
      <dgm:prSet presAssocID="{95491E7D-013D-4CF0-B53F-90ED6FA6CC93}" presName="hierChild5" presStyleCnt="0"/>
      <dgm:spPr/>
    </dgm:pt>
    <dgm:pt modelId="{E9EB525C-6F91-49B6-8AB6-CB7AB8C8958A}" type="pres">
      <dgm:prSet presAssocID="{DC48B3F4-EAE3-43E0-8BC6-598A253ECA98}" presName="Name28" presStyleLbl="parChTrans1D2" presStyleIdx="1" presStyleCnt="5"/>
      <dgm:spPr/>
      <dgm:t>
        <a:bodyPr/>
        <a:lstStyle/>
        <a:p>
          <a:endParaRPr lang="en-ZA"/>
        </a:p>
      </dgm:t>
    </dgm:pt>
    <dgm:pt modelId="{083AEE08-2357-4BC7-BDE3-964EE7495A5B}" type="pres">
      <dgm:prSet presAssocID="{12027B60-849A-4922-9CB9-17C00EDDDE51}" presName="hierRoot2" presStyleCnt="0">
        <dgm:presLayoutVars>
          <dgm:hierBranch val="init"/>
        </dgm:presLayoutVars>
      </dgm:prSet>
      <dgm:spPr/>
    </dgm:pt>
    <dgm:pt modelId="{F2FE7F0B-6430-4DA6-8F73-0DFF013C402D}" type="pres">
      <dgm:prSet presAssocID="{12027B60-849A-4922-9CB9-17C00EDDDE51}" presName="rootComposite2" presStyleCnt="0"/>
      <dgm:spPr/>
    </dgm:pt>
    <dgm:pt modelId="{3ADFF44C-931A-448A-B6DC-B0F49B4270D6}" type="pres">
      <dgm:prSet presAssocID="{12027B60-849A-4922-9CB9-17C00EDDDE5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2D7AC6B-A464-4D21-9EC1-94D961B82431}" type="pres">
      <dgm:prSet presAssocID="{12027B60-849A-4922-9CB9-17C00EDDDE51}" presName="topArc2" presStyleLbl="parChTrans1D1" presStyleIdx="4" presStyleCnt="12"/>
      <dgm:spPr/>
    </dgm:pt>
    <dgm:pt modelId="{C61AE105-CDEB-48B9-95E0-1B42649929C7}" type="pres">
      <dgm:prSet presAssocID="{12027B60-849A-4922-9CB9-17C00EDDDE51}" presName="bottomArc2" presStyleLbl="parChTrans1D1" presStyleIdx="5" presStyleCnt="12"/>
      <dgm:spPr/>
    </dgm:pt>
    <dgm:pt modelId="{BCAF3921-2F99-4FA7-A14B-56FFE6C9A8A2}" type="pres">
      <dgm:prSet presAssocID="{12027B60-849A-4922-9CB9-17C00EDDDE51}" presName="topConnNode2" presStyleLbl="node2" presStyleIdx="0" presStyleCnt="0"/>
      <dgm:spPr/>
      <dgm:t>
        <a:bodyPr/>
        <a:lstStyle/>
        <a:p>
          <a:endParaRPr lang="en-ZA"/>
        </a:p>
      </dgm:t>
    </dgm:pt>
    <dgm:pt modelId="{30FC1AD4-46CC-4ED7-B482-6F84DEEFA8A5}" type="pres">
      <dgm:prSet presAssocID="{12027B60-849A-4922-9CB9-17C00EDDDE51}" presName="hierChild4" presStyleCnt="0"/>
      <dgm:spPr/>
    </dgm:pt>
    <dgm:pt modelId="{29A3195E-1492-46A8-ADB5-7C4C8B543174}" type="pres">
      <dgm:prSet presAssocID="{12027B60-849A-4922-9CB9-17C00EDDDE51}" presName="hierChild5" presStyleCnt="0"/>
      <dgm:spPr/>
    </dgm:pt>
    <dgm:pt modelId="{FDCDAB45-110B-49AE-8B00-2F2A4A649FDF}" type="pres">
      <dgm:prSet presAssocID="{34B03776-AD35-400F-A92E-0FDD9C2D72A7}" presName="Name28" presStyleLbl="parChTrans1D2" presStyleIdx="2" presStyleCnt="5"/>
      <dgm:spPr/>
      <dgm:t>
        <a:bodyPr/>
        <a:lstStyle/>
        <a:p>
          <a:endParaRPr lang="en-ZA"/>
        </a:p>
      </dgm:t>
    </dgm:pt>
    <dgm:pt modelId="{0E2A701E-D3D6-4002-ABE9-3F8DD6778FB4}" type="pres">
      <dgm:prSet presAssocID="{B9E835FA-5B78-402A-85C8-BF128095C770}" presName="hierRoot2" presStyleCnt="0">
        <dgm:presLayoutVars>
          <dgm:hierBranch val="init"/>
        </dgm:presLayoutVars>
      </dgm:prSet>
      <dgm:spPr/>
    </dgm:pt>
    <dgm:pt modelId="{AA266086-BB1C-48A7-8348-B83D544E2B36}" type="pres">
      <dgm:prSet presAssocID="{B9E835FA-5B78-402A-85C8-BF128095C770}" presName="rootComposite2" presStyleCnt="0"/>
      <dgm:spPr/>
    </dgm:pt>
    <dgm:pt modelId="{1F56F9DA-C62A-4783-AE5B-486AC41319B9}" type="pres">
      <dgm:prSet presAssocID="{B9E835FA-5B78-402A-85C8-BF128095C7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5E6DA9D-CE5D-4A0C-8739-05F9B812CE8F}" type="pres">
      <dgm:prSet presAssocID="{B9E835FA-5B78-402A-85C8-BF128095C770}" presName="topArc2" presStyleLbl="parChTrans1D1" presStyleIdx="6" presStyleCnt="12"/>
      <dgm:spPr/>
    </dgm:pt>
    <dgm:pt modelId="{1E5149B9-7B8F-4CB8-9928-3E060C7414C2}" type="pres">
      <dgm:prSet presAssocID="{B9E835FA-5B78-402A-85C8-BF128095C770}" presName="bottomArc2" presStyleLbl="parChTrans1D1" presStyleIdx="7" presStyleCnt="12"/>
      <dgm:spPr/>
    </dgm:pt>
    <dgm:pt modelId="{C6CB5F84-6D86-4129-B768-FEBD06315FE4}" type="pres">
      <dgm:prSet presAssocID="{B9E835FA-5B78-402A-85C8-BF128095C770}" presName="topConnNode2" presStyleLbl="node2" presStyleIdx="0" presStyleCnt="0"/>
      <dgm:spPr/>
      <dgm:t>
        <a:bodyPr/>
        <a:lstStyle/>
        <a:p>
          <a:endParaRPr lang="en-ZA"/>
        </a:p>
      </dgm:t>
    </dgm:pt>
    <dgm:pt modelId="{A34BCC46-A97F-41AD-9DF9-F36B270FEA4D}" type="pres">
      <dgm:prSet presAssocID="{B9E835FA-5B78-402A-85C8-BF128095C770}" presName="hierChild4" presStyleCnt="0"/>
      <dgm:spPr/>
    </dgm:pt>
    <dgm:pt modelId="{B14372AC-F6AF-456D-B67A-15CBB91002CE}" type="pres">
      <dgm:prSet presAssocID="{B9E835FA-5B78-402A-85C8-BF128095C770}" presName="hierChild5" presStyleCnt="0"/>
      <dgm:spPr/>
    </dgm:pt>
    <dgm:pt modelId="{CA00D7E1-1508-43F4-B05C-2B80B2E06488}" type="pres">
      <dgm:prSet presAssocID="{817B5690-963E-408E-99BC-7AF3BB42EEE8}" presName="Name28" presStyleLbl="parChTrans1D2" presStyleIdx="3" presStyleCnt="5"/>
      <dgm:spPr/>
      <dgm:t>
        <a:bodyPr/>
        <a:lstStyle/>
        <a:p>
          <a:endParaRPr lang="en-ZA"/>
        </a:p>
      </dgm:t>
    </dgm:pt>
    <dgm:pt modelId="{A3653347-9356-4149-B671-BEE162422303}" type="pres">
      <dgm:prSet presAssocID="{F9787869-B025-499D-9CE1-ECBD77FBC084}" presName="hierRoot2" presStyleCnt="0">
        <dgm:presLayoutVars>
          <dgm:hierBranch val="init"/>
        </dgm:presLayoutVars>
      </dgm:prSet>
      <dgm:spPr/>
    </dgm:pt>
    <dgm:pt modelId="{F289484A-DAD7-462B-B98D-C983B3F89A12}" type="pres">
      <dgm:prSet presAssocID="{F9787869-B025-499D-9CE1-ECBD77FBC084}" presName="rootComposite2" presStyleCnt="0"/>
      <dgm:spPr/>
    </dgm:pt>
    <dgm:pt modelId="{B4FF0AE3-3F18-4307-8F25-6699B85BE965}" type="pres">
      <dgm:prSet presAssocID="{F9787869-B025-499D-9CE1-ECBD77FBC08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295F270-DF6B-4B88-B82C-C7A78F0E6444}" type="pres">
      <dgm:prSet presAssocID="{F9787869-B025-499D-9CE1-ECBD77FBC084}" presName="topArc2" presStyleLbl="parChTrans1D1" presStyleIdx="8" presStyleCnt="12"/>
      <dgm:spPr/>
    </dgm:pt>
    <dgm:pt modelId="{0F0E1014-991D-4D7D-9488-5BE02915AA40}" type="pres">
      <dgm:prSet presAssocID="{F9787869-B025-499D-9CE1-ECBD77FBC084}" presName="bottomArc2" presStyleLbl="parChTrans1D1" presStyleIdx="9" presStyleCnt="12"/>
      <dgm:spPr/>
    </dgm:pt>
    <dgm:pt modelId="{171835FF-BD13-4684-9150-E9A243EDF048}" type="pres">
      <dgm:prSet presAssocID="{F9787869-B025-499D-9CE1-ECBD77FBC084}" presName="topConnNode2" presStyleLbl="node2" presStyleIdx="0" presStyleCnt="0"/>
      <dgm:spPr/>
      <dgm:t>
        <a:bodyPr/>
        <a:lstStyle/>
        <a:p>
          <a:endParaRPr lang="en-ZA"/>
        </a:p>
      </dgm:t>
    </dgm:pt>
    <dgm:pt modelId="{7A8408F3-F3C1-4580-901F-99045F3C5B5A}" type="pres">
      <dgm:prSet presAssocID="{F9787869-B025-499D-9CE1-ECBD77FBC084}" presName="hierChild4" presStyleCnt="0"/>
      <dgm:spPr/>
    </dgm:pt>
    <dgm:pt modelId="{5B37BD34-EBB8-4C33-8244-C5E1B517C71A}" type="pres">
      <dgm:prSet presAssocID="{F9787869-B025-499D-9CE1-ECBD77FBC084}" presName="hierChild5" presStyleCnt="0"/>
      <dgm:spPr/>
    </dgm:pt>
    <dgm:pt modelId="{C96CCBB6-E048-4949-BE88-22BB06584649}" type="pres">
      <dgm:prSet presAssocID="{645F262B-877F-4EA2-99C1-77A52CBB602D}" presName="Name28" presStyleLbl="parChTrans1D2" presStyleIdx="4" presStyleCnt="5"/>
      <dgm:spPr/>
      <dgm:t>
        <a:bodyPr/>
        <a:lstStyle/>
        <a:p>
          <a:endParaRPr lang="en-ZA"/>
        </a:p>
      </dgm:t>
    </dgm:pt>
    <dgm:pt modelId="{2A0275FB-1F18-43D1-895F-8449437C7D15}" type="pres">
      <dgm:prSet presAssocID="{EB931AEE-AF51-4993-83D5-C052B098336E}" presName="hierRoot2" presStyleCnt="0">
        <dgm:presLayoutVars>
          <dgm:hierBranch val="init"/>
        </dgm:presLayoutVars>
      </dgm:prSet>
      <dgm:spPr/>
    </dgm:pt>
    <dgm:pt modelId="{FD83E84B-0937-4907-BE56-64875A88A65C}" type="pres">
      <dgm:prSet presAssocID="{EB931AEE-AF51-4993-83D5-C052B098336E}" presName="rootComposite2" presStyleCnt="0"/>
      <dgm:spPr/>
    </dgm:pt>
    <dgm:pt modelId="{6C84FE57-E0DC-4340-9424-F2E50DE1D9ED}" type="pres">
      <dgm:prSet presAssocID="{EB931AEE-AF51-4993-83D5-C052B098336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AB158B0-6546-45F2-8D68-15B6182E8D8D}" type="pres">
      <dgm:prSet presAssocID="{EB931AEE-AF51-4993-83D5-C052B098336E}" presName="topArc2" presStyleLbl="parChTrans1D1" presStyleIdx="10" presStyleCnt="12"/>
      <dgm:spPr/>
    </dgm:pt>
    <dgm:pt modelId="{F234AF5D-4C5E-409C-A09D-8BCD37317EEC}" type="pres">
      <dgm:prSet presAssocID="{EB931AEE-AF51-4993-83D5-C052B098336E}" presName="bottomArc2" presStyleLbl="parChTrans1D1" presStyleIdx="11" presStyleCnt="12"/>
      <dgm:spPr/>
    </dgm:pt>
    <dgm:pt modelId="{BC41533A-D53C-4428-8042-77DAE72DF24A}" type="pres">
      <dgm:prSet presAssocID="{EB931AEE-AF51-4993-83D5-C052B098336E}" presName="topConnNode2" presStyleLbl="node2" presStyleIdx="0" presStyleCnt="0"/>
      <dgm:spPr/>
      <dgm:t>
        <a:bodyPr/>
        <a:lstStyle/>
        <a:p>
          <a:endParaRPr lang="en-ZA"/>
        </a:p>
      </dgm:t>
    </dgm:pt>
    <dgm:pt modelId="{F57E1620-5276-4E1E-A99D-438234BA43A1}" type="pres">
      <dgm:prSet presAssocID="{EB931AEE-AF51-4993-83D5-C052B098336E}" presName="hierChild4" presStyleCnt="0"/>
      <dgm:spPr/>
    </dgm:pt>
    <dgm:pt modelId="{433A4918-BCE3-4AC6-8226-9AAD8157FFB2}" type="pres">
      <dgm:prSet presAssocID="{EB931AEE-AF51-4993-83D5-C052B098336E}" presName="hierChild5" presStyleCnt="0"/>
      <dgm:spPr/>
    </dgm:pt>
    <dgm:pt modelId="{B431A6DE-0825-469D-8652-B34D86F7385D}" type="pres">
      <dgm:prSet presAssocID="{7A762C71-E3FF-401F-99D5-3BFE1FA00FEC}" presName="hierChild3" presStyleCnt="0"/>
      <dgm:spPr/>
    </dgm:pt>
  </dgm:ptLst>
  <dgm:cxnLst>
    <dgm:cxn modelId="{CABE5297-1A04-4450-8EBD-45536E226F7A}" type="presOf" srcId="{645F262B-877F-4EA2-99C1-77A52CBB602D}" destId="{C96CCBB6-E048-4949-BE88-22BB06584649}" srcOrd="0" destOrd="0" presId="urn:microsoft.com/office/officeart/2008/layout/HalfCircleOrganizationChart"/>
    <dgm:cxn modelId="{E41DE8E1-9C03-4781-A9D3-C365C57F8347}" type="presOf" srcId="{EB931AEE-AF51-4993-83D5-C052B098336E}" destId="{BC41533A-D53C-4428-8042-77DAE72DF24A}" srcOrd="1" destOrd="0" presId="urn:microsoft.com/office/officeart/2008/layout/HalfCircleOrganizationChart"/>
    <dgm:cxn modelId="{8E0295E8-5AF7-43AF-8C82-0866859A8019}" type="presOf" srcId="{B9E835FA-5B78-402A-85C8-BF128095C770}" destId="{C6CB5F84-6D86-4129-B768-FEBD06315FE4}" srcOrd="1" destOrd="0" presId="urn:microsoft.com/office/officeart/2008/layout/HalfCircleOrganizationChart"/>
    <dgm:cxn modelId="{810EFC22-1F98-4D35-B855-ABA1A4AAA502}" type="presOf" srcId="{F9787869-B025-499D-9CE1-ECBD77FBC084}" destId="{171835FF-BD13-4684-9150-E9A243EDF048}" srcOrd="1" destOrd="0" presId="urn:microsoft.com/office/officeart/2008/layout/HalfCircleOrganizationChart"/>
    <dgm:cxn modelId="{A3325DF1-F68F-4932-8AC5-67BA5E73A985}" srcId="{7A762C71-E3FF-401F-99D5-3BFE1FA00FEC}" destId="{EB931AEE-AF51-4993-83D5-C052B098336E}" srcOrd="4" destOrd="0" parTransId="{645F262B-877F-4EA2-99C1-77A52CBB602D}" sibTransId="{2430BBAF-5123-473D-AB78-C38D547D8091}"/>
    <dgm:cxn modelId="{F4A094D2-32D5-433E-9311-6CA0EF4E5F48}" type="presOf" srcId="{12027B60-849A-4922-9CB9-17C00EDDDE51}" destId="{BCAF3921-2F99-4FA7-A14B-56FFE6C9A8A2}" srcOrd="1" destOrd="0" presId="urn:microsoft.com/office/officeart/2008/layout/HalfCircleOrganizationChart"/>
    <dgm:cxn modelId="{C8111742-5328-4865-A0A8-AA2B96019ABF}" type="presOf" srcId="{EB931AEE-AF51-4993-83D5-C052B098336E}" destId="{6C84FE57-E0DC-4340-9424-F2E50DE1D9ED}" srcOrd="0" destOrd="0" presId="urn:microsoft.com/office/officeart/2008/layout/HalfCircleOrganizationChart"/>
    <dgm:cxn modelId="{32617D2B-F216-46A0-A3D5-E9EF3AA0909B}" type="presOf" srcId="{7A762C71-E3FF-401F-99D5-3BFE1FA00FEC}" destId="{BC32E02F-9728-4C64-AF42-3D5DADAE23F0}" srcOrd="1" destOrd="0" presId="urn:microsoft.com/office/officeart/2008/layout/HalfCircleOrganizationChart"/>
    <dgm:cxn modelId="{8F89F403-14A8-424D-9BE3-6D94C42F9C6F}" type="presOf" srcId="{12027B60-849A-4922-9CB9-17C00EDDDE51}" destId="{3ADFF44C-931A-448A-B6DC-B0F49B4270D6}" srcOrd="0" destOrd="0" presId="urn:microsoft.com/office/officeart/2008/layout/HalfCircleOrganizationChart"/>
    <dgm:cxn modelId="{15E5D5B6-E252-43D4-B976-618640FB9C89}" srcId="{7A762C71-E3FF-401F-99D5-3BFE1FA00FEC}" destId="{F9787869-B025-499D-9CE1-ECBD77FBC084}" srcOrd="3" destOrd="0" parTransId="{817B5690-963E-408E-99BC-7AF3BB42EEE8}" sibTransId="{83A967E0-EC96-448C-91E1-51A6B3F1FA2B}"/>
    <dgm:cxn modelId="{5B19529F-7518-44D6-A629-A3C0DEEB68B7}" type="presOf" srcId="{34B03776-AD35-400F-A92E-0FDD9C2D72A7}" destId="{FDCDAB45-110B-49AE-8B00-2F2A4A649FDF}" srcOrd="0" destOrd="0" presId="urn:microsoft.com/office/officeart/2008/layout/HalfCircleOrganizationChart"/>
    <dgm:cxn modelId="{155EED65-6061-4BB8-B272-16209E81D5C5}" srcId="{8F1221B4-D37A-4CAD-B96B-539C40DE58E6}" destId="{7A762C71-E3FF-401F-99D5-3BFE1FA00FEC}" srcOrd="0" destOrd="0" parTransId="{87859B0E-6B59-43CC-9902-438D7C046EF1}" sibTransId="{5D44D0E5-AEC7-4277-8D94-68D8BE2FDE6D}"/>
    <dgm:cxn modelId="{D7904847-4C8C-47F6-8C6D-0477DD4A89F9}" srcId="{7A762C71-E3FF-401F-99D5-3BFE1FA00FEC}" destId="{B9E835FA-5B78-402A-85C8-BF128095C770}" srcOrd="2" destOrd="0" parTransId="{34B03776-AD35-400F-A92E-0FDD9C2D72A7}" sibTransId="{1AF3B3F0-8ADF-4304-A54A-5A8B812FDB74}"/>
    <dgm:cxn modelId="{597A6E1D-3866-4424-B814-32EB9FBE9396}" type="presOf" srcId="{8F1221B4-D37A-4CAD-B96B-539C40DE58E6}" destId="{2EFF3240-8653-4ADB-97F5-8B2BE7E0E7A8}" srcOrd="0" destOrd="0" presId="urn:microsoft.com/office/officeart/2008/layout/HalfCircleOrganizationChart"/>
    <dgm:cxn modelId="{ECBFB38A-60BF-430E-BE86-2A762F3A9A67}" type="presOf" srcId="{95491E7D-013D-4CF0-B53F-90ED6FA6CC93}" destId="{97BFBABC-76D0-4562-A32A-CE48DE550056}" srcOrd="1" destOrd="0" presId="urn:microsoft.com/office/officeart/2008/layout/HalfCircleOrganizationChart"/>
    <dgm:cxn modelId="{BE673757-E555-41F0-97D3-DE3A87D1D643}" type="presOf" srcId="{B9E835FA-5B78-402A-85C8-BF128095C770}" destId="{1F56F9DA-C62A-4783-AE5B-486AC41319B9}" srcOrd="0" destOrd="0" presId="urn:microsoft.com/office/officeart/2008/layout/HalfCircleOrganizationChart"/>
    <dgm:cxn modelId="{1DBAAED6-4B89-41EE-8ADF-53E1F45680AA}" type="presOf" srcId="{7A762C71-E3FF-401F-99D5-3BFE1FA00FEC}" destId="{2D234C05-B65F-4C3B-9FBB-65367F63DF7E}" srcOrd="0" destOrd="0" presId="urn:microsoft.com/office/officeart/2008/layout/HalfCircleOrganizationChart"/>
    <dgm:cxn modelId="{47D5CDA5-7F41-45C0-B9A2-BE49C7ECACA8}" type="presOf" srcId="{95491E7D-013D-4CF0-B53F-90ED6FA6CC93}" destId="{D02CEC1F-D2D5-4BD1-BE2C-AE4F807E4870}" srcOrd="0" destOrd="0" presId="urn:microsoft.com/office/officeart/2008/layout/HalfCircleOrganizationChart"/>
    <dgm:cxn modelId="{7E166B85-19CF-43A4-9FAC-60FC12A809BA}" type="presOf" srcId="{F9787869-B025-499D-9CE1-ECBD77FBC084}" destId="{B4FF0AE3-3F18-4307-8F25-6699B85BE965}" srcOrd="0" destOrd="0" presId="urn:microsoft.com/office/officeart/2008/layout/HalfCircleOrganizationChart"/>
    <dgm:cxn modelId="{019DAF2D-A7DF-45A8-B2E6-90630732E936}" type="presOf" srcId="{DC48B3F4-EAE3-43E0-8BC6-598A253ECA98}" destId="{E9EB525C-6F91-49B6-8AB6-CB7AB8C8958A}" srcOrd="0" destOrd="0" presId="urn:microsoft.com/office/officeart/2008/layout/HalfCircleOrganizationChart"/>
    <dgm:cxn modelId="{F2EFA8F3-02DF-4F82-B9D9-9EC43CE11230}" type="presOf" srcId="{817B5690-963E-408E-99BC-7AF3BB42EEE8}" destId="{CA00D7E1-1508-43F4-B05C-2B80B2E06488}" srcOrd="0" destOrd="0" presId="urn:microsoft.com/office/officeart/2008/layout/HalfCircleOrganizationChart"/>
    <dgm:cxn modelId="{0D3A0958-0D03-483B-8517-B9B5DAE9FC66}" srcId="{7A762C71-E3FF-401F-99D5-3BFE1FA00FEC}" destId="{12027B60-849A-4922-9CB9-17C00EDDDE51}" srcOrd="1" destOrd="0" parTransId="{DC48B3F4-EAE3-43E0-8BC6-598A253ECA98}" sibTransId="{CCBE4578-EEF1-412A-9DD1-FDCF457EFCA4}"/>
    <dgm:cxn modelId="{3222DFF8-320C-4ABE-B78A-9066C09D2997}" srcId="{7A762C71-E3FF-401F-99D5-3BFE1FA00FEC}" destId="{95491E7D-013D-4CF0-B53F-90ED6FA6CC93}" srcOrd="0" destOrd="0" parTransId="{E243C952-5FB3-4B51-804F-B898A0C1C2C2}" sibTransId="{A22CF3AA-43CC-48F0-800C-8C9A3BD7D825}"/>
    <dgm:cxn modelId="{0716A401-75B8-431A-A749-94A38816289F}" type="presOf" srcId="{E243C952-5FB3-4B51-804F-B898A0C1C2C2}" destId="{314DA605-C6A1-40FE-9903-B11D612A254E}" srcOrd="0" destOrd="0" presId="urn:microsoft.com/office/officeart/2008/layout/HalfCircleOrganizationChart"/>
    <dgm:cxn modelId="{039DECF4-38D3-4BE5-B32C-C2937BDE96BC}" type="presParOf" srcId="{2EFF3240-8653-4ADB-97F5-8B2BE7E0E7A8}" destId="{4964716F-B20B-4B3E-8DE0-2A70748FCD5C}" srcOrd="0" destOrd="0" presId="urn:microsoft.com/office/officeart/2008/layout/HalfCircleOrganizationChart"/>
    <dgm:cxn modelId="{F0703B73-A9E4-4A11-81DC-EBF5A7C68A8C}" type="presParOf" srcId="{4964716F-B20B-4B3E-8DE0-2A70748FCD5C}" destId="{D5B12A2F-4E07-4251-8E5B-903B96A12678}" srcOrd="0" destOrd="0" presId="urn:microsoft.com/office/officeart/2008/layout/HalfCircleOrganizationChart"/>
    <dgm:cxn modelId="{2F905A48-25E5-4271-8D68-C3ECC34C7944}" type="presParOf" srcId="{D5B12A2F-4E07-4251-8E5B-903B96A12678}" destId="{2D234C05-B65F-4C3B-9FBB-65367F63DF7E}" srcOrd="0" destOrd="0" presId="urn:microsoft.com/office/officeart/2008/layout/HalfCircleOrganizationChart"/>
    <dgm:cxn modelId="{670BBBBE-690F-4C34-A87E-04F90D11D5C6}" type="presParOf" srcId="{D5B12A2F-4E07-4251-8E5B-903B96A12678}" destId="{98156BA7-9896-4C9F-8A39-FB183F0F58FA}" srcOrd="1" destOrd="0" presId="urn:microsoft.com/office/officeart/2008/layout/HalfCircleOrganizationChart"/>
    <dgm:cxn modelId="{C08A66B3-14DA-4524-A290-0FC8387EC2A2}" type="presParOf" srcId="{D5B12A2F-4E07-4251-8E5B-903B96A12678}" destId="{15A99162-DB6F-4BFA-8C28-79D85A4541B8}" srcOrd="2" destOrd="0" presId="urn:microsoft.com/office/officeart/2008/layout/HalfCircleOrganizationChart"/>
    <dgm:cxn modelId="{4BE23822-E4C2-4E9C-B406-3FE1EC6CD8B9}" type="presParOf" srcId="{D5B12A2F-4E07-4251-8E5B-903B96A12678}" destId="{BC32E02F-9728-4C64-AF42-3D5DADAE23F0}" srcOrd="3" destOrd="0" presId="urn:microsoft.com/office/officeart/2008/layout/HalfCircleOrganizationChart"/>
    <dgm:cxn modelId="{4F2235DA-9D34-4D9B-A8EA-926861C60868}" type="presParOf" srcId="{4964716F-B20B-4B3E-8DE0-2A70748FCD5C}" destId="{E73775F2-7569-4ADE-A778-1FC86106A3CF}" srcOrd="1" destOrd="0" presId="urn:microsoft.com/office/officeart/2008/layout/HalfCircleOrganizationChart"/>
    <dgm:cxn modelId="{B388A573-D17A-41F8-9BFC-0C3AD0EF7B29}" type="presParOf" srcId="{E73775F2-7569-4ADE-A778-1FC86106A3CF}" destId="{314DA605-C6A1-40FE-9903-B11D612A254E}" srcOrd="0" destOrd="0" presId="urn:microsoft.com/office/officeart/2008/layout/HalfCircleOrganizationChart"/>
    <dgm:cxn modelId="{54689655-6267-4543-8F7C-862D1C6FB36D}" type="presParOf" srcId="{E73775F2-7569-4ADE-A778-1FC86106A3CF}" destId="{B11BDA23-D74D-42B1-B32E-F62BBF1003C8}" srcOrd="1" destOrd="0" presId="urn:microsoft.com/office/officeart/2008/layout/HalfCircleOrganizationChart"/>
    <dgm:cxn modelId="{2C439F59-2CE4-4B2A-A6FA-123ECE18CA5E}" type="presParOf" srcId="{B11BDA23-D74D-42B1-B32E-F62BBF1003C8}" destId="{A743BC4B-2933-4E34-A111-C7C3856856D0}" srcOrd="0" destOrd="0" presId="urn:microsoft.com/office/officeart/2008/layout/HalfCircleOrganizationChart"/>
    <dgm:cxn modelId="{FA621299-9B0E-420F-93D2-96EB5E397CCA}" type="presParOf" srcId="{A743BC4B-2933-4E34-A111-C7C3856856D0}" destId="{D02CEC1F-D2D5-4BD1-BE2C-AE4F807E4870}" srcOrd="0" destOrd="0" presId="urn:microsoft.com/office/officeart/2008/layout/HalfCircleOrganizationChart"/>
    <dgm:cxn modelId="{E2830931-FAAD-4B41-A564-E65C9B8C72C3}" type="presParOf" srcId="{A743BC4B-2933-4E34-A111-C7C3856856D0}" destId="{F34A54D9-C761-4B92-8AA6-54A0BA56983A}" srcOrd="1" destOrd="0" presId="urn:microsoft.com/office/officeart/2008/layout/HalfCircleOrganizationChart"/>
    <dgm:cxn modelId="{2F329B6D-AABA-4711-8EC2-4A82DCE4BDC7}" type="presParOf" srcId="{A743BC4B-2933-4E34-A111-C7C3856856D0}" destId="{0238F4BE-5D14-4AAA-B9CF-8077234ED6E1}" srcOrd="2" destOrd="0" presId="urn:microsoft.com/office/officeart/2008/layout/HalfCircleOrganizationChart"/>
    <dgm:cxn modelId="{FD9E0946-9A4B-44B5-8E83-65709F7378C7}" type="presParOf" srcId="{A743BC4B-2933-4E34-A111-C7C3856856D0}" destId="{97BFBABC-76D0-4562-A32A-CE48DE550056}" srcOrd="3" destOrd="0" presId="urn:microsoft.com/office/officeart/2008/layout/HalfCircleOrganizationChart"/>
    <dgm:cxn modelId="{4FB2D261-EC8E-459F-BB12-A39C3789AD77}" type="presParOf" srcId="{B11BDA23-D74D-42B1-B32E-F62BBF1003C8}" destId="{9C044C94-5D51-4482-B51A-3A38E3AEEC9E}" srcOrd="1" destOrd="0" presId="urn:microsoft.com/office/officeart/2008/layout/HalfCircleOrganizationChart"/>
    <dgm:cxn modelId="{5AFCA640-E201-49F0-A1AB-4A4663E64309}" type="presParOf" srcId="{B11BDA23-D74D-42B1-B32E-F62BBF1003C8}" destId="{8DE64A10-655A-41CE-89CD-C06D8FCE787F}" srcOrd="2" destOrd="0" presId="urn:microsoft.com/office/officeart/2008/layout/HalfCircleOrganizationChart"/>
    <dgm:cxn modelId="{3EA80A45-CE9A-4A90-8A34-73A586AE3BA9}" type="presParOf" srcId="{E73775F2-7569-4ADE-A778-1FC86106A3CF}" destId="{E9EB525C-6F91-49B6-8AB6-CB7AB8C8958A}" srcOrd="2" destOrd="0" presId="urn:microsoft.com/office/officeart/2008/layout/HalfCircleOrganizationChart"/>
    <dgm:cxn modelId="{AA981D2C-3F9B-4E9E-98FA-E08D8D7469F6}" type="presParOf" srcId="{E73775F2-7569-4ADE-A778-1FC86106A3CF}" destId="{083AEE08-2357-4BC7-BDE3-964EE7495A5B}" srcOrd="3" destOrd="0" presId="urn:microsoft.com/office/officeart/2008/layout/HalfCircleOrganizationChart"/>
    <dgm:cxn modelId="{59309F13-443C-4F19-B8E4-9E14724A40A8}" type="presParOf" srcId="{083AEE08-2357-4BC7-BDE3-964EE7495A5B}" destId="{F2FE7F0B-6430-4DA6-8F73-0DFF013C402D}" srcOrd="0" destOrd="0" presId="urn:microsoft.com/office/officeart/2008/layout/HalfCircleOrganizationChart"/>
    <dgm:cxn modelId="{D6DE7861-EF2B-4F73-982F-98789786B73B}" type="presParOf" srcId="{F2FE7F0B-6430-4DA6-8F73-0DFF013C402D}" destId="{3ADFF44C-931A-448A-B6DC-B0F49B4270D6}" srcOrd="0" destOrd="0" presId="urn:microsoft.com/office/officeart/2008/layout/HalfCircleOrganizationChart"/>
    <dgm:cxn modelId="{D2F33EA7-AE2D-47F2-A0B0-199AEBFCAF6D}" type="presParOf" srcId="{F2FE7F0B-6430-4DA6-8F73-0DFF013C402D}" destId="{42D7AC6B-A464-4D21-9EC1-94D961B82431}" srcOrd="1" destOrd="0" presId="urn:microsoft.com/office/officeart/2008/layout/HalfCircleOrganizationChart"/>
    <dgm:cxn modelId="{CDBA79F6-F2DE-41B0-8906-E2649814BC22}" type="presParOf" srcId="{F2FE7F0B-6430-4DA6-8F73-0DFF013C402D}" destId="{C61AE105-CDEB-48B9-95E0-1B42649929C7}" srcOrd="2" destOrd="0" presId="urn:microsoft.com/office/officeart/2008/layout/HalfCircleOrganizationChart"/>
    <dgm:cxn modelId="{D24FF3A2-0AF0-4AA9-B36B-BAF67FC249EB}" type="presParOf" srcId="{F2FE7F0B-6430-4DA6-8F73-0DFF013C402D}" destId="{BCAF3921-2F99-4FA7-A14B-56FFE6C9A8A2}" srcOrd="3" destOrd="0" presId="urn:microsoft.com/office/officeart/2008/layout/HalfCircleOrganizationChart"/>
    <dgm:cxn modelId="{2769630C-18EC-42BD-AB54-96116E6BAD80}" type="presParOf" srcId="{083AEE08-2357-4BC7-BDE3-964EE7495A5B}" destId="{30FC1AD4-46CC-4ED7-B482-6F84DEEFA8A5}" srcOrd="1" destOrd="0" presId="urn:microsoft.com/office/officeart/2008/layout/HalfCircleOrganizationChart"/>
    <dgm:cxn modelId="{ADE7779F-63D3-479E-9CC9-610DB48E6598}" type="presParOf" srcId="{083AEE08-2357-4BC7-BDE3-964EE7495A5B}" destId="{29A3195E-1492-46A8-ADB5-7C4C8B543174}" srcOrd="2" destOrd="0" presId="urn:microsoft.com/office/officeart/2008/layout/HalfCircleOrganizationChart"/>
    <dgm:cxn modelId="{C17959D8-2639-4C06-9C01-0B447C122C4D}" type="presParOf" srcId="{E73775F2-7569-4ADE-A778-1FC86106A3CF}" destId="{FDCDAB45-110B-49AE-8B00-2F2A4A649FDF}" srcOrd="4" destOrd="0" presId="urn:microsoft.com/office/officeart/2008/layout/HalfCircleOrganizationChart"/>
    <dgm:cxn modelId="{3AD36219-72E3-4C50-978B-512B75BF24BA}" type="presParOf" srcId="{E73775F2-7569-4ADE-A778-1FC86106A3CF}" destId="{0E2A701E-D3D6-4002-ABE9-3F8DD6778FB4}" srcOrd="5" destOrd="0" presId="urn:microsoft.com/office/officeart/2008/layout/HalfCircleOrganizationChart"/>
    <dgm:cxn modelId="{42A0A669-2251-45E7-8330-A2F755E6E07A}" type="presParOf" srcId="{0E2A701E-D3D6-4002-ABE9-3F8DD6778FB4}" destId="{AA266086-BB1C-48A7-8348-B83D544E2B36}" srcOrd="0" destOrd="0" presId="urn:microsoft.com/office/officeart/2008/layout/HalfCircleOrganizationChart"/>
    <dgm:cxn modelId="{7FAD6163-C0D5-46E0-8A9D-18FAD2170054}" type="presParOf" srcId="{AA266086-BB1C-48A7-8348-B83D544E2B36}" destId="{1F56F9DA-C62A-4783-AE5B-486AC41319B9}" srcOrd="0" destOrd="0" presId="urn:microsoft.com/office/officeart/2008/layout/HalfCircleOrganizationChart"/>
    <dgm:cxn modelId="{ECA7A7B5-FA6A-466E-9A08-841D640ACCB7}" type="presParOf" srcId="{AA266086-BB1C-48A7-8348-B83D544E2B36}" destId="{D5E6DA9D-CE5D-4A0C-8739-05F9B812CE8F}" srcOrd="1" destOrd="0" presId="urn:microsoft.com/office/officeart/2008/layout/HalfCircleOrganizationChart"/>
    <dgm:cxn modelId="{A2BA841B-9724-49B6-8A2E-CF4467CC049F}" type="presParOf" srcId="{AA266086-BB1C-48A7-8348-B83D544E2B36}" destId="{1E5149B9-7B8F-4CB8-9928-3E060C7414C2}" srcOrd="2" destOrd="0" presId="urn:microsoft.com/office/officeart/2008/layout/HalfCircleOrganizationChart"/>
    <dgm:cxn modelId="{E300622E-EA7D-4302-AC30-90EFD82C61A4}" type="presParOf" srcId="{AA266086-BB1C-48A7-8348-B83D544E2B36}" destId="{C6CB5F84-6D86-4129-B768-FEBD06315FE4}" srcOrd="3" destOrd="0" presId="urn:microsoft.com/office/officeart/2008/layout/HalfCircleOrganizationChart"/>
    <dgm:cxn modelId="{C46B981C-F389-490D-B9CA-503D928CC77D}" type="presParOf" srcId="{0E2A701E-D3D6-4002-ABE9-3F8DD6778FB4}" destId="{A34BCC46-A97F-41AD-9DF9-F36B270FEA4D}" srcOrd="1" destOrd="0" presId="urn:microsoft.com/office/officeart/2008/layout/HalfCircleOrganizationChart"/>
    <dgm:cxn modelId="{D669A8C4-178D-4848-BE9E-9207E1461FB0}" type="presParOf" srcId="{0E2A701E-D3D6-4002-ABE9-3F8DD6778FB4}" destId="{B14372AC-F6AF-456D-B67A-15CBB91002CE}" srcOrd="2" destOrd="0" presId="urn:microsoft.com/office/officeart/2008/layout/HalfCircleOrganizationChart"/>
    <dgm:cxn modelId="{8169666D-731E-4CEB-B71C-36993E65D2A5}" type="presParOf" srcId="{E73775F2-7569-4ADE-A778-1FC86106A3CF}" destId="{CA00D7E1-1508-43F4-B05C-2B80B2E06488}" srcOrd="6" destOrd="0" presId="urn:microsoft.com/office/officeart/2008/layout/HalfCircleOrganizationChart"/>
    <dgm:cxn modelId="{03476892-F936-4F35-B926-AD7490A69A3A}" type="presParOf" srcId="{E73775F2-7569-4ADE-A778-1FC86106A3CF}" destId="{A3653347-9356-4149-B671-BEE162422303}" srcOrd="7" destOrd="0" presId="urn:microsoft.com/office/officeart/2008/layout/HalfCircleOrganizationChart"/>
    <dgm:cxn modelId="{7A2327B3-7E77-46B8-A7C0-7E1659DBD403}" type="presParOf" srcId="{A3653347-9356-4149-B671-BEE162422303}" destId="{F289484A-DAD7-462B-B98D-C983B3F89A12}" srcOrd="0" destOrd="0" presId="urn:microsoft.com/office/officeart/2008/layout/HalfCircleOrganizationChart"/>
    <dgm:cxn modelId="{604EBEFA-C5C0-4D9E-8CC9-8B0FB9F30200}" type="presParOf" srcId="{F289484A-DAD7-462B-B98D-C983B3F89A12}" destId="{B4FF0AE3-3F18-4307-8F25-6699B85BE965}" srcOrd="0" destOrd="0" presId="urn:microsoft.com/office/officeart/2008/layout/HalfCircleOrganizationChart"/>
    <dgm:cxn modelId="{878CE27A-2809-451A-96EF-2CDE95C2D43D}" type="presParOf" srcId="{F289484A-DAD7-462B-B98D-C983B3F89A12}" destId="{5295F270-DF6B-4B88-B82C-C7A78F0E6444}" srcOrd="1" destOrd="0" presId="urn:microsoft.com/office/officeart/2008/layout/HalfCircleOrganizationChart"/>
    <dgm:cxn modelId="{56434A27-6D34-4863-B85A-281D72198FB1}" type="presParOf" srcId="{F289484A-DAD7-462B-B98D-C983B3F89A12}" destId="{0F0E1014-991D-4D7D-9488-5BE02915AA40}" srcOrd="2" destOrd="0" presId="urn:microsoft.com/office/officeart/2008/layout/HalfCircleOrganizationChart"/>
    <dgm:cxn modelId="{2013BBBC-F49B-4E99-97F2-5722E2E863BE}" type="presParOf" srcId="{F289484A-DAD7-462B-B98D-C983B3F89A12}" destId="{171835FF-BD13-4684-9150-E9A243EDF048}" srcOrd="3" destOrd="0" presId="urn:microsoft.com/office/officeart/2008/layout/HalfCircleOrganizationChart"/>
    <dgm:cxn modelId="{33564569-0E8F-459E-98A0-9E9170017BA2}" type="presParOf" srcId="{A3653347-9356-4149-B671-BEE162422303}" destId="{7A8408F3-F3C1-4580-901F-99045F3C5B5A}" srcOrd="1" destOrd="0" presId="urn:microsoft.com/office/officeart/2008/layout/HalfCircleOrganizationChart"/>
    <dgm:cxn modelId="{D1C7C7D7-458D-4964-8FCD-1DD6E57A6BF5}" type="presParOf" srcId="{A3653347-9356-4149-B671-BEE162422303}" destId="{5B37BD34-EBB8-4C33-8244-C5E1B517C71A}" srcOrd="2" destOrd="0" presId="urn:microsoft.com/office/officeart/2008/layout/HalfCircleOrganizationChart"/>
    <dgm:cxn modelId="{FA1A7F00-341A-4AFA-A9CC-4A136ED94A68}" type="presParOf" srcId="{E73775F2-7569-4ADE-A778-1FC86106A3CF}" destId="{C96CCBB6-E048-4949-BE88-22BB06584649}" srcOrd="8" destOrd="0" presId="urn:microsoft.com/office/officeart/2008/layout/HalfCircleOrganizationChart"/>
    <dgm:cxn modelId="{6EC7C204-9044-4F5E-8DBA-16876D3E111B}" type="presParOf" srcId="{E73775F2-7569-4ADE-A778-1FC86106A3CF}" destId="{2A0275FB-1F18-43D1-895F-8449437C7D15}" srcOrd="9" destOrd="0" presId="urn:microsoft.com/office/officeart/2008/layout/HalfCircleOrganizationChart"/>
    <dgm:cxn modelId="{B6A84009-D8C2-4B32-9C31-C953431180C6}" type="presParOf" srcId="{2A0275FB-1F18-43D1-895F-8449437C7D15}" destId="{FD83E84B-0937-4907-BE56-64875A88A65C}" srcOrd="0" destOrd="0" presId="urn:microsoft.com/office/officeart/2008/layout/HalfCircleOrganizationChart"/>
    <dgm:cxn modelId="{F6E73B94-3387-4642-B091-34BED4E96A99}" type="presParOf" srcId="{FD83E84B-0937-4907-BE56-64875A88A65C}" destId="{6C84FE57-E0DC-4340-9424-F2E50DE1D9ED}" srcOrd="0" destOrd="0" presId="urn:microsoft.com/office/officeart/2008/layout/HalfCircleOrganizationChart"/>
    <dgm:cxn modelId="{77706500-240D-4FFB-8DE8-9C2F2602D255}" type="presParOf" srcId="{FD83E84B-0937-4907-BE56-64875A88A65C}" destId="{9AB158B0-6546-45F2-8D68-15B6182E8D8D}" srcOrd="1" destOrd="0" presId="urn:microsoft.com/office/officeart/2008/layout/HalfCircleOrganizationChart"/>
    <dgm:cxn modelId="{5B746AF3-0674-480F-9642-914FAE6C5CE0}" type="presParOf" srcId="{FD83E84B-0937-4907-BE56-64875A88A65C}" destId="{F234AF5D-4C5E-409C-A09D-8BCD37317EEC}" srcOrd="2" destOrd="0" presId="urn:microsoft.com/office/officeart/2008/layout/HalfCircleOrganizationChart"/>
    <dgm:cxn modelId="{3C13C2B6-D31E-44A7-AEE8-76699007197A}" type="presParOf" srcId="{FD83E84B-0937-4907-BE56-64875A88A65C}" destId="{BC41533A-D53C-4428-8042-77DAE72DF24A}" srcOrd="3" destOrd="0" presId="urn:microsoft.com/office/officeart/2008/layout/HalfCircleOrganizationChart"/>
    <dgm:cxn modelId="{78272F13-6147-460F-890A-B071E8369E9F}" type="presParOf" srcId="{2A0275FB-1F18-43D1-895F-8449437C7D15}" destId="{F57E1620-5276-4E1E-A99D-438234BA43A1}" srcOrd="1" destOrd="0" presId="urn:microsoft.com/office/officeart/2008/layout/HalfCircleOrganizationChart"/>
    <dgm:cxn modelId="{2DE87A7F-D4B2-48DC-824F-223D6A4B713F}" type="presParOf" srcId="{2A0275FB-1F18-43D1-895F-8449437C7D15}" destId="{433A4918-BCE3-4AC6-8226-9AAD8157FFB2}" srcOrd="2" destOrd="0" presId="urn:microsoft.com/office/officeart/2008/layout/HalfCircleOrganizationChart"/>
    <dgm:cxn modelId="{465B21D3-5DEA-4275-8E15-1049666B69D8}" type="presParOf" srcId="{4964716F-B20B-4B3E-8DE0-2A70748FCD5C}" destId="{B431A6DE-0825-469D-8652-B34D86F7385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1221B4-D37A-4CAD-B96B-539C40DE58E6}" type="doc">
      <dgm:prSet loTypeId="urn:microsoft.com/office/officeart/2011/layout/CircleProcess" loCatId="officeonlin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A762C71-E3FF-401F-99D5-3BFE1FA00FEC}">
      <dgm:prSet phldrT="[Text]" custT="1"/>
      <dgm:spPr/>
      <dgm:t>
        <a:bodyPr/>
        <a:lstStyle/>
        <a:p>
          <a:r>
            <a:rPr lang="en-ZA" sz="1200" dirty="0" smtClean="0"/>
            <a:t>Earth Observation Data Centre (EODC)</a:t>
          </a:r>
          <a:endParaRPr lang="en-ZA" sz="1200" dirty="0"/>
        </a:p>
      </dgm:t>
    </dgm:pt>
    <dgm:pt modelId="{87859B0E-6B59-43CC-9902-438D7C046EF1}" type="parTrans" cxnId="{155EED65-6061-4BB8-B272-16209E81D5C5}">
      <dgm:prSet/>
      <dgm:spPr/>
      <dgm:t>
        <a:bodyPr/>
        <a:lstStyle/>
        <a:p>
          <a:endParaRPr lang="en-ZA" sz="1500"/>
        </a:p>
      </dgm:t>
    </dgm:pt>
    <dgm:pt modelId="{5D44D0E5-AEC7-4277-8D94-68D8BE2FDE6D}" type="sibTrans" cxnId="{155EED65-6061-4BB8-B272-16209E81D5C5}">
      <dgm:prSet/>
      <dgm:spPr/>
      <dgm:t>
        <a:bodyPr/>
        <a:lstStyle/>
        <a:p>
          <a:endParaRPr lang="en-ZA" sz="1500"/>
        </a:p>
      </dgm:t>
    </dgm:pt>
    <dgm:pt modelId="{44818978-0434-4FDE-8292-5A1171368591}">
      <dgm:prSet phldrT="[Text]" custT="1"/>
      <dgm:spPr/>
      <dgm:t>
        <a:bodyPr/>
        <a:lstStyle/>
        <a:p>
          <a:r>
            <a:rPr lang="en-ZA" sz="1200" dirty="0" smtClean="0"/>
            <a:t>SAEOSS Portal</a:t>
          </a:r>
          <a:endParaRPr lang="en-ZA" sz="1200" dirty="0"/>
        </a:p>
      </dgm:t>
    </dgm:pt>
    <dgm:pt modelId="{B246912D-ABDD-4176-A255-FFF0EBEFB4D2}" type="parTrans" cxnId="{5643DB76-A0B7-41F3-94EB-02574D761D05}">
      <dgm:prSet/>
      <dgm:spPr/>
      <dgm:t>
        <a:bodyPr/>
        <a:lstStyle/>
        <a:p>
          <a:endParaRPr lang="en-ZA" sz="1500"/>
        </a:p>
      </dgm:t>
    </dgm:pt>
    <dgm:pt modelId="{354C8891-239A-4A32-B076-DCFCD6D5B3A9}" type="sibTrans" cxnId="{5643DB76-A0B7-41F3-94EB-02574D761D05}">
      <dgm:prSet/>
      <dgm:spPr/>
      <dgm:t>
        <a:bodyPr/>
        <a:lstStyle/>
        <a:p>
          <a:endParaRPr lang="en-ZA" sz="1500"/>
        </a:p>
      </dgm:t>
    </dgm:pt>
    <dgm:pt modelId="{4D5DC77E-8ADC-4DBD-9712-4804E1FA9416}">
      <dgm:prSet phldrT="[Text]" custT="1"/>
      <dgm:spPr/>
      <dgm:t>
        <a:bodyPr/>
        <a:lstStyle/>
        <a:p>
          <a:r>
            <a:rPr lang="en-ZA" sz="1200" b="1" i="1" dirty="0" smtClean="0"/>
            <a:t>ARC - Cloud</a:t>
          </a:r>
          <a:endParaRPr lang="en-ZA" sz="1200" b="1" i="1" dirty="0"/>
        </a:p>
      </dgm:t>
    </dgm:pt>
    <dgm:pt modelId="{7AF9EBDA-38D2-4472-83C2-172CF123EF6F}" type="parTrans" cxnId="{7538DD1E-9041-472C-BFF7-77D8FA98D32E}">
      <dgm:prSet/>
      <dgm:spPr/>
      <dgm:t>
        <a:bodyPr/>
        <a:lstStyle/>
        <a:p>
          <a:endParaRPr lang="en-ZA" sz="1500"/>
        </a:p>
      </dgm:t>
    </dgm:pt>
    <dgm:pt modelId="{DEB4D330-AF7D-41A5-878B-6C2D9413BC1C}" type="sibTrans" cxnId="{7538DD1E-9041-472C-BFF7-77D8FA98D32E}">
      <dgm:prSet/>
      <dgm:spPr/>
      <dgm:t>
        <a:bodyPr/>
        <a:lstStyle/>
        <a:p>
          <a:endParaRPr lang="en-ZA" sz="1500"/>
        </a:p>
      </dgm:t>
    </dgm:pt>
    <dgm:pt modelId="{F297301F-96D0-45E2-998A-840F8656BA12}" type="pres">
      <dgm:prSet presAssocID="{8F1221B4-D37A-4CAD-B96B-539C40DE58E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5B39E4ED-1591-48D5-8C42-519B8893A6CB}" type="pres">
      <dgm:prSet presAssocID="{4D5DC77E-8ADC-4DBD-9712-4804E1FA9416}" presName="Accent3" presStyleCnt="0"/>
      <dgm:spPr/>
    </dgm:pt>
    <dgm:pt modelId="{96388683-DEA5-445F-9A01-978259B31033}" type="pres">
      <dgm:prSet presAssocID="{4D5DC77E-8ADC-4DBD-9712-4804E1FA9416}" presName="Accent" presStyleLbl="node1" presStyleIdx="0" presStyleCnt="3"/>
      <dgm:spPr/>
    </dgm:pt>
    <dgm:pt modelId="{C2FD5430-C0C1-45CD-AA00-5E4599480BF6}" type="pres">
      <dgm:prSet presAssocID="{4D5DC77E-8ADC-4DBD-9712-4804E1FA9416}" presName="ParentBackground3" presStyleCnt="0"/>
      <dgm:spPr/>
    </dgm:pt>
    <dgm:pt modelId="{12911F8F-D225-4FD3-A94A-F1CD1498EDEA}" type="pres">
      <dgm:prSet presAssocID="{4D5DC77E-8ADC-4DBD-9712-4804E1FA9416}" presName="ParentBackground" presStyleLbl="fgAcc1" presStyleIdx="0" presStyleCnt="3"/>
      <dgm:spPr/>
      <dgm:t>
        <a:bodyPr/>
        <a:lstStyle/>
        <a:p>
          <a:endParaRPr lang="en-ZA"/>
        </a:p>
      </dgm:t>
    </dgm:pt>
    <dgm:pt modelId="{2F5B9CF4-9EB9-4264-8A29-7812BE682498}" type="pres">
      <dgm:prSet presAssocID="{4D5DC77E-8ADC-4DBD-9712-4804E1FA94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624CA6-642E-4976-B44E-34DACCBF8675}" type="pres">
      <dgm:prSet presAssocID="{44818978-0434-4FDE-8292-5A1171368591}" presName="Accent2" presStyleCnt="0"/>
      <dgm:spPr/>
    </dgm:pt>
    <dgm:pt modelId="{85955822-804F-4FD0-B716-A8C50E947ADB}" type="pres">
      <dgm:prSet presAssocID="{44818978-0434-4FDE-8292-5A1171368591}" presName="Accent" presStyleLbl="node1" presStyleIdx="1" presStyleCnt="3"/>
      <dgm:spPr/>
    </dgm:pt>
    <dgm:pt modelId="{FB4FA0EA-8EF7-4E1F-B233-F9A240C756BD}" type="pres">
      <dgm:prSet presAssocID="{44818978-0434-4FDE-8292-5A1171368591}" presName="ParentBackground2" presStyleCnt="0"/>
      <dgm:spPr/>
    </dgm:pt>
    <dgm:pt modelId="{5DE912B8-A0C6-43F7-8B8B-0FB077730871}" type="pres">
      <dgm:prSet presAssocID="{44818978-0434-4FDE-8292-5A1171368591}" presName="ParentBackground" presStyleLbl="fgAcc1" presStyleIdx="1" presStyleCnt="3"/>
      <dgm:spPr/>
      <dgm:t>
        <a:bodyPr/>
        <a:lstStyle/>
        <a:p>
          <a:endParaRPr lang="en-ZA"/>
        </a:p>
      </dgm:t>
    </dgm:pt>
    <dgm:pt modelId="{B764CAF7-38C3-43CE-BF43-A30C1B3094DE}" type="pres">
      <dgm:prSet presAssocID="{44818978-0434-4FDE-8292-5A117136859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B70F5F6-3677-4AF6-9E1F-52A5CD95D9B9}" type="pres">
      <dgm:prSet presAssocID="{7A762C71-E3FF-401F-99D5-3BFE1FA00FEC}" presName="Accent1" presStyleCnt="0"/>
      <dgm:spPr/>
    </dgm:pt>
    <dgm:pt modelId="{EA6537AC-0F54-4D55-8996-E4009DEB6160}" type="pres">
      <dgm:prSet presAssocID="{7A762C71-E3FF-401F-99D5-3BFE1FA00FEC}" presName="Accent" presStyleLbl="node1" presStyleIdx="2" presStyleCnt="3"/>
      <dgm:spPr/>
    </dgm:pt>
    <dgm:pt modelId="{3B518BD9-286A-4D91-8BD3-D322FD51EBDD}" type="pres">
      <dgm:prSet presAssocID="{7A762C71-E3FF-401F-99D5-3BFE1FA00FEC}" presName="ParentBackground1" presStyleCnt="0"/>
      <dgm:spPr/>
    </dgm:pt>
    <dgm:pt modelId="{EF913C69-8A21-4437-AC54-76CB5CD391BD}" type="pres">
      <dgm:prSet presAssocID="{7A762C71-E3FF-401F-99D5-3BFE1FA00FEC}" presName="ParentBackground" presStyleLbl="fgAcc1" presStyleIdx="2" presStyleCnt="3"/>
      <dgm:spPr/>
      <dgm:t>
        <a:bodyPr/>
        <a:lstStyle/>
        <a:p>
          <a:endParaRPr lang="en-ZA"/>
        </a:p>
      </dgm:t>
    </dgm:pt>
    <dgm:pt modelId="{F691961C-8CA6-4420-BC7D-7D3FA7D7A413}" type="pres">
      <dgm:prSet presAssocID="{7A762C71-E3FF-401F-99D5-3BFE1FA00FE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55EED65-6061-4BB8-B272-16209E81D5C5}" srcId="{8F1221B4-D37A-4CAD-B96B-539C40DE58E6}" destId="{7A762C71-E3FF-401F-99D5-3BFE1FA00FEC}" srcOrd="0" destOrd="0" parTransId="{87859B0E-6B59-43CC-9902-438D7C046EF1}" sibTransId="{5D44D0E5-AEC7-4277-8D94-68D8BE2FDE6D}"/>
    <dgm:cxn modelId="{7E726E05-F0C1-48E3-91E7-0DE4780451AE}" type="presOf" srcId="{44818978-0434-4FDE-8292-5A1171368591}" destId="{5DE912B8-A0C6-43F7-8B8B-0FB077730871}" srcOrd="0" destOrd="0" presId="urn:microsoft.com/office/officeart/2011/layout/CircleProcess"/>
    <dgm:cxn modelId="{48C711D1-8F1E-4655-8B23-18A2FA1542FD}" type="presOf" srcId="{44818978-0434-4FDE-8292-5A1171368591}" destId="{B764CAF7-38C3-43CE-BF43-A30C1B3094DE}" srcOrd="1" destOrd="0" presId="urn:microsoft.com/office/officeart/2011/layout/CircleProcess"/>
    <dgm:cxn modelId="{7E242F18-23AA-4E9B-8952-B4DC22D0956F}" type="presOf" srcId="{4D5DC77E-8ADC-4DBD-9712-4804E1FA9416}" destId="{12911F8F-D225-4FD3-A94A-F1CD1498EDEA}" srcOrd="0" destOrd="0" presId="urn:microsoft.com/office/officeart/2011/layout/CircleProcess"/>
    <dgm:cxn modelId="{57DBB9A6-55ED-41DA-8179-0BF15BDAA46C}" type="presOf" srcId="{7A762C71-E3FF-401F-99D5-3BFE1FA00FEC}" destId="{F691961C-8CA6-4420-BC7D-7D3FA7D7A413}" srcOrd="1" destOrd="0" presId="urn:microsoft.com/office/officeart/2011/layout/CircleProcess"/>
    <dgm:cxn modelId="{FDF37364-E51B-4319-80B2-89D68B34CE2E}" type="presOf" srcId="{4D5DC77E-8ADC-4DBD-9712-4804E1FA9416}" destId="{2F5B9CF4-9EB9-4264-8A29-7812BE682498}" srcOrd="1" destOrd="0" presId="urn:microsoft.com/office/officeart/2011/layout/CircleProcess"/>
    <dgm:cxn modelId="{B7A68A47-5E9C-4451-A565-376EC13715E2}" type="presOf" srcId="{7A762C71-E3FF-401F-99D5-3BFE1FA00FEC}" destId="{EF913C69-8A21-4437-AC54-76CB5CD391BD}" srcOrd="0" destOrd="0" presId="urn:microsoft.com/office/officeart/2011/layout/CircleProcess"/>
    <dgm:cxn modelId="{C18C8A2A-4DA1-41D7-8E11-EB85E641510C}" type="presOf" srcId="{8F1221B4-D37A-4CAD-B96B-539C40DE58E6}" destId="{F297301F-96D0-45E2-998A-840F8656BA12}" srcOrd="0" destOrd="0" presId="urn:microsoft.com/office/officeart/2011/layout/CircleProcess"/>
    <dgm:cxn modelId="{5643DB76-A0B7-41F3-94EB-02574D761D05}" srcId="{8F1221B4-D37A-4CAD-B96B-539C40DE58E6}" destId="{44818978-0434-4FDE-8292-5A1171368591}" srcOrd="1" destOrd="0" parTransId="{B246912D-ABDD-4176-A255-FFF0EBEFB4D2}" sibTransId="{354C8891-239A-4A32-B076-DCFCD6D5B3A9}"/>
    <dgm:cxn modelId="{7538DD1E-9041-472C-BFF7-77D8FA98D32E}" srcId="{8F1221B4-D37A-4CAD-B96B-539C40DE58E6}" destId="{4D5DC77E-8ADC-4DBD-9712-4804E1FA9416}" srcOrd="2" destOrd="0" parTransId="{7AF9EBDA-38D2-4472-83C2-172CF123EF6F}" sibTransId="{DEB4D330-AF7D-41A5-878B-6C2D9413BC1C}"/>
    <dgm:cxn modelId="{8027BA70-7941-440A-B450-3255D742E6C4}" type="presParOf" srcId="{F297301F-96D0-45E2-998A-840F8656BA12}" destId="{5B39E4ED-1591-48D5-8C42-519B8893A6CB}" srcOrd="0" destOrd="0" presId="urn:microsoft.com/office/officeart/2011/layout/CircleProcess"/>
    <dgm:cxn modelId="{1330CE3E-D334-4FFA-B79E-3CFEEA5410FF}" type="presParOf" srcId="{5B39E4ED-1591-48D5-8C42-519B8893A6CB}" destId="{96388683-DEA5-445F-9A01-978259B31033}" srcOrd="0" destOrd="0" presId="urn:microsoft.com/office/officeart/2011/layout/CircleProcess"/>
    <dgm:cxn modelId="{039A4D12-E4FB-4B8F-81AD-BAC111C359E0}" type="presParOf" srcId="{F297301F-96D0-45E2-998A-840F8656BA12}" destId="{C2FD5430-C0C1-45CD-AA00-5E4599480BF6}" srcOrd="1" destOrd="0" presId="urn:microsoft.com/office/officeart/2011/layout/CircleProcess"/>
    <dgm:cxn modelId="{34A6D41A-E128-4C94-872D-5B6A2B058BF4}" type="presParOf" srcId="{C2FD5430-C0C1-45CD-AA00-5E4599480BF6}" destId="{12911F8F-D225-4FD3-A94A-F1CD1498EDEA}" srcOrd="0" destOrd="0" presId="urn:microsoft.com/office/officeart/2011/layout/CircleProcess"/>
    <dgm:cxn modelId="{DED745C6-B20D-4A7C-8ABE-74C73AC70D8E}" type="presParOf" srcId="{F297301F-96D0-45E2-998A-840F8656BA12}" destId="{2F5B9CF4-9EB9-4264-8A29-7812BE682498}" srcOrd="2" destOrd="0" presId="urn:microsoft.com/office/officeart/2011/layout/CircleProcess"/>
    <dgm:cxn modelId="{CB81FFAF-CE1F-4445-AF06-C40EF58C4266}" type="presParOf" srcId="{F297301F-96D0-45E2-998A-840F8656BA12}" destId="{F5624CA6-642E-4976-B44E-34DACCBF8675}" srcOrd="3" destOrd="0" presId="urn:microsoft.com/office/officeart/2011/layout/CircleProcess"/>
    <dgm:cxn modelId="{454D6598-B659-41CF-A9E2-33E724F23039}" type="presParOf" srcId="{F5624CA6-642E-4976-B44E-34DACCBF8675}" destId="{85955822-804F-4FD0-B716-A8C50E947ADB}" srcOrd="0" destOrd="0" presId="urn:microsoft.com/office/officeart/2011/layout/CircleProcess"/>
    <dgm:cxn modelId="{03F631D5-05B5-4632-9B95-96827D8885EB}" type="presParOf" srcId="{F297301F-96D0-45E2-998A-840F8656BA12}" destId="{FB4FA0EA-8EF7-4E1F-B233-F9A240C756BD}" srcOrd="4" destOrd="0" presId="urn:microsoft.com/office/officeart/2011/layout/CircleProcess"/>
    <dgm:cxn modelId="{532F55F8-9405-41AC-8F22-C11BC5B5ED0C}" type="presParOf" srcId="{FB4FA0EA-8EF7-4E1F-B233-F9A240C756BD}" destId="{5DE912B8-A0C6-43F7-8B8B-0FB077730871}" srcOrd="0" destOrd="0" presId="urn:microsoft.com/office/officeart/2011/layout/CircleProcess"/>
    <dgm:cxn modelId="{8C6273EA-1B64-427C-9703-3D82DE545827}" type="presParOf" srcId="{F297301F-96D0-45E2-998A-840F8656BA12}" destId="{B764CAF7-38C3-43CE-BF43-A30C1B3094DE}" srcOrd="5" destOrd="0" presId="urn:microsoft.com/office/officeart/2011/layout/CircleProcess"/>
    <dgm:cxn modelId="{4BF81F20-5F14-44A0-9B75-2B127C6F0A84}" type="presParOf" srcId="{F297301F-96D0-45E2-998A-840F8656BA12}" destId="{9B70F5F6-3677-4AF6-9E1F-52A5CD95D9B9}" srcOrd="6" destOrd="0" presId="urn:microsoft.com/office/officeart/2011/layout/CircleProcess"/>
    <dgm:cxn modelId="{6D7DD4E0-D7F1-46A7-9D74-8EAF6CCFDB23}" type="presParOf" srcId="{9B70F5F6-3677-4AF6-9E1F-52A5CD95D9B9}" destId="{EA6537AC-0F54-4D55-8996-E4009DEB6160}" srcOrd="0" destOrd="0" presId="urn:microsoft.com/office/officeart/2011/layout/CircleProcess"/>
    <dgm:cxn modelId="{ADB9BFD4-4444-4054-BA30-801CC99D2454}" type="presParOf" srcId="{F297301F-96D0-45E2-998A-840F8656BA12}" destId="{3B518BD9-286A-4D91-8BD3-D322FD51EBDD}" srcOrd="7" destOrd="0" presId="urn:microsoft.com/office/officeart/2011/layout/CircleProcess"/>
    <dgm:cxn modelId="{14B68887-E08A-44E1-B47D-3006BE999EBB}" type="presParOf" srcId="{3B518BD9-286A-4D91-8BD3-D322FD51EBDD}" destId="{EF913C69-8A21-4437-AC54-76CB5CD391BD}" srcOrd="0" destOrd="0" presId="urn:microsoft.com/office/officeart/2011/layout/CircleProcess"/>
    <dgm:cxn modelId="{C4473729-86DD-4892-A9D5-2F81821C153C}" type="presParOf" srcId="{F297301F-96D0-45E2-998A-840F8656BA12}" destId="{F691961C-8CA6-4420-BC7D-7D3FA7D7A41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1221B4-D37A-4CAD-B96B-539C40DE58E6}" type="doc">
      <dgm:prSet loTypeId="urn:microsoft.com/office/officeart/2011/layout/CircleProcess" loCatId="officeonlin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A762C71-E3FF-401F-99D5-3BFE1FA00FEC}">
      <dgm:prSet phldrT="[Text]" custT="1"/>
      <dgm:spPr/>
      <dgm:t>
        <a:bodyPr/>
        <a:lstStyle/>
        <a:p>
          <a:r>
            <a:rPr lang="en-ZA" sz="1200" dirty="0" smtClean="0"/>
            <a:t>Earth Observation Data Centre (EODC)</a:t>
          </a:r>
          <a:endParaRPr lang="en-ZA" sz="1200" dirty="0"/>
        </a:p>
      </dgm:t>
    </dgm:pt>
    <dgm:pt modelId="{87859B0E-6B59-43CC-9902-438D7C046EF1}" type="parTrans" cxnId="{155EED65-6061-4BB8-B272-16209E81D5C5}">
      <dgm:prSet/>
      <dgm:spPr/>
      <dgm:t>
        <a:bodyPr/>
        <a:lstStyle/>
        <a:p>
          <a:endParaRPr lang="en-ZA" sz="1200"/>
        </a:p>
      </dgm:t>
    </dgm:pt>
    <dgm:pt modelId="{5D44D0E5-AEC7-4277-8D94-68D8BE2FDE6D}" type="sibTrans" cxnId="{155EED65-6061-4BB8-B272-16209E81D5C5}">
      <dgm:prSet/>
      <dgm:spPr/>
      <dgm:t>
        <a:bodyPr/>
        <a:lstStyle/>
        <a:p>
          <a:endParaRPr lang="en-ZA" sz="1200"/>
        </a:p>
      </dgm:t>
    </dgm:pt>
    <dgm:pt modelId="{44818978-0434-4FDE-8292-5A1171368591}">
      <dgm:prSet phldrT="[Text]" custT="1"/>
      <dgm:spPr/>
      <dgm:t>
        <a:bodyPr/>
        <a:lstStyle/>
        <a:p>
          <a:r>
            <a:rPr lang="en-ZA" sz="1200" dirty="0" smtClean="0"/>
            <a:t>EO-ARC-node</a:t>
          </a:r>
          <a:endParaRPr lang="en-ZA" sz="1200" dirty="0"/>
        </a:p>
      </dgm:t>
    </dgm:pt>
    <dgm:pt modelId="{B246912D-ABDD-4176-A255-FFF0EBEFB4D2}" type="parTrans" cxnId="{5643DB76-A0B7-41F3-94EB-02574D761D05}">
      <dgm:prSet/>
      <dgm:spPr/>
      <dgm:t>
        <a:bodyPr/>
        <a:lstStyle/>
        <a:p>
          <a:endParaRPr lang="en-ZA" sz="1200"/>
        </a:p>
      </dgm:t>
    </dgm:pt>
    <dgm:pt modelId="{354C8891-239A-4A32-B076-DCFCD6D5B3A9}" type="sibTrans" cxnId="{5643DB76-A0B7-41F3-94EB-02574D761D05}">
      <dgm:prSet/>
      <dgm:spPr/>
      <dgm:t>
        <a:bodyPr/>
        <a:lstStyle/>
        <a:p>
          <a:endParaRPr lang="en-ZA" sz="1200"/>
        </a:p>
      </dgm:t>
    </dgm:pt>
    <dgm:pt modelId="{4D5DC77E-8ADC-4DBD-9712-4804E1FA9416}">
      <dgm:prSet phldrT="[Text]" custT="1"/>
      <dgm:spPr/>
      <dgm:t>
        <a:bodyPr/>
        <a:lstStyle/>
        <a:p>
          <a:r>
            <a:rPr lang="en-ZA" sz="1200" b="1" i="1" dirty="0" smtClean="0"/>
            <a:t>ARC - Cloud</a:t>
          </a:r>
          <a:endParaRPr lang="en-ZA" sz="1200" b="1" i="1" dirty="0"/>
        </a:p>
      </dgm:t>
    </dgm:pt>
    <dgm:pt modelId="{7AF9EBDA-38D2-4472-83C2-172CF123EF6F}" type="parTrans" cxnId="{7538DD1E-9041-472C-BFF7-77D8FA98D32E}">
      <dgm:prSet/>
      <dgm:spPr/>
      <dgm:t>
        <a:bodyPr/>
        <a:lstStyle/>
        <a:p>
          <a:endParaRPr lang="en-ZA" sz="1200"/>
        </a:p>
      </dgm:t>
    </dgm:pt>
    <dgm:pt modelId="{DEB4D330-AF7D-41A5-878B-6C2D9413BC1C}" type="sibTrans" cxnId="{7538DD1E-9041-472C-BFF7-77D8FA98D32E}">
      <dgm:prSet/>
      <dgm:spPr/>
      <dgm:t>
        <a:bodyPr/>
        <a:lstStyle/>
        <a:p>
          <a:endParaRPr lang="en-ZA" sz="1200"/>
        </a:p>
      </dgm:t>
    </dgm:pt>
    <dgm:pt modelId="{F297301F-96D0-45E2-998A-840F8656BA12}" type="pres">
      <dgm:prSet presAssocID="{8F1221B4-D37A-4CAD-B96B-539C40DE58E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5B39E4ED-1591-48D5-8C42-519B8893A6CB}" type="pres">
      <dgm:prSet presAssocID="{4D5DC77E-8ADC-4DBD-9712-4804E1FA9416}" presName="Accent3" presStyleCnt="0"/>
      <dgm:spPr/>
    </dgm:pt>
    <dgm:pt modelId="{96388683-DEA5-445F-9A01-978259B31033}" type="pres">
      <dgm:prSet presAssocID="{4D5DC77E-8ADC-4DBD-9712-4804E1FA9416}" presName="Accent" presStyleLbl="node1" presStyleIdx="0" presStyleCnt="3"/>
      <dgm:spPr/>
    </dgm:pt>
    <dgm:pt modelId="{C2FD5430-C0C1-45CD-AA00-5E4599480BF6}" type="pres">
      <dgm:prSet presAssocID="{4D5DC77E-8ADC-4DBD-9712-4804E1FA9416}" presName="ParentBackground3" presStyleCnt="0"/>
      <dgm:spPr/>
    </dgm:pt>
    <dgm:pt modelId="{12911F8F-D225-4FD3-A94A-F1CD1498EDEA}" type="pres">
      <dgm:prSet presAssocID="{4D5DC77E-8ADC-4DBD-9712-4804E1FA9416}" presName="ParentBackground" presStyleLbl="fgAcc1" presStyleIdx="0" presStyleCnt="3"/>
      <dgm:spPr/>
      <dgm:t>
        <a:bodyPr/>
        <a:lstStyle/>
        <a:p>
          <a:endParaRPr lang="en-ZA"/>
        </a:p>
      </dgm:t>
    </dgm:pt>
    <dgm:pt modelId="{2F5B9CF4-9EB9-4264-8A29-7812BE682498}" type="pres">
      <dgm:prSet presAssocID="{4D5DC77E-8ADC-4DBD-9712-4804E1FA94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624CA6-642E-4976-B44E-34DACCBF8675}" type="pres">
      <dgm:prSet presAssocID="{44818978-0434-4FDE-8292-5A1171368591}" presName="Accent2" presStyleCnt="0"/>
      <dgm:spPr/>
    </dgm:pt>
    <dgm:pt modelId="{85955822-804F-4FD0-B716-A8C50E947ADB}" type="pres">
      <dgm:prSet presAssocID="{44818978-0434-4FDE-8292-5A1171368591}" presName="Accent" presStyleLbl="node1" presStyleIdx="1" presStyleCnt="3"/>
      <dgm:spPr/>
    </dgm:pt>
    <dgm:pt modelId="{FB4FA0EA-8EF7-4E1F-B233-F9A240C756BD}" type="pres">
      <dgm:prSet presAssocID="{44818978-0434-4FDE-8292-5A1171368591}" presName="ParentBackground2" presStyleCnt="0"/>
      <dgm:spPr/>
    </dgm:pt>
    <dgm:pt modelId="{5DE912B8-A0C6-43F7-8B8B-0FB077730871}" type="pres">
      <dgm:prSet presAssocID="{44818978-0434-4FDE-8292-5A1171368591}" presName="ParentBackground" presStyleLbl="fgAcc1" presStyleIdx="1" presStyleCnt="3"/>
      <dgm:spPr/>
      <dgm:t>
        <a:bodyPr/>
        <a:lstStyle/>
        <a:p>
          <a:endParaRPr lang="en-ZA"/>
        </a:p>
      </dgm:t>
    </dgm:pt>
    <dgm:pt modelId="{B764CAF7-38C3-43CE-BF43-A30C1B3094DE}" type="pres">
      <dgm:prSet presAssocID="{44818978-0434-4FDE-8292-5A117136859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B70F5F6-3677-4AF6-9E1F-52A5CD95D9B9}" type="pres">
      <dgm:prSet presAssocID="{7A762C71-E3FF-401F-99D5-3BFE1FA00FEC}" presName="Accent1" presStyleCnt="0"/>
      <dgm:spPr/>
    </dgm:pt>
    <dgm:pt modelId="{EA6537AC-0F54-4D55-8996-E4009DEB6160}" type="pres">
      <dgm:prSet presAssocID="{7A762C71-E3FF-401F-99D5-3BFE1FA00FEC}" presName="Accent" presStyleLbl="node1" presStyleIdx="2" presStyleCnt="3"/>
      <dgm:spPr/>
    </dgm:pt>
    <dgm:pt modelId="{3B518BD9-286A-4D91-8BD3-D322FD51EBDD}" type="pres">
      <dgm:prSet presAssocID="{7A762C71-E3FF-401F-99D5-3BFE1FA00FEC}" presName="ParentBackground1" presStyleCnt="0"/>
      <dgm:spPr/>
    </dgm:pt>
    <dgm:pt modelId="{EF913C69-8A21-4437-AC54-76CB5CD391BD}" type="pres">
      <dgm:prSet presAssocID="{7A762C71-E3FF-401F-99D5-3BFE1FA00FEC}" presName="ParentBackground" presStyleLbl="fgAcc1" presStyleIdx="2" presStyleCnt="3"/>
      <dgm:spPr/>
      <dgm:t>
        <a:bodyPr/>
        <a:lstStyle/>
        <a:p>
          <a:endParaRPr lang="en-ZA"/>
        </a:p>
      </dgm:t>
    </dgm:pt>
    <dgm:pt modelId="{F691961C-8CA6-4420-BC7D-7D3FA7D7A413}" type="pres">
      <dgm:prSet presAssocID="{7A762C71-E3FF-401F-99D5-3BFE1FA00FE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55EED65-6061-4BB8-B272-16209E81D5C5}" srcId="{8F1221B4-D37A-4CAD-B96B-539C40DE58E6}" destId="{7A762C71-E3FF-401F-99D5-3BFE1FA00FEC}" srcOrd="0" destOrd="0" parTransId="{87859B0E-6B59-43CC-9902-438D7C046EF1}" sibTransId="{5D44D0E5-AEC7-4277-8D94-68D8BE2FDE6D}"/>
    <dgm:cxn modelId="{8AA08D4B-AF96-4EC2-B68B-F3305262F1A6}" type="presOf" srcId="{4D5DC77E-8ADC-4DBD-9712-4804E1FA9416}" destId="{12911F8F-D225-4FD3-A94A-F1CD1498EDEA}" srcOrd="0" destOrd="0" presId="urn:microsoft.com/office/officeart/2011/layout/CircleProcess"/>
    <dgm:cxn modelId="{22067A50-512C-45F2-BEFE-E772ACCBFBFB}" type="presOf" srcId="{44818978-0434-4FDE-8292-5A1171368591}" destId="{B764CAF7-38C3-43CE-BF43-A30C1B3094DE}" srcOrd="1" destOrd="0" presId="urn:microsoft.com/office/officeart/2011/layout/CircleProcess"/>
    <dgm:cxn modelId="{22A7B0BD-974D-45ED-959D-4BD68127310E}" type="presOf" srcId="{7A762C71-E3FF-401F-99D5-3BFE1FA00FEC}" destId="{EF913C69-8A21-4437-AC54-76CB5CD391BD}" srcOrd="0" destOrd="0" presId="urn:microsoft.com/office/officeart/2011/layout/CircleProcess"/>
    <dgm:cxn modelId="{02F43C2E-F0B3-48C2-8E2F-7BE6CBD55BC2}" type="presOf" srcId="{44818978-0434-4FDE-8292-5A1171368591}" destId="{5DE912B8-A0C6-43F7-8B8B-0FB077730871}" srcOrd="0" destOrd="0" presId="urn:microsoft.com/office/officeart/2011/layout/CircleProcess"/>
    <dgm:cxn modelId="{5643DB76-A0B7-41F3-94EB-02574D761D05}" srcId="{8F1221B4-D37A-4CAD-B96B-539C40DE58E6}" destId="{44818978-0434-4FDE-8292-5A1171368591}" srcOrd="1" destOrd="0" parTransId="{B246912D-ABDD-4176-A255-FFF0EBEFB4D2}" sibTransId="{354C8891-239A-4A32-B076-DCFCD6D5B3A9}"/>
    <dgm:cxn modelId="{7538DD1E-9041-472C-BFF7-77D8FA98D32E}" srcId="{8F1221B4-D37A-4CAD-B96B-539C40DE58E6}" destId="{4D5DC77E-8ADC-4DBD-9712-4804E1FA9416}" srcOrd="2" destOrd="0" parTransId="{7AF9EBDA-38D2-4472-83C2-172CF123EF6F}" sibTransId="{DEB4D330-AF7D-41A5-878B-6C2D9413BC1C}"/>
    <dgm:cxn modelId="{A76082DB-8064-4708-9361-C623E7FE0EEE}" type="presOf" srcId="{4D5DC77E-8ADC-4DBD-9712-4804E1FA9416}" destId="{2F5B9CF4-9EB9-4264-8A29-7812BE682498}" srcOrd="1" destOrd="0" presId="urn:microsoft.com/office/officeart/2011/layout/CircleProcess"/>
    <dgm:cxn modelId="{D66F0194-817F-4DEA-94FE-85797274BA3E}" type="presOf" srcId="{7A762C71-E3FF-401F-99D5-3BFE1FA00FEC}" destId="{F691961C-8CA6-4420-BC7D-7D3FA7D7A413}" srcOrd="1" destOrd="0" presId="urn:microsoft.com/office/officeart/2011/layout/CircleProcess"/>
    <dgm:cxn modelId="{EE6064D6-2738-45AD-81B2-E4CCB4CA1BB2}" type="presOf" srcId="{8F1221B4-D37A-4CAD-B96B-539C40DE58E6}" destId="{F297301F-96D0-45E2-998A-840F8656BA12}" srcOrd="0" destOrd="0" presId="urn:microsoft.com/office/officeart/2011/layout/CircleProcess"/>
    <dgm:cxn modelId="{AA428599-0983-45E7-8F50-2DFB684209E1}" type="presParOf" srcId="{F297301F-96D0-45E2-998A-840F8656BA12}" destId="{5B39E4ED-1591-48D5-8C42-519B8893A6CB}" srcOrd="0" destOrd="0" presId="urn:microsoft.com/office/officeart/2011/layout/CircleProcess"/>
    <dgm:cxn modelId="{5633F173-6144-4DA4-B59F-429361572FC8}" type="presParOf" srcId="{5B39E4ED-1591-48D5-8C42-519B8893A6CB}" destId="{96388683-DEA5-445F-9A01-978259B31033}" srcOrd="0" destOrd="0" presId="urn:microsoft.com/office/officeart/2011/layout/CircleProcess"/>
    <dgm:cxn modelId="{12B6F175-46BB-48E7-BBDF-D26D191F7185}" type="presParOf" srcId="{F297301F-96D0-45E2-998A-840F8656BA12}" destId="{C2FD5430-C0C1-45CD-AA00-5E4599480BF6}" srcOrd="1" destOrd="0" presId="urn:microsoft.com/office/officeart/2011/layout/CircleProcess"/>
    <dgm:cxn modelId="{2B28001D-FDD3-4B95-B97B-42B6DD873115}" type="presParOf" srcId="{C2FD5430-C0C1-45CD-AA00-5E4599480BF6}" destId="{12911F8F-D225-4FD3-A94A-F1CD1498EDEA}" srcOrd="0" destOrd="0" presId="urn:microsoft.com/office/officeart/2011/layout/CircleProcess"/>
    <dgm:cxn modelId="{BD913424-FAFF-4B0B-876A-8BD05F4051CC}" type="presParOf" srcId="{F297301F-96D0-45E2-998A-840F8656BA12}" destId="{2F5B9CF4-9EB9-4264-8A29-7812BE682498}" srcOrd="2" destOrd="0" presId="urn:microsoft.com/office/officeart/2011/layout/CircleProcess"/>
    <dgm:cxn modelId="{5979820F-AAAB-4EB7-B95D-71FC47C267ED}" type="presParOf" srcId="{F297301F-96D0-45E2-998A-840F8656BA12}" destId="{F5624CA6-642E-4976-B44E-34DACCBF8675}" srcOrd="3" destOrd="0" presId="urn:microsoft.com/office/officeart/2011/layout/CircleProcess"/>
    <dgm:cxn modelId="{D55EB261-6CBF-40D5-94DE-71B9C5A65B52}" type="presParOf" srcId="{F5624CA6-642E-4976-B44E-34DACCBF8675}" destId="{85955822-804F-4FD0-B716-A8C50E947ADB}" srcOrd="0" destOrd="0" presId="urn:microsoft.com/office/officeart/2011/layout/CircleProcess"/>
    <dgm:cxn modelId="{8E42063B-95FD-4486-9FC6-636717CC5135}" type="presParOf" srcId="{F297301F-96D0-45E2-998A-840F8656BA12}" destId="{FB4FA0EA-8EF7-4E1F-B233-F9A240C756BD}" srcOrd="4" destOrd="0" presId="urn:microsoft.com/office/officeart/2011/layout/CircleProcess"/>
    <dgm:cxn modelId="{6CCBDFCC-9C4B-4FE3-9D87-C963A5BE893D}" type="presParOf" srcId="{FB4FA0EA-8EF7-4E1F-B233-F9A240C756BD}" destId="{5DE912B8-A0C6-43F7-8B8B-0FB077730871}" srcOrd="0" destOrd="0" presId="urn:microsoft.com/office/officeart/2011/layout/CircleProcess"/>
    <dgm:cxn modelId="{97D5133E-2D8F-4D1D-BA96-30B2F00745DA}" type="presParOf" srcId="{F297301F-96D0-45E2-998A-840F8656BA12}" destId="{B764CAF7-38C3-43CE-BF43-A30C1B3094DE}" srcOrd="5" destOrd="0" presId="urn:microsoft.com/office/officeart/2011/layout/CircleProcess"/>
    <dgm:cxn modelId="{6E50DBE1-EE93-4F4D-ACA8-33F4417BD451}" type="presParOf" srcId="{F297301F-96D0-45E2-998A-840F8656BA12}" destId="{9B70F5F6-3677-4AF6-9E1F-52A5CD95D9B9}" srcOrd="6" destOrd="0" presId="urn:microsoft.com/office/officeart/2011/layout/CircleProcess"/>
    <dgm:cxn modelId="{042340E0-C1EB-42EA-87AB-A0D54292F955}" type="presParOf" srcId="{9B70F5F6-3677-4AF6-9E1F-52A5CD95D9B9}" destId="{EA6537AC-0F54-4D55-8996-E4009DEB6160}" srcOrd="0" destOrd="0" presId="urn:microsoft.com/office/officeart/2011/layout/CircleProcess"/>
    <dgm:cxn modelId="{04C4DCDD-90B4-497B-AA42-8CF3301A391D}" type="presParOf" srcId="{F297301F-96D0-45E2-998A-840F8656BA12}" destId="{3B518BD9-286A-4D91-8BD3-D322FD51EBDD}" srcOrd="7" destOrd="0" presId="urn:microsoft.com/office/officeart/2011/layout/CircleProcess"/>
    <dgm:cxn modelId="{7CCE4B91-E24A-40DC-BBCA-B31EA18560E5}" type="presParOf" srcId="{3B518BD9-286A-4D91-8BD3-D322FD51EBDD}" destId="{EF913C69-8A21-4437-AC54-76CB5CD391BD}" srcOrd="0" destOrd="0" presId="urn:microsoft.com/office/officeart/2011/layout/CircleProcess"/>
    <dgm:cxn modelId="{9FFE19B7-29BF-4647-87DB-755E7A4A18F0}" type="presParOf" srcId="{F297301F-96D0-45E2-998A-840F8656BA12}" destId="{F691961C-8CA6-4420-BC7D-7D3FA7D7A41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E23B39-8800-4A59-829C-D0FD6F766D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0363086-CCC0-4DDA-9660-4E32DC83A519}">
      <dgm:prSet phldrT="[Text]"/>
      <dgm:spPr/>
      <dgm:t>
        <a:bodyPr/>
        <a:lstStyle/>
        <a:p>
          <a:r>
            <a:rPr lang="en-ZA" dirty="0" smtClean="0"/>
            <a:t>EODC</a:t>
          </a:r>
          <a:endParaRPr lang="en-ZA" dirty="0"/>
        </a:p>
      </dgm:t>
    </dgm:pt>
    <dgm:pt modelId="{482597C1-953D-40DF-99D6-2B76B5196CCF}" type="parTrans" cxnId="{442AF771-8844-42F9-AB8F-8D30FECF3DC5}">
      <dgm:prSet/>
      <dgm:spPr/>
      <dgm:t>
        <a:bodyPr/>
        <a:lstStyle/>
        <a:p>
          <a:endParaRPr lang="en-ZA"/>
        </a:p>
      </dgm:t>
    </dgm:pt>
    <dgm:pt modelId="{99B74ABD-8122-4E2A-9A81-EB10BB62ABA1}" type="sibTrans" cxnId="{442AF771-8844-42F9-AB8F-8D30FECF3DC5}">
      <dgm:prSet/>
      <dgm:spPr/>
      <dgm:t>
        <a:bodyPr/>
        <a:lstStyle/>
        <a:p>
          <a:endParaRPr lang="en-ZA"/>
        </a:p>
      </dgm:t>
    </dgm:pt>
    <dgm:pt modelId="{60D956BC-3236-42EC-B57E-29F86D57194F}">
      <dgm:prSet phldrT="[Text]"/>
      <dgm:spPr/>
      <dgm:t>
        <a:bodyPr/>
        <a:lstStyle/>
        <a:p>
          <a:r>
            <a:rPr lang="en-ZA" dirty="0" smtClean="0"/>
            <a:t>SAEOSS Portal</a:t>
          </a:r>
          <a:endParaRPr lang="en-ZA" dirty="0"/>
        </a:p>
      </dgm:t>
    </dgm:pt>
    <dgm:pt modelId="{81C2CD4D-8793-4AB9-8136-34476B472C33}" type="parTrans" cxnId="{98801656-0EAD-4575-AAAD-F872177FE390}">
      <dgm:prSet/>
      <dgm:spPr/>
      <dgm:t>
        <a:bodyPr/>
        <a:lstStyle/>
        <a:p>
          <a:endParaRPr lang="en-ZA"/>
        </a:p>
      </dgm:t>
    </dgm:pt>
    <dgm:pt modelId="{B768C1CD-2EC0-4469-A0E7-902D2A89FF7A}" type="sibTrans" cxnId="{98801656-0EAD-4575-AAAD-F872177FE390}">
      <dgm:prSet/>
      <dgm:spPr/>
      <dgm:t>
        <a:bodyPr/>
        <a:lstStyle/>
        <a:p>
          <a:endParaRPr lang="en-ZA"/>
        </a:p>
      </dgm:t>
    </dgm:pt>
    <dgm:pt modelId="{3AB91840-ACC0-4B89-BB58-F2B2A434B51A}" type="pres">
      <dgm:prSet presAssocID="{45E23B39-8800-4A59-829C-D0FD6F766D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A"/>
        </a:p>
      </dgm:t>
    </dgm:pt>
    <dgm:pt modelId="{742EA0A4-98D8-4787-9CFB-47188D9D9973}" type="pres">
      <dgm:prSet presAssocID="{45E23B39-8800-4A59-829C-D0FD6F766D73}" presName="Name1" presStyleCnt="0"/>
      <dgm:spPr/>
    </dgm:pt>
    <dgm:pt modelId="{8DDA5BC0-D2EE-40A5-BA6F-06623924983A}" type="pres">
      <dgm:prSet presAssocID="{45E23B39-8800-4A59-829C-D0FD6F766D73}" presName="cycle" presStyleCnt="0"/>
      <dgm:spPr/>
    </dgm:pt>
    <dgm:pt modelId="{C7FB827E-7AB6-4F1F-8D71-01F85F3133E4}" type="pres">
      <dgm:prSet presAssocID="{45E23B39-8800-4A59-829C-D0FD6F766D73}" presName="srcNode" presStyleLbl="node1" presStyleIdx="0" presStyleCnt="2"/>
      <dgm:spPr/>
    </dgm:pt>
    <dgm:pt modelId="{C7193D7F-DDE2-4782-A7C2-3BBF3B3AF8D2}" type="pres">
      <dgm:prSet presAssocID="{45E23B39-8800-4A59-829C-D0FD6F766D73}" presName="conn" presStyleLbl="parChTrans1D2" presStyleIdx="0" presStyleCnt="1"/>
      <dgm:spPr/>
      <dgm:t>
        <a:bodyPr/>
        <a:lstStyle/>
        <a:p>
          <a:endParaRPr lang="en-ZA"/>
        </a:p>
      </dgm:t>
    </dgm:pt>
    <dgm:pt modelId="{4332D0BB-B1DC-46A7-8AD9-405DEF4BE193}" type="pres">
      <dgm:prSet presAssocID="{45E23B39-8800-4A59-829C-D0FD6F766D73}" presName="extraNode" presStyleLbl="node1" presStyleIdx="0" presStyleCnt="2"/>
      <dgm:spPr/>
    </dgm:pt>
    <dgm:pt modelId="{DD8772BF-4513-4E44-986D-0027C491FFD9}" type="pres">
      <dgm:prSet presAssocID="{45E23B39-8800-4A59-829C-D0FD6F766D73}" presName="dstNode" presStyleLbl="node1" presStyleIdx="0" presStyleCnt="2"/>
      <dgm:spPr/>
    </dgm:pt>
    <dgm:pt modelId="{3054EC70-3110-4495-B191-E0E4C1872E42}" type="pres">
      <dgm:prSet presAssocID="{D0363086-CCC0-4DDA-9660-4E32DC83A51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7094923-CE9E-4750-95F7-A25A17638495}" type="pres">
      <dgm:prSet presAssocID="{D0363086-CCC0-4DDA-9660-4E32DC83A519}" presName="accent_1" presStyleCnt="0"/>
      <dgm:spPr/>
    </dgm:pt>
    <dgm:pt modelId="{02D5658D-2041-44F1-AC70-9B14306829D3}" type="pres">
      <dgm:prSet presAssocID="{D0363086-CCC0-4DDA-9660-4E32DC83A519}" presName="accentRepeatNode" presStyleLbl="solidFgAcc1" presStyleIdx="0" presStyleCnt="2"/>
      <dgm:spPr/>
    </dgm:pt>
    <dgm:pt modelId="{C47C068A-E9CF-4A31-A680-741977A07CEC}" type="pres">
      <dgm:prSet presAssocID="{60D956BC-3236-42EC-B57E-29F86D57194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DA0A6B2-1A30-4580-BB1A-127179A02789}" type="pres">
      <dgm:prSet presAssocID="{60D956BC-3236-42EC-B57E-29F86D57194F}" presName="accent_2" presStyleCnt="0"/>
      <dgm:spPr/>
    </dgm:pt>
    <dgm:pt modelId="{5AFE2842-45D8-45DB-A7EB-26D7FDE25E05}" type="pres">
      <dgm:prSet presAssocID="{60D956BC-3236-42EC-B57E-29F86D57194F}" presName="accentRepeatNode" presStyleLbl="solidFgAcc1" presStyleIdx="1" presStyleCnt="2"/>
      <dgm:spPr/>
    </dgm:pt>
  </dgm:ptLst>
  <dgm:cxnLst>
    <dgm:cxn modelId="{6E5752E4-876B-4FE7-B395-AA1D84CE9A22}" type="presOf" srcId="{45E23B39-8800-4A59-829C-D0FD6F766D73}" destId="{3AB91840-ACC0-4B89-BB58-F2B2A434B51A}" srcOrd="0" destOrd="0" presId="urn:microsoft.com/office/officeart/2008/layout/VerticalCurvedList"/>
    <dgm:cxn modelId="{0F7AD23C-7305-41C2-91D0-91763D35A54A}" type="presOf" srcId="{D0363086-CCC0-4DDA-9660-4E32DC83A519}" destId="{3054EC70-3110-4495-B191-E0E4C1872E42}" srcOrd="0" destOrd="0" presId="urn:microsoft.com/office/officeart/2008/layout/VerticalCurvedList"/>
    <dgm:cxn modelId="{442AF771-8844-42F9-AB8F-8D30FECF3DC5}" srcId="{45E23B39-8800-4A59-829C-D0FD6F766D73}" destId="{D0363086-CCC0-4DDA-9660-4E32DC83A519}" srcOrd="0" destOrd="0" parTransId="{482597C1-953D-40DF-99D6-2B76B5196CCF}" sibTransId="{99B74ABD-8122-4E2A-9A81-EB10BB62ABA1}"/>
    <dgm:cxn modelId="{98801656-0EAD-4575-AAAD-F872177FE390}" srcId="{45E23B39-8800-4A59-829C-D0FD6F766D73}" destId="{60D956BC-3236-42EC-B57E-29F86D57194F}" srcOrd="1" destOrd="0" parTransId="{81C2CD4D-8793-4AB9-8136-34476B472C33}" sibTransId="{B768C1CD-2EC0-4469-A0E7-902D2A89FF7A}"/>
    <dgm:cxn modelId="{3D4F4728-5821-4F25-84A8-70E63678ACB2}" type="presOf" srcId="{60D956BC-3236-42EC-B57E-29F86D57194F}" destId="{C47C068A-E9CF-4A31-A680-741977A07CEC}" srcOrd="0" destOrd="0" presId="urn:microsoft.com/office/officeart/2008/layout/VerticalCurvedList"/>
    <dgm:cxn modelId="{7407A0E0-F041-437E-B449-4A372C6B0D85}" type="presOf" srcId="{99B74ABD-8122-4E2A-9A81-EB10BB62ABA1}" destId="{C7193D7F-DDE2-4782-A7C2-3BBF3B3AF8D2}" srcOrd="0" destOrd="0" presId="urn:microsoft.com/office/officeart/2008/layout/VerticalCurvedList"/>
    <dgm:cxn modelId="{7C45ACA0-AC9C-4B27-BD6C-29AAB72C310D}" type="presParOf" srcId="{3AB91840-ACC0-4B89-BB58-F2B2A434B51A}" destId="{742EA0A4-98D8-4787-9CFB-47188D9D9973}" srcOrd="0" destOrd="0" presId="urn:microsoft.com/office/officeart/2008/layout/VerticalCurvedList"/>
    <dgm:cxn modelId="{1DED14DB-BB7F-4457-A1FC-91AB2E30A056}" type="presParOf" srcId="{742EA0A4-98D8-4787-9CFB-47188D9D9973}" destId="{8DDA5BC0-D2EE-40A5-BA6F-06623924983A}" srcOrd="0" destOrd="0" presId="urn:microsoft.com/office/officeart/2008/layout/VerticalCurvedList"/>
    <dgm:cxn modelId="{54F81299-551D-4361-BEA8-FFA62F78F6F8}" type="presParOf" srcId="{8DDA5BC0-D2EE-40A5-BA6F-06623924983A}" destId="{C7FB827E-7AB6-4F1F-8D71-01F85F3133E4}" srcOrd="0" destOrd="0" presId="urn:microsoft.com/office/officeart/2008/layout/VerticalCurvedList"/>
    <dgm:cxn modelId="{49F67BB3-6571-49A6-ACBC-A1E0F890D6FF}" type="presParOf" srcId="{8DDA5BC0-D2EE-40A5-BA6F-06623924983A}" destId="{C7193D7F-DDE2-4782-A7C2-3BBF3B3AF8D2}" srcOrd="1" destOrd="0" presId="urn:microsoft.com/office/officeart/2008/layout/VerticalCurvedList"/>
    <dgm:cxn modelId="{118AE460-D230-40E8-BA30-0F060F4273BB}" type="presParOf" srcId="{8DDA5BC0-D2EE-40A5-BA6F-06623924983A}" destId="{4332D0BB-B1DC-46A7-8AD9-405DEF4BE193}" srcOrd="2" destOrd="0" presId="urn:microsoft.com/office/officeart/2008/layout/VerticalCurvedList"/>
    <dgm:cxn modelId="{AD319222-2913-4A9A-9A5A-8AB3D61ED925}" type="presParOf" srcId="{8DDA5BC0-D2EE-40A5-BA6F-06623924983A}" destId="{DD8772BF-4513-4E44-986D-0027C491FFD9}" srcOrd="3" destOrd="0" presId="urn:microsoft.com/office/officeart/2008/layout/VerticalCurvedList"/>
    <dgm:cxn modelId="{86733C0B-9B1E-4A12-8245-7CC35CE3556F}" type="presParOf" srcId="{742EA0A4-98D8-4787-9CFB-47188D9D9973}" destId="{3054EC70-3110-4495-B191-E0E4C1872E42}" srcOrd="1" destOrd="0" presId="urn:microsoft.com/office/officeart/2008/layout/VerticalCurvedList"/>
    <dgm:cxn modelId="{9E9D429C-F792-4755-BEDB-AE1EB2EE2B72}" type="presParOf" srcId="{742EA0A4-98D8-4787-9CFB-47188D9D9973}" destId="{17094923-CE9E-4750-95F7-A25A17638495}" srcOrd="2" destOrd="0" presId="urn:microsoft.com/office/officeart/2008/layout/VerticalCurvedList"/>
    <dgm:cxn modelId="{82C30865-9FCF-4258-BF36-6F4F8AF99D5A}" type="presParOf" srcId="{17094923-CE9E-4750-95F7-A25A17638495}" destId="{02D5658D-2041-44F1-AC70-9B14306829D3}" srcOrd="0" destOrd="0" presId="urn:microsoft.com/office/officeart/2008/layout/VerticalCurvedList"/>
    <dgm:cxn modelId="{D00E81D0-E2D1-4ABF-B176-BFAABA0D7E91}" type="presParOf" srcId="{742EA0A4-98D8-4787-9CFB-47188D9D9973}" destId="{C47C068A-E9CF-4A31-A680-741977A07CEC}" srcOrd="3" destOrd="0" presId="urn:microsoft.com/office/officeart/2008/layout/VerticalCurvedList"/>
    <dgm:cxn modelId="{BADD18B7-0838-4699-B98B-666DDBA300F5}" type="presParOf" srcId="{742EA0A4-98D8-4787-9CFB-47188D9D9973}" destId="{EDA0A6B2-1A30-4580-BB1A-127179A02789}" srcOrd="4" destOrd="0" presId="urn:microsoft.com/office/officeart/2008/layout/VerticalCurvedList"/>
    <dgm:cxn modelId="{3DD8CBD9-7AD3-4627-8BBC-064AFD9805DF}" type="presParOf" srcId="{EDA0A6B2-1A30-4580-BB1A-127179A02789}" destId="{5AFE2842-45D8-45DB-A7EB-26D7FDE25E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0945EE-CBD9-43C3-B179-8E05C529135C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85128AF-A37E-4E5C-8AB2-BB2E1AA7D4A3}">
      <dgm:prSet/>
      <dgm:spPr/>
      <dgm:t>
        <a:bodyPr/>
        <a:lstStyle/>
        <a:p>
          <a:r>
            <a:rPr lang="en-ZA" smtClean="0"/>
            <a:t>Infrastructure for Accessing and Processing EO Data</a:t>
          </a:r>
          <a:endParaRPr lang="en-ZA" dirty="0"/>
        </a:p>
      </dgm:t>
    </dgm:pt>
    <dgm:pt modelId="{36FFB781-3BD4-41D7-A4AE-87A77B81E67B}" type="parTrans" cxnId="{54DADF52-06D4-439B-9BDB-C4A80507AEE5}">
      <dgm:prSet/>
      <dgm:spPr/>
      <dgm:t>
        <a:bodyPr/>
        <a:lstStyle/>
        <a:p>
          <a:endParaRPr lang="en-ZA"/>
        </a:p>
      </dgm:t>
    </dgm:pt>
    <dgm:pt modelId="{6A2F6C40-F1D1-4C56-B23B-030C9DC872B3}" type="sibTrans" cxnId="{54DADF52-06D4-439B-9BDB-C4A80507AEE5}">
      <dgm:prSet/>
      <dgm:spPr/>
      <dgm:t>
        <a:bodyPr/>
        <a:lstStyle/>
        <a:p>
          <a:endParaRPr lang="en-ZA"/>
        </a:p>
      </dgm:t>
    </dgm:pt>
    <dgm:pt modelId="{FF667C3B-7CE8-451F-A04F-669FF9EC9550}">
      <dgm:prSet/>
      <dgm:spPr/>
      <dgm:t>
        <a:bodyPr/>
        <a:lstStyle/>
        <a:p>
          <a:r>
            <a:rPr lang="en-ZA" dirty="0" smtClean="0"/>
            <a:t>Capacity Development</a:t>
          </a:r>
          <a:endParaRPr lang="en-ZA" dirty="0"/>
        </a:p>
      </dgm:t>
    </dgm:pt>
    <dgm:pt modelId="{05493764-F213-4C83-A84A-EF6747B60613}" type="parTrans" cxnId="{F516E5A4-6F43-4CBC-9FB3-56585ABE6F47}">
      <dgm:prSet/>
      <dgm:spPr/>
      <dgm:t>
        <a:bodyPr/>
        <a:lstStyle/>
        <a:p>
          <a:endParaRPr lang="en-ZA"/>
        </a:p>
      </dgm:t>
    </dgm:pt>
    <dgm:pt modelId="{0A59EFB7-F9BA-4666-B183-61287E64F4D9}" type="sibTrans" cxnId="{F516E5A4-6F43-4CBC-9FB3-56585ABE6F47}">
      <dgm:prSet/>
      <dgm:spPr/>
      <dgm:t>
        <a:bodyPr/>
        <a:lstStyle/>
        <a:p>
          <a:endParaRPr lang="en-ZA"/>
        </a:p>
      </dgm:t>
    </dgm:pt>
    <dgm:pt modelId="{4057225D-4260-452D-959D-2791E2A9F1C7}" type="pres">
      <dgm:prSet presAssocID="{8C0945EE-CBD9-43C3-B179-8E05C529135C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6465846-48E4-4C23-B702-B2D3DCBC62B0}" type="pres">
      <dgm:prSet presAssocID="{8C0945EE-CBD9-43C3-B179-8E05C529135C}" presName="ellipse1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71BBE6-8DC1-432B-8BD0-7A567FE8C535}" type="pres">
      <dgm:prSet presAssocID="{8C0945EE-CBD9-43C3-B179-8E05C529135C}" presName="ellipse2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F4A9D84-EAFF-499A-A0A4-BD54687688F3}" type="presOf" srcId="{8C0945EE-CBD9-43C3-B179-8E05C529135C}" destId="{4057225D-4260-452D-959D-2791E2A9F1C7}" srcOrd="0" destOrd="0" presId="urn:microsoft.com/office/officeart/2005/8/layout/rings+Icon"/>
    <dgm:cxn modelId="{54DADF52-06D4-439B-9BDB-C4A80507AEE5}" srcId="{8C0945EE-CBD9-43C3-B179-8E05C529135C}" destId="{885128AF-A37E-4E5C-8AB2-BB2E1AA7D4A3}" srcOrd="0" destOrd="0" parTransId="{36FFB781-3BD4-41D7-A4AE-87A77B81E67B}" sibTransId="{6A2F6C40-F1D1-4C56-B23B-030C9DC872B3}"/>
    <dgm:cxn modelId="{F516E5A4-6F43-4CBC-9FB3-56585ABE6F47}" srcId="{8C0945EE-CBD9-43C3-B179-8E05C529135C}" destId="{FF667C3B-7CE8-451F-A04F-669FF9EC9550}" srcOrd="1" destOrd="0" parTransId="{05493764-F213-4C83-A84A-EF6747B60613}" sibTransId="{0A59EFB7-F9BA-4666-B183-61287E64F4D9}"/>
    <dgm:cxn modelId="{DBA21405-36EB-478A-A581-339A66AA554D}" type="presOf" srcId="{885128AF-A37E-4E5C-8AB2-BB2E1AA7D4A3}" destId="{66465846-48E4-4C23-B702-B2D3DCBC62B0}" srcOrd="0" destOrd="0" presId="urn:microsoft.com/office/officeart/2005/8/layout/rings+Icon"/>
    <dgm:cxn modelId="{1D8F8457-F020-420F-9E7F-CCC86A01E4CB}" type="presOf" srcId="{FF667C3B-7CE8-451F-A04F-669FF9EC9550}" destId="{7871BBE6-8DC1-432B-8BD0-7A567FE8C535}" srcOrd="0" destOrd="0" presId="urn:microsoft.com/office/officeart/2005/8/layout/rings+Icon"/>
    <dgm:cxn modelId="{26168E9F-5F6B-4215-8675-4CB5B20BDAEB}" type="presParOf" srcId="{4057225D-4260-452D-959D-2791E2A9F1C7}" destId="{66465846-48E4-4C23-B702-B2D3DCBC62B0}" srcOrd="0" destOrd="0" presId="urn:microsoft.com/office/officeart/2005/8/layout/rings+Icon"/>
    <dgm:cxn modelId="{FA1723E6-DBF6-4FB6-A718-A50679D12C52}" type="presParOf" srcId="{4057225D-4260-452D-959D-2791E2A9F1C7}" destId="{7871BBE6-8DC1-432B-8BD0-7A567FE8C535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8D7F3-280A-4091-B8C3-4023154BD35F}">
      <dsp:nvSpPr>
        <dsp:cNvPr id="0" name=""/>
        <dsp:cNvSpPr/>
      </dsp:nvSpPr>
      <dsp:spPr>
        <a:xfrm>
          <a:off x="0" y="315840"/>
          <a:ext cx="4427984" cy="13513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61" tIns="270764" rIns="3436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TS5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DRS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ACS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Tapes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smtClean="0"/>
            <a:t>Lustre environment</a:t>
          </a:r>
        </a:p>
      </dsp:txBody>
      <dsp:txXfrm>
        <a:off x="0" y="315840"/>
        <a:ext cx="4427984" cy="1351350"/>
      </dsp:txXfrm>
    </dsp:sp>
    <dsp:sp modelId="{C94A68F9-D240-4522-AF5A-072EC032C8F0}">
      <dsp:nvSpPr>
        <dsp:cNvPr id="0" name=""/>
        <dsp:cNvSpPr/>
      </dsp:nvSpPr>
      <dsp:spPr>
        <a:xfrm>
          <a:off x="221399" y="123960"/>
          <a:ext cx="309958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57" tIns="0" rIns="11715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Internal</a:t>
          </a:r>
          <a:endParaRPr lang="en-ZA" sz="1300" kern="1200" dirty="0"/>
        </a:p>
      </dsp:txBody>
      <dsp:txXfrm>
        <a:off x="240133" y="142694"/>
        <a:ext cx="3062120" cy="346292"/>
      </dsp:txXfrm>
    </dsp:sp>
    <dsp:sp modelId="{6BDB38EF-A35C-4F4A-9B58-332CB6DF3FB4}">
      <dsp:nvSpPr>
        <dsp:cNvPr id="0" name=""/>
        <dsp:cNvSpPr/>
      </dsp:nvSpPr>
      <dsp:spPr>
        <a:xfrm>
          <a:off x="0" y="1929271"/>
          <a:ext cx="4427984" cy="9418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61" tIns="270764" rIns="3436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FTP – DMZ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Website - Catalogue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Interaction with service providers</a:t>
          </a:r>
        </a:p>
      </dsp:txBody>
      <dsp:txXfrm>
        <a:off x="0" y="1929271"/>
        <a:ext cx="4427984" cy="941850"/>
      </dsp:txXfrm>
    </dsp:sp>
    <dsp:sp modelId="{F74490AB-FCB0-4995-8161-5B72C3560AA4}">
      <dsp:nvSpPr>
        <dsp:cNvPr id="0" name=""/>
        <dsp:cNvSpPr/>
      </dsp:nvSpPr>
      <dsp:spPr>
        <a:xfrm>
          <a:off x="221399" y="1737390"/>
          <a:ext cx="309958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57" tIns="0" rIns="11715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External</a:t>
          </a:r>
        </a:p>
      </dsp:txBody>
      <dsp:txXfrm>
        <a:off x="240133" y="1756124"/>
        <a:ext cx="3062120" cy="346292"/>
      </dsp:txXfrm>
    </dsp:sp>
    <dsp:sp modelId="{1C3930D5-F372-4B70-911E-BAB2EA323E9B}">
      <dsp:nvSpPr>
        <dsp:cNvPr id="0" name=""/>
        <dsp:cNvSpPr/>
      </dsp:nvSpPr>
      <dsp:spPr>
        <a:xfrm>
          <a:off x="0" y="3133201"/>
          <a:ext cx="4427984" cy="13513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61" tIns="270764" rIns="34366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Data extractions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Data delivery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Migration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Maintenance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Other ad-hoc activities</a:t>
          </a:r>
        </a:p>
      </dsp:txBody>
      <dsp:txXfrm>
        <a:off x="0" y="3133201"/>
        <a:ext cx="4427984" cy="1351350"/>
      </dsp:txXfrm>
    </dsp:sp>
    <dsp:sp modelId="{DB130D8E-E694-4D4A-8636-C7F668E0FCA6}">
      <dsp:nvSpPr>
        <dsp:cNvPr id="0" name=""/>
        <dsp:cNvSpPr/>
      </dsp:nvSpPr>
      <dsp:spPr>
        <a:xfrm>
          <a:off x="221399" y="2941321"/>
          <a:ext cx="309958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57" tIns="0" rIns="11715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Current operations </a:t>
          </a:r>
        </a:p>
      </dsp:txBody>
      <dsp:txXfrm>
        <a:off x="240133" y="2960055"/>
        <a:ext cx="3062120" cy="346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81B2F-A5D7-4733-BCF3-C57344FD995F}">
      <dsp:nvSpPr>
        <dsp:cNvPr id="0" name=""/>
        <dsp:cNvSpPr/>
      </dsp:nvSpPr>
      <dsp:spPr>
        <a:xfrm>
          <a:off x="0" y="278389"/>
          <a:ext cx="3588060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73" tIns="270764" rIns="2784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Prototype of geospatial platform in ARC to focus on Food Security and Agriculture (support </a:t>
          </a:r>
          <a:r>
            <a:rPr lang="en-ZA" sz="1300" kern="1200" dirty="0" err="1" smtClean="0"/>
            <a:t>AfriGAM</a:t>
          </a:r>
          <a:r>
            <a:rPr lang="en-ZA" sz="1300" kern="1200" dirty="0" smtClean="0"/>
            <a:t>)</a:t>
          </a:r>
          <a:endParaRPr lang="en-Z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Data Cube approach</a:t>
          </a:r>
          <a:endParaRPr lang="en-ZA" sz="1300" kern="1200" dirty="0"/>
        </a:p>
      </dsp:txBody>
      <dsp:txXfrm>
        <a:off x="0" y="278389"/>
        <a:ext cx="3588060" cy="1085175"/>
      </dsp:txXfrm>
    </dsp:sp>
    <dsp:sp modelId="{91D10F2D-CE54-46AE-894A-BEF9F4DCE6D3}">
      <dsp:nvSpPr>
        <dsp:cNvPr id="0" name=""/>
        <dsp:cNvSpPr/>
      </dsp:nvSpPr>
      <dsp:spPr>
        <a:xfrm>
          <a:off x="179403" y="86509"/>
          <a:ext cx="25116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34" tIns="0" rIns="9493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Adopted as a Pilot thematic area in ADIRC, October 2016</a:t>
          </a:r>
          <a:endParaRPr lang="en-ZA" sz="1300" kern="1200" dirty="0"/>
        </a:p>
      </dsp:txBody>
      <dsp:txXfrm>
        <a:off x="198137" y="105243"/>
        <a:ext cx="2474174" cy="346292"/>
      </dsp:txXfrm>
    </dsp:sp>
    <dsp:sp modelId="{A8161746-B81A-4BE9-8638-7AC48C4328B3}">
      <dsp:nvSpPr>
        <dsp:cNvPr id="0" name=""/>
        <dsp:cNvSpPr/>
      </dsp:nvSpPr>
      <dsp:spPr>
        <a:xfrm>
          <a:off x="0" y="1625644"/>
          <a:ext cx="358806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473" tIns="270764" rIns="27847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South African EO Institutions: capabilities into Africa</a:t>
          </a:r>
          <a:endParaRPr lang="en-Z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Partnership and governance model</a:t>
          </a:r>
          <a:endParaRPr lang="en-Z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Technical development roadmap</a:t>
          </a:r>
          <a:endParaRPr lang="en-Z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300" kern="1200" dirty="0" smtClean="0"/>
            <a:t>Definition of strategic demonstration projects e.g. food security</a:t>
          </a:r>
          <a:endParaRPr lang="en-ZA" sz="1300" kern="1200" dirty="0"/>
        </a:p>
      </dsp:txBody>
      <dsp:txXfrm>
        <a:off x="0" y="1625644"/>
        <a:ext cx="3588060" cy="1474200"/>
      </dsp:txXfrm>
    </dsp:sp>
    <dsp:sp modelId="{1727E15B-D922-4ECA-8BDE-739C73C5F5BE}">
      <dsp:nvSpPr>
        <dsp:cNvPr id="0" name=""/>
        <dsp:cNvSpPr/>
      </dsp:nvSpPr>
      <dsp:spPr>
        <a:xfrm>
          <a:off x="179403" y="1433764"/>
          <a:ext cx="25116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934" tIns="0" rIns="9493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EO in ARC Workshop on 19 May 2017</a:t>
          </a:r>
          <a:endParaRPr lang="en-ZA" sz="1300" kern="1200" dirty="0"/>
        </a:p>
      </dsp:txBody>
      <dsp:txXfrm>
        <a:off x="198137" y="1452498"/>
        <a:ext cx="2474174" cy="346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49841-EE33-4F42-872C-8AA87B1D376E}">
      <dsp:nvSpPr>
        <dsp:cNvPr id="0" name=""/>
        <dsp:cNvSpPr/>
      </dsp:nvSpPr>
      <dsp:spPr>
        <a:xfrm>
          <a:off x="1795277" y="709"/>
          <a:ext cx="729924" cy="474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Calibri"/>
            </a:rPr>
            <a:t>HPC-?</a:t>
          </a:r>
          <a:endParaRPr lang="en-ZA" sz="1200" kern="1200" dirty="0"/>
        </a:p>
      </dsp:txBody>
      <dsp:txXfrm>
        <a:off x="1818438" y="23870"/>
        <a:ext cx="683602" cy="428129"/>
      </dsp:txXfrm>
    </dsp:sp>
    <dsp:sp modelId="{7148FAAD-44F3-40B6-A2D7-33ED81547659}">
      <dsp:nvSpPr>
        <dsp:cNvPr id="0" name=""/>
        <dsp:cNvSpPr/>
      </dsp:nvSpPr>
      <dsp:spPr>
        <a:xfrm>
          <a:off x="806082" y="237934"/>
          <a:ext cx="2708315" cy="2708315"/>
        </a:xfrm>
        <a:custGeom>
          <a:avLst/>
          <a:gdLst/>
          <a:ahLst/>
          <a:cxnLst/>
          <a:rect l="0" t="0" r="0" b="0"/>
          <a:pathLst>
            <a:path>
              <a:moveTo>
                <a:pt x="1723951" y="51469"/>
              </a:moveTo>
              <a:arcTo wR="1354157" hR="1354157" stAng="17150858" swAng="12561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471DC-0E2F-4E9C-8BB3-E2DE5A8D04E1}">
      <dsp:nvSpPr>
        <dsp:cNvPr id="0" name=""/>
        <dsp:cNvSpPr/>
      </dsp:nvSpPr>
      <dsp:spPr>
        <a:xfrm>
          <a:off x="2854000" y="510563"/>
          <a:ext cx="729924" cy="474451"/>
        </a:xfrm>
        <a:prstGeom prst="roundRect">
          <a:avLst/>
        </a:prstGeom>
        <a:solidFill>
          <a:schemeClr val="accent2">
            <a:hueOff val="-890258"/>
            <a:satOff val="-4575"/>
            <a:lumOff val="38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Calibri"/>
            </a:rPr>
            <a:t>Astro HPC</a:t>
          </a:r>
        </a:p>
      </dsp:txBody>
      <dsp:txXfrm>
        <a:off x="2877161" y="533724"/>
        <a:ext cx="683602" cy="428129"/>
      </dsp:txXfrm>
    </dsp:sp>
    <dsp:sp modelId="{49EFB4EA-B36F-4D6F-8746-38192397682A}">
      <dsp:nvSpPr>
        <dsp:cNvPr id="0" name=""/>
        <dsp:cNvSpPr/>
      </dsp:nvSpPr>
      <dsp:spPr>
        <a:xfrm>
          <a:off x="806082" y="237934"/>
          <a:ext cx="2708315" cy="2708315"/>
        </a:xfrm>
        <a:custGeom>
          <a:avLst/>
          <a:gdLst/>
          <a:ahLst/>
          <a:cxnLst/>
          <a:rect l="0" t="0" r="0" b="0"/>
          <a:pathLst>
            <a:path>
              <a:moveTo>
                <a:pt x="2567671" y="753220"/>
              </a:moveTo>
              <a:arcTo wR="1354157" hR="1354157" stAng="20019312" swAng="1726068"/>
            </a:path>
          </a:pathLst>
        </a:custGeom>
        <a:noFill/>
        <a:ln w="9525" cap="flat" cmpd="sng" algn="ctr">
          <a:solidFill>
            <a:schemeClr val="accent2">
              <a:hueOff val="-890258"/>
              <a:satOff val="-4575"/>
              <a:lumOff val="38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5722D-E3C6-4DBF-B90C-7A30EC26277E}">
      <dsp:nvSpPr>
        <dsp:cNvPr id="0" name=""/>
        <dsp:cNvSpPr/>
      </dsp:nvSpPr>
      <dsp:spPr>
        <a:xfrm>
          <a:off x="3115483" y="1656195"/>
          <a:ext cx="729924" cy="474451"/>
        </a:xfrm>
        <a:prstGeom prst="roundRect">
          <a:avLst/>
        </a:prstGeom>
        <a:solidFill>
          <a:schemeClr val="accent2">
            <a:hueOff val="-1780517"/>
            <a:satOff val="-9151"/>
            <a:lumOff val="77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Calibri"/>
            </a:rPr>
            <a:t>EO HPC Node(s)</a:t>
          </a:r>
        </a:p>
      </dsp:txBody>
      <dsp:txXfrm>
        <a:off x="3138644" y="1679356"/>
        <a:ext cx="683602" cy="428129"/>
      </dsp:txXfrm>
    </dsp:sp>
    <dsp:sp modelId="{39E1E595-3286-4D5C-AE66-5F17B0BF8A0F}">
      <dsp:nvSpPr>
        <dsp:cNvPr id="0" name=""/>
        <dsp:cNvSpPr/>
      </dsp:nvSpPr>
      <dsp:spPr>
        <a:xfrm>
          <a:off x="806082" y="237934"/>
          <a:ext cx="2708315" cy="2708315"/>
        </a:xfrm>
        <a:custGeom>
          <a:avLst/>
          <a:gdLst/>
          <a:ahLst/>
          <a:cxnLst/>
          <a:rect l="0" t="0" r="0" b="0"/>
          <a:pathLst>
            <a:path>
              <a:moveTo>
                <a:pt x="2594449" y="1897682"/>
              </a:moveTo>
              <a:arcTo wR="1354157" hR="1354157" stAng="1419850" swAng="1358439"/>
            </a:path>
          </a:pathLst>
        </a:custGeom>
        <a:noFill/>
        <a:ln w="9525" cap="flat" cmpd="sng" algn="ctr">
          <a:solidFill>
            <a:schemeClr val="accent2">
              <a:hueOff val="-1780517"/>
              <a:satOff val="-9151"/>
              <a:lumOff val="77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8C40F-18E6-4F96-B980-BCF7E69850A6}">
      <dsp:nvSpPr>
        <dsp:cNvPr id="0" name=""/>
        <dsp:cNvSpPr/>
      </dsp:nvSpPr>
      <dsp:spPr>
        <a:xfrm>
          <a:off x="2382824" y="2574920"/>
          <a:ext cx="729924" cy="474451"/>
        </a:xfrm>
        <a:prstGeom prst="roundRect">
          <a:avLst/>
        </a:prstGeom>
        <a:solidFill>
          <a:schemeClr val="accent2">
            <a:hueOff val="-2670775"/>
            <a:satOff val="-13726"/>
            <a:lumOff val="116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Calibri"/>
            </a:rPr>
            <a:t>HPC-?</a:t>
          </a:r>
        </a:p>
      </dsp:txBody>
      <dsp:txXfrm>
        <a:off x="2405985" y="2598081"/>
        <a:ext cx="683602" cy="428129"/>
      </dsp:txXfrm>
    </dsp:sp>
    <dsp:sp modelId="{CFDCC550-72E8-43B4-87E4-539D9EE8FD07}">
      <dsp:nvSpPr>
        <dsp:cNvPr id="0" name=""/>
        <dsp:cNvSpPr/>
      </dsp:nvSpPr>
      <dsp:spPr>
        <a:xfrm>
          <a:off x="806082" y="237934"/>
          <a:ext cx="2708315" cy="2708315"/>
        </a:xfrm>
        <a:custGeom>
          <a:avLst/>
          <a:gdLst/>
          <a:ahLst/>
          <a:cxnLst/>
          <a:rect l="0" t="0" r="0" b="0"/>
          <a:pathLst>
            <a:path>
              <a:moveTo>
                <a:pt x="1572349" y="2690621"/>
              </a:moveTo>
              <a:arcTo wR="1354157" hR="1354157" stAng="4843659" swAng="1112682"/>
            </a:path>
          </a:pathLst>
        </a:custGeom>
        <a:noFill/>
        <a:ln w="9525" cap="flat" cmpd="sng" algn="ctr">
          <a:solidFill>
            <a:schemeClr val="accent2">
              <a:hueOff val="-2670775"/>
              <a:satOff val="-13726"/>
              <a:lumOff val="11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85A06-0C77-4E2A-B692-0B24F4DD7F65}">
      <dsp:nvSpPr>
        <dsp:cNvPr id="0" name=""/>
        <dsp:cNvSpPr/>
      </dsp:nvSpPr>
      <dsp:spPr>
        <a:xfrm>
          <a:off x="1207730" y="2574920"/>
          <a:ext cx="729924" cy="474451"/>
        </a:xfrm>
        <a:prstGeom prst="roundRect">
          <a:avLst/>
        </a:prstGeom>
        <a:solidFill>
          <a:schemeClr val="accent2">
            <a:hueOff val="-3561033"/>
            <a:satOff val="-18301"/>
            <a:lumOff val="155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smtClean="0">
              <a:latin typeface="Calibri"/>
            </a:rPr>
            <a:t>Bio </a:t>
          </a:r>
          <a:r>
            <a:rPr lang="en-ZA" sz="1200" kern="1200" dirty="0" smtClean="0">
              <a:latin typeface="Calibri"/>
            </a:rPr>
            <a:t>Info HPC</a:t>
          </a:r>
        </a:p>
      </dsp:txBody>
      <dsp:txXfrm>
        <a:off x="1230891" y="2598081"/>
        <a:ext cx="683602" cy="428129"/>
      </dsp:txXfrm>
    </dsp:sp>
    <dsp:sp modelId="{C47A2FDC-C0CA-4504-BAF4-86BA2343402C}">
      <dsp:nvSpPr>
        <dsp:cNvPr id="0" name=""/>
        <dsp:cNvSpPr/>
      </dsp:nvSpPr>
      <dsp:spPr>
        <a:xfrm>
          <a:off x="806082" y="237934"/>
          <a:ext cx="2708315" cy="2708315"/>
        </a:xfrm>
        <a:custGeom>
          <a:avLst/>
          <a:gdLst/>
          <a:ahLst/>
          <a:cxnLst/>
          <a:rect l="0" t="0" r="0" b="0"/>
          <a:pathLst>
            <a:path>
              <a:moveTo>
                <a:pt x="418676" y="2333247"/>
              </a:moveTo>
              <a:arcTo wR="1354157" hR="1354157" stAng="8021711" swAng="1358439"/>
            </a:path>
          </a:pathLst>
        </a:custGeom>
        <a:noFill/>
        <a:ln w="9525" cap="flat" cmpd="sng" algn="ctr">
          <a:solidFill>
            <a:schemeClr val="accent2">
              <a:hueOff val="-3561033"/>
              <a:satOff val="-18301"/>
              <a:lumOff val="155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76661-E622-4684-A47E-BDD359449605}">
      <dsp:nvSpPr>
        <dsp:cNvPr id="0" name=""/>
        <dsp:cNvSpPr/>
      </dsp:nvSpPr>
      <dsp:spPr>
        <a:xfrm>
          <a:off x="475071" y="1656195"/>
          <a:ext cx="729924" cy="474451"/>
        </a:xfrm>
        <a:prstGeom prst="roundRect">
          <a:avLst/>
        </a:prstGeom>
        <a:solidFill>
          <a:schemeClr val="accent2">
            <a:hueOff val="-4451292"/>
            <a:satOff val="-22877"/>
            <a:lumOff val="194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Calibri"/>
            </a:rPr>
            <a:t>HPC-?</a:t>
          </a:r>
        </a:p>
      </dsp:txBody>
      <dsp:txXfrm>
        <a:off x="498232" y="1679356"/>
        <a:ext cx="683602" cy="428129"/>
      </dsp:txXfrm>
    </dsp:sp>
    <dsp:sp modelId="{8B220655-F242-4DA5-9B7D-F344DA04F03A}">
      <dsp:nvSpPr>
        <dsp:cNvPr id="0" name=""/>
        <dsp:cNvSpPr/>
      </dsp:nvSpPr>
      <dsp:spPr>
        <a:xfrm>
          <a:off x="806082" y="237934"/>
          <a:ext cx="2708315" cy="2708315"/>
        </a:xfrm>
        <a:custGeom>
          <a:avLst/>
          <a:gdLst/>
          <a:ahLst/>
          <a:cxnLst/>
          <a:rect l="0" t="0" r="0" b="0"/>
          <a:pathLst>
            <a:path>
              <a:moveTo>
                <a:pt x="1210" y="1411406"/>
              </a:moveTo>
              <a:arcTo wR="1354157" hR="1354157" stAng="10654621" swAng="1726068"/>
            </a:path>
          </a:pathLst>
        </a:custGeom>
        <a:noFill/>
        <a:ln w="9525" cap="flat" cmpd="sng" algn="ctr">
          <a:solidFill>
            <a:schemeClr val="accent2">
              <a:hueOff val="-4451292"/>
              <a:satOff val="-22877"/>
              <a:lumOff val="194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3F25C-6E1C-4579-BEC4-E79F0B36548E}">
      <dsp:nvSpPr>
        <dsp:cNvPr id="0" name=""/>
        <dsp:cNvSpPr/>
      </dsp:nvSpPr>
      <dsp:spPr>
        <a:xfrm>
          <a:off x="736554" y="510563"/>
          <a:ext cx="729924" cy="474451"/>
        </a:xfrm>
        <a:prstGeom prst="roundRect">
          <a:avLst/>
        </a:prstGeom>
        <a:solidFill>
          <a:schemeClr val="accent2">
            <a:hueOff val="-5341550"/>
            <a:satOff val="-27452"/>
            <a:lumOff val="233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Calibri"/>
            </a:rPr>
            <a:t>HPC-?</a:t>
          </a:r>
        </a:p>
      </dsp:txBody>
      <dsp:txXfrm>
        <a:off x="759715" y="533724"/>
        <a:ext cx="683602" cy="428129"/>
      </dsp:txXfrm>
    </dsp:sp>
    <dsp:sp modelId="{DE617420-1662-4DC5-8912-7ED2F8F378AA}">
      <dsp:nvSpPr>
        <dsp:cNvPr id="0" name=""/>
        <dsp:cNvSpPr/>
      </dsp:nvSpPr>
      <dsp:spPr>
        <a:xfrm>
          <a:off x="806082" y="237934"/>
          <a:ext cx="2708315" cy="2708315"/>
        </a:xfrm>
        <a:custGeom>
          <a:avLst/>
          <a:gdLst/>
          <a:ahLst/>
          <a:cxnLst/>
          <a:rect l="0" t="0" r="0" b="0"/>
          <a:pathLst>
            <a:path>
              <a:moveTo>
                <a:pt x="543286" y="269615"/>
              </a:moveTo>
              <a:arcTo wR="1354157" hR="1354157" stAng="13992956" swAng="1256185"/>
            </a:path>
          </a:pathLst>
        </a:custGeom>
        <a:noFill/>
        <a:ln w="9525" cap="flat" cmpd="sng" algn="ctr">
          <a:solidFill>
            <a:schemeClr val="accent2">
              <a:hueOff val="-5341550"/>
              <a:satOff val="-27452"/>
              <a:lumOff val="233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3E7C6-3380-4F38-9298-EEBF9DC25334}">
      <dsp:nvSpPr>
        <dsp:cNvPr id="0" name=""/>
        <dsp:cNvSpPr/>
      </dsp:nvSpPr>
      <dsp:spPr>
        <a:xfrm>
          <a:off x="0" y="11781"/>
          <a:ext cx="1026114" cy="163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700" b="0" i="0" kern="1200" baseline="0" smtClean="0"/>
            <a:t>GMES &amp; Africa</a:t>
          </a:r>
          <a:endParaRPr lang="en-ZA" sz="700" kern="1200"/>
        </a:p>
      </dsp:txBody>
      <dsp:txXfrm>
        <a:off x="7996" y="19777"/>
        <a:ext cx="1010122" cy="147808"/>
      </dsp:txXfrm>
    </dsp:sp>
    <dsp:sp modelId="{FC9F2C8C-E0FE-407E-9A33-D7B694083EA0}">
      <dsp:nvSpPr>
        <dsp:cNvPr id="0" name=""/>
        <dsp:cNvSpPr/>
      </dsp:nvSpPr>
      <dsp:spPr>
        <a:xfrm>
          <a:off x="0" y="195741"/>
          <a:ext cx="1026114" cy="163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700" b="0" i="0" kern="1200" baseline="0" smtClean="0"/>
            <a:t>SERVIR</a:t>
          </a:r>
          <a:endParaRPr lang="en-ZA" sz="700" kern="1200"/>
        </a:p>
      </dsp:txBody>
      <dsp:txXfrm>
        <a:off x="7996" y="203737"/>
        <a:ext cx="1010122" cy="147808"/>
      </dsp:txXfrm>
    </dsp:sp>
    <dsp:sp modelId="{96C9F873-49E9-4DB9-A0AB-695EAA01A464}">
      <dsp:nvSpPr>
        <dsp:cNvPr id="0" name=""/>
        <dsp:cNvSpPr/>
      </dsp:nvSpPr>
      <dsp:spPr>
        <a:xfrm>
          <a:off x="0" y="379701"/>
          <a:ext cx="1026114" cy="163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700" b="0" i="0" kern="1200" baseline="0" smtClean="0"/>
            <a:t>WASCAL</a:t>
          </a:r>
          <a:endParaRPr lang="en-ZA" sz="700" kern="1200"/>
        </a:p>
      </dsp:txBody>
      <dsp:txXfrm>
        <a:off x="7996" y="387697"/>
        <a:ext cx="1010122" cy="147808"/>
      </dsp:txXfrm>
    </dsp:sp>
    <dsp:sp modelId="{75B0C9C8-0B17-40F6-8AD9-56AD2EA45119}">
      <dsp:nvSpPr>
        <dsp:cNvPr id="0" name=""/>
        <dsp:cNvSpPr/>
      </dsp:nvSpPr>
      <dsp:spPr>
        <a:xfrm>
          <a:off x="0" y="563661"/>
          <a:ext cx="1026114" cy="163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700" b="0" i="0" kern="1200" baseline="0" smtClean="0"/>
            <a:t>SASCAL</a:t>
          </a:r>
          <a:endParaRPr lang="en-ZA" sz="700" kern="1200"/>
        </a:p>
      </dsp:txBody>
      <dsp:txXfrm>
        <a:off x="7996" y="571657"/>
        <a:ext cx="1010122" cy="147808"/>
      </dsp:txXfrm>
    </dsp:sp>
    <dsp:sp modelId="{E884A98B-0949-4738-BC40-35F0C3EABC3E}">
      <dsp:nvSpPr>
        <dsp:cNvPr id="0" name=""/>
        <dsp:cNvSpPr/>
      </dsp:nvSpPr>
      <dsp:spPr>
        <a:xfrm>
          <a:off x="0" y="747621"/>
          <a:ext cx="1026114" cy="163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700" b="0" i="0" kern="1200" baseline="0" smtClean="0"/>
            <a:t>UNGGIM – Africa</a:t>
          </a:r>
          <a:endParaRPr lang="en-ZA" sz="700" kern="1200"/>
        </a:p>
      </dsp:txBody>
      <dsp:txXfrm>
        <a:off x="7996" y="755617"/>
        <a:ext cx="1010122" cy="147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E4E46-97CD-40CF-BD26-C24A99F57E34}">
      <dsp:nvSpPr>
        <dsp:cNvPr id="0" name=""/>
        <dsp:cNvSpPr/>
      </dsp:nvSpPr>
      <dsp:spPr>
        <a:xfrm>
          <a:off x="-2358987" y="-364575"/>
          <a:ext cx="2817383" cy="2817383"/>
        </a:xfrm>
        <a:prstGeom prst="blockArc">
          <a:avLst>
            <a:gd name="adj1" fmla="val 18900000"/>
            <a:gd name="adj2" fmla="val 2700000"/>
            <a:gd name="adj3" fmla="val 76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C177-7EE9-48DD-A508-FFAD82162893}">
      <dsp:nvSpPr>
        <dsp:cNvPr id="0" name=""/>
        <dsp:cNvSpPr/>
      </dsp:nvSpPr>
      <dsp:spPr>
        <a:xfrm>
          <a:off x="172938" y="109966"/>
          <a:ext cx="3569199" cy="219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PCI Processing Server</a:t>
          </a:r>
          <a:endParaRPr lang="en-ZA" sz="1200" kern="1200" dirty="0"/>
        </a:p>
      </dsp:txBody>
      <dsp:txXfrm>
        <a:off x="172938" y="109966"/>
        <a:ext cx="3569199" cy="219849"/>
      </dsp:txXfrm>
    </dsp:sp>
    <dsp:sp modelId="{EF030D9C-8CD3-4E1D-8A94-4F41D5EA251C}">
      <dsp:nvSpPr>
        <dsp:cNvPr id="0" name=""/>
        <dsp:cNvSpPr/>
      </dsp:nvSpPr>
      <dsp:spPr>
        <a:xfrm>
          <a:off x="35533" y="82485"/>
          <a:ext cx="274811" cy="274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DEC84-7D82-489E-B0DD-531A4052704E}">
      <dsp:nvSpPr>
        <dsp:cNvPr id="0" name=""/>
        <dsp:cNvSpPr/>
      </dsp:nvSpPr>
      <dsp:spPr>
        <a:xfrm>
          <a:off x="353779" y="439698"/>
          <a:ext cx="3388358" cy="219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smtClean="0"/>
            <a:t>ENVI Processing Server</a:t>
          </a:r>
          <a:endParaRPr lang="en-ZA" sz="1200" kern="1200"/>
        </a:p>
      </dsp:txBody>
      <dsp:txXfrm>
        <a:off x="353779" y="439698"/>
        <a:ext cx="3388358" cy="219849"/>
      </dsp:txXfrm>
    </dsp:sp>
    <dsp:sp modelId="{B0E6E5AE-DC2D-42FD-89A7-43A5FAF8BD42}">
      <dsp:nvSpPr>
        <dsp:cNvPr id="0" name=""/>
        <dsp:cNvSpPr/>
      </dsp:nvSpPr>
      <dsp:spPr>
        <a:xfrm>
          <a:off x="216374" y="412216"/>
          <a:ext cx="274811" cy="274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A46CD-9D69-4B2F-8A74-85FF0EF3E004}">
      <dsp:nvSpPr>
        <dsp:cNvPr id="0" name=""/>
        <dsp:cNvSpPr/>
      </dsp:nvSpPr>
      <dsp:spPr>
        <a:xfrm>
          <a:off x="436473" y="769429"/>
          <a:ext cx="3305664" cy="219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Filesystem Server</a:t>
          </a:r>
          <a:endParaRPr lang="en-ZA" sz="1200" kern="1200" dirty="0"/>
        </a:p>
      </dsp:txBody>
      <dsp:txXfrm>
        <a:off x="436473" y="769429"/>
        <a:ext cx="3305664" cy="219849"/>
      </dsp:txXfrm>
    </dsp:sp>
    <dsp:sp modelId="{F732B4E0-858C-422F-B501-BD7A3AED0F5F}">
      <dsp:nvSpPr>
        <dsp:cNvPr id="0" name=""/>
        <dsp:cNvSpPr/>
      </dsp:nvSpPr>
      <dsp:spPr>
        <a:xfrm>
          <a:off x="299068" y="741948"/>
          <a:ext cx="274811" cy="274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59201-2A67-49FE-8EA8-CA86EEA5902F}">
      <dsp:nvSpPr>
        <dsp:cNvPr id="0" name=""/>
        <dsp:cNvSpPr/>
      </dsp:nvSpPr>
      <dsp:spPr>
        <a:xfrm>
          <a:off x="436473" y="1098952"/>
          <a:ext cx="3305664" cy="219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Commvault</a:t>
          </a:r>
          <a:r>
            <a:rPr lang="en-ZA" sz="1200" kern="1200" dirty="0" smtClean="0"/>
            <a:t> Archive Agent</a:t>
          </a:r>
          <a:endParaRPr lang="en-ZA" sz="1200" kern="1200" dirty="0"/>
        </a:p>
      </dsp:txBody>
      <dsp:txXfrm>
        <a:off x="436473" y="1098952"/>
        <a:ext cx="3305664" cy="219849"/>
      </dsp:txXfrm>
    </dsp:sp>
    <dsp:sp modelId="{4F32735D-2ABD-4568-B162-A8745BEC3FD7}">
      <dsp:nvSpPr>
        <dsp:cNvPr id="0" name=""/>
        <dsp:cNvSpPr/>
      </dsp:nvSpPr>
      <dsp:spPr>
        <a:xfrm>
          <a:off x="299068" y="1071471"/>
          <a:ext cx="274811" cy="274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BB857-7CD7-419E-8F9B-192328574CFB}">
      <dsp:nvSpPr>
        <dsp:cNvPr id="0" name=""/>
        <dsp:cNvSpPr/>
      </dsp:nvSpPr>
      <dsp:spPr>
        <a:xfrm>
          <a:off x="353779" y="1428684"/>
          <a:ext cx="3388358" cy="219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smtClean="0"/>
            <a:t>Commvault Application Hosting Server</a:t>
          </a:r>
          <a:endParaRPr lang="en-ZA" sz="1200" kern="1200"/>
        </a:p>
      </dsp:txBody>
      <dsp:txXfrm>
        <a:off x="353779" y="1428684"/>
        <a:ext cx="3388358" cy="219849"/>
      </dsp:txXfrm>
    </dsp:sp>
    <dsp:sp modelId="{04116D74-75C0-45E9-BEE3-8BD01935D25A}">
      <dsp:nvSpPr>
        <dsp:cNvPr id="0" name=""/>
        <dsp:cNvSpPr/>
      </dsp:nvSpPr>
      <dsp:spPr>
        <a:xfrm>
          <a:off x="216374" y="1401203"/>
          <a:ext cx="274811" cy="274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B653A-CDD9-47EA-A929-BA438AEC55CE}">
      <dsp:nvSpPr>
        <dsp:cNvPr id="0" name=""/>
        <dsp:cNvSpPr/>
      </dsp:nvSpPr>
      <dsp:spPr>
        <a:xfrm>
          <a:off x="172938" y="1758416"/>
          <a:ext cx="3569199" cy="219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450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Commvault</a:t>
          </a:r>
          <a:r>
            <a:rPr lang="en-ZA" sz="1200" kern="1200" dirty="0" smtClean="0"/>
            <a:t> Media Agent Hosting Server</a:t>
          </a:r>
          <a:endParaRPr lang="en-ZA" sz="1200" kern="1200" dirty="0"/>
        </a:p>
      </dsp:txBody>
      <dsp:txXfrm>
        <a:off x="172938" y="1758416"/>
        <a:ext cx="3569199" cy="219849"/>
      </dsp:txXfrm>
    </dsp:sp>
    <dsp:sp modelId="{7A55F7CC-217E-47B5-BB58-B386F49F6515}">
      <dsp:nvSpPr>
        <dsp:cNvPr id="0" name=""/>
        <dsp:cNvSpPr/>
      </dsp:nvSpPr>
      <dsp:spPr>
        <a:xfrm>
          <a:off x="35533" y="1730935"/>
          <a:ext cx="274811" cy="2748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E4E46-97CD-40CF-BD26-C24A99F57E34}">
      <dsp:nvSpPr>
        <dsp:cNvPr id="0" name=""/>
        <dsp:cNvSpPr/>
      </dsp:nvSpPr>
      <dsp:spPr>
        <a:xfrm>
          <a:off x="-2543955" y="-392695"/>
          <a:ext cx="3037111" cy="3037111"/>
        </a:xfrm>
        <a:prstGeom prst="blockArc">
          <a:avLst>
            <a:gd name="adj1" fmla="val 18900000"/>
            <a:gd name="adj2" fmla="val 2700000"/>
            <a:gd name="adj3" fmla="val 71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324EB-3213-4756-8E83-C7D72ABF77CA}">
      <dsp:nvSpPr>
        <dsp:cNvPr id="0" name=""/>
        <dsp:cNvSpPr/>
      </dsp:nvSpPr>
      <dsp:spPr>
        <a:xfrm>
          <a:off x="161455" y="102363"/>
          <a:ext cx="3627207" cy="204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Lustre </a:t>
          </a:r>
          <a:r>
            <a:rPr lang="en-ZA" sz="1100" kern="1200" dirty="0" err="1" smtClean="0"/>
            <a:t>MetaData</a:t>
          </a:r>
          <a:r>
            <a:rPr lang="en-ZA" sz="1100" kern="1200" smtClean="0"/>
            <a:t> Server</a:t>
          </a:r>
          <a:endParaRPr lang="en-ZA" sz="1100" kern="1200"/>
        </a:p>
      </dsp:txBody>
      <dsp:txXfrm>
        <a:off x="161455" y="102363"/>
        <a:ext cx="3627207" cy="204636"/>
      </dsp:txXfrm>
    </dsp:sp>
    <dsp:sp modelId="{DF422F2F-7668-4B83-97F2-AFBBF2991BA2}">
      <dsp:nvSpPr>
        <dsp:cNvPr id="0" name=""/>
        <dsp:cNvSpPr/>
      </dsp:nvSpPr>
      <dsp:spPr>
        <a:xfrm>
          <a:off x="33557" y="76783"/>
          <a:ext cx="255795" cy="255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342FD-ED8A-4838-828F-764763FD2069}">
      <dsp:nvSpPr>
        <dsp:cNvPr id="0" name=""/>
        <dsp:cNvSpPr/>
      </dsp:nvSpPr>
      <dsp:spPr>
        <a:xfrm>
          <a:off x="346771" y="409497"/>
          <a:ext cx="3441890" cy="204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Lustre Management Server</a:t>
          </a:r>
          <a:endParaRPr lang="en-ZA" sz="1100" kern="1200" dirty="0"/>
        </a:p>
      </dsp:txBody>
      <dsp:txXfrm>
        <a:off x="346771" y="409497"/>
        <a:ext cx="3441890" cy="204636"/>
      </dsp:txXfrm>
    </dsp:sp>
    <dsp:sp modelId="{B94BAD52-E242-4082-9473-286EA74DB7A1}">
      <dsp:nvSpPr>
        <dsp:cNvPr id="0" name=""/>
        <dsp:cNvSpPr/>
      </dsp:nvSpPr>
      <dsp:spPr>
        <a:xfrm>
          <a:off x="218873" y="383918"/>
          <a:ext cx="255795" cy="255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F6377-1175-4713-813E-375DBC499480}">
      <dsp:nvSpPr>
        <dsp:cNvPr id="0" name=""/>
        <dsp:cNvSpPr/>
      </dsp:nvSpPr>
      <dsp:spPr>
        <a:xfrm>
          <a:off x="448324" y="716407"/>
          <a:ext cx="3340338" cy="204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Lustre Object Storage Server</a:t>
          </a:r>
          <a:endParaRPr lang="en-ZA" sz="1100" kern="1200" dirty="0"/>
        </a:p>
      </dsp:txBody>
      <dsp:txXfrm>
        <a:off x="448324" y="716407"/>
        <a:ext cx="3340338" cy="204636"/>
      </dsp:txXfrm>
    </dsp:sp>
    <dsp:sp modelId="{D0DB4CE8-8267-4D32-9033-36C1FF50B4DE}">
      <dsp:nvSpPr>
        <dsp:cNvPr id="0" name=""/>
        <dsp:cNvSpPr/>
      </dsp:nvSpPr>
      <dsp:spPr>
        <a:xfrm>
          <a:off x="320426" y="690827"/>
          <a:ext cx="255795" cy="255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0F7C2-34AE-473C-866B-F16BC51F1AAE}">
      <dsp:nvSpPr>
        <dsp:cNvPr id="0" name=""/>
        <dsp:cNvSpPr/>
      </dsp:nvSpPr>
      <dsp:spPr>
        <a:xfrm>
          <a:off x="480748" y="1023541"/>
          <a:ext cx="3307913" cy="204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MISR Processing Server</a:t>
          </a:r>
          <a:endParaRPr lang="en-ZA" sz="1100" kern="1200" dirty="0"/>
        </a:p>
      </dsp:txBody>
      <dsp:txXfrm>
        <a:off x="480748" y="1023541"/>
        <a:ext cx="3307913" cy="204636"/>
      </dsp:txXfrm>
    </dsp:sp>
    <dsp:sp modelId="{71091D8F-E29B-4FCA-A838-6C0C91C5C566}">
      <dsp:nvSpPr>
        <dsp:cNvPr id="0" name=""/>
        <dsp:cNvSpPr/>
      </dsp:nvSpPr>
      <dsp:spPr>
        <a:xfrm>
          <a:off x="352851" y="997962"/>
          <a:ext cx="255795" cy="255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6DDE6-4A35-4587-A5CF-BD7A354053A1}">
      <dsp:nvSpPr>
        <dsp:cNvPr id="0" name=""/>
        <dsp:cNvSpPr/>
      </dsp:nvSpPr>
      <dsp:spPr>
        <a:xfrm>
          <a:off x="448324" y="1330676"/>
          <a:ext cx="3340338" cy="204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smtClean="0"/>
            <a:t>NPP Receiving Server</a:t>
          </a:r>
          <a:endParaRPr lang="en-ZA" sz="1100" kern="1200"/>
        </a:p>
      </dsp:txBody>
      <dsp:txXfrm>
        <a:off x="448324" y="1330676"/>
        <a:ext cx="3340338" cy="204636"/>
      </dsp:txXfrm>
    </dsp:sp>
    <dsp:sp modelId="{B3FB9423-3DA0-4B05-AA0B-DEC43D9C98EA}">
      <dsp:nvSpPr>
        <dsp:cNvPr id="0" name=""/>
        <dsp:cNvSpPr/>
      </dsp:nvSpPr>
      <dsp:spPr>
        <a:xfrm>
          <a:off x="320426" y="1305096"/>
          <a:ext cx="255795" cy="255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478F5-B96A-474C-AD37-30C308ACE166}">
      <dsp:nvSpPr>
        <dsp:cNvPr id="0" name=""/>
        <dsp:cNvSpPr/>
      </dsp:nvSpPr>
      <dsp:spPr>
        <a:xfrm>
          <a:off x="346771" y="1637585"/>
          <a:ext cx="3441890" cy="204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smtClean="0"/>
            <a:t>ProPack Processing Server</a:t>
          </a:r>
          <a:endParaRPr lang="en-ZA" sz="1100" kern="1200"/>
        </a:p>
      </dsp:txBody>
      <dsp:txXfrm>
        <a:off x="346771" y="1637585"/>
        <a:ext cx="3441890" cy="204636"/>
      </dsp:txXfrm>
    </dsp:sp>
    <dsp:sp modelId="{A643059F-7D00-4B2A-95BF-DFECEB1A9A65}">
      <dsp:nvSpPr>
        <dsp:cNvPr id="0" name=""/>
        <dsp:cNvSpPr/>
      </dsp:nvSpPr>
      <dsp:spPr>
        <a:xfrm>
          <a:off x="218873" y="1612006"/>
          <a:ext cx="255795" cy="255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3E1C2-DAE8-47D6-965D-FEC2A04AD91D}">
      <dsp:nvSpPr>
        <dsp:cNvPr id="0" name=""/>
        <dsp:cNvSpPr/>
      </dsp:nvSpPr>
      <dsp:spPr>
        <a:xfrm>
          <a:off x="161455" y="1944720"/>
          <a:ext cx="3627207" cy="204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43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CHPC Remote Processing Server</a:t>
          </a:r>
          <a:endParaRPr lang="en-ZA" sz="1100" kern="1200" dirty="0"/>
        </a:p>
      </dsp:txBody>
      <dsp:txXfrm>
        <a:off x="161455" y="1944720"/>
        <a:ext cx="3627207" cy="204636"/>
      </dsp:txXfrm>
    </dsp:sp>
    <dsp:sp modelId="{0DED6F25-7037-4797-9BAA-4E988C9F5147}">
      <dsp:nvSpPr>
        <dsp:cNvPr id="0" name=""/>
        <dsp:cNvSpPr/>
      </dsp:nvSpPr>
      <dsp:spPr>
        <a:xfrm>
          <a:off x="33557" y="1919140"/>
          <a:ext cx="255795" cy="255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C46E1-80CC-4D7F-9D4A-29B31761F1BE}">
      <dsp:nvSpPr>
        <dsp:cNvPr id="0" name=""/>
        <dsp:cNvSpPr/>
      </dsp:nvSpPr>
      <dsp:spPr>
        <a:xfrm>
          <a:off x="1538" y="0"/>
          <a:ext cx="595416" cy="5954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2B65-AA1B-40DE-803B-435CCB7974BB}">
      <dsp:nvSpPr>
        <dsp:cNvPr id="0" name=""/>
        <dsp:cNvSpPr/>
      </dsp:nvSpPr>
      <dsp:spPr>
        <a:xfrm>
          <a:off x="61079" y="59541"/>
          <a:ext cx="476332" cy="47633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9DBBC-D689-444C-9B57-93F461119E31}">
      <dsp:nvSpPr>
        <dsp:cNvPr id="0" name=""/>
        <dsp:cNvSpPr/>
      </dsp:nvSpPr>
      <dsp:spPr>
        <a:xfrm>
          <a:off x="290882" y="595416"/>
          <a:ext cx="2621673" cy="2505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Landsat 7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Landsat 8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Spot 6 &amp; 7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Modis (TERRA &amp; AQUA)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NPP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CBERS-04 -P5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CBERS-04 -P10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CBERS-04 -MUX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CBERS-04 -WFI</a:t>
          </a:r>
        </a:p>
      </dsp:txBody>
      <dsp:txXfrm>
        <a:off x="290882" y="595416"/>
        <a:ext cx="2621673" cy="2505709"/>
      </dsp:txXfrm>
    </dsp:sp>
    <dsp:sp modelId="{4E46588D-3213-48DC-B1A3-BB32FD7F6723}">
      <dsp:nvSpPr>
        <dsp:cNvPr id="0" name=""/>
        <dsp:cNvSpPr/>
      </dsp:nvSpPr>
      <dsp:spPr>
        <a:xfrm>
          <a:off x="720999" y="0"/>
          <a:ext cx="1761439" cy="59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b="1" kern="1200" smtClean="0"/>
            <a:t>**Current reception</a:t>
          </a:r>
          <a:endParaRPr lang="en-ZA" sz="2100" kern="1200"/>
        </a:p>
      </dsp:txBody>
      <dsp:txXfrm>
        <a:off x="720999" y="0"/>
        <a:ext cx="1761439" cy="595416"/>
      </dsp:txXfrm>
    </dsp:sp>
    <dsp:sp modelId="{0F7F5BA4-48E8-43FF-B4A1-E8574CA80A40}">
      <dsp:nvSpPr>
        <dsp:cNvPr id="0" name=""/>
        <dsp:cNvSpPr/>
      </dsp:nvSpPr>
      <dsp:spPr>
        <a:xfrm>
          <a:off x="3036600" y="0"/>
          <a:ext cx="595416" cy="5954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FF042-2F49-4909-A314-5C6BDD6FD3B0}">
      <dsp:nvSpPr>
        <dsp:cNvPr id="0" name=""/>
        <dsp:cNvSpPr/>
      </dsp:nvSpPr>
      <dsp:spPr>
        <a:xfrm>
          <a:off x="3096142" y="59541"/>
          <a:ext cx="476332" cy="47633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D8FA4-30C8-4E7E-8656-CBDC2E1D5141}">
      <dsp:nvSpPr>
        <dsp:cNvPr id="0" name=""/>
        <dsp:cNvSpPr/>
      </dsp:nvSpPr>
      <dsp:spPr>
        <a:xfrm>
          <a:off x="3455111" y="595416"/>
          <a:ext cx="2363340" cy="2505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Landsat5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Spot1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Spot2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Spot4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smtClean="0"/>
            <a:t>Spot5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CBERS-02B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smtClean="0"/>
            <a:t>SumbandilaSAT</a:t>
          </a:r>
          <a:endParaRPr lang="en-ZA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MISR</a:t>
          </a:r>
          <a:endParaRPr lang="en-ZA" sz="1800" kern="1200" dirty="0"/>
        </a:p>
      </dsp:txBody>
      <dsp:txXfrm>
        <a:off x="3455111" y="595416"/>
        <a:ext cx="2363340" cy="2505709"/>
      </dsp:txXfrm>
    </dsp:sp>
    <dsp:sp modelId="{B9902CAC-25E1-4926-A0CB-A16CFCBE5438}">
      <dsp:nvSpPr>
        <dsp:cNvPr id="0" name=""/>
        <dsp:cNvSpPr/>
      </dsp:nvSpPr>
      <dsp:spPr>
        <a:xfrm>
          <a:off x="3586558" y="0"/>
          <a:ext cx="2100446" cy="59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b="1" kern="1200" dirty="0" smtClean="0"/>
            <a:t>**Large historic archive</a:t>
          </a:r>
          <a:endParaRPr lang="en-ZA" sz="2100" b="1" kern="1200" dirty="0"/>
        </a:p>
      </dsp:txBody>
      <dsp:txXfrm>
        <a:off x="3586558" y="0"/>
        <a:ext cx="2100446" cy="595416"/>
      </dsp:txXfrm>
    </dsp:sp>
    <dsp:sp modelId="{007E9EC3-DF12-40A3-BE70-4FB7EB990700}">
      <dsp:nvSpPr>
        <dsp:cNvPr id="0" name=""/>
        <dsp:cNvSpPr/>
      </dsp:nvSpPr>
      <dsp:spPr>
        <a:xfrm>
          <a:off x="5942497" y="0"/>
          <a:ext cx="595416" cy="5954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A7AB0-01F5-4A7D-B9DE-9167D4192757}">
      <dsp:nvSpPr>
        <dsp:cNvPr id="0" name=""/>
        <dsp:cNvSpPr/>
      </dsp:nvSpPr>
      <dsp:spPr>
        <a:xfrm>
          <a:off x="6002038" y="59541"/>
          <a:ext cx="476332" cy="47633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27C59-B6DB-4050-B42F-D5CD66213484}">
      <dsp:nvSpPr>
        <dsp:cNvPr id="0" name=""/>
        <dsp:cNvSpPr/>
      </dsp:nvSpPr>
      <dsp:spPr>
        <a:xfrm>
          <a:off x="6661958" y="595416"/>
          <a:ext cx="1761439" cy="2505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A mirror site for: Sentinel</a:t>
          </a:r>
          <a:endParaRPr lang="en-ZA" sz="1800" kern="1200" dirty="0"/>
        </a:p>
      </dsp:txBody>
      <dsp:txXfrm>
        <a:off x="6661958" y="595416"/>
        <a:ext cx="1761439" cy="2505709"/>
      </dsp:txXfrm>
    </dsp:sp>
    <dsp:sp modelId="{35154535-240B-477C-9FCD-DB58939D4C5A}">
      <dsp:nvSpPr>
        <dsp:cNvPr id="0" name=""/>
        <dsp:cNvSpPr/>
      </dsp:nvSpPr>
      <dsp:spPr>
        <a:xfrm>
          <a:off x="6661958" y="0"/>
          <a:ext cx="1761439" cy="59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b="1" kern="1200" dirty="0" smtClean="0"/>
            <a:t>**Planned:</a:t>
          </a:r>
          <a:endParaRPr lang="en-ZA" sz="2100" kern="1200" dirty="0"/>
        </a:p>
      </dsp:txBody>
      <dsp:txXfrm>
        <a:off x="6661958" y="0"/>
        <a:ext cx="1761439" cy="595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CCBB6-E048-4949-BE88-22BB06584649}">
      <dsp:nvSpPr>
        <dsp:cNvPr id="0" name=""/>
        <dsp:cNvSpPr/>
      </dsp:nvSpPr>
      <dsp:spPr>
        <a:xfrm>
          <a:off x="3960439" y="901727"/>
          <a:ext cx="3281721" cy="28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88"/>
              </a:lnTo>
              <a:lnTo>
                <a:pt x="3281721" y="142388"/>
              </a:lnTo>
              <a:lnTo>
                <a:pt x="3281721" y="284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0D7E1-1508-43F4-B05C-2B80B2E06488}">
      <dsp:nvSpPr>
        <dsp:cNvPr id="0" name=""/>
        <dsp:cNvSpPr/>
      </dsp:nvSpPr>
      <dsp:spPr>
        <a:xfrm>
          <a:off x="3960439" y="901727"/>
          <a:ext cx="1640860" cy="28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88"/>
              </a:lnTo>
              <a:lnTo>
                <a:pt x="1640860" y="142388"/>
              </a:lnTo>
              <a:lnTo>
                <a:pt x="1640860" y="284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DAB45-110B-49AE-8B00-2F2A4A649FDF}">
      <dsp:nvSpPr>
        <dsp:cNvPr id="0" name=""/>
        <dsp:cNvSpPr/>
      </dsp:nvSpPr>
      <dsp:spPr>
        <a:xfrm>
          <a:off x="3914719" y="901727"/>
          <a:ext cx="91440" cy="2847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B525C-6F91-49B6-8AB6-CB7AB8C8958A}">
      <dsp:nvSpPr>
        <dsp:cNvPr id="0" name=""/>
        <dsp:cNvSpPr/>
      </dsp:nvSpPr>
      <dsp:spPr>
        <a:xfrm>
          <a:off x="2319579" y="901727"/>
          <a:ext cx="1640860" cy="284777"/>
        </a:xfrm>
        <a:custGeom>
          <a:avLst/>
          <a:gdLst/>
          <a:ahLst/>
          <a:cxnLst/>
          <a:rect l="0" t="0" r="0" b="0"/>
          <a:pathLst>
            <a:path>
              <a:moveTo>
                <a:pt x="1640860" y="0"/>
              </a:moveTo>
              <a:lnTo>
                <a:pt x="1640860" y="142388"/>
              </a:lnTo>
              <a:lnTo>
                <a:pt x="0" y="142388"/>
              </a:lnTo>
              <a:lnTo>
                <a:pt x="0" y="284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DA605-C6A1-40FE-9903-B11D612A254E}">
      <dsp:nvSpPr>
        <dsp:cNvPr id="0" name=""/>
        <dsp:cNvSpPr/>
      </dsp:nvSpPr>
      <dsp:spPr>
        <a:xfrm>
          <a:off x="678718" y="901727"/>
          <a:ext cx="3281721" cy="284777"/>
        </a:xfrm>
        <a:custGeom>
          <a:avLst/>
          <a:gdLst/>
          <a:ahLst/>
          <a:cxnLst/>
          <a:rect l="0" t="0" r="0" b="0"/>
          <a:pathLst>
            <a:path>
              <a:moveTo>
                <a:pt x="3281721" y="0"/>
              </a:moveTo>
              <a:lnTo>
                <a:pt x="3281721" y="142388"/>
              </a:lnTo>
              <a:lnTo>
                <a:pt x="0" y="142388"/>
              </a:lnTo>
              <a:lnTo>
                <a:pt x="0" y="284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56BA7-9896-4C9F-8A39-FB183F0F58FA}">
      <dsp:nvSpPr>
        <dsp:cNvPr id="0" name=""/>
        <dsp:cNvSpPr/>
      </dsp:nvSpPr>
      <dsp:spPr>
        <a:xfrm>
          <a:off x="3621419" y="223685"/>
          <a:ext cx="678041" cy="678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99162-DB6F-4BFA-8C28-79D85A4541B8}">
      <dsp:nvSpPr>
        <dsp:cNvPr id="0" name=""/>
        <dsp:cNvSpPr/>
      </dsp:nvSpPr>
      <dsp:spPr>
        <a:xfrm>
          <a:off x="3621419" y="223685"/>
          <a:ext cx="678041" cy="678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34C05-B65F-4C3B-9FBB-65367F63DF7E}">
      <dsp:nvSpPr>
        <dsp:cNvPr id="0" name=""/>
        <dsp:cNvSpPr/>
      </dsp:nvSpPr>
      <dsp:spPr>
        <a:xfrm>
          <a:off x="3282398" y="345733"/>
          <a:ext cx="1356083" cy="4339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100" b="1" kern="1200" dirty="0" smtClean="0">
              <a:solidFill>
                <a:schemeClr val="tx1"/>
              </a:solidFill>
            </a:rPr>
            <a:t>Types of deliveries </a:t>
          </a:r>
          <a:endParaRPr lang="en-ZA" sz="2100" b="1" kern="1200" dirty="0">
            <a:solidFill>
              <a:schemeClr val="tx1"/>
            </a:solidFill>
          </a:endParaRPr>
        </a:p>
      </dsp:txBody>
      <dsp:txXfrm>
        <a:off x="3282398" y="345733"/>
        <a:ext cx="1356083" cy="433946"/>
      </dsp:txXfrm>
    </dsp:sp>
    <dsp:sp modelId="{F34A54D9-C761-4B92-8AA6-54A0BA56983A}">
      <dsp:nvSpPr>
        <dsp:cNvPr id="0" name=""/>
        <dsp:cNvSpPr/>
      </dsp:nvSpPr>
      <dsp:spPr>
        <a:xfrm>
          <a:off x="339697" y="1186504"/>
          <a:ext cx="678041" cy="678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8F4BE-5D14-4AAA-B9CF-8077234ED6E1}">
      <dsp:nvSpPr>
        <dsp:cNvPr id="0" name=""/>
        <dsp:cNvSpPr/>
      </dsp:nvSpPr>
      <dsp:spPr>
        <a:xfrm>
          <a:off x="339697" y="1186504"/>
          <a:ext cx="678041" cy="678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CEC1F-D2D5-4BD1-BE2C-AE4F807E4870}">
      <dsp:nvSpPr>
        <dsp:cNvPr id="0" name=""/>
        <dsp:cNvSpPr/>
      </dsp:nvSpPr>
      <dsp:spPr>
        <a:xfrm>
          <a:off x="676" y="1308552"/>
          <a:ext cx="1356083" cy="4339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>
              <a:solidFill>
                <a:schemeClr val="tx1"/>
              </a:solidFill>
            </a:rPr>
            <a:t>-raw data</a:t>
          </a:r>
          <a:endParaRPr lang="en-ZA" sz="1500" kern="1200" dirty="0">
            <a:solidFill>
              <a:schemeClr val="tx1"/>
            </a:solidFill>
          </a:endParaRPr>
        </a:p>
      </dsp:txBody>
      <dsp:txXfrm>
        <a:off x="676" y="1308552"/>
        <a:ext cx="1356083" cy="433946"/>
      </dsp:txXfrm>
    </dsp:sp>
    <dsp:sp modelId="{42D7AC6B-A464-4D21-9EC1-94D961B82431}">
      <dsp:nvSpPr>
        <dsp:cNvPr id="0" name=""/>
        <dsp:cNvSpPr/>
      </dsp:nvSpPr>
      <dsp:spPr>
        <a:xfrm>
          <a:off x="1980558" y="1186504"/>
          <a:ext cx="678041" cy="678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AE105-CDEB-48B9-95E0-1B42649929C7}">
      <dsp:nvSpPr>
        <dsp:cNvPr id="0" name=""/>
        <dsp:cNvSpPr/>
      </dsp:nvSpPr>
      <dsp:spPr>
        <a:xfrm>
          <a:off x="1980558" y="1186504"/>
          <a:ext cx="678041" cy="678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FF44C-931A-448A-B6DC-B0F49B4270D6}">
      <dsp:nvSpPr>
        <dsp:cNvPr id="0" name=""/>
        <dsp:cNvSpPr/>
      </dsp:nvSpPr>
      <dsp:spPr>
        <a:xfrm>
          <a:off x="1641537" y="1308552"/>
          <a:ext cx="1356083" cy="4339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>
              <a:solidFill>
                <a:schemeClr val="tx1"/>
              </a:solidFill>
            </a:rPr>
            <a:t>-processed data (multiple levels)</a:t>
          </a:r>
          <a:endParaRPr lang="en-ZA" sz="1500" kern="1200" dirty="0">
            <a:solidFill>
              <a:schemeClr val="tx1"/>
            </a:solidFill>
          </a:endParaRPr>
        </a:p>
      </dsp:txBody>
      <dsp:txXfrm>
        <a:off x="1641537" y="1308552"/>
        <a:ext cx="1356083" cy="433946"/>
      </dsp:txXfrm>
    </dsp:sp>
    <dsp:sp modelId="{D5E6DA9D-CE5D-4A0C-8739-05F9B812CE8F}">
      <dsp:nvSpPr>
        <dsp:cNvPr id="0" name=""/>
        <dsp:cNvSpPr/>
      </dsp:nvSpPr>
      <dsp:spPr>
        <a:xfrm>
          <a:off x="3621419" y="1186504"/>
          <a:ext cx="678041" cy="678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149B9-7B8F-4CB8-9928-3E060C7414C2}">
      <dsp:nvSpPr>
        <dsp:cNvPr id="0" name=""/>
        <dsp:cNvSpPr/>
      </dsp:nvSpPr>
      <dsp:spPr>
        <a:xfrm>
          <a:off x="3621419" y="1186504"/>
          <a:ext cx="678041" cy="678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6F9DA-C62A-4783-AE5B-486AC41319B9}">
      <dsp:nvSpPr>
        <dsp:cNvPr id="0" name=""/>
        <dsp:cNvSpPr/>
      </dsp:nvSpPr>
      <dsp:spPr>
        <a:xfrm>
          <a:off x="3282398" y="1308552"/>
          <a:ext cx="1356083" cy="4339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>
              <a:solidFill>
                <a:schemeClr val="tx1"/>
              </a:solidFill>
            </a:rPr>
            <a:t>-national products</a:t>
          </a:r>
        </a:p>
      </dsp:txBody>
      <dsp:txXfrm>
        <a:off x="3282398" y="1308552"/>
        <a:ext cx="1356083" cy="433946"/>
      </dsp:txXfrm>
    </dsp:sp>
    <dsp:sp modelId="{5295F270-DF6B-4B88-B82C-C7A78F0E6444}">
      <dsp:nvSpPr>
        <dsp:cNvPr id="0" name=""/>
        <dsp:cNvSpPr/>
      </dsp:nvSpPr>
      <dsp:spPr>
        <a:xfrm>
          <a:off x="5262279" y="1186504"/>
          <a:ext cx="678041" cy="678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E1014-991D-4D7D-9488-5BE02915AA40}">
      <dsp:nvSpPr>
        <dsp:cNvPr id="0" name=""/>
        <dsp:cNvSpPr/>
      </dsp:nvSpPr>
      <dsp:spPr>
        <a:xfrm>
          <a:off x="5262279" y="1186504"/>
          <a:ext cx="678041" cy="678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F0AE3-3F18-4307-8F25-6699B85BE965}">
      <dsp:nvSpPr>
        <dsp:cNvPr id="0" name=""/>
        <dsp:cNvSpPr/>
      </dsp:nvSpPr>
      <dsp:spPr>
        <a:xfrm>
          <a:off x="4923259" y="1308552"/>
          <a:ext cx="1356083" cy="4339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>
              <a:solidFill>
                <a:schemeClr val="tx1"/>
              </a:solidFill>
            </a:rPr>
            <a:t>value added products</a:t>
          </a:r>
        </a:p>
      </dsp:txBody>
      <dsp:txXfrm>
        <a:off x="4923259" y="1308552"/>
        <a:ext cx="1356083" cy="433946"/>
      </dsp:txXfrm>
    </dsp:sp>
    <dsp:sp modelId="{9AB158B0-6546-45F2-8D68-15B6182E8D8D}">
      <dsp:nvSpPr>
        <dsp:cNvPr id="0" name=""/>
        <dsp:cNvSpPr/>
      </dsp:nvSpPr>
      <dsp:spPr>
        <a:xfrm>
          <a:off x="6903140" y="1186504"/>
          <a:ext cx="678041" cy="6780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4AF5D-4C5E-409C-A09D-8BCD37317EEC}">
      <dsp:nvSpPr>
        <dsp:cNvPr id="0" name=""/>
        <dsp:cNvSpPr/>
      </dsp:nvSpPr>
      <dsp:spPr>
        <a:xfrm>
          <a:off x="6903140" y="1186504"/>
          <a:ext cx="678041" cy="6780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FE57-E0DC-4340-9424-F2E50DE1D9ED}">
      <dsp:nvSpPr>
        <dsp:cNvPr id="0" name=""/>
        <dsp:cNvSpPr/>
      </dsp:nvSpPr>
      <dsp:spPr>
        <a:xfrm>
          <a:off x="6564119" y="1308552"/>
          <a:ext cx="1356083" cy="4339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500" kern="1200" dirty="0" smtClean="0">
              <a:solidFill>
                <a:schemeClr val="tx1"/>
              </a:solidFill>
            </a:rPr>
            <a:t>-other products and services custom developed</a:t>
          </a:r>
        </a:p>
      </dsp:txBody>
      <dsp:txXfrm>
        <a:off x="6564119" y="1308552"/>
        <a:ext cx="1356083" cy="4339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88683-DEA5-445F-9A01-978259B31033}">
      <dsp:nvSpPr>
        <dsp:cNvPr id="0" name=""/>
        <dsp:cNvSpPr/>
      </dsp:nvSpPr>
      <dsp:spPr>
        <a:xfrm>
          <a:off x="3939016" y="557601"/>
          <a:ext cx="1477071" cy="14773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911F8F-D225-4FD3-A94A-F1CD1498EDEA}">
      <dsp:nvSpPr>
        <dsp:cNvPr id="0" name=""/>
        <dsp:cNvSpPr/>
      </dsp:nvSpPr>
      <dsp:spPr>
        <a:xfrm>
          <a:off x="3988060" y="606854"/>
          <a:ext cx="1378984" cy="137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i="1" kern="1200" dirty="0" smtClean="0"/>
            <a:t>ARC - Cloud</a:t>
          </a:r>
          <a:endParaRPr lang="en-ZA" sz="1200" b="1" i="1" kern="1200" dirty="0"/>
        </a:p>
      </dsp:txBody>
      <dsp:txXfrm>
        <a:off x="4185195" y="803868"/>
        <a:ext cx="984714" cy="984810"/>
      </dsp:txXfrm>
    </dsp:sp>
    <dsp:sp modelId="{85955822-804F-4FD0-B716-A8C50E947ADB}">
      <dsp:nvSpPr>
        <dsp:cNvPr id="0" name=""/>
        <dsp:cNvSpPr/>
      </dsp:nvSpPr>
      <dsp:spPr>
        <a:xfrm rot="2700000">
          <a:off x="2414199" y="559387"/>
          <a:ext cx="1473513" cy="147351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E912B8-A0C6-43F7-8B8B-0FB077730871}">
      <dsp:nvSpPr>
        <dsp:cNvPr id="0" name=""/>
        <dsp:cNvSpPr/>
      </dsp:nvSpPr>
      <dsp:spPr>
        <a:xfrm>
          <a:off x="2461464" y="606854"/>
          <a:ext cx="1378984" cy="137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SAEOSS Portal</a:t>
          </a:r>
          <a:endParaRPr lang="en-ZA" sz="1200" kern="1200" dirty="0"/>
        </a:p>
      </dsp:txBody>
      <dsp:txXfrm>
        <a:off x="2658599" y="803868"/>
        <a:ext cx="984714" cy="984810"/>
      </dsp:txXfrm>
    </dsp:sp>
    <dsp:sp modelId="{EA6537AC-0F54-4D55-8996-E4009DEB6160}">
      <dsp:nvSpPr>
        <dsp:cNvPr id="0" name=""/>
        <dsp:cNvSpPr/>
      </dsp:nvSpPr>
      <dsp:spPr>
        <a:xfrm rot="2700000">
          <a:off x="887604" y="559387"/>
          <a:ext cx="1473513" cy="147351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3C69-8A21-4437-AC54-76CB5CD391BD}">
      <dsp:nvSpPr>
        <dsp:cNvPr id="0" name=""/>
        <dsp:cNvSpPr/>
      </dsp:nvSpPr>
      <dsp:spPr>
        <a:xfrm>
          <a:off x="934868" y="606854"/>
          <a:ext cx="1378984" cy="137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Earth Observation Data Centre (EODC)</a:t>
          </a:r>
          <a:endParaRPr lang="en-ZA" sz="1200" kern="1200" dirty="0"/>
        </a:p>
      </dsp:txBody>
      <dsp:txXfrm>
        <a:off x="1132003" y="803868"/>
        <a:ext cx="984714" cy="9848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88683-DEA5-445F-9A01-978259B31033}">
      <dsp:nvSpPr>
        <dsp:cNvPr id="0" name=""/>
        <dsp:cNvSpPr/>
      </dsp:nvSpPr>
      <dsp:spPr>
        <a:xfrm>
          <a:off x="3839877" y="526623"/>
          <a:ext cx="1395012" cy="13952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911F8F-D225-4FD3-A94A-F1CD1498EDEA}">
      <dsp:nvSpPr>
        <dsp:cNvPr id="0" name=""/>
        <dsp:cNvSpPr/>
      </dsp:nvSpPr>
      <dsp:spPr>
        <a:xfrm>
          <a:off x="3886195" y="573140"/>
          <a:ext cx="1302374" cy="13022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i="1" kern="1200" dirty="0" smtClean="0"/>
            <a:t>ARC - Cloud</a:t>
          </a:r>
          <a:endParaRPr lang="en-ZA" sz="1200" b="1" i="1" kern="1200" dirty="0"/>
        </a:p>
      </dsp:txBody>
      <dsp:txXfrm>
        <a:off x="4072379" y="759209"/>
        <a:ext cx="930008" cy="930098"/>
      </dsp:txXfrm>
    </dsp:sp>
    <dsp:sp modelId="{85955822-804F-4FD0-B716-A8C50E947ADB}">
      <dsp:nvSpPr>
        <dsp:cNvPr id="0" name=""/>
        <dsp:cNvSpPr/>
      </dsp:nvSpPr>
      <dsp:spPr>
        <a:xfrm rot="2700000">
          <a:off x="2399772" y="528309"/>
          <a:ext cx="1391652" cy="139165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E912B8-A0C6-43F7-8B8B-0FB077730871}">
      <dsp:nvSpPr>
        <dsp:cNvPr id="0" name=""/>
        <dsp:cNvSpPr/>
      </dsp:nvSpPr>
      <dsp:spPr>
        <a:xfrm>
          <a:off x="2444411" y="573140"/>
          <a:ext cx="1302374" cy="13022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EO-ARC-node</a:t>
          </a:r>
          <a:endParaRPr lang="en-ZA" sz="1200" kern="1200" dirty="0"/>
        </a:p>
      </dsp:txBody>
      <dsp:txXfrm>
        <a:off x="2630594" y="759209"/>
        <a:ext cx="930008" cy="930098"/>
      </dsp:txXfrm>
    </dsp:sp>
    <dsp:sp modelId="{EA6537AC-0F54-4D55-8996-E4009DEB6160}">
      <dsp:nvSpPr>
        <dsp:cNvPr id="0" name=""/>
        <dsp:cNvSpPr/>
      </dsp:nvSpPr>
      <dsp:spPr>
        <a:xfrm rot="2700000">
          <a:off x="957987" y="528309"/>
          <a:ext cx="1391652" cy="139165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913C69-8A21-4437-AC54-76CB5CD391BD}">
      <dsp:nvSpPr>
        <dsp:cNvPr id="0" name=""/>
        <dsp:cNvSpPr/>
      </dsp:nvSpPr>
      <dsp:spPr>
        <a:xfrm>
          <a:off x="1002626" y="573140"/>
          <a:ext cx="1302374" cy="13022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Earth Observation Data Centre (EODC)</a:t>
          </a:r>
          <a:endParaRPr lang="en-ZA" sz="1200" kern="1200" dirty="0"/>
        </a:p>
      </dsp:txBody>
      <dsp:txXfrm>
        <a:off x="1188809" y="759209"/>
        <a:ext cx="930008" cy="9300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93D7F-DDE2-4782-A7C2-3BBF3B3AF8D2}">
      <dsp:nvSpPr>
        <dsp:cNvPr id="0" name=""/>
        <dsp:cNvSpPr/>
      </dsp:nvSpPr>
      <dsp:spPr>
        <a:xfrm>
          <a:off x="-4040954" y="-392868"/>
          <a:ext cx="4849737" cy="484973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4EC70-3110-4495-B191-E0E4C1872E42}">
      <dsp:nvSpPr>
        <dsp:cNvPr id="0" name=""/>
        <dsp:cNvSpPr/>
      </dsp:nvSpPr>
      <dsp:spPr>
        <a:xfrm>
          <a:off x="661843" y="746153"/>
          <a:ext cx="2199484" cy="1028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42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EODC</a:t>
          </a:r>
          <a:endParaRPr lang="en-ZA" sz="2500" kern="1200" dirty="0"/>
        </a:p>
      </dsp:txBody>
      <dsp:txXfrm>
        <a:off x="661843" y="746153"/>
        <a:ext cx="2199484" cy="1028562"/>
      </dsp:txXfrm>
    </dsp:sp>
    <dsp:sp modelId="{02D5658D-2041-44F1-AC70-9B14306829D3}">
      <dsp:nvSpPr>
        <dsp:cNvPr id="0" name=""/>
        <dsp:cNvSpPr/>
      </dsp:nvSpPr>
      <dsp:spPr>
        <a:xfrm>
          <a:off x="18992" y="617582"/>
          <a:ext cx="1285702" cy="1285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068A-E9CF-4A31-A680-741977A07CEC}">
      <dsp:nvSpPr>
        <dsp:cNvPr id="0" name=""/>
        <dsp:cNvSpPr/>
      </dsp:nvSpPr>
      <dsp:spPr>
        <a:xfrm>
          <a:off x="661843" y="2289284"/>
          <a:ext cx="2199484" cy="1028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642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SAEOSS Portal</a:t>
          </a:r>
          <a:endParaRPr lang="en-ZA" sz="2500" kern="1200" dirty="0"/>
        </a:p>
      </dsp:txBody>
      <dsp:txXfrm>
        <a:off x="661843" y="2289284"/>
        <a:ext cx="2199484" cy="1028562"/>
      </dsp:txXfrm>
    </dsp:sp>
    <dsp:sp modelId="{5AFE2842-45D8-45DB-A7EB-26D7FDE25E05}">
      <dsp:nvSpPr>
        <dsp:cNvPr id="0" name=""/>
        <dsp:cNvSpPr/>
      </dsp:nvSpPr>
      <dsp:spPr>
        <a:xfrm>
          <a:off x="18992" y="2160714"/>
          <a:ext cx="1285702" cy="1285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65846-48E4-4C23-B702-B2D3DCBC62B0}">
      <dsp:nvSpPr>
        <dsp:cNvPr id="0" name=""/>
        <dsp:cNvSpPr/>
      </dsp:nvSpPr>
      <dsp:spPr>
        <a:xfrm>
          <a:off x="1347886" y="0"/>
          <a:ext cx="1625279" cy="1625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smtClean="0"/>
            <a:t>Infrastructure for Accessing and Processing EO Data</a:t>
          </a:r>
          <a:endParaRPr lang="en-ZA" sz="1300" kern="1200" dirty="0"/>
        </a:p>
      </dsp:txBody>
      <dsp:txXfrm>
        <a:off x="1585903" y="238033"/>
        <a:ext cx="1149245" cy="1149328"/>
      </dsp:txXfrm>
    </dsp:sp>
    <dsp:sp modelId="{7871BBE6-8DC1-432B-8BD0-7A567FE8C535}">
      <dsp:nvSpPr>
        <dsp:cNvPr id="0" name=""/>
        <dsp:cNvSpPr/>
      </dsp:nvSpPr>
      <dsp:spPr>
        <a:xfrm>
          <a:off x="2184406" y="1084047"/>
          <a:ext cx="1625279" cy="1625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Capacity Development</a:t>
          </a:r>
          <a:endParaRPr lang="en-ZA" sz="1300" kern="1200" dirty="0"/>
        </a:p>
      </dsp:txBody>
      <dsp:txXfrm>
        <a:off x="2422423" y="1322080"/>
        <a:ext cx="1149245" cy="1149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52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52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52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520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09E57-6E7A-488E-A672-085C9194CF9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2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cid:image001.jpg@01CFC07A.F1FEBB6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pstem.org.za/wp-content/uploads/2014/07/dst.jpg" TargetMode="Externa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cid:image001.jpg@01CFC07A.F1FEBB6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pstem.org.za/wp-content/uploads/2014/07/dst.jpg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"/>
          <a:stretch/>
        </p:blipFill>
        <p:spPr bwMode="auto">
          <a:xfrm>
            <a:off x="604604" y="1296144"/>
            <a:ext cx="854026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369"/>
          <a:stretch>
            <a:fillRect/>
          </a:stretch>
        </p:blipFill>
        <p:spPr bwMode="auto">
          <a:xfrm>
            <a:off x="143239" y="1396538"/>
            <a:ext cx="9000761" cy="546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720"/>
            <a:ext cx="8532812" cy="554513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pPr eaLnBrk="1" hangingPunct="1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>N</a:t>
            </a:r>
            <a:r>
              <a:rPr lang="fr-CH" altLang="en-US" sz="2400" dirty="0" smtClean="0">
                <a:latin typeface="Arial Narrow"/>
                <a:cs typeface="Arial Narrow"/>
              </a:rPr>
              <a:t>ame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err="1">
                <a:latin typeface="Arial Narrow"/>
                <a:cs typeface="Arial Narrow"/>
              </a:rPr>
              <a:t>T</a:t>
            </a:r>
            <a:r>
              <a:rPr lang="fr-CH" altLang="en-US" sz="2400" dirty="0" err="1" smtClean="0">
                <a:latin typeface="Arial Narrow"/>
                <a:cs typeface="Arial Narrow"/>
              </a:rPr>
              <a:t>itle</a:t>
            </a:r>
            <a:r>
              <a:rPr lang="fr-CH" altLang="en-US" sz="2400" dirty="0" smtClean="0"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/>
            </a:r>
            <a:br>
              <a:rPr lang="fr-CH" altLang="en-US" sz="2400" dirty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Date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Location</a:t>
            </a:r>
            <a:endParaRPr lang="en-US" altLang="en-US" b="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068"/>
            <a:ext cx="1728192" cy="8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Description: dst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1920262" cy="6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403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35212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60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907853" y="0"/>
            <a:ext cx="2236147" cy="980728"/>
            <a:chOff x="6907853" y="0"/>
            <a:chExt cx="2236147" cy="980728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6907853" y="82334"/>
              <a:ext cx="2236147" cy="898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4" name="Picture 3" descr="AfriGEOSS_logo_transparent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98"/>
            <a:stretch/>
          </p:blipFill>
          <p:spPr>
            <a:xfrm>
              <a:off x="7216588" y="0"/>
              <a:ext cx="1927412" cy="811609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068"/>
            <a:ext cx="1728192" cy="8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Description: dst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1920262" cy="6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8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8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30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50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90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1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7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8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39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2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0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81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1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9930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64464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914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52727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01868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93063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8176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40278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63520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89121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11318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83226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26430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2403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59702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0733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67351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59758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7114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73617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0241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45256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895645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63694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04053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75851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53506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9199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61922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82902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14938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83731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38713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05233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89552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53788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42437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00983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90829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00036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2480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98053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250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55921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22682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88584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93658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94727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47004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809195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0045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98243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01198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57985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20944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07348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17834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37202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62456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91680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1149350"/>
            <a:ext cx="78105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3536950"/>
            <a:ext cx="78105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39161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2133601"/>
            <a:ext cx="8534400" cy="435927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4803" y="609600"/>
            <a:ext cx="8534400" cy="868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14660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336550"/>
            <a:ext cx="680085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4724400"/>
            <a:ext cx="866775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5759450"/>
            <a:ext cx="866775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4696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2266950"/>
            <a:ext cx="78105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152383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552450"/>
            <a:ext cx="3571875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552450"/>
            <a:ext cx="3833813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3422650"/>
            <a:ext cx="3833813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35267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607036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231269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619250"/>
            <a:ext cx="3571875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619250"/>
            <a:ext cx="3752850" cy="46037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390615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889000"/>
            <a:ext cx="7877175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676700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35242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565150"/>
            <a:ext cx="2776538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0"/>
            <a:ext cx="53149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992811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4476750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3043513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73561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8318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  <p:sldLayoutId id="214748375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" y="-2504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6792"/>
            <a:ext cx="8134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907853" y="82334"/>
            <a:ext cx="2236147" cy="898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AfriGEOSS_logo_transparent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8"/>
          <a:stretch/>
        </p:blipFill>
        <p:spPr>
          <a:xfrm>
            <a:off x="7216588" y="0"/>
            <a:ext cx="1927412" cy="8116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7" name="Rectangle 14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92622" y="620688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754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5FAA"/>
          </a:solidFill>
          <a:latin typeface="Arial Narrow" panose="020B0606020202030204" pitchFamily="34" charset="0"/>
          <a:ea typeface="+mn-ea"/>
          <a:cs typeface="+mn-cs"/>
        </a:defRPr>
      </a:lvl1pPr>
      <a:lvl2pPr marL="361950" indent="-1698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595B7"/>
          </a:solidFill>
          <a:latin typeface="Arial Narrow" panose="020B0606020202030204" pitchFamily="34" charset="0"/>
        </a:defRPr>
      </a:lvl2pPr>
      <a:lvl3pPr marL="542925" indent="-1587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rgbClr val="3595B7"/>
          </a:solidFill>
          <a:latin typeface="Arial Narrow" panose="020B0606020202030204" pitchFamily="34" charset="0"/>
        </a:defRPr>
      </a:lvl3pPr>
      <a:lvl4pPr marL="708025" indent="-165100" algn="l" rtl="0" eaLnBrk="0" fontAlgn="base" hangingPunct="0">
        <a:spcBef>
          <a:spcPct val="20000"/>
        </a:spcBef>
        <a:spcAft>
          <a:spcPct val="0"/>
        </a:spcAft>
        <a:buChar char="–"/>
        <a:defRPr sz="1600" b="1" i="1">
          <a:solidFill>
            <a:srgbClr val="3595B7"/>
          </a:solidFill>
          <a:latin typeface="Arial Narrow" panose="020B0606020202030204" pitchFamily="34" charset="0"/>
        </a:defRPr>
      </a:lvl4pPr>
      <a:lvl5pPr marL="8890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 b="1" i="1">
          <a:solidFill>
            <a:srgbClr val="3595B7"/>
          </a:solidFill>
          <a:latin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13"/>
            <a:ext cx="9144000" cy="590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2386"/>
            <a:ext cx="8229600" cy="500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B4443AA-68C0-0046-AF69-B7DA786C03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205ECB6-75F5-AB4D-82D6-8A6747AE3F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91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9563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70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9563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84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9563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937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9563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04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9563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699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476250"/>
            <a:ext cx="7877175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619250"/>
            <a:ext cx="7877175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6540500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9563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09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35.gif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9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stem.org.za/wp-content/uploads/2014/07/ds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cid:image001.jpg@01CFC07A.F1FEBB60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8.jpe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980728"/>
            <a:ext cx="8964488" cy="2592288"/>
          </a:xfrm>
        </p:spPr>
        <p:txBody>
          <a:bodyPr>
            <a:normAutofit/>
          </a:bodyPr>
          <a:lstStyle/>
          <a:p>
            <a:pPr eaLnBrk="1" hangingPunct="1"/>
            <a:r>
              <a:rPr lang="en-ZA" altLang="en-US" sz="3300" dirty="0" smtClean="0">
                <a:latin typeface="Arial Narrow"/>
                <a:cs typeface="Arial Narrow"/>
              </a:rPr>
              <a:t>WGISS/GEOSS</a:t>
            </a:r>
            <a:r>
              <a:rPr lang="en-ZA" altLang="en-US" sz="3300" dirty="0">
                <a:latin typeface="Arial Narrow"/>
                <a:cs typeface="Arial Narrow"/>
              </a:rPr>
              <a:t/>
            </a:r>
            <a:br>
              <a:rPr lang="en-ZA" altLang="en-US" sz="3300" dirty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2018</a:t>
            </a:r>
            <a:r>
              <a:rPr lang="en-ZA" altLang="en-US" sz="1800" dirty="0">
                <a:latin typeface="Arial Narrow"/>
                <a:cs typeface="Arial Narrow"/>
              </a:rPr>
              <a:t/>
            </a:r>
            <a:br>
              <a:rPr lang="en-ZA" altLang="en-US" sz="1800" dirty="0">
                <a:latin typeface="Arial Narrow"/>
                <a:cs typeface="Arial Narrow"/>
              </a:rPr>
            </a:br>
            <a:endParaRPr lang="en-US" altLang="en-US" sz="1800" b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615" y="458112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Dr. Tendani Lavhengwa</a:t>
            </a:r>
            <a:br>
              <a:rPr lang="fr-CH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fr-CH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Data </a:t>
            </a:r>
            <a:r>
              <a:rPr lang="fr-CH" altLang="en-US" sz="1000" b="1" dirty="0" err="1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Systems</a:t>
            </a:r>
            <a:r>
              <a:rPr lang="fr-CH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 Manager</a:t>
            </a:r>
            <a:br>
              <a:rPr lang="fr-CH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South African National Space Agency </a:t>
            </a:r>
            <a:b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/>
            </a:r>
            <a:b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Imraan Saloojee</a:t>
            </a:r>
            <a:b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South African National Space Agency </a:t>
            </a:r>
            <a:endParaRPr lang="en-ZA" altLang="en-US" sz="1000" b="1" dirty="0" smtClean="0">
              <a:solidFill>
                <a:srgbClr val="005FAA"/>
              </a:solidFill>
              <a:latin typeface="Arial Narrow"/>
              <a:ea typeface="+mj-ea"/>
              <a:cs typeface="Arial Narrow"/>
            </a:endParaRPr>
          </a:p>
          <a:p>
            <a:endParaRPr lang="en-ZA" altLang="en-US" sz="1000" b="1" dirty="0">
              <a:solidFill>
                <a:srgbClr val="005FAA"/>
              </a:solidFill>
              <a:latin typeface="Arial Narrow"/>
              <a:ea typeface="+mj-ea"/>
              <a:cs typeface="Arial Narrow"/>
            </a:endParaRPr>
          </a:p>
          <a:p>
            <a:r>
              <a:rPr lang="en-ZA" altLang="en-US" sz="1000" b="1" dirty="0" smtClean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Karabo Mithi</a:t>
            </a:r>
            <a:br>
              <a:rPr lang="en-ZA" altLang="en-US" sz="1000" b="1" dirty="0" smtClean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fr-CH" altLang="en-US" sz="1000" b="1" dirty="0">
                <a:solidFill>
                  <a:srgbClr val="005FAA"/>
                </a:solidFill>
                <a:latin typeface="Arial Narrow"/>
                <a:cs typeface="Arial Narrow"/>
              </a:rPr>
              <a:t>Data </a:t>
            </a:r>
            <a:r>
              <a:rPr lang="fr-CH" altLang="en-US" sz="1000" b="1" dirty="0" err="1">
                <a:solidFill>
                  <a:srgbClr val="005FAA"/>
                </a:solidFill>
                <a:latin typeface="Arial Narrow"/>
                <a:cs typeface="Arial Narrow"/>
              </a:rPr>
              <a:t>Systems</a:t>
            </a:r>
            <a:r>
              <a:rPr lang="fr-CH" altLang="en-US" sz="1000" b="1" dirty="0">
                <a:solidFill>
                  <a:srgbClr val="005FAA"/>
                </a:solidFill>
                <a:latin typeface="Arial Narrow"/>
                <a:cs typeface="Arial Narrow"/>
              </a:rPr>
              <a:t> </a:t>
            </a:r>
            <a:r>
              <a:rPr lang="fr-CH" altLang="en-US" sz="1000" b="1" dirty="0" err="1" smtClean="0">
                <a:solidFill>
                  <a:srgbClr val="005FAA"/>
                </a:solidFill>
                <a:latin typeface="Arial Narrow"/>
                <a:cs typeface="Arial Narrow"/>
              </a:rPr>
              <a:t>Administrator</a:t>
            </a: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/>
            </a:r>
            <a:b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South African National Space </a:t>
            </a:r>
            <a:r>
              <a:rPr lang="en-ZA" altLang="en-US" sz="1000" b="1" dirty="0" smtClean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Agency</a:t>
            </a:r>
          </a:p>
          <a:p>
            <a:endParaRPr lang="en-ZA" altLang="en-US" sz="1000" b="1" dirty="0">
              <a:solidFill>
                <a:srgbClr val="005FAA"/>
              </a:solidFill>
              <a:latin typeface="Arial Narrow"/>
              <a:ea typeface="+mj-ea"/>
              <a:cs typeface="Arial Narrow"/>
            </a:endParaRPr>
          </a:p>
          <a:p>
            <a:r>
              <a:rPr lang="en-ZA" altLang="en-US" sz="1000" b="1" dirty="0" smtClean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Willard Mapurisa</a:t>
            </a:r>
            <a:br>
              <a:rPr lang="en-ZA" altLang="en-US" sz="1000" b="1" dirty="0" smtClean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en-ZA" altLang="en-US" sz="1000" b="1" dirty="0" smtClean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Research &amp; Applications Development</a:t>
            </a: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/>
            </a:r>
            <a:b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</a:br>
            <a:r>
              <a:rPr lang="en-ZA" altLang="en-US" sz="1000" b="1" dirty="0">
                <a:solidFill>
                  <a:srgbClr val="005FAA"/>
                </a:solidFill>
                <a:latin typeface="Arial Narrow"/>
                <a:ea typeface="+mj-ea"/>
                <a:cs typeface="Arial Narrow"/>
              </a:rPr>
              <a:t>South African National Space Agency</a:t>
            </a:r>
            <a:r>
              <a:rPr lang="en-ZA" altLang="en-US" sz="1000" dirty="0">
                <a:latin typeface="Arial Narrow"/>
                <a:cs typeface="Arial Narrow"/>
              </a:rPr>
              <a:t/>
            </a:r>
            <a:br>
              <a:rPr lang="en-ZA" altLang="en-US" sz="1000" dirty="0">
                <a:latin typeface="Arial Narrow"/>
                <a:cs typeface="Arial Narrow"/>
              </a:rPr>
            </a:br>
            <a:endParaRPr lang="en-Z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6637"/>
            <a:ext cx="7632848" cy="57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" y="3901507"/>
            <a:ext cx="3915146" cy="293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896975"/>
            <a:ext cx="4374578" cy="327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56702"/>
            <a:ext cx="4374579" cy="327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386743" y="4768395"/>
            <a:ext cx="2613093" cy="19034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7F7F7F"/>
                </a:solidFill>
              </a:rPr>
              <a:t>Other</a:t>
            </a:r>
          </a:p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7F7F7F"/>
                </a:solidFill>
              </a:rPr>
              <a:t>Disciplines</a:t>
            </a:r>
            <a:endParaRPr lang="en-US" sz="1400" i="1" dirty="0">
              <a:solidFill>
                <a:srgbClr val="7F7F7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Emerging E&amp;EO Research Data Infrastructure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598495" y="1722712"/>
            <a:ext cx="4029126" cy="45841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prstClr val="black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</a:rPr>
              <a:t>Open Data Platform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Shared Metadata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Data Hosting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Services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Components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Portals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Gateways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Guidance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</a:rPr>
              <a:t>Physical Infrastructure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00733" y="1843470"/>
            <a:ext cx="1842058" cy="8905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Brokers and Harvesters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3053" y="1379629"/>
            <a:ext cx="1842058" cy="8905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Linked Open Data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3531" y="2241586"/>
            <a:ext cx="1842058" cy="890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SARVA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19170" y="3423605"/>
            <a:ext cx="1842058" cy="8905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SAEOSS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03666" y="2906551"/>
            <a:ext cx="1842058" cy="890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BioEnergy Atlas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29731" y="3640198"/>
            <a:ext cx="1842058" cy="890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ICSU Portals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06072" y="4680801"/>
            <a:ext cx="1842058" cy="8905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NRF/ DIRISA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3119" y="2452678"/>
            <a:ext cx="243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Earth and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Environmental Sciences</a:t>
            </a:r>
            <a:endParaRPr lang="en-US" sz="1800" i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59483" y="5192116"/>
            <a:ext cx="1842058" cy="8905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SASDI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45766" y="5651417"/>
            <a:ext cx="1842058" cy="8905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SARIR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4684" y="719917"/>
            <a:ext cx="1842058" cy="89055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ORCID, </a:t>
            </a:r>
            <a:r>
              <a:rPr lang="en-US" sz="1400" dirty="0" err="1" smtClean="0">
                <a:solidFill>
                  <a:prstClr val="black"/>
                </a:solidFill>
              </a:rPr>
              <a:t>DataCite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is-IS" sz="1400" dirty="0" smtClean="0">
                <a:solidFill>
                  <a:prstClr val="black"/>
                </a:solidFill>
              </a:rPr>
              <a:t>…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87344" y="2354445"/>
            <a:ext cx="1842058" cy="8905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GEOSS DAB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ICSU WDS,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s-IS" sz="1400" dirty="0" smtClean="0">
                <a:solidFill>
                  <a:prstClr val="black"/>
                </a:solidFill>
              </a:rPr>
              <a:t>…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34115" y="1054137"/>
            <a:ext cx="1842058" cy="8905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Data Providers</a:t>
            </a:r>
          </a:p>
        </p:txBody>
      </p:sp>
      <p:cxnSp>
        <p:nvCxnSpPr>
          <p:cNvPr id="23" name="Curved Connector 22"/>
          <p:cNvCxnSpPr>
            <a:stCxn id="19" idx="6"/>
            <a:endCxn id="8" idx="1"/>
          </p:cNvCxnSpPr>
          <p:nvPr/>
        </p:nvCxnSpPr>
        <p:spPr>
          <a:xfrm>
            <a:off x="2126742" y="1165194"/>
            <a:ext cx="476074" cy="34485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2"/>
            <a:endCxn id="7" idx="5"/>
          </p:cNvCxnSpPr>
          <p:nvPr/>
        </p:nvCxnSpPr>
        <p:spPr>
          <a:xfrm rot="10800000">
            <a:off x="6773028" y="2603606"/>
            <a:ext cx="514316" cy="196117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1" idx="2"/>
            <a:endCxn id="7" idx="7"/>
          </p:cNvCxnSpPr>
          <p:nvPr/>
        </p:nvCxnSpPr>
        <p:spPr>
          <a:xfrm rot="10800000" flipV="1">
            <a:off x="6773029" y="1499413"/>
            <a:ext cx="461087" cy="474475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116719" y="1112533"/>
            <a:ext cx="1842058" cy="89055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Services/ Components/APIs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94" y="3640198"/>
            <a:ext cx="118070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Community or Thematic Portals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84988" y="4334344"/>
            <a:ext cx="118070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Gateways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734" y="699309"/>
            <a:ext cx="118070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Services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884" y="1734057"/>
            <a:ext cx="118070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Global Registries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8766" y="3168108"/>
            <a:ext cx="183598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Global Infrastructures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4116" y="785630"/>
            <a:ext cx="176572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External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Systems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0" name="Curved Connector 49"/>
          <p:cNvCxnSpPr>
            <a:stCxn id="20" idx="2"/>
            <a:endCxn id="10" idx="0"/>
          </p:cNvCxnSpPr>
          <p:nvPr/>
        </p:nvCxnSpPr>
        <p:spPr>
          <a:xfrm rot="10800000" flipV="1">
            <a:off x="6640200" y="2799721"/>
            <a:ext cx="647145" cy="62388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16367" y="5357921"/>
            <a:ext cx="1214695" cy="81999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SAEIS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4119" y="5967446"/>
            <a:ext cx="1214695" cy="81999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SPECIES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33" name="Curved Connector 32"/>
          <p:cNvCxnSpPr>
            <a:stCxn id="3" idx="3"/>
            <a:endCxn id="31" idx="6"/>
          </p:cNvCxnSpPr>
          <p:nvPr/>
        </p:nvCxnSpPr>
        <p:spPr>
          <a:xfrm rot="5400000">
            <a:off x="2293616" y="4872989"/>
            <a:ext cx="132379" cy="1657485"/>
          </a:xfrm>
          <a:prstGeom prst="curvedConnector4">
            <a:avLst>
              <a:gd name="adj1" fmla="val 172686"/>
              <a:gd name="adj2" fmla="val 67800"/>
            </a:avLst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" idx="3"/>
            <a:endCxn id="32" idx="6"/>
          </p:cNvCxnSpPr>
          <p:nvPr/>
        </p:nvCxnSpPr>
        <p:spPr>
          <a:xfrm rot="5400000">
            <a:off x="2187729" y="5376628"/>
            <a:ext cx="741904" cy="125973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9094" y="4979589"/>
            <a:ext cx="118070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Products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361555" y="4175427"/>
            <a:ext cx="1842058" cy="8905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SAEON Portals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28814" y="4744988"/>
            <a:ext cx="1842058" cy="890554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ILTER/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GEO BON/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Carbon Atlas</a:t>
            </a:r>
          </a:p>
        </p:txBody>
      </p:sp>
      <p:sp>
        <p:nvSpPr>
          <p:cNvPr id="44" name="Oval 43"/>
          <p:cNvSpPr/>
          <p:nvPr/>
        </p:nvSpPr>
        <p:spPr>
          <a:xfrm>
            <a:off x="4127486" y="6033194"/>
            <a:ext cx="1842058" cy="890554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       SASSCAL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105898" y="5967446"/>
            <a:ext cx="1842058" cy="890554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SANEIM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820" y="1649524"/>
            <a:ext cx="6561729" cy="352084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688" b="1" kern="0" dirty="0">
                <a:solidFill>
                  <a:srgbClr val="000000"/>
                </a:solidFill>
                <a:sym typeface="Helvetica Light"/>
              </a:rPr>
              <a:t>Member countries</a:t>
            </a:r>
          </a:p>
        </p:txBody>
      </p:sp>
      <p:sp>
        <p:nvSpPr>
          <p:cNvPr id="5" name="Shape 145"/>
          <p:cNvSpPr/>
          <p:nvPr/>
        </p:nvSpPr>
        <p:spPr>
          <a:xfrm>
            <a:off x="209835" y="1254985"/>
            <a:ext cx="633987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ZA" sz="1875" kern="0" dirty="0">
                <a:solidFill>
                  <a:srgbClr val="773F9B">
                    <a:lumOff val="-21524"/>
                  </a:srgbClr>
                </a:solidFill>
                <a:latin typeface="Arial"/>
                <a:ea typeface="Arial"/>
                <a:cs typeface="Arial"/>
                <a:sym typeface="Arial"/>
              </a:rPr>
              <a:t>The role of Regional and National GEOSS:- AfriGEOSS</a:t>
            </a:r>
            <a:r>
              <a:rPr sz="1875" kern="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18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875" kern="0" dirty="0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875" kern="0" dirty="0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3" y="2144266"/>
            <a:ext cx="4708882" cy="306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6" y="5319210"/>
            <a:ext cx="1404156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14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820" y="1649524"/>
            <a:ext cx="6561729" cy="352084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688" b="1" kern="0" dirty="0">
                <a:solidFill>
                  <a:srgbClr val="000000"/>
                </a:solidFill>
                <a:sym typeface="Helvetica Light"/>
              </a:rPr>
              <a:t>2nd AfriGEOSS Symposium: 13th June 2017, Sunyani, Ghana</a:t>
            </a:r>
          </a:p>
        </p:txBody>
      </p:sp>
      <p:sp>
        <p:nvSpPr>
          <p:cNvPr id="10" name="Shape 145"/>
          <p:cNvSpPr/>
          <p:nvPr/>
        </p:nvSpPr>
        <p:spPr>
          <a:xfrm>
            <a:off x="209835" y="1254985"/>
            <a:ext cx="633987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ZA" sz="1875" kern="0" dirty="0">
                <a:solidFill>
                  <a:srgbClr val="773F9B">
                    <a:lumOff val="-21524"/>
                  </a:srgbClr>
                </a:solidFill>
                <a:latin typeface="Arial"/>
                <a:ea typeface="Arial"/>
                <a:cs typeface="Arial"/>
                <a:sym typeface="Arial"/>
              </a:rPr>
              <a:t>The role of Regional and National GEOSS:- AfriGEOSS</a:t>
            </a:r>
            <a:r>
              <a:rPr sz="1875" kern="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18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875" kern="0" dirty="0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875" kern="0" dirty="0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926595" y="2480202"/>
          <a:ext cx="5157573" cy="270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209835" y="2186862"/>
            <a:ext cx="2795991" cy="293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4" tIns="3334" rIns="3334" bIns="3334" numCol="1" spcCol="1270" anchor="ctr" anchorCtr="0">
            <a:noAutofit/>
          </a:bodyPr>
          <a:lstStyle/>
          <a:p>
            <a:pPr algn="ctr" defTabSz="233363" eaLnBrk="1" fontAlgn="auto">
              <a:lnSpc>
                <a:spcPct val="90000"/>
              </a:lnSpc>
              <a:spcAft>
                <a:spcPct val="35000"/>
              </a:spcAft>
            </a:pPr>
            <a:r>
              <a:rPr lang="en-ZA" sz="1463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sym typeface="Helvetica Light"/>
              </a:rPr>
              <a:t>Key outcomes related to data…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6" y="5319210"/>
            <a:ext cx="1404156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890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820" y="1649524"/>
            <a:ext cx="6561729" cy="352084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688" b="1" kern="0" dirty="0">
                <a:solidFill>
                  <a:srgbClr val="000000"/>
                </a:solidFill>
                <a:sym typeface="Helvetica Light"/>
              </a:rPr>
              <a:t>African Research Cloud Project</a:t>
            </a:r>
          </a:p>
        </p:txBody>
      </p:sp>
      <p:sp>
        <p:nvSpPr>
          <p:cNvPr id="10" name="Shape 145"/>
          <p:cNvSpPr/>
          <p:nvPr/>
        </p:nvSpPr>
        <p:spPr>
          <a:xfrm>
            <a:off x="209835" y="1254985"/>
            <a:ext cx="633987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ZA" sz="1875" kern="0" dirty="0">
                <a:solidFill>
                  <a:srgbClr val="773F9B">
                    <a:lumOff val="-21524"/>
                  </a:srgbClr>
                </a:solidFill>
                <a:latin typeface="Arial"/>
                <a:ea typeface="Arial"/>
                <a:cs typeface="Arial"/>
                <a:sym typeface="Arial"/>
              </a:rPr>
              <a:t>The role of Regional and National GEOSS:- AfriGEOSS</a:t>
            </a:r>
            <a:r>
              <a:rPr sz="1875" kern="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18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875" kern="0" dirty="0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875" kern="0" dirty="0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301081" y="2051847"/>
          <a:ext cx="3588060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1" y="2132856"/>
            <a:ext cx="448952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6" y="5319210"/>
            <a:ext cx="1404156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2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3842919" y="3645024"/>
            <a:ext cx="1620180" cy="594066"/>
          </a:xfrm>
          <a:prstGeom prst="rightArrow">
            <a:avLst/>
          </a:prstGeom>
          <a:solidFill>
            <a:srgbClr val="39B54A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675" kern="0">
              <a:solidFill>
                <a:prstClr val="white"/>
              </a:solidFill>
              <a:latin typeface="Calibri"/>
              <a:sym typeface="Helvetica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820" y="1649524"/>
            <a:ext cx="6561729" cy="352084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688" b="1" kern="0" dirty="0">
                <a:solidFill>
                  <a:srgbClr val="000000"/>
                </a:solidFill>
                <a:sym typeface="Helvetica Light"/>
              </a:rPr>
              <a:t>African Research Cloud Project – evolution into Africa</a:t>
            </a:r>
          </a:p>
        </p:txBody>
      </p:sp>
      <p:sp>
        <p:nvSpPr>
          <p:cNvPr id="10" name="Shape 145"/>
          <p:cNvSpPr/>
          <p:nvPr/>
        </p:nvSpPr>
        <p:spPr>
          <a:xfrm>
            <a:off x="209835" y="1254985"/>
            <a:ext cx="633987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ZA" sz="1875" kern="0" dirty="0">
                <a:solidFill>
                  <a:srgbClr val="773F9B">
                    <a:lumOff val="-21524"/>
                  </a:srgbClr>
                </a:solidFill>
                <a:latin typeface="Arial"/>
                <a:ea typeface="Arial"/>
                <a:cs typeface="Arial"/>
                <a:sym typeface="Arial"/>
              </a:rPr>
              <a:t>The role of Regional and National GEOSS:- AfriGEOSS</a:t>
            </a:r>
            <a:r>
              <a:rPr sz="1875" kern="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18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875" kern="0" dirty="0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875" kern="0" dirty="0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52172" y="4887162"/>
            <a:ext cx="924251" cy="396673"/>
          </a:xfrm>
          <a:prstGeom prst="ellipse">
            <a:avLst/>
          </a:prstGeom>
          <a:solidFill>
            <a:srgbClr val="BCBEC0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675" kern="0" dirty="0">
                <a:solidFill>
                  <a:srgbClr val="001A36"/>
                </a:solidFill>
                <a:latin typeface="Calibri"/>
                <a:sym typeface="Helvetica Light"/>
              </a:rPr>
              <a:t>African Space Programme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32" y="2969949"/>
            <a:ext cx="2396532" cy="181939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816341" y="2456892"/>
            <a:ext cx="817588" cy="382524"/>
          </a:xfrm>
          <a:prstGeom prst="ellipse">
            <a:avLst/>
          </a:prstGeom>
          <a:solidFill>
            <a:srgbClr val="BCBEC0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675" kern="0" dirty="0">
                <a:solidFill>
                  <a:srgbClr val="001A36"/>
                </a:solidFill>
                <a:latin typeface="Calibri"/>
                <a:sym typeface="Helvetica Light"/>
              </a:rPr>
              <a:t>AfriGEOSS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05526" y="2058949"/>
          <a:ext cx="4320480" cy="305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4139952" y="2100752"/>
          <a:ext cx="1026114" cy="92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6" y="5319210"/>
            <a:ext cx="1404156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2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820" y="1649524"/>
            <a:ext cx="6561729" cy="352084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688" b="1" kern="0" dirty="0">
                <a:solidFill>
                  <a:srgbClr val="000000"/>
                </a:solidFill>
                <a:sym typeface="Helvetica Light"/>
              </a:rPr>
              <a:t>Data Cube for Earth Observation</a:t>
            </a:r>
          </a:p>
        </p:txBody>
      </p:sp>
      <p:sp>
        <p:nvSpPr>
          <p:cNvPr id="10" name="Shape 145"/>
          <p:cNvSpPr/>
          <p:nvPr/>
        </p:nvSpPr>
        <p:spPr>
          <a:xfrm>
            <a:off x="209835" y="1254985"/>
            <a:ext cx="633987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ZA" sz="1875" kern="0" dirty="0">
                <a:solidFill>
                  <a:srgbClr val="773F9B">
                    <a:lumOff val="-21524"/>
                  </a:srgbClr>
                </a:solidFill>
                <a:latin typeface="Arial"/>
                <a:ea typeface="Arial"/>
                <a:cs typeface="Arial"/>
                <a:sym typeface="Arial"/>
              </a:rPr>
              <a:t>The role of Regional and National GEOSS:- AfriGEOSS</a:t>
            </a:r>
            <a:r>
              <a:rPr sz="1875" kern="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18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875" kern="0" dirty="0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875" kern="0" dirty="0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8" y="2368153"/>
            <a:ext cx="3870950" cy="143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721" y="4023002"/>
            <a:ext cx="3956212" cy="419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238" kern="0" dirty="0">
                <a:solidFill>
                  <a:srgbClr val="000000"/>
                </a:solidFill>
                <a:latin typeface="Helvetica Light"/>
                <a:sym typeface="Helvetica Light"/>
              </a:rPr>
              <a:t>Also receiving attentions </a:t>
            </a:r>
          </a:p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238" kern="0" dirty="0">
                <a:solidFill>
                  <a:srgbClr val="000000"/>
                </a:solidFill>
                <a:latin typeface="Helvetica Light"/>
                <a:sym typeface="Helvetica Light"/>
              </a:rPr>
              <a:t>with activities under investigation at different institutions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6" y="5319210"/>
            <a:ext cx="1404156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38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9820" y="1649524"/>
            <a:ext cx="6561729" cy="352084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</a:pPr>
            <a:r>
              <a:rPr lang="en-ZA" sz="1688" b="1" kern="0" dirty="0">
                <a:solidFill>
                  <a:srgbClr val="000000"/>
                </a:solidFill>
                <a:sym typeface="Helvetica Light"/>
              </a:rPr>
              <a:t>Action Areas on SDG's</a:t>
            </a:r>
          </a:p>
        </p:txBody>
      </p:sp>
      <p:sp>
        <p:nvSpPr>
          <p:cNvPr id="10" name="Shape 145"/>
          <p:cNvSpPr/>
          <p:nvPr/>
        </p:nvSpPr>
        <p:spPr>
          <a:xfrm>
            <a:off x="209835" y="1254985"/>
            <a:ext cx="633987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309563" eaLnBrk="1"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ZA" sz="1875" kern="0" dirty="0">
                <a:solidFill>
                  <a:srgbClr val="773F9B">
                    <a:lumOff val="-21524"/>
                  </a:srgbClr>
                </a:solidFill>
                <a:latin typeface="Arial"/>
                <a:ea typeface="Arial"/>
                <a:cs typeface="Arial"/>
                <a:sym typeface="Arial"/>
              </a:rPr>
              <a:t>The role of Regional and National GEOSS:- AfriGEOSS</a:t>
            </a:r>
            <a:r>
              <a:rPr sz="1875" kern="0" dirty="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1875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875" kern="0" dirty="0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875" kern="0" dirty="0">
              <a:solidFill>
                <a:srgbClr val="0365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0" y="2105853"/>
            <a:ext cx="5564112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6" y="5319210"/>
            <a:ext cx="1404156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453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0" y="6500813"/>
            <a:ext cx="2233613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B77024-84E8-4258-824D-AA5503187AC9}" type="slidenum">
              <a:rPr lang="en-GB" altLang="ja-JP" sz="800"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ja-JP" sz="800"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7687" y="1925746"/>
            <a:ext cx="8352928" cy="332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ja-JP" sz="6000" b="1" u="none" kern="0" dirty="0" smtClean="0">
                <a:solidFill>
                  <a:srgbClr val="005FAA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Thank you!</a:t>
            </a:r>
          </a:p>
          <a:p>
            <a:pPr algn="l" eaLnBrk="1" hangingPunct="1">
              <a:defRPr/>
            </a:pPr>
            <a:endParaRPr lang="en-US" altLang="ja-JP" sz="6000" b="1" kern="0" dirty="0">
              <a:solidFill>
                <a:srgbClr val="005FAA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altLang="ja-JP" sz="6000" b="1" u="none" kern="0" dirty="0" smtClean="0">
              <a:solidFill>
                <a:srgbClr val="005FAA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365104"/>
            <a:ext cx="19749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endParaRPr lang="en-US" altLang="ja-JP" sz="2800" u="none" kern="0" dirty="0">
              <a:solidFill>
                <a:srgbClr val="005FAA"/>
              </a:solidFill>
              <a:ea typeface="宋体" pitchFamily="2" charset="-122"/>
            </a:endParaRPr>
          </a:p>
          <a:p>
            <a:pPr eaLnBrk="1" hangingPunct="1">
              <a:defRPr/>
            </a:pPr>
            <a:endParaRPr lang="en-US" altLang="ja-JP" u="none" kern="0" dirty="0">
              <a:solidFill>
                <a:srgbClr val="005FAA"/>
              </a:solidFill>
              <a:ea typeface="宋体" pitchFamily="2" charset="-122"/>
            </a:endParaRPr>
          </a:p>
          <a:p>
            <a:endParaRPr lang="en-US" dirty="0">
              <a:solidFill>
                <a:srgbClr val="005FAA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226"/>
            <a:ext cx="13843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Description: dst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6853"/>
            <a:ext cx="1920262" cy="6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889626"/>
            <a:ext cx="8352928" cy="718592"/>
          </a:xfrm>
        </p:spPr>
        <p:txBody>
          <a:bodyPr/>
          <a:lstStyle/>
          <a:p>
            <a:r>
              <a:rPr lang="en-GB" dirty="0" smtClean="0"/>
              <a:t>Physical infrastructure, location &amp;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Ground </a:t>
            </a:r>
            <a:r>
              <a:rPr lang="en-ZA" dirty="0"/>
              <a:t>receiving station </a:t>
            </a:r>
            <a:r>
              <a:rPr lang="en-ZA" dirty="0" smtClean="0"/>
              <a:t>HBK, Tshwane, Gauteng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84" y="6096938"/>
            <a:ext cx="13843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000-Newly Downloaded\AfriGEOSS Symposium-2016-04\Presentation Items\00-Serv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66055"/>
            <a:ext cx="2195736" cy="2004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824536" cy="3910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420888"/>
            <a:ext cx="236005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3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8008" y="980727"/>
            <a:ext cx="4301976" cy="673041"/>
          </a:xfrm>
        </p:spPr>
        <p:txBody>
          <a:bodyPr/>
          <a:lstStyle/>
          <a:p>
            <a:r>
              <a:rPr lang="en-GB" sz="2400" dirty="0"/>
              <a:t>Systems Overview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30952722"/>
              </p:ext>
            </p:extLst>
          </p:nvPr>
        </p:nvGraphicFramePr>
        <p:xfrm>
          <a:off x="0" y="1412776"/>
          <a:ext cx="4427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51784" y="1124744"/>
            <a:ext cx="4176464" cy="62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ZA" sz="2400" kern="0" dirty="0" smtClean="0"/>
              <a:t>Processing servers installed and operational</a:t>
            </a:r>
            <a:endParaRPr lang="en-GB" sz="2400" kern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741047"/>
              </p:ext>
            </p:extLst>
          </p:nvPr>
        </p:nvGraphicFramePr>
        <p:xfrm>
          <a:off x="4910336" y="1916832"/>
          <a:ext cx="37661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9420486"/>
              </p:ext>
            </p:extLst>
          </p:nvPr>
        </p:nvGraphicFramePr>
        <p:xfrm>
          <a:off x="4860032" y="4149080"/>
          <a:ext cx="3815226" cy="225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413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889626"/>
            <a:ext cx="8352928" cy="718592"/>
          </a:xfrm>
        </p:spPr>
        <p:txBody>
          <a:bodyPr/>
          <a:lstStyle/>
          <a:p>
            <a:r>
              <a:rPr lang="en-GB" dirty="0" smtClean="0"/>
              <a:t>Our Observations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29610"/>
              </p:ext>
            </p:extLst>
          </p:nvPr>
        </p:nvGraphicFramePr>
        <p:xfrm>
          <a:off x="467544" y="1988840"/>
          <a:ext cx="84249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8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889626"/>
            <a:ext cx="8352928" cy="718592"/>
          </a:xfrm>
        </p:spPr>
        <p:txBody>
          <a:bodyPr/>
          <a:lstStyle/>
          <a:p>
            <a:r>
              <a:rPr lang="en-ZA" sz="2400" dirty="0"/>
              <a:t>Searching </a:t>
            </a:r>
            <a:r>
              <a:rPr lang="en-ZA" sz="2400" dirty="0" smtClean="0"/>
              <a:t>&amp; Ordering </a:t>
            </a:r>
            <a:r>
              <a:rPr lang="en-ZA" sz="2400" dirty="0"/>
              <a:t>through the Online Catalogue</a:t>
            </a:r>
            <a:endParaRPr lang="en-GB" sz="2400" dirty="0"/>
          </a:p>
        </p:txBody>
      </p:sp>
      <p:pic>
        <p:nvPicPr>
          <p:cNvPr id="7" name="Picture 6" descr="D:\CBERS-Project\Namibia Data-2016-October\Other images\CBERS-4-SANSA-Online Catalogue Search Namibia Examp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90723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49092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4669049"/>
              </p:ext>
            </p:extLst>
          </p:nvPr>
        </p:nvGraphicFramePr>
        <p:xfrm>
          <a:off x="467544" y="4437112"/>
          <a:ext cx="792088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5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1"/>
          <a:stretch/>
        </p:blipFill>
        <p:spPr bwMode="auto">
          <a:xfrm>
            <a:off x="-36512" y="3970867"/>
            <a:ext cx="6408712" cy="31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29257"/>
            <a:ext cx="6228184" cy="393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49337"/>
            <a:ext cx="1436141" cy="70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7-05-07 at 17.19.2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70291" r="11232" b="8095"/>
          <a:stretch/>
        </p:blipFill>
        <p:spPr>
          <a:xfrm rot="16200000">
            <a:off x="5679908" y="3193022"/>
            <a:ext cx="5596545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889626"/>
            <a:ext cx="8352928" cy="718592"/>
          </a:xfrm>
        </p:spPr>
        <p:txBody>
          <a:bodyPr/>
          <a:lstStyle/>
          <a:p>
            <a:r>
              <a:rPr lang="en-ZA" sz="2700" dirty="0" smtClean="0"/>
              <a:t>SANSA storage </a:t>
            </a:r>
            <a:r>
              <a:rPr lang="en-ZA" sz="2700" dirty="0"/>
              <a:t>growth for Earth Observation </a:t>
            </a:r>
            <a:r>
              <a:rPr lang="en-ZA" sz="2700" dirty="0" smtClean="0"/>
              <a:t>Data</a:t>
            </a:r>
            <a:endParaRPr lang="en-GB" sz="27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991926"/>
              </p:ext>
            </p:extLst>
          </p:nvPr>
        </p:nvGraphicFramePr>
        <p:xfrm>
          <a:off x="521940" y="1752600"/>
          <a:ext cx="8001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1446" y="4619610"/>
            <a:ext cx="805500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ZA" sz="1500" b="1" u="sng" dirty="0" smtClean="0">
                <a:solidFill>
                  <a:schemeClr val="accent1"/>
                </a:solidFill>
              </a:rPr>
              <a:t>Blue</a:t>
            </a:r>
            <a:r>
              <a:rPr lang="en-ZA" sz="1500" dirty="0" smtClean="0"/>
              <a:t>: </a:t>
            </a:r>
            <a:r>
              <a:rPr lang="en-ZA" sz="1500" dirty="0"/>
              <a:t>Projected </a:t>
            </a:r>
            <a:r>
              <a:rPr lang="en-ZA" sz="1500" dirty="0" smtClean="0"/>
              <a:t>Operational yearly </a:t>
            </a:r>
            <a:r>
              <a:rPr lang="en-ZA" sz="1500" dirty="0"/>
              <a:t>growth at </a:t>
            </a:r>
            <a:r>
              <a:rPr lang="en-ZA" sz="1500" dirty="0" smtClean="0"/>
              <a:t>200TB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ZA" sz="1500" i="1" dirty="0" smtClean="0"/>
              <a:t>This in not to cater for new sensors and can be revised based on user needs.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ZA" sz="1500" b="1" u="sng" dirty="0" smtClean="0">
                <a:solidFill>
                  <a:srgbClr val="FF0000"/>
                </a:solidFill>
              </a:rPr>
              <a:t>Red</a:t>
            </a:r>
            <a:r>
              <a:rPr lang="en-ZA" sz="1500" dirty="0" smtClean="0"/>
              <a:t>: Caters for changes in supported datasets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ZA" sz="1500" dirty="0" smtClean="0"/>
              <a:t>Cloud opportunities will enable the scaling to be easier</a:t>
            </a:r>
            <a:endParaRPr lang="en-ZA" sz="1500" dirty="0"/>
          </a:p>
        </p:txBody>
      </p:sp>
    </p:spTree>
    <p:extLst>
      <p:ext uri="{BB962C8B-B14F-4D97-AF65-F5344CB8AC3E}">
        <p14:creationId xmlns:p14="http://schemas.microsoft.com/office/powerpoint/2010/main" val="28306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889626"/>
            <a:ext cx="8352928" cy="718592"/>
          </a:xfrm>
        </p:spPr>
        <p:txBody>
          <a:bodyPr/>
          <a:lstStyle/>
          <a:p>
            <a:r>
              <a:rPr lang="en-ZA" dirty="0"/>
              <a:t>African Research Cloud (ARC</a:t>
            </a:r>
            <a:r>
              <a:rPr lang="en-ZA" dirty="0" smtClean="0"/>
              <a:t>)- </a:t>
            </a:r>
            <a:r>
              <a:rPr lang="en-ZA" sz="2100" b="0" dirty="0" smtClean="0"/>
              <a:t>SANSA contribution</a:t>
            </a:r>
            <a:endParaRPr lang="en-GB" sz="21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84" y="6096938"/>
            <a:ext cx="13843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2010752"/>
              </p:ext>
            </p:extLst>
          </p:nvPr>
        </p:nvGraphicFramePr>
        <p:xfrm>
          <a:off x="2555776" y="3933056"/>
          <a:ext cx="599851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959581"/>
              </p:ext>
            </p:extLst>
          </p:nvPr>
        </p:nvGraphicFramePr>
        <p:xfrm>
          <a:off x="2555776" y="1700808"/>
          <a:ext cx="59046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0627019"/>
              </p:ext>
            </p:extLst>
          </p:nvPr>
        </p:nvGraphicFramePr>
        <p:xfrm>
          <a:off x="323528" y="1772816"/>
          <a:ext cx="2880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1764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403" y="889626"/>
            <a:ext cx="4504997" cy="718592"/>
          </a:xfrm>
        </p:spPr>
        <p:txBody>
          <a:bodyPr/>
          <a:lstStyle/>
          <a:p>
            <a:r>
              <a:rPr lang="en-US" sz="2400" dirty="0" smtClean="0"/>
              <a:t>South African Earth Observations in the ADIRC / ARC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14500"/>
            <a:ext cx="4414590" cy="4198510"/>
          </a:xfrm>
        </p:spPr>
        <p:txBody>
          <a:bodyPr/>
          <a:lstStyle/>
          <a:p>
            <a:r>
              <a:rPr lang="en-US" sz="2000" b="0" dirty="0" smtClean="0"/>
              <a:t>Adopted as a Pilot thematic area in ADIRC, October 2016</a:t>
            </a:r>
          </a:p>
          <a:p>
            <a:pPr lvl="1"/>
            <a:r>
              <a:rPr lang="en-US" sz="1800" b="0" dirty="0" smtClean="0"/>
              <a:t>Prototype of geospatial platform in ARC to focus on Food Security and Agriculture (support AfriGAM)</a:t>
            </a:r>
          </a:p>
          <a:p>
            <a:pPr lvl="1"/>
            <a:r>
              <a:rPr lang="en-US" sz="1800" b="0" dirty="0" smtClean="0"/>
              <a:t>Data Cube approach</a:t>
            </a:r>
          </a:p>
          <a:p>
            <a:r>
              <a:rPr lang="en-US" sz="2000" b="0" dirty="0" smtClean="0"/>
              <a:t>EO in ARC Workshop on 19 May 2017</a:t>
            </a:r>
          </a:p>
          <a:p>
            <a:pPr lvl="1"/>
            <a:r>
              <a:rPr lang="en-US" sz="1800" b="0" dirty="0"/>
              <a:t>Overview of South African EO Institutions: capabilities and </a:t>
            </a:r>
            <a:r>
              <a:rPr lang="en-US" sz="1800" b="0" dirty="0" smtClean="0"/>
              <a:t>contributions</a:t>
            </a:r>
          </a:p>
          <a:p>
            <a:pPr lvl="1"/>
            <a:r>
              <a:rPr lang="en-US" sz="1800" b="0" dirty="0" smtClean="0"/>
              <a:t>Partnership and governance model</a:t>
            </a:r>
          </a:p>
          <a:p>
            <a:pPr lvl="1"/>
            <a:r>
              <a:rPr lang="en-US" sz="1800" b="0" dirty="0" smtClean="0"/>
              <a:t>Technical development roadmap</a:t>
            </a:r>
          </a:p>
          <a:p>
            <a:pPr lvl="1"/>
            <a:r>
              <a:rPr lang="en-US" sz="1800" b="0" dirty="0" smtClean="0"/>
              <a:t>Definition of strategic demonstration projects e.g. food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319" y="6253276"/>
            <a:ext cx="1250298" cy="574155"/>
          </a:xfrm>
          <a:prstGeom prst="rect">
            <a:avLst/>
          </a:prstGeom>
        </p:spPr>
      </p:pic>
      <p:pic>
        <p:nvPicPr>
          <p:cNvPr id="5" name="Picture 4" descr="CSIR 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9" b="22314"/>
          <a:stretch/>
        </p:blipFill>
        <p:spPr>
          <a:xfrm>
            <a:off x="6549148" y="6111431"/>
            <a:ext cx="1053753" cy="733505"/>
          </a:xfrm>
          <a:prstGeom prst="rect">
            <a:avLst/>
          </a:prstGeom>
        </p:spPr>
      </p:pic>
      <p:pic>
        <p:nvPicPr>
          <p:cNvPr id="6" name="Picture 5" descr="SANSA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93"/>
            <a:ext cx="1984589" cy="717461"/>
          </a:xfrm>
          <a:prstGeom prst="rect">
            <a:avLst/>
          </a:prstGeom>
        </p:spPr>
      </p:pic>
      <p:pic>
        <p:nvPicPr>
          <p:cNvPr id="7" name="Picture 6" descr="Screen Shot 2017-05-07 at 17.33.58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t="29764" r="41833" b="37429"/>
          <a:stretch/>
        </p:blipFill>
        <p:spPr>
          <a:xfrm>
            <a:off x="2083818" y="6161362"/>
            <a:ext cx="1508289" cy="696638"/>
          </a:xfrm>
          <a:prstGeom prst="rect">
            <a:avLst/>
          </a:prstGeom>
        </p:spPr>
      </p:pic>
      <p:pic>
        <p:nvPicPr>
          <p:cNvPr id="8" name="Picture 7" descr="Screen Shot 2017-05-07 at 17.36.3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t="36711" r="47477" b="27781"/>
          <a:stretch/>
        </p:blipFill>
        <p:spPr>
          <a:xfrm>
            <a:off x="3631800" y="5933244"/>
            <a:ext cx="1528135" cy="924756"/>
          </a:xfrm>
          <a:prstGeom prst="rect">
            <a:avLst/>
          </a:prstGeom>
        </p:spPr>
      </p:pic>
      <p:pic>
        <p:nvPicPr>
          <p:cNvPr id="10" name="Grafik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97" y="6275078"/>
            <a:ext cx="1453203" cy="58292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227630"/>
              </p:ext>
            </p:extLst>
          </p:nvPr>
        </p:nvGraphicFramePr>
        <p:xfrm>
          <a:off x="4829177" y="876297"/>
          <a:ext cx="4229099" cy="5929578"/>
        </p:xfrm>
        <a:graphic>
          <a:graphicData uri="http://schemas.openxmlformats.org/drawingml/2006/table">
            <a:tbl>
              <a:tblPr/>
              <a:tblGrid>
                <a:gridCol w="2136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Source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Participants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9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Landsat Data Cube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DIRISA / SANSA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ARC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SANSA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CSIR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SAEON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2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Agriculture Data Cube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SAEON / ARC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ARC and partners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Terra/ Aqua Modis Data Cube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Meraka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Meraka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SAEON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9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Change Data Cube (including biophysical parameters, carbon stocks and flows, climate, soil, and other EO image/ vector derived layers, time series observations)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SARVA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SAEON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ETFEON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SMON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SASDI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SANBI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72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Climate Change Projections: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NetCDF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HDF-5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SAWS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SAWS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CSIR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CSAG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7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SAEON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</TotalTime>
  <Words>735</Words>
  <Application>Microsoft Office PowerPoint</Application>
  <PresentationFormat>On-screen Show (4:3)</PresentationFormat>
  <Paragraphs>221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宋体</vt:lpstr>
      <vt:lpstr>Arial</vt:lpstr>
      <vt:lpstr>Arial Narrow</vt:lpstr>
      <vt:lpstr>Calibri</vt:lpstr>
      <vt:lpstr>Helvetica Light</vt:lpstr>
      <vt:lpstr>Times</vt:lpstr>
      <vt:lpstr>Blank Presentation</vt:lpstr>
      <vt:lpstr>1_Blank Presentation</vt:lpstr>
      <vt:lpstr>Office Theme</vt:lpstr>
      <vt:lpstr>White</vt:lpstr>
      <vt:lpstr>1_White</vt:lpstr>
      <vt:lpstr>2_White</vt:lpstr>
      <vt:lpstr>3_White</vt:lpstr>
      <vt:lpstr>4_White</vt:lpstr>
      <vt:lpstr>5_White</vt:lpstr>
      <vt:lpstr>WGISS/GEOSS 2018 </vt:lpstr>
      <vt:lpstr>Physical infrastructure, location &amp; processing</vt:lpstr>
      <vt:lpstr>Systems Overview</vt:lpstr>
      <vt:lpstr>Our Observations</vt:lpstr>
      <vt:lpstr>Searching &amp; Ordering through the Online Catalogue</vt:lpstr>
      <vt:lpstr>PowerPoint Presentation</vt:lpstr>
      <vt:lpstr>SANSA storage growth for Earth Observation Data</vt:lpstr>
      <vt:lpstr>African Research Cloud (ARC)- SANSA contribution</vt:lpstr>
      <vt:lpstr>South African Earth Observations in the ADIRC / ARC</vt:lpstr>
      <vt:lpstr>PowerPoint Presentation</vt:lpstr>
      <vt:lpstr>PowerPoint Presentation</vt:lpstr>
      <vt:lpstr>Emerging E&amp;EO Research Data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ꀀ穼훼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Anne Kennerley</cp:lastModifiedBy>
  <cp:revision>542</cp:revision>
  <cp:lastPrinted>2016-04-28T10:54:24Z</cp:lastPrinted>
  <dcterms:created xsi:type="dcterms:W3CDTF">2007-10-16T08:11:19Z</dcterms:created>
  <dcterms:modified xsi:type="dcterms:W3CDTF">2018-10-24T08:14:02Z</dcterms:modified>
</cp:coreProperties>
</file>